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5143500" cx="9144000"/>
  <p:notesSz cx="6858000" cy="9144000"/>
  <p:embeddedFontLst>
    <p:embeddedFont>
      <p:font typeface="Poppins"/>
      <p:regular r:id="rId34"/>
      <p:bold r:id="rId35"/>
      <p:italic r:id="rId36"/>
      <p:boldItalic r:id="rId37"/>
    </p:embeddedFont>
    <p:embeddedFont>
      <p:font typeface="Poppins Light"/>
      <p:regular r:id="rId38"/>
      <p:bold r:id="rId39"/>
      <p:italic r:id="rId40"/>
      <p:boldItalic r:id="rId41"/>
    </p:embeddedFont>
    <p:embeddedFont>
      <p:font typeface="Poppins Medium"/>
      <p:regular r:id="rId42"/>
      <p:bold r:id="rId43"/>
      <p:italic r:id="rId44"/>
      <p:boldItalic r:id="rId45"/>
    </p:embeddedFont>
    <p:embeddedFont>
      <p:font typeface="Poppins SemiBold"/>
      <p:regular r:id="rId46"/>
      <p:bold r:id="rId47"/>
      <p:italic r:id="rId48"/>
      <p:boldItalic r:id="rId49"/>
    </p:embeddedFont>
    <p:embeddedFont>
      <p:font typeface="PT Sans"/>
      <p:regular r:id="rId50"/>
      <p:bold r:id="rId51"/>
      <p:italic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3DF23C6-6075-4192-9698-B0FD84BBDC38}">
  <a:tblStyle styleId="{13DF23C6-6075-4192-9698-B0FD84BBDC38}"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oppinsLight-italic.fntdata"/><Relationship Id="rId42" Type="http://schemas.openxmlformats.org/officeDocument/2006/relationships/font" Target="fonts/PoppinsMedium-regular.fntdata"/><Relationship Id="rId41" Type="http://schemas.openxmlformats.org/officeDocument/2006/relationships/font" Target="fonts/PoppinsLight-boldItalic.fntdata"/><Relationship Id="rId44" Type="http://schemas.openxmlformats.org/officeDocument/2006/relationships/font" Target="fonts/PoppinsMedium-italic.fntdata"/><Relationship Id="rId43" Type="http://schemas.openxmlformats.org/officeDocument/2006/relationships/font" Target="fonts/PoppinsMedium-bold.fntdata"/><Relationship Id="rId46" Type="http://schemas.openxmlformats.org/officeDocument/2006/relationships/font" Target="fonts/PoppinsSemiBold-regular.fntdata"/><Relationship Id="rId45" Type="http://schemas.openxmlformats.org/officeDocument/2006/relationships/font" Target="fonts/PoppinsMedium-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PoppinsSemiBold-italic.fntdata"/><Relationship Id="rId47" Type="http://schemas.openxmlformats.org/officeDocument/2006/relationships/font" Target="fonts/PoppinsSemiBold-bold.fntdata"/><Relationship Id="rId49" Type="http://schemas.openxmlformats.org/officeDocument/2006/relationships/font" Target="fonts/PoppinsSemiBold-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font" Target="fonts/Poppins-bold.fntdata"/><Relationship Id="rId34" Type="http://schemas.openxmlformats.org/officeDocument/2006/relationships/font" Target="fonts/Poppins-regular.fntdata"/><Relationship Id="rId37" Type="http://schemas.openxmlformats.org/officeDocument/2006/relationships/font" Target="fonts/Poppins-boldItalic.fntdata"/><Relationship Id="rId36" Type="http://schemas.openxmlformats.org/officeDocument/2006/relationships/font" Target="fonts/Poppins-italic.fntdata"/><Relationship Id="rId39" Type="http://schemas.openxmlformats.org/officeDocument/2006/relationships/font" Target="fonts/PoppinsLight-bold.fntdata"/><Relationship Id="rId38" Type="http://schemas.openxmlformats.org/officeDocument/2006/relationships/font" Target="fonts/PoppinsLight-regular.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PTSans-bold.fntdata"/><Relationship Id="rId50" Type="http://schemas.openxmlformats.org/officeDocument/2006/relationships/font" Target="fonts/PTSans-regular.fntdata"/><Relationship Id="rId53" Type="http://schemas.openxmlformats.org/officeDocument/2006/relationships/font" Target="fonts/PTSans-boldItalic.fntdata"/><Relationship Id="rId52" Type="http://schemas.openxmlformats.org/officeDocument/2006/relationships/font" Target="fonts/PTSans-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g25e76f108fa_0_8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6" name="Google Shape;826;g25e76f108fa_0_8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g25e76f108fa_0_17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3" name="Google Shape;863;g25e76f108fa_0_17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Project name and value proposition </a:t>
            </a:r>
            <a:endParaRPr sz="1500"/>
          </a:p>
          <a:p>
            <a:pPr indent="0" lvl="0" marL="0" rtl="0" algn="l">
              <a:spcBef>
                <a:spcPts val="0"/>
              </a:spcBef>
              <a:spcAft>
                <a:spcPts val="0"/>
              </a:spcAft>
              <a:buNone/>
            </a:pPr>
            <a:r>
              <a:rPr lang="en" sz="1500"/>
              <a:t>a.  </a:t>
            </a:r>
            <a:r>
              <a:rPr i="1" lang="en" sz="1500"/>
              <a:t>Retune because new music will not replace old music, but offer a way to mix up your vibes</a:t>
            </a:r>
            <a:endParaRPr i="1" sz="1500"/>
          </a:p>
          <a:p>
            <a:pPr indent="0" lvl="0" marL="0" rtl="0" algn="l">
              <a:spcBef>
                <a:spcPts val="0"/>
              </a:spcBef>
              <a:spcAft>
                <a:spcPts val="0"/>
              </a:spcAft>
              <a:buNone/>
            </a:pPr>
            <a:r>
              <a:t/>
            </a:r>
            <a:endParaRPr i="1" sz="1500"/>
          </a:p>
          <a:p>
            <a:pPr indent="0" lvl="0" marL="0" rtl="0" algn="l">
              <a:spcBef>
                <a:spcPts val="0"/>
              </a:spcBef>
              <a:spcAft>
                <a:spcPts val="0"/>
              </a:spcAft>
              <a:buNone/>
            </a:pPr>
            <a:r>
              <a:rPr lang="en" sz="1500"/>
              <a:t>b. Thus “Refresh your tunes” which is our One-liner value proposition conveys what customers get out of Retune</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c. </a:t>
            </a:r>
            <a:r>
              <a:rPr b="1" lang="en" sz="1500"/>
              <a:t>We do not only offer discovering music, but also allow user to do so through a social experience, that is,</a:t>
            </a:r>
            <a:endParaRPr b="1" sz="1500"/>
          </a:p>
          <a:p>
            <a:pPr indent="0" lvl="0" marL="0" rtl="0" algn="l">
              <a:spcBef>
                <a:spcPts val="0"/>
              </a:spcBef>
              <a:spcAft>
                <a:spcPts val="0"/>
              </a:spcAft>
              <a:buClr>
                <a:schemeClr val="dk1"/>
              </a:buClr>
              <a:buSzPts val="1100"/>
              <a:buFont typeface="Arial"/>
              <a:buNone/>
            </a:pPr>
            <a:r>
              <a:rPr lang="en" sz="1500">
                <a:solidFill>
                  <a:schemeClr val="dk1"/>
                </a:solidFill>
              </a:rPr>
              <a:t>Our app will streamline the process of finding new music into an interactive, social experience</a:t>
            </a:r>
            <a:endParaRPr sz="1500"/>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1" name="Shape 871"/>
        <p:cNvGrpSpPr/>
        <p:nvPr/>
      </p:nvGrpSpPr>
      <p:grpSpPr>
        <a:xfrm>
          <a:off x="0" y="0"/>
          <a:ext cx="0" cy="0"/>
          <a:chOff x="0" y="0"/>
          <a:chExt cx="0" cy="0"/>
        </a:xfrm>
      </p:grpSpPr>
      <p:sp>
        <p:nvSpPr>
          <p:cNvPr id="872" name="Google Shape;872;g25e76f108fa_0_25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3" name="Google Shape;873;g25e76f108fa_0_25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Problem/solution overview </a:t>
            </a:r>
            <a:endParaRPr sz="1600"/>
          </a:p>
          <a:p>
            <a:pPr indent="0" lvl="0" marL="0" rtl="0" algn="l">
              <a:spcBef>
                <a:spcPts val="0"/>
              </a:spcBef>
              <a:spcAft>
                <a:spcPts val="0"/>
              </a:spcAft>
              <a:buNone/>
            </a:pPr>
            <a:r>
              <a:rPr lang="en" sz="1600"/>
              <a:t>b. Who the primary user is </a:t>
            </a:r>
            <a:endParaRPr sz="1600"/>
          </a:p>
          <a:p>
            <a:pPr indent="0" lvl="0" marL="0" rtl="0" algn="l">
              <a:spcBef>
                <a:spcPts val="0"/>
              </a:spcBef>
              <a:spcAft>
                <a:spcPts val="0"/>
              </a:spcAft>
              <a:buNone/>
            </a:pPr>
            <a:r>
              <a:rPr i="1" lang="en" sz="1600"/>
              <a:t>Casual, everyday music listeners who don’t have time to actively search for new music</a:t>
            </a:r>
            <a:endParaRPr i="1" sz="1600"/>
          </a:p>
          <a:p>
            <a:pPr indent="0" lvl="0" marL="0" rtl="0" algn="l">
              <a:spcBef>
                <a:spcPts val="0"/>
              </a:spcBef>
              <a:spcAft>
                <a:spcPts val="0"/>
              </a:spcAft>
              <a:buNone/>
            </a:pPr>
            <a:r>
              <a:rPr lang="en" sz="1600"/>
              <a:t>c. Problem we are tackling is</a:t>
            </a:r>
            <a:endParaRPr sz="1600"/>
          </a:p>
          <a:p>
            <a:pPr indent="0" lvl="0" marL="0" rtl="0" algn="l">
              <a:spcBef>
                <a:spcPts val="0"/>
              </a:spcBef>
              <a:spcAft>
                <a:spcPts val="0"/>
              </a:spcAft>
              <a:buNone/>
            </a:pPr>
            <a:r>
              <a:rPr i="1" lang="en" sz="1600"/>
              <a:t>Need to make exposure to new music inviting, fun, and convenient</a:t>
            </a:r>
            <a:endParaRPr i="1" sz="1600"/>
          </a:p>
          <a:p>
            <a:pPr indent="0" lvl="0" marL="0" rtl="0" algn="l">
              <a:spcBef>
                <a:spcPts val="0"/>
              </a:spcBef>
              <a:spcAft>
                <a:spcPts val="0"/>
              </a:spcAft>
              <a:buNone/>
            </a:pPr>
            <a:r>
              <a:rPr lang="en" sz="1600"/>
              <a:t>d. We address this by</a:t>
            </a:r>
            <a:endParaRPr sz="1600"/>
          </a:p>
          <a:p>
            <a:pPr indent="0" lvl="0" marL="0" rtl="0" algn="l">
              <a:spcBef>
                <a:spcPts val="0"/>
              </a:spcBef>
              <a:spcAft>
                <a:spcPts val="0"/>
              </a:spcAft>
              <a:buNone/>
            </a:pPr>
            <a:r>
              <a:rPr i="1" lang="en" sz="1600"/>
              <a:t>Leveraging community for personalized and interactive music suggestions</a:t>
            </a:r>
            <a:endParaRPr i="1" sz="16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g25e76f108fa_0_33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5" name="Google Shape;885;g25e76f108fa_0_3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900"/>
              <a:t>Our app will allow people </a:t>
            </a:r>
            <a:endParaRPr sz="1900"/>
          </a:p>
          <a:p>
            <a:pPr indent="-349250" lvl="0" marL="457200" rtl="0" algn="l">
              <a:spcBef>
                <a:spcPts val="0"/>
              </a:spcBef>
              <a:spcAft>
                <a:spcPts val="0"/>
              </a:spcAft>
              <a:buSzPts val="1900"/>
              <a:buChar char="●"/>
            </a:pPr>
            <a:r>
              <a:rPr lang="en" sz="1900"/>
              <a:t>to share their daily music and experiences with a broader community</a:t>
            </a:r>
            <a:endParaRPr sz="1900"/>
          </a:p>
          <a:p>
            <a:pPr indent="-349250" lvl="0" marL="457200" rtl="0" algn="l">
              <a:spcBef>
                <a:spcPts val="0"/>
              </a:spcBef>
              <a:spcAft>
                <a:spcPts val="0"/>
              </a:spcAft>
              <a:buSzPts val="1900"/>
              <a:buChar char="●"/>
            </a:pPr>
            <a:r>
              <a:rPr lang="en" sz="1900"/>
              <a:t>Post a picture with a song and a caption that can be a daily quote or how you’re feeling at the moment, or why you’re listening to that song. Find new music through other people’s posts</a:t>
            </a:r>
            <a:endParaRPr sz="1900"/>
          </a:p>
          <a:p>
            <a:pPr indent="-349250" lvl="0" marL="457200" rtl="0" algn="l">
              <a:spcBef>
                <a:spcPts val="0"/>
              </a:spcBef>
              <a:spcAft>
                <a:spcPts val="0"/>
              </a:spcAft>
              <a:buSzPts val="1900"/>
              <a:buChar char="●"/>
            </a:pPr>
            <a:r>
              <a:rPr lang="en" sz="1900"/>
              <a:t>Our app is integrated with Spotify, so you can pull from the music you’re currently listening to and engage with the community</a:t>
            </a:r>
            <a:endParaRPr sz="1900"/>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0" name="Shape 900"/>
        <p:cNvGrpSpPr/>
        <p:nvPr/>
      </p:nvGrpSpPr>
      <p:grpSpPr>
        <a:xfrm>
          <a:off x="0" y="0"/>
          <a:ext cx="0" cy="0"/>
          <a:chOff x="0" y="0"/>
          <a:chExt cx="0" cy="0"/>
        </a:xfrm>
      </p:grpSpPr>
      <p:sp>
        <p:nvSpPr>
          <p:cNvPr id="901" name="Google Shape;901;g2a01d2098d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2" name="Google Shape;902;g2a01d2098d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sz="1900"/>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g2a01d2098dc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8" name="Google Shape;918;g2a01d2098dc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sz="1900"/>
              <a:t>We had no severity 4 violations</a:t>
            </a:r>
            <a:endParaRPr sz="1900"/>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g2a01d2098dc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6" name="Google Shape;936;g2a01d2098dc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sz="1900"/>
              <a:t>Here is a summary of some of our main takeaways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rPr lang="en" sz="1900"/>
              <a:t>One of our main comments was about user freedom when it comes to exploring the functionality of the app. The evaluators found it frustrating when they couldn’t move back and forth between pages when making posts, or that they couldn’t scroll freely on the home feed. Our planned fix for this is to streamline the transitions between all of our different screens, and add back buttons that allow the user to make revisions when needed.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rPr lang="en" sz="1900"/>
              <a:t>Another comment was that a few elements of our design were inconsistent. For example, it wasn’t always clear when things were supposed to be clickable because the styling was unclear, and there was inconsistent wording that caused confusion. Moving forward, we plan to have standardized styling and wording for the components of our app in order to ensure consistency.</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rPr lang="en" sz="1900"/>
              <a:t>One of the last overarching comments was about the intended use of our app. It seemed confusing to some of our evaluators that they couldn’t make playlists and save songs within the app. This is a feature we considered, but upon further reflection, we wanted to clarify why we’re not </a:t>
            </a:r>
            <a:r>
              <a:rPr lang="en" sz="1900"/>
              <a:t>adding</a:t>
            </a:r>
            <a:r>
              <a:rPr lang="en" sz="1900"/>
              <a:t> this feature in our app. Our </a:t>
            </a:r>
            <a:endParaRPr sz="1900"/>
          </a:p>
          <a:p>
            <a:pPr indent="0" lvl="0" marL="457200" rtl="0" algn="l">
              <a:spcBef>
                <a:spcPts val="0"/>
              </a:spcBef>
              <a:spcAft>
                <a:spcPts val="0"/>
              </a:spcAft>
              <a:buNone/>
            </a:pPr>
            <a:r>
              <a:rPr lang="en" sz="1900"/>
              <a:t>reasoning comes from our needfinding interviews and our low-fi prototype testing. Some of our needfinding participants mentioned how it can get overwhelming when there’s so many music streaming apps coming out. Many of them rely on one app (like Spotify or Apple Music) for all of their playlists and streaming, and don’t show any interest in switching to another app since they’ve already invested so much in what they currently use. Furthermore, when testing the playlist feature in our low-fi prototype, constructing playlists seemed to be a bit of a tedious task for our participants. This is why we want our app to focus on leveraging community to hear new song suggestions, instead of being an app where you have to build or rebuild playlists from scratch. Our hope is that people will come to our app to socialize and find new music suggestions, and then integrate these new suggestions into the music apps that they’re already comfortable using. </a:t>
            </a:r>
            <a:endParaRPr sz="1900"/>
          </a:p>
          <a:p>
            <a:pPr indent="0" lvl="0" marL="457200" rtl="0" algn="l">
              <a:spcBef>
                <a:spcPts val="0"/>
              </a:spcBef>
              <a:spcAft>
                <a:spcPts val="0"/>
              </a:spcAft>
              <a:buNone/>
            </a:pPr>
            <a:r>
              <a:t/>
            </a:r>
            <a:endParaRPr sz="1900"/>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3" name="Shape 943"/>
        <p:cNvGrpSpPr/>
        <p:nvPr/>
      </p:nvGrpSpPr>
      <p:grpSpPr>
        <a:xfrm>
          <a:off x="0" y="0"/>
          <a:ext cx="0" cy="0"/>
          <a:chOff x="0" y="0"/>
          <a:chExt cx="0" cy="0"/>
        </a:xfrm>
      </p:grpSpPr>
      <p:sp>
        <p:nvSpPr>
          <p:cNvPr id="944" name="Google Shape;944;g2a01d2098dc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5" name="Google Shape;945;g2a01d2098dc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sz="1900"/>
              <a:t>Some more </a:t>
            </a:r>
            <a:r>
              <a:rPr lang="en" sz="1900"/>
              <a:t>detail</a:t>
            </a:r>
            <a:r>
              <a:rPr lang="en" sz="1900"/>
              <a:t> on our severity 3 violations. We’ve highlighted the fixes that you’ll be able to see in today’s hi-fi demo</a:t>
            </a:r>
            <a:endParaRPr sz="1900"/>
          </a:p>
          <a:p>
            <a:pPr indent="0" lvl="0" marL="457200" rtl="0" algn="l">
              <a:spcBef>
                <a:spcPts val="0"/>
              </a:spcBef>
              <a:spcAft>
                <a:spcPts val="0"/>
              </a:spcAft>
              <a:buClr>
                <a:schemeClr val="dk1"/>
              </a:buClr>
              <a:buSzPts val="1100"/>
              <a:buFont typeface="Arial"/>
              <a:buNone/>
            </a:pPr>
            <a:r>
              <a:rPr lang="en" sz="1900">
                <a:solidFill>
                  <a:schemeClr val="dk1"/>
                </a:solidFill>
              </a:rPr>
              <a:t>Some more detail on the severity 3 violations. One thing to note is that on the slides we’ve only included ones that we think are addressable within the scope of the class; for example, some privacy concerns came up but we haven’t included them because although they’re important considerations, we don’t believe they’re a priority at this moment since we’re only presenting the app with testing data.</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2" name="Shape 952"/>
        <p:cNvGrpSpPr/>
        <p:nvPr/>
      </p:nvGrpSpPr>
      <p:grpSpPr>
        <a:xfrm>
          <a:off x="0" y="0"/>
          <a:ext cx="0" cy="0"/>
          <a:chOff x="0" y="0"/>
          <a:chExt cx="0" cy="0"/>
        </a:xfrm>
      </p:grpSpPr>
      <p:sp>
        <p:nvSpPr>
          <p:cNvPr id="953" name="Google Shape;953;g2a01d2098dc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4" name="Google Shape;954;g2a01d2098dc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g2a01d2098dc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3" name="Google Shape;963;g2a01d2098dc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sz="1900"/>
              <a:t>Before we get into our revisions, here’s a recap of the task flows for our app</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5" name="Shape 975"/>
        <p:cNvGrpSpPr/>
        <p:nvPr/>
      </p:nvGrpSpPr>
      <p:grpSpPr>
        <a:xfrm>
          <a:off x="0" y="0"/>
          <a:ext cx="0" cy="0"/>
          <a:chOff x="0" y="0"/>
          <a:chExt cx="0" cy="0"/>
        </a:xfrm>
      </p:grpSpPr>
      <p:sp>
        <p:nvSpPr>
          <p:cNvPr id="976" name="Google Shape;976;g2a01d2098dc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7" name="Google Shape;977;g2a01d2098dc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sz="1900"/>
              <a:t>We’ve integrated our app with Spotify to pull from what users are currently into. By using the Spotify API we can pull from a user’s top tracks and allow them to search for songs directly in the app.</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rPr lang="en" sz="1900"/>
              <a:t>Disclaimer: Ideally we would be able to integrate our app with a variety of music streaming services– for the sake of this class we’ve decided to go with Spotify since it’s what we’re most familiar with</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5" name="Shape 985"/>
        <p:cNvGrpSpPr/>
        <p:nvPr/>
      </p:nvGrpSpPr>
      <p:grpSpPr>
        <a:xfrm>
          <a:off x="0" y="0"/>
          <a:ext cx="0" cy="0"/>
          <a:chOff x="0" y="0"/>
          <a:chExt cx="0" cy="0"/>
        </a:xfrm>
      </p:grpSpPr>
      <p:sp>
        <p:nvSpPr>
          <p:cNvPr id="986" name="Google Shape;986;g2a01d2098dc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7" name="Google Shape;987;g2a01d2098dc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sz="1900"/>
              <a:t>Based on the heuristic evaluation feedback, we’ve added more information for our song audio snippets so users can immediately see the song name and artist</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6" name="Shape 996"/>
        <p:cNvGrpSpPr/>
        <p:nvPr/>
      </p:nvGrpSpPr>
      <p:grpSpPr>
        <a:xfrm>
          <a:off x="0" y="0"/>
          <a:ext cx="0" cy="0"/>
          <a:chOff x="0" y="0"/>
          <a:chExt cx="0" cy="0"/>
        </a:xfrm>
      </p:grpSpPr>
      <p:sp>
        <p:nvSpPr>
          <p:cNvPr id="997" name="Google Shape;997;g2a01d2098dc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8" name="Google Shape;998;g2a01d2098dc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sz="1900"/>
              <a:t>We’ve simplified the design to look more minimal and sleek, with less color so it’s easier on the eye and the text is easier to read.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8" name="Shape 1008"/>
        <p:cNvGrpSpPr/>
        <p:nvPr/>
      </p:nvGrpSpPr>
      <p:grpSpPr>
        <a:xfrm>
          <a:off x="0" y="0"/>
          <a:ext cx="0" cy="0"/>
          <a:chOff x="0" y="0"/>
          <a:chExt cx="0" cy="0"/>
        </a:xfrm>
      </p:grpSpPr>
      <p:sp>
        <p:nvSpPr>
          <p:cNvPr id="1009" name="Google Shape;1009;g2a01d2098dc_0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0" name="Google Shape;1010;g2a01d2098dc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sz="1900"/>
              <a:t>We’ve made relevant information more readily available upon first glance. For example, on our </a:t>
            </a:r>
            <a:r>
              <a:rPr lang="en" sz="1900"/>
              <a:t>explore feed, instead of having to flip a card, we’ve presented all of the relevant user information at once. Note: it’s not visible here yet, but our ‘favorite song’ preview will also be displayed underneath the profile card for our final prototype.</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9" name="Shape 1019"/>
        <p:cNvGrpSpPr/>
        <p:nvPr/>
      </p:nvGrpSpPr>
      <p:grpSpPr>
        <a:xfrm>
          <a:off x="0" y="0"/>
          <a:ext cx="0" cy="0"/>
          <a:chOff x="0" y="0"/>
          <a:chExt cx="0" cy="0"/>
        </a:xfrm>
      </p:grpSpPr>
      <p:sp>
        <p:nvSpPr>
          <p:cNvPr id="1020" name="Google Shape;1020;g2a01d2098dc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1" name="Google Shape;1021;g2a01d2098dc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sz="1900"/>
              <a:t>Based on feedback, w</a:t>
            </a:r>
            <a:r>
              <a:rPr lang="en" sz="1900"/>
              <a:t>e’ve added more user freedom with our task flows. In our posting task flow, which you’ll see a demo of today, users are able to go back and revise their image, and song choice if needed.</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g2a01d2098dc_0_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4" name="Google Shape;1034;g2a01d2098dc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sz="1900"/>
              <a:t>For our progress towards usability goals, our first usability goal was for the app to be learnable. </a:t>
            </a:r>
            <a:endParaRPr sz="1900"/>
          </a:p>
          <a:p>
            <a:pPr indent="0" lvl="0" marL="457200" rtl="0" algn="l">
              <a:spcBef>
                <a:spcPts val="0"/>
              </a:spcBef>
              <a:spcAft>
                <a:spcPts val="0"/>
              </a:spcAft>
              <a:buNone/>
            </a:pPr>
            <a:r>
              <a:rPr lang="en" sz="1900"/>
              <a:t>For one, we think that minimizing the use of color </a:t>
            </a:r>
            <a:r>
              <a:rPr lang="en" sz="1900"/>
              <a:t>will</a:t>
            </a:r>
            <a:r>
              <a:rPr lang="en" sz="1900"/>
              <a:t> make it clearer for the user to know where they’re supposed to go.</a:t>
            </a:r>
            <a:endParaRPr sz="1900"/>
          </a:p>
          <a:p>
            <a:pPr indent="0" lvl="0" marL="457200" rtl="0" algn="l">
              <a:spcBef>
                <a:spcPts val="0"/>
              </a:spcBef>
              <a:spcAft>
                <a:spcPts val="0"/>
              </a:spcAft>
              <a:buNone/>
            </a:pPr>
            <a:r>
              <a:rPr lang="en" sz="1900"/>
              <a:t>We also provided more documentation so the user knows what to do and what stage they’re at, like adding specific headers for each page and making it clear where text inputs are supposed to go.</a:t>
            </a:r>
            <a:endParaRPr sz="1900"/>
          </a:p>
          <a:p>
            <a:pPr indent="0" lvl="0" marL="457200" rtl="0" algn="l">
              <a:spcBef>
                <a:spcPts val="0"/>
              </a:spcBef>
              <a:spcAft>
                <a:spcPts val="0"/>
              </a:spcAft>
              <a:buNone/>
            </a:pPr>
            <a:r>
              <a:rPr lang="en" sz="1900"/>
              <a:t>Lastly, we’ve tried to account for user freedom, adding room for user error and revision in our task flows.</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3" name="Shape 1043"/>
        <p:cNvGrpSpPr/>
        <p:nvPr/>
      </p:nvGrpSpPr>
      <p:grpSpPr>
        <a:xfrm>
          <a:off x="0" y="0"/>
          <a:ext cx="0" cy="0"/>
          <a:chOff x="0" y="0"/>
          <a:chExt cx="0" cy="0"/>
        </a:xfrm>
      </p:grpSpPr>
      <p:sp>
        <p:nvSpPr>
          <p:cNvPr id="1044" name="Google Shape;1044;g2a01d2098dc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5" name="Google Shape;1045;g2a01d2098dc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sz="1900"/>
              <a:t>Our second usability goal was for the app to be efficient.</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rPr lang="en" sz="1900"/>
              <a:t>We think that by simplifying the features and making all relevant information visible on first glance, users will be able to know what they want to do quicker and more efficiently carry out their tasks.</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rPr lang="en" sz="1900"/>
              <a:t>Also, since we’ve integrated our app with Spotify, users will be able to more efficiently share their current favorite songs.</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4" name="Shape 1054"/>
        <p:cNvGrpSpPr/>
        <p:nvPr/>
      </p:nvGrpSpPr>
      <p:grpSpPr>
        <a:xfrm>
          <a:off x="0" y="0"/>
          <a:ext cx="0" cy="0"/>
          <a:chOff x="0" y="0"/>
          <a:chExt cx="0" cy="0"/>
        </a:xfrm>
      </p:grpSpPr>
      <p:sp>
        <p:nvSpPr>
          <p:cNvPr id="1055" name="Google Shape;1055;g2a01d2098dc_0_2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6" name="Google Shape;1056;g2a01d2098dc_0_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sz="1900"/>
              <a:t>We’ve chosen to go with react native / expo for our development, and are also using Github to collaborate. We’re also using Supabase for our backend storage system</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9" name="Shape 1069"/>
        <p:cNvGrpSpPr/>
        <p:nvPr/>
      </p:nvGrpSpPr>
      <p:grpSpPr>
        <a:xfrm>
          <a:off x="0" y="0"/>
          <a:ext cx="0" cy="0"/>
          <a:chOff x="0" y="0"/>
          <a:chExt cx="0" cy="0"/>
        </a:xfrm>
      </p:grpSpPr>
      <p:sp>
        <p:nvSpPr>
          <p:cNvPr id="1070" name="Google Shape;1070;g2a01d2098dc_0_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1" name="Google Shape;1071;g2a01d2098dc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5" name="Shape 1085"/>
        <p:cNvGrpSpPr/>
        <p:nvPr/>
      </p:nvGrpSpPr>
      <p:grpSpPr>
        <a:xfrm>
          <a:off x="0" y="0"/>
          <a:ext cx="0" cy="0"/>
          <a:chOff x="0" y="0"/>
          <a:chExt cx="0" cy="0"/>
        </a:xfrm>
      </p:grpSpPr>
      <p:sp>
        <p:nvSpPr>
          <p:cNvPr id="1086" name="Google Shape;1086;g2a01d2098dc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7" name="Google Shape;1087;g2a01d2098dc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8" name="Shape 1098"/>
        <p:cNvGrpSpPr/>
        <p:nvPr/>
      </p:nvGrpSpPr>
      <p:grpSpPr>
        <a:xfrm>
          <a:off x="0" y="0"/>
          <a:ext cx="0" cy="0"/>
          <a:chOff x="0" y="0"/>
          <a:chExt cx="0" cy="0"/>
        </a:xfrm>
      </p:grpSpPr>
      <p:sp>
        <p:nvSpPr>
          <p:cNvPr id="1099" name="Google Shape;1099;g2a01d2098dc_0_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0" name="Google Shape;1100;g2a01d2098dc_0_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3" name="Shape 1113"/>
        <p:cNvGrpSpPr/>
        <p:nvPr/>
      </p:nvGrpSpPr>
      <p:grpSpPr>
        <a:xfrm>
          <a:off x="0" y="0"/>
          <a:ext cx="0" cy="0"/>
          <a:chOff x="0" y="0"/>
          <a:chExt cx="0" cy="0"/>
        </a:xfrm>
      </p:grpSpPr>
      <p:sp>
        <p:nvSpPr>
          <p:cNvPr id="1114" name="Google Shape;1114;g2a01d2098dc_0_3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5" name="Google Shape;1115;g2a01d2098dc_0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5" name="Shape 1125"/>
        <p:cNvGrpSpPr/>
        <p:nvPr/>
      </p:nvGrpSpPr>
      <p:grpSpPr>
        <a:xfrm>
          <a:off x="0" y="0"/>
          <a:ext cx="0" cy="0"/>
          <a:chOff x="0" y="0"/>
          <a:chExt cx="0" cy="0"/>
        </a:xfrm>
      </p:grpSpPr>
      <p:sp>
        <p:nvSpPr>
          <p:cNvPr id="1126" name="Google Shape;1126;g2a01d2098dc_0_3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7" name="Google Shape;1127;g2a01d2098dc_0_3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4" name="Shape 1134"/>
        <p:cNvGrpSpPr/>
        <p:nvPr/>
      </p:nvGrpSpPr>
      <p:grpSpPr>
        <a:xfrm>
          <a:off x="0" y="0"/>
          <a:ext cx="0" cy="0"/>
          <a:chOff x="0" y="0"/>
          <a:chExt cx="0" cy="0"/>
        </a:xfrm>
      </p:grpSpPr>
      <p:sp>
        <p:nvSpPr>
          <p:cNvPr id="1135" name="Google Shape;1135;g2a01d2098dc_0_3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6" name="Google Shape;1136;g2a01d2098dc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3" name="Shape 1143"/>
        <p:cNvGrpSpPr/>
        <p:nvPr/>
      </p:nvGrpSpPr>
      <p:grpSpPr>
        <a:xfrm>
          <a:off x="0" y="0"/>
          <a:ext cx="0" cy="0"/>
          <a:chOff x="0" y="0"/>
          <a:chExt cx="0" cy="0"/>
        </a:xfrm>
      </p:grpSpPr>
      <p:sp>
        <p:nvSpPr>
          <p:cNvPr id="1144" name="Google Shape;1144;g2a01d2098dc_0_3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5" name="Google Shape;1145;g2a01d2098dc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2" name="Shape 1152"/>
        <p:cNvGrpSpPr/>
        <p:nvPr/>
      </p:nvGrpSpPr>
      <p:grpSpPr>
        <a:xfrm>
          <a:off x="0" y="0"/>
          <a:ext cx="0" cy="0"/>
          <a:chOff x="0" y="0"/>
          <a:chExt cx="0" cy="0"/>
        </a:xfrm>
      </p:grpSpPr>
      <p:sp>
        <p:nvSpPr>
          <p:cNvPr id="1153" name="Google Shape;1153;g2a01d2098dc_0_3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4" name="Google Shape;1154;g2a01d2098dc_0_3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1" name="Shape 1161"/>
        <p:cNvGrpSpPr/>
        <p:nvPr/>
      </p:nvGrpSpPr>
      <p:grpSpPr>
        <a:xfrm>
          <a:off x="0" y="0"/>
          <a:ext cx="0" cy="0"/>
          <a:chOff x="0" y="0"/>
          <a:chExt cx="0" cy="0"/>
        </a:xfrm>
      </p:grpSpPr>
      <p:sp>
        <p:nvSpPr>
          <p:cNvPr id="1162" name="Google Shape;1162;g2a01d2098dc_0_3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3" name="Google Shape;1163;g2a01d2098dc_0_3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sz="1900"/>
              <a:t>Note– the Spotify login is skipped because I’ve already logged in before, but on first open it would take you to the Spotify login page</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457200" rtl="0" algn="l">
              <a:spcBef>
                <a:spcPts val="0"/>
              </a:spcBef>
              <a:spcAft>
                <a:spcPts val="0"/>
              </a:spcAft>
              <a:buNone/>
            </a:pPr>
            <a:r>
              <a:t/>
            </a:r>
            <a:endParaRPr sz="1900"/>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grpSp>
        <p:nvGrpSpPr>
          <p:cNvPr id="9" name="Google Shape;9;p2"/>
          <p:cNvGrpSpPr/>
          <p:nvPr/>
        </p:nvGrpSpPr>
        <p:grpSpPr>
          <a:xfrm>
            <a:off x="5511937" y="227671"/>
            <a:ext cx="2918495" cy="251400"/>
            <a:chOff x="5511937" y="227671"/>
            <a:chExt cx="2918495" cy="251400"/>
          </a:xfrm>
        </p:grpSpPr>
        <p:sp>
          <p:nvSpPr>
            <p:cNvPr id="10" name="Google Shape;10;p2"/>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8107044" y="247440"/>
              <a:ext cx="323388" cy="211832"/>
              <a:chOff x="7981350" y="540875"/>
              <a:chExt cx="445500" cy="291779"/>
            </a:xfrm>
          </p:grpSpPr>
          <p:sp>
            <p:nvSpPr>
              <p:cNvPr id="12" name="Google Shape;12;p2"/>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 name="Google Shape;15;p2"/>
            <p:cNvGrpSpPr/>
            <p:nvPr/>
          </p:nvGrpSpPr>
          <p:grpSpPr>
            <a:xfrm>
              <a:off x="7742331" y="283445"/>
              <a:ext cx="146689" cy="139689"/>
              <a:chOff x="590233" y="2668119"/>
              <a:chExt cx="56685" cy="54487"/>
            </a:xfrm>
          </p:grpSpPr>
          <p:sp>
            <p:nvSpPr>
              <p:cNvPr id="16" name="Google Shape;16;p2"/>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8" name="Google Shape;18;p2"/>
          <p:cNvSpPr txBox="1"/>
          <p:nvPr>
            <p:ph type="ctrTitle"/>
          </p:nvPr>
        </p:nvSpPr>
        <p:spPr>
          <a:xfrm>
            <a:off x="3417100" y="1120350"/>
            <a:ext cx="4190400" cy="2109300"/>
          </a:xfrm>
          <a:prstGeom prst="rect">
            <a:avLst/>
          </a:prstGeom>
        </p:spPr>
        <p:txBody>
          <a:bodyPr anchorCtr="0" anchor="b" bIns="91425" lIns="91425" spcFirstLastPara="1" rIns="91425" wrap="square" tIns="91425">
            <a:noAutofit/>
          </a:bodyPr>
          <a:lstStyle>
            <a:lvl1pPr lvl="0" algn="ctr">
              <a:lnSpc>
                <a:spcPct val="80000"/>
              </a:lnSpc>
              <a:spcBef>
                <a:spcPts val="0"/>
              </a:spcBef>
              <a:spcAft>
                <a:spcPts val="0"/>
              </a:spcAft>
              <a:buSzPts val="5200"/>
              <a:buNone/>
              <a:defRPr sz="60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9" name="Google Shape;19;p2"/>
          <p:cNvSpPr txBox="1"/>
          <p:nvPr>
            <p:ph idx="1" type="subTitle"/>
          </p:nvPr>
        </p:nvSpPr>
        <p:spPr>
          <a:xfrm>
            <a:off x="3388900" y="3355725"/>
            <a:ext cx="4246800" cy="329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20" name="Google Shape;20;p2"/>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23" name="Google Shape;23;p2"/>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24" name="Google Shape;24;p2"/>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25" name="Google Shape;25;p2"/>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26" name="Google Shape;26;p2"/>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 name="Google Shape;27;p2"/>
          <p:cNvGrpSpPr/>
          <p:nvPr/>
        </p:nvGrpSpPr>
        <p:grpSpPr>
          <a:xfrm>
            <a:off x="6878094" y="4599628"/>
            <a:ext cx="95765" cy="95765"/>
            <a:chOff x="5925100" y="2102500"/>
            <a:chExt cx="372625" cy="372625"/>
          </a:xfrm>
        </p:grpSpPr>
        <p:sp>
          <p:nvSpPr>
            <p:cNvPr id="28" name="Google Shape;28;p2"/>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 name="Google Shape;31;p2"/>
          <p:cNvGrpSpPr/>
          <p:nvPr/>
        </p:nvGrpSpPr>
        <p:grpSpPr>
          <a:xfrm>
            <a:off x="5623324" y="4522157"/>
            <a:ext cx="251415" cy="251415"/>
            <a:chOff x="5664289" y="4604097"/>
            <a:chExt cx="302399" cy="302399"/>
          </a:xfrm>
        </p:grpSpPr>
        <p:sp>
          <p:nvSpPr>
            <p:cNvPr id="32" name="Google Shape;32;p2"/>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 name="Shape 34"/>
        <p:cNvGrpSpPr/>
        <p:nvPr/>
      </p:nvGrpSpPr>
      <p:grpSpPr>
        <a:xfrm>
          <a:off x="0" y="0"/>
          <a:ext cx="0" cy="0"/>
          <a:chOff x="0" y="0"/>
          <a:chExt cx="0" cy="0"/>
        </a:xfrm>
      </p:grpSpPr>
      <p:grpSp>
        <p:nvGrpSpPr>
          <p:cNvPr id="35" name="Google Shape;35;p3"/>
          <p:cNvGrpSpPr/>
          <p:nvPr/>
        </p:nvGrpSpPr>
        <p:grpSpPr>
          <a:xfrm>
            <a:off x="5511937" y="227671"/>
            <a:ext cx="2918495" cy="251400"/>
            <a:chOff x="5511937" y="227671"/>
            <a:chExt cx="2918495" cy="251400"/>
          </a:xfrm>
        </p:grpSpPr>
        <p:sp>
          <p:nvSpPr>
            <p:cNvPr id="36" name="Google Shape;36;p3"/>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 name="Google Shape;37;p3"/>
            <p:cNvGrpSpPr/>
            <p:nvPr/>
          </p:nvGrpSpPr>
          <p:grpSpPr>
            <a:xfrm>
              <a:off x="8107044" y="247440"/>
              <a:ext cx="323388" cy="211832"/>
              <a:chOff x="7981350" y="540875"/>
              <a:chExt cx="445500" cy="291779"/>
            </a:xfrm>
          </p:grpSpPr>
          <p:sp>
            <p:nvSpPr>
              <p:cNvPr id="38" name="Google Shape;38;p3"/>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3"/>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3"/>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 name="Google Shape;41;p3"/>
            <p:cNvGrpSpPr/>
            <p:nvPr/>
          </p:nvGrpSpPr>
          <p:grpSpPr>
            <a:xfrm>
              <a:off x="7742331" y="283445"/>
              <a:ext cx="146689" cy="139689"/>
              <a:chOff x="590233" y="2668119"/>
              <a:chExt cx="56685" cy="54487"/>
            </a:xfrm>
          </p:grpSpPr>
          <p:sp>
            <p:nvSpPr>
              <p:cNvPr id="42" name="Google Shape;42;p3"/>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3"/>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4" name="Google Shape;44;p3"/>
          <p:cNvSpPr txBox="1"/>
          <p:nvPr>
            <p:ph type="title"/>
          </p:nvPr>
        </p:nvSpPr>
        <p:spPr>
          <a:xfrm>
            <a:off x="2673275" y="2575625"/>
            <a:ext cx="52527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8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45" name="Google Shape;45;p3"/>
          <p:cNvSpPr txBox="1"/>
          <p:nvPr>
            <p:ph hasCustomPrompt="1" idx="2" type="title"/>
          </p:nvPr>
        </p:nvSpPr>
        <p:spPr>
          <a:xfrm>
            <a:off x="4567625" y="1422725"/>
            <a:ext cx="14640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6000">
                <a:solidFill>
                  <a:schemeClr val="dk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46" name="Google Shape;46;p3"/>
          <p:cNvSpPr txBox="1"/>
          <p:nvPr>
            <p:ph idx="1" type="subTitle"/>
          </p:nvPr>
        </p:nvSpPr>
        <p:spPr>
          <a:xfrm>
            <a:off x="2673275" y="3352825"/>
            <a:ext cx="5252700" cy="713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7" name="Google Shape;47;p3"/>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3"/>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3"/>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50" name="Google Shape;50;p3"/>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51" name="Google Shape;51;p3"/>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52" name="Google Shape;52;p3"/>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53" name="Google Shape;53;p3"/>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4" name="Google Shape;54;p3"/>
          <p:cNvGrpSpPr/>
          <p:nvPr/>
        </p:nvGrpSpPr>
        <p:grpSpPr>
          <a:xfrm>
            <a:off x="6878094" y="4599628"/>
            <a:ext cx="95765" cy="95765"/>
            <a:chOff x="5925100" y="2102500"/>
            <a:chExt cx="372625" cy="372625"/>
          </a:xfrm>
        </p:grpSpPr>
        <p:sp>
          <p:nvSpPr>
            <p:cNvPr id="55" name="Google Shape;55;p3"/>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 name="Google Shape;58;p3"/>
          <p:cNvGrpSpPr/>
          <p:nvPr/>
        </p:nvGrpSpPr>
        <p:grpSpPr>
          <a:xfrm>
            <a:off x="5623324" y="4522157"/>
            <a:ext cx="251415" cy="251415"/>
            <a:chOff x="5664289" y="4604097"/>
            <a:chExt cx="302399" cy="302399"/>
          </a:xfrm>
        </p:grpSpPr>
        <p:sp>
          <p:nvSpPr>
            <p:cNvPr id="59" name="Google Shape;59;p3"/>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4"/>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4"/>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4"/>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65" name="Google Shape;65;p4"/>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66" name="Google Shape;66;p4"/>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67" name="Google Shape;67;p4"/>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68" name="Google Shape;68;p4"/>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9" name="Google Shape;69;p4"/>
          <p:cNvGrpSpPr/>
          <p:nvPr/>
        </p:nvGrpSpPr>
        <p:grpSpPr>
          <a:xfrm>
            <a:off x="6878094" y="4599628"/>
            <a:ext cx="95765" cy="95765"/>
            <a:chOff x="5925100" y="2102500"/>
            <a:chExt cx="372625" cy="372625"/>
          </a:xfrm>
        </p:grpSpPr>
        <p:sp>
          <p:nvSpPr>
            <p:cNvPr id="70" name="Google Shape;70;p4"/>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4"/>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4"/>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 name="Google Shape;73;p4"/>
          <p:cNvGrpSpPr/>
          <p:nvPr/>
        </p:nvGrpSpPr>
        <p:grpSpPr>
          <a:xfrm>
            <a:off x="5623324" y="4522157"/>
            <a:ext cx="251415" cy="251415"/>
            <a:chOff x="5664289" y="4604097"/>
            <a:chExt cx="302399" cy="302399"/>
          </a:xfrm>
        </p:grpSpPr>
        <p:sp>
          <p:nvSpPr>
            <p:cNvPr id="74" name="Google Shape;74;p4"/>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4"/>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 name="Google Shape;76;p4"/>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7" name="Google Shape;77;p4"/>
          <p:cNvSpPr txBox="1"/>
          <p:nvPr>
            <p:ph idx="1" type="body"/>
          </p:nvPr>
        </p:nvSpPr>
        <p:spPr>
          <a:xfrm>
            <a:off x="720000" y="1063352"/>
            <a:ext cx="7704000" cy="3416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AutoNum type="arabicPeriod"/>
              <a:defRPr sz="1000"/>
            </a:lvl1pPr>
            <a:lvl2pPr indent="-304800" lvl="1" marL="914400" rtl="0">
              <a:lnSpc>
                <a:spcPct val="115000"/>
              </a:lnSpc>
              <a:spcBef>
                <a:spcPts val="1600"/>
              </a:spcBef>
              <a:spcAft>
                <a:spcPts val="0"/>
              </a:spcAft>
              <a:buSzPts val="1200"/>
              <a:buFont typeface="Roboto Condensed Light"/>
              <a:buAutoNum type="alphaLcPeriod"/>
              <a:defRPr/>
            </a:lvl2pPr>
            <a:lvl3pPr indent="-304800" lvl="2" marL="1371600" rtl="0">
              <a:lnSpc>
                <a:spcPct val="115000"/>
              </a:lnSpc>
              <a:spcBef>
                <a:spcPts val="1600"/>
              </a:spcBef>
              <a:spcAft>
                <a:spcPts val="0"/>
              </a:spcAft>
              <a:buSzPts val="1200"/>
              <a:buFont typeface="Roboto Condensed Light"/>
              <a:buAutoNum type="romanLcPeriod"/>
              <a:defRPr/>
            </a:lvl3pPr>
            <a:lvl4pPr indent="-304800" lvl="3" marL="1828800" rtl="0">
              <a:lnSpc>
                <a:spcPct val="115000"/>
              </a:lnSpc>
              <a:spcBef>
                <a:spcPts val="1600"/>
              </a:spcBef>
              <a:spcAft>
                <a:spcPts val="0"/>
              </a:spcAft>
              <a:buSzPts val="1200"/>
              <a:buFont typeface="Roboto Condensed Light"/>
              <a:buAutoNum type="arabicPeriod"/>
              <a:defRPr/>
            </a:lvl4pPr>
            <a:lvl5pPr indent="-304800" lvl="4" marL="2286000" rtl="0">
              <a:lnSpc>
                <a:spcPct val="115000"/>
              </a:lnSpc>
              <a:spcBef>
                <a:spcPts val="1600"/>
              </a:spcBef>
              <a:spcAft>
                <a:spcPts val="0"/>
              </a:spcAft>
              <a:buSzPts val="1200"/>
              <a:buFont typeface="Roboto Condensed Light"/>
              <a:buAutoNum type="alphaLcPeriod"/>
              <a:defRPr/>
            </a:lvl5pPr>
            <a:lvl6pPr indent="-304800" lvl="5" marL="2743200" rtl="0">
              <a:lnSpc>
                <a:spcPct val="115000"/>
              </a:lnSpc>
              <a:spcBef>
                <a:spcPts val="1600"/>
              </a:spcBef>
              <a:spcAft>
                <a:spcPts val="0"/>
              </a:spcAft>
              <a:buSzPts val="1200"/>
              <a:buFont typeface="Roboto Condensed Light"/>
              <a:buAutoNum type="romanLcPeriod"/>
              <a:defRPr/>
            </a:lvl6pPr>
            <a:lvl7pPr indent="-304800" lvl="6" marL="3200400" rtl="0">
              <a:lnSpc>
                <a:spcPct val="115000"/>
              </a:lnSpc>
              <a:spcBef>
                <a:spcPts val="1600"/>
              </a:spcBef>
              <a:spcAft>
                <a:spcPts val="0"/>
              </a:spcAft>
              <a:buSzPts val="1200"/>
              <a:buFont typeface="Roboto Condensed Light"/>
              <a:buAutoNum type="arabicPeriod"/>
              <a:defRPr/>
            </a:lvl7pPr>
            <a:lvl8pPr indent="-304800" lvl="7" marL="3657600" rtl="0">
              <a:lnSpc>
                <a:spcPct val="115000"/>
              </a:lnSpc>
              <a:spcBef>
                <a:spcPts val="1600"/>
              </a:spcBef>
              <a:spcAft>
                <a:spcPts val="0"/>
              </a:spcAft>
              <a:buSzPts val="1200"/>
              <a:buFont typeface="Roboto Condensed Light"/>
              <a:buAutoNum type="alphaLcPeriod"/>
              <a:defRPr/>
            </a:lvl8pPr>
            <a:lvl9pPr indent="-304800" lvl="8" marL="4114800" rtl="0">
              <a:lnSpc>
                <a:spcPct val="115000"/>
              </a:lnSpc>
              <a:spcBef>
                <a:spcPts val="1600"/>
              </a:spcBef>
              <a:spcAft>
                <a:spcPts val="1600"/>
              </a:spcAft>
              <a:buSzPts val="1200"/>
              <a:buFont typeface="Roboto Condensed Light"/>
              <a:buAutoNum type="romanLcPeriod"/>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8" name="Shape 78"/>
        <p:cNvGrpSpPr/>
        <p:nvPr/>
      </p:nvGrpSpPr>
      <p:grpSpPr>
        <a:xfrm>
          <a:off x="0" y="0"/>
          <a:ext cx="0" cy="0"/>
          <a:chOff x="0" y="0"/>
          <a:chExt cx="0" cy="0"/>
        </a:xfrm>
      </p:grpSpPr>
      <p:grpSp>
        <p:nvGrpSpPr>
          <p:cNvPr id="79" name="Google Shape;79;p5"/>
          <p:cNvGrpSpPr/>
          <p:nvPr/>
        </p:nvGrpSpPr>
        <p:grpSpPr>
          <a:xfrm>
            <a:off x="5511937" y="227671"/>
            <a:ext cx="2918495" cy="251400"/>
            <a:chOff x="5511937" y="227671"/>
            <a:chExt cx="2918495" cy="251400"/>
          </a:xfrm>
        </p:grpSpPr>
        <p:sp>
          <p:nvSpPr>
            <p:cNvPr id="80" name="Google Shape;80;p5"/>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1" name="Google Shape;81;p5"/>
            <p:cNvGrpSpPr/>
            <p:nvPr/>
          </p:nvGrpSpPr>
          <p:grpSpPr>
            <a:xfrm>
              <a:off x="8107044" y="247440"/>
              <a:ext cx="323388" cy="211832"/>
              <a:chOff x="7981350" y="540875"/>
              <a:chExt cx="445500" cy="291779"/>
            </a:xfrm>
          </p:grpSpPr>
          <p:sp>
            <p:nvSpPr>
              <p:cNvPr id="82" name="Google Shape;82;p5"/>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5"/>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5"/>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5" name="Google Shape;85;p5"/>
            <p:cNvGrpSpPr/>
            <p:nvPr/>
          </p:nvGrpSpPr>
          <p:grpSpPr>
            <a:xfrm>
              <a:off x="7742331" y="283445"/>
              <a:ext cx="146689" cy="139689"/>
              <a:chOff x="590233" y="2668119"/>
              <a:chExt cx="56685" cy="54487"/>
            </a:xfrm>
          </p:grpSpPr>
          <p:sp>
            <p:nvSpPr>
              <p:cNvPr id="86" name="Google Shape;86;p5"/>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5"/>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8" name="Google Shape;88;p5"/>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9" name="Google Shape;89;p5"/>
          <p:cNvSpPr txBox="1"/>
          <p:nvPr>
            <p:ph idx="2" type="title"/>
          </p:nvPr>
        </p:nvSpPr>
        <p:spPr>
          <a:xfrm>
            <a:off x="2456350" y="2240800"/>
            <a:ext cx="26121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sz="2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0" name="Google Shape;90;p5"/>
          <p:cNvSpPr txBox="1"/>
          <p:nvPr>
            <p:ph idx="3" type="title"/>
          </p:nvPr>
        </p:nvSpPr>
        <p:spPr>
          <a:xfrm>
            <a:off x="5530700" y="2240800"/>
            <a:ext cx="26121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sz="2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1" name="Google Shape;91;p5"/>
          <p:cNvSpPr txBox="1"/>
          <p:nvPr>
            <p:ph idx="1" type="subTitle"/>
          </p:nvPr>
        </p:nvSpPr>
        <p:spPr>
          <a:xfrm>
            <a:off x="5530702" y="2728425"/>
            <a:ext cx="2612100" cy="1010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b="0" sz="12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92" name="Google Shape;92;p5"/>
          <p:cNvSpPr txBox="1"/>
          <p:nvPr>
            <p:ph idx="4" type="subTitle"/>
          </p:nvPr>
        </p:nvSpPr>
        <p:spPr>
          <a:xfrm>
            <a:off x="2456350" y="2728425"/>
            <a:ext cx="2612100" cy="1010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b="0" sz="12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93" name="Google Shape;93;p5"/>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5"/>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5"/>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96" name="Google Shape;96;p5"/>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97" name="Google Shape;97;p5"/>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98" name="Google Shape;98;p5"/>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99" name="Google Shape;99;p5"/>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0" name="Google Shape;100;p5"/>
          <p:cNvGrpSpPr/>
          <p:nvPr/>
        </p:nvGrpSpPr>
        <p:grpSpPr>
          <a:xfrm>
            <a:off x="6878094" y="4599628"/>
            <a:ext cx="95765" cy="95765"/>
            <a:chOff x="5925100" y="2102500"/>
            <a:chExt cx="372625" cy="372625"/>
          </a:xfrm>
        </p:grpSpPr>
        <p:sp>
          <p:nvSpPr>
            <p:cNvPr id="101" name="Google Shape;101;p5"/>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5"/>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5"/>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4" name="Google Shape;104;p5"/>
          <p:cNvGrpSpPr/>
          <p:nvPr/>
        </p:nvGrpSpPr>
        <p:grpSpPr>
          <a:xfrm>
            <a:off x="5623324" y="4522157"/>
            <a:ext cx="251415" cy="251415"/>
            <a:chOff x="5664289" y="4604097"/>
            <a:chExt cx="302399" cy="302399"/>
          </a:xfrm>
        </p:grpSpPr>
        <p:sp>
          <p:nvSpPr>
            <p:cNvPr id="105" name="Google Shape;105;p5"/>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5"/>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7" name="Shape 107"/>
        <p:cNvGrpSpPr/>
        <p:nvPr/>
      </p:nvGrpSpPr>
      <p:grpSpPr>
        <a:xfrm>
          <a:off x="0" y="0"/>
          <a:ext cx="0" cy="0"/>
          <a:chOff x="0" y="0"/>
          <a:chExt cx="0" cy="0"/>
        </a:xfrm>
      </p:grpSpPr>
      <p:grpSp>
        <p:nvGrpSpPr>
          <p:cNvPr id="108" name="Google Shape;108;p6"/>
          <p:cNvGrpSpPr/>
          <p:nvPr/>
        </p:nvGrpSpPr>
        <p:grpSpPr>
          <a:xfrm>
            <a:off x="5511937" y="227671"/>
            <a:ext cx="2918495" cy="251400"/>
            <a:chOff x="5511937" y="227671"/>
            <a:chExt cx="2918495" cy="251400"/>
          </a:xfrm>
        </p:grpSpPr>
        <p:sp>
          <p:nvSpPr>
            <p:cNvPr id="109" name="Google Shape;109;p6"/>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0" name="Google Shape;110;p6"/>
            <p:cNvGrpSpPr/>
            <p:nvPr/>
          </p:nvGrpSpPr>
          <p:grpSpPr>
            <a:xfrm>
              <a:off x="8107044" y="247440"/>
              <a:ext cx="323388" cy="211832"/>
              <a:chOff x="7981350" y="540875"/>
              <a:chExt cx="445500" cy="291779"/>
            </a:xfrm>
          </p:grpSpPr>
          <p:sp>
            <p:nvSpPr>
              <p:cNvPr id="111" name="Google Shape;111;p6"/>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6"/>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6"/>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4" name="Google Shape;114;p6"/>
            <p:cNvGrpSpPr/>
            <p:nvPr/>
          </p:nvGrpSpPr>
          <p:grpSpPr>
            <a:xfrm>
              <a:off x="7742331" y="283445"/>
              <a:ext cx="146689" cy="139689"/>
              <a:chOff x="590233" y="2668119"/>
              <a:chExt cx="56685" cy="54487"/>
            </a:xfrm>
          </p:grpSpPr>
          <p:sp>
            <p:nvSpPr>
              <p:cNvPr id="115" name="Google Shape;115;p6"/>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6"/>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17" name="Google Shape;117;p6"/>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8" name="Google Shape;118;p6"/>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6"/>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6"/>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121" name="Google Shape;121;p6"/>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122" name="Google Shape;122;p6"/>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123" name="Google Shape;123;p6"/>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124" name="Google Shape;124;p6"/>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5" name="Google Shape;125;p6"/>
          <p:cNvGrpSpPr/>
          <p:nvPr/>
        </p:nvGrpSpPr>
        <p:grpSpPr>
          <a:xfrm>
            <a:off x="6878094" y="4599628"/>
            <a:ext cx="95765" cy="95765"/>
            <a:chOff x="5925100" y="2102500"/>
            <a:chExt cx="372625" cy="372625"/>
          </a:xfrm>
        </p:grpSpPr>
        <p:sp>
          <p:nvSpPr>
            <p:cNvPr id="126" name="Google Shape;126;p6"/>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6"/>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6"/>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9" name="Google Shape;129;p6"/>
          <p:cNvGrpSpPr/>
          <p:nvPr/>
        </p:nvGrpSpPr>
        <p:grpSpPr>
          <a:xfrm>
            <a:off x="5623324" y="4522157"/>
            <a:ext cx="251415" cy="251415"/>
            <a:chOff x="5664289" y="4604097"/>
            <a:chExt cx="302399" cy="302399"/>
          </a:xfrm>
        </p:grpSpPr>
        <p:sp>
          <p:nvSpPr>
            <p:cNvPr id="130" name="Google Shape;130;p6"/>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6"/>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32" name="Shape 132"/>
        <p:cNvGrpSpPr/>
        <p:nvPr/>
      </p:nvGrpSpPr>
      <p:grpSpPr>
        <a:xfrm>
          <a:off x="0" y="0"/>
          <a:ext cx="0" cy="0"/>
          <a:chOff x="0" y="0"/>
          <a:chExt cx="0" cy="0"/>
        </a:xfrm>
      </p:grpSpPr>
      <p:grpSp>
        <p:nvGrpSpPr>
          <p:cNvPr id="133" name="Google Shape;133;p7"/>
          <p:cNvGrpSpPr/>
          <p:nvPr/>
        </p:nvGrpSpPr>
        <p:grpSpPr>
          <a:xfrm>
            <a:off x="5511937" y="227671"/>
            <a:ext cx="2918495" cy="251400"/>
            <a:chOff x="5511937" y="227671"/>
            <a:chExt cx="2918495" cy="251400"/>
          </a:xfrm>
        </p:grpSpPr>
        <p:sp>
          <p:nvSpPr>
            <p:cNvPr id="134" name="Google Shape;134;p7"/>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5" name="Google Shape;135;p7"/>
            <p:cNvGrpSpPr/>
            <p:nvPr/>
          </p:nvGrpSpPr>
          <p:grpSpPr>
            <a:xfrm>
              <a:off x="8107044" y="247440"/>
              <a:ext cx="323388" cy="211832"/>
              <a:chOff x="7981350" y="540875"/>
              <a:chExt cx="445500" cy="291779"/>
            </a:xfrm>
          </p:grpSpPr>
          <p:sp>
            <p:nvSpPr>
              <p:cNvPr id="136" name="Google Shape;136;p7"/>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7"/>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7"/>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9" name="Google Shape;139;p7"/>
            <p:cNvGrpSpPr/>
            <p:nvPr/>
          </p:nvGrpSpPr>
          <p:grpSpPr>
            <a:xfrm>
              <a:off x="7742331" y="283445"/>
              <a:ext cx="146689" cy="139689"/>
              <a:chOff x="590233" y="2668119"/>
              <a:chExt cx="56685" cy="54487"/>
            </a:xfrm>
          </p:grpSpPr>
          <p:sp>
            <p:nvSpPr>
              <p:cNvPr id="140" name="Google Shape;140;p7"/>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7"/>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42" name="Google Shape;142;p7"/>
          <p:cNvSpPr txBox="1"/>
          <p:nvPr>
            <p:ph idx="1" type="body"/>
          </p:nvPr>
        </p:nvSpPr>
        <p:spPr>
          <a:xfrm>
            <a:off x="2851875" y="1596825"/>
            <a:ext cx="3609000" cy="2616600"/>
          </a:xfrm>
          <a:prstGeom prst="rect">
            <a:avLst/>
          </a:prstGeom>
        </p:spPr>
        <p:txBody>
          <a:bodyPr anchorCtr="0" anchor="ctr" bIns="91425" lIns="91425" spcFirstLastPara="1" rIns="91425" wrap="square" tIns="91425">
            <a:noAutofit/>
          </a:bodyPr>
          <a:lstStyle>
            <a:lvl1pPr indent="-292100" lvl="0" marL="457200" rtl="0">
              <a:lnSpc>
                <a:spcPct val="100000"/>
              </a:lnSpc>
              <a:spcBef>
                <a:spcPts val="0"/>
              </a:spcBef>
              <a:spcAft>
                <a:spcPts val="0"/>
              </a:spcAft>
              <a:buSzPts val="1000"/>
              <a:buChar char="●"/>
              <a:defRPr sz="1200"/>
            </a:lvl1pPr>
            <a:lvl2pPr indent="-317500" lvl="1" marL="914400" rtl="0">
              <a:lnSpc>
                <a:spcPct val="115000"/>
              </a:lnSpc>
              <a:spcBef>
                <a:spcPts val="0"/>
              </a:spcBef>
              <a:spcAft>
                <a:spcPts val="0"/>
              </a:spcAft>
              <a:buSzPts val="1400"/>
              <a:buChar char="○"/>
              <a:defRPr/>
            </a:lvl2pPr>
            <a:lvl3pPr indent="-317500" lvl="2" marL="1371600" rtl="0">
              <a:lnSpc>
                <a:spcPct val="115000"/>
              </a:lnSpc>
              <a:spcBef>
                <a:spcPts val="1600"/>
              </a:spcBef>
              <a:spcAft>
                <a:spcPts val="0"/>
              </a:spcAft>
              <a:buSzPts val="1400"/>
              <a:buChar char="■"/>
              <a:defRPr/>
            </a:lvl3pPr>
            <a:lvl4pPr indent="-317500" lvl="3" marL="1828800" rtl="0">
              <a:lnSpc>
                <a:spcPct val="115000"/>
              </a:lnSpc>
              <a:spcBef>
                <a:spcPts val="1600"/>
              </a:spcBef>
              <a:spcAft>
                <a:spcPts val="0"/>
              </a:spcAft>
              <a:buSzPts val="1400"/>
              <a:buChar char="●"/>
              <a:defRPr/>
            </a:lvl4pPr>
            <a:lvl5pPr indent="-317500" lvl="4" marL="2286000" rtl="0">
              <a:lnSpc>
                <a:spcPct val="115000"/>
              </a:lnSpc>
              <a:spcBef>
                <a:spcPts val="1600"/>
              </a:spcBef>
              <a:spcAft>
                <a:spcPts val="0"/>
              </a:spcAft>
              <a:buSzPts val="1400"/>
              <a:buChar char="○"/>
              <a:defRPr/>
            </a:lvl5pPr>
            <a:lvl6pPr indent="-317500" lvl="5" marL="2743200" rtl="0">
              <a:lnSpc>
                <a:spcPct val="115000"/>
              </a:lnSpc>
              <a:spcBef>
                <a:spcPts val="1600"/>
              </a:spcBef>
              <a:spcAft>
                <a:spcPts val="0"/>
              </a:spcAft>
              <a:buSzPts val="1400"/>
              <a:buChar char="■"/>
              <a:defRPr/>
            </a:lvl6pPr>
            <a:lvl7pPr indent="-317500" lvl="6" marL="3200400" rtl="0">
              <a:lnSpc>
                <a:spcPct val="115000"/>
              </a:lnSpc>
              <a:spcBef>
                <a:spcPts val="1600"/>
              </a:spcBef>
              <a:spcAft>
                <a:spcPts val="0"/>
              </a:spcAft>
              <a:buSzPts val="1400"/>
              <a:buChar char="●"/>
              <a:defRPr/>
            </a:lvl7pPr>
            <a:lvl8pPr indent="-317500" lvl="7" marL="3657600" rtl="0">
              <a:lnSpc>
                <a:spcPct val="115000"/>
              </a:lnSpc>
              <a:spcBef>
                <a:spcPts val="1600"/>
              </a:spcBef>
              <a:spcAft>
                <a:spcPts val="0"/>
              </a:spcAft>
              <a:buSzPts val="1400"/>
              <a:buChar char="○"/>
              <a:defRPr/>
            </a:lvl8pPr>
            <a:lvl9pPr indent="-317500" lvl="8" marL="4114800" rtl="0">
              <a:lnSpc>
                <a:spcPct val="115000"/>
              </a:lnSpc>
              <a:spcBef>
                <a:spcPts val="1600"/>
              </a:spcBef>
              <a:spcAft>
                <a:spcPts val="1600"/>
              </a:spcAft>
              <a:buSzPts val="1400"/>
              <a:buChar char="■"/>
              <a:defRPr/>
            </a:lvl9pPr>
          </a:lstStyle>
          <a:p/>
        </p:txBody>
      </p:sp>
      <p:sp>
        <p:nvSpPr>
          <p:cNvPr id="143" name="Google Shape;143;p7"/>
          <p:cNvSpPr txBox="1"/>
          <p:nvPr>
            <p:ph type="title"/>
          </p:nvPr>
        </p:nvSpPr>
        <p:spPr>
          <a:xfrm>
            <a:off x="2851875" y="930075"/>
            <a:ext cx="3609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4" name="Google Shape;144;p7"/>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7"/>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7"/>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147" name="Google Shape;147;p7"/>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148" name="Google Shape;148;p7"/>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149" name="Google Shape;149;p7"/>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150" name="Google Shape;150;p7"/>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1" name="Google Shape;151;p7"/>
          <p:cNvGrpSpPr/>
          <p:nvPr/>
        </p:nvGrpSpPr>
        <p:grpSpPr>
          <a:xfrm>
            <a:off x="6878094" y="4599628"/>
            <a:ext cx="95765" cy="95765"/>
            <a:chOff x="5925100" y="2102500"/>
            <a:chExt cx="372625" cy="372625"/>
          </a:xfrm>
        </p:grpSpPr>
        <p:sp>
          <p:nvSpPr>
            <p:cNvPr id="152" name="Google Shape;152;p7"/>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7"/>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7"/>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5" name="Google Shape;155;p7"/>
          <p:cNvGrpSpPr/>
          <p:nvPr/>
        </p:nvGrpSpPr>
        <p:grpSpPr>
          <a:xfrm>
            <a:off x="5623324" y="4522157"/>
            <a:ext cx="251415" cy="251415"/>
            <a:chOff x="5664289" y="4604097"/>
            <a:chExt cx="302399" cy="302399"/>
          </a:xfrm>
        </p:grpSpPr>
        <p:sp>
          <p:nvSpPr>
            <p:cNvPr id="156" name="Google Shape;156;p7"/>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7"/>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58" name="Shape 158"/>
        <p:cNvGrpSpPr/>
        <p:nvPr/>
      </p:nvGrpSpPr>
      <p:grpSpPr>
        <a:xfrm>
          <a:off x="0" y="0"/>
          <a:ext cx="0" cy="0"/>
          <a:chOff x="0" y="0"/>
          <a:chExt cx="0" cy="0"/>
        </a:xfrm>
      </p:grpSpPr>
      <p:grpSp>
        <p:nvGrpSpPr>
          <p:cNvPr id="159" name="Google Shape;159;p8"/>
          <p:cNvGrpSpPr/>
          <p:nvPr/>
        </p:nvGrpSpPr>
        <p:grpSpPr>
          <a:xfrm>
            <a:off x="5511937" y="227671"/>
            <a:ext cx="2918495" cy="251400"/>
            <a:chOff x="5511937" y="227671"/>
            <a:chExt cx="2918495" cy="251400"/>
          </a:xfrm>
        </p:grpSpPr>
        <p:sp>
          <p:nvSpPr>
            <p:cNvPr id="160" name="Google Shape;160;p8"/>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1" name="Google Shape;161;p8"/>
            <p:cNvGrpSpPr/>
            <p:nvPr/>
          </p:nvGrpSpPr>
          <p:grpSpPr>
            <a:xfrm>
              <a:off x="8107044" y="247440"/>
              <a:ext cx="323388" cy="211832"/>
              <a:chOff x="7981350" y="540875"/>
              <a:chExt cx="445500" cy="291779"/>
            </a:xfrm>
          </p:grpSpPr>
          <p:sp>
            <p:nvSpPr>
              <p:cNvPr id="162" name="Google Shape;162;p8"/>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8"/>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8"/>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5" name="Google Shape;165;p8"/>
            <p:cNvGrpSpPr/>
            <p:nvPr/>
          </p:nvGrpSpPr>
          <p:grpSpPr>
            <a:xfrm>
              <a:off x="7742331" y="283445"/>
              <a:ext cx="146689" cy="139689"/>
              <a:chOff x="590233" y="2668119"/>
              <a:chExt cx="56685" cy="54487"/>
            </a:xfrm>
          </p:grpSpPr>
          <p:sp>
            <p:nvSpPr>
              <p:cNvPr id="166" name="Google Shape;166;p8"/>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8"/>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68" name="Google Shape;168;p8"/>
          <p:cNvSpPr txBox="1"/>
          <p:nvPr>
            <p:ph type="title"/>
          </p:nvPr>
        </p:nvSpPr>
        <p:spPr>
          <a:xfrm>
            <a:off x="2672675" y="1307100"/>
            <a:ext cx="5253900" cy="25293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7200"/>
              <a:buNone/>
              <a:defRPr sz="7200"/>
            </a:lvl1pPr>
            <a:lvl2pPr lvl="1">
              <a:spcBef>
                <a:spcPts val="0"/>
              </a:spcBef>
              <a:spcAft>
                <a:spcPts val="0"/>
              </a:spcAft>
              <a:buSzPts val="7200"/>
              <a:buNone/>
              <a:defRPr sz="7200"/>
            </a:lvl2pPr>
            <a:lvl3pPr lvl="2">
              <a:spcBef>
                <a:spcPts val="0"/>
              </a:spcBef>
              <a:spcAft>
                <a:spcPts val="0"/>
              </a:spcAft>
              <a:buSzPts val="7200"/>
              <a:buNone/>
              <a:defRPr sz="7200"/>
            </a:lvl3pPr>
            <a:lvl4pPr lvl="3">
              <a:spcBef>
                <a:spcPts val="0"/>
              </a:spcBef>
              <a:spcAft>
                <a:spcPts val="0"/>
              </a:spcAft>
              <a:buSzPts val="7200"/>
              <a:buNone/>
              <a:defRPr sz="7200"/>
            </a:lvl4pPr>
            <a:lvl5pPr lvl="4">
              <a:spcBef>
                <a:spcPts val="0"/>
              </a:spcBef>
              <a:spcAft>
                <a:spcPts val="0"/>
              </a:spcAft>
              <a:buSzPts val="7200"/>
              <a:buNone/>
              <a:defRPr sz="7200"/>
            </a:lvl5pPr>
            <a:lvl6pPr lvl="5">
              <a:spcBef>
                <a:spcPts val="0"/>
              </a:spcBef>
              <a:spcAft>
                <a:spcPts val="0"/>
              </a:spcAft>
              <a:buSzPts val="7200"/>
              <a:buNone/>
              <a:defRPr sz="7200"/>
            </a:lvl6pPr>
            <a:lvl7pPr lvl="6">
              <a:spcBef>
                <a:spcPts val="0"/>
              </a:spcBef>
              <a:spcAft>
                <a:spcPts val="0"/>
              </a:spcAft>
              <a:buSzPts val="7200"/>
              <a:buNone/>
              <a:defRPr sz="7200"/>
            </a:lvl7pPr>
            <a:lvl8pPr lvl="7">
              <a:spcBef>
                <a:spcPts val="0"/>
              </a:spcBef>
              <a:spcAft>
                <a:spcPts val="0"/>
              </a:spcAft>
              <a:buSzPts val="7200"/>
              <a:buNone/>
              <a:defRPr sz="7200"/>
            </a:lvl8pPr>
            <a:lvl9pPr lvl="8">
              <a:spcBef>
                <a:spcPts val="0"/>
              </a:spcBef>
              <a:spcAft>
                <a:spcPts val="0"/>
              </a:spcAft>
              <a:buSzPts val="7200"/>
              <a:buNone/>
              <a:defRPr sz="7200"/>
            </a:lvl9pPr>
          </a:lstStyle>
          <a:p/>
        </p:txBody>
      </p:sp>
      <p:sp>
        <p:nvSpPr>
          <p:cNvPr id="169" name="Google Shape;169;p8"/>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8"/>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8"/>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172" name="Google Shape;172;p8"/>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173" name="Google Shape;173;p8"/>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174" name="Google Shape;174;p8"/>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175" name="Google Shape;175;p8"/>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6" name="Google Shape;176;p8"/>
          <p:cNvGrpSpPr/>
          <p:nvPr/>
        </p:nvGrpSpPr>
        <p:grpSpPr>
          <a:xfrm>
            <a:off x="6878094" y="4599628"/>
            <a:ext cx="95765" cy="95765"/>
            <a:chOff x="5925100" y="2102500"/>
            <a:chExt cx="372625" cy="372625"/>
          </a:xfrm>
        </p:grpSpPr>
        <p:sp>
          <p:nvSpPr>
            <p:cNvPr id="177" name="Google Shape;177;p8"/>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8"/>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8"/>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0" name="Google Shape;180;p8"/>
          <p:cNvGrpSpPr/>
          <p:nvPr/>
        </p:nvGrpSpPr>
        <p:grpSpPr>
          <a:xfrm>
            <a:off x="5623324" y="4522157"/>
            <a:ext cx="251415" cy="251415"/>
            <a:chOff x="5664289" y="4604097"/>
            <a:chExt cx="302399" cy="302399"/>
          </a:xfrm>
        </p:grpSpPr>
        <p:sp>
          <p:nvSpPr>
            <p:cNvPr id="181" name="Google Shape;181;p8"/>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8"/>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83" name="Shape 183"/>
        <p:cNvGrpSpPr/>
        <p:nvPr/>
      </p:nvGrpSpPr>
      <p:grpSpPr>
        <a:xfrm>
          <a:off x="0" y="0"/>
          <a:ext cx="0" cy="0"/>
          <a:chOff x="0" y="0"/>
          <a:chExt cx="0" cy="0"/>
        </a:xfrm>
      </p:grpSpPr>
      <p:grpSp>
        <p:nvGrpSpPr>
          <p:cNvPr id="184" name="Google Shape;184;p9"/>
          <p:cNvGrpSpPr/>
          <p:nvPr/>
        </p:nvGrpSpPr>
        <p:grpSpPr>
          <a:xfrm>
            <a:off x="5511937" y="227671"/>
            <a:ext cx="2918495" cy="251400"/>
            <a:chOff x="5511937" y="227671"/>
            <a:chExt cx="2918495" cy="251400"/>
          </a:xfrm>
        </p:grpSpPr>
        <p:sp>
          <p:nvSpPr>
            <p:cNvPr id="185" name="Google Shape;185;p9"/>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6" name="Google Shape;186;p9"/>
            <p:cNvGrpSpPr/>
            <p:nvPr/>
          </p:nvGrpSpPr>
          <p:grpSpPr>
            <a:xfrm>
              <a:off x="8107044" y="247440"/>
              <a:ext cx="323388" cy="211832"/>
              <a:chOff x="7981350" y="540875"/>
              <a:chExt cx="445500" cy="291779"/>
            </a:xfrm>
          </p:grpSpPr>
          <p:sp>
            <p:nvSpPr>
              <p:cNvPr id="187" name="Google Shape;187;p9"/>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9"/>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9"/>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0" name="Google Shape;190;p9"/>
            <p:cNvGrpSpPr/>
            <p:nvPr/>
          </p:nvGrpSpPr>
          <p:grpSpPr>
            <a:xfrm>
              <a:off x="7742331" y="283445"/>
              <a:ext cx="146689" cy="139689"/>
              <a:chOff x="590233" y="2668119"/>
              <a:chExt cx="56685" cy="54487"/>
            </a:xfrm>
          </p:grpSpPr>
          <p:sp>
            <p:nvSpPr>
              <p:cNvPr id="191" name="Google Shape;191;p9"/>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9"/>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93" name="Google Shape;193;p9"/>
          <p:cNvSpPr txBox="1"/>
          <p:nvPr>
            <p:ph type="title"/>
          </p:nvPr>
        </p:nvSpPr>
        <p:spPr>
          <a:xfrm>
            <a:off x="3237625" y="1769650"/>
            <a:ext cx="41238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94" name="Google Shape;194;p9"/>
          <p:cNvSpPr txBox="1"/>
          <p:nvPr>
            <p:ph idx="1" type="subTitle"/>
          </p:nvPr>
        </p:nvSpPr>
        <p:spPr>
          <a:xfrm>
            <a:off x="3237713" y="2364850"/>
            <a:ext cx="4123800" cy="1348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95" name="Google Shape;195;p9"/>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9"/>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9"/>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198" name="Google Shape;198;p9"/>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199" name="Google Shape;199;p9"/>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200" name="Google Shape;200;p9"/>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201" name="Google Shape;201;p9"/>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2" name="Google Shape;202;p9"/>
          <p:cNvGrpSpPr/>
          <p:nvPr/>
        </p:nvGrpSpPr>
        <p:grpSpPr>
          <a:xfrm>
            <a:off x="6878094" y="4599628"/>
            <a:ext cx="95765" cy="95765"/>
            <a:chOff x="5925100" y="2102500"/>
            <a:chExt cx="372625" cy="372625"/>
          </a:xfrm>
        </p:grpSpPr>
        <p:sp>
          <p:nvSpPr>
            <p:cNvPr id="203" name="Google Shape;203;p9"/>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9"/>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9"/>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6" name="Google Shape;206;p9"/>
          <p:cNvGrpSpPr/>
          <p:nvPr/>
        </p:nvGrpSpPr>
        <p:grpSpPr>
          <a:xfrm>
            <a:off x="5623324" y="4522157"/>
            <a:ext cx="251415" cy="251415"/>
            <a:chOff x="5664289" y="4604097"/>
            <a:chExt cx="302399" cy="302399"/>
          </a:xfrm>
        </p:grpSpPr>
        <p:sp>
          <p:nvSpPr>
            <p:cNvPr id="207" name="Google Shape;207;p9"/>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9"/>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09" name="Shape 209"/>
        <p:cNvGrpSpPr/>
        <p:nvPr/>
      </p:nvGrpSpPr>
      <p:grpSpPr>
        <a:xfrm>
          <a:off x="0" y="0"/>
          <a:ext cx="0" cy="0"/>
          <a:chOff x="0" y="0"/>
          <a:chExt cx="0" cy="0"/>
        </a:xfrm>
      </p:grpSpPr>
      <p:sp>
        <p:nvSpPr>
          <p:cNvPr id="210" name="Google Shape;210;p10"/>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sz="2500">
                <a:solidFill>
                  <a:schemeClr val="lt1"/>
                </a:solidFill>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211" name="Google Shape;211;p10"/>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0"/>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0"/>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214" name="Google Shape;214;p10"/>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215" name="Google Shape;215;p10"/>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216" name="Google Shape;216;p10"/>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217" name="Google Shape;217;p10"/>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8" name="Google Shape;218;p10"/>
          <p:cNvGrpSpPr/>
          <p:nvPr/>
        </p:nvGrpSpPr>
        <p:grpSpPr>
          <a:xfrm>
            <a:off x="6878094" y="4599628"/>
            <a:ext cx="95765" cy="95765"/>
            <a:chOff x="5925100" y="2102500"/>
            <a:chExt cx="372625" cy="372625"/>
          </a:xfrm>
        </p:grpSpPr>
        <p:sp>
          <p:nvSpPr>
            <p:cNvPr id="219" name="Google Shape;219;p10"/>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0"/>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0"/>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2" name="Google Shape;222;p10"/>
          <p:cNvGrpSpPr/>
          <p:nvPr/>
        </p:nvGrpSpPr>
        <p:grpSpPr>
          <a:xfrm>
            <a:off x="5623324" y="4522157"/>
            <a:ext cx="251415" cy="251415"/>
            <a:chOff x="5664289" y="4604097"/>
            <a:chExt cx="302399" cy="302399"/>
          </a:xfrm>
        </p:grpSpPr>
        <p:sp>
          <p:nvSpPr>
            <p:cNvPr id="223" name="Google Shape;223;p10"/>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0"/>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25" name="Shape 225"/>
        <p:cNvGrpSpPr/>
        <p:nvPr/>
      </p:nvGrpSpPr>
      <p:grpSpPr>
        <a:xfrm>
          <a:off x="0" y="0"/>
          <a:ext cx="0" cy="0"/>
          <a:chOff x="0" y="0"/>
          <a:chExt cx="0" cy="0"/>
        </a:xfrm>
      </p:grpSpPr>
      <p:grpSp>
        <p:nvGrpSpPr>
          <p:cNvPr id="226" name="Google Shape;226;p11"/>
          <p:cNvGrpSpPr/>
          <p:nvPr/>
        </p:nvGrpSpPr>
        <p:grpSpPr>
          <a:xfrm>
            <a:off x="5511937" y="227671"/>
            <a:ext cx="2918495" cy="251400"/>
            <a:chOff x="5511937" y="227671"/>
            <a:chExt cx="2918495" cy="251400"/>
          </a:xfrm>
        </p:grpSpPr>
        <p:sp>
          <p:nvSpPr>
            <p:cNvPr id="227" name="Google Shape;227;p11"/>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8" name="Google Shape;228;p11"/>
            <p:cNvGrpSpPr/>
            <p:nvPr/>
          </p:nvGrpSpPr>
          <p:grpSpPr>
            <a:xfrm>
              <a:off x="8107044" y="247440"/>
              <a:ext cx="323388" cy="211832"/>
              <a:chOff x="7981350" y="540875"/>
              <a:chExt cx="445500" cy="291779"/>
            </a:xfrm>
          </p:grpSpPr>
          <p:sp>
            <p:nvSpPr>
              <p:cNvPr id="229" name="Google Shape;229;p11"/>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1"/>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1"/>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2" name="Google Shape;232;p11"/>
            <p:cNvGrpSpPr/>
            <p:nvPr/>
          </p:nvGrpSpPr>
          <p:grpSpPr>
            <a:xfrm>
              <a:off x="7742331" y="283445"/>
              <a:ext cx="146689" cy="139689"/>
              <a:chOff x="590233" y="2668119"/>
              <a:chExt cx="56685" cy="54487"/>
            </a:xfrm>
          </p:grpSpPr>
          <p:sp>
            <p:nvSpPr>
              <p:cNvPr id="233" name="Google Shape;233;p11"/>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1"/>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35" name="Google Shape;235;p11"/>
          <p:cNvSpPr txBox="1"/>
          <p:nvPr>
            <p:ph hasCustomPrompt="1" type="title"/>
          </p:nvPr>
        </p:nvSpPr>
        <p:spPr>
          <a:xfrm>
            <a:off x="2616100" y="1303050"/>
            <a:ext cx="5367000" cy="1623000"/>
          </a:xfrm>
          <a:prstGeom prst="rect">
            <a:avLst/>
          </a:prstGeom>
        </p:spPr>
        <p:txBody>
          <a:bodyPr anchorCtr="0" anchor="ctr" bIns="91425" lIns="91425" spcFirstLastPara="1" rIns="91425" wrap="square" tIns="91425">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236" name="Google Shape;236;p11"/>
          <p:cNvSpPr txBox="1"/>
          <p:nvPr>
            <p:ph idx="1" type="subTitle"/>
          </p:nvPr>
        </p:nvSpPr>
        <p:spPr>
          <a:xfrm>
            <a:off x="2616100" y="2878075"/>
            <a:ext cx="5367000" cy="43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200"/>
            </a:lvl1pPr>
            <a:lvl2pPr lvl="1" rtl="0" algn="ctr">
              <a:lnSpc>
                <a:spcPct val="100000"/>
              </a:lnSpc>
              <a:spcBef>
                <a:spcPts val="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sp>
        <p:nvSpPr>
          <p:cNvPr id="237" name="Google Shape;237;p11"/>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1"/>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1"/>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240" name="Google Shape;240;p11"/>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241" name="Google Shape;241;p11"/>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242" name="Google Shape;242;p11"/>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243" name="Google Shape;243;p11"/>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4" name="Google Shape;244;p11"/>
          <p:cNvGrpSpPr/>
          <p:nvPr/>
        </p:nvGrpSpPr>
        <p:grpSpPr>
          <a:xfrm>
            <a:off x="6878094" y="4599628"/>
            <a:ext cx="95765" cy="95765"/>
            <a:chOff x="5925100" y="2102500"/>
            <a:chExt cx="372625" cy="372625"/>
          </a:xfrm>
        </p:grpSpPr>
        <p:sp>
          <p:nvSpPr>
            <p:cNvPr id="245" name="Google Shape;245;p11"/>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1"/>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1"/>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8" name="Google Shape;248;p11"/>
          <p:cNvGrpSpPr/>
          <p:nvPr/>
        </p:nvGrpSpPr>
        <p:grpSpPr>
          <a:xfrm>
            <a:off x="5623324" y="4522157"/>
            <a:ext cx="251415" cy="251415"/>
            <a:chOff x="5664289" y="4604097"/>
            <a:chExt cx="302399" cy="302399"/>
          </a:xfrm>
        </p:grpSpPr>
        <p:sp>
          <p:nvSpPr>
            <p:cNvPr id="249" name="Google Shape;249;p11"/>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1"/>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251" name="Shape 251"/>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252" name="Shape 252"/>
        <p:cNvGrpSpPr/>
        <p:nvPr/>
      </p:nvGrpSpPr>
      <p:grpSpPr>
        <a:xfrm>
          <a:off x="0" y="0"/>
          <a:ext cx="0" cy="0"/>
          <a:chOff x="0" y="0"/>
          <a:chExt cx="0" cy="0"/>
        </a:xfrm>
      </p:grpSpPr>
      <p:grpSp>
        <p:nvGrpSpPr>
          <p:cNvPr id="253" name="Google Shape;253;p13"/>
          <p:cNvGrpSpPr/>
          <p:nvPr/>
        </p:nvGrpSpPr>
        <p:grpSpPr>
          <a:xfrm>
            <a:off x="5511937" y="227671"/>
            <a:ext cx="2918495" cy="251400"/>
            <a:chOff x="5511937" y="227671"/>
            <a:chExt cx="2918495" cy="251400"/>
          </a:xfrm>
        </p:grpSpPr>
        <p:sp>
          <p:nvSpPr>
            <p:cNvPr id="254" name="Google Shape;254;p13"/>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5" name="Google Shape;255;p13"/>
            <p:cNvGrpSpPr/>
            <p:nvPr/>
          </p:nvGrpSpPr>
          <p:grpSpPr>
            <a:xfrm>
              <a:off x="8107044" y="247440"/>
              <a:ext cx="323388" cy="211832"/>
              <a:chOff x="7981350" y="540875"/>
              <a:chExt cx="445500" cy="291779"/>
            </a:xfrm>
          </p:grpSpPr>
          <p:sp>
            <p:nvSpPr>
              <p:cNvPr id="256" name="Google Shape;256;p13"/>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3"/>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3"/>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9" name="Google Shape;259;p13"/>
            <p:cNvGrpSpPr/>
            <p:nvPr/>
          </p:nvGrpSpPr>
          <p:grpSpPr>
            <a:xfrm>
              <a:off x="7742331" y="283445"/>
              <a:ext cx="146689" cy="139689"/>
              <a:chOff x="590233" y="2668119"/>
              <a:chExt cx="56685" cy="54487"/>
            </a:xfrm>
          </p:grpSpPr>
          <p:sp>
            <p:nvSpPr>
              <p:cNvPr id="260" name="Google Shape;260;p13"/>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3"/>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2" name="Google Shape;262;p13"/>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63" name="Google Shape;263;p13"/>
          <p:cNvSpPr txBox="1"/>
          <p:nvPr>
            <p:ph idx="2" type="title"/>
          </p:nvPr>
        </p:nvSpPr>
        <p:spPr>
          <a:xfrm>
            <a:off x="3093638" y="1406225"/>
            <a:ext cx="20817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64" name="Google Shape;264;p13"/>
          <p:cNvSpPr txBox="1"/>
          <p:nvPr>
            <p:ph idx="1" type="subTitle"/>
          </p:nvPr>
        </p:nvSpPr>
        <p:spPr>
          <a:xfrm>
            <a:off x="3093648" y="1992763"/>
            <a:ext cx="20817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65" name="Google Shape;265;p13"/>
          <p:cNvSpPr txBox="1"/>
          <p:nvPr>
            <p:ph idx="3" type="title"/>
          </p:nvPr>
        </p:nvSpPr>
        <p:spPr>
          <a:xfrm>
            <a:off x="6126425" y="1406250"/>
            <a:ext cx="18516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66" name="Google Shape;266;p13"/>
          <p:cNvSpPr txBox="1"/>
          <p:nvPr>
            <p:ph idx="4" type="subTitle"/>
          </p:nvPr>
        </p:nvSpPr>
        <p:spPr>
          <a:xfrm>
            <a:off x="6126425" y="1992763"/>
            <a:ext cx="20817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67" name="Google Shape;267;p13"/>
          <p:cNvSpPr txBox="1"/>
          <p:nvPr>
            <p:ph idx="5" type="title"/>
          </p:nvPr>
        </p:nvSpPr>
        <p:spPr>
          <a:xfrm>
            <a:off x="3093638" y="2807197"/>
            <a:ext cx="20817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68" name="Google Shape;268;p13"/>
          <p:cNvSpPr txBox="1"/>
          <p:nvPr>
            <p:ph idx="6" type="subTitle"/>
          </p:nvPr>
        </p:nvSpPr>
        <p:spPr>
          <a:xfrm>
            <a:off x="3093648" y="3393718"/>
            <a:ext cx="20817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69" name="Google Shape;269;p13"/>
          <p:cNvSpPr txBox="1"/>
          <p:nvPr>
            <p:ph idx="7" type="title"/>
          </p:nvPr>
        </p:nvSpPr>
        <p:spPr>
          <a:xfrm>
            <a:off x="6126425" y="2807188"/>
            <a:ext cx="20817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70" name="Google Shape;270;p13"/>
          <p:cNvSpPr txBox="1"/>
          <p:nvPr>
            <p:ph idx="8" type="subTitle"/>
          </p:nvPr>
        </p:nvSpPr>
        <p:spPr>
          <a:xfrm>
            <a:off x="6126425" y="3393712"/>
            <a:ext cx="20817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71" name="Google Shape;271;p13"/>
          <p:cNvSpPr txBox="1"/>
          <p:nvPr>
            <p:ph hasCustomPrompt="1" idx="9" type="title"/>
          </p:nvPr>
        </p:nvSpPr>
        <p:spPr>
          <a:xfrm>
            <a:off x="2374469" y="1665900"/>
            <a:ext cx="678600" cy="475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2400">
                <a:solidFill>
                  <a:schemeClr val="dk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272" name="Google Shape;272;p13"/>
          <p:cNvSpPr txBox="1"/>
          <p:nvPr>
            <p:ph hasCustomPrompt="1" idx="13" type="title"/>
          </p:nvPr>
        </p:nvSpPr>
        <p:spPr>
          <a:xfrm>
            <a:off x="2374400" y="3066850"/>
            <a:ext cx="678600" cy="475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2400">
                <a:solidFill>
                  <a:schemeClr val="dk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273" name="Google Shape;273;p13"/>
          <p:cNvSpPr txBox="1"/>
          <p:nvPr>
            <p:ph hasCustomPrompt="1" idx="14" type="title"/>
          </p:nvPr>
        </p:nvSpPr>
        <p:spPr>
          <a:xfrm>
            <a:off x="5447825" y="1665900"/>
            <a:ext cx="678600" cy="475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2400">
                <a:solidFill>
                  <a:schemeClr val="dk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274" name="Google Shape;274;p13"/>
          <p:cNvSpPr txBox="1"/>
          <p:nvPr>
            <p:ph hasCustomPrompt="1" idx="15" type="title"/>
          </p:nvPr>
        </p:nvSpPr>
        <p:spPr>
          <a:xfrm>
            <a:off x="5447825" y="3062350"/>
            <a:ext cx="678600" cy="484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2400">
                <a:solidFill>
                  <a:schemeClr val="dk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275" name="Google Shape;275;p13"/>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3"/>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3"/>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278" name="Google Shape;278;p13"/>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279" name="Google Shape;279;p13"/>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280" name="Google Shape;280;p13"/>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281" name="Google Shape;281;p13"/>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2" name="Google Shape;282;p13"/>
          <p:cNvGrpSpPr/>
          <p:nvPr/>
        </p:nvGrpSpPr>
        <p:grpSpPr>
          <a:xfrm>
            <a:off x="6878094" y="4599628"/>
            <a:ext cx="95765" cy="95765"/>
            <a:chOff x="5925100" y="2102500"/>
            <a:chExt cx="372625" cy="372625"/>
          </a:xfrm>
        </p:grpSpPr>
        <p:sp>
          <p:nvSpPr>
            <p:cNvPr id="283" name="Google Shape;283;p13"/>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3"/>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3"/>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6" name="Google Shape;286;p13"/>
          <p:cNvGrpSpPr/>
          <p:nvPr/>
        </p:nvGrpSpPr>
        <p:grpSpPr>
          <a:xfrm>
            <a:off x="5623324" y="4522157"/>
            <a:ext cx="251415" cy="251415"/>
            <a:chOff x="5664289" y="4604097"/>
            <a:chExt cx="302399" cy="302399"/>
          </a:xfrm>
        </p:grpSpPr>
        <p:sp>
          <p:nvSpPr>
            <p:cNvPr id="287" name="Google Shape;287;p13"/>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3"/>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
    <p:spTree>
      <p:nvGrpSpPr>
        <p:cNvPr id="289" name="Shape 289"/>
        <p:cNvGrpSpPr/>
        <p:nvPr/>
      </p:nvGrpSpPr>
      <p:grpSpPr>
        <a:xfrm>
          <a:off x="0" y="0"/>
          <a:ext cx="0" cy="0"/>
          <a:chOff x="0" y="0"/>
          <a:chExt cx="0" cy="0"/>
        </a:xfrm>
      </p:grpSpPr>
      <p:grpSp>
        <p:nvGrpSpPr>
          <p:cNvPr id="290" name="Google Shape;290;p14"/>
          <p:cNvGrpSpPr/>
          <p:nvPr/>
        </p:nvGrpSpPr>
        <p:grpSpPr>
          <a:xfrm>
            <a:off x="5511937" y="227671"/>
            <a:ext cx="2918495" cy="251400"/>
            <a:chOff x="5511937" y="227671"/>
            <a:chExt cx="2918495" cy="251400"/>
          </a:xfrm>
        </p:grpSpPr>
        <p:sp>
          <p:nvSpPr>
            <p:cNvPr id="291" name="Google Shape;291;p14"/>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2" name="Google Shape;292;p14"/>
            <p:cNvGrpSpPr/>
            <p:nvPr/>
          </p:nvGrpSpPr>
          <p:grpSpPr>
            <a:xfrm>
              <a:off x="8107044" y="247440"/>
              <a:ext cx="323388" cy="211832"/>
              <a:chOff x="7981350" y="540875"/>
              <a:chExt cx="445500" cy="291779"/>
            </a:xfrm>
          </p:grpSpPr>
          <p:sp>
            <p:nvSpPr>
              <p:cNvPr id="293" name="Google Shape;293;p14"/>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4"/>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4"/>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6" name="Google Shape;296;p14"/>
            <p:cNvGrpSpPr/>
            <p:nvPr/>
          </p:nvGrpSpPr>
          <p:grpSpPr>
            <a:xfrm>
              <a:off x="7742331" y="283445"/>
              <a:ext cx="146689" cy="139689"/>
              <a:chOff x="590233" y="2668119"/>
              <a:chExt cx="56685" cy="54487"/>
            </a:xfrm>
          </p:grpSpPr>
          <p:sp>
            <p:nvSpPr>
              <p:cNvPr id="297" name="Google Shape;297;p14"/>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4"/>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99" name="Google Shape;299;p14"/>
          <p:cNvSpPr txBox="1"/>
          <p:nvPr>
            <p:ph type="title"/>
          </p:nvPr>
        </p:nvSpPr>
        <p:spPr>
          <a:xfrm>
            <a:off x="3239800" y="1068116"/>
            <a:ext cx="4119600" cy="16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sz="4500"/>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300" name="Google Shape;300;p14"/>
          <p:cNvSpPr txBox="1"/>
          <p:nvPr>
            <p:ph idx="1" type="subTitle"/>
          </p:nvPr>
        </p:nvSpPr>
        <p:spPr>
          <a:xfrm>
            <a:off x="3121025" y="2226264"/>
            <a:ext cx="4357200" cy="801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01" name="Google Shape;301;p14"/>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4"/>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4"/>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304" name="Google Shape;304;p14"/>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305" name="Google Shape;305;p14"/>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306" name="Google Shape;306;p14"/>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307" name="Google Shape;307;p14"/>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8" name="Google Shape;308;p14"/>
          <p:cNvGrpSpPr/>
          <p:nvPr/>
        </p:nvGrpSpPr>
        <p:grpSpPr>
          <a:xfrm>
            <a:off x="6878094" y="4599628"/>
            <a:ext cx="95765" cy="95765"/>
            <a:chOff x="5925100" y="2102500"/>
            <a:chExt cx="372625" cy="372625"/>
          </a:xfrm>
        </p:grpSpPr>
        <p:sp>
          <p:nvSpPr>
            <p:cNvPr id="309" name="Google Shape;309;p14"/>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4"/>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4"/>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2" name="Google Shape;312;p14"/>
          <p:cNvGrpSpPr/>
          <p:nvPr/>
        </p:nvGrpSpPr>
        <p:grpSpPr>
          <a:xfrm>
            <a:off x="5623324" y="4522157"/>
            <a:ext cx="251415" cy="251415"/>
            <a:chOff x="5664289" y="4604097"/>
            <a:chExt cx="302399" cy="302399"/>
          </a:xfrm>
        </p:grpSpPr>
        <p:sp>
          <p:nvSpPr>
            <p:cNvPr id="313" name="Google Shape;313;p14"/>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4"/>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315" name="Shape 315"/>
        <p:cNvGrpSpPr/>
        <p:nvPr/>
      </p:nvGrpSpPr>
      <p:grpSpPr>
        <a:xfrm>
          <a:off x="0" y="0"/>
          <a:ext cx="0" cy="0"/>
          <a:chOff x="0" y="0"/>
          <a:chExt cx="0" cy="0"/>
        </a:xfrm>
      </p:grpSpPr>
      <p:grpSp>
        <p:nvGrpSpPr>
          <p:cNvPr id="316" name="Google Shape;316;p15"/>
          <p:cNvGrpSpPr/>
          <p:nvPr/>
        </p:nvGrpSpPr>
        <p:grpSpPr>
          <a:xfrm>
            <a:off x="5511937" y="227671"/>
            <a:ext cx="2918495" cy="251400"/>
            <a:chOff x="5511937" y="227671"/>
            <a:chExt cx="2918495" cy="251400"/>
          </a:xfrm>
        </p:grpSpPr>
        <p:sp>
          <p:nvSpPr>
            <p:cNvPr id="317" name="Google Shape;317;p15"/>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8" name="Google Shape;318;p15"/>
            <p:cNvGrpSpPr/>
            <p:nvPr/>
          </p:nvGrpSpPr>
          <p:grpSpPr>
            <a:xfrm>
              <a:off x="8107044" y="247440"/>
              <a:ext cx="323388" cy="211832"/>
              <a:chOff x="7981350" y="540875"/>
              <a:chExt cx="445500" cy="291779"/>
            </a:xfrm>
          </p:grpSpPr>
          <p:sp>
            <p:nvSpPr>
              <p:cNvPr id="319" name="Google Shape;319;p15"/>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5"/>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5"/>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2" name="Google Shape;322;p15"/>
            <p:cNvGrpSpPr/>
            <p:nvPr/>
          </p:nvGrpSpPr>
          <p:grpSpPr>
            <a:xfrm>
              <a:off x="7742331" y="283445"/>
              <a:ext cx="146689" cy="139689"/>
              <a:chOff x="590233" y="2668119"/>
              <a:chExt cx="56685" cy="54487"/>
            </a:xfrm>
          </p:grpSpPr>
          <p:sp>
            <p:nvSpPr>
              <p:cNvPr id="323" name="Google Shape;323;p15"/>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5"/>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25" name="Google Shape;325;p15"/>
          <p:cNvSpPr txBox="1"/>
          <p:nvPr>
            <p:ph type="title"/>
          </p:nvPr>
        </p:nvSpPr>
        <p:spPr>
          <a:xfrm>
            <a:off x="3119525" y="2719281"/>
            <a:ext cx="4360200" cy="531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6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326" name="Google Shape;326;p15"/>
          <p:cNvSpPr txBox="1"/>
          <p:nvPr>
            <p:ph idx="1" type="subTitle"/>
          </p:nvPr>
        </p:nvSpPr>
        <p:spPr>
          <a:xfrm>
            <a:off x="3119525" y="1435119"/>
            <a:ext cx="4360200" cy="1478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3000"/>
              <a:buNone/>
              <a:defRPr sz="1600"/>
            </a:lvl1pPr>
            <a:lvl2pPr lvl="1" rtl="0" algn="ctr">
              <a:lnSpc>
                <a:spcPct val="100000"/>
              </a:lnSpc>
              <a:spcBef>
                <a:spcPts val="0"/>
              </a:spcBef>
              <a:spcAft>
                <a:spcPts val="0"/>
              </a:spcAft>
              <a:buSzPts val="3000"/>
              <a:buNone/>
              <a:defRPr sz="3000"/>
            </a:lvl2pPr>
            <a:lvl3pPr lvl="2" rtl="0" algn="ctr">
              <a:lnSpc>
                <a:spcPct val="100000"/>
              </a:lnSpc>
              <a:spcBef>
                <a:spcPts val="1600"/>
              </a:spcBef>
              <a:spcAft>
                <a:spcPts val="0"/>
              </a:spcAft>
              <a:buSzPts val="3000"/>
              <a:buNone/>
              <a:defRPr sz="3000"/>
            </a:lvl3pPr>
            <a:lvl4pPr lvl="3" rtl="0" algn="ctr">
              <a:lnSpc>
                <a:spcPct val="100000"/>
              </a:lnSpc>
              <a:spcBef>
                <a:spcPts val="1600"/>
              </a:spcBef>
              <a:spcAft>
                <a:spcPts val="0"/>
              </a:spcAft>
              <a:buSzPts val="3000"/>
              <a:buNone/>
              <a:defRPr sz="3000"/>
            </a:lvl4pPr>
            <a:lvl5pPr lvl="4" rtl="0" algn="ctr">
              <a:lnSpc>
                <a:spcPct val="100000"/>
              </a:lnSpc>
              <a:spcBef>
                <a:spcPts val="1600"/>
              </a:spcBef>
              <a:spcAft>
                <a:spcPts val="0"/>
              </a:spcAft>
              <a:buSzPts val="3000"/>
              <a:buNone/>
              <a:defRPr sz="3000"/>
            </a:lvl5pPr>
            <a:lvl6pPr lvl="5" rtl="0" algn="ctr">
              <a:lnSpc>
                <a:spcPct val="100000"/>
              </a:lnSpc>
              <a:spcBef>
                <a:spcPts val="1600"/>
              </a:spcBef>
              <a:spcAft>
                <a:spcPts val="0"/>
              </a:spcAft>
              <a:buSzPts val="3000"/>
              <a:buNone/>
              <a:defRPr sz="3000"/>
            </a:lvl6pPr>
            <a:lvl7pPr lvl="6" rtl="0" algn="ctr">
              <a:lnSpc>
                <a:spcPct val="100000"/>
              </a:lnSpc>
              <a:spcBef>
                <a:spcPts val="1600"/>
              </a:spcBef>
              <a:spcAft>
                <a:spcPts val="0"/>
              </a:spcAft>
              <a:buSzPts val="3000"/>
              <a:buNone/>
              <a:defRPr sz="3000"/>
            </a:lvl7pPr>
            <a:lvl8pPr lvl="7" rtl="0" algn="ctr">
              <a:lnSpc>
                <a:spcPct val="100000"/>
              </a:lnSpc>
              <a:spcBef>
                <a:spcPts val="1600"/>
              </a:spcBef>
              <a:spcAft>
                <a:spcPts val="0"/>
              </a:spcAft>
              <a:buSzPts val="3000"/>
              <a:buNone/>
              <a:defRPr sz="3000"/>
            </a:lvl8pPr>
            <a:lvl9pPr lvl="8" rtl="0" algn="ctr">
              <a:lnSpc>
                <a:spcPct val="100000"/>
              </a:lnSpc>
              <a:spcBef>
                <a:spcPts val="1600"/>
              </a:spcBef>
              <a:spcAft>
                <a:spcPts val="1600"/>
              </a:spcAft>
              <a:buSzPts val="3000"/>
              <a:buNone/>
              <a:defRPr sz="3000"/>
            </a:lvl9pPr>
          </a:lstStyle>
          <a:p/>
        </p:txBody>
      </p:sp>
      <p:sp>
        <p:nvSpPr>
          <p:cNvPr id="327" name="Google Shape;327;p15"/>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5"/>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5"/>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330" name="Google Shape;330;p15"/>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331" name="Google Shape;331;p15"/>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332" name="Google Shape;332;p15"/>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333" name="Google Shape;333;p15"/>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4" name="Google Shape;334;p15"/>
          <p:cNvGrpSpPr/>
          <p:nvPr/>
        </p:nvGrpSpPr>
        <p:grpSpPr>
          <a:xfrm>
            <a:off x="6878094" y="4599628"/>
            <a:ext cx="95765" cy="95765"/>
            <a:chOff x="5925100" y="2102500"/>
            <a:chExt cx="372625" cy="372625"/>
          </a:xfrm>
        </p:grpSpPr>
        <p:sp>
          <p:nvSpPr>
            <p:cNvPr id="335" name="Google Shape;335;p15"/>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5"/>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5"/>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8" name="Google Shape;338;p15"/>
          <p:cNvGrpSpPr/>
          <p:nvPr/>
        </p:nvGrpSpPr>
        <p:grpSpPr>
          <a:xfrm>
            <a:off x="5623324" y="4522157"/>
            <a:ext cx="251415" cy="251415"/>
            <a:chOff x="5664289" y="4604097"/>
            <a:chExt cx="302399" cy="302399"/>
          </a:xfrm>
        </p:grpSpPr>
        <p:sp>
          <p:nvSpPr>
            <p:cNvPr id="339" name="Google Shape;339;p15"/>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5"/>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
    <p:spTree>
      <p:nvGrpSpPr>
        <p:cNvPr id="341" name="Shape 341"/>
        <p:cNvGrpSpPr/>
        <p:nvPr/>
      </p:nvGrpSpPr>
      <p:grpSpPr>
        <a:xfrm>
          <a:off x="0" y="0"/>
          <a:ext cx="0" cy="0"/>
          <a:chOff x="0" y="0"/>
          <a:chExt cx="0" cy="0"/>
        </a:xfrm>
      </p:grpSpPr>
      <p:grpSp>
        <p:nvGrpSpPr>
          <p:cNvPr id="342" name="Google Shape;342;p16"/>
          <p:cNvGrpSpPr/>
          <p:nvPr/>
        </p:nvGrpSpPr>
        <p:grpSpPr>
          <a:xfrm>
            <a:off x="5511937" y="227671"/>
            <a:ext cx="2918495" cy="251400"/>
            <a:chOff x="5511937" y="227671"/>
            <a:chExt cx="2918495" cy="251400"/>
          </a:xfrm>
        </p:grpSpPr>
        <p:sp>
          <p:nvSpPr>
            <p:cNvPr id="343" name="Google Shape;343;p16"/>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4" name="Google Shape;344;p16"/>
            <p:cNvGrpSpPr/>
            <p:nvPr/>
          </p:nvGrpSpPr>
          <p:grpSpPr>
            <a:xfrm>
              <a:off x="8107044" y="247440"/>
              <a:ext cx="323388" cy="211832"/>
              <a:chOff x="7981350" y="540875"/>
              <a:chExt cx="445500" cy="291779"/>
            </a:xfrm>
          </p:grpSpPr>
          <p:sp>
            <p:nvSpPr>
              <p:cNvPr id="345" name="Google Shape;345;p16"/>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6"/>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6"/>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8" name="Google Shape;348;p16"/>
            <p:cNvGrpSpPr/>
            <p:nvPr/>
          </p:nvGrpSpPr>
          <p:grpSpPr>
            <a:xfrm>
              <a:off x="7742331" y="283445"/>
              <a:ext cx="146689" cy="139689"/>
              <a:chOff x="590233" y="2668119"/>
              <a:chExt cx="56685" cy="54487"/>
            </a:xfrm>
          </p:grpSpPr>
          <p:sp>
            <p:nvSpPr>
              <p:cNvPr id="349" name="Google Shape;349;p16"/>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6"/>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51" name="Google Shape;351;p16"/>
          <p:cNvSpPr txBox="1"/>
          <p:nvPr>
            <p:ph type="title"/>
          </p:nvPr>
        </p:nvSpPr>
        <p:spPr>
          <a:xfrm>
            <a:off x="2391125" y="964400"/>
            <a:ext cx="2908500" cy="18249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52" name="Google Shape;352;p16"/>
          <p:cNvSpPr txBox="1"/>
          <p:nvPr>
            <p:ph idx="1" type="subTitle"/>
          </p:nvPr>
        </p:nvSpPr>
        <p:spPr>
          <a:xfrm>
            <a:off x="2391125" y="2789200"/>
            <a:ext cx="2908500" cy="1004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53" name="Google Shape;353;p16"/>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6"/>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6"/>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356" name="Google Shape;356;p16"/>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357" name="Google Shape;357;p16"/>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358" name="Google Shape;358;p16"/>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359" name="Google Shape;359;p16"/>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0" name="Google Shape;360;p16"/>
          <p:cNvGrpSpPr/>
          <p:nvPr/>
        </p:nvGrpSpPr>
        <p:grpSpPr>
          <a:xfrm>
            <a:off x="6878094" y="4599628"/>
            <a:ext cx="95765" cy="95765"/>
            <a:chOff x="5925100" y="2102500"/>
            <a:chExt cx="372625" cy="372625"/>
          </a:xfrm>
        </p:grpSpPr>
        <p:sp>
          <p:nvSpPr>
            <p:cNvPr id="361" name="Google Shape;361;p16"/>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6"/>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6"/>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4" name="Google Shape;364;p16"/>
          <p:cNvGrpSpPr/>
          <p:nvPr/>
        </p:nvGrpSpPr>
        <p:grpSpPr>
          <a:xfrm>
            <a:off x="5623324" y="4522157"/>
            <a:ext cx="251415" cy="251415"/>
            <a:chOff x="5664289" y="4604097"/>
            <a:chExt cx="302399" cy="302399"/>
          </a:xfrm>
        </p:grpSpPr>
        <p:sp>
          <p:nvSpPr>
            <p:cNvPr id="365" name="Google Shape;365;p16"/>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6"/>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
    <p:spTree>
      <p:nvGrpSpPr>
        <p:cNvPr id="367" name="Shape 367"/>
        <p:cNvGrpSpPr/>
        <p:nvPr/>
      </p:nvGrpSpPr>
      <p:grpSpPr>
        <a:xfrm>
          <a:off x="0" y="0"/>
          <a:ext cx="0" cy="0"/>
          <a:chOff x="0" y="0"/>
          <a:chExt cx="0" cy="0"/>
        </a:xfrm>
      </p:grpSpPr>
      <p:grpSp>
        <p:nvGrpSpPr>
          <p:cNvPr id="368" name="Google Shape;368;p17"/>
          <p:cNvGrpSpPr/>
          <p:nvPr/>
        </p:nvGrpSpPr>
        <p:grpSpPr>
          <a:xfrm>
            <a:off x="5511937" y="227671"/>
            <a:ext cx="2918495" cy="251400"/>
            <a:chOff x="5511937" y="227671"/>
            <a:chExt cx="2918495" cy="251400"/>
          </a:xfrm>
        </p:grpSpPr>
        <p:sp>
          <p:nvSpPr>
            <p:cNvPr id="369" name="Google Shape;369;p17"/>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0" name="Google Shape;370;p17"/>
            <p:cNvGrpSpPr/>
            <p:nvPr/>
          </p:nvGrpSpPr>
          <p:grpSpPr>
            <a:xfrm>
              <a:off x="8107044" y="247440"/>
              <a:ext cx="323388" cy="211832"/>
              <a:chOff x="7981350" y="540875"/>
              <a:chExt cx="445500" cy="291779"/>
            </a:xfrm>
          </p:grpSpPr>
          <p:sp>
            <p:nvSpPr>
              <p:cNvPr id="371" name="Google Shape;371;p17"/>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7"/>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7"/>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4" name="Google Shape;374;p17"/>
            <p:cNvGrpSpPr/>
            <p:nvPr/>
          </p:nvGrpSpPr>
          <p:grpSpPr>
            <a:xfrm>
              <a:off x="7742331" y="283445"/>
              <a:ext cx="146689" cy="139689"/>
              <a:chOff x="590233" y="2668119"/>
              <a:chExt cx="56685" cy="54487"/>
            </a:xfrm>
          </p:grpSpPr>
          <p:sp>
            <p:nvSpPr>
              <p:cNvPr id="375" name="Google Shape;375;p17"/>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7"/>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77" name="Google Shape;377;p17"/>
          <p:cNvSpPr txBox="1"/>
          <p:nvPr>
            <p:ph type="title"/>
          </p:nvPr>
        </p:nvSpPr>
        <p:spPr>
          <a:xfrm>
            <a:off x="5299625" y="1558125"/>
            <a:ext cx="29085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78" name="Google Shape;378;p17"/>
          <p:cNvSpPr txBox="1"/>
          <p:nvPr>
            <p:ph idx="1" type="subTitle"/>
          </p:nvPr>
        </p:nvSpPr>
        <p:spPr>
          <a:xfrm>
            <a:off x="5299625" y="2130825"/>
            <a:ext cx="2908500" cy="122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79" name="Google Shape;379;p17"/>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7"/>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7"/>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382" name="Google Shape;382;p17"/>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383" name="Google Shape;383;p17"/>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384" name="Google Shape;384;p17"/>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385" name="Google Shape;385;p17"/>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6" name="Google Shape;386;p17"/>
          <p:cNvGrpSpPr/>
          <p:nvPr/>
        </p:nvGrpSpPr>
        <p:grpSpPr>
          <a:xfrm>
            <a:off x="6878094" y="4599628"/>
            <a:ext cx="95765" cy="95765"/>
            <a:chOff x="5925100" y="2102500"/>
            <a:chExt cx="372625" cy="372625"/>
          </a:xfrm>
        </p:grpSpPr>
        <p:sp>
          <p:nvSpPr>
            <p:cNvPr id="387" name="Google Shape;387;p17"/>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7"/>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7"/>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0" name="Google Shape;390;p17"/>
          <p:cNvGrpSpPr/>
          <p:nvPr/>
        </p:nvGrpSpPr>
        <p:grpSpPr>
          <a:xfrm>
            <a:off x="5623324" y="4522157"/>
            <a:ext cx="251415" cy="251415"/>
            <a:chOff x="5664289" y="4604097"/>
            <a:chExt cx="302399" cy="302399"/>
          </a:xfrm>
        </p:grpSpPr>
        <p:sp>
          <p:nvSpPr>
            <p:cNvPr id="391" name="Google Shape;391;p17"/>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7"/>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6">
    <p:spTree>
      <p:nvGrpSpPr>
        <p:cNvPr id="393" name="Shape 393"/>
        <p:cNvGrpSpPr/>
        <p:nvPr/>
      </p:nvGrpSpPr>
      <p:grpSpPr>
        <a:xfrm>
          <a:off x="0" y="0"/>
          <a:ext cx="0" cy="0"/>
          <a:chOff x="0" y="0"/>
          <a:chExt cx="0" cy="0"/>
        </a:xfrm>
      </p:grpSpPr>
      <p:grpSp>
        <p:nvGrpSpPr>
          <p:cNvPr id="394" name="Google Shape;394;p18"/>
          <p:cNvGrpSpPr/>
          <p:nvPr/>
        </p:nvGrpSpPr>
        <p:grpSpPr>
          <a:xfrm>
            <a:off x="5511937" y="227671"/>
            <a:ext cx="2918495" cy="251400"/>
            <a:chOff x="5511937" y="227671"/>
            <a:chExt cx="2918495" cy="251400"/>
          </a:xfrm>
        </p:grpSpPr>
        <p:sp>
          <p:nvSpPr>
            <p:cNvPr id="395" name="Google Shape;395;p18"/>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6" name="Google Shape;396;p18"/>
            <p:cNvGrpSpPr/>
            <p:nvPr/>
          </p:nvGrpSpPr>
          <p:grpSpPr>
            <a:xfrm>
              <a:off x="8107044" y="247440"/>
              <a:ext cx="323388" cy="211832"/>
              <a:chOff x="7981350" y="540875"/>
              <a:chExt cx="445500" cy="291779"/>
            </a:xfrm>
          </p:grpSpPr>
          <p:sp>
            <p:nvSpPr>
              <p:cNvPr id="397" name="Google Shape;397;p18"/>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8"/>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18"/>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0" name="Google Shape;400;p18"/>
            <p:cNvGrpSpPr/>
            <p:nvPr/>
          </p:nvGrpSpPr>
          <p:grpSpPr>
            <a:xfrm>
              <a:off x="7742331" y="283445"/>
              <a:ext cx="146689" cy="139689"/>
              <a:chOff x="590233" y="2668119"/>
              <a:chExt cx="56685" cy="54487"/>
            </a:xfrm>
          </p:grpSpPr>
          <p:sp>
            <p:nvSpPr>
              <p:cNvPr id="401" name="Google Shape;401;p18"/>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18"/>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03" name="Google Shape;403;p18"/>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4" name="Google Shape;404;p18"/>
          <p:cNvSpPr txBox="1"/>
          <p:nvPr>
            <p:ph idx="2" type="title"/>
          </p:nvPr>
        </p:nvSpPr>
        <p:spPr>
          <a:xfrm>
            <a:off x="2938607" y="2948050"/>
            <a:ext cx="21753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05" name="Google Shape;405;p18"/>
          <p:cNvSpPr txBox="1"/>
          <p:nvPr>
            <p:ph idx="1" type="subTitle"/>
          </p:nvPr>
        </p:nvSpPr>
        <p:spPr>
          <a:xfrm>
            <a:off x="2938600" y="3435675"/>
            <a:ext cx="2175300" cy="636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06" name="Google Shape;406;p18"/>
          <p:cNvSpPr txBox="1"/>
          <p:nvPr>
            <p:ph idx="3" type="title"/>
          </p:nvPr>
        </p:nvSpPr>
        <p:spPr>
          <a:xfrm>
            <a:off x="5485333" y="2948050"/>
            <a:ext cx="21753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07" name="Google Shape;407;p18"/>
          <p:cNvSpPr txBox="1"/>
          <p:nvPr>
            <p:ph idx="4" type="subTitle"/>
          </p:nvPr>
        </p:nvSpPr>
        <p:spPr>
          <a:xfrm>
            <a:off x="5485326" y="3435675"/>
            <a:ext cx="2175300" cy="636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08" name="Google Shape;408;p18"/>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18"/>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18"/>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411" name="Google Shape;411;p18"/>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412" name="Google Shape;412;p18"/>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413" name="Google Shape;413;p18"/>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414" name="Google Shape;414;p18"/>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15" name="Google Shape;415;p18"/>
          <p:cNvGrpSpPr/>
          <p:nvPr/>
        </p:nvGrpSpPr>
        <p:grpSpPr>
          <a:xfrm>
            <a:off x="6878094" y="4599628"/>
            <a:ext cx="95765" cy="95765"/>
            <a:chOff x="5925100" y="2102500"/>
            <a:chExt cx="372625" cy="372625"/>
          </a:xfrm>
        </p:grpSpPr>
        <p:sp>
          <p:nvSpPr>
            <p:cNvPr id="416" name="Google Shape;416;p18"/>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18"/>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18"/>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9" name="Google Shape;419;p18"/>
          <p:cNvGrpSpPr/>
          <p:nvPr/>
        </p:nvGrpSpPr>
        <p:grpSpPr>
          <a:xfrm>
            <a:off x="5623324" y="4522157"/>
            <a:ext cx="251415" cy="251415"/>
            <a:chOff x="5664289" y="4604097"/>
            <a:chExt cx="302399" cy="302399"/>
          </a:xfrm>
        </p:grpSpPr>
        <p:sp>
          <p:nvSpPr>
            <p:cNvPr id="420" name="Google Shape;420;p18"/>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18"/>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6_1_1">
    <p:spTree>
      <p:nvGrpSpPr>
        <p:cNvPr id="422" name="Shape 422"/>
        <p:cNvGrpSpPr/>
        <p:nvPr/>
      </p:nvGrpSpPr>
      <p:grpSpPr>
        <a:xfrm>
          <a:off x="0" y="0"/>
          <a:ext cx="0" cy="0"/>
          <a:chOff x="0" y="0"/>
          <a:chExt cx="0" cy="0"/>
        </a:xfrm>
      </p:grpSpPr>
      <p:grpSp>
        <p:nvGrpSpPr>
          <p:cNvPr id="423" name="Google Shape;423;p19"/>
          <p:cNvGrpSpPr/>
          <p:nvPr/>
        </p:nvGrpSpPr>
        <p:grpSpPr>
          <a:xfrm>
            <a:off x="5511937" y="227671"/>
            <a:ext cx="2918495" cy="251400"/>
            <a:chOff x="5511937" y="227671"/>
            <a:chExt cx="2918495" cy="251400"/>
          </a:xfrm>
        </p:grpSpPr>
        <p:sp>
          <p:nvSpPr>
            <p:cNvPr id="424" name="Google Shape;424;p19"/>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5" name="Google Shape;425;p19"/>
            <p:cNvGrpSpPr/>
            <p:nvPr/>
          </p:nvGrpSpPr>
          <p:grpSpPr>
            <a:xfrm>
              <a:off x="8107044" y="247440"/>
              <a:ext cx="323388" cy="211832"/>
              <a:chOff x="7981350" y="540875"/>
              <a:chExt cx="445500" cy="291779"/>
            </a:xfrm>
          </p:grpSpPr>
          <p:sp>
            <p:nvSpPr>
              <p:cNvPr id="426" name="Google Shape;426;p19"/>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19"/>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19"/>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9" name="Google Shape;429;p19"/>
            <p:cNvGrpSpPr/>
            <p:nvPr/>
          </p:nvGrpSpPr>
          <p:grpSpPr>
            <a:xfrm>
              <a:off x="7742331" y="283445"/>
              <a:ext cx="146689" cy="139689"/>
              <a:chOff x="590233" y="2668119"/>
              <a:chExt cx="56685" cy="54487"/>
            </a:xfrm>
          </p:grpSpPr>
          <p:sp>
            <p:nvSpPr>
              <p:cNvPr id="430" name="Google Shape;430;p19"/>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19"/>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32" name="Google Shape;432;p19"/>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33" name="Google Shape;433;p19"/>
          <p:cNvSpPr txBox="1"/>
          <p:nvPr>
            <p:ph idx="2" type="title"/>
          </p:nvPr>
        </p:nvSpPr>
        <p:spPr>
          <a:xfrm>
            <a:off x="2391125" y="3151575"/>
            <a:ext cx="1883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34" name="Google Shape;434;p19"/>
          <p:cNvSpPr txBox="1"/>
          <p:nvPr>
            <p:ph idx="1" type="subTitle"/>
          </p:nvPr>
        </p:nvSpPr>
        <p:spPr>
          <a:xfrm>
            <a:off x="2391125" y="3486800"/>
            <a:ext cx="18834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35" name="Google Shape;435;p19"/>
          <p:cNvSpPr txBox="1"/>
          <p:nvPr>
            <p:ph idx="3" type="title"/>
          </p:nvPr>
        </p:nvSpPr>
        <p:spPr>
          <a:xfrm>
            <a:off x="4357102" y="3151575"/>
            <a:ext cx="1883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36" name="Google Shape;436;p19"/>
          <p:cNvSpPr txBox="1"/>
          <p:nvPr>
            <p:ph idx="4" type="subTitle"/>
          </p:nvPr>
        </p:nvSpPr>
        <p:spPr>
          <a:xfrm>
            <a:off x="4357102" y="3486800"/>
            <a:ext cx="18834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37" name="Google Shape;437;p19"/>
          <p:cNvSpPr txBox="1"/>
          <p:nvPr>
            <p:ph idx="5" type="title"/>
          </p:nvPr>
        </p:nvSpPr>
        <p:spPr>
          <a:xfrm>
            <a:off x="6323085" y="3151575"/>
            <a:ext cx="1883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38" name="Google Shape;438;p19"/>
          <p:cNvSpPr txBox="1"/>
          <p:nvPr>
            <p:ph idx="6" type="subTitle"/>
          </p:nvPr>
        </p:nvSpPr>
        <p:spPr>
          <a:xfrm>
            <a:off x="6323085" y="3486800"/>
            <a:ext cx="18834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39" name="Google Shape;439;p19"/>
          <p:cNvSpPr txBox="1"/>
          <p:nvPr>
            <p:ph hasCustomPrompt="1" idx="7" type="title"/>
          </p:nvPr>
        </p:nvSpPr>
        <p:spPr>
          <a:xfrm>
            <a:off x="2894825" y="1301958"/>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440" name="Google Shape;440;p19"/>
          <p:cNvSpPr txBox="1"/>
          <p:nvPr>
            <p:ph hasCustomPrompt="1" idx="8" type="title"/>
          </p:nvPr>
        </p:nvSpPr>
        <p:spPr>
          <a:xfrm>
            <a:off x="4860802" y="1301961"/>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441" name="Google Shape;441;p19"/>
          <p:cNvSpPr txBox="1"/>
          <p:nvPr>
            <p:ph hasCustomPrompt="1" idx="9" type="title"/>
          </p:nvPr>
        </p:nvSpPr>
        <p:spPr>
          <a:xfrm>
            <a:off x="6826785" y="1301961"/>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442" name="Google Shape;442;p19"/>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19"/>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19"/>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445" name="Google Shape;445;p19"/>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446" name="Google Shape;446;p19"/>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447" name="Google Shape;447;p19"/>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448" name="Google Shape;448;p19"/>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9" name="Google Shape;449;p19"/>
          <p:cNvGrpSpPr/>
          <p:nvPr/>
        </p:nvGrpSpPr>
        <p:grpSpPr>
          <a:xfrm>
            <a:off x="6878094" y="4599628"/>
            <a:ext cx="95765" cy="95765"/>
            <a:chOff x="5925100" y="2102500"/>
            <a:chExt cx="372625" cy="372625"/>
          </a:xfrm>
        </p:grpSpPr>
        <p:sp>
          <p:nvSpPr>
            <p:cNvPr id="450" name="Google Shape;450;p19"/>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19"/>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19"/>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3" name="Google Shape;453;p19"/>
          <p:cNvGrpSpPr/>
          <p:nvPr/>
        </p:nvGrpSpPr>
        <p:grpSpPr>
          <a:xfrm>
            <a:off x="5623324" y="4522157"/>
            <a:ext cx="251415" cy="251415"/>
            <a:chOff x="5664289" y="4604097"/>
            <a:chExt cx="302399" cy="302399"/>
          </a:xfrm>
        </p:grpSpPr>
        <p:sp>
          <p:nvSpPr>
            <p:cNvPr id="454" name="Google Shape;454;p19"/>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19"/>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2">
  <p:cSld name="CUSTOM_6_1_1_2">
    <p:spTree>
      <p:nvGrpSpPr>
        <p:cNvPr id="456" name="Shape 456"/>
        <p:cNvGrpSpPr/>
        <p:nvPr/>
      </p:nvGrpSpPr>
      <p:grpSpPr>
        <a:xfrm>
          <a:off x="0" y="0"/>
          <a:ext cx="0" cy="0"/>
          <a:chOff x="0" y="0"/>
          <a:chExt cx="0" cy="0"/>
        </a:xfrm>
      </p:grpSpPr>
      <p:grpSp>
        <p:nvGrpSpPr>
          <p:cNvPr id="457" name="Google Shape;457;p20"/>
          <p:cNvGrpSpPr/>
          <p:nvPr/>
        </p:nvGrpSpPr>
        <p:grpSpPr>
          <a:xfrm>
            <a:off x="5511937" y="227671"/>
            <a:ext cx="2918495" cy="251400"/>
            <a:chOff x="5511937" y="227671"/>
            <a:chExt cx="2918495" cy="251400"/>
          </a:xfrm>
        </p:grpSpPr>
        <p:sp>
          <p:nvSpPr>
            <p:cNvPr id="458" name="Google Shape;458;p20"/>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9" name="Google Shape;459;p20"/>
            <p:cNvGrpSpPr/>
            <p:nvPr/>
          </p:nvGrpSpPr>
          <p:grpSpPr>
            <a:xfrm>
              <a:off x="8107044" y="247440"/>
              <a:ext cx="323388" cy="211832"/>
              <a:chOff x="7981350" y="540875"/>
              <a:chExt cx="445500" cy="291779"/>
            </a:xfrm>
          </p:grpSpPr>
          <p:sp>
            <p:nvSpPr>
              <p:cNvPr id="460" name="Google Shape;460;p20"/>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0"/>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0"/>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3" name="Google Shape;463;p20"/>
            <p:cNvGrpSpPr/>
            <p:nvPr/>
          </p:nvGrpSpPr>
          <p:grpSpPr>
            <a:xfrm>
              <a:off x="7742331" y="283445"/>
              <a:ext cx="146689" cy="139689"/>
              <a:chOff x="590233" y="2668119"/>
              <a:chExt cx="56685" cy="54487"/>
            </a:xfrm>
          </p:grpSpPr>
          <p:sp>
            <p:nvSpPr>
              <p:cNvPr id="464" name="Google Shape;464;p20"/>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0"/>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66" name="Google Shape;466;p20"/>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7" name="Google Shape;467;p20"/>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0"/>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0"/>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470" name="Google Shape;470;p20"/>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471" name="Google Shape;471;p20"/>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472" name="Google Shape;472;p20"/>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473" name="Google Shape;473;p20"/>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4" name="Google Shape;474;p20"/>
          <p:cNvGrpSpPr/>
          <p:nvPr/>
        </p:nvGrpSpPr>
        <p:grpSpPr>
          <a:xfrm>
            <a:off x="6878094" y="4599628"/>
            <a:ext cx="95765" cy="95765"/>
            <a:chOff x="5925100" y="2102500"/>
            <a:chExt cx="372625" cy="372625"/>
          </a:xfrm>
        </p:grpSpPr>
        <p:sp>
          <p:nvSpPr>
            <p:cNvPr id="475" name="Google Shape;475;p20"/>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0"/>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0"/>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8" name="Google Shape;478;p20"/>
          <p:cNvGrpSpPr/>
          <p:nvPr/>
        </p:nvGrpSpPr>
        <p:grpSpPr>
          <a:xfrm>
            <a:off x="5623324" y="4522157"/>
            <a:ext cx="251415" cy="251415"/>
            <a:chOff x="5664289" y="4604097"/>
            <a:chExt cx="302399" cy="302399"/>
          </a:xfrm>
        </p:grpSpPr>
        <p:sp>
          <p:nvSpPr>
            <p:cNvPr id="479" name="Google Shape;479;p20"/>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0"/>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1" name="Google Shape;481;p20"/>
          <p:cNvSpPr txBox="1"/>
          <p:nvPr>
            <p:ph idx="2" type="title"/>
          </p:nvPr>
        </p:nvSpPr>
        <p:spPr>
          <a:xfrm>
            <a:off x="3183775" y="1212954"/>
            <a:ext cx="1548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82" name="Google Shape;482;p20"/>
          <p:cNvSpPr txBox="1"/>
          <p:nvPr>
            <p:ph idx="1" type="subTitle"/>
          </p:nvPr>
        </p:nvSpPr>
        <p:spPr>
          <a:xfrm>
            <a:off x="3272725" y="1587375"/>
            <a:ext cx="13701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83" name="Google Shape;483;p20"/>
          <p:cNvSpPr txBox="1"/>
          <p:nvPr>
            <p:ph idx="3" type="title"/>
          </p:nvPr>
        </p:nvSpPr>
        <p:spPr>
          <a:xfrm>
            <a:off x="5867456" y="1212954"/>
            <a:ext cx="1548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84" name="Google Shape;484;p20"/>
          <p:cNvSpPr txBox="1"/>
          <p:nvPr>
            <p:ph idx="4" type="subTitle"/>
          </p:nvPr>
        </p:nvSpPr>
        <p:spPr>
          <a:xfrm>
            <a:off x="5956406" y="1587375"/>
            <a:ext cx="13701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85" name="Google Shape;485;p20"/>
          <p:cNvSpPr txBox="1"/>
          <p:nvPr>
            <p:ph hasCustomPrompt="1" idx="5" type="title"/>
          </p:nvPr>
        </p:nvSpPr>
        <p:spPr>
          <a:xfrm>
            <a:off x="3519775" y="2975658"/>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486" name="Google Shape;486;p20"/>
          <p:cNvSpPr txBox="1"/>
          <p:nvPr>
            <p:ph hasCustomPrompt="1" idx="6" type="title"/>
          </p:nvPr>
        </p:nvSpPr>
        <p:spPr>
          <a:xfrm>
            <a:off x="6203463" y="2975675"/>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
  <p:cSld name="CUSTOM_6_1_1_2_1">
    <p:spTree>
      <p:nvGrpSpPr>
        <p:cNvPr id="487" name="Shape 487"/>
        <p:cNvGrpSpPr/>
        <p:nvPr/>
      </p:nvGrpSpPr>
      <p:grpSpPr>
        <a:xfrm>
          <a:off x="0" y="0"/>
          <a:ext cx="0" cy="0"/>
          <a:chOff x="0" y="0"/>
          <a:chExt cx="0" cy="0"/>
        </a:xfrm>
      </p:grpSpPr>
      <p:grpSp>
        <p:nvGrpSpPr>
          <p:cNvPr id="488" name="Google Shape;488;p21"/>
          <p:cNvGrpSpPr/>
          <p:nvPr/>
        </p:nvGrpSpPr>
        <p:grpSpPr>
          <a:xfrm>
            <a:off x="5511937" y="227671"/>
            <a:ext cx="2918495" cy="251400"/>
            <a:chOff x="5511937" y="227671"/>
            <a:chExt cx="2918495" cy="251400"/>
          </a:xfrm>
        </p:grpSpPr>
        <p:sp>
          <p:nvSpPr>
            <p:cNvPr id="489" name="Google Shape;489;p21"/>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0" name="Google Shape;490;p21"/>
            <p:cNvGrpSpPr/>
            <p:nvPr/>
          </p:nvGrpSpPr>
          <p:grpSpPr>
            <a:xfrm>
              <a:off x="8107044" y="247440"/>
              <a:ext cx="323388" cy="211832"/>
              <a:chOff x="7981350" y="540875"/>
              <a:chExt cx="445500" cy="291779"/>
            </a:xfrm>
          </p:grpSpPr>
          <p:sp>
            <p:nvSpPr>
              <p:cNvPr id="491" name="Google Shape;491;p21"/>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1"/>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1"/>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4" name="Google Shape;494;p21"/>
            <p:cNvGrpSpPr/>
            <p:nvPr/>
          </p:nvGrpSpPr>
          <p:grpSpPr>
            <a:xfrm>
              <a:off x="7742331" y="283445"/>
              <a:ext cx="146689" cy="139689"/>
              <a:chOff x="590233" y="2668119"/>
              <a:chExt cx="56685" cy="54487"/>
            </a:xfrm>
          </p:grpSpPr>
          <p:sp>
            <p:nvSpPr>
              <p:cNvPr id="495" name="Google Shape;495;p21"/>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1"/>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97" name="Google Shape;497;p21"/>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8" name="Google Shape;498;p21"/>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1"/>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1"/>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501" name="Google Shape;501;p21"/>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502" name="Google Shape;502;p21"/>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503" name="Google Shape;503;p21"/>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504" name="Google Shape;504;p21"/>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05" name="Google Shape;505;p21"/>
          <p:cNvGrpSpPr/>
          <p:nvPr/>
        </p:nvGrpSpPr>
        <p:grpSpPr>
          <a:xfrm>
            <a:off x="6878094" y="4599628"/>
            <a:ext cx="95765" cy="95765"/>
            <a:chOff x="5925100" y="2102500"/>
            <a:chExt cx="372625" cy="372625"/>
          </a:xfrm>
        </p:grpSpPr>
        <p:sp>
          <p:nvSpPr>
            <p:cNvPr id="506" name="Google Shape;506;p21"/>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1"/>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1"/>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9" name="Google Shape;509;p21"/>
          <p:cNvGrpSpPr/>
          <p:nvPr/>
        </p:nvGrpSpPr>
        <p:grpSpPr>
          <a:xfrm>
            <a:off x="5623324" y="4522157"/>
            <a:ext cx="251415" cy="251415"/>
            <a:chOff x="5664289" y="4604097"/>
            <a:chExt cx="302399" cy="302399"/>
          </a:xfrm>
        </p:grpSpPr>
        <p:sp>
          <p:nvSpPr>
            <p:cNvPr id="510" name="Google Shape;510;p21"/>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1"/>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2" name="Google Shape;512;p21"/>
          <p:cNvSpPr txBox="1"/>
          <p:nvPr>
            <p:ph idx="2" type="title"/>
          </p:nvPr>
        </p:nvSpPr>
        <p:spPr>
          <a:xfrm>
            <a:off x="2574763" y="2538300"/>
            <a:ext cx="1548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13" name="Google Shape;513;p21"/>
          <p:cNvSpPr txBox="1"/>
          <p:nvPr>
            <p:ph idx="1" type="subTitle"/>
          </p:nvPr>
        </p:nvSpPr>
        <p:spPr>
          <a:xfrm>
            <a:off x="2663713" y="3025925"/>
            <a:ext cx="13701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14" name="Google Shape;514;p21"/>
          <p:cNvSpPr txBox="1"/>
          <p:nvPr>
            <p:ph idx="3" type="title"/>
          </p:nvPr>
        </p:nvSpPr>
        <p:spPr>
          <a:xfrm>
            <a:off x="4525456" y="2538300"/>
            <a:ext cx="1548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15" name="Google Shape;515;p21"/>
          <p:cNvSpPr txBox="1"/>
          <p:nvPr>
            <p:ph idx="4" type="subTitle"/>
          </p:nvPr>
        </p:nvSpPr>
        <p:spPr>
          <a:xfrm>
            <a:off x="4614406" y="3025925"/>
            <a:ext cx="13701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16" name="Google Shape;516;p21"/>
          <p:cNvSpPr txBox="1"/>
          <p:nvPr>
            <p:ph idx="5" type="title"/>
          </p:nvPr>
        </p:nvSpPr>
        <p:spPr>
          <a:xfrm>
            <a:off x="6476119" y="2538300"/>
            <a:ext cx="1548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17" name="Google Shape;517;p21"/>
          <p:cNvSpPr txBox="1"/>
          <p:nvPr>
            <p:ph idx="6" type="subTitle"/>
          </p:nvPr>
        </p:nvSpPr>
        <p:spPr>
          <a:xfrm>
            <a:off x="6565069" y="3025925"/>
            <a:ext cx="13701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18" name="Google Shape;518;p21"/>
          <p:cNvSpPr txBox="1"/>
          <p:nvPr>
            <p:ph hasCustomPrompt="1" idx="7" type="title"/>
          </p:nvPr>
        </p:nvSpPr>
        <p:spPr>
          <a:xfrm>
            <a:off x="2910763" y="1721608"/>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solidFill>
                  <a:schemeClr val="dk1"/>
                </a:solidFill>
              </a:defRPr>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519" name="Google Shape;519;p21"/>
          <p:cNvSpPr txBox="1"/>
          <p:nvPr>
            <p:ph hasCustomPrompt="1" idx="8" type="title"/>
          </p:nvPr>
        </p:nvSpPr>
        <p:spPr>
          <a:xfrm>
            <a:off x="4861450" y="1721611"/>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solidFill>
                  <a:schemeClr val="dk1"/>
                </a:solidFill>
              </a:defRPr>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520" name="Google Shape;520;p21"/>
          <p:cNvSpPr txBox="1"/>
          <p:nvPr>
            <p:ph hasCustomPrompt="1" idx="9" type="title"/>
          </p:nvPr>
        </p:nvSpPr>
        <p:spPr>
          <a:xfrm>
            <a:off x="6812121" y="1721611"/>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solidFill>
                  <a:schemeClr val="dk1"/>
                </a:solidFill>
              </a:defRPr>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6_1_1_1">
    <p:spTree>
      <p:nvGrpSpPr>
        <p:cNvPr id="521" name="Shape 521"/>
        <p:cNvGrpSpPr/>
        <p:nvPr/>
      </p:nvGrpSpPr>
      <p:grpSpPr>
        <a:xfrm>
          <a:off x="0" y="0"/>
          <a:ext cx="0" cy="0"/>
          <a:chOff x="0" y="0"/>
          <a:chExt cx="0" cy="0"/>
        </a:xfrm>
      </p:grpSpPr>
      <p:grpSp>
        <p:nvGrpSpPr>
          <p:cNvPr id="522" name="Google Shape;522;p22"/>
          <p:cNvGrpSpPr/>
          <p:nvPr/>
        </p:nvGrpSpPr>
        <p:grpSpPr>
          <a:xfrm>
            <a:off x="5511937" y="227671"/>
            <a:ext cx="2918495" cy="251400"/>
            <a:chOff x="5511937" y="227671"/>
            <a:chExt cx="2918495" cy="251400"/>
          </a:xfrm>
        </p:grpSpPr>
        <p:sp>
          <p:nvSpPr>
            <p:cNvPr id="523" name="Google Shape;523;p22"/>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24" name="Google Shape;524;p22"/>
            <p:cNvGrpSpPr/>
            <p:nvPr/>
          </p:nvGrpSpPr>
          <p:grpSpPr>
            <a:xfrm>
              <a:off x="8107044" y="247440"/>
              <a:ext cx="323388" cy="211832"/>
              <a:chOff x="7981350" y="540875"/>
              <a:chExt cx="445500" cy="291779"/>
            </a:xfrm>
          </p:grpSpPr>
          <p:sp>
            <p:nvSpPr>
              <p:cNvPr id="525" name="Google Shape;525;p22"/>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22"/>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2"/>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8" name="Google Shape;528;p22"/>
            <p:cNvGrpSpPr/>
            <p:nvPr/>
          </p:nvGrpSpPr>
          <p:grpSpPr>
            <a:xfrm>
              <a:off x="7742331" y="283445"/>
              <a:ext cx="146689" cy="139689"/>
              <a:chOff x="590233" y="2668119"/>
              <a:chExt cx="56685" cy="54487"/>
            </a:xfrm>
          </p:grpSpPr>
          <p:sp>
            <p:nvSpPr>
              <p:cNvPr id="529" name="Google Shape;529;p22"/>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22"/>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31" name="Google Shape;531;p22"/>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32" name="Google Shape;532;p22"/>
          <p:cNvSpPr txBox="1"/>
          <p:nvPr>
            <p:ph idx="2" type="title"/>
          </p:nvPr>
        </p:nvSpPr>
        <p:spPr>
          <a:xfrm>
            <a:off x="2391125" y="2369800"/>
            <a:ext cx="1883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33" name="Google Shape;533;p22"/>
          <p:cNvSpPr txBox="1"/>
          <p:nvPr>
            <p:ph idx="1" type="subTitle"/>
          </p:nvPr>
        </p:nvSpPr>
        <p:spPr>
          <a:xfrm>
            <a:off x="2391125" y="1577650"/>
            <a:ext cx="1883400" cy="650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34" name="Google Shape;534;p22"/>
          <p:cNvSpPr txBox="1"/>
          <p:nvPr>
            <p:ph idx="3" type="title"/>
          </p:nvPr>
        </p:nvSpPr>
        <p:spPr>
          <a:xfrm>
            <a:off x="6324725" y="2369800"/>
            <a:ext cx="1883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35" name="Google Shape;535;p22"/>
          <p:cNvSpPr txBox="1"/>
          <p:nvPr>
            <p:ph idx="4" type="subTitle"/>
          </p:nvPr>
        </p:nvSpPr>
        <p:spPr>
          <a:xfrm>
            <a:off x="6324725" y="1577650"/>
            <a:ext cx="1883400" cy="650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36" name="Google Shape;536;p22"/>
          <p:cNvSpPr txBox="1"/>
          <p:nvPr>
            <p:ph idx="5" type="title"/>
          </p:nvPr>
        </p:nvSpPr>
        <p:spPr>
          <a:xfrm>
            <a:off x="4357925" y="3627100"/>
            <a:ext cx="1883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37" name="Google Shape;537;p22"/>
          <p:cNvSpPr txBox="1"/>
          <p:nvPr>
            <p:ph idx="6" type="subTitle"/>
          </p:nvPr>
        </p:nvSpPr>
        <p:spPr>
          <a:xfrm>
            <a:off x="4357925" y="2834950"/>
            <a:ext cx="1883400" cy="650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38" name="Google Shape;538;p22"/>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22"/>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2"/>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541" name="Google Shape;541;p22"/>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542" name="Google Shape;542;p22"/>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543" name="Google Shape;543;p22"/>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544" name="Google Shape;544;p22"/>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45" name="Google Shape;545;p22"/>
          <p:cNvGrpSpPr/>
          <p:nvPr/>
        </p:nvGrpSpPr>
        <p:grpSpPr>
          <a:xfrm>
            <a:off x="6878094" y="4599628"/>
            <a:ext cx="95765" cy="95765"/>
            <a:chOff x="5925100" y="2102500"/>
            <a:chExt cx="372625" cy="372625"/>
          </a:xfrm>
        </p:grpSpPr>
        <p:sp>
          <p:nvSpPr>
            <p:cNvPr id="546" name="Google Shape;546;p22"/>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22"/>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22"/>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9" name="Google Shape;549;p22"/>
          <p:cNvGrpSpPr/>
          <p:nvPr/>
        </p:nvGrpSpPr>
        <p:grpSpPr>
          <a:xfrm>
            <a:off x="5623324" y="4522157"/>
            <a:ext cx="251415" cy="251415"/>
            <a:chOff x="5664289" y="4604097"/>
            <a:chExt cx="302399" cy="302399"/>
          </a:xfrm>
        </p:grpSpPr>
        <p:sp>
          <p:nvSpPr>
            <p:cNvPr id="550" name="Google Shape;550;p22"/>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2"/>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552" name="Shape 552"/>
        <p:cNvGrpSpPr/>
        <p:nvPr/>
      </p:nvGrpSpPr>
      <p:grpSpPr>
        <a:xfrm>
          <a:off x="0" y="0"/>
          <a:ext cx="0" cy="0"/>
          <a:chOff x="0" y="0"/>
          <a:chExt cx="0" cy="0"/>
        </a:xfrm>
      </p:grpSpPr>
      <p:grpSp>
        <p:nvGrpSpPr>
          <p:cNvPr id="553" name="Google Shape;553;p23"/>
          <p:cNvGrpSpPr/>
          <p:nvPr/>
        </p:nvGrpSpPr>
        <p:grpSpPr>
          <a:xfrm>
            <a:off x="5511937" y="227671"/>
            <a:ext cx="2918495" cy="251400"/>
            <a:chOff x="5511937" y="227671"/>
            <a:chExt cx="2918495" cy="251400"/>
          </a:xfrm>
        </p:grpSpPr>
        <p:sp>
          <p:nvSpPr>
            <p:cNvPr id="554" name="Google Shape;554;p23"/>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5" name="Google Shape;555;p23"/>
            <p:cNvGrpSpPr/>
            <p:nvPr/>
          </p:nvGrpSpPr>
          <p:grpSpPr>
            <a:xfrm>
              <a:off x="8107044" y="247440"/>
              <a:ext cx="323388" cy="211832"/>
              <a:chOff x="7981350" y="540875"/>
              <a:chExt cx="445500" cy="291779"/>
            </a:xfrm>
          </p:grpSpPr>
          <p:sp>
            <p:nvSpPr>
              <p:cNvPr id="556" name="Google Shape;556;p23"/>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23"/>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23"/>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9" name="Google Shape;559;p23"/>
            <p:cNvGrpSpPr/>
            <p:nvPr/>
          </p:nvGrpSpPr>
          <p:grpSpPr>
            <a:xfrm>
              <a:off x="7742331" y="283445"/>
              <a:ext cx="146689" cy="139689"/>
              <a:chOff x="590233" y="2668119"/>
              <a:chExt cx="56685" cy="54487"/>
            </a:xfrm>
          </p:grpSpPr>
          <p:sp>
            <p:nvSpPr>
              <p:cNvPr id="560" name="Google Shape;560;p23"/>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3"/>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62" name="Google Shape;562;p23"/>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3" name="Google Shape;563;p23"/>
          <p:cNvSpPr txBox="1"/>
          <p:nvPr>
            <p:ph idx="2" type="title"/>
          </p:nvPr>
        </p:nvSpPr>
        <p:spPr>
          <a:xfrm>
            <a:off x="3140875" y="1526400"/>
            <a:ext cx="20661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64" name="Google Shape;564;p23"/>
          <p:cNvSpPr txBox="1"/>
          <p:nvPr>
            <p:ph idx="1" type="subTitle"/>
          </p:nvPr>
        </p:nvSpPr>
        <p:spPr>
          <a:xfrm>
            <a:off x="3140875" y="1937825"/>
            <a:ext cx="1978200" cy="66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65" name="Google Shape;565;p23"/>
          <p:cNvSpPr txBox="1"/>
          <p:nvPr>
            <p:ph idx="3" type="title"/>
          </p:nvPr>
        </p:nvSpPr>
        <p:spPr>
          <a:xfrm>
            <a:off x="5392375" y="1526400"/>
            <a:ext cx="2066100" cy="5277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66" name="Google Shape;566;p23"/>
          <p:cNvSpPr txBox="1"/>
          <p:nvPr>
            <p:ph idx="4" type="subTitle"/>
          </p:nvPr>
        </p:nvSpPr>
        <p:spPr>
          <a:xfrm>
            <a:off x="5480275" y="1937825"/>
            <a:ext cx="1978200" cy="665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67" name="Google Shape;567;p23"/>
          <p:cNvSpPr txBox="1"/>
          <p:nvPr>
            <p:ph idx="5" type="title"/>
          </p:nvPr>
        </p:nvSpPr>
        <p:spPr>
          <a:xfrm>
            <a:off x="3140875" y="2995513"/>
            <a:ext cx="20661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68" name="Google Shape;568;p23"/>
          <p:cNvSpPr txBox="1"/>
          <p:nvPr>
            <p:ph idx="6" type="subTitle"/>
          </p:nvPr>
        </p:nvSpPr>
        <p:spPr>
          <a:xfrm>
            <a:off x="3140875" y="3406938"/>
            <a:ext cx="1978200" cy="66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69" name="Google Shape;569;p23"/>
          <p:cNvSpPr txBox="1"/>
          <p:nvPr>
            <p:ph idx="7" type="title"/>
          </p:nvPr>
        </p:nvSpPr>
        <p:spPr>
          <a:xfrm>
            <a:off x="5392375" y="2995513"/>
            <a:ext cx="2066100" cy="5277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70" name="Google Shape;570;p23"/>
          <p:cNvSpPr txBox="1"/>
          <p:nvPr>
            <p:ph idx="8" type="subTitle"/>
          </p:nvPr>
        </p:nvSpPr>
        <p:spPr>
          <a:xfrm>
            <a:off x="5480275" y="3406938"/>
            <a:ext cx="1978200" cy="665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71" name="Google Shape;571;p23"/>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23"/>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23"/>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574" name="Google Shape;574;p23"/>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575" name="Google Shape;575;p23"/>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576" name="Google Shape;576;p23"/>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577" name="Google Shape;577;p23"/>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78" name="Google Shape;578;p23"/>
          <p:cNvGrpSpPr/>
          <p:nvPr/>
        </p:nvGrpSpPr>
        <p:grpSpPr>
          <a:xfrm>
            <a:off x="6878094" y="4599628"/>
            <a:ext cx="95765" cy="95765"/>
            <a:chOff x="5925100" y="2102500"/>
            <a:chExt cx="372625" cy="372625"/>
          </a:xfrm>
        </p:grpSpPr>
        <p:sp>
          <p:nvSpPr>
            <p:cNvPr id="579" name="Google Shape;579;p23"/>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23"/>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3"/>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2" name="Google Shape;582;p23"/>
          <p:cNvGrpSpPr/>
          <p:nvPr/>
        </p:nvGrpSpPr>
        <p:grpSpPr>
          <a:xfrm>
            <a:off x="5623324" y="4522157"/>
            <a:ext cx="251415" cy="251415"/>
            <a:chOff x="5664289" y="4604097"/>
            <a:chExt cx="302399" cy="302399"/>
          </a:xfrm>
        </p:grpSpPr>
        <p:sp>
          <p:nvSpPr>
            <p:cNvPr id="583" name="Google Shape;583;p23"/>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23"/>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5_2_1">
    <p:spTree>
      <p:nvGrpSpPr>
        <p:cNvPr id="585" name="Shape 585"/>
        <p:cNvGrpSpPr/>
        <p:nvPr/>
      </p:nvGrpSpPr>
      <p:grpSpPr>
        <a:xfrm>
          <a:off x="0" y="0"/>
          <a:ext cx="0" cy="0"/>
          <a:chOff x="0" y="0"/>
          <a:chExt cx="0" cy="0"/>
        </a:xfrm>
      </p:grpSpPr>
      <p:grpSp>
        <p:nvGrpSpPr>
          <p:cNvPr id="586" name="Google Shape;586;p24"/>
          <p:cNvGrpSpPr/>
          <p:nvPr/>
        </p:nvGrpSpPr>
        <p:grpSpPr>
          <a:xfrm>
            <a:off x="5511937" y="227671"/>
            <a:ext cx="2918495" cy="251400"/>
            <a:chOff x="5511937" y="227671"/>
            <a:chExt cx="2918495" cy="251400"/>
          </a:xfrm>
        </p:grpSpPr>
        <p:sp>
          <p:nvSpPr>
            <p:cNvPr id="587" name="Google Shape;587;p24"/>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8" name="Google Shape;588;p24"/>
            <p:cNvGrpSpPr/>
            <p:nvPr/>
          </p:nvGrpSpPr>
          <p:grpSpPr>
            <a:xfrm>
              <a:off x="8107044" y="247440"/>
              <a:ext cx="323388" cy="211832"/>
              <a:chOff x="7981350" y="540875"/>
              <a:chExt cx="445500" cy="291779"/>
            </a:xfrm>
          </p:grpSpPr>
          <p:sp>
            <p:nvSpPr>
              <p:cNvPr id="589" name="Google Shape;589;p24"/>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24"/>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24"/>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2" name="Google Shape;592;p24"/>
            <p:cNvGrpSpPr/>
            <p:nvPr/>
          </p:nvGrpSpPr>
          <p:grpSpPr>
            <a:xfrm>
              <a:off x="7742331" y="283445"/>
              <a:ext cx="146689" cy="139689"/>
              <a:chOff x="590233" y="2668119"/>
              <a:chExt cx="56685" cy="54487"/>
            </a:xfrm>
          </p:grpSpPr>
          <p:sp>
            <p:nvSpPr>
              <p:cNvPr id="593" name="Google Shape;593;p24"/>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24"/>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95" name="Google Shape;595;p24"/>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6" name="Google Shape;596;p24"/>
          <p:cNvSpPr txBox="1"/>
          <p:nvPr>
            <p:ph idx="2" type="title"/>
          </p:nvPr>
        </p:nvSpPr>
        <p:spPr>
          <a:xfrm>
            <a:off x="2467325" y="1387263"/>
            <a:ext cx="18438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97" name="Google Shape;597;p24"/>
          <p:cNvSpPr txBox="1"/>
          <p:nvPr>
            <p:ph idx="1" type="subTitle"/>
          </p:nvPr>
        </p:nvSpPr>
        <p:spPr>
          <a:xfrm>
            <a:off x="2467400" y="1874888"/>
            <a:ext cx="1843800" cy="66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98" name="Google Shape;598;p24"/>
          <p:cNvSpPr txBox="1"/>
          <p:nvPr>
            <p:ph idx="3" type="title"/>
          </p:nvPr>
        </p:nvSpPr>
        <p:spPr>
          <a:xfrm>
            <a:off x="2467325" y="2847038"/>
            <a:ext cx="18438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99" name="Google Shape;599;p24"/>
          <p:cNvSpPr txBox="1"/>
          <p:nvPr>
            <p:ph idx="4" type="subTitle"/>
          </p:nvPr>
        </p:nvSpPr>
        <p:spPr>
          <a:xfrm>
            <a:off x="2467400" y="3334663"/>
            <a:ext cx="1843800" cy="66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00" name="Google Shape;600;p24"/>
          <p:cNvSpPr txBox="1"/>
          <p:nvPr>
            <p:ph idx="5" type="title"/>
          </p:nvPr>
        </p:nvSpPr>
        <p:spPr>
          <a:xfrm>
            <a:off x="6288050" y="1387263"/>
            <a:ext cx="1843800" cy="5277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01" name="Google Shape;601;p24"/>
          <p:cNvSpPr txBox="1"/>
          <p:nvPr>
            <p:ph idx="6" type="subTitle"/>
          </p:nvPr>
        </p:nvSpPr>
        <p:spPr>
          <a:xfrm>
            <a:off x="6288125" y="1874888"/>
            <a:ext cx="1843800" cy="665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02" name="Google Shape;602;p24"/>
          <p:cNvSpPr txBox="1"/>
          <p:nvPr>
            <p:ph idx="7" type="title"/>
          </p:nvPr>
        </p:nvSpPr>
        <p:spPr>
          <a:xfrm>
            <a:off x="6288050" y="2847038"/>
            <a:ext cx="1843800" cy="5277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03" name="Google Shape;603;p24"/>
          <p:cNvSpPr txBox="1"/>
          <p:nvPr>
            <p:ph idx="8" type="subTitle"/>
          </p:nvPr>
        </p:nvSpPr>
        <p:spPr>
          <a:xfrm>
            <a:off x="6288125" y="3334663"/>
            <a:ext cx="1843800" cy="665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04" name="Google Shape;604;p24"/>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24"/>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24"/>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607" name="Google Shape;607;p24"/>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608" name="Google Shape;608;p24"/>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609" name="Google Shape;609;p24"/>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610" name="Google Shape;610;p24"/>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11" name="Google Shape;611;p24"/>
          <p:cNvGrpSpPr/>
          <p:nvPr/>
        </p:nvGrpSpPr>
        <p:grpSpPr>
          <a:xfrm>
            <a:off x="6878094" y="4599628"/>
            <a:ext cx="95765" cy="95765"/>
            <a:chOff x="5925100" y="2102500"/>
            <a:chExt cx="372625" cy="372625"/>
          </a:xfrm>
        </p:grpSpPr>
        <p:sp>
          <p:nvSpPr>
            <p:cNvPr id="612" name="Google Shape;612;p24"/>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24"/>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24"/>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5" name="Google Shape;615;p24"/>
          <p:cNvGrpSpPr/>
          <p:nvPr/>
        </p:nvGrpSpPr>
        <p:grpSpPr>
          <a:xfrm>
            <a:off x="5623324" y="4522157"/>
            <a:ext cx="251415" cy="251415"/>
            <a:chOff x="5664289" y="4604097"/>
            <a:chExt cx="302399" cy="302399"/>
          </a:xfrm>
        </p:grpSpPr>
        <p:sp>
          <p:nvSpPr>
            <p:cNvPr id="616" name="Google Shape;616;p24"/>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24"/>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ive columns ">
  <p:cSld name="CUSTOM_13">
    <p:spTree>
      <p:nvGrpSpPr>
        <p:cNvPr id="618" name="Shape 618"/>
        <p:cNvGrpSpPr/>
        <p:nvPr/>
      </p:nvGrpSpPr>
      <p:grpSpPr>
        <a:xfrm>
          <a:off x="0" y="0"/>
          <a:ext cx="0" cy="0"/>
          <a:chOff x="0" y="0"/>
          <a:chExt cx="0" cy="0"/>
        </a:xfrm>
      </p:grpSpPr>
      <p:grpSp>
        <p:nvGrpSpPr>
          <p:cNvPr id="619" name="Google Shape;619;p25"/>
          <p:cNvGrpSpPr/>
          <p:nvPr/>
        </p:nvGrpSpPr>
        <p:grpSpPr>
          <a:xfrm>
            <a:off x="5511937" y="227671"/>
            <a:ext cx="2918495" cy="251400"/>
            <a:chOff x="5511937" y="227671"/>
            <a:chExt cx="2918495" cy="251400"/>
          </a:xfrm>
        </p:grpSpPr>
        <p:sp>
          <p:nvSpPr>
            <p:cNvPr id="620" name="Google Shape;620;p25"/>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21" name="Google Shape;621;p25"/>
            <p:cNvGrpSpPr/>
            <p:nvPr/>
          </p:nvGrpSpPr>
          <p:grpSpPr>
            <a:xfrm>
              <a:off x="8107044" y="247440"/>
              <a:ext cx="323388" cy="211832"/>
              <a:chOff x="7981350" y="540875"/>
              <a:chExt cx="445500" cy="291779"/>
            </a:xfrm>
          </p:grpSpPr>
          <p:sp>
            <p:nvSpPr>
              <p:cNvPr id="622" name="Google Shape;622;p25"/>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25"/>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5"/>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5" name="Google Shape;625;p25"/>
            <p:cNvGrpSpPr/>
            <p:nvPr/>
          </p:nvGrpSpPr>
          <p:grpSpPr>
            <a:xfrm>
              <a:off x="7742331" y="283445"/>
              <a:ext cx="146689" cy="139689"/>
              <a:chOff x="590233" y="2668119"/>
              <a:chExt cx="56685" cy="54487"/>
            </a:xfrm>
          </p:grpSpPr>
          <p:sp>
            <p:nvSpPr>
              <p:cNvPr id="626" name="Google Shape;626;p25"/>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25"/>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628" name="Google Shape;628;p25"/>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29" name="Google Shape;629;p25"/>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25"/>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25"/>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632" name="Google Shape;632;p25"/>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633" name="Google Shape;633;p25"/>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634" name="Google Shape;634;p25"/>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635" name="Google Shape;635;p25"/>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6" name="Google Shape;636;p25"/>
          <p:cNvGrpSpPr/>
          <p:nvPr/>
        </p:nvGrpSpPr>
        <p:grpSpPr>
          <a:xfrm>
            <a:off x="6878094" y="4599628"/>
            <a:ext cx="95765" cy="95765"/>
            <a:chOff x="5925100" y="2102500"/>
            <a:chExt cx="372625" cy="372625"/>
          </a:xfrm>
        </p:grpSpPr>
        <p:sp>
          <p:nvSpPr>
            <p:cNvPr id="637" name="Google Shape;637;p25"/>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25"/>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25"/>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0" name="Google Shape;640;p25"/>
          <p:cNvGrpSpPr/>
          <p:nvPr/>
        </p:nvGrpSpPr>
        <p:grpSpPr>
          <a:xfrm>
            <a:off x="5623324" y="4522157"/>
            <a:ext cx="251415" cy="251415"/>
            <a:chOff x="5664289" y="4604097"/>
            <a:chExt cx="302399" cy="302399"/>
          </a:xfrm>
        </p:grpSpPr>
        <p:sp>
          <p:nvSpPr>
            <p:cNvPr id="641" name="Google Shape;641;p25"/>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25"/>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43" name="Google Shape;643;p25"/>
          <p:cNvSpPr txBox="1"/>
          <p:nvPr>
            <p:ph idx="2" type="title"/>
          </p:nvPr>
        </p:nvSpPr>
        <p:spPr>
          <a:xfrm>
            <a:off x="2391225" y="15694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44" name="Google Shape;644;p25"/>
          <p:cNvSpPr txBox="1"/>
          <p:nvPr>
            <p:ph idx="1" type="subTitle"/>
          </p:nvPr>
        </p:nvSpPr>
        <p:spPr>
          <a:xfrm>
            <a:off x="2391225" y="19808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45" name="Google Shape;645;p25"/>
          <p:cNvSpPr txBox="1"/>
          <p:nvPr>
            <p:ph idx="3" type="title"/>
          </p:nvPr>
        </p:nvSpPr>
        <p:spPr>
          <a:xfrm>
            <a:off x="4378153" y="15694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46" name="Google Shape;646;p25"/>
          <p:cNvSpPr txBox="1"/>
          <p:nvPr>
            <p:ph idx="4" type="subTitle"/>
          </p:nvPr>
        </p:nvSpPr>
        <p:spPr>
          <a:xfrm>
            <a:off x="4378152" y="19808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47" name="Google Shape;647;p25"/>
          <p:cNvSpPr txBox="1"/>
          <p:nvPr>
            <p:ph idx="5" type="title"/>
          </p:nvPr>
        </p:nvSpPr>
        <p:spPr>
          <a:xfrm>
            <a:off x="3384688" y="30028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48" name="Google Shape;648;p25"/>
          <p:cNvSpPr txBox="1"/>
          <p:nvPr>
            <p:ph idx="6" type="subTitle"/>
          </p:nvPr>
        </p:nvSpPr>
        <p:spPr>
          <a:xfrm>
            <a:off x="3211750" y="3414275"/>
            <a:ext cx="21888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49" name="Google Shape;649;p25"/>
          <p:cNvSpPr txBox="1"/>
          <p:nvPr>
            <p:ph idx="7" type="title"/>
          </p:nvPr>
        </p:nvSpPr>
        <p:spPr>
          <a:xfrm>
            <a:off x="5371612" y="30028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50" name="Google Shape;650;p25"/>
          <p:cNvSpPr txBox="1"/>
          <p:nvPr>
            <p:ph idx="8" type="subTitle"/>
          </p:nvPr>
        </p:nvSpPr>
        <p:spPr>
          <a:xfrm>
            <a:off x="5198649" y="3414275"/>
            <a:ext cx="21888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51" name="Google Shape;651;p25"/>
          <p:cNvSpPr txBox="1"/>
          <p:nvPr>
            <p:ph idx="9" type="title"/>
          </p:nvPr>
        </p:nvSpPr>
        <p:spPr>
          <a:xfrm>
            <a:off x="6365076" y="15694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52" name="Google Shape;652;p25"/>
          <p:cNvSpPr txBox="1"/>
          <p:nvPr>
            <p:ph idx="13" type="subTitle"/>
          </p:nvPr>
        </p:nvSpPr>
        <p:spPr>
          <a:xfrm>
            <a:off x="6365075" y="19808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653" name="Shape 653"/>
        <p:cNvGrpSpPr/>
        <p:nvPr/>
      </p:nvGrpSpPr>
      <p:grpSpPr>
        <a:xfrm>
          <a:off x="0" y="0"/>
          <a:ext cx="0" cy="0"/>
          <a:chOff x="0" y="0"/>
          <a:chExt cx="0" cy="0"/>
        </a:xfrm>
      </p:grpSpPr>
      <p:grpSp>
        <p:nvGrpSpPr>
          <p:cNvPr id="654" name="Google Shape;654;p26"/>
          <p:cNvGrpSpPr/>
          <p:nvPr/>
        </p:nvGrpSpPr>
        <p:grpSpPr>
          <a:xfrm>
            <a:off x="5511937" y="227671"/>
            <a:ext cx="2918495" cy="251400"/>
            <a:chOff x="5511937" y="227671"/>
            <a:chExt cx="2918495" cy="251400"/>
          </a:xfrm>
        </p:grpSpPr>
        <p:sp>
          <p:nvSpPr>
            <p:cNvPr id="655" name="Google Shape;655;p26"/>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56" name="Google Shape;656;p26"/>
            <p:cNvGrpSpPr/>
            <p:nvPr/>
          </p:nvGrpSpPr>
          <p:grpSpPr>
            <a:xfrm>
              <a:off x="8107044" y="247440"/>
              <a:ext cx="323388" cy="211832"/>
              <a:chOff x="7981350" y="540875"/>
              <a:chExt cx="445500" cy="291779"/>
            </a:xfrm>
          </p:grpSpPr>
          <p:sp>
            <p:nvSpPr>
              <p:cNvPr id="657" name="Google Shape;657;p26"/>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26"/>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6"/>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0" name="Google Shape;660;p26"/>
            <p:cNvGrpSpPr/>
            <p:nvPr/>
          </p:nvGrpSpPr>
          <p:grpSpPr>
            <a:xfrm>
              <a:off x="7742331" y="283445"/>
              <a:ext cx="146689" cy="139689"/>
              <a:chOff x="590233" y="2668119"/>
              <a:chExt cx="56685" cy="54487"/>
            </a:xfrm>
          </p:grpSpPr>
          <p:sp>
            <p:nvSpPr>
              <p:cNvPr id="661" name="Google Shape;661;p26"/>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26"/>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663" name="Google Shape;663;p26"/>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64" name="Google Shape;664;p26"/>
          <p:cNvSpPr txBox="1"/>
          <p:nvPr>
            <p:ph idx="2" type="title"/>
          </p:nvPr>
        </p:nvSpPr>
        <p:spPr>
          <a:xfrm>
            <a:off x="2391225" y="15694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65" name="Google Shape;665;p26"/>
          <p:cNvSpPr txBox="1"/>
          <p:nvPr>
            <p:ph idx="1" type="subTitle"/>
          </p:nvPr>
        </p:nvSpPr>
        <p:spPr>
          <a:xfrm>
            <a:off x="2391225" y="19808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66" name="Google Shape;666;p26"/>
          <p:cNvSpPr txBox="1"/>
          <p:nvPr>
            <p:ph idx="3" type="title"/>
          </p:nvPr>
        </p:nvSpPr>
        <p:spPr>
          <a:xfrm>
            <a:off x="4378153" y="15694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67" name="Google Shape;667;p26"/>
          <p:cNvSpPr txBox="1"/>
          <p:nvPr>
            <p:ph idx="4" type="subTitle"/>
          </p:nvPr>
        </p:nvSpPr>
        <p:spPr>
          <a:xfrm>
            <a:off x="4378152" y="19808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68" name="Google Shape;668;p26"/>
          <p:cNvSpPr txBox="1"/>
          <p:nvPr>
            <p:ph idx="5" type="title"/>
          </p:nvPr>
        </p:nvSpPr>
        <p:spPr>
          <a:xfrm>
            <a:off x="2391225" y="31552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69" name="Google Shape;669;p26"/>
          <p:cNvSpPr txBox="1"/>
          <p:nvPr>
            <p:ph idx="6" type="subTitle"/>
          </p:nvPr>
        </p:nvSpPr>
        <p:spPr>
          <a:xfrm>
            <a:off x="2391225" y="35666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70" name="Google Shape;670;p26"/>
          <p:cNvSpPr txBox="1"/>
          <p:nvPr>
            <p:ph idx="7" type="title"/>
          </p:nvPr>
        </p:nvSpPr>
        <p:spPr>
          <a:xfrm>
            <a:off x="4378150" y="31552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71" name="Google Shape;671;p26"/>
          <p:cNvSpPr txBox="1"/>
          <p:nvPr>
            <p:ph idx="8" type="subTitle"/>
          </p:nvPr>
        </p:nvSpPr>
        <p:spPr>
          <a:xfrm>
            <a:off x="4378196" y="35666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72" name="Google Shape;672;p26"/>
          <p:cNvSpPr txBox="1"/>
          <p:nvPr>
            <p:ph idx="9" type="title"/>
          </p:nvPr>
        </p:nvSpPr>
        <p:spPr>
          <a:xfrm>
            <a:off x="6365076" y="15694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73" name="Google Shape;673;p26"/>
          <p:cNvSpPr txBox="1"/>
          <p:nvPr>
            <p:ph idx="13" type="subTitle"/>
          </p:nvPr>
        </p:nvSpPr>
        <p:spPr>
          <a:xfrm>
            <a:off x="6365075" y="19808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74" name="Google Shape;674;p26"/>
          <p:cNvSpPr txBox="1"/>
          <p:nvPr>
            <p:ph idx="14" type="title"/>
          </p:nvPr>
        </p:nvSpPr>
        <p:spPr>
          <a:xfrm>
            <a:off x="6365076" y="31552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75" name="Google Shape;675;p26"/>
          <p:cNvSpPr txBox="1"/>
          <p:nvPr>
            <p:ph idx="15" type="subTitle"/>
          </p:nvPr>
        </p:nvSpPr>
        <p:spPr>
          <a:xfrm>
            <a:off x="6365168" y="35666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76" name="Google Shape;676;p26"/>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26"/>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26"/>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679" name="Google Shape;679;p26"/>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680" name="Google Shape;680;p26"/>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681" name="Google Shape;681;p26"/>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682" name="Google Shape;682;p26"/>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83" name="Google Shape;683;p26"/>
          <p:cNvGrpSpPr/>
          <p:nvPr/>
        </p:nvGrpSpPr>
        <p:grpSpPr>
          <a:xfrm>
            <a:off x="6878094" y="4599628"/>
            <a:ext cx="95765" cy="95765"/>
            <a:chOff x="5925100" y="2102500"/>
            <a:chExt cx="372625" cy="372625"/>
          </a:xfrm>
        </p:grpSpPr>
        <p:sp>
          <p:nvSpPr>
            <p:cNvPr id="684" name="Google Shape;684;p26"/>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26"/>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26"/>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87" name="Google Shape;687;p26"/>
          <p:cNvGrpSpPr/>
          <p:nvPr/>
        </p:nvGrpSpPr>
        <p:grpSpPr>
          <a:xfrm>
            <a:off x="5623324" y="4522157"/>
            <a:ext cx="251415" cy="251415"/>
            <a:chOff x="5664289" y="4604097"/>
            <a:chExt cx="302399" cy="302399"/>
          </a:xfrm>
        </p:grpSpPr>
        <p:sp>
          <p:nvSpPr>
            <p:cNvPr id="688" name="Google Shape;688;p26"/>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26"/>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690" name="Shape 690"/>
        <p:cNvGrpSpPr/>
        <p:nvPr/>
      </p:nvGrpSpPr>
      <p:grpSpPr>
        <a:xfrm>
          <a:off x="0" y="0"/>
          <a:ext cx="0" cy="0"/>
          <a:chOff x="0" y="0"/>
          <a:chExt cx="0" cy="0"/>
        </a:xfrm>
      </p:grpSpPr>
      <p:grpSp>
        <p:nvGrpSpPr>
          <p:cNvPr id="691" name="Google Shape;691;p27"/>
          <p:cNvGrpSpPr/>
          <p:nvPr/>
        </p:nvGrpSpPr>
        <p:grpSpPr>
          <a:xfrm>
            <a:off x="5511937" y="227671"/>
            <a:ext cx="2918495" cy="251400"/>
            <a:chOff x="5511937" y="227671"/>
            <a:chExt cx="2918495" cy="251400"/>
          </a:xfrm>
        </p:grpSpPr>
        <p:sp>
          <p:nvSpPr>
            <p:cNvPr id="692" name="Google Shape;692;p27"/>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93" name="Google Shape;693;p27"/>
            <p:cNvGrpSpPr/>
            <p:nvPr/>
          </p:nvGrpSpPr>
          <p:grpSpPr>
            <a:xfrm>
              <a:off x="8107044" y="247440"/>
              <a:ext cx="323388" cy="211832"/>
              <a:chOff x="7981350" y="540875"/>
              <a:chExt cx="445500" cy="291779"/>
            </a:xfrm>
          </p:grpSpPr>
          <p:sp>
            <p:nvSpPr>
              <p:cNvPr id="694" name="Google Shape;694;p27"/>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27"/>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27"/>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7" name="Google Shape;697;p27"/>
            <p:cNvGrpSpPr/>
            <p:nvPr/>
          </p:nvGrpSpPr>
          <p:grpSpPr>
            <a:xfrm>
              <a:off x="7742331" y="283445"/>
              <a:ext cx="146689" cy="139689"/>
              <a:chOff x="590233" y="2668119"/>
              <a:chExt cx="56685" cy="54487"/>
            </a:xfrm>
          </p:grpSpPr>
          <p:sp>
            <p:nvSpPr>
              <p:cNvPr id="698" name="Google Shape;698;p27"/>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27"/>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00" name="Google Shape;700;p27"/>
          <p:cNvSpPr txBox="1"/>
          <p:nvPr>
            <p:ph hasCustomPrompt="1" type="title"/>
          </p:nvPr>
        </p:nvSpPr>
        <p:spPr>
          <a:xfrm>
            <a:off x="3964300" y="691800"/>
            <a:ext cx="2670600" cy="76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3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701" name="Google Shape;701;p27"/>
          <p:cNvSpPr txBox="1"/>
          <p:nvPr>
            <p:ph idx="1" type="subTitle"/>
          </p:nvPr>
        </p:nvSpPr>
        <p:spPr>
          <a:xfrm>
            <a:off x="3964300" y="1199002"/>
            <a:ext cx="2670600" cy="598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PT Sans"/>
              <a:buNone/>
              <a:defRPr sz="12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702" name="Google Shape;702;p27"/>
          <p:cNvSpPr txBox="1"/>
          <p:nvPr>
            <p:ph hasCustomPrompt="1" idx="2" type="title"/>
          </p:nvPr>
        </p:nvSpPr>
        <p:spPr>
          <a:xfrm>
            <a:off x="3964300" y="1837111"/>
            <a:ext cx="2670600" cy="76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3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703" name="Google Shape;703;p27"/>
          <p:cNvSpPr txBox="1"/>
          <p:nvPr>
            <p:ph idx="3" type="subTitle"/>
          </p:nvPr>
        </p:nvSpPr>
        <p:spPr>
          <a:xfrm>
            <a:off x="3964300" y="2357026"/>
            <a:ext cx="2670600" cy="598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PT Sans"/>
              <a:buNone/>
              <a:defRPr sz="12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704" name="Google Shape;704;p27"/>
          <p:cNvSpPr txBox="1"/>
          <p:nvPr>
            <p:ph hasCustomPrompt="1" idx="4" type="title"/>
          </p:nvPr>
        </p:nvSpPr>
        <p:spPr>
          <a:xfrm>
            <a:off x="3964300" y="2982423"/>
            <a:ext cx="2670600" cy="76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3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705" name="Google Shape;705;p27"/>
          <p:cNvSpPr txBox="1"/>
          <p:nvPr>
            <p:ph idx="5" type="subTitle"/>
          </p:nvPr>
        </p:nvSpPr>
        <p:spPr>
          <a:xfrm>
            <a:off x="3964300" y="3515050"/>
            <a:ext cx="2670600" cy="598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PT Sans"/>
              <a:buNone/>
              <a:defRPr sz="12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706" name="Google Shape;706;p27"/>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27"/>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27"/>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709" name="Google Shape;709;p27"/>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710" name="Google Shape;710;p27"/>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711" name="Google Shape;711;p27"/>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712" name="Google Shape;712;p27"/>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13" name="Google Shape;713;p27"/>
          <p:cNvGrpSpPr/>
          <p:nvPr/>
        </p:nvGrpSpPr>
        <p:grpSpPr>
          <a:xfrm>
            <a:off x="6878094" y="4599628"/>
            <a:ext cx="95765" cy="95765"/>
            <a:chOff x="5925100" y="2102500"/>
            <a:chExt cx="372625" cy="372625"/>
          </a:xfrm>
        </p:grpSpPr>
        <p:sp>
          <p:nvSpPr>
            <p:cNvPr id="714" name="Google Shape;714;p27"/>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27"/>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27"/>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7" name="Google Shape;717;p27"/>
          <p:cNvGrpSpPr/>
          <p:nvPr/>
        </p:nvGrpSpPr>
        <p:grpSpPr>
          <a:xfrm>
            <a:off x="5623324" y="4522157"/>
            <a:ext cx="251415" cy="251415"/>
            <a:chOff x="5664289" y="4604097"/>
            <a:chExt cx="302399" cy="302399"/>
          </a:xfrm>
        </p:grpSpPr>
        <p:sp>
          <p:nvSpPr>
            <p:cNvPr id="718" name="Google Shape;718;p27"/>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27"/>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2">
    <p:spTree>
      <p:nvGrpSpPr>
        <p:cNvPr id="720" name="Shape 720"/>
        <p:cNvGrpSpPr/>
        <p:nvPr/>
      </p:nvGrpSpPr>
      <p:grpSpPr>
        <a:xfrm>
          <a:off x="0" y="0"/>
          <a:ext cx="0" cy="0"/>
          <a:chOff x="0" y="0"/>
          <a:chExt cx="0" cy="0"/>
        </a:xfrm>
      </p:grpSpPr>
      <p:sp>
        <p:nvSpPr>
          <p:cNvPr id="721" name="Google Shape;721;p28"/>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28"/>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28"/>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724" name="Google Shape;724;p28"/>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725" name="Google Shape;725;p28"/>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726" name="Google Shape;726;p28"/>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727" name="Google Shape;727;p28"/>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28" name="Google Shape;728;p28"/>
          <p:cNvGrpSpPr/>
          <p:nvPr/>
        </p:nvGrpSpPr>
        <p:grpSpPr>
          <a:xfrm>
            <a:off x="6878094" y="4599628"/>
            <a:ext cx="95765" cy="95765"/>
            <a:chOff x="5925100" y="2102500"/>
            <a:chExt cx="372625" cy="372625"/>
          </a:xfrm>
        </p:grpSpPr>
        <p:sp>
          <p:nvSpPr>
            <p:cNvPr id="729" name="Google Shape;729;p28"/>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28"/>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28"/>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2" name="Google Shape;732;p28"/>
          <p:cNvGrpSpPr/>
          <p:nvPr/>
        </p:nvGrpSpPr>
        <p:grpSpPr>
          <a:xfrm>
            <a:off x="5623324" y="4522157"/>
            <a:ext cx="251415" cy="251415"/>
            <a:chOff x="5664289" y="4604097"/>
            <a:chExt cx="302399" cy="302399"/>
          </a:xfrm>
        </p:grpSpPr>
        <p:sp>
          <p:nvSpPr>
            <p:cNvPr id="733" name="Google Shape;733;p28"/>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28"/>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35" name="Google Shape;735;p28"/>
          <p:cNvSpPr txBox="1"/>
          <p:nvPr>
            <p:ph type="title"/>
          </p:nvPr>
        </p:nvSpPr>
        <p:spPr>
          <a:xfrm>
            <a:off x="713100" y="539400"/>
            <a:ext cx="77178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atin typeface="Poppins Medium"/>
                <a:ea typeface="Poppins Medium"/>
                <a:cs typeface="Poppins Medium"/>
                <a:sym typeface="Poppins Medium"/>
              </a:defRPr>
            </a:lvl1pPr>
            <a:lvl2pPr lvl="1">
              <a:spcBef>
                <a:spcPts val="0"/>
              </a:spcBef>
              <a:spcAft>
                <a:spcPts val="0"/>
              </a:spcAft>
              <a:buSzPts val="2800"/>
              <a:buNone/>
              <a:defRPr>
                <a:latin typeface="Poppins Medium"/>
                <a:ea typeface="Poppins Medium"/>
                <a:cs typeface="Poppins Medium"/>
                <a:sym typeface="Poppins Medium"/>
              </a:defRPr>
            </a:lvl2pPr>
            <a:lvl3pPr lvl="2">
              <a:spcBef>
                <a:spcPts val="0"/>
              </a:spcBef>
              <a:spcAft>
                <a:spcPts val="0"/>
              </a:spcAft>
              <a:buSzPts val="2800"/>
              <a:buNone/>
              <a:defRPr>
                <a:latin typeface="Poppins Medium"/>
                <a:ea typeface="Poppins Medium"/>
                <a:cs typeface="Poppins Medium"/>
                <a:sym typeface="Poppins Medium"/>
              </a:defRPr>
            </a:lvl3pPr>
            <a:lvl4pPr lvl="3">
              <a:spcBef>
                <a:spcPts val="0"/>
              </a:spcBef>
              <a:spcAft>
                <a:spcPts val="0"/>
              </a:spcAft>
              <a:buSzPts val="2800"/>
              <a:buNone/>
              <a:defRPr>
                <a:latin typeface="Poppins Medium"/>
                <a:ea typeface="Poppins Medium"/>
                <a:cs typeface="Poppins Medium"/>
                <a:sym typeface="Poppins Medium"/>
              </a:defRPr>
            </a:lvl4pPr>
            <a:lvl5pPr lvl="4">
              <a:spcBef>
                <a:spcPts val="0"/>
              </a:spcBef>
              <a:spcAft>
                <a:spcPts val="0"/>
              </a:spcAft>
              <a:buSzPts val="2800"/>
              <a:buNone/>
              <a:defRPr>
                <a:latin typeface="Poppins Medium"/>
                <a:ea typeface="Poppins Medium"/>
                <a:cs typeface="Poppins Medium"/>
                <a:sym typeface="Poppins Medium"/>
              </a:defRPr>
            </a:lvl5pPr>
            <a:lvl6pPr lvl="5">
              <a:spcBef>
                <a:spcPts val="0"/>
              </a:spcBef>
              <a:spcAft>
                <a:spcPts val="0"/>
              </a:spcAft>
              <a:buSzPts val="2800"/>
              <a:buNone/>
              <a:defRPr>
                <a:latin typeface="Poppins Medium"/>
                <a:ea typeface="Poppins Medium"/>
                <a:cs typeface="Poppins Medium"/>
                <a:sym typeface="Poppins Medium"/>
              </a:defRPr>
            </a:lvl6pPr>
            <a:lvl7pPr lvl="6">
              <a:spcBef>
                <a:spcPts val="0"/>
              </a:spcBef>
              <a:spcAft>
                <a:spcPts val="0"/>
              </a:spcAft>
              <a:buSzPts val="2800"/>
              <a:buNone/>
              <a:defRPr>
                <a:latin typeface="Poppins Medium"/>
                <a:ea typeface="Poppins Medium"/>
                <a:cs typeface="Poppins Medium"/>
                <a:sym typeface="Poppins Medium"/>
              </a:defRPr>
            </a:lvl7pPr>
            <a:lvl8pPr lvl="7">
              <a:spcBef>
                <a:spcPts val="0"/>
              </a:spcBef>
              <a:spcAft>
                <a:spcPts val="0"/>
              </a:spcAft>
              <a:buSzPts val="2800"/>
              <a:buNone/>
              <a:defRPr>
                <a:latin typeface="Poppins Medium"/>
                <a:ea typeface="Poppins Medium"/>
                <a:cs typeface="Poppins Medium"/>
                <a:sym typeface="Poppins Medium"/>
              </a:defRPr>
            </a:lvl8pPr>
            <a:lvl9pPr lvl="8">
              <a:spcBef>
                <a:spcPts val="0"/>
              </a:spcBef>
              <a:spcAft>
                <a:spcPts val="0"/>
              </a:spcAft>
              <a:buSzPts val="2800"/>
              <a:buNone/>
              <a:defRPr>
                <a:latin typeface="Poppins Medium"/>
                <a:ea typeface="Poppins Medium"/>
                <a:cs typeface="Poppins Medium"/>
                <a:sym typeface="Poppins Medium"/>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
    <p:spTree>
      <p:nvGrpSpPr>
        <p:cNvPr id="736" name="Shape 736"/>
        <p:cNvGrpSpPr/>
        <p:nvPr/>
      </p:nvGrpSpPr>
      <p:grpSpPr>
        <a:xfrm>
          <a:off x="0" y="0"/>
          <a:ext cx="0" cy="0"/>
          <a:chOff x="0" y="0"/>
          <a:chExt cx="0" cy="0"/>
        </a:xfrm>
      </p:grpSpPr>
      <p:grpSp>
        <p:nvGrpSpPr>
          <p:cNvPr id="737" name="Google Shape;737;p29"/>
          <p:cNvGrpSpPr/>
          <p:nvPr/>
        </p:nvGrpSpPr>
        <p:grpSpPr>
          <a:xfrm>
            <a:off x="5511937" y="227671"/>
            <a:ext cx="2918495" cy="251400"/>
            <a:chOff x="5511937" y="227671"/>
            <a:chExt cx="2918495" cy="251400"/>
          </a:xfrm>
        </p:grpSpPr>
        <p:sp>
          <p:nvSpPr>
            <p:cNvPr id="738" name="Google Shape;738;p29"/>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39" name="Google Shape;739;p29"/>
            <p:cNvGrpSpPr/>
            <p:nvPr/>
          </p:nvGrpSpPr>
          <p:grpSpPr>
            <a:xfrm>
              <a:off x="8107044" y="247440"/>
              <a:ext cx="323388" cy="211832"/>
              <a:chOff x="7981350" y="540875"/>
              <a:chExt cx="445500" cy="291779"/>
            </a:xfrm>
          </p:grpSpPr>
          <p:sp>
            <p:nvSpPr>
              <p:cNvPr id="740" name="Google Shape;740;p29"/>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29"/>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29"/>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43" name="Google Shape;743;p29"/>
            <p:cNvGrpSpPr/>
            <p:nvPr/>
          </p:nvGrpSpPr>
          <p:grpSpPr>
            <a:xfrm>
              <a:off x="7742331" y="283445"/>
              <a:ext cx="146689" cy="139689"/>
              <a:chOff x="590233" y="2668119"/>
              <a:chExt cx="56685" cy="54487"/>
            </a:xfrm>
          </p:grpSpPr>
          <p:sp>
            <p:nvSpPr>
              <p:cNvPr id="744" name="Google Shape;744;p29"/>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29"/>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46" name="Google Shape;746;p29"/>
          <p:cNvSpPr txBox="1"/>
          <p:nvPr/>
        </p:nvSpPr>
        <p:spPr>
          <a:xfrm>
            <a:off x="3663425" y="3193200"/>
            <a:ext cx="3272400" cy="6156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300"/>
              </a:spcBef>
              <a:spcAft>
                <a:spcPts val="0"/>
              </a:spcAft>
              <a:buNone/>
            </a:pPr>
            <a:r>
              <a:rPr lang="en" sz="1000">
                <a:solidFill>
                  <a:schemeClr val="lt1"/>
                </a:solidFill>
                <a:latin typeface="Poppins"/>
                <a:ea typeface="Poppins"/>
                <a:cs typeface="Poppins"/>
                <a:sym typeface="Poppins"/>
              </a:rPr>
              <a:t>CREDITS: This presentation template was created by </a:t>
            </a:r>
            <a:r>
              <a:rPr b="1" lang="en" sz="1000">
                <a:solidFill>
                  <a:schemeClr val="lt1"/>
                </a:solidFill>
                <a:uFill>
                  <a:noFill/>
                </a:uFill>
                <a:latin typeface="Poppins"/>
                <a:ea typeface="Poppins"/>
                <a:cs typeface="Poppins"/>
                <a:sym typeface="Poppins"/>
                <a:hlinkClick r:id="rId2">
                  <a:extLst>
                    <a:ext uri="{A12FA001-AC4F-418D-AE19-62706E023703}">
                      <ahyp:hlinkClr val="tx"/>
                    </a:ext>
                  </a:extLst>
                </a:hlinkClick>
              </a:rPr>
              <a:t>Slidesgo</a:t>
            </a:r>
            <a:r>
              <a:rPr lang="en" sz="1000">
                <a:solidFill>
                  <a:schemeClr val="lt1"/>
                </a:solidFill>
                <a:latin typeface="Poppins"/>
                <a:ea typeface="Poppins"/>
                <a:cs typeface="Poppins"/>
                <a:sym typeface="Poppins"/>
              </a:rPr>
              <a:t>, including icons by </a:t>
            </a:r>
            <a:r>
              <a:rPr b="1" lang="en" sz="1000">
                <a:solidFill>
                  <a:schemeClr val="lt1"/>
                </a:solidFill>
                <a:uFill>
                  <a:noFill/>
                </a:uFill>
                <a:latin typeface="Poppins"/>
                <a:ea typeface="Poppins"/>
                <a:cs typeface="Poppins"/>
                <a:sym typeface="Poppins"/>
                <a:hlinkClick r:id="rId3">
                  <a:extLst>
                    <a:ext uri="{A12FA001-AC4F-418D-AE19-62706E023703}">
                      <ahyp:hlinkClr val="tx"/>
                    </a:ext>
                  </a:extLst>
                </a:hlinkClick>
              </a:rPr>
              <a:t>Flaticon</a:t>
            </a:r>
            <a:r>
              <a:rPr b="1" lang="en" sz="1000">
                <a:solidFill>
                  <a:schemeClr val="lt1"/>
                </a:solidFill>
                <a:latin typeface="Poppins"/>
                <a:ea typeface="Poppins"/>
                <a:cs typeface="Poppins"/>
                <a:sym typeface="Poppins"/>
              </a:rPr>
              <a:t> </a:t>
            </a:r>
            <a:r>
              <a:rPr lang="en" sz="1000">
                <a:solidFill>
                  <a:schemeClr val="lt1"/>
                </a:solidFill>
                <a:latin typeface="Poppins"/>
                <a:ea typeface="Poppins"/>
                <a:cs typeface="Poppins"/>
                <a:sym typeface="Poppins"/>
              </a:rPr>
              <a:t>and infographics &amp; images by </a:t>
            </a:r>
            <a:r>
              <a:rPr b="1" lang="en" sz="1000">
                <a:solidFill>
                  <a:schemeClr val="lt1"/>
                </a:solidFill>
                <a:uFill>
                  <a:noFill/>
                </a:uFill>
                <a:latin typeface="Poppins"/>
                <a:ea typeface="Poppins"/>
                <a:cs typeface="Poppins"/>
                <a:sym typeface="Poppins"/>
                <a:hlinkClick r:id="rId4">
                  <a:extLst>
                    <a:ext uri="{A12FA001-AC4F-418D-AE19-62706E023703}">
                      <ahyp:hlinkClr val="tx"/>
                    </a:ext>
                  </a:extLst>
                </a:hlinkClick>
              </a:rPr>
              <a:t>Freepik</a:t>
            </a:r>
            <a:endParaRPr b="1" sz="1000">
              <a:solidFill>
                <a:schemeClr val="lt1"/>
              </a:solidFill>
              <a:latin typeface="Poppins"/>
              <a:ea typeface="Poppins"/>
              <a:cs typeface="Poppins"/>
              <a:sym typeface="Poppins"/>
            </a:endParaRPr>
          </a:p>
        </p:txBody>
      </p:sp>
      <p:sp>
        <p:nvSpPr>
          <p:cNvPr id="747" name="Google Shape;747;p29"/>
          <p:cNvSpPr txBox="1"/>
          <p:nvPr>
            <p:ph type="title"/>
          </p:nvPr>
        </p:nvSpPr>
        <p:spPr>
          <a:xfrm>
            <a:off x="3578825" y="678700"/>
            <a:ext cx="3434700" cy="873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sz="5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8" name="Google Shape;748;p29"/>
          <p:cNvSpPr txBox="1"/>
          <p:nvPr>
            <p:ph idx="1" type="subTitle"/>
          </p:nvPr>
        </p:nvSpPr>
        <p:spPr>
          <a:xfrm>
            <a:off x="3585725" y="1656725"/>
            <a:ext cx="3434700" cy="1426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749" name="Google Shape;749;p29"/>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29"/>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29"/>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752" name="Google Shape;752;p29"/>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753" name="Google Shape;753;p29"/>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754" name="Google Shape;754;p29"/>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755" name="Google Shape;755;p29"/>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56" name="Google Shape;756;p29"/>
          <p:cNvGrpSpPr/>
          <p:nvPr/>
        </p:nvGrpSpPr>
        <p:grpSpPr>
          <a:xfrm>
            <a:off x="6878094" y="4599628"/>
            <a:ext cx="95765" cy="95765"/>
            <a:chOff x="5925100" y="2102500"/>
            <a:chExt cx="372625" cy="372625"/>
          </a:xfrm>
        </p:grpSpPr>
        <p:sp>
          <p:nvSpPr>
            <p:cNvPr id="757" name="Google Shape;757;p29"/>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29"/>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29"/>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0" name="Google Shape;760;p29"/>
          <p:cNvGrpSpPr/>
          <p:nvPr/>
        </p:nvGrpSpPr>
        <p:grpSpPr>
          <a:xfrm>
            <a:off x="5623324" y="4522157"/>
            <a:ext cx="251415" cy="251415"/>
            <a:chOff x="5664289" y="4604097"/>
            <a:chExt cx="302399" cy="302399"/>
          </a:xfrm>
        </p:grpSpPr>
        <p:sp>
          <p:nvSpPr>
            <p:cNvPr id="761" name="Google Shape;761;p29"/>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29"/>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763" name="Shape 763"/>
        <p:cNvGrpSpPr/>
        <p:nvPr/>
      </p:nvGrpSpPr>
      <p:grpSpPr>
        <a:xfrm>
          <a:off x="0" y="0"/>
          <a:ext cx="0" cy="0"/>
          <a:chOff x="0" y="0"/>
          <a:chExt cx="0" cy="0"/>
        </a:xfrm>
      </p:grpSpPr>
      <p:sp>
        <p:nvSpPr>
          <p:cNvPr id="764" name="Google Shape;764;p30"/>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65" name="Google Shape;765;p30"/>
          <p:cNvGrpSpPr/>
          <p:nvPr/>
        </p:nvGrpSpPr>
        <p:grpSpPr>
          <a:xfrm>
            <a:off x="8107044" y="247440"/>
            <a:ext cx="323388" cy="211832"/>
            <a:chOff x="7981350" y="540875"/>
            <a:chExt cx="445500" cy="291779"/>
          </a:xfrm>
        </p:grpSpPr>
        <p:sp>
          <p:nvSpPr>
            <p:cNvPr id="766" name="Google Shape;766;p30"/>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30"/>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30"/>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9" name="Google Shape;769;p30"/>
          <p:cNvGrpSpPr/>
          <p:nvPr/>
        </p:nvGrpSpPr>
        <p:grpSpPr>
          <a:xfrm>
            <a:off x="7742331" y="283445"/>
            <a:ext cx="146689" cy="139689"/>
            <a:chOff x="590233" y="2668119"/>
            <a:chExt cx="56685" cy="54487"/>
          </a:xfrm>
        </p:grpSpPr>
        <p:sp>
          <p:nvSpPr>
            <p:cNvPr id="770" name="Google Shape;770;p30"/>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30"/>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2" name="Google Shape;772;p30"/>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30"/>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30"/>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775" name="Google Shape;775;p30"/>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grpSp>
        <p:nvGrpSpPr>
          <p:cNvPr id="776" name="Google Shape;776;p30"/>
          <p:cNvGrpSpPr/>
          <p:nvPr/>
        </p:nvGrpSpPr>
        <p:grpSpPr>
          <a:xfrm>
            <a:off x="4504042" y="4522157"/>
            <a:ext cx="2469817" cy="251415"/>
            <a:chOff x="4885042" y="4630334"/>
            <a:chExt cx="2469817" cy="251415"/>
          </a:xfrm>
        </p:grpSpPr>
        <p:sp>
          <p:nvSpPr>
            <p:cNvPr id="777" name="Google Shape;777;p30"/>
            <p:cNvSpPr/>
            <p:nvPr/>
          </p:nvSpPr>
          <p:spPr>
            <a:xfrm>
              <a:off x="4885042" y="4711368"/>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78" name="Google Shape;778;p30"/>
            <p:cNvGrpSpPr/>
            <p:nvPr/>
          </p:nvGrpSpPr>
          <p:grpSpPr>
            <a:xfrm>
              <a:off x="7259094" y="4707805"/>
              <a:ext cx="95765" cy="95765"/>
              <a:chOff x="5925100" y="2102500"/>
              <a:chExt cx="372625" cy="372625"/>
            </a:xfrm>
          </p:grpSpPr>
          <p:sp>
            <p:nvSpPr>
              <p:cNvPr id="779" name="Google Shape;779;p30"/>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30"/>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30"/>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2" name="Google Shape;782;p30"/>
            <p:cNvGrpSpPr/>
            <p:nvPr/>
          </p:nvGrpSpPr>
          <p:grpSpPr>
            <a:xfrm>
              <a:off x="6004324" y="4630334"/>
              <a:ext cx="251415" cy="251415"/>
              <a:chOff x="5664289" y="4604097"/>
              <a:chExt cx="302399" cy="302399"/>
            </a:xfrm>
          </p:grpSpPr>
          <p:sp>
            <p:nvSpPr>
              <p:cNvPr id="783" name="Google Shape;783;p30"/>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30"/>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5" name="Google Shape;785;p30"/>
            <p:cNvGrpSpPr/>
            <p:nvPr/>
          </p:nvGrpSpPr>
          <p:grpSpPr>
            <a:xfrm>
              <a:off x="6722136" y="4721484"/>
              <a:ext cx="70559" cy="69120"/>
              <a:chOff x="4815725" y="2155725"/>
              <a:chExt cx="274550" cy="268950"/>
            </a:xfrm>
          </p:grpSpPr>
          <p:sp>
            <p:nvSpPr>
              <p:cNvPr id="786" name="Google Shape;786;p30"/>
              <p:cNvSpPr/>
              <p:nvPr/>
            </p:nvSpPr>
            <p:spPr>
              <a:xfrm>
                <a:off x="4815725" y="2155725"/>
                <a:ext cx="235350" cy="268950"/>
              </a:xfrm>
              <a:custGeom>
                <a:rect b="b" l="l" r="r" t="t"/>
                <a:pathLst>
                  <a:path extrusionOk="0" h="10758" w="9414">
                    <a:moveTo>
                      <a:pt x="0" y="0"/>
                    </a:moveTo>
                    <a:lnTo>
                      <a:pt x="0" y="10758"/>
                    </a:lnTo>
                    <a:lnTo>
                      <a:pt x="9413" y="5267"/>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30"/>
              <p:cNvSpPr/>
              <p:nvPr/>
            </p:nvSpPr>
            <p:spPr>
              <a:xfrm>
                <a:off x="5042625" y="2155725"/>
                <a:ext cx="47650" cy="268950"/>
              </a:xfrm>
              <a:custGeom>
                <a:rect b="b" l="l" r="r" t="t"/>
                <a:pathLst>
                  <a:path extrusionOk="0" h="10758" w="1906">
                    <a:moveTo>
                      <a:pt x="1" y="0"/>
                    </a:moveTo>
                    <a:lnTo>
                      <a:pt x="1" y="10758"/>
                    </a:lnTo>
                    <a:lnTo>
                      <a:pt x="1906" y="10758"/>
                    </a:lnTo>
                    <a:lnTo>
                      <a:pt x="190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8" name="Google Shape;788;p30"/>
            <p:cNvGrpSpPr/>
            <p:nvPr/>
          </p:nvGrpSpPr>
          <p:grpSpPr>
            <a:xfrm>
              <a:off x="5466640" y="4721484"/>
              <a:ext cx="71285" cy="69120"/>
              <a:chOff x="2636175" y="2155725"/>
              <a:chExt cx="277375" cy="268950"/>
            </a:xfrm>
          </p:grpSpPr>
          <p:sp>
            <p:nvSpPr>
              <p:cNvPr id="789" name="Google Shape;789;p30"/>
              <p:cNvSpPr/>
              <p:nvPr/>
            </p:nvSpPr>
            <p:spPr>
              <a:xfrm>
                <a:off x="2678200" y="2155725"/>
                <a:ext cx="235350" cy="268950"/>
              </a:xfrm>
              <a:custGeom>
                <a:rect b="b" l="l" r="r" t="t"/>
                <a:pathLst>
                  <a:path extrusionOk="0" h="10758" w="9414">
                    <a:moveTo>
                      <a:pt x="9413" y="0"/>
                    </a:moveTo>
                    <a:lnTo>
                      <a:pt x="0" y="5267"/>
                    </a:lnTo>
                    <a:lnTo>
                      <a:pt x="9413" y="10758"/>
                    </a:lnTo>
                    <a:lnTo>
                      <a:pt x="941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30"/>
              <p:cNvSpPr/>
              <p:nvPr/>
            </p:nvSpPr>
            <p:spPr>
              <a:xfrm>
                <a:off x="2636175" y="2155725"/>
                <a:ext cx="50450" cy="268950"/>
              </a:xfrm>
              <a:custGeom>
                <a:rect b="b" l="l" r="r" t="t"/>
                <a:pathLst>
                  <a:path extrusionOk="0" h="10758" w="2018">
                    <a:moveTo>
                      <a:pt x="0" y="0"/>
                    </a:moveTo>
                    <a:lnTo>
                      <a:pt x="0" y="10758"/>
                    </a:lnTo>
                    <a:lnTo>
                      <a:pt x="2017" y="10758"/>
                    </a:lnTo>
                    <a:lnTo>
                      <a:pt x="201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791" name="Google Shape;791;p30"/>
          <p:cNvGrpSpPr/>
          <p:nvPr/>
        </p:nvGrpSpPr>
        <p:grpSpPr>
          <a:xfrm>
            <a:off x="2705200" y="4862825"/>
            <a:ext cx="6067500" cy="89400"/>
            <a:chOff x="2705200" y="4934263"/>
            <a:chExt cx="6067500" cy="89400"/>
          </a:xfrm>
        </p:grpSpPr>
        <p:cxnSp>
          <p:nvCxnSpPr>
            <p:cNvPr id="792" name="Google Shape;792;p30"/>
            <p:cNvCxnSpPr/>
            <p:nvPr/>
          </p:nvCxnSpPr>
          <p:spPr>
            <a:xfrm>
              <a:off x="2705200" y="4980950"/>
              <a:ext cx="6067500" cy="0"/>
            </a:xfrm>
            <a:prstGeom prst="straightConnector1">
              <a:avLst/>
            </a:prstGeom>
            <a:noFill/>
            <a:ln cap="flat" cmpd="sng" w="28575">
              <a:solidFill>
                <a:schemeClr val="lt1"/>
              </a:solidFill>
              <a:prstDash val="solid"/>
              <a:round/>
              <a:headEnd len="med" w="med" type="none"/>
              <a:tailEnd len="med" w="med" type="none"/>
            </a:ln>
          </p:spPr>
        </p:cxnSp>
        <p:cxnSp>
          <p:nvCxnSpPr>
            <p:cNvPr id="793" name="Google Shape;793;p30"/>
            <p:cNvCxnSpPr/>
            <p:nvPr/>
          </p:nvCxnSpPr>
          <p:spPr>
            <a:xfrm>
              <a:off x="2705200" y="4980950"/>
              <a:ext cx="4269000" cy="0"/>
            </a:xfrm>
            <a:prstGeom prst="straightConnector1">
              <a:avLst/>
            </a:prstGeom>
            <a:noFill/>
            <a:ln cap="flat" cmpd="sng" w="28575">
              <a:solidFill>
                <a:schemeClr val="accent1"/>
              </a:solidFill>
              <a:prstDash val="solid"/>
              <a:round/>
              <a:headEnd len="med" w="med" type="none"/>
              <a:tailEnd len="med" w="med" type="none"/>
            </a:ln>
          </p:spPr>
        </p:cxnSp>
        <p:sp>
          <p:nvSpPr>
            <p:cNvPr id="794" name="Google Shape;794;p30"/>
            <p:cNvSpPr/>
            <p:nvPr/>
          </p:nvSpPr>
          <p:spPr>
            <a:xfrm>
              <a:off x="6918125" y="4934263"/>
              <a:ext cx="89400" cy="894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5" name="Google Shape;795;p30"/>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796" name="Google Shape;796;p30"/>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grpSp>
        <p:nvGrpSpPr>
          <p:cNvPr id="797" name="Google Shape;797;p30"/>
          <p:cNvGrpSpPr/>
          <p:nvPr/>
        </p:nvGrpSpPr>
        <p:grpSpPr>
          <a:xfrm>
            <a:off x="0" y="234600"/>
            <a:ext cx="2168006" cy="3817925"/>
            <a:chOff x="0" y="184950"/>
            <a:chExt cx="2489100" cy="4773600"/>
          </a:xfrm>
        </p:grpSpPr>
        <p:sp>
          <p:nvSpPr>
            <p:cNvPr id="798" name="Google Shape;798;p30"/>
            <p:cNvSpPr/>
            <p:nvPr/>
          </p:nvSpPr>
          <p:spPr>
            <a:xfrm>
              <a:off x="0" y="184950"/>
              <a:ext cx="1243800" cy="4773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30"/>
            <p:cNvSpPr/>
            <p:nvPr/>
          </p:nvSpPr>
          <p:spPr>
            <a:xfrm>
              <a:off x="61500" y="4359200"/>
              <a:ext cx="475800" cy="475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30"/>
            <p:cNvSpPr/>
            <p:nvPr/>
          </p:nvSpPr>
          <p:spPr>
            <a:xfrm>
              <a:off x="0" y="184950"/>
              <a:ext cx="2489100" cy="4773600"/>
            </a:xfrm>
            <a:prstGeom prst="roundRect">
              <a:avLst>
                <a:gd fmla="val 1114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1" name="Google Shape;801;p30"/>
          <p:cNvSpPr txBox="1"/>
          <p:nvPr/>
        </p:nvSpPr>
        <p:spPr>
          <a:xfrm>
            <a:off x="429284" y="1207613"/>
            <a:ext cx="11862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PLAYLIST</a:t>
            </a:r>
            <a:endParaRPr b="1" sz="1200">
              <a:solidFill>
                <a:schemeClr val="lt1"/>
              </a:solidFill>
              <a:latin typeface="Poppins"/>
              <a:ea typeface="Poppins"/>
              <a:cs typeface="Poppins"/>
              <a:sym typeface="Poppins"/>
            </a:endParaRPr>
          </a:p>
        </p:txBody>
      </p:sp>
      <p:grpSp>
        <p:nvGrpSpPr>
          <p:cNvPr id="802" name="Google Shape;802;p30"/>
          <p:cNvGrpSpPr/>
          <p:nvPr/>
        </p:nvGrpSpPr>
        <p:grpSpPr>
          <a:xfrm>
            <a:off x="156230" y="1265599"/>
            <a:ext cx="222708" cy="222689"/>
            <a:chOff x="4436963" y="889641"/>
            <a:chExt cx="363309" cy="363278"/>
          </a:xfrm>
        </p:grpSpPr>
        <p:sp>
          <p:nvSpPr>
            <p:cNvPr id="803" name="Google Shape;803;p30"/>
            <p:cNvSpPr/>
            <p:nvPr/>
          </p:nvSpPr>
          <p:spPr>
            <a:xfrm>
              <a:off x="4565503" y="978133"/>
              <a:ext cx="135897" cy="186569"/>
            </a:xfrm>
            <a:custGeom>
              <a:rect b="b" l="l" r="r" t="t"/>
              <a:pathLst>
                <a:path extrusionOk="0" h="6112" w="4452">
                  <a:moveTo>
                    <a:pt x="696" y="1330"/>
                  </a:moveTo>
                  <a:lnTo>
                    <a:pt x="3212" y="3051"/>
                  </a:lnTo>
                  <a:lnTo>
                    <a:pt x="696" y="4782"/>
                  </a:lnTo>
                  <a:lnTo>
                    <a:pt x="696" y="1330"/>
                  </a:lnTo>
                  <a:close/>
                  <a:moveTo>
                    <a:pt x="0" y="0"/>
                  </a:moveTo>
                  <a:lnTo>
                    <a:pt x="0" y="6111"/>
                  </a:lnTo>
                  <a:lnTo>
                    <a:pt x="4452" y="3051"/>
                  </a:lnTo>
                  <a:lnTo>
                    <a:pt x="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30"/>
            <p:cNvSpPr/>
            <p:nvPr/>
          </p:nvSpPr>
          <p:spPr>
            <a:xfrm>
              <a:off x="4436963" y="889641"/>
              <a:ext cx="363309" cy="363278"/>
            </a:xfrm>
            <a:custGeom>
              <a:rect b="b" l="l" r="r" t="t"/>
              <a:pathLst>
                <a:path extrusionOk="0" h="11901" w="11902">
                  <a:moveTo>
                    <a:pt x="5951" y="705"/>
                  </a:moveTo>
                  <a:cubicBezTo>
                    <a:pt x="8850" y="705"/>
                    <a:pt x="11205" y="3060"/>
                    <a:pt x="11205" y="5950"/>
                  </a:cubicBezTo>
                  <a:cubicBezTo>
                    <a:pt x="11205" y="8850"/>
                    <a:pt x="8850" y="11205"/>
                    <a:pt x="5951" y="11205"/>
                  </a:cubicBezTo>
                  <a:cubicBezTo>
                    <a:pt x="3051" y="11205"/>
                    <a:pt x="696" y="8850"/>
                    <a:pt x="696" y="5950"/>
                  </a:cubicBezTo>
                  <a:cubicBezTo>
                    <a:pt x="696" y="3060"/>
                    <a:pt x="3051" y="705"/>
                    <a:pt x="5951" y="705"/>
                  </a:cubicBezTo>
                  <a:close/>
                  <a:moveTo>
                    <a:pt x="5951" y="0"/>
                  </a:moveTo>
                  <a:cubicBezTo>
                    <a:pt x="2677" y="0"/>
                    <a:pt x="0" y="2676"/>
                    <a:pt x="0" y="5950"/>
                  </a:cubicBezTo>
                  <a:cubicBezTo>
                    <a:pt x="0" y="9233"/>
                    <a:pt x="2677" y="11901"/>
                    <a:pt x="5951" y="11901"/>
                  </a:cubicBezTo>
                  <a:cubicBezTo>
                    <a:pt x="9225" y="11901"/>
                    <a:pt x="11901" y="9233"/>
                    <a:pt x="11901" y="5950"/>
                  </a:cubicBezTo>
                  <a:cubicBezTo>
                    <a:pt x="11901" y="2676"/>
                    <a:pt x="9225" y="0"/>
                    <a:pt x="59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5" name="Google Shape;805;p30"/>
          <p:cNvSpPr/>
          <p:nvPr/>
        </p:nvSpPr>
        <p:spPr>
          <a:xfrm>
            <a:off x="141854" y="362256"/>
            <a:ext cx="251459" cy="201169"/>
          </a:xfrm>
          <a:custGeom>
            <a:rect b="b" l="l" r="r" t="t"/>
            <a:pathLst>
              <a:path extrusionOk="0" h="1972" w="2392">
                <a:moveTo>
                  <a:pt x="1196" y="196"/>
                </a:moveTo>
                <a:lnTo>
                  <a:pt x="2017" y="964"/>
                </a:lnTo>
                <a:lnTo>
                  <a:pt x="1883" y="964"/>
                </a:lnTo>
                <a:lnTo>
                  <a:pt x="1883" y="1829"/>
                </a:lnTo>
                <a:lnTo>
                  <a:pt x="1410" y="1829"/>
                </a:lnTo>
                <a:lnTo>
                  <a:pt x="1410" y="1187"/>
                </a:lnTo>
                <a:lnTo>
                  <a:pt x="964" y="1187"/>
                </a:lnTo>
                <a:lnTo>
                  <a:pt x="964" y="1829"/>
                </a:lnTo>
                <a:lnTo>
                  <a:pt x="509" y="1829"/>
                </a:lnTo>
                <a:lnTo>
                  <a:pt x="509" y="964"/>
                </a:lnTo>
                <a:lnTo>
                  <a:pt x="375" y="964"/>
                </a:lnTo>
                <a:lnTo>
                  <a:pt x="1196" y="196"/>
                </a:lnTo>
                <a:close/>
                <a:moveTo>
                  <a:pt x="1196" y="0"/>
                </a:moveTo>
                <a:lnTo>
                  <a:pt x="1" y="1115"/>
                </a:lnTo>
                <a:lnTo>
                  <a:pt x="366" y="1115"/>
                </a:lnTo>
                <a:lnTo>
                  <a:pt x="366" y="1972"/>
                </a:lnTo>
                <a:lnTo>
                  <a:pt x="1107" y="1972"/>
                </a:lnTo>
                <a:lnTo>
                  <a:pt x="1107" y="1329"/>
                </a:lnTo>
                <a:lnTo>
                  <a:pt x="1259" y="1329"/>
                </a:lnTo>
                <a:lnTo>
                  <a:pt x="1259" y="1972"/>
                </a:lnTo>
                <a:lnTo>
                  <a:pt x="2026" y="1972"/>
                </a:lnTo>
                <a:lnTo>
                  <a:pt x="2026" y="1115"/>
                </a:lnTo>
                <a:lnTo>
                  <a:pt x="2392" y="1115"/>
                </a:lnTo>
                <a:lnTo>
                  <a:pt x="1196"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30">
            <a:hlinkClick/>
          </p:cNvPr>
          <p:cNvSpPr txBox="1"/>
          <p:nvPr/>
        </p:nvSpPr>
        <p:spPr>
          <a:xfrm>
            <a:off x="420879" y="751575"/>
            <a:ext cx="18999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TABLE OF CONTENTS</a:t>
            </a:r>
            <a:endParaRPr b="1" sz="1200">
              <a:solidFill>
                <a:schemeClr val="lt1"/>
              </a:solidFill>
              <a:latin typeface="Poppins"/>
              <a:ea typeface="Poppins"/>
              <a:cs typeface="Poppins"/>
              <a:sym typeface="Poppins"/>
            </a:endParaRPr>
          </a:p>
        </p:txBody>
      </p:sp>
      <p:sp>
        <p:nvSpPr>
          <p:cNvPr id="807" name="Google Shape;807;p30"/>
          <p:cNvSpPr/>
          <p:nvPr/>
        </p:nvSpPr>
        <p:spPr>
          <a:xfrm>
            <a:off x="523226" y="1589567"/>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chemeClr val="dk1"/>
                </a:solidFill>
                <a:latin typeface="Poppins SemiBold"/>
                <a:ea typeface="Poppins SemiBold"/>
                <a:cs typeface="Poppins SemiBold"/>
                <a:sym typeface="Poppins SemiBold"/>
              </a:rPr>
              <a:t>01</a:t>
            </a:r>
            <a:endParaRPr>
              <a:solidFill>
                <a:schemeClr val="dk1"/>
              </a:solidFill>
              <a:latin typeface="Poppins SemiBold"/>
              <a:ea typeface="Poppins SemiBold"/>
              <a:cs typeface="Poppins SemiBold"/>
              <a:sym typeface="Poppins SemiBold"/>
            </a:endParaRPr>
          </a:p>
        </p:txBody>
      </p:sp>
      <p:sp>
        <p:nvSpPr>
          <p:cNvPr id="808" name="Google Shape;808;p30">
            <a:hlinkClick/>
          </p:cNvPr>
          <p:cNvSpPr txBox="1"/>
          <p:nvPr/>
        </p:nvSpPr>
        <p:spPr>
          <a:xfrm>
            <a:off x="917288" y="1516217"/>
            <a:ext cx="12507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chemeClr val="lt1"/>
                </a:solidFill>
                <a:uFill>
                  <a:noFill/>
                </a:uFill>
                <a:latin typeface="Poppins Light"/>
                <a:ea typeface="Poppins Light"/>
                <a:cs typeface="Poppins Light"/>
                <a:sym typeface="Poppins Light"/>
                <a:hlinkClick>
                  <a:extLst>
                    <a:ext uri="{A12FA001-AC4F-418D-AE19-62706E023703}">
                      <ahyp:hlinkClr val="tx"/>
                    </a:ext>
                  </a:extLst>
                </a:hlinkClick>
              </a:rPr>
              <a:t>Problem Vs Solution</a:t>
            </a:r>
            <a:endParaRPr i="1" sz="1200">
              <a:solidFill>
                <a:schemeClr val="lt1"/>
              </a:solidFill>
              <a:latin typeface="Poppins Light"/>
              <a:ea typeface="Poppins Light"/>
              <a:cs typeface="Poppins Light"/>
              <a:sym typeface="Poppins Light"/>
            </a:endParaRPr>
          </a:p>
        </p:txBody>
      </p:sp>
      <p:sp>
        <p:nvSpPr>
          <p:cNvPr id="809" name="Google Shape;809;p30">
            <a:hlinkClick/>
          </p:cNvPr>
          <p:cNvSpPr txBox="1"/>
          <p:nvPr/>
        </p:nvSpPr>
        <p:spPr>
          <a:xfrm>
            <a:off x="917288" y="2026442"/>
            <a:ext cx="11076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chemeClr val="lt1"/>
                </a:solidFill>
                <a:uFill>
                  <a:noFill/>
                </a:uFill>
                <a:latin typeface="Poppins Light"/>
                <a:ea typeface="Poppins Light"/>
                <a:cs typeface="Poppins Light"/>
                <a:sym typeface="Poppins Light"/>
                <a:hlinkClick>
                  <a:extLst>
                    <a:ext uri="{A12FA001-AC4F-418D-AE19-62706E023703}">
                      <ahyp:hlinkClr val="tx"/>
                    </a:ext>
                  </a:extLst>
                </a:hlinkClick>
              </a:rPr>
              <a:t>Main Product</a:t>
            </a:r>
            <a:endParaRPr i="1" sz="1200">
              <a:solidFill>
                <a:schemeClr val="lt1"/>
              </a:solidFill>
              <a:latin typeface="Poppins Light"/>
              <a:ea typeface="Poppins Light"/>
              <a:cs typeface="Poppins Light"/>
              <a:sym typeface="Poppins Light"/>
            </a:endParaRPr>
          </a:p>
        </p:txBody>
      </p:sp>
      <p:sp>
        <p:nvSpPr>
          <p:cNvPr id="810" name="Google Shape;810;p30">
            <a:hlinkClick/>
          </p:cNvPr>
          <p:cNvSpPr txBox="1"/>
          <p:nvPr/>
        </p:nvSpPr>
        <p:spPr>
          <a:xfrm>
            <a:off x="917288" y="2536667"/>
            <a:ext cx="12507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chemeClr val="lt1"/>
                </a:solidFill>
                <a:uFill>
                  <a:noFill/>
                </a:uFill>
                <a:latin typeface="Poppins Light"/>
                <a:ea typeface="Poppins Light"/>
                <a:cs typeface="Poppins Light"/>
                <a:sym typeface="Poppins Light"/>
                <a:hlinkClick>
                  <a:extLst>
                    <a:ext uri="{A12FA001-AC4F-418D-AE19-62706E023703}">
                      <ahyp:hlinkClr val="tx"/>
                    </a:ext>
                  </a:extLst>
                </a:hlinkClick>
              </a:rPr>
              <a:t>Market &amp; Competition</a:t>
            </a:r>
            <a:endParaRPr i="1" sz="1200">
              <a:solidFill>
                <a:schemeClr val="lt1"/>
              </a:solidFill>
              <a:latin typeface="Poppins Light"/>
              <a:ea typeface="Poppins Light"/>
              <a:cs typeface="Poppins Light"/>
              <a:sym typeface="Poppins Light"/>
            </a:endParaRPr>
          </a:p>
        </p:txBody>
      </p:sp>
      <p:sp>
        <p:nvSpPr>
          <p:cNvPr id="811" name="Google Shape;811;p30">
            <a:hlinkClick/>
          </p:cNvPr>
          <p:cNvSpPr txBox="1"/>
          <p:nvPr/>
        </p:nvSpPr>
        <p:spPr>
          <a:xfrm>
            <a:off x="917288" y="3046892"/>
            <a:ext cx="11076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chemeClr val="lt1"/>
                </a:solidFill>
                <a:uFill>
                  <a:noFill/>
                </a:uFill>
                <a:latin typeface="Poppins Light"/>
                <a:ea typeface="Poppins Light"/>
                <a:cs typeface="Poppins Light"/>
                <a:sym typeface="Poppins Light"/>
                <a:hlinkClick>
                  <a:extLst>
                    <a:ext uri="{A12FA001-AC4F-418D-AE19-62706E023703}">
                      <ahyp:hlinkClr val="tx"/>
                    </a:ext>
                  </a:extLst>
                </a:hlinkClick>
              </a:rPr>
              <a:t>Business Model</a:t>
            </a:r>
            <a:endParaRPr i="1" sz="1200">
              <a:solidFill>
                <a:schemeClr val="lt1"/>
              </a:solidFill>
              <a:latin typeface="Poppins Light"/>
              <a:ea typeface="Poppins Light"/>
              <a:cs typeface="Poppins Light"/>
              <a:sym typeface="Poppins Light"/>
            </a:endParaRPr>
          </a:p>
        </p:txBody>
      </p:sp>
      <p:cxnSp>
        <p:nvCxnSpPr>
          <p:cNvPr id="812" name="Google Shape;812;p30"/>
          <p:cNvCxnSpPr/>
          <p:nvPr/>
        </p:nvCxnSpPr>
        <p:spPr>
          <a:xfrm rot="10800000">
            <a:off x="75" y="688600"/>
            <a:ext cx="2168100" cy="0"/>
          </a:xfrm>
          <a:prstGeom prst="straightConnector1">
            <a:avLst/>
          </a:prstGeom>
          <a:noFill/>
          <a:ln cap="flat" cmpd="sng" w="19050">
            <a:solidFill>
              <a:schemeClr val="dk1"/>
            </a:solidFill>
            <a:prstDash val="solid"/>
            <a:round/>
            <a:headEnd len="med" w="med" type="none"/>
            <a:tailEnd len="med" w="med" type="none"/>
          </a:ln>
        </p:spPr>
      </p:cxnSp>
      <p:cxnSp>
        <p:nvCxnSpPr>
          <p:cNvPr id="813" name="Google Shape;813;p30"/>
          <p:cNvCxnSpPr/>
          <p:nvPr/>
        </p:nvCxnSpPr>
        <p:spPr>
          <a:xfrm rot="10800000">
            <a:off x="75" y="1145800"/>
            <a:ext cx="2168100" cy="0"/>
          </a:xfrm>
          <a:prstGeom prst="straightConnector1">
            <a:avLst/>
          </a:prstGeom>
          <a:noFill/>
          <a:ln cap="flat" cmpd="sng" w="19050">
            <a:solidFill>
              <a:schemeClr val="dk1"/>
            </a:solidFill>
            <a:prstDash val="solid"/>
            <a:round/>
            <a:headEnd len="med" w="med" type="none"/>
            <a:tailEnd len="med" w="med" type="none"/>
          </a:ln>
        </p:spPr>
      </p:cxnSp>
      <p:cxnSp>
        <p:nvCxnSpPr>
          <p:cNvPr id="814" name="Google Shape;814;p30"/>
          <p:cNvCxnSpPr/>
          <p:nvPr/>
        </p:nvCxnSpPr>
        <p:spPr>
          <a:xfrm rot="10800000">
            <a:off x="75" y="3615996"/>
            <a:ext cx="2168100" cy="0"/>
          </a:xfrm>
          <a:prstGeom prst="straightConnector1">
            <a:avLst/>
          </a:prstGeom>
          <a:noFill/>
          <a:ln cap="flat" cmpd="sng" w="19050">
            <a:solidFill>
              <a:schemeClr val="dk1"/>
            </a:solidFill>
            <a:prstDash val="solid"/>
            <a:round/>
            <a:headEnd len="med" w="med" type="none"/>
            <a:tailEnd len="med" w="med" type="none"/>
          </a:ln>
        </p:spPr>
      </p:cxnSp>
      <p:sp>
        <p:nvSpPr>
          <p:cNvPr id="815" name="Google Shape;815;p30"/>
          <p:cNvSpPr/>
          <p:nvPr/>
        </p:nvSpPr>
        <p:spPr>
          <a:xfrm>
            <a:off x="523226" y="2099792"/>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chemeClr val="dk1"/>
                </a:solidFill>
                <a:latin typeface="Poppins SemiBold"/>
                <a:ea typeface="Poppins SemiBold"/>
                <a:cs typeface="Poppins SemiBold"/>
                <a:sym typeface="Poppins SemiBold"/>
              </a:rPr>
              <a:t>02</a:t>
            </a:r>
            <a:endParaRPr>
              <a:solidFill>
                <a:schemeClr val="dk1"/>
              </a:solidFill>
              <a:latin typeface="Poppins SemiBold"/>
              <a:ea typeface="Poppins SemiBold"/>
              <a:cs typeface="Poppins SemiBold"/>
              <a:sym typeface="Poppins SemiBold"/>
            </a:endParaRPr>
          </a:p>
        </p:txBody>
      </p:sp>
      <p:sp>
        <p:nvSpPr>
          <p:cNvPr id="816" name="Google Shape;816;p30"/>
          <p:cNvSpPr/>
          <p:nvPr/>
        </p:nvSpPr>
        <p:spPr>
          <a:xfrm>
            <a:off x="523226" y="2610017"/>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chemeClr val="dk1"/>
                </a:solidFill>
                <a:latin typeface="Poppins SemiBold"/>
                <a:ea typeface="Poppins SemiBold"/>
                <a:cs typeface="Poppins SemiBold"/>
                <a:sym typeface="Poppins SemiBold"/>
              </a:rPr>
              <a:t>03</a:t>
            </a:r>
            <a:endParaRPr>
              <a:solidFill>
                <a:schemeClr val="dk1"/>
              </a:solidFill>
              <a:latin typeface="Poppins SemiBold"/>
              <a:ea typeface="Poppins SemiBold"/>
              <a:cs typeface="Poppins SemiBold"/>
              <a:sym typeface="Poppins SemiBold"/>
            </a:endParaRPr>
          </a:p>
        </p:txBody>
      </p:sp>
      <p:sp>
        <p:nvSpPr>
          <p:cNvPr id="817" name="Google Shape;817;p30"/>
          <p:cNvSpPr/>
          <p:nvPr/>
        </p:nvSpPr>
        <p:spPr>
          <a:xfrm>
            <a:off x="523226" y="3120242"/>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chemeClr val="dk1"/>
                </a:solidFill>
                <a:latin typeface="Poppins SemiBold"/>
                <a:ea typeface="Poppins SemiBold"/>
                <a:cs typeface="Poppins SemiBold"/>
                <a:sym typeface="Poppins SemiBold"/>
              </a:rPr>
              <a:t>04</a:t>
            </a:r>
            <a:endParaRPr>
              <a:solidFill>
                <a:schemeClr val="dk1"/>
              </a:solidFill>
              <a:latin typeface="Poppins SemiBold"/>
              <a:ea typeface="Poppins SemiBold"/>
              <a:cs typeface="Poppins SemiBold"/>
              <a:sym typeface="Poppins SemiBold"/>
            </a:endParaRPr>
          </a:p>
        </p:txBody>
      </p:sp>
      <p:sp>
        <p:nvSpPr>
          <p:cNvPr id="818" name="Google Shape;818;p30"/>
          <p:cNvSpPr/>
          <p:nvPr/>
        </p:nvSpPr>
        <p:spPr>
          <a:xfrm>
            <a:off x="161966" y="797362"/>
            <a:ext cx="211236" cy="239677"/>
          </a:xfrm>
          <a:custGeom>
            <a:rect b="b" l="l" r="r" t="t"/>
            <a:pathLst>
              <a:path extrusionOk="0" h="11905" w="10491">
                <a:moveTo>
                  <a:pt x="9795" y="874"/>
                </a:moveTo>
                <a:lnTo>
                  <a:pt x="9795" y="2944"/>
                </a:lnTo>
                <a:lnTo>
                  <a:pt x="4219" y="4184"/>
                </a:lnTo>
                <a:lnTo>
                  <a:pt x="4219" y="2114"/>
                </a:lnTo>
                <a:lnTo>
                  <a:pt x="9795" y="874"/>
                </a:lnTo>
                <a:close/>
                <a:moveTo>
                  <a:pt x="8394" y="7021"/>
                </a:moveTo>
                <a:cubicBezTo>
                  <a:pt x="9161" y="7021"/>
                  <a:pt x="9786" y="7645"/>
                  <a:pt x="9786" y="8422"/>
                </a:cubicBezTo>
                <a:cubicBezTo>
                  <a:pt x="9786" y="9189"/>
                  <a:pt x="9161" y="9813"/>
                  <a:pt x="8394" y="9813"/>
                </a:cubicBezTo>
                <a:cubicBezTo>
                  <a:pt x="7618" y="9813"/>
                  <a:pt x="6994" y="9189"/>
                  <a:pt x="6994" y="8422"/>
                </a:cubicBezTo>
                <a:cubicBezTo>
                  <a:pt x="6994" y="7645"/>
                  <a:pt x="7618" y="7021"/>
                  <a:pt x="8394" y="7021"/>
                </a:cubicBezTo>
                <a:close/>
                <a:moveTo>
                  <a:pt x="2114" y="8422"/>
                </a:moveTo>
                <a:cubicBezTo>
                  <a:pt x="2881" y="8422"/>
                  <a:pt x="3506" y="9046"/>
                  <a:pt x="3506" y="9813"/>
                </a:cubicBezTo>
                <a:cubicBezTo>
                  <a:pt x="3506" y="10580"/>
                  <a:pt x="2881" y="11205"/>
                  <a:pt x="2114" y="11205"/>
                </a:cubicBezTo>
                <a:cubicBezTo>
                  <a:pt x="1347" y="11205"/>
                  <a:pt x="722" y="10580"/>
                  <a:pt x="722" y="9813"/>
                </a:cubicBezTo>
                <a:cubicBezTo>
                  <a:pt x="722" y="9046"/>
                  <a:pt x="1347" y="8422"/>
                  <a:pt x="2114" y="8422"/>
                </a:cubicBezTo>
                <a:close/>
                <a:moveTo>
                  <a:pt x="10491" y="0"/>
                </a:moveTo>
                <a:lnTo>
                  <a:pt x="3514" y="1552"/>
                </a:lnTo>
                <a:lnTo>
                  <a:pt x="3514" y="8252"/>
                </a:lnTo>
                <a:cubicBezTo>
                  <a:pt x="3145" y="7924"/>
                  <a:pt x="2657" y="7723"/>
                  <a:pt x="2124" y="7723"/>
                </a:cubicBezTo>
                <a:cubicBezTo>
                  <a:pt x="2091" y="7723"/>
                  <a:pt x="2058" y="7724"/>
                  <a:pt x="2025" y="7726"/>
                </a:cubicBezTo>
                <a:cubicBezTo>
                  <a:pt x="936" y="7770"/>
                  <a:pt x="62" y="8662"/>
                  <a:pt x="35" y="9751"/>
                </a:cubicBezTo>
                <a:cubicBezTo>
                  <a:pt x="1" y="10932"/>
                  <a:pt x="949" y="11904"/>
                  <a:pt x="2116" y="11904"/>
                </a:cubicBezTo>
                <a:cubicBezTo>
                  <a:pt x="2156" y="11904"/>
                  <a:pt x="2197" y="11903"/>
                  <a:pt x="2239" y="11901"/>
                </a:cubicBezTo>
                <a:cubicBezTo>
                  <a:pt x="3354" y="11838"/>
                  <a:pt x="4219" y="10902"/>
                  <a:pt x="4219" y="9786"/>
                </a:cubicBezTo>
                <a:lnTo>
                  <a:pt x="4219" y="4898"/>
                </a:lnTo>
                <a:lnTo>
                  <a:pt x="9795" y="3658"/>
                </a:lnTo>
                <a:lnTo>
                  <a:pt x="9795" y="6860"/>
                </a:lnTo>
                <a:cubicBezTo>
                  <a:pt x="9425" y="6524"/>
                  <a:pt x="8937" y="6323"/>
                  <a:pt x="8404" y="6323"/>
                </a:cubicBezTo>
                <a:cubicBezTo>
                  <a:pt x="8371" y="6323"/>
                  <a:pt x="8338" y="6324"/>
                  <a:pt x="8305" y="6325"/>
                </a:cubicBezTo>
                <a:cubicBezTo>
                  <a:pt x="7217" y="6379"/>
                  <a:pt x="6342" y="7271"/>
                  <a:pt x="6307" y="8359"/>
                </a:cubicBezTo>
                <a:cubicBezTo>
                  <a:pt x="6272" y="9545"/>
                  <a:pt x="7228" y="10512"/>
                  <a:pt x="8409" y="10512"/>
                </a:cubicBezTo>
                <a:cubicBezTo>
                  <a:pt x="8445" y="10512"/>
                  <a:pt x="8482" y="10511"/>
                  <a:pt x="8519" y="10509"/>
                </a:cubicBezTo>
                <a:cubicBezTo>
                  <a:pt x="9625" y="10447"/>
                  <a:pt x="10491" y="9510"/>
                  <a:pt x="10491" y="8395"/>
                </a:cubicBezTo>
                <a:lnTo>
                  <a:pt x="1049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19" name="Google Shape;819;p30"/>
          <p:cNvGrpSpPr/>
          <p:nvPr/>
        </p:nvGrpSpPr>
        <p:grpSpPr>
          <a:xfrm>
            <a:off x="171571" y="3727018"/>
            <a:ext cx="192025" cy="201167"/>
            <a:chOff x="848108" y="2667020"/>
            <a:chExt cx="53144" cy="56135"/>
          </a:xfrm>
        </p:grpSpPr>
        <p:sp>
          <p:nvSpPr>
            <p:cNvPr id="820" name="Google Shape;820;p30"/>
            <p:cNvSpPr/>
            <p:nvPr/>
          </p:nvSpPr>
          <p:spPr>
            <a:xfrm>
              <a:off x="859005" y="2667020"/>
              <a:ext cx="31349" cy="31349"/>
            </a:xfrm>
            <a:custGeom>
              <a:rect b="b" l="l" r="r" t="t"/>
              <a:pathLst>
                <a:path extrusionOk="0" h="1027" w="1027">
                  <a:moveTo>
                    <a:pt x="518" y="143"/>
                  </a:moveTo>
                  <a:cubicBezTo>
                    <a:pt x="723" y="143"/>
                    <a:pt x="884" y="313"/>
                    <a:pt x="884" y="509"/>
                  </a:cubicBezTo>
                  <a:cubicBezTo>
                    <a:pt x="884" y="714"/>
                    <a:pt x="723" y="884"/>
                    <a:pt x="518" y="884"/>
                  </a:cubicBezTo>
                  <a:cubicBezTo>
                    <a:pt x="313" y="884"/>
                    <a:pt x="144" y="714"/>
                    <a:pt x="144" y="509"/>
                  </a:cubicBezTo>
                  <a:cubicBezTo>
                    <a:pt x="144" y="313"/>
                    <a:pt x="313" y="143"/>
                    <a:pt x="518" y="143"/>
                  </a:cubicBezTo>
                  <a:close/>
                  <a:moveTo>
                    <a:pt x="518" y="0"/>
                  </a:moveTo>
                  <a:cubicBezTo>
                    <a:pt x="233" y="0"/>
                    <a:pt x="1" y="232"/>
                    <a:pt x="1" y="509"/>
                  </a:cubicBezTo>
                  <a:cubicBezTo>
                    <a:pt x="1" y="794"/>
                    <a:pt x="233" y="1026"/>
                    <a:pt x="518" y="1026"/>
                  </a:cubicBezTo>
                  <a:cubicBezTo>
                    <a:pt x="804" y="1026"/>
                    <a:pt x="1027" y="794"/>
                    <a:pt x="1027" y="509"/>
                  </a:cubicBezTo>
                  <a:cubicBezTo>
                    <a:pt x="1027" y="232"/>
                    <a:pt x="804" y="0"/>
                    <a:pt x="51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30"/>
            <p:cNvSpPr/>
            <p:nvPr/>
          </p:nvSpPr>
          <p:spPr>
            <a:xfrm>
              <a:off x="848108" y="2705695"/>
              <a:ext cx="53144" cy="17460"/>
            </a:xfrm>
            <a:custGeom>
              <a:rect b="b" l="l" r="r" t="t"/>
              <a:pathLst>
                <a:path extrusionOk="0" h="572" w="1741">
                  <a:moveTo>
                    <a:pt x="875" y="0"/>
                  </a:moveTo>
                  <a:cubicBezTo>
                    <a:pt x="518" y="0"/>
                    <a:pt x="179" y="188"/>
                    <a:pt x="1" y="500"/>
                  </a:cubicBezTo>
                  <a:lnTo>
                    <a:pt x="126" y="571"/>
                  </a:lnTo>
                  <a:cubicBezTo>
                    <a:pt x="286" y="304"/>
                    <a:pt x="563" y="143"/>
                    <a:pt x="875" y="143"/>
                  </a:cubicBezTo>
                  <a:cubicBezTo>
                    <a:pt x="1179" y="143"/>
                    <a:pt x="1464" y="304"/>
                    <a:pt x="1616" y="571"/>
                  </a:cubicBezTo>
                  <a:lnTo>
                    <a:pt x="1741" y="500"/>
                  </a:lnTo>
                  <a:cubicBezTo>
                    <a:pt x="1562" y="188"/>
                    <a:pt x="1232" y="0"/>
                    <a:pt x="87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22" name="Google Shape;822;p30">
            <a:hlinkClick/>
          </p:cNvPr>
          <p:cNvSpPr txBox="1"/>
          <p:nvPr/>
        </p:nvSpPr>
        <p:spPr>
          <a:xfrm>
            <a:off x="420879" y="3663051"/>
            <a:ext cx="18999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THANKS!</a:t>
            </a:r>
            <a:endParaRPr b="1" sz="1200">
              <a:solidFill>
                <a:schemeClr val="lt1"/>
              </a:solidFill>
              <a:latin typeface="Poppins"/>
              <a:ea typeface="Poppins"/>
              <a:cs typeface="Poppins"/>
              <a:sym typeface="Poppins"/>
            </a:endParaRPr>
          </a:p>
        </p:txBody>
      </p:sp>
      <p:sp>
        <p:nvSpPr>
          <p:cNvPr id="823" name="Google Shape;823;p30">
            <a:hlinkClick/>
          </p:cNvPr>
          <p:cNvSpPr txBox="1"/>
          <p:nvPr/>
        </p:nvSpPr>
        <p:spPr>
          <a:xfrm>
            <a:off x="420879" y="298293"/>
            <a:ext cx="18999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HOME</a:t>
            </a:r>
            <a:endParaRPr b="1" sz="1200">
              <a:solidFill>
                <a:schemeClr val="lt1"/>
              </a:solidFill>
              <a:latin typeface="Poppins"/>
              <a:ea typeface="Poppins"/>
              <a:cs typeface="Poppins"/>
              <a:sym typeface="Poppins"/>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0" Type="http://schemas.openxmlformats.org/officeDocument/2006/relationships/theme" Target="../theme/theme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100" y="539400"/>
            <a:ext cx="7717800" cy="5727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1pPr>
            <a:lvl2pPr lvl="1"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2pPr>
            <a:lvl3pPr lvl="2"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3pPr>
            <a:lvl4pPr lvl="3"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4pPr>
            <a:lvl5pPr lvl="4"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5pPr>
            <a:lvl6pPr lvl="5"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6pPr>
            <a:lvl7pPr lvl="6"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7pPr>
            <a:lvl8pPr lvl="7"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8pPr>
            <a:lvl9pPr lvl="8"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9pPr>
          </a:lstStyle>
          <a:p/>
        </p:txBody>
      </p:sp>
      <p:sp>
        <p:nvSpPr>
          <p:cNvPr id="7" name="Google Shape;7;p1"/>
          <p:cNvSpPr txBox="1"/>
          <p:nvPr>
            <p:ph idx="1" type="body"/>
          </p:nvPr>
        </p:nvSpPr>
        <p:spPr>
          <a:xfrm>
            <a:off x="713100" y="1152475"/>
            <a:ext cx="77178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lt1"/>
              </a:buClr>
              <a:buSzPts val="1400"/>
              <a:buFont typeface="Poppins"/>
              <a:buChar char="●"/>
              <a:defRPr>
                <a:solidFill>
                  <a:schemeClr val="lt1"/>
                </a:solidFill>
                <a:latin typeface="Poppins"/>
                <a:ea typeface="Poppins"/>
                <a:cs typeface="Poppins"/>
                <a:sym typeface="Poppins"/>
              </a:defRPr>
            </a:lvl1pPr>
            <a:lvl2pPr indent="-317500" lvl="1" marL="91440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2pPr>
            <a:lvl3pPr indent="-317500" lvl="2" marL="137160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3pPr>
            <a:lvl4pPr indent="-317500" lvl="3" marL="182880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4pPr>
            <a:lvl5pPr indent="-317500" lvl="4" marL="228600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5pPr>
            <a:lvl6pPr indent="-317500" lvl="5" marL="274320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6pPr>
            <a:lvl7pPr indent="-317500" lvl="6" marL="320040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7pPr>
            <a:lvl8pPr indent="-317500" lvl="7" marL="365760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8pPr>
            <a:lvl9pPr indent="-317500" lvl="8" marL="4114800">
              <a:lnSpc>
                <a:spcPct val="115000"/>
              </a:lnSpc>
              <a:spcBef>
                <a:spcPts val="1600"/>
              </a:spcBef>
              <a:spcAft>
                <a:spcPts val="1600"/>
              </a:spcAft>
              <a:buClr>
                <a:schemeClr val="lt1"/>
              </a:buClr>
              <a:buSzPts val="1400"/>
              <a:buFont typeface="Poppins"/>
              <a:buChar char="■"/>
              <a:defRPr>
                <a:solidFill>
                  <a:schemeClr val="lt1"/>
                </a:solidFill>
                <a:latin typeface="Poppins"/>
                <a:ea typeface="Poppins"/>
                <a:cs typeface="Poppins"/>
                <a:sym typeface="Poppi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340">
          <p15:clr>
            <a:srgbClr val="EA4335"/>
          </p15:clr>
        </p15:guide>
        <p15:guide id="2" pos="449">
          <p15:clr>
            <a:srgbClr val="EA4335"/>
          </p15:clr>
        </p15:guide>
        <p15:guide id="3" orient="horz" pos="2900">
          <p15:clr>
            <a:srgbClr val="EA4335"/>
          </p15:clr>
        </p15:guide>
        <p15:guide id="4" pos="5311">
          <p15:clr>
            <a:srgbClr val="EA4335"/>
          </p15:clr>
        </p15:guide>
        <p15:guide id="5" orient="horz" pos="1620">
          <p15:clr>
            <a:srgbClr val="EA4335"/>
          </p15:clr>
        </p15:guide>
        <p15:guide id="6" pos="5170">
          <p15:clr>
            <a:srgbClr val="EA4335"/>
          </p15:clr>
        </p15:guide>
        <p15:guide id="7" pos="1506">
          <p15:clr>
            <a:srgbClr val="EA4335"/>
          </p15:clr>
        </p15:guide>
        <p15:guide id="8" pos="3338">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2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7.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4.png"/><Relationship Id="rId4" Type="http://schemas.openxmlformats.org/officeDocument/2006/relationships/image" Target="../media/image10.png"/><Relationship Id="rId5"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0.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9.png"/><Relationship Id="rId5"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4.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0.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8.png"/><Relationship Id="rId4" Type="http://schemas.openxmlformats.org/officeDocument/2006/relationships/image" Target="../media/image13.png"/><Relationship Id="rId5"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2.png"/><Relationship Id="rId4" Type="http://schemas.openxmlformats.org/officeDocument/2006/relationships/image" Target="../media/image23.png"/><Relationship Id="rId5" Type="http://schemas.openxmlformats.org/officeDocument/2006/relationships/image" Target="../media/image4.png"/><Relationship Id="rId6" Type="http://schemas.openxmlformats.org/officeDocument/2006/relationships/image" Target="../media/image19.png"/><Relationship Id="rId7"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png"/><Relationship Id="rId4" Type="http://schemas.openxmlformats.org/officeDocument/2006/relationships/image" Target="../media/image20.png"/><Relationship Id="rId5"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5.png"/><Relationship Id="rId4" Type="http://schemas.openxmlformats.org/officeDocument/2006/relationships/image" Target="../media/image29.png"/><Relationship Id="rId5" Type="http://schemas.openxmlformats.org/officeDocument/2006/relationships/image" Target="../media/image28.png"/><Relationship Id="rId6" Type="http://schemas.openxmlformats.org/officeDocument/2006/relationships/image" Target="../media/image31.png"/><Relationship Id="rId7" Type="http://schemas.openxmlformats.org/officeDocument/2006/relationships/image" Target="../media/image34.png"/><Relationship Id="rId8"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30.png"/><Relationship Id="rId4" Type="http://schemas.openxmlformats.org/officeDocument/2006/relationships/image" Target="../media/image32.png"/><Relationship Id="rId5" Type="http://schemas.openxmlformats.org/officeDocument/2006/relationships/image" Target="../media/image2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hyperlink" Target="http://drive.google.com/file/d/1uECR9bBu1iftAxWW-J2Jqp8lZQQbA0gU/view" TargetMode="Externa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7" name="Shape 827"/>
        <p:cNvGrpSpPr/>
        <p:nvPr/>
      </p:nvGrpSpPr>
      <p:grpSpPr>
        <a:xfrm>
          <a:off x="0" y="0"/>
          <a:ext cx="0" cy="0"/>
          <a:chOff x="0" y="0"/>
          <a:chExt cx="0" cy="0"/>
        </a:xfrm>
      </p:grpSpPr>
      <p:sp>
        <p:nvSpPr>
          <p:cNvPr id="828" name="Google Shape;828;p31"/>
          <p:cNvSpPr txBox="1"/>
          <p:nvPr>
            <p:ph type="ctrTitle"/>
          </p:nvPr>
        </p:nvSpPr>
        <p:spPr>
          <a:xfrm>
            <a:off x="3417100" y="627400"/>
            <a:ext cx="4190400" cy="2109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t>Hi-fi Prototype</a:t>
            </a:r>
            <a:endParaRPr sz="3400"/>
          </a:p>
        </p:txBody>
      </p:sp>
      <p:sp>
        <p:nvSpPr>
          <p:cNvPr id="829" name="Google Shape;829;p31"/>
          <p:cNvSpPr txBox="1"/>
          <p:nvPr>
            <p:ph idx="1" type="subTitle"/>
          </p:nvPr>
        </p:nvSpPr>
        <p:spPr>
          <a:xfrm>
            <a:off x="3388900" y="2851450"/>
            <a:ext cx="4246800" cy="32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i="1" lang="en">
                <a:solidFill>
                  <a:schemeClr val="lt1"/>
                </a:solidFill>
              </a:rPr>
              <a:t>Retune</a:t>
            </a:r>
            <a:endParaRPr b="1" i="1">
              <a:solidFill>
                <a:schemeClr val="lt1"/>
              </a:solidFill>
            </a:endParaRPr>
          </a:p>
        </p:txBody>
      </p:sp>
      <p:sp>
        <p:nvSpPr>
          <p:cNvPr id="830" name="Google Shape;830;p31"/>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831" name="Google Shape;831;p31"/>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grpSp>
        <p:nvGrpSpPr>
          <p:cNvPr id="832" name="Google Shape;832;p31"/>
          <p:cNvGrpSpPr/>
          <p:nvPr/>
        </p:nvGrpSpPr>
        <p:grpSpPr>
          <a:xfrm>
            <a:off x="0" y="234600"/>
            <a:ext cx="2168006" cy="4097989"/>
            <a:chOff x="0" y="184941"/>
            <a:chExt cx="2489100" cy="4897800"/>
          </a:xfrm>
        </p:grpSpPr>
        <p:sp>
          <p:nvSpPr>
            <p:cNvPr id="833" name="Google Shape;833;p31"/>
            <p:cNvSpPr/>
            <p:nvPr/>
          </p:nvSpPr>
          <p:spPr>
            <a:xfrm>
              <a:off x="0" y="184950"/>
              <a:ext cx="1243800" cy="4773600"/>
            </a:xfrm>
            <a:prstGeom prst="rect">
              <a:avLst/>
            </a:prstGeom>
            <a:solidFill>
              <a:srgbClr val="2A2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31"/>
            <p:cNvSpPr/>
            <p:nvPr/>
          </p:nvSpPr>
          <p:spPr>
            <a:xfrm>
              <a:off x="61500" y="4359200"/>
              <a:ext cx="475800" cy="475800"/>
            </a:xfrm>
            <a:prstGeom prst="ellipse">
              <a:avLst/>
            </a:prstGeom>
            <a:solidFill>
              <a:srgbClr val="2A2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31"/>
            <p:cNvSpPr/>
            <p:nvPr/>
          </p:nvSpPr>
          <p:spPr>
            <a:xfrm>
              <a:off x="0" y="184941"/>
              <a:ext cx="2489100" cy="4897800"/>
            </a:xfrm>
            <a:prstGeom prst="roundRect">
              <a:avLst>
                <a:gd fmla="val 11144" name="adj"/>
              </a:avLst>
            </a:prstGeom>
            <a:solidFill>
              <a:srgbClr val="2A2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36" name="Google Shape;836;p31">
            <a:hlinkClick/>
          </p:cNvPr>
          <p:cNvSpPr txBox="1"/>
          <p:nvPr/>
        </p:nvSpPr>
        <p:spPr>
          <a:xfrm>
            <a:off x="420879" y="298293"/>
            <a:ext cx="18999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rgbClr val="FFFFFF"/>
                </a:solidFill>
                <a:uFill>
                  <a:noFill/>
                </a:uFill>
                <a:latin typeface="Poppins"/>
                <a:ea typeface="Poppins"/>
                <a:cs typeface="Poppins"/>
                <a:sym typeface="Poppins"/>
                <a:hlinkClick>
                  <a:extLst>
                    <a:ext uri="{A12FA001-AC4F-418D-AE19-62706E023703}">
                      <ahyp:hlinkClr val="tx"/>
                    </a:ext>
                  </a:extLst>
                </a:hlinkClick>
              </a:rPr>
              <a:t>HOME</a:t>
            </a:r>
            <a:endParaRPr b="1" sz="1200">
              <a:solidFill>
                <a:srgbClr val="FFFFFF"/>
              </a:solidFill>
              <a:latin typeface="Poppins"/>
              <a:ea typeface="Poppins"/>
              <a:cs typeface="Poppins"/>
              <a:sym typeface="Poppins"/>
            </a:endParaRPr>
          </a:p>
        </p:txBody>
      </p:sp>
      <p:sp>
        <p:nvSpPr>
          <p:cNvPr id="837" name="Google Shape;837;p31"/>
          <p:cNvSpPr/>
          <p:nvPr/>
        </p:nvSpPr>
        <p:spPr>
          <a:xfrm>
            <a:off x="141854" y="362256"/>
            <a:ext cx="251459" cy="201169"/>
          </a:xfrm>
          <a:custGeom>
            <a:rect b="b" l="l" r="r" t="t"/>
            <a:pathLst>
              <a:path extrusionOk="0" h="1972" w="2392">
                <a:moveTo>
                  <a:pt x="1196" y="196"/>
                </a:moveTo>
                <a:lnTo>
                  <a:pt x="2017" y="964"/>
                </a:lnTo>
                <a:lnTo>
                  <a:pt x="1883" y="964"/>
                </a:lnTo>
                <a:lnTo>
                  <a:pt x="1883" y="1829"/>
                </a:lnTo>
                <a:lnTo>
                  <a:pt x="1410" y="1829"/>
                </a:lnTo>
                <a:lnTo>
                  <a:pt x="1410" y="1187"/>
                </a:lnTo>
                <a:lnTo>
                  <a:pt x="964" y="1187"/>
                </a:lnTo>
                <a:lnTo>
                  <a:pt x="964" y="1829"/>
                </a:lnTo>
                <a:lnTo>
                  <a:pt x="509" y="1829"/>
                </a:lnTo>
                <a:lnTo>
                  <a:pt x="509" y="964"/>
                </a:lnTo>
                <a:lnTo>
                  <a:pt x="375" y="964"/>
                </a:lnTo>
                <a:lnTo>
                  <a:pt x="1196" y="196"/>
                </a:lnTo>
                <a:close/>
                <a:moveTo>
                  <a:pt x="1196" y="0"/>
                </a:moveTo>
                <a:lnTo>
                  <a:pt x="1" y="1115"/>
                </a:lnTo>
                <a:lnTo>
                  <a:pt x="366" y="1115"/>
                </a:lnTo>
                <a:lnTo>
                  <a:pt x="366" y="1972"/>
                </a:lnTo>
                <a:lnTo>
                  <a:pt x="1107" y="1972"/>
                </a:lnTo>
                <a:lnTo>
                  <a:pt x="1107" y="1329"/>
                </a:lnTo>
                <a:lnTo>
                  <a:pt x="1259" y="1329"/>
                </a:lnTo>
                <a:lnTo>
                  <a:pt x="1259" y="1972"/>
                </a:lnTo>
                <a:lnTo>
                  <a:pt x="2026" y="1972"/>
                </a:lnTo>
                <a:lnTo>
                  <a:pt x="2026" y="1115"/>
                </a:lnTo>
                <a:lnTo>
                  <a:pt x="2392" y="1115"/>
                </a:lnTo>
                <a:lnTo>
                  <a:pt x="1196" y="0"/>
                </a:lnTo>
                <a:close/>
              </a:path>
            </a:pathLst>
          </a:custGeom>
          <a:solidFill>
            <a:srgbClr val="A9F5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38" name="Google Shape;838;p31"/>
          <p:cNvCxnSpPr/>
          <p:nvPr/>
        </p:nvCxnSpPr>
        <p:spPr>
          <a:xfrm rot="10800000">
            <a:off x="75" y="688600"/>
            <a:ext cx="2168100" cy="0"/>
          </a:xfrm>
          <a:prstGeom prst="straightConnector1">
            <a:avLst/>
          </a:prstGeom>
          <a:noFill/>
          <a:ln cap="flat" cmpd="sng" w="19050">
            <a:solidFill>
              <a:srgbClr val="17162E"/>
            </a:solidFill>
            <a:prstDash val="solid"/>
            <a:round/>
            <a:headEnd len="med" w="med" type="none"/>
            <a:tailEnd len="med" w="med" type="none"/>
          </a:ln>
        </p:spPr>
      </p:cxnSp>
      <p:sp>
        <p:nvSpPr>
          <p:cNvPr id="839" name="Google Shape;839;p31"/>
          <p:cNvSpPr/>
          <p:nvPr/>
        </p:nvSpPr>
        <p:spPr>
          <a:xfrm>
            <a:off x="161966" y="797362"/>
            <a:ext cx="211236" cy="239677"/>
          </a:xfrm>
          <a:custGeom>
            <a:rect b="b" l="l" r="r" t="t"/>
            <a:pathLst>
              <a:path extrusionOk="0" h="11905" w="10491">
                <a:moveTo>
                  <a:pt x="9795" y="874"/>
                </a:moveTo>
                <a:lnTo>
                  <a:pt x="9795" y="2944"/>
                </a:lnTo>
                <a:lnTo>
                  <a:pt x="4219" y="4184"/>
                </a:lnTo>
                <a:lnTo>
                  <a:pt x="4219" y="2114"/>
                </a:lnTo>
                <a:lnTo>
                  <a:pt x="9795" y="874"/>
                </a:lnTo>
                <a:close/>
                <a:moveTo>
                  <a:pt x="8394" y="7021"/>
                </a:moveTo>
                <a:cubicBezTo>
                  <a:pt x="9161" y="7021"/>
                  <a:pt x="9786" y="7645"/>
                  <a:pt x="9786" y="8422"/>
                </a:cubicBezTo>
                <a:cubicBezTo>
                  <a:pt x="9786" y="9189"/>
                  <a:pt x="9161" y="9813"/>
                  <a:pt x="8394" y="9813"/>
                </a:cubicBezTo>
                <a:cubicBezTo>
                  <a:pt x="7618" y="9813"/>
                  <a:pt x="6994" y="9189"/>
                  <a:pt x="6994" y="8422"/>
                </a:cubicBezTo>
                <a:cubicBezTo>
                  <a:pt x="6994" y="7645"/>
                  <a:pt x="7618" y="7021"/>
                  <a:pt x="8394" y="7021"/>
                </a:cubicBezTo>
                <a:close/>
                <a:moveTo>
                  <a:pt x="2114" y="8422"/>
                </a:moveTo>
                <a:cubicBezTo>
                  <a:pt x="2881" y="8422"/>
                  <a:pt x="3506" y="9046"/>
                  <a:pt x="3506" y="9813"/>
                </a:cubicBezTo>
                <a:cubicBezTo>
                  <a:pt x="3506" y="10580"/>
                  <a:pt x="2881" y="11205"/>
                  <a:pt x="2114" y="11205"/>
                </a:cubicBezTo>
                <a:cubicBezTo>
                  <a:pt x="1347" y="11205"/>
                  <a:pt x="722" y="10580"/>
                  <a:pt x="722" y="9813"/>
                </a:cubicBezTo>
                <a:cubicBezTo>
                  <a:pt x="722" y="9046"/>
                  <a:pt x="1347" y="8422"/>
                  <a:pt x="2114" y="8422"/>
                </a:cubicBezTo>
                <a:close/>
                <a:moveTo>
                  <a:pt x="10491" y="0"/>
                </a:moveTo>
                <a:lnTo>
                  <a:pt x="3514" y="1552"/>
                </a:lnTo>
                <a:lnTo>
                  <a:pt x="3514" y="8252"/>
                </a:lnTo>
                <a:cubicBezTo>
                  <a:pt x="3145" y="7924"/>
                  <a:pt x="2657" y="7723"/>
                  <a:pt x="2124" y="7723"/>
                </a:cubicBezTo>
                <a:cubicBezTo>
                  <a:pt x="2091" y="7723"/>
                  <a:pt x="2058" y="7724"/>
                  <a:pt x="2025" y="7726"/>
                </a:cubicBezTo>
                <a:cubicBezTo>
                  <a:pt x="936" y="7770"/>
                  <a:pt x="62" y="8662"/>
                  <a:pt x="35" y="9751"/>
                </a:cubicBezTo>
                <a:cubicBezTo>
                  <a:pt x="1" y="10932"/>
                  <a:pt x="949" y="11904"/>
                  <a:pt x="2116" y="11904"/>
                </a:cubicBezTo>
                <a:cubicBezTo>
                  <a:pt x="2156" y="11904"/>
                  <a:pt x="2197" y="11903"/>
                  <a:pt x="2239" y="11901"/>
                </a:cubicBezTo>
                <a:cubicBezTo>
                  <a:pt x="3354" y="11838"/>
                  <a:pt x="4219" y="10902"/>
                  <a:pt x="4219" y="9786"/>
                </a:cubicBezTo>
                <a:lnTo>
                  <a:pt x="4219" y="4898"/>
                </a:lnTo>
                <a:lnTo>
                  <a:pt x="9795" y="3658"/>
                </a:lnTo>
                <a:lnTo>
                  <a:pt x="9795" y="6860"/>
                </a:lnTo>
                <a:cubicBezTo>
                  <a:pt x="9425" y="6524"/>
                  <a:pt x="8937" y="6323"/>
                  <a:pt x="8404" y="6323"/>
                </a:cubicBezTo>
                <a:cubicBezTo>
                  <a:pt x="8371" y="6323"/>
                  <a:pt x="8338" y="6324"/>
                  <a:pt x="8305" y="6325"/>
                </a:cubicBezTo>
                <a:cubicBezTo>
                  <a:pt x="7217" y="6379"/>
                  <a:pt x="6342" y="7271"/>
                  <a:pt x="6307" y="8359"/>
                </a:cubicBezTo>
                <a:cubicBezTo>
                  <a:pt x="6272" y="9545"/>
                  <a:pt x="7228" y="10512"/>
                  <a:pt x="8409" y="10512"/>
                </a:cubicBezTo>
                <a:cubicBezTo>
                  <a:pt x="8445" y="10512"/>
                  <a:pt x="8482" y="10511"/>
                  <a:pt x="8519" y="10509"/>
                </a:cubicBezTo>
                <a:cubicBezTo>
                  <a:pt x="9625" y="10447"/>
                  <a:pt x="10491" y="9510"/>
                  <a:pt x="10491" y="8395"/>
                </a:cubicBezTo>
                <a:lnTo>
                  <a:pt x="10491" y="0"/>
                </a:lnTo>
                <a:close/>
              </a:path>
            </a:pathLst>
          </a:custGeom>
          <a:solidFill>
            <a:srgbClr val="A9F5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31">
            <a:hlinkClick/>
          </p:cNvPr>
          <p:cNvSpPr txBox="1"/>
          <p:nvPr/>
        </p:nvSpPr>
        <p:spPr>
          <a:xfrm>
            <a:off x="420879" y="751575"/>
            <a:ext cx="18999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rgbClr val="FFFFFF"/>
                </a:solidFill>
                <a:uFill>
                  <a:noFill/>
                </a:uFill>
                <a:latin typeface="Poppins"/>
                <a:ea typeface="Poppins"/>
                <a:cs typeface="Poppins"/>
                <a:sym typeface="Poppins"/>
                <a:hlinkClick>
                  <a:extLst>
                    <a:ext uri="{A12FA001-AC4F-418D-AE19-62706E023703}">
                      <ahyp:hlinkClr val="tx"/>
                    </a:ext>
                  </a:extLst>
                </a:hlinkClick>
              </a:rPr>
              <a:t>TABLE OF CONTENTS</a:t>
            </a:r>
            <a:endParaRPr b="1" sz="1200">
              <a:solidFill>
                <a:srgbClr val="FFFFFF"/>
              </a:solidFill>
              <a:latin typeface="Poppins"/>
              <a:ea typeface="Poppins"/>
              <a:cs typeface="Poppins"/>
              <a:sym typeface="Poppins"/>
            </a:endParaRPr>
          </a:p>
        </p:txBody>
      </p:sp>
      <p:cxnSp>
        <p:nvCxnSpPr>
          <p:cNvPr id="841" name="Google Shape;841;p31"/>
          <p:cNvCxnSpPr/>
          <p:nvPr/>
        </p:nvCxnSpPr>
        <p:spPr>
          <a:xfrm rot="10800000">
            <a:off x="75" y="1145800"/>
            <a:ext cx="2168100" cy="0"/>
          </a:xfrm>
          <a:prstGeom prst="straightConnector1">
            <a:avLst/>
          </a:prstGeom>
          <a:noFill/>
          <a:ln cap="flat" cmpd="sng" w="19050">
            <a:solidFill>
              <a:srgbClr val="17162E"/>
            </a:solidFill>
            <a:prstDash val="solid"/>
            <a:round/>
            <a:headEnd len="med" w="med" type="none"/>
            <a:tailEnd len="med" w="med" type="none"/>
          </a:ln>
        </p:spPr>
      </p:cxnSp>
      <p:sp>
        <p:nvSpPr>
          <p:cNvPr id="842" name="Google Shape;842;p31"/>
          <p:cNvSpPr txBox="1"/>
          <p:nvPr/>
        </p:nvSpPr>
        <p:spPr>
          <a:xfrm>
            <a:off x="429284" y="1207613"/>
            <a:ext cx="11862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rgbClr val="FFFFFF"/>
                </a:solidFill>
                <a:uFill>
                  <a:noFill/>
                </a:uFill>
                <a:latin typeface="Poppins"/>
                <a:ea typeface="Poppins"/>
                <a:cs typeface="Poppins"/>
                <a:sym typeface="Poppins"/>
                <a:hlinkClick>
                  <a:extLst>
                    <a:ext uri="{A12FA001-AC4F-418D-AE19-62706E023703}">
                      <ahyp:hlinkClr val="tx"/>
                    </a:ext>
                  </a:extLst>
                </a:hlinkClick>
              </a:rPr>
              <a:t>PLAYLIST</a:t>
            </a:r>
            <a:endParaRPr b="1" sz="1200">
              <a:solidFill>
                <a:srgbClr val="FFFFFF"/>
              </a:solidFill>
              <a:latin typeface="Poppins"/>
              <a:ea typeface="Poppins"/>
              <a:cs typeface="Poppins"/>
              <a:sym typeface="Poppins"/>
            </a:endParaRPr>
          </a:p>
        </p:txBody>
      </p:sp>
      <p:grpSp>
        <p:nvGrpSpPr>
          <p:cNvPr id="843" name="Google Shape;843;p31"/>
          <p:cNvGrpSpPr/>
          <p:nvPr/>
        </p:nvGrpSpPr>
        <p:grpSpPr>
          <a:xfrm>
            <a:off x="156230" y="1265599"/>
            <a:ext cx="222708" cy="222689"/>
            <a:chOff x="4436963" y="889641"/>
            <a:chExt cx="363309" cy="363278"/>
          </a:xfrm>
        </p:grpSpPr>
        <p:sp>
          <p:nvSpPr>
            <p:cNvPr id="844" name="Google Shape;844;p31"/>
            <p:cNvSpPr/>
            <p:nvPr/>
          </p:nvSpPr>
          <p:spPr>
            <a:xfrm>
              <a:off x="4565503" y="978133"/>
              <a:ext cx="135897" cy="186569"/>
            </a:xfrm>
            <a:custGeom>
              <a:rect b="b" l="l" r="r" t="t"/>
              <a:pathLst>
                <a:path extrusionOk="0" h="6112" w="4452">
                  <a:moveTo>
                    <a:pt x="696" y="1330"/>
                  </a:moveTo>
                  <a:lnTo>
                    <a:pt x="3212" y="3051"/>
                  </a:lnTo>
                  <a:lnTo>
                    <a:pt x="696" y="4782"/>
                  </a:lnTo>
                  <a:lnTo>
                    <a:pt x="696" y="1330"/>
                  </a:lnTo>
                  <a:close/>
                  <a:moveTo>
                    <a:pt x="0" y="0"/>
                  </a:moveTo>
                  <a:lnTo>
                    <a:pt x="0" y="6111"/>
                  </a:lnTo>
                  <a:lnTo>
                    <a:pt x="4452" y="3051"/>
                  </a:lnTo>
                  <a:lnTo>
                    <a:pt x="0" y="0"/>
                  </a:lnTo>
                  <a:close/>
                </a:path>
              </a:pathLst>
            </a:custGeom>
            <a:solidFill>
              <a:srgbClr val="A9F5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31"/>
            <p:cNvSpPr/>
            <p:nvPr/>
          </p:nvSpPr>
          <p:spPr>
            <a:xfrm>
              <a:off x="4436963" y="889641"/>
              <a:ext cx="363309" cy="363278"/>
            </a:xfrm>
            <a:custGeom>
              <a:rect b="b" l="l" r="r" t="t"/>
              <a:pathLst>
                <a:path extrusionOk="0" h="11901" w="11902">
                  <a:moveTo>
                    <a:pt x="5951" y="705"/>
                  </a:moveTo>
                  <a:cubicBezTo>
                    <a:pt x="8850" y="705"/>
                    <a:pt x="11205" y="3060"/>
                    <a:pt x="11205" y="5950"/>
                  </a:cubicBezTo>
                  <a:cubicBezTo>
                    <a:pt x="11205" y="8850"/>
                    <a:pt x="8850" y="11205"/>
                    <a:pt x="5951" y="11205"/>
                  </a:cubicBezTo>
                  <a:cubicBezTo>
                    <a:pt x="3051" y="11205"/>
                    <a:pt x="696" y="8850"/>
                    <a:pt x="696" y="5950"/>
                  </a:cubicBezTo>
                  <a:cubicBezTo>
                    <a:pt x="696" y="3060"/>
                    <a:pt x="3051" y="705"/>
                    <a:pt x="5951" y="705"/>
                  </a:cubicBezTo>
                  <a:close/>
                  <a:moveTo>
                    <a:pt x="5951" y="0"/>
                  </a:moveTo>
                  <a:cubicBezTo>
                    <a:pt x="2677" y="0"/>
                    <a:pt x="0" y="2676"/>
                    <a:pt x="0" y="5950"/>
                  </a:cubicBezTo>
                  <a:cubicBezTo>
                    <a:pt x="0" y="9233"/>
                    <a:pt x="2677" y="11901"/>
                    <a:pt x="5951" y="11901"/>
                  </a:cubicBezTo>
                  <a:cubicBezTo>
                    <a:pt x="9225" y="11901"/>
                    <a:pt x="11901" y="9233"/>
                    <a:pt x="11901" y="5950"/>
                  </a:cubicBezTo>
                  <a:cubicBezTo>
                    <a:pt x="11901" y="2676"/>
                    <a:pt x="9225" y="0"/>
                    <a:pt x="5951" y="0"/>
                  </a:cubicBezTo>
                  <a:close/>
                </a:path>
              </a:pathLst>
            </a:custGeom>
            <a:solidFill>
              <a:srgbClr val="A9F5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6" name="Google Shape;846;p31"/>
          <p:cNvSpPr/>
          <p:nvPr/>
        </p:nvSpPr>
        <p:spPr>
          <a:xfrm>
            <a:off x="523226" y="1589567"/>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rgbClr val="17162E"/>
                </a:solidFill>
                <a:latin typeface="Poppins SemiBold"/>
                <a:ea typeface="Poppins SemiBold"/>
                <a:cs typeface="Poppins SemiBold"/>
                <a:sym typeface="Poppins SemiBold"/>
              </a:rPr>
              <a:t>01</a:t>
            </a:r>
            <a:endParaRPr>
              <a:solidFill>
                <a:srgbClr val="17162E"/>
              </a:solidFill>
              <a:latin typeface="Poppins SemiBold"/>
              <a:ea typeface="Poppins SemiBold"/>
              <a:cs typeface="Poppins SemiBold"/>
              <a:sym typeface="Poppins SemiBold"/>
            </a:endParaRPr>
          </a:p>
        </p:txBody>
      </p:sp>
      <p:sp>
        <p:nvSpPr>
          <p:cNvPr id="847" name="Google Shape;847;p31">
            <a:hlinkClick/>
          </p:cNvPr>
          <p:cNvSpPr txBox="1"/>
          <p:nvPr/>
        </p:nvSpPr>
        <p:spPr>
          <a:xfrm>
            <a:off x="917300" y="1516225"/>
            <a:ext cx="12507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rgbClr val="FFFFFF"/>
                </a:solidFill>
                <a:latin typeface="Poppins Light"/>
                <a:ea typeface="Poppins Light"/>
                <a:cs typeface="Poppins Light"/>
                <a:sym typeface="Poppins Light"/>
              </a:rPr>
              <a:t>Intro</a:t>
            </a:r>
            <a:endParaRPr i="1" sz="1200">
              <a:solidFill>
                <a:srgbClr val="FFFFFF"/>
              </a:solidFill>
              <a:latin typeface="Poppins Light"/>
              <a:ea typeface="Poppins Light"/>
              <a:cs typeface="Poppins Light"/>
              <a:sym typeface="Poppins Light"/>
            </a:endParaRPr>
          </a:p>
        </p:txBody>
      </p:sp>
      <p:sp>
        <p:nvSpPr>
          <p:cNvPr id="848" name="Google Shape;848;p31"/>
          <p:cNvSpPr/>
          <p:nvPr/>
        </p:nvSpPr>
        <p:spPr>
          <a:xfrm>
            <a:off x="523226" y="2099792"/>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rgbClr val="17162E"/>
                </a:solidFill>
                <a:latin typeface="Poppins SemiBold"/>
                <a:ea typeface="Poppins SemiBold"/>
                <a:cs typeface="Poppins SemiBold"/>
                <a:sym typeface="Poppins SemiBold"/>
              </a:rPr>
              <a:t>02</a:t>
            </a:r>
            <a:endParaRPr>
              <a:solidFill>
                <a:srgbClr val="17162E"/>
              </a:solidFill>
              <a:latin typeface="Poppins SemiBold"/>
              <a:ea typeface="Poppins SemiBold"/>
              <a:cs typeface="Poppins SemiBold"/>
              <a:sym typeface="Poppins SemiBold"/>
            </a:endParaRPr>
          </a:p>
        </p:txBody>
      </p:sp>
      <p:sp>
        <p:nvSpPr>
          <p:cNvPr id="849" name="Google Shape;849;p31">
            <a:hlinkClick/>
          </p:cNvPr>
          <p:cNvSpPr txBox="1"/>
          <p:nvPr/>
        </p:nvSpPr>
        <p:spPr>
          <a:xfrm>
            <a:off x="917288" y="2053904"/>
            <a:ext cx="11076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rgbClr val="FFFFFF"/>
                </a:solidFill>
                <a:latin typeface="Poppins Light"/>
                <a:ea typeface="Poppins Light"/>
                <a:cs typeface="Poppins Light"/>
                <a:sym typeface="Poppins Light"/>
              </a:rPr>
              <a:t>HE results</a:t>
            </a:r>
            <a:endParaRPr i="1" sz="1200">
              <a:solidFill>
                <a:srgbClr val="FFFFFF"/>
              </a:solidFill>
              <a:latin typeface="Poppins Light"/>
              <a:ea typeface="Poppins Light"/>
              <a:cs typeface="Poppins Light"/>
              <a:sym typeface="Poppins Light"/>
            </a:endParaRPr>
          </a:p>
        </p:txBody>
      </p:sp>
      <p:sp>
        <p:nvSpPr>
          <p:cNvPr id="850" name="Google Shape;850;p31"/>
          <p:cNvSpPr/>
          <p:nvPr/>
        </p:nvSpPr>
        <p:spPr>
          <a:xfrm>
            <a:off x="523226" y="2610017"/>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rgbClr val="17162E"/>
                </a:solidFill>
                <a:latin typeface="Poppins SemiBold"/>
                <a:ea typeface="Poppins SemiBold"/>
                <a:cs typeface="Poppins SemiBold"/>
                <a:sym typeface="Poppins SemiBold"/>
              </a:rPr>
              <a:t>03</a:t>
            </a:r>
            <a:endParaRPr>
              <a:solidFill>
                <a:srgbClr val="17162E"/>
              </a:solidFill>
              <a:latin typeface="Poppins SemiBold"/>
              <a:ea typeface="Poppins SemiBold"/>
              <a:cs typeface="Poppins SemiBold"/>
              <a:sym typeface="Poppins SemiBold"/>
            </a:endParaRPr>
          </a:p>
        </p:txBody>
      </p:sp>
      <p:sp>
        <p:nvSpPr>
          <p:cNvPr id="851" name="Google Shape;851;p31">
            <a:hlinkClick/>
          </p:cNvPr>
          <p:cNvSpPr txBox="1"/>
          <p:nvPr/>
        </p:nvSpPr>
        <p:spPr>
          <a:xfrm>
            <a:off x="917288" y="2536667"/>
            <a:ext cx="12507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rgbClr val="FFFFFF"/>
                </a:solidFill>
                <a:latin typeface="Poppins Light"/>
                <a:ea typeface="Poppins Light"/>
                <a:cs typeface="Poppins Light"/>
                <a:sym typeface="Poppins Light"/>
              </a:rPr>
              <a:t>Revisions</a:t>
            </a:r>
            <a:endParaRPr i="1" sz="1200">
              <a:solidFill>
                <a:srgbClr val="FFFFFF"/>
              </a:solidFill>
              <a:latin typeface="Poppins Light"/>
              <a:ea typeface="Poppins Light"/>
              <a:cs typeface="Poppins Light"/>
              <a:sym typeface="Poppins Light"/>
            </a:endParaRPr>
          </a:p>
        </p:txBody>
      </p:sp>
      <p:sp>
        <p:nvSpPr>
          <p:cNvPr id="852" name="Google Shape;852;p31"/>
          <p:cNvSpPr/>
          <p:nvPr/>
        </p:nvSpPr>
        <p:spPr>
          <a:xfrm>
            <a:off x="523226" y="3120242"/>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rgbClr val="17162E"/>
                </a:solidFill>
                <a:latin typeface="Poppins SemiBold"/>
                <a:ea typeface="Poppins SemiBold"/>
                <a:cs typeface="Poppins SemiBold"/>
                <a:sym typeface="Poppins SemiBold"/>
              </a:rPr>
              <a:t>04</a:t>
            </a:r>
            <a:endParaRPr>
              <a:solidFill>
                <a:srgbClr val="17162E"/>
              </a:solidFill>
              <a:latin typeface="Poppins SemiBold"/>
              <a:ea typeface="Poppins SemiBold"/>
              <a:cs typeface="Poppins SemiBold"/>
              <a:sym typeface="Poppins SemiBold"/>
            </a:endParaRPr>
          </a:p>
        </p:txBody>
      </p:sp>
      <p:sp>
        <p:nvSpPr>
          <p:cNvPr id="853" name="Google Shape;853;p31">
            <a:hlinkClick/>
          </p:cNvPr>
          <p:cNvSpPr txBox="1"/>
          <p:nvPr/>
        </p:nvSpPr>
        <p:spPr>
          <a:xfrm>
            <a:off x="917288" y="3046892"/>
            <a:ext cx="11076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rgbClr val="FFFFFF"/>
                </a:solidFill>
                <a:latin typeface="Poppins Light"/>
                <a:ea typeface="Poppins Light"/>
                <a:cs typeface="Poppins Light"/>
                <a:sym typeface="Poppins Light"/>
              </a:rPr>
              <a:t>Prototype Status</a:t>
            </a:r>
            <a:endParaRPr i="1" sz="1200">
              <a:solidFill>
                <a:srgbClr val="FFFFFF"/>
              </a:solidFill>
              <a:latin typeface="Poppins Light"/>
              <a:ea typeface="Poppins Light"/>
              <a:cs typeface="Poppins Light"/>
              <a:sym typeface="Poppins Light"/>
            </a:endParaRPr>
          </a:p>
        </p:txBody>
      </p:sp>
      <p:cxnSp>
        <p:nvCxnSpPr>
          <p:cNvPr id="854" name="Google Shape;854;p31"/>
          <p:cNvCxnSpPr/>
          <p:nvPr/>
        </p:nvCxnSpPr>
        <p:spPr>
          <a:xfrm rot="10800000">
            <a:off x="-50" y="3979996"/>
            <a:ext cx="2168100" cy="0"/>
          </a:xfrm>
          <a:prstGeom prst="straightConnector1">
            <a:avLst/>
          </a:prstGeom>
          <a:noFill/>
          <a:ln cap="flat" cmpd="sng" w="19050">
            <a:solidFill>
              <a:srgbClr val="17162E"/>
            </a:solidFill>
            <a:prstDash val="solid"/>
            <a:round/>
            <a:headEnd len="med" w="med" type="none"/>
            <a:tailEnd len="med" w="med" type="none"/>
          </a:ln>
        </p:spPr>
      </p:cxnSp>
      <p:grpSp>
        <p:nvGrpSpPr>
          <p:cNvPr id="855" name="Google Shape;855;p31"/>
          <p:cNvGrpSpPr/>
          <p:nvPr/>
        </p:nvGrpSpPr>
        <p:grpSpPr>
          <a:xfrm>
            <a:off x="171571" y="4046418"/>
            <a:ext cx="192025" cy="201167"/>
            <a:chOff x="848108" y="2667020"/>
            <a:chExt cx="53144" cy="56135"/>
          </a:xfrm>
        </p:grpSpPr>
        <p:sp>
          <p:nvSpPr>
            <p:cNvPr id="856" name="Google Shape;856;p31"/>
            <p:cNvSpPr/>
            <p:nvPr/>
          </p:nvSpPr>
          <p:spPr>
            <a:xfrm>
              <a:off x="859005" y="2667020"/>
              <a:ext cx="31349" cy="31349"/>
            </a:xfrm>
            <a:custGeom>
              <a:rect b="b" l="l" r="r" t="t"/>
              <a:pathLst>
                <a:path extrusionOk="0" h="1027" w="1027">
                  <a:moveTo>
                    <a:pt x="518" y="143"/>
                  </a:moveTo>
                  <a:cubicBezTo>
                    <a:pt x="723" y="143"/>
                    <a:pt x="884" y="313"/>
                    <a:pt x="884" y="509"/>
                  </a:cubicBezTo>
                  <a:cubicBezTo>
                    <a:pt x="884" y="714"/>
                    <a:pt x="723" y="884"/>
                    <a:pt x="518" y="884"/>
                  </a:cubicBezTo>
                  <a:cubicBezTo>
                    <a:pt x="313" y="884"/>
                    <a:pt x="144" y="714"/>
                    <a:pt x="144" y="509"/>
                  </a:cubicBezTo>
                  <a:cubicBezTo>
                    <a:pt x="144" y="313"/>
                    <a:pt x="313" y="143"/>
                    <a:pt x="518" y="143"/>
                  </a:cubicBezTo>
                  <a:close/>
                  <a:moveTo>
                    <a:pt x="518" y="0"/>
                  </a:moveTo>
                  <a:cubicBezTo>
                    <a:pt x="233" y="0"/>
                    <a:pt x="1" y="232"/>
                    <a:pt x="1" y="509"/>
                  </a:cubicBezTo>
                  <a:cubicBezTo>
                    <a:pt x="1" y="794"/>
                    <a:pt x="233" y="1026"/>
                    <a:pt x="518" y="1026"/>
                  </a:cubicBezTo>
                  <a:cubicBezTo>
                    <a:pt x="804" y="1026"/>
                    <a:pt x="1027" y="794"/>
                    <a:pt x="1027" y="509"/>
                  </a:cubicBezTo>
                  <a:cubicBezTo>
                    <a:pt x="1027" y="232"/>
                    <a:pt x="804" y="0"/>
                    <a:pt x="518" y="0"/>
                  </a:cubicBezTo>
                  <a:close/>
                </a:path>
              </a:pathLst>
            </a:custGeom>
            <a:solidFill>
              <a:srgbClr val="A9F5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31"/>
            <p:cNvSpPr/>
            <p:nvPr/>
          </p:nvSpPr>
          <p:spPr>
            <a:xfrm>
              <a:off x="848108" y="2705695"/>
              <a:ext cx="53144" cy="17460"/>
            </a:xfrm>
            <a:custGeom>
              <a:rect b="b" l="l" r="r" t="t"/>
              <a:pathLst>
                <a:path extrusionOk="0" h="572" w="1741">
                  <a:moveTo>
                    <a:pt x="875" y="0"/>
                  </a:moveTo>
                  <a:cubicBezTo>
                    <a:pt x="518" y="0"/>
                    <a:pt x="179" y="188"/>
                    <a:pt x="1" y="500"/>
                  </a:cubicBezTo>
                  <a:lnTo>
                    <a:pt x="126" y="571"/>
                  </a:lnTo>
                  <a:cubicBezTo>
                    <a:pt x="286" y="304"/>
                    <a:pt x="563" y="143"/>
                    <a:pt x="875" y="143"/>
                  </a:cubicBezTo>
                  <a:cubicBezTo>
                    <a:pt x="1179" y="143"/>
                    <a:pt x="1464" y="304"/>
                    <a:pt x="1616" y="571"/>
                  </a:cubicBezTo>
                  <a:lnTo>
                    <a:pt x="1741" y="500"/>
                  </a:lnTo>
                  <a:cubicBezTo>
                    <a:pt x="1562" y="188"/>
                    <a:pt x="1232" y="0"/>
                    <a:pt x="875" y="0"/>
                  </a:cubicBezTo>
                  <a:close/>
                </a:path>
              </a:pathLst>
            </a:custGeom>
            <a:solidFill>
              <a:srgbClr val="A9F5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58" name="Google Shape;858;p31">
            <a:hlinkClick/>
          </p:cNvPr>
          <p:cNvSpPr txBox="1"/>
          <p:nvPr/>
        </p:nvSpPr>
        <p:spPr>
          <a:xfrm>
            <a:off x="420879" y="3982439"/>
            <a:ext cx="18999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rgbClr val="FFFFFF"/>
                </a:solidFill>
                <a:uFill>
                  <a:noFill/>
                </a:uFill>
                <a:latin typeface="Poppins"/>
                <a:ea typeface="Poppins"/>
                <a:cs typeface="Poppins"/>
                <a:sym typeface="Poppins"/>
                <a:hlinkClick>
                  <a:extLst>
                    <a:ext uri="{A12FA001-AC4F-418D-AE19-62706E023703}">
                      <ahyp:hlinkClr val="tx"/>
                    </a:ext>
                  </a:extLst>
                </a:hlinkClick>
              </a:rPr>
              <a:t>THANKS!</a:t>
            </a:r>
            <a:endParaRPr b="1" sz="1200">
              <a:solidFill>
                <a:srgbClr val="FFFFFF"/>
              </a:solidFill>
              <a:latin typeface="Poppins"/>
              <a:ea typeface="Poppins"/>
              <a:cs typeface="Poppins"/>
              <a:sym typeface="Poppins"/>
            </a:endParaRPr>
          </a:p>
        </p:txBody>
      </p:sp>
      <p:sp>
        <p:nvSpPr>
          <p:cNvPr id="859" name="Google Shape;859;p31"/>
          <p:cNvSpPr/>
          <p:nvPr/>
        </p:nvSpPr>
        <p:spPr>
          <a:xfrm>
            <a:off x="523226" y="3587342"/>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rgbClr val="17162E"/>
                </a:solidFill>
                <a:latin typeface="Poppins SemiBold"/>
                <a:ea typeface="Poppins SemiBold"/>
                <a:cs typeface="Poppins SemiBold"/>
                <a:sym typeface="Poppins SemiBold"/>
              </a:rPr>
              <a:t>05</a:t>
            </a:r>
            <a:endParaRPr>
              <a:solidFill>
                <a:srgbClr val="17162E"/>
              </a:solidFill>
              <a:latin typeface="Poppins SemiBold"/>
              <a:ea typeface="Poppins SemiBold"/>
              <a:cs typeface="Poppins SemiBold"/>
              <a:sym typeface="Poppins SemiBold"/>
            </a:endParaRPr>
          </a:p>
        </p:txBody>
      </p:sp>
      <p:sp>
        <p:nvSpPr>
          <p:cNvPr id="860" name="Google Shape;860;p31">
            <a:hlinkClick/>
          </p:cNvPr>
          <p:cNvSpPr txBox="1"/>
          <p:nvPr/>
        </p:nvSpPr>
        <p:spPr>
          <a:xfrm>
            <a:off x="917288" y="3513992"/>
            <a:ext cx="11076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rgbClr val="FFFFFF"/>
                </a:solidFill>
                <a:latin typeface="Poppins Light"/>
                <a:ea typeface="Poppins Light"/>
                <a:cs typeface="Poppins Light"/>
                <a:sym typeface="Poppins Light"/>
              </a:rPr>
              <a:t>Demo</a:t>
            </a:r>
            <a:endParaRPr i="1" sz="1200">
              <a:solidFill>
                <a:srgbClr val="FFFFFF"/>
              </a:solidFill>
              <a:latin typeface="Poppins Light"/>
              <a:ea typeface="Poppins Light"/>
              <a:cs typeface="Poppins Light"/>
              <a:sym typeface="Poppins Ligh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sp>
        <p:nvSpPr>
          <p:cNvPr id="865" name="Google Shape;865;p32"/>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Project name - Retune</a:t>
            </a:r>
            <a:endParaRPr/>
          </a:p>
        </p:txBody>
      </p:sp>
      <p:sp>
        <p:nvSpPr>
          <p:cNvPr id="866" name="Google Shape;866;p32"/>
          <p:cNvSpPr txBox="1"/>
          <p:nvPr>
            <p:ph idx="1" type="body"/>
          </p:nvPr>
        </p:nvSpPr>
        <p:spPr>
          <a:xfrm>
            <a:off x="491400" y="1768325"/>
            <a:ext cx="8052600" cy="803400"/>
          </a:xfrm>
          <a:prstGeom prst="rect">
            <a:avLst/>
          </a:prstGeom>
        </p:spPr>
        <p:txBody>
          <a:bodyPr anchorCtr="0" anchor="t" bIns="91425" lIns="91425" spcFirstLastPara="1" rIns="91425" wrap="square" tIns="91425">
            <a:noAutofit/>
          </a:bodyPr>
          <a:lstStyle/>
          <a:p>
            <a:pPr indent="-387350" lvl="0" marL="457200" rtl="0" algn="l">
              <a:lnSpc>
                <a:spcPct val="200000"/>
              </a:lnSpc>
              <a:spcBef>
                <a:spcPts val="0"/>
              </a:spcBef>
              <a:spcAft>
                <a:spcPts val="0"/>
              </a:spcAft>
              <a:buSzPts val="2500"/>
              <a:buChar char="●"/>
            </a:pPr>
            <a:r>
              <a:rPr lang="en" sz="2500"/>
              <a:t>Mix up your vibes</a:t>
            </a:r>
            <a:endParaRPr sz="2500"/>
          </a:p>
        </p:txBody>
      </p:sp>
      <p:sp>
        <p:nvSpPr>
          <p:cNvPr id="867" name="Google Shape;867;p32"/>
          <p:cNvSpPr txBox="1"/>
          <p:nvPr/>
        </p:nvSpPr>
        <p:spPr>
          <a:xfrm>
            <a:off x="819050" y="1089125"/>
            <a:ext cx="7552800" cy="52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2100">
                <a:solidFill>
                  <a:schemeClr val="lt2"/>
                </a:solidFill>
                <a:latin typeface="Poppins"/>
                <a:ea typeface="Poppins"/>
                <a:cs typeface="Poppins"/>
                <a:sym typeface="Poppins"/>
              </a:rPr>
              <a:t>“Refresh your tunes”</a:t>
            </a:r>
            <a:endParaRPr b="1" i="1" sz="2100">
              <a:solidFill>
                <a:schemeClr val="lt2"/>
              </a:solidFill>
              <a:latin typeface="Poppins"/>
              <a:ea typeface="Poppins"/>
              <a:cs typeface="Poppins"/>
              <a:sym typeface="Poppins"/>
            </a:endParaRPr>
          </a:p>
        </p:txBody>
      </p:sp>
      <p:sp>
        <p:nvSpPr>
          <p:cNvPr id="868" name="Google Shape;868;p32"/>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869" name="Google Shape;869;p32"/>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870" name="Google Shape;870;p32"/>
          <p:cNvSpPr txBox="1"/>
          <p:nvPr/>
        </p:nvSpPr>
        <p:spPr>
          <a:xfrm>
            <a:off x="480650" y="2516925"/>
            <a:ext cx="9144000" cy="1339200"/>
          </a:xfrm>
          <a:prstGeom prst="rect">
            <a:avLst/>
          </a:prstGeom>
          <a:noFill/>
          <a:ln>
            <a:noFill/>
          </a:ln>
        </p:spPr>
        <p:txBody>
          <a:bodyPr anchorCtr="0" anchor="t" bIns="91425" lIns="91425" spcFirstLastPara="1" rIns="91425" wrap="square" tIns="91425">
            <a:spAutoFit/>
          </a:bodyPr>
          <a:lstStyle/>
          <a:p>
            <a:pPr indent="-387350" lvl="0" marL="457200" rtl="0" algn="l">
              <a:lnSpc>
                <a:spcPct val="200000"/>
              </a:lnSpc>
              <a:spcBef>
                <a:spcPts val="0"/>
              </a:spcBef>
              <a:spcAft>
                <a:spcPts val="0"/>
              </a:spcAft>
              <a:buClr>
                <a:schemeClr val="lt1"/>
              </a:buClr>
              <a:buSzPts val="2500"/>
              <a:buFont typeface="Poppins"/>
              <a:buChar char="●"/>
            </a:pPr>
            <a:r>
              <a:rPr lang="en" sz="2500">
                <a:solidFill>
                  <a:schemeClr val="lt1"/>
                </a:solidFill>
                <a:latin typeface="Poppins"/>
                <a:ea typeface="Poppins"/>
                <a:cs typeface="Poppins"/>
                <a:sym typeface="Poppins"/>
              </a:rPr>
              <a:t>Share your favorite songs, request new songs</a:t>
            </a:r>
            <a:endParaRPr sz="2500">
              <a:solidFill>
                <a:schemeClr val="lt1"/>
              </a:solidFill>
              <a:latin typeface="Poppins"/>
              <a:ea typeface="Poppins"/>
              <a:cs typeface="Poppins"/>
              <a:sym typeface="Poppins"/>
            </a:endParaRPr>
          </a:p>
          <a:p>
            <a:pPr indent="-387350" lvl="0" marL="457200" rtl="0" algn="l">
              <a:lnSpc>
                <a:spcPct val="200000"/>
              </a:lnSpc>
              <a:spcBef>
                <a:spcPts val="0"/>
              </a:spcBef>
              <a:spcAft>
                <a:spcPts val="0"/>
              </a:spcAft>
              <a:buClr>
                <a:schemeClr val="lt1"/>
              </a:buClr>
              <a:buSzPts val="2500"/>
              <a:buFont typeface="Poppins"/>
              <a:buChar char="●"/>
            </a:pPr>
            <a:r>
              <a:rPr lang="en" sz="2500">
                <a:solidFill>
                  <a:schemeClr val="lt1"/>
                </a:solidFill>
                <a:latin typeface="Poppins"/>
                <a:ea typeface="Poppins"/>
                <a:cs typeface="Poppins"/>
                <a:sym typeface="Poppins"/>
              </a:rPr>
              <a:t>Discover music through a social experience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4" name="Shape 874"/>
        <p:cNvGrpSpPr/>
        <p:nvPr/>
      </p:nvGrpSpPr>
      <p:grpSpPr>
        <a:xfrm>
          <a:off x="0" y="0"/>
          <a:ext cx="0" cy="0"/>
          <a:chOff x="0" y="0"/>
          <a:chExt cx="0" cy="0"/>
        </a:xfrm>
      </p:grpSpPr>
      <p:sp>
        <p:nvSpPr>
          <p:cNvPr id="875" name="Google Shape;875;p33"/>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Retune</a:t>
            </a:r>
            <a:endParaRPr/>
          </a:p>
        </p:txBody>
      </p:sp>
      <p:sp>
        <p:nvSpPr>
          <p:cNvPr id="876" name="Google Shape;876;p33"/>
          <p:cNvSpPr txBox="1"/>
          <p:nvPr>
            <p:ph idx="1" type="body"/>
          </p:nvPr>
        </p:nvSpPr>
        <p:spPr>
          <a:xfrm>
            <a:off x="720000" y="1615925"/>
            <a:ext cx="3062400" cy="2745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900"/>
              <a:t>Primary user:</a:t>
            </a:r>
            <a:endParaRPr b="1" sz="2900"/>
          </a:p>
          <a:p>
            <a:pPr indent="0" lvl="0" marL="0" rtl="0" algn="l">
              <a:lnSpc>
                <a:spcPct val="100000"/>
              </a:lnSpc>
              <a:spcBef>
                <a:spcPts val="0"/>
              </a:spcBef>
              <a:spcAft>
                <a:spcPts val="0"/>
              </a:spcAft>
              <a:buNone/>
            </a:pPr>
            <a:r>
              <a:t/>
            </a:r>
            <a:endParaRPr b="1" sz="2900"/>
          </a:p>
          <a:p>
            <a:pPr indent="0" lvl="0" marL="0" rtl="0" algn="l">
              <a:lnSpc>
                <a:spcPct val="100000"/>
              </a:lnSpc>
              <a:spcBef>
                <a:spcPts val="0"/>
              </a:spcBef>
              <a:spcAft>
                <a:spcPts val="0"/>
              </a:spcAft>
              <a:buNone/>
            </a:pPr>
            <a:r>
              <a:rPr b="1" lang="en" sz="2900"/>
              <a:t>Problem:</a:t>
            </a:r>
            <a:endParaRPr b="1" sz="2900"/>
          </a:p>
          <a:p>
            <a:pPr indent="0" lvl="0" marL="0" rtl="0" algn="l">
              <a:lnSpc>
                <a:spcPct val="100000"/>
              </a:lnSpc>
              <a:spcBef>
                <a:spcPts val="0"/>
              </a:spcBef>
              <a:spcAft>
                <a:spcPts val="0"/>
              </a:spcAft>
              <a:buNone/>
            </a:pPr>
            <a:r>
              <a:t/>
            </a:r>
            <a:endParaRPr b="1" sz="2900"/>
          </a:p>
          <a:p>
            <a:pPr indent="0" lvl="0" marL="0" rtl="0" algn="l">
              <a:lnSpc>
                <a:spcPct val="100000"/>
              </a:lnSpc>
              <a:spcBef>
                <a:spcPts val="0"/>
              </a:spcBef>
              <a:spcAft>
                <a:spcPts val="0"/>
              </a:spcAft>
              <a:buNone/>
            </a:pPr>
            <a:r>
              <a:rPr b="1" lang="en" sz="2900"/>
              <a:t>Solution: </a:t>
            </a:r>
            <a:endParaRPr b="1" sz="2900"/>
          </a:p>
        </p:txBody>
      </p:sp>
      <p:sp>
        <p:nvSpPr>
          <p:cNvPr id="877" name="Google Shape;877;p33"/>
          <p:cNvSpPr txBox="1"/>
          <p:nvPr/>
        </p:nvSpPr>
        <p:spPr>
          <a:xfrm>
            <a:off x="819050" y="1089125"/>
            <a:ext cx="7552800" cy="52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2100">
                <a:solidFill>
                  <a:schemeClr val="lt2"/>
                </a:solidFill>
                <a:latin typeface="Poppins"/>
                <a:ea typeface="Poppins"/>
                <a:cs typeface="Poppins"/>
                <a:sym typeface="Poppins"/>
              </a:rPr>
              <a:t>Problem/solution overview</a:t>
            </a:r>
            <a:endParaRPr b="1" i="1" sz="2100">
              <a:solidFill>
                <a:schemeClr val="lt2"/>
              </a:solidFill>
              <a:latin typeface="Poppins"/>
              <a:ea typeface="Poppins"/>
              <a:cs typeface="Poppins"/>
              <a:sym typeface="Poppins"/>
            </a:endParaRPr>
          </a:p>
        </p:txBody>
      </p:sp>
      <p:sp>
        <p:nvSpPr>
          <p:cNvPr id="878" name="Google Shape;878;p33"/>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879" name="Google Shape;879;p33"/>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880" name="Google Shape;880;p33"/>
          <p:cNvSpPr txBox="1"/>
          <p:nvPr/>
        </p:nvSpPr>
        <p:spPr>
          <a:xfrm>
            <a:off x="3623600" y="2486200"/>
            <a:ext cx="6470100" cy="88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chemeClr val="lt1"/>
                </a:solidFill>
                <a:latin typeface="Poppins"/>
                <a:ea typeface="Poppins"/>
                <a:cs typeface="Poppins"/>
                <a:sym typeface="Poppins"/>
              </a:rPr>
              <a:t>Exposure to music is daunting</a:t>
            </a:r>
            <a:endParaRPr sz="2300">
              <a:latin typeface="Poppins"/>
              <a:ea typeface="Poppins"/>
              <a:cs typeface="Poppins"/>
              <a:sym typeface="Poppins"/>
            </a:endParaRPr>
          </a:p>
        </p:txBody>
      </p:sp>
      <p:sp>
        <p:nvSpPr>
          <p:cNvPr id="881" name="Google Shape;881;p33"/>
          <p:cNvSpPr txBox="1"/>
          <p:nvPr/>
        </p:nvSpPr>
        <p:spPr>
          <a:xfrm>
            <a:off x="3623600" y="3371500"/>
            <a:ext cx="6295200" cy="88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chemeClr val="lt1"/>
                </a:solidFill>
                <a:latin typeface="Poppins"/>
                <a:ea typeface="Poppins"/>
                <a:cs typeface="Poppins"/>
                <a:sym typeface="Poppins"/>
              </a:rPr>
              <a:t>Leverage community</a:t>
            </a:r>
            <a:endParaRPr sz="2700">
              <a:latin typeface="Poppins"/>
              <a:ea typeface="Poppins"/>
              <a:cs typeface="Poppins"/>
              <a:sym typeface="Poppins"/>
            </a:endParaRPr>
          </a:p>
        </p:txBody>
      </p:sp>
      <p:sp>
        <p:nvSpPr>
          <p:cNvPr id="882" name="Google Shape;882;p33"/>
          <p:cNvSpPr txBox="1"/>
          <p:nvPr/>
        </p:nvSpPr>
        <p:spPr>
          <a:xfrm>
            <a:off x="3581350" y="1615925"/>
            <a:ext cx="4530900" cy="67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chemeClr val="lt1"/>
                </a:solidFill>
                <a:latin typeface="Poppins"/>
                <a:ea typeface="Poppins"/>
                <a:cs typeface="Poppins"/>
                <a:sym typeface="Poppins"/>
              </a:rPr>
              <a:t>Casual listeners</a:t>
            </a:r>
            <a:endParaRPr sz="2700">
              <a:solidFill>
                <a:schemeClr val="lt1"/>
              </a:solidFill>
              <a:latin typeface="Poppins"/>
              <a:ea typeface="Poppins"/>
              <a:cs typeface="Poppins"/>
              <a:sym typeface="Poppins"/>
            </a:endParaRPr>
          </a:p>
          <a:p>
            <a:pPr indent="0" lvl="0" marL="0" rtl="0" algn="l">
              <a:spcBef>
                <a:spcPts val="0"/>
              </a:spcBef>
              <a:spcAft>
                <a:spcPts val="0"/>
              </a:spcAft>
              <a:buNone/>
            </a:pPr>
            <a:r>
              <a:t/>
            </a:r>
            <a:endParaRPr>
              <a:latin typeface="Poppins"/>
              <a:ea typeface="Poppins"/>
              <a:cs typeface="Poppins"/>
              <a:sym typeface="Poppi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sp>
        <p:nvSpPr>
          <p:cNvPr id="887" name="Google Shape;887;p34"/>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Retune</a:t>
            </a:r>
            <a:endParaRPr/>
          </a:p>
        </p:txBody>
      </p:sp>
      <p:sp>
        <p:nvSpPr>
          <p:cNvPr id="888" name="Google Shape;888;p34"/>
          <p:cNvSpPr txBox="1"/>
          <p:nvPr/>
        </p:nvSpPr>
        <p:spPr>
          <a:xfrm>
            <a:off x="819050" y="1089125"/>
            <a:ext cx="7552800" cy="52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2100">
                <a:solidFill>
                  <a:schemeClr val="lt2"/>
                </a:solidFill>
                <a:latin typeface="Poppins"/>
                <a:ea typeface="Poppins"/>
                <a:cs typeface="Poppins"/>
                <a:sym typeface="Poppins"/>
              </a:rPr>
              <a:t>Solution</a:t>
            </a:r>
            <a:endParaRPr b="1" i="1" sz="2100">
              <a:solidFill>
                <a:schemeClr val="lt2"/>
              </a:solidFill>
              <a:latin typeface="Poppins"/>
              <a:ea typeface="Poppins"/>
              <a:cs typeface="Poppins"/>
              <a:sym typeface="Poppins"/>
            </a:endParaRPr>
          </a:p>
        </p:txBody>
      </p:sp>
      <p:sp>
        <p:nvSpPr>
          <p:cNvPr id="889" name="Google Shape;889;p34"/>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890" name="Google Shape;890;p34"/>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891" name="Google Shape;891;p34"/>
          <p:cNvSpPr txBox="1"/>
          <p:nvPr/>
        </p:nvSpPr>
        <p:spPr>
          <a:xfrm>
            <a:off x="423375" y="3803400"/>
            <a:ext cx="33066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grpSp>
        <p:nvGrpSpPr>
          <p:cNvPr id="892" name="Google Shape;892;p34"/>
          <p:cNvGrpSpPr/>
          <p:nvPr/>
        </p:nvGrpSpPr>
        <p:grpSpPr>
          <a:xfrm>
            <a:off x="3357740" y="1617200"/>
            <a:ext cx="2428500" cy="2392837"/>
            <a:chOff x="527990" y="1581163"/>
            <a:chExt cx="2428500" cy="2392837"/>
          </a:xfrm>
        </p:grpSpPr>
        <p:pic>
          <p:nvPicPr>
            <p:cNvPr id="893" name="Google Shape;893;p34"/>
            <p:cNvPicPr preferRelativeResize="0"/>
            <p:nvPr/>
          </p:nvPicPr>
          <p:blipFill>
            <a:blip r:embed="rId3">
              <a:alphaModFix/>
            </a:blip>
            <a:stretch>
              <a:fillRect/>
            </a:stretch>
          </p:blipFill>
          <p:spPr>
            <a:xfrm>
              <a:off x="904049" y="1581163"/>
              <a:ext cx="1676375" cy="1676375"/>
            </a:xfrm>
            <a:prstGeom prst="rect">
              <a:avLst/>
            </a:prstGeom>
            <a:noFill/>
            <a:ln>
              <a:noFill/>
            </a:ln>
          </p:spPr>
        </p:pic>
        <p:sp>
          <p:nvSpPr>
            <p:cNvPr id="894" name="Google Shape;894;p34"/>
            <p:cNvSpPr txBox="1"/>
            <p:nvPr/>
          </p:nvSpPr>
          <p:spPr>
            <a:xfrm>
              <a:off x="527990" y="3299000"/>
              <a:ext cx="2428500" cy="675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solidFill>
                    <a:schemeClr val="lt1"/>
                  </a:solidFill>
                  <a:latin typeface="Poppins"/>
                  <a:ea typeface="Poppins"/>
                  <a:cs typeface="Poppins"/>
                  <a:sym typeface="Poppins"/>
                </a:rPr>
                <a:t>Find a community!</a:t>
              </a:r>
              <a:endParaRPr sz="2100">
                <a:solidFill>
                  <a:schemeClr val="lt1"/>
                </a:solidFill>
                <a:latin typeface="Poppins"/>
                <a:ea typeface="Poppins"/>
                <a:cs typeface="Poppins"/>
                <a:sym typeface="Poppins"/>
              </a:endParaRPr>
            </a:p>
          </p:txBody>
        </p:sp>
      </p:grpSp>
      <p:pic>
        <p:nvPicPr>
          <p:cNvPr id="895" name="Google Shape;895;p34"/>
          <p:cNvPicPr preferRelativeResize="0"/>
          <p:nvPr/>
        </p:nvPicPr>
        <p:blipFill>
          <a:blip r:embed="rId4">
            <a:alphaModFix/>
          </a:blip>
          <a:stretch>
            <a:fillRect/>
          </a:stretch>
        </p:blipFill>
        <p:spPr>
          <a:xfrm>
            <a:off x="991285" y="1581963"/>
            <a:ext cx="1579752" cy="1575876"/>
          </a:xfrm>
          <a:prstGeom prst="rect">
            <a:avLst/>
          </a:prstGeom>
          <a:noFill/>
          <a:ln>
            <a:noFill/>
          </a:ln>
        </p:spPr>
      </p:pic>
      <p:sp>
        <p:nvSpPr>
          <p:cNvPr id="896" name="Google Shape;896;p34"/>
          <p:cNvSpPr txBox="1"/>
          <p:nvPr/>
        </p:nvSpPr>
        <p:spPr>
          <a:xfrm>
            <a:off x="713100" y="3205428"/>
            <a:ext cx="2288400" cy="99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solidFill>
                  <a:schemeClr val="lt1"/>
                </a:solidFill>
                <a:latin typeface="Poppins"/>
                <a:ea typeface="Poppins"/>
                <a:cs typeface="Poppins"/>
                <a:sym typeface="Poppins"/>
              </a:rPr>
              <a:t>Post songs based on your day!</a:t>
            </a:r>
            <a:endParaRPr sz="2100">
              <a:solidFill>
                <a:schemeClr val="lt1"/>
              </a:solidFill>
              <a:latin typeface="Poppins"/>
              <a:ea typeface="Poppins"/>
              <a:cs typeface="Poppins"/>
              <a:sym typeface="Poppins"/>
            </a:endParaRPr>
          </a:p>
        </p:txBody>
      </p:sp>
      <p:grpSp>
        <p:nvGrpSpPr>
          <p:cNvPr id="897" name="Google Shape;897;p34"/>
          <p:cNvGrpSpPr/>
          <p:nvPr/>
        </p:nvGrpSpPr>
        <p:grpSpPr>
          <a:xfrm>
            <a:off x="6273800" y="1575663"/>
            <a:ext cx="2428500" cy="2817538"/>
            <a:chOff x="6273800" y="1423263"/>
            <a:chExt cx="2428500" cy="2817538"/>
          </a:xfrm>
        </p:grpSpPr>
        <p:pic>
          <p:nvPicPr>
            <p:cNvPr id="898" name="Google Shape;898;p34"/>
            <p:cNvPicPr preferRelativeResize="0"/>
            <p:nvPr/>
          </p:nvPicPr>
          <p:blipFill>
            <a:blip r:embed="rId5">
              <a:alphaModFix/>
            </a:blip>
            <a:stretch>
              <a:fillRect/>
            </a:stretch>
          </p:blipFill>
          <p:spPr>
            <a:xfrm>
              <a:off x="6686675" y="1423263"/>
              <a:ext cx="1755150" cy="1755150"/>
            </a:xfrm>
            <a:prstGeom prst="rect">
              <a:avLst/>
            </a:prstGeom>
            <a:noFill/>
            <a:ln>
              <a:noFill/>
            </a:ln>
          </p:spPr>
        </p:pic>
        <p:sp>
          <p:nvSpPr>
            <p:cNvPr id="899" name="Google Shape;899;p34"/>
            <p:cNvSpPr txBox="1"/>
            <p:nvPr/>
          </p:nvSpPr>
          <p:spPr>
            <a:xfrm>
              <a:off x="6273800" y="3184800"/>
              <a:ext cx="2428500" cy="105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solidFill>
                    <a:schemeClr val="lt1"/>
                  </a:solidFill>
                  <a:latin typeface="Poppins"/>
                  <a:ea typeface="Poppins"/>
                  <a:cs typeface="Poppins"/>
                  <a:sym typeface="Poppins"/>
                </a:rPr>
                <a:t>Share and discover music!</a:t>
              </a:r>
              <a:endParaRPr sz="2100">
                <a:solidFill>
                  <a:schemeClr val="lt1"/>
                </a:solidFill>
                <a:latin typeface="Poppins"/>
                <a:ea typeface="Poppins"/>
                <a:cs typeface="Poppins"/>
                <a:sym typeface="Poppins"/>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3" name="Shape 903"/>
        <p:cNvGrpSpPr/>
        <p:nvPr/>
      </p:nvGrpSpPr>
      <p:grpSpPr>
        <a:xfrm>
          <a:off x="0" y="0"/>
          <a:ext cx="0" cy="0"/>
          <a:chOff x="0" y="0"/>
          <a:chExt cx="0" cy="0"/>
        </a:xfrm>
      </p:grpSpPr>
      <p:sp>
        <p:nvSpPr>
          <p:cNvPr id="904" name="Google Shape;904;p35"/>
          <p:cNvSpPr txBox="1"/>
          <p:nvPr>
            <p:ph type="title"/>
          </p:nvPr>
        </p:nvSpPr>
        <p:spPr>
          <a:xfrm>
            <a:off x="720000" y="39435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Outline</a:t>
            </a:r>
            <a:endParaRPr/>
          </a:p>
        </p:txBody>
      </p:sp>
      <p:sp>
        <p:nvSpPr>
          <p:cNvPr id="905" name="Google Shape;905;p35"/>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06" name="Google Shape;906;p35"/>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907" name="Google Shape;907;p35"/>
          <p:cNvSpPr txBox="1"/>
          <p:nvPr/>
        </p:nvSpPr>
        <p:spPr>
          <a:xfrm>
            <a:off x="423375" y="3803400"/>
            <a:ext cx="33066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908" name="Google Shape;908;p35"/>
          <p:cNvSpPr/>
          <p:nvPr/>
        </p:nvSpPr>
        <p:spPr>
          <a:xfrm>
            <a:off x="844732" y="1184411"/>
            <a:ext cx="518700" cy="5187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rgbClr val="17162E"/>
                </a:solidFill>
                <a:latin typeface="Poppins SemiBold"/>
                <a:ea typeface="Poppins SemiBold"/>
                <a:cs typeface="Poppins SemiBold"/>
                <a:sym typeface="Poppins SemiBold"/>
              </a:rPr>
              <a:t>01</a:t>
            </a:r>
            <a:endParaRPr>
              <a:solidFill>
                <a:srgbClr val="17162E"/>
              </a:solidFill>
              <a:latin typeface="Poppins SemiBold"/>
              <a:ea typeface="Poppins SemiBold"/>
              <a:cs typeface="Poppins SemiBold"/>
              <a:sym typeface="Poppins SemiBold"/>
            </a:endParaRPr>
          </a:p>
        </p:txBody>
      </p:sp>
      <p:sp>
        <p:nvSpPr>
          <p:cNvPr id="909" name="Google Shape;909;p35">
            <a:hlinkClick/>
          </p:cNvPr>
          <p:cNvSpPr txBox="1"/>
          <p:nvPr/>
        </p:nvSpPr>
        <p:spPr>
          <a:xfrm>
            <a:off x="1465721" y="1112097"/>
            <a:ext cx="1745400" cy="749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2000">
                <a:solidFill>
                  <a:srgbClr val="FFFFFF"/>
                </a:solidFill>
                <a:latin typeface="Poppins Light"/>
                <a:ea typeface="Poppins Light"/>
                <a:cs typeface="Poppins Light"/>
                <a:sym typeface="Poppins Light"/>
              </a:rPr>
              <a:t>HE results</a:t>
            </a:r>
            <a:endParaRPr i="1" sz="2000">
              <a:solidFill>
                <a:srgbClr val="FFFFFF"/>
              </a:solidFill>
              <a:latin typeface="Poppins Light"/>
              <a:ea typeface="Poppins Light"/>
              <a:cs typeface="Poppins Light"/>
              <a:sym typeface="Poppins Light"/>
            </a:endParaRPr>
          </a:p>
        </p:txBody>
      </p:sp>
      <p:sp>
        <p:nvSpPr>
          <p:cNvPr id="910" name="Google Shape;910;p35"/>
          <p:cNvSpPr/>
          <p:nvPr/>
        </p:nvSpPr>
        <p:spPr>
          <a:xfrm>
            <a:off x="844732" y="1988464"/>
            <a:ext cx="518700" cy="5187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rgbClr val="17162E"/>
                </a:solidFill>
                <a:latin typeface="Poppins SemiBold"/>
                <a:ea typeface="Poppins SemiBold"/>
                <a:cs typeface="Poppins SemiBold"/>
                <a:sym typeface="Poppins SemiBold"/>
              </a:rPr>
              <a:t>02</a:t>
            </a:r>
            <a:endParaRPr>
              <a:solidFill>
                <a:srgbClr val="17162E"/>
              </a:solidFill>
              <a:latin typeface="Poppins SemiBold"/>
              <a:ea typeface="Poppins SemiBold"/>
              <a:cs typeface="Poppins SemiBold"/>
              <a:sym typeface="Poppins SemiBold"/>
            </a:endParaRPr>
          </a:p>
        </p:txBody>
      </p:sp>
      <p:sp>
        <p:nvSpPr>
          <p:cNvPr id="911" name="Google Shape;911;p35">
            <a:hlinkClick/>
          </p:cNvPr>
          <p:cNvSpPr txBox="1"/>
          <p:nvPr/>
        </p:nvSpPr>
        <p:spPr>
          <a:xfrm>
            <a:off x="1465721" y="1872873"/>
            <a:ext cx="1971000" cy="749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2000">
                <a:solidFill>
                  <a:srgbClr val="FFFFFF"/>
                </a:solidFill>
                <a:latin typeface="Poppins Light"/>
                <a:ea typeface="Poppins Light"/>
                <a:cs typeface="Poppins Light"/>
                <a:sym typeface="Poppins Light"/>
              </a:rPr>
              <a:t>Revisions</a:t>
            </a:r>
            <a:endParaRPr i="1" sz="2000">
              <a:solidFill>
                <a:srgbClr val="FFFFFF"/>
              </a:solidFill>
              <a:latin typeface="Poppins Light"/>
              <a:ea typeface="Poppins Light"/>
              <a:cs typeface="Poppins Light"/>
              <a:sym typeface="Poppins Light"/>
            </a:endParaRPr>
          </a:p>
        </p:txBody>
      </p:sp>
      <p:sp>
        <p:nvSpPr>
          <p:cNvPr id="912" name="Google Shape;912;p35"/>
          <p:cNvSpPr/>
          <p:nvPr/>
        </p:nvSpPr>
        <p:spPr>
          <a:xfrm>
            <a:off x="844732" y="2792517"/>
            <a:ext cx="518700" cy="5187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rgbClr val="17162E"/>
                </a:solidFill>
                <a:latin typeface="Poppins SemiBold"/>
                <a:ea typeface="Poppins SemiBold"/>
                <a:cs typeface="Poppins SemiBold"/>
                <a:sym typeface="Poppins SemiBold"/>
              </a:rPr>
              <a:t>03</a:t>
            </a:r>
            <a:endParaRPr>
              <a:solidFill>
                <a:srgbClr val="17162E"/>
              </a:solidFill>
              <a:latin typeface="Poppins SemiBold"/>
              <a:ea typeface="Poppins SemiBold"/>
              <a:cs typeface="Poppins SemiBold"/>
              <a:sym typeface="Poppins SemiBold"/>
            </a:endParaRPr>
          </a:p>
        </p:txBody>
      </p:sp>
      <p:sp>
        <p:nvSpPr>
          <p:cNvPr id="913" name="Google Shape;913;p35">
            <a:hlinkClick/>
          </p:cNvPr>
          <p:cNvSpPr txBox="1"/>
          <p:nvPr/>
        </p:nvSpPr>
        <p:spPr>
          <a:xfrm>
            <a:off x="1465728" y="2676925"/>
            <a:ext cx="3225600" cy="749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2000">
                <a:solidFill>
                  <a:srgbClr val="FFFFFF"/>
                </a:solidFill>
                <a:latin typeface="Poppins Light"/>
                <a:ea typeface="Poppins Light"/>
                <a:cs typeface="Poppins Light"/>
                <a:sym typeface="Poppins Light"/>
              </a:rPr>
              <a:t>Prototype Status</a:t>
            </a:r>
            <a:endParaRPr i="1" sz="2000">
              <a:solidFill>
                <a:srgbClr val="FFFFFF"/>
              </a:solidFill>
              <a:latin typeface="Poppins Light"/>
              <a:ea typeface="Poppins Light"/>
              <a:cs typeface="Poppins Light"/>
              <a:sym typeface="Poppins Light"/>
            </a:endParaRPr>
          </a:p>
        </p:txBody>
      </p:sp>
      <p:sp>
        <p:nvSpPr>
          <p:cNvPr id="914" name="Google Shape;914;p35"/>
          <p:cNvSpPr/>
          <p:nvPr/>
        </p:nvSpPr>
        <p:spPr>
          <a:xfrm>
            <a:off x="844732" y="3528610"/>
            <a:ext cx="518700" cy="5187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rgbClr val="17162E"/>
                </a:solidFill>
                <a:latin typeface="Poppins SemiBold"/>
                <a:ea typeface="Poppins SemiBold"/>
                <a:cs typeface="Poppins SemiBold"/>
                <a:sym typeface="Poppins SemiBold"/>
              </a:rPr>
              <a:t>04</a:t>
            </a:r>
            <a:endParaRPr>
              <a:solidFill>
                <a:srgbClr val="17162E"/>
              </a:solidFill>
              <a:latin typeface="Poppins SemiBold"/>
              <a:ea typeface="Poppins SemiBold"/>
              <a:cs typeface="Poppins SemiBold"/>
              <a:sym typeface="Poppins SemiBold"/>
            </a:endParaRPr>
          </a:p>
        </p:txBody>
      </p:sp>
      <p:sp>
        <p:nvSpPr>
          <p:cNvPr id="915" name="Google Shape;915;p35">
            <a:hlinkClick/>
          </p:cNvPr>
          <p:cNvSpPr txBox="1"/>
          <p:nvPr/>
        </p:nvSpPr>
        <p:spPr>
          <a:xfrm>
            <a:off x="1465721" y="3413019"/>
            <a:ext cx="1745400" cy="749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2000">
                <a:solidFill>
                  <a:srgbClr val="FFFFFF"/>
                </a:solidFill>
                <a:latin typeface="Poppins Light"/>
                <a:ea typeface="Poppins Light"/>
                <a:cs typeface="Poppins Light"/>
                <a:sym typeface="Poppins Light"/>
              </a:rPr>
              <a:t>Demo</a:t>
            </a:r>
            <a:endParaRPr i="1" sz="2000">
              <a:solidFill>
                <a:srgbClr val="FFFFFF"/>
              </a:solidFill>
              <a:latin typeface="Poppins Light"/>
              <a:ea typeface="Poppins Light"/>
              <a:cs typeface="Poppins Light"/>
              <a:sym typeface="Poppins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9" name="Shape 919"/>
        <p:cNvGrpSpPr/>
        <p:nvPr/>
      </p:nvGrpSpPr>
      <p:grpSpPr>
        <a:xfrm>
          <a:off x="0" y="0"/>
          <a:ext cx="0" cy="0"/>
          <a:chOff x="0" y="0"/>
          <a:chExt cx="0" cy="0"/>
        </a:xfrm>
      </p:grpSpPr>
      <p:sp>
        <p:nvSpPr>
          <p:cNvPr id="920" name="Google Shape;920;p36"/>
          <p:cNvSpPr txBox="1"/>
          <p:nvPr>
            <p:ph type="title"/>
          </p:nvPr>
        </p:nvSpPr>
        <p:spPr>
          <a:xfrm>
            <a:off x="283150" y="455100"/>
            <a:ext cx="5817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Heuristic Evaluation Results</a:t>
            </a:r>
            <a:endParaRPr/>
          </a:p>
        </p:txBody>
      </p:sp>
      <p:sp>
        <p:nvSpPr>
          <p:cNvPr id="921" name="Google Shape;921;p36"/>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22" name="Google Shape;922;p36"/>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923" name="Google Shape;923;p36"/>
          <p:cNvSpPr txBox="1"/>
          <p:nvPr/>
        </p:nvSpPr>
        <p:spPr>
          <a:xfrm>
            <a:off x="423375" y="3803400"/>
            <a:ext cx="33066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924" name="Google Shape;924;p36"/>
          <p:cNvSpPr txBox="1"/>
          <p:nvPr>
            <p:ph idx="1" type="subTitle"/>
          </p:nvPr>
        </p:nvSpPr>
        <p:spPr>
          <a:xfrm>
            <a:off x="283150" y="3328700"/>
            <a:ext cx="1883400" cy="650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t>Severity 0</a:t>
            </a:r>
            <a:endParaRPr sz="1800"/>
          </a:p>
        </p:txBody>
      </p:sp>
      <p:sp>
        <p:nvSpPr>
          <p:cNvPr id="925" name="Google Shape;925;p36"/>
          <p:cNvSpPr txBox="1"/>
          <p:nvPr>
            <p:ph idx="4" type="subTitle"/>
          </p:nvPr>
        </p:nvSpPr>
        <p:spPr>
          <a:xfrm>
            <a:off x="2515077" y="3328700"/>
            <a:ext cx="1883400" cy="650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t>Severity 1</a:t>
            </a:r>
            <a:endParaRPr sz="1800"/>
          </a:p>
        </p:txBody>
      </p:sp>
      <p:sp>
        <p:nvSpPr>
          <p:cNvPr id="926" name="Google Shape;926;p36"/>
          <p:cNvSpPr txBox="1"/>
          <p:nvPr>
            <p:ph idx="6" type="subTitle"/>
          </p:nvPr>
        </p:nvSpPr>
        <p:spPr>
          <a:xfrm>
            <a:off x="4797260" y="3328700"/>
            <a:ext cx="1883400" cy="650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t>Severity 2</a:t>
            </a:r>
            <a:endParaRPr sz="1800"/>
          </a:p>
        </p:txBody>
      </p:sp>
      <p:sp>
        <p:nvSpPr>
          <p:cNvPr id="927" name="Google Shape;927;p36"/>
          <p:cNvSpPr txBox="1"/>
          <p:nvPr>
            <p:ph idx="7" type="title"/>
          </p:nvPr>
        </p:nvSpPr>
        <p:spPr>
          <a:xfrm>
            <a:off x="786850" y="2461358"/>
            <a:ext cx="876000" cy="487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2"/>
                </a:solidFill>
              </a:rPr>
              <a:t>2%</a:t>
            </a:r>
            <a:endParaRPr>
              <a:solidFill>
                <a:schemeClr val="lt2"/>
              </a:solidFill>
            </a:endParaRPr>
          </a:p>
        </p:txBody>
      </p:sp>
      <p:sp>
        <p:nvSpPr>
          <p:cNvPr id="928" name="Google Shape;928;p36"/>
          <p:cNvSpPr txBox="1"/>
          <p:nvPr>
            <p:ph idx="8" type="title"/>
          </p:nvPr>
        </p:nvSpPr>
        <p:spPr>
          <a:xfrm>
            <a:off x="3018777" y="2461361"/>
            <a:ext cx="876000" cy="487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2"/>
                </a:solidFill>
              </a:rPr>
              <a:t>42%</a:t>
            </a:r>
            <a:endParaRPr>
              <a:solidFill>
                <a:schemeClr val="lt2"/>
              </a:solidFill>
            </a:endParaRPr>
          </a:p>
        </p:txBody>
      </p:sp>
      <p:sp>
        <p:nvSpPr>
          <p:cNvPr id="929" name="Google Shape;929;p36"/>
          <p:cNvSpPr txBox="1"/>
          <p:nvPr>
            <p:ph idx="9" type="title"/>
          </p:nvPr>
        </p:nvSpPr>
        <p:spPr>
          <a:xfrm>
            <a:off x="5300960" y="2461361"/>
            <a:ext cx="876000" cy="487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2"/>
                </a:solidFill>
              </a:rPr>
              <a:t>36%</a:t>
            </a:r>
            <a:endParaRPr>
              <a:solidFill>
                <a:schemeClr val="lt2"/>
              </a:solidFill>
            </a:endParaRPr>
          </a:p>
        </p:txBody>
      </p:sp>
      <p:sp>
        <p:nvSpPr>
          <p:cNvPr id="930" name="Google Shape;930;p36"/>
          <p:cNvSpPr txBox="1"/>
          <p:nvPr/>
        </p:nvSpPr>
        <p:spPr>
          <a:xfrm>
            <a:off x="2646500" y="803050"/>
            <a:ext cx="6071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lt1"/>
              </a:solidFill>
              <a:latin typeface="Poppins"/>
              <a:ea typeface="Poppins"/>
              <a:cs typeface="Poppins"/>
              <a:sym typeface="Poppins"/>
            </a:endParaRPr>
          </a:p>
        </p:txBody>
      </p:sp>
      <p:sp>
        <p:nvSpPr>
          <p:cNvPr id="931" name="Google Shape;931;p36"/>
          <p:cNvSpPr txBox="1"/>
          <p:nvPr>
            <p:ph idx="9" type="title"/>
          </p:nvPr>
        </p:nvSpPr>
        <p:spPr>
          <a:xfrm>
            <a:off x="7583135" y="2461361"/>
            <a:ext cx="876000" cy="487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2"/>
                </a:solidFill>
              </a:rPr>
              <a:t>20%</a:t>
            </a:r>
            <a:endParaRPr>
              <a:solidFill>
                <a:schemeClr val="lt2"/>
              </a:solidFill>
            </a:endParaRPr>
          </a:p>
        </p:txBody>
      </p:sp>
      <p:sp>
        <p:nvSpPr>
          <p:cNvPr id="932" name="Google Shape;932;p36"/>
          <p:cNvSpPr txBox="1"/>
          <p:nvPr>
            <p:ph idx="6" type="subTitle"/>
          </p:nvPr>
        </p:nvSpPr>
        <p:spPr>
          <a:xfrm>
            <a:off x="7079435" y="3328700"/>
            <a:ext cx="1883400" cy="650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t>Severity 3</a:t>
            </a:r>
            <a:endParaRPr sz="1800"/>
          </a:p>
        </p:txBody>
      </p:sp>
      <p:sp>
        <p:nvSpPr>
          <p:cNvPr id="933" name="Google Shape;933;p36"/>
          <p:cNvSpPr txBox="1"/>
          <p:nvPr/>
        </p:nvSpPr>
        <p:spPr>
          <a:xfrm>
            <a:off x="528750" y="1344075"/>
            <a:ext cx="8086500" cy="801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100">
                <a:solidFill>
                  <a:schemeClr val="lt2"/>
                </a:solidFill>
                <a:latin typeface="Poppins"/>
                <a:ea typeface="Poppins"/>
                <a:cs typeface="Poppins"/>
                <a:sym typeface="Poppins"/>
              </a:rPr>
              <a:t>Total violations: 45</a:t>
            </a:r>
            <a:endParaRPr b="1" sz="3100">
              <a:solidFill>
                <a:schemeClr val="lt2"/>
              </a:solidFill>
              <a:latin typeface="Poppins"/>
              <a:ea typeface="Poppins"/>
              <a:cs typeface="Poppins"/>
              <a:sym typeface="Poppi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7" name="Shape 937"/>
        <p:cNvGrpSpPr/>
        <p:nvPr/>
      </p:nvGrpSpPr>
      <p:grpSpPr>
        <a:xfrm>
          <a:off x="0" y="0"/>
          <a:ext cx="0" cy="0"/>
          <a:chOff x="0" y="0"/>
          <a:chExt cx="0" cy="0"/>
        </a:xfrm>
      </p:grpSpPr>
      <p:sp>
        <p:nvSpPr>
          <p:cNvPr id="938" name="Google Shape;938;p37"/>
          <p:cNvSpPr txBox="1"/>
          <p:nvPr>
            <p:ph type="title"/>
          </p:nvPr>
        </p:nvSpPr>
        <p:spPr>
          <a:xfrm>
            <a:off x="283150" y="455100"/>
            <a:ext cx="8322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Heuristic Evaluation Results: Summary</a:t>
            </a:r>
            <a:endParaRPr/>
          </a:p>
        </p:txBody>
      </p:sp>
      <p:sp>
        <p:nvSpPr>
          <p:cNvPr id="939" name="Google Shape;939;p37"/>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40" name="Google Shape;940;p37"/>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941" name="Google Shape;941;p37"/>
          <p:cNvSpPr txBox="1"/>
          <p:nvPr/>
        </p:nvSpPr>
        <p:spPr>
          <a:xfrm>
            <a:off x="423375" y="3803400"/>
            <a:ext cx="33066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942" name="Google Shape;942;p37"/>
          <p:cNvSpPr txBox="1"/>
          <p:nvPr/>
        </p:nvSpPr>
        <p:spPr>
          <a:xfrm>
            <a:off x="283150" y="1042275"/>
            <a:ext cx="8691900" cy="31986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chemeClr val="lt2"/>
              </a:buClr>
              <a:buSzPts val="2000"/>
              <a:buFont typeface="Poppins"/>
              <a:buChar char="●"/>
            </a:pPr>
            <a:r>
              <a:rPr b="1" lang="en" sz="2000">
                <a:solidFill>
                  <a:schemeClr val="lt2"/>
                </a:solidFill>
                <a:latin typeface="Poppins"/>
                <a:ea typeface="Poppins"/>
                <a:cs typeface="Poppins"/>
                <a:sym typeface="Poppins"/>
              </a:rPr>
              <a:t>User freedom with processes</a:t>
            </a:r>
            <a:endParaRPr b="1" sz="2000">
              <a:solidFill>
                <a:schemeClr val="lt2"/>
              </a:solidFill>
              <a:latin typeface="Poppins"/>
              <a:ea typeface="Poppins"/>
              <a:cs typeface="Poppins"/>
              <a:sym typeface="Poppins"/>
            </a:endParaRPr>
          </a:p>
          <a:p>
            <a:pPr indent="-355600" lvl="1" marL="914400" rtl="0" algn="l">
              <a:spcBef>
                <a:spcPts val="0"/>
              </a:spcBef>
              <a:spcAft>
                <a:spcPts val="0"/>
              </a:spcAft>
              <a:buClr>
                <a:schemeClr val="lt1"/>
              </a:buClr>
              <a:buSzPts val="2000"/>
              <a:buFont typeface="Poppins"/>
              <a:buChar char="○"/>
            </a:pPr>
            <a:r>
              <a:rPr lang="en" sz="2000">
                <a:solidFill>
                  <a:schemeClr val="lt1"/>
                </a:solidFill>
                <a:latin typeface="Poppins"/>
                <a:ea typeface="Poppins"/>
                <a:cs typeface="Poppins"/>
                <a:sym typeface="Poppins"/>
              </a:rPr>
              <a:t>Fix: streamline </a:t>
            </a:r>
            <a:r>
              <a:rPr lang="en" sz="2000">
                <a:solidFill>
                  <a:schemeClr val="lt1"/>
                </a:solidFill>
                <a:latin typeface="Poppins"/>
                <a:ea typeface="Poppins"/>
                <a:cs typeface="Poppins"/>
                <a:sym typeface="Poppins"/>
              </a:rPr>
              <a:t>screen</a:t>
            </a:r>
            <a:r>
              <a:rPr lang="en" sz="2000">
                <a:solidFill>
                  <a:schemeClr val="lt1"/>
                </a:solidFill>
                <a:latin typeface="Poppins"/>
                <a:ea typeface="Poppins"/>
                <a:cs typeface="Poppins"/>
                <a:sym typeface="Poppins"/>
              </a:rPr>
              <a:t> transitions</a:t>
            </a:r>
            <a:endParaRPr sz="2000">
              <a:solidFill>
                <a:schemeClr val="lt1"/>
              </a:solidFill>
              <a:latin typeface="Poppins"/>
              <a:ea typeface="Poppins"/>
              <a:cs typeface="Poppins"/>
              <a:sym typeface="Poppins"/>
            </a:endParaRPr>
          </a:p>
          <a:p>
            <a:pPr indent="0" lvl="0" marL="914400" rtl="0" algn="l">
              <a:spcBef>
                <a:spcPts val="0"/>
              </a:spcBef>
              <a:spcAft>
                <a:spcPts val="0"/>
              </a:spcAft>
              <a:buNone/>
            </a:pPr>
            <a:r>
              <a:t/>
            </a:r>
            <a:endParaRPr sz="2000">
              <a:solidFill>
                <a:schemeClr val="lt1"/>
              </a:solidFill>
              <a:latin typeface="Poppins"/>
              <a:ea typeface="Poppins"/>
              <a:cs typeface="Poppins"/>
              <a:sym typeface="Poppins"/>
            </a:endParaRPr>
          </a:p>
          <a:p>
            <a:pPr indent="-355600" lvl="0" marL="457200" rtl="0" algn="l">
              <a:spcBef>
                <a:spcPts val="0"/>
              </a:spcBef>
              <a:spcAft>
                <a:spcPts val="0"/>
              </a:spcAft>
              <a:buClr>
                <a:schemeClr val="lt2"/>
              </a:buClr>
              <a:buSzPts val="2000"/>
              <a:buFont typeface="Poppins"/>
              <a:buChar char="●"/>
            </a:pPr>
            <a:r>
              <a:rPr b="1" lang="en" sz="2000">
                <a:solidFill>
                  <a:schemeClr val="lt2"/>
                </a:solidFill>
                <a:latin typeface="Poppins"/>
                <a:ea typeface="Poppins"/>
                <a:cs typeface="Poppins"/>
                <a:sym typeface="Poppins"/>
              </a:rPr>
              <a:t>Consistency with design</a:t>
            </a:r>
            <a:endParaRPr b="1" sz="2000">
              <a:solidFill>
                <a:schemeClr val="lt2"/>
              </a:solidFill>
              <a:latin typeface="Poppins"/>
              <a:ea typeface="Poppins"/>
              <a:cs typeface="Poppins"/>
              <a:sym typeface="Poppins"/>
            </a:endParaRPr>
          </a:p>
          <a:p>
            <a:pPr indent="-355600" lvl="1" marL="914400" rtl="0" algn="l">
              <a:spcBef>
                <a:spcPts val="0"/>
              </a:spcBef>
              <a:spcAft>
                <a:spcPts val="0"/>
              </a:spcAft>
              <a:buClr>
                <a:schemeClr val="lt1"/>
              </a:buClr>
              <a:buSzPts val="2000"/>
              <a:buFont typeface="Poppins"/>
              <a:buChar char="○"/>
            </a:pPr>
            <a:r>
              <a:rPr lang="en" sz="2000">
                <a:solidFill>
                  <a:schemeClr val="lt1"/>
                </a:solidFill>
                <a:latin typeface="Poppins"/>
                <a:ea typeface="Poppins"/>
                <a:cs typeface="Poppins"/>
                <a:sym typeface="Poppins"/>
              </a:rPr>
              <a:t>Fix: standardize style and wording</a:t>
            </a:r>
            <a:endParaRPr sz="2000">
              <a:solidFill>
                <a:schemeClr val="lt1"/>
              </a:solidFill>
              <a:latin typeface="Poppins"/>
              <a:ea typeface="Poppins"/>
              <a:cs typeface="Poppins"/>
              <a:sym typeface="Poppins"/>
            </a:endParaRPr>
          </a:p>
          <a:p>
            <a:pPr indent="0" lvl="0" marL="0" rtl="0" algn="l">
              <a:spcBef>
                <a:spcPts val="0"/>
              </a:spcBef>
              <a:spcAft>
                <a:spcPts val="0"/>
              </a:spcAft>
              <a:buNone/>
            </a:pPr>
            <a:r>
              <a:t/>
            </a:r>
            <a:endParaRPr sz="2000">
              <a:solidFill>
                <a:schemeClr val="lt1"/>
              </a:solidFill>
              <a:latin typeface="Poppins"/>
              <a:ea typeface="Poppins"/>
              <a:cs typeface="Poppins"/>
              <a:sym typeface="Poppins"/>
            </a:endParaRPr>
          </a:p>
          <a:p>
            <a:pPr indent="-355600" lvl="0" marL="457200" rtl="0" algn="l">
              <a:spcBef>
                <a:spcPts val="0"/>
              </a:spcBef>
              <a:spcAft>
                <a:spcPts val="0"/>
              </a:spcAft>
              <a:buClr>
                <a:schemeClr val="lt2"/>
              </a:buClr>
              <a:buSzPts val="2000"/>
              <a:buFont typeface="Poppins"/>
              <a:buChar char="●"/>
            </a:pPr>
            <a:r>
              <a:rPr b="1" lang="en" sz="2000">
                <a:solidFill>
                  <a:schemeClr val="lt2"/>
                </a:solidFill>
                <a:latin typeface="Poppins"/>
                <a:ea typeface="Poppins"/>
                <a:cs typeface="Poppins"/>
                <a:sym typeface="Poppins"/>
              </a:rPr>
              <a:t>Intended use of app?</a:t>
            </a:r>
            <a:endParaRPr b="1" sz="2000">
              <a:solidFill>
                <a:schemeClr val="lt2"/>
              </a:solidFill>
              <a:latin typeface="Poppins"/>
              <a:ea typeface="Poppins"/>
              <a:cs typeface="Poppins"/>
              <a:sym typeface="Poppins"/>
            </a:endParaRPr>
          </a:p>
          <a:p>
            <a:pPr indent="-355600" lvl="1" marL="914400" rtl="0" algn="l">
              <a:spcBef>
                <a:spcPts val="0"/>
              </a:spcBef>
              <a:spcAft>
                <a:spcPts val="0"/>
              </a:spcAft>
              <a:buClr>
                <a:schemeClr val="lt1"/>
              </a:buClr>
              <a:buSzPts val="2000"/>
              <a:buFont typeface="Poppins"/>
              <a:buChar char="○"/>
            </a:pPr>
            <a:r>
              <a:rPr lang="en" sz="2000">
                <a:solidFill>
                  <a:schemeClr val="lt1"/>
                </a:solidFill>
                <a:latin typeface="Poppins"/>
                <a:ea typeface="Poppins"/>
                <a:cs typeface="Poppins"/>
                <a:sym typeface="Poppins"/>
              </a:rPr>
              <a:t>Leveraging community</a:t>
            </a:r>
            <a:endParaRPr sz="2000">
              <a:solidFill>
                <a:schemeClr val="lt1"/>
              </a:solidFill>
              <a:latin typeface="Poppins"/>
              <a:ea typeface="Poppins"/>
              <a:cs typeface="Poppins"/>
              <a:sym typeface="Poppi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6" name="Shape 946"/>
        <p:cNvGrpSpPr/>
        <p:nvPr/>
      </p:nvGrpSpPr>
      <p:grpSpPr>
        <a:xfrm>
          <a:off x="0" y="0"/>
          <a:ext cx="0" cy="0"/>
          <a:chOff x="0" y="0"/>
          <a:chExt cx="0" cy="0"/>
        </a:xfrm>
      </p:grpSpPr>
      <p:sp>
        <p:nvSpPr>
          <p:cNvPr id="947" name="Google Shape;947;p38"/>
          <p:cNvSpPr txBox="1"/>
          <p:nvPr>
            <p:ph type="title"/>
          </p:nvPr>
        </p:nvSpPr>
        <p:spPr>
          <a:xfrm>
            <a:off x="283150" y="455100"/>
            <a:ext cx="8322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t>Heuristic Evaluation Results: Severity 3 Violations</a:t>
            </a:r>
            <a:endParaRPr sz="2300"/>
          </a:p>
        </p:txBody>
      </p:sp>
      <p:sp>
        <p:nvSpPr>
          <p:cNvPr id="948" name="Google Shape;948;p38"/>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49" name="Google Shape;949;p38"/>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950" name="Google Shape;950;p38"/>
          <p:cNvSpPr txBox="1"/>
          <p:nvPr/>
        </p:nvSpPr>
        <p:spPr>
          <a:xfrm>
            <a:off x="423375" y="3803400"/>
            <a:ext cx="33066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graphicFrame>
        <p:nvGraphicFramePr>
          <p:cNvPr id="951" name="Google Shape;951;p38"/>
          <p:cNvGraphicFramePr/>
          <p:nvPr/>
        </p:nvGraphicFramePr>
        <p:xfrm>
          <a:off x="952500" y="1228300"/>
          <a:ext cx="3000000" cy="3000000"/>
        </p:xfrm>
        <a:graphic>
          <a:graphicData uri="http://schemas.openxmlformats.org/drawingml/2006/table">
            <a:tbl>
              <a:tblPr>
                <a:noFill/>
                <a:tableStyleId>{13DF23C6-6075-4192-9698-B0FD84BBDC38}</a:tableStyleId>
              </a:tblPr>
              <a:tblGrid>
                <a:gridCol w="3619500"/>
                <a:gridCol w="3619500"/>
              </a:tblGrid>
              <a:tr h="381000">
                <a:tc>
                  <a:txBody>
                    <a:bodyPr/>
                    <a:lstStyle/>
                    <a:p>
                      <a:pPr indent="0" lvl="0" marL="0" rtl="0" algn="l">
                        <a:spcBef>
                          <a:spcPts val="0"/>
                        </a:spcBef>
                        <a:spcAft>
                          <a:spcPts val="0"/>
                        </a:spcAft>
                        <a:buNone/>
                      </a:pPr>
                      <a:r>
                        <a:rPr b="1" lang="en">
                          <a:solidFill>
                            <a:schemeClr val="lt1"/>
                          </a:solidFill>
                          <a:latin typeface="Poppins"/>
                          <a:ea typeface="Poppins"/>
                          <a:cs typeface="Poppins"/>
                          <a:sym typeface="Poppins"/>
                        </a:rPr>
                        <a:t>Violation</a:t>
                      </a:r>
                      <a:endParaRPr b="1">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b="1" lang="en">
                          <a:solidFill>
                            <a:schemeClr val="lt1"/>
                          </a:solidFill>
                          <a:latin typeface="Poppins"/>
                          <a:ea typeface="Poppins"/>
                          <a:cs typeface="Poppins"/>
                          <a:sym typeface="Poppins"/>
                        </a:rPr>
                        <a:t>Fix</a:t>
                      </a:r>
                      <a:endParaRPr b="1">
                        <a:solidFill>
                          <a:schemeClr val="lt1"/>
                        </a:solidFill>
                        <a:latin typeface="Poppins"/>
                        <a:ea typeface="Poppins"/>
                        <a:cs typeface="Poppins"/>
                        <a:sym typeface="Poppins"/>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There is no back button if one passes on a person in “Explore People.” </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Users will be re-shuffled into feed even if you pass the first time</a:t>
                      </a:r>
                      <a:endParaRPr>
                        <a:solidFill>
                          <a:schemeClr val="lt1"/>
                        </a:solidFill>
                        <a:latin typeface="Poppins"/>
                        <a:ea typeface="Poppins"/>
                        <a:cs typeface="Poppins"/>
                        <a:sym typeface="Poppins"/>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Home page with feed unable to scroll properly.</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Scroll view for home feed</a:t>
                      </a:r>
                      <a:endParaRPr>
                        <a:solidFill>
                          <a:schemeClr val="lt1"/>
                        </a:solidFill>
                        <a:latin typeface="Poppins"/>
                        <a:ea typeface="Poppins"/>
                        <a:cs typeface="Poppins"/>
                        <a:sym typeface="Poppins"/>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Different wording between “following” and “add friend.”</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Standardize wording</a:t>
                      </a:r>
                      <a:endParaRPr>
                        <a:solidFill>
                          <a:schemeClr val="lt1"/>
                        </a:solidFill>
                        <a:latin typeface="Poppins"/>
                        <a:ea typeface="Poppins"/>
                        <a:cs typeface="Poppins"/>
                        <a:sym typeface="Poppins"/>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Not clear that the username is a button. </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Standardize button design</a:t>
                      </a:r>
                      <a:endParaRPr>
                        <a:solidFill>
                          <a:schemeClr val="lt1"/>
                        </a:solidFill>
                        <a:latin typeface="Poppins"/>
                        <a:ea typeface="Poppins"/>
                        <a:cs typeface="Poppins"/>
                        <a:sym typeface="Poppins"/>
                      </a:endParaRPr>
                    </a:p>
                  </a:txBody>
                  <a:tcPr marT="91425" marB="91425" marR="91425" marL="91425"/>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5" name="Shape 955"/>
        <p:cNvGrpSpPr/>
        <p:nvPr/>
      </p:nvGrpSpPr>
      <p:grpSpPr>
        <a:xfrm>
          <a:off x="0" y="0"/>
          <a:ext cx="0" cy="0"/>
          <a:chOff x="0" y="0"/>
          <a:chExt cx="0" cy="0"/>
        </a:xfrm>
      </p:grpSpPr>
      <p:sp>
        <p:nvSpPr>
          <p:cNvPr id="956" name="Google Shape;956;p39"/>
          <p:cNvSpPr txBox="1"/>
          <p:nvPr>
            <p:ph type="title"/>
          </p:nvPr>
        </p:nvSpPr>
        <p:spPr>
          <a:xfrm>
            <a:off x="283150" y="472325"/>
            <a:ext cx="8322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200"/>
              <a:t>Heuristic Evaluation Results: Severity 3 Violations (cont)</a:t>
            </a:r>
            <a:endParaRPr sz="2200"/>
          </a:p>
        </p:txBody>
      </p:sp>
      <p:sp>
        <p:nvSpPr>
          <p:cNvPr id="957" name="Google Shape;957;p39"/>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58" name="Google Shape;958;p39"/>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959" name="Google Shape;959;p39"/>
          <p:cNvSpPr txBox="1"/>
          <p:nvPr/>
        </p:nvSpPr>
        <p:spPr>
          <a:xfrm>
            <a:off x="423375" y="3803400"/>
            <a:ext cx="33066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graphicFrame>
        <p:nvGraphicFramePr>
          <p:cNvPr id="960" name="Google Shape;960;p39"/>
          <p:cNvGraphicFramePr/>
          <p:nvPr/>
        </p:nvGraphicFramePr>
        <p:xfrm>
          <a:off x="952500" y="1106100"/>
          <a:ext cx="3000000" cy="3000000"/>
        </p:xfrm>
        <a:graphic>
          <a:graphicData uri="http://schemas.openxmlformats.org/drawingml/2006/table">
            <a:tbl>
              <a:tblPr>
                <a:noFill/>
                <a:tableStyleId>{13DF23C6-6075-4192-9698-B0FD84BBDC38}</a:tableStyleId>
              </a:tblPr>
              <a:tblGrid>
                <a:gridCol w="3619500"/>
                <a:gridCol w="3619500"/>
              </a:tblGrid>
              <a:tr h="381000">
                <a:tc>
                  <a:txBody>
                    <a:bodyPr/>
                    <a:lstStyle/>
                    <a:p>
                      <a:pPr indent="0" lvl="0" marL="0" rtl="0" algn="l">
                        <a:spcBef>
                          <a:spcPts val="0"/>
                        </a:spcBef>
                        <a:spcAft>
                          <a:spcPts val="0"/>
                        </a:spcAft>
                        <a:buNone/>
                      </a:pPr>
                      <a:r>
                        <a:rPr b="1" lang="en">
                          <a:solidFill>
                            <a:schemeClr val="lt1"/>
                          </a:solidFill>
                          <a:latin typeface="Poppins"/>
                          <a:ea typeface="Poppins"/>
                          <a:cs typeface="Poppins"/>
                          <a:sym typeface="Poppins"/>
                        </a:rPr>
                        <a:t>Violation</a:t>
                      </a:r>
                      <a:endParaRPr b="1">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b="1" lang="en">
                          <a:solidFill>
                            <a:schemeClr val="lt1"/>
                          </a:solidFill>
                          <a:latin typeface="Poppins"/>
                          <a:ea typeface="Poppins"/>
                          <a:cs typeface="Poppins"/>
                          <a:sym typeface="Poppins"/>
                        </a:rPr>
                        <a:t>Fix</a:t>
                      </a:r>
                      <a:endParaRPr b="1">
                        <a:solidFill>
                          <a:schemeClr val="lt1"/>
                        </a:solidFill>
                        <a:latin typeface="Poppins"/>
                        <a:ea typeface="Poppins"/>
                        <a:cs typeface="Poppins"/>
                        <a:sym typeface="Poppins"/>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Have song name with the audio clip.</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Updated song component to include song info.</a:t>
                      </a:r>
                      <a:endParaRPr>
                        <a:solidFill>
                          <a:schemeClr val="lt1"/>
                        </a:solidFill>
                        <a:latin typeface="Poppins"/>
                        <a:ea typeface="Poppins"/>
                        <a:cs typeface="Poppins"/>
                        <a:sym typeface="Poppins"/>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Be able to do something with the music you see</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Addressed earlier</a:t>
                      </a:r>
                      <a:endParaRPr>
                        <a:solidFill>
                          <a:schemeClr val="lt1"/>
                        </a:solidFill>
                        <a:latin typeface="Poppins"/>
                        <a:ea typeface="Poppins"/>
                        <a:cs typeface="Poppins"/>
                        <a:sym typeface="Poppins"/>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User can’t go back after choosing a song.</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Implemented revision capabilities for task flows</a:t>
                      </a:r>
                      <a:endParaRPr>
                        <a:solidFill>
                          <a:schemeClr val="lt1"/>
                        </a:solidFill>
                        <a:latin typeface="Poppins"/>
                        <a:ea typeface="Poppins"/>
                        <a:cs typeface="Poppins"/>
                        <a:sym typeface="Poppins"/>
                      </a:endParaRPr>
                    </a:p>
                  </a:txBody>
                  <a:tcPr marT="91425" marB="91425" marR="91425" marL="91425"/>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4" name="Shape 964"/>
        <p:cNvGrpSpPr/>
        <p:nvPr/>
      </p:nvGrpSpPr>
      <p:grpSpPr>
        <a:xfrm>
          <a:off x="0" y="0"/>
          <a:ext cx="0" cy="0"/>
          <a:chOff x="0" y="0"/>
          <a:chExt cx="0" cy="0"/>
        </a:xfrm>
      </p:grpSpPr>
      <p:sp>
        <p:nvSpPr>
          <p:cNvPr id="965" name="Google Shape;965;p40"/>
          <p:cNvSpPr txBox="1"/>
          <p:nvPr>
            <p:ph type="title"/>
          </p:nvPr>
        </p:nvSpPr>
        <p:spPr>
          <a:xfrm>
            <a:off x="283150" y="123075"/>
            <a:ext cx="8322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200"/>
              <a:t>Recap: Our task flows</a:t>
            </a:r>
            <a:endParaRPr sz="2200"/>
          </a:p>
        </p:txBody>
      </p:sp>
      <p:sp>
        <p:nvSpPr>
          <p:cNvPr id="966" name="Google Shape;966;p40"/>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67" name="Google Shape;967;p40"/>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968" name="Google Shape;968;p40"/>
          <p:cNvSpPr txBox="1"/>
          <p:nvPr/>
        </p:nvSpPr>
        <p:spPr>
          <a:xfrm>
            <a:off x="423375" y="3803400"/>
            <a:ext cx="33066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pic>
        <p:nvPicPr>
          <p:cNvPr id="969" name="Google Shape;969;p40"/>
          <p:cNvPicPr preferRelativeResize="0"/>
          <p:nvPr/>
        </p:nvPicPr>
        <p:blipFill>
          <a:blip r:embed="rId3">
            <a:alphaModFix/>
          </a:blip>
          <a:stretch>
            <a:fillRect/>
          </a:stretch>
        </p:blipFill>
        <p:spPr>
          <a:xfrm>
            <a:off x="1147225" y="1028100"/>
            <a:ext cx="1453500" cy="1514400"/>
          </a:xfrm>
          <a:prstGeom prst="ellipse">
            <a:avLst/>
          </a:prstGeom>
          <a:noFill/>
          <a:ln>
            <a:noFill/>
          </a:ln>
        </p:spPr>
      </p:pic>
      <p:pic>
        <p:nvPicPr>
          <p:cNvPr id="970" name="Google Shape;970;p40"/>
          <p:cNvPicPr preferRelativeResize="0"/>
          <p:nvPr/>
        </p:nvPicPr>
        <p:blipFill rotWithShape="1">
          <a:blip r:embed="rId4">
            <a:alphaModFix/>
          </a:blip>
          <a:srcRect b="22887" l="0" r="8567" t="0"/>
          <a:stretch/>
        </p:blipFill>
        <p:spPr>
          <a:xfrm>
            <a:off x="3681400" y="1028100"/>
            <a:ext cx="1526100" cy="1514400"/>
          </a:xfrm>
          <a:prstGeom prst="ellipse">
            <a:avLst/>
          </a:prstGeom>
          <a:noFill/>
          <a:ln>
            <a:noFill/>
          </a:ln>
        </p:spPr>
      </p:pic>
      <p:pic>
        <p:nvPicPr>
          <p:cNvPr id="971" name="Google Shape;971;p40"/>
          <p:cNvPicPr preferRelativeResize="0"/>
          <p:nvPr/>
        </p:nvPicPr>
        <p:blipFill rotWithShape="1">
          <a:blip r:embed="rId5">
            <a:alphaModFix/>
          </a:blip>
          <a:srcRect b="11488" l="36574" r="8804" t="0"/>
          <a:stretch/>
        </p:blipFill>
        <p:spPr>
          <a:xfrm>
            <a:off x="6288175" y="1013550"/>
            <a:ext cx="1623600" cy="1543500"/>
          </a:xfrm>
          <a:prstGeom prst="ellipse">
            <a:avLst/>
          </a:prstGeom>
          <a:noFill/>
          <a:ln>
            <a:noFill/>
          </a:ln>
        </p:spPr>
      </p:pic>
      <p:sp>
        <p:nvSpPr>
          <p:cNvPr id="972" name="Google Shape;972;p40"/>
          <p:cNvSpPr txBox="1"/>
          <p:nvPr/>
        </p:nvSpPr>
        <p:spPr>
          <a:xfrm>
            <a:off x="858250" y="2542500"/>
            <a:ext cx="2031900" cy="780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800">
                <a:solidFill>
                  <a:schemeClr val="lt1"/>
                </a:solidFill>
                <a:latin typeface="Poppins"/>
                <a:ea typeface="Poppins"/>
                <a:cs typeface="Poppins"/>
                <a:sym typeface="Poppins"/>
              </a:rPr>
              <a:t>Find a new friend to add</a:t>
            </a:r>
            <a:endParaRPr sz="1800">
              <a:solidFill>
                <a:schemeClr val="lt1"/>
              </a:solidFill>
              <a:latin typeface="Poppins"/>
              <a:ea typeface="Poppins"/>
              <a:cs typeface="Poppins"/>
              <a:sym typeface="Poppins"/>
            </a:endParaRPr>
          </a:p>
        </p:txBody>
      </p:sp>
      <p:sp>
        <p:nvSpPr>
          <p:cNvPr id="973" name="Google Shape;973;p40"/>
          <p:cNvSpPr txBox="1"/>
          <p:nvPr/>
        </p:nvSpPr>
        <p:spPr>
          <a:xfrm>
            <a:off x="3279525" y="2542500"/>
            <a:ext cx="2478000" cy="173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800">
                <a:solidFill>
                  <a:schemeClr val="lt1"/>
                </a:solidFill>
                <a:latin typeface="Poppins"/>
                <a:ea typeface="Poppins"/>
                <a:cs typeface="Poppins"/>
                <a:sym typeface="Poppins"/>
              </a:rPr>
              <a:t>Check out the music your friends are currently into</a:t>
            </a:r>
            <a:endParaRPr sz="1800">
              <a:solidFill>
                <a:schemeClr val="lt1"/>
              </a:solidFill>
              <a:latin typeface="Poppins"/>
              <a:ea typeface="Poppins"/>
              <a:cs typeface="Poppins"/>
              <a:sym typeface="Poppins"/>
            </a:endParaRPr>
          </a:p>
          <a:p>
            <a:pPr indent="0" lvl="0" marL="0" rtl="0" algn="ctr">
              <a:lnSpc>
                <a:spcPct val="115000"/>
              </a:lnSpc>
              <a:spcBef>
                <a:spcPts val="0"/>
              </a:spcBef>
              <a:spcAft>
                <a:spcPts val="0"/>
              </a:spcAft>
              <a:buNone/>
            </a:pPr>
            <a:r>
              <a:t/>
            </a:r>
            <a:endParaRPr sz="1800">
              <a:solidFill>
                <a:schemeClr val="lt1"/>
              </a:solidFill>
              <a:latin typeface="Poppins"/>
              <a:ea typeface="Poppins"/>
              <a:cs typeface="Poppins"/>
              <a:sym typeface="Poppins"/>
            </a:endParaRPr>
          </a:p>
          <a:p>
            <a:pPr indent="0" lvl="0" marL="0" rtl="0" algn="ctr">
              <a:lnSpc>
                <a:spcPct val="115000"/>
              </a:lnSpc>
              <a:spcBef>
                <a:spcPts val="0"/>
              </a:spcBef>
              <a:spcAft>
                <a:spcPts val="0"/>
              </a:spcAft>
              <a:buNone/>
            </a:pPr>
            <a:r>
              <a:t/>
            </a:r>
            <a:endParaRPr sz="1800">
              <a:solidFill>
                <a:schemeClr val="lt1"/>
              </a:solidFill>
              <a:latin typeface="Poppins"/>
              <a:ea typeface="Poppins"/>
              <a:cs typeface="Poppins"/>
              <a:sym typeface="Poppins"/>
            </a:endParaRPr>
          </a:p>
        </p:txBody>
      </p:sp>
      <p:sp>
        <p:nvSpPr>
          <p:cNvPr id="974" name="Google Shape;974;p40"/>
          <p:cNvSpPr txBox="1"/>
          <p:nvPr/>
        </p:nvSpPr>
        <p:spPr>
          <a:xfrm>
            <a:off x="6146900" y="2571750"/>
            <a:ext cx="2031900" cy="1417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800">
                <a:solidFill>
                  <a:schemeClr val="lt1"/>
                </a:solidFill>
                <a:latin typeface="Poppins"/>
                <a:ea typeface="Poppins"/>
                <a:cs typeface="Poppins"/>
                <a:sym typeface="Poppins"/>
              </a:rPr>
              <a:t>Make a post of your own!</a:t>
            </a:r>
            <a:endParaRPr sz="1800">
              <a:solidFill>
                <a:schemeClr val="lt1"/>
              </a:solidFill>
              <a:latin typeface="Poppins"/>
              <a:ea typeface="Poppins"/>
              <a:cs typeface="Poppins"/>
              <a:sym typeface="Poppins"/>
            </a:endParaRPr>
          </a:p>
          <a:p>
            <a:pPr indent="0" lvl="0" marL="0" rtl="0" algn="ctr">
              <a:lnSpc>
                <a:spcPct val="115000"/>
              </a:lnSpc>
              <a:spcBef>
                <a:spcPts val="0"/>
              </a:spcBef>
              <a:spcAft>
                <a:spcPts val="0"/>
              </a:spcAft>
              <a:buNone/>
            </a:pPr>
            <a:r>
              <a:t/>
            </a:r>
            <a:endParaRPr sz="1800">
              <a:solidFill>
                <a:schemeClr val="lt1"/>
              </a:solidFill>
              <a:latin typeface="Poppins"/>
              <a:ea typeface="Poppins"/>
              <a:cs typeface="Poppins"/>
              <a:sym typeface="Poppins"/>
            </a:endParaRPr>
          </a:p>
          <a:p>
            <a:pPr indent="0" lvl="0" marL="0" rtl="0" algn="ctr">
              <a:lnSpc>
                <a:spcPct val="115000"/>
              </a:lnSpc>
              <a:spcBef>
                <a:spcPts val="0"/>
              </a:spcBef>
              <a:spcAft>
                <a:spcPts val="0"/>
              </a:spcAft>
              <a:buNone/>
            </a:pPr>
            <a:r>
              <a:t/>
            </a:r>
            <a:endParaRPr sz="1800">
              <a:solidFill>
                <a:schemeClr val="lt1"/>
              </a:solidFill>
              <a:latin typeface="Poppins"/>
              <a:ea typeface="Poppins"/>
              <a:cs typeface="Poppins"/>
              <a:sym typeface="Poppi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8" name="Shape 978"/>
        <p:cNvGrpSpPr/>
        <p:nvPr/>
      </p:nvGrpSpPr>
      <p:grpSpPr>
        <a:xfrm>
          <a:off x="0" y="0"/>
          <a:ext cx="0" cy="0"/>
          <a:chOff x="0" y="0"/>
          <a:chExt cx="0" cy="0"/>
        </a:xfrm>
      </p:grpSpPr>
      <p:sp>
        <p:nvSpPr>
          <p:cNvPr id="979" name="Google Shape;979;p41"/>
          <p:cNvSpPr txBox="1"/>
          <p:nvPr>
            <p:ph type="title"/>
          </p:nvPr>
        </p:nvSpPr>
        <p:spPr>
          <a:xfrm>
            <a:off x="372750" y="1999050"/>
            <a:ext cx="20574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200"/>
              <a:t>UI Revisions: Spotify API</a:t>
            </a:r>
            <a:endParaRPr sz="2200"/>
          </a:p>
        </p:txBody>
      </p:sp>
      <p:sp>
        <p:nvSpPr>
          <p:cNvPr id="980" name="Google Shape;980;p41"/>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81" name="Google Shape;981;p41"/>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982" name="Google Shape;982;p41"/>
          <p:cNvSpPr txBox="1"/>
          <p:nvPr/>
        </p:nvSpPr>
        <p:spPr>
          <a:xfrm>
            <a:off x="423375" y="3803400"/>
            <a:ext cx="33066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pic>
        <p:nvPicPr>
          <p:cNvPr id="983" name="Google Shape;983;p41"/>
          <p:cNvPicPr preferRelativeResize="0"/>
          <p:nvPr/>
        </p:nvPicPr>
        <p:blipFill>
          <a:blip r:embed="rId3">
            <a:alphaModFix/>
          </a:blip>
          <a:stretch>
            <a:fillRect/>
          </a:stretch>
        </p:blipFill>
        <p:spPr>
          <a:xfrm>
            <a:off x="4943075" y="223496"/>
            <a:ext cx="1853700" cy="4017300"/>
          </a:xfrm>
          <a:prstGeom prst="rect">
            <a:avLst/>
          </a:prstGeom>
          <a:noFill/>
          <a:ln>
            <a:noFill/>
          </a:ln>
        </p:spPr>
      </p:pic>
      <p:pic>
        <p:nvPicPr>
          <p:cNvPr id="984" name="Google Shape;984;p41"/>
          <p:cNvPicPr preferRelativeResize="0"/>
          <p:nvPr/>
        </p:nvPicPr>
        <p:blipFill>
          <a:blip r:embed="rId4">
            <a:alphaModFix/>
          </a:blip>
          <a:stretch>
            <a:fillRect/>
          </a:stretch>
        </p:blipFill>
        <p:spPr>
          <a:xfrm>
            <a:off x="2705200" y="223496"/>
            <a:ext cx="1853700" cy="40173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8" name="Shape 988"/>
        <p:cNvGrpSpPr/>
        <p:nvPr/>
      </p:nvGrpSpPr>
      <p:grpSpPr>
        <a:xfrm>
          <a:off x="0" y="0"/>
          <a:ext cx="0" cy="0"/>
          <a:chOff x="0" y="0"/>
          <a:chExt cx="0" cy="0"/>
        </a:xfrm>
      </p:grpSpPr>
      <p:sp>
        <p:nvSpPr>
          <p:cNvPr id="989" name="Google Shape;989;p42"/>
          <p:cNvSpPr txBox="1"/>
          <p:nvPr>
            <p:ph type="title"/>
          </p:nvPr>
        </p:nvSpPr>
        <p:spPr>
          <a:xfrm>
            <a:off x="494925" y="361925"/>
            <a:ext cx="7569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200"/>
              <a:t>UI Revisions: more detailed song preview </a:t>
            </a:r>
            <a:endParaRPr sz="2200"/>
          </a:p>
        </p:txBody>
      </p:sp>
      <p:sp>
        <p:nvSpPr>
          <p:cNvPr id="990" name="Google Shape;990;p42"/>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91" name="Google Shape;991;p42"/>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992" name="Google Shape;992;p42"/>
          <p:cNvSpPr txBox="1"/>
          <p:nvPr/>
        </p:nvSpPr>
        <p:spPr>
          <a:xfrm>
            <a:off x="423375" y="3803400"/>
            <a:ext cx="33066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pic>
        <p:nvPicPr>
          <p:cNvPr id="993" name="Google Shape;993;p42"/>
          <p:cNvPicPr preferRelativeResize="0"/>
          <p:nvPr/>
        </p:nvPicPr>
        <p:blipFill>
          <a:blip r:embed="rId3">
            <a:alphaModFix/>
          </a:blip>
          <a:stretch>
            <a:fillRect/>
          </a:stretch>
        </p:blipFill>
        <p:spPr>
          <a:xfrm>
            <a:off x="360525" y="1516450"/>
            <a:ext cx="3600522" cy="1705113"/>
          </a:xfrm>
          <a:prstGeom prst="rect">
            <a:avLst/>
          </a:prstGeom>
          <a:noFill/>
          <a:ln>
            <a:noFill/>
          </a:ln>
        </p:spPr>
      </p:pic>
      <p:pic>
        <p:nvPicPr>
          <p:cNvPr id="994" name="Google Shape;994;p42"/>
          <p:cNvPicPr preferRelativeResize="0"/>
          <p:nvPr/>
        </p:nvPicPr>
        <p:blipFill rotWithShape="1">
          <a:blip r:embed="rId4">
            <a:alphaModFix/>
          </a:blip>
          <a:srcRect b="22322" l="0" r="0" t="58275"/>
          <a:stretch/>
        </p:blipFill>
        <p:spPr>
          <a:xfrm>
            <a:off x="4853000" y="1534799"/>
            <a:ext cx="4055179" cy="1705124"/>
          </a:xfrm>
          <a:prstGeom prst="rect">
            <a:avLst/>
          </a:prstGeom>
          <a:noFill/>
          <a:ln>
            <a:noFill/>
          </a:ln>
        </p:spPr>
      </p:pic>
      <p:cxnSp>
        <p:nvCxnSpPr>
          <p:cNvPr id="995" name="Google Shape;995;p42"/>
          <p:cNvCxnSpPr/>
          <p:nvPr/>
        </p:nvCxnSpPr>
        <p:spPr>
          <a:xfrm>
            <a:off x="4191675" y="2470250"/>
            <a:ext cx="452100" cy="0"/>
          </a:xfrm>
          <a:prstGeom prst="straightConnector1">
            <a:avLst/>
          </a:prstGeom>
          <a:noFill/>
          <a:ln cap="flat" cmpd="sng" w="9525">
            <a:solidFill>
              <a:schemeClr val="lt1"/>
            </a:solidFill>
            <a:prstDash val="solid"/>
            <a:round/>
            <a:headEnd len="med" w="med" type="none"/>
            <a:tailEnd len="med" w="med" type="triangl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9" name="Shape 999"/>
        <p:cNvGrpSpPr/>
        <p:nvPr/>
      </p:nvGrpSpPr>
      <p:grpSpPr>
        <a:xfrm>
          <a:off x="0" y="0"/>
          <a:ext cx="0" cy="0"/>
          <a:chOff x="0" y="0"/>
          <a:chExt cx="0" cy="0"/>
        </a:xfrm>
      </p:grpSpPr>
      <p:sp>
        <p:nvSpPr>
          <p:cNvPr id="1000" name="Google Shape;1000;p43"/>
          <p:cNvSpPr txBox="1"/>
          <p:nvPr>
            <p:ph type="title"/>
          </p:nvPr>
        </p:nvSpPr>
        <p:spPr>
          <a:xfrm>
            <a:off x="204450" y="1999050"/>
            <a:ext cx="22257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200"/>
              <a:t>UI Revisions: simplified the use of color </a:t>
            </a:r>
            <a:endParaRPr sz="2200"/>
          </a:p>
        </p:txBody>
      </p:sp>
      <p:sp>
        <p:nvSpPr>
          <p:cNvPr id="1001" name="Google Shape;1001;p43"/>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02" name="Google Shape;1002;p43"/>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003" name="Google Shape;1003;p43"/>
          <p:cNvSpPr txBox="1"/>
          <p:nvPr/>
        </p:nvSpPr>
        <p:spPr>
          <a:xfrm>
            <a:off x="423375" y="3803400"/>
            <a:ext cx="33066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cxnSp>
        <p:nvCxnSpPr>
          <p:cNvPr id="1004" name="Google Shape;1004;p43"/>
          <p:cNvCxnSpPr/>
          <p:nvPr/>
        </p:nvCxnSpPr>
        <p:spPr>
          <a:xfrm>
            <a:off x="4456625" y="2409175"/>
            <a:ext cx="452100" cy="0"/>
          </a:xfrm>
          <a:prstGeom prst="straightConnector1">
            <a:avLst/>
          </a:prstGeom>
          <a:noFill/>
          <a:ln cap="flat" cmpd="sng" w="9525">
            <a:solidFill>
              <a:schemeClr val="lt1"/>
            </a:solidFill>
            <a:prstDash val="solid"/>
            <a:round/>
            <a:headEnd len="med" w="med" type="none"/>
            <a:tailEnd len="med" w="med" type="triangle"/>
          </a:ln>
        </p:spPr>
      </p:cxnSp>
      <p:pic>
        <p:nvPicPr>
          <p:cNvPr id="1005" name="Google Shape;1005;p43"/>
          <p:cNvPicPr preferRelativeResize="0"/>
          <p:nvPr/>
        </p:nvPicPr>
        <p:blipFill>
          <a:blip r:embed="rId3">
            <a:alphaModFix/>
          </a:blip>
          <a:stretch>
            <a:fillRect/>
          </a:stretch>
        </p:blipFill>
        <p:spPr>
          <a:xfrm>
            <a:off x="2430150" y="182500"/>
            <a:ext cx="1882450" cy="4036970"/>
          </a:xfrm>
          <a:prstGeom prst="rect">
            <a:avLst/>
          </a:prstGeom>
          <a:noFill/>
          <a:ln>
            <a:noFill/>
          </a:ln>
        </p:spPr>
      </p:pic>
      <p:pic>
        <p:nvPicPr>
          <p:cNvPr id="1006" name="Google Shape;1006;p43"/>
          <p:cNvPicPr preferRelativeResize="0"/>
          <p:nvPr/>
        </p:nvPicPr>
        <p:blipFill>
          <a:blip r:embed="rId4">
            <a:alphaModFix/>
          </a:blip>
          <a:stretch>
            <a:fillRect/>
          </a:stretch>
        </p:blipFill>
        <p:spPr>
          <a:xfrm>
            <a:off x="7087600" y="152400"/>
            <a:ext cx="1882449" cy="4079647"/>
          </a:xfrm>
          <a:prstGeom prst="rect">
            <a:avLst/>
          </a:prstGeom>
          <a:noFill/>
          <a:ln>
            <a:noFill/>
          </a:ln>
        </p:spPr>
      </p:pic>
      <p:pic>
        <p:nvPicPr>
          <p:cNvPr id="1007" name="Google Shape;1007;p43"/>
          <p:cNvPicPr preferRelativeResize="0"/>
          <p:nvPr/>
        </p:nvPicPr>
        <p:blipFill>
          <a:blip r:embed="rId5">
            <a:alphaModFix/>
          </a:blip>
          <a:stretch>
            <a:fillRect/>
          </a:stretch>
        </p:blipFill>
        <p:spPr>
          <a:xfrm>
            <a:off x="5056937" y="152412"/>
            <a:ext cx="1882449" cy="407963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1" name="Shape 1011"/>
        <p:cNvGrpSpPr/>
        <p:nvPr/>
      </p:nvGrpSpPr>
      <p:grpSpPr>
        <a:xfrm>
          <a:off x="0" y="0"/>
          <a:ext cx="0" cy="0"/>
          <a:chOff x="0" y="0"/>
          <a:chExt cx="0" cy="0"/>
        </a:xfrm>
      </p:grpSpPr>
      <p:sp>
        <p:nvSpPr>
          <p:cNvPr id="1012" name="Google Shape;1012;p44"/>
          <p:cNvSpPr txBox="1"/>
          <p:nvPr>
            <p:ph type="title"/>
          </p:nvPr>
        </p:nvSpPr>
        <p:spPr>
          <a:xfrm>
            <a:off x="204450" y="1999050"/>
            <a:ext cx="22257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200"/>
              <a:t>UI Revisions: relevant </a:t>
            </a:r>
            <a:r>
              <a:rPr lang="en" sz="2200"/>
              <a:t>information</a:t>
            </a:r>
            <a:r>
              <a:rPr lang="en" sz="2200"/>
              <a:t> immediately visible</a:t>
            </a:r>
            <a:endParaRPr sz="2200"/>
          </a:p>
        </p:txBody>
      </p:sp>
      <p:sp>
        <p:nvSpPr>
          <p:cNvPr id="1013" name="Google Shape;1013;p44"/>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14" name="Google Shape;1014;p44"/>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015" name="Google Shape;1015;p44"/>
          <p:cNvSpPr txBox="1"/>
          <p:nvPr/>
        </p:nvSpPr>
        <p:spPr>
          <a:xfrm>
            <a:off x="423375" y="3803400"/>
            <a:ext cx="33066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cxnSp>
        <p:nvCxnSpPr>
          <p:cNvPr id="1016" name="Google Shape;1016;p44"/>
          <p:cNvCxnSpPr/>
          <p:nvPr/>
        </p:nvCxnSpPr>
        <p:spPr>
          <a:xfrm>
            <a:off x="6522125" y="2285400"/>
            <a:ext cx="452100" cy="0"/>
          </a:xfrm>
          <a:prstGeom prst="straightConnector1">
            <a:avLst/>
          </a:prstGeom>
          <a:noFill/>
          <a:ln cap="flat" cmpd="sng" w="9525">
            <a:solidFill>
              <a:schemeClr val="lt1"/>
            </a:solidFill>
            <a:prstDash val="solid"/>
            <a:round/>
            <a:headEnd len="med" w="med" type="none"/>
            <a:tailEnd len="med" w="med" type="triangle"/>
          </a:ln>
        </p:spPr>
      </p:cxnSp>
      <p:pic>
        <p:nvPicPr>
          <p:cNvPr id="1017" name="Google Shape;1017;p44"/>
          <p:cNvPicPr preferRelativeResize="0"/>
          <p:nvPr/>
        </p:nvPicPr>
        <p:blipFill>
          <a:blip r:embed="rId3">
            <a:alphaModFix/>
          </a:blip>
          <a:stretch>
            <a:fillRect/>
          </a:stretch>
        </p:blipFill>
        <p:spPr>
          <a:xfrm>
            <a:off x="7119975" y="104638"/>
            <a:ext cx="1882449" cy="4079647"/>
          </a:xfrm>
          <a:prstGeom prst="rect">
            <a:avLst/>
          </a:prstGeom>
          <a:noFill/>
          <a:ln>
            <a:noFill/>
          </a:ln>
        </p:spPr>
      </p:pic>
      <p:pic>
        <p:nvPicPr>
          <p:cNvPr id="1018" name="Google Shape;1018;p44"/>
          <p:cNvPicPr preferRelativeResize="0"/>
          <p:nvPr/>
        </p:nvPicPr>
        <p:blipFill>
          <a:blip r:embed="rId4">
            <a:alphaModFix/>
          </a:blip>
          <a:stretch>
            <a:fillRect/>
          </a:stretch>
        </p:blipFill>
        <p:spPr>
          <a:xfrm>
            <a:off x="2474737" y="217713"/>
            <a:ext cx="3901626" cy="396655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2" name="Shape 1022"/>
        <p:cNvGrpSpPr/>
        <p:nvPr/>
      </p:nvGrpSpPr>
      <p:grpSpPr>
        <a:xfrm>
          <a:off x="0" y="0"/>
          <a:ext cx="0" cy="0"/>
          <a:chOff x="0" y="0"/>
          <a:chExt cx="0" cy="0"/>
        </a:xfrm>
      </p:grpSpPr>
      <p:sp>
        <p:nvSpPr>
          <p:cNvPr id="1023" name="Google Shape;1023;p45"/>
          <p:cNvSpPr txBox="1"/>
          <p:nvPr>
            <p:ph type="title"/>
          </p:nvPr>
        </p:nvSpPr>
        <p:spPr>
          <a:xfrm>
            <a:off x="128850" y="1999050"/>
            <a:ext cx="25113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200"/>
              <a:t>UI Revisions: User freedom with task flows</a:t>
            </a:r>
            <a:endParaRPr sz="2200"/>
          </a:p>
        </p:txBody>
      </p:sp>
      <p:sp>
        <p:nvSpPr>
          <p:cNvPr id="1024" name="Google Shape;1024;p45"/>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25" name="Google Shape;1025;p45"/>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026" name="Google Shape;1026;p45"/>
          <p:cNvSpPr txBox="1"/>
          <p:nvPr/>
        </p:nvSpPr>
        <p:spPr>
          <a:xfrm>
            <a:off x="423375" y="3803400"/>
            <a:ext cx="33066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pic>
        <p:nvPicPr>
          <p:cNvPr id="1027" name="Google Shape;1027;p45"/>
          <p:cNvPicPr preferRelativeResize="0"/>
          <p:nvPr/>
        </p:nvPicPr>
        <p:blipFill>
          <a:blip r:embed="rId3">
            <a:alphaModFix/>
          </a:blip>
          <a:stretch>
            <a:fillRect/>
          </a:stretch>
        </p:blipFill>
        <p:spPr>
          <a:xfrm>
            <a:off x="4572000" y="133200"/>
            <a:ext cx="1895351" cy="4107628"/>
          </a:xfrm>
          <a:prstGeom prst="rect">
            <a:avLst/>
          </a:prstGeom>
          <a:noFill/>
          <a:ln>
            <a:noFill/>
          </a:ln>
        </p:spPr>
      </p:pic>
      <p:pic>
        <p:nvPicPr>
          <p:cNvPr id="1028" name="Google Shape;1028;p45"/>
          <p:cNvPicPr preferRelativeResize="0"/>
          <p:nvPr/>
        </p:nvPicPr>
        <p:blipFill>
          <a:blip r:embed="rId4">
            <a:alphaModFix/>
          </a:blip>
          <a:stretch>
            <a:fillRect/>
          </a:stretch>
        </p:blipFill>
        <p:spPr>
          <a:xfrm>
            <a:off x="6632550" y="133204"/>
            <a:ext cx="1895351" cy="4107597"/>
          </a:xfrm>
          <a:prstGeom prst="rect">
            <a:avLst/>
          </a:prstGeom>
          <a:noFill/>
          <a:ln>
            <a:noFill/>
          </a:ln>
        </p:spPr>
      </p:pic>
      <p:pic>
        <p:nvPicPr>
          <p:cNvPr id="1029" name="Google Shape;1029;p45"/>
          <p:cNvPicPr preferRelativeResize="0"/>
          <p:nvPr/>
        </p:nvPicPr>
        <p:blipFill>
          <a:blip r:embed="rId5">
            <a:alphaModFix/>
          </a:blip>
          <a:stretch>
            <a:fillRect/>
          </a:stretch>
        </p:blipFill>
        <p:spPr>
          <a:xfrm>
            <a:off x="2511450" y="133225"/>
            <a:ext cx="1895351" cy="4107587"/>
          </a:xfrm>
          <a:prstGeom prst="rect">
            <a:avLst/>
          </a:prstGeom>
          <a:noFill/>
          <a:ln>
            <a:noFill/>
          </a:ln>
        </p:spPr>
      </p:pic>
      <p:sp>
        <p:nvSpPr>
          <p:cNvPr id="1030" name="Google Shape;1030;p45"/>
          <p:cNvSpPr/>
          <p:nvPr/>
        </p:nvSpPr>
        <p:spPr>
          <a:xfrm>
            <a:off x="4559475" y="395500"/>
            <a:ext cx="463500" cy="2445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031" name="Google Shape;1031;p45"/>
          <p:cNvSpPr/>
          <p:nvPr/>
        </p:nvSpPr>
        <p:spPr>
          <a:xfrm>
            <a:off x="6566300" y="395500"/>
            <a:ext cx="463500" cy="2445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5" name="Shape 1035"/>
        <p:cNvGrpSpPr/>
        <p:nvPr/>
      </p:nvGrpSpPr>
      <p:grpSpPr>
        <a:xfrm>
          <a:off x="0" y="0"/>
          <a:ext cx="0" cy="0"/>
          <a:chOff x="0" y="0"/>
          <a:chExt cx="0" cy="0"/>
        </a:xfrm>
      </p:grpSpPr>
      <p:sp>
        <p:nvSpPr>
          <p:cNvPr id="1036" name="Google Shape;1036;p46"/>
          <p:cNvSpPr txBox="1"/>
          <p:nvPr>
            <p:ph type="title"/>
          </p:nvPr>
        </p:nvSpPr>
        <p:spPr>
          <a:xfrm>
            <a:off x="266250" y="253050"/>
            <a:ext cx="65607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200"/>
              <a:t>Progress Towards Usability Goals</a:t>
            </a:r>
            <a:endParaRPr sz="2200"/>
          </a:p>
        </p:txBody>
      </p:sp>
      <p:sp>
        <p:nvSpPr>
          <p:cNvPr id="1037" name="Google Shape;1037;p46"/>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38" name="Google Shape;1038;p46"/>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039" name="Google Shape;1039;p46"/>
          <p:cNvSpPr txBox="1"/>
          <p:nvPr/>
        </p:nvSpPr>
        <p:spPr>
          <a:xfrm>
            <a:off x="423375" y="3803400"/>
            <a:ext cx="33066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1040" name="Google Shape;1040;p46"/>
          <p:cNvSpPr txBox="1"/>
          <p:nvPr/>
        </p:nvSpPr>
        <p:spPr>
          <a:xfrm>
            <a:off x="456075" y="922775"/>
            <a:ext cx="4116000" cy="340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u="sng">
                <a:solidFill>
                  <a:schemeClr val="lt1"/>
                </a:solidFill>
                <a:latin typeface="Poppins"/>
                <a:ea typeface="Poppins"/>
                <a:cs typeface="Poppins"/>
                <a:sym typeface="Poppins"/>
              </a:rPr>
              <a:t>Learnable?</a:t>
            </a:r>
            <a:endParaRPr b="1" sz="1800" u="sng">
              <a:solidFill>
                <a:schemeClr val="lt1"/>
              </a:solidFill>
              <a:latin typeface="Poppins"/>
              <a:ea typeface="Poppins"/>
              <a:cs typeface="Poppins"/>
              <a:sym typeface="Poppins"/>
            </a:endParaRPr>
          </a:p>
          <a:p>
            <a:pPr indent="0" lvl="0" marL="0" rtl="0" algn="l">
              <a:spcBef>
                <a:spcPts val="0"/>
              </a:spcBef>
              <a:spcAft>
                <a:spcPts val="0"/>
              </a:spcAft>
              <a:buNone/>
            </a:pPr>
            <a:r>
              <a:t/>
            </a:r>
            <a:endParaRPr b="1" sz="1800">
              <a:solidFill>
                <a:schemeClr val="lt1"/>
              </a:solidFill>
              <a:latin typeface="Poppins"/>
              <a:ea typeface="Poppins"/>
              <a:cs typeface="Poppins"/>
              <a:sym typeface="Poppins"/>
            </a:endParaRPr>
          </a:p>
          <a:p>
            <a:pPr indent="0" lvl="0" marL="0" rtl="0" algn="l">
              <a:spcBef>
                <a:spcPts val="0"/>
              </a:spcBef>
              <a:spcAft>
                <a:spcPts val="0"/>
              </a:spcAft>
              <a:buNone/>
            </a:pPr>
            <a:r>
              <a:t/>
            </a:r>
            <a:endParaRPr b="1" sz="1800">
              <a:solidFill>
                <a:schemeClr val="lt1"/>
              </a:solidFill>
              <a:latin typeface="Poppins"/>
              <a:ea typeface="Poppins"/>
              <a:cs typeface="Poppins"/>
              <a:sym typeface="Poppins"/>
            </a:endParaRPr>
          </a:p>
          <a:p>
            <a:pPr indent="0" lvl="0" marL="0" rtl="0" algn="l">
              <a:spcBef>
                <a:spcPts val="0"/>
              </a:spcBef>
              <a:spcAft>
                <a:spcPts val="0"/>
              </a:spcAft>
              <a:buNone/>
            </a:pPr>
            <a:r>
              <a:rPr lang="en" sz="1800">
                <a:solidFill>
                  <a:schemeClr val="lt1"/>
                </a:solidFill>
                <a:latin typeface="Poppins"/>
                <a:ea typeface="Poppins"/>
                <a:cs typeface="Poppins"/>
                <a:sym typeface="Poppins"/>
              </a:rPr>
              <a:t>Minimized use of color</a:t>
            </a:r>
            <a:endParaRPr sz="1800">
              <a:solidFill>
                <a:schemeClr val="lt1"/>
              </a:solidFill>
              <a:latin typeface="Poppins"/>
              <a:ea typeface="Poppins"/>
              <a:cs typeface="Poppins"/>
              <a:sym typeface="Poppins"/>
            </a:endParaRPr>
          </a:p>
          <a:p>
            <a:pPr indent="0" lvl="0" marL="0" rtl="0" algn="l">
              <a:spcBef>
                <a:spcPts val="0"/>
              </a:spcBef>
              <a:spcAft>
                <a:spcPts val="0"/>
              </a:spcAft>
              <a:buNone/>
            </a:pPr>
            <a:r>
              <a:t/>
            </a:r>
            <a:endParaRPr sz="1800">
              <a:solidFill>
                <a:schemeClr val="lt1"/>
              </a:solidFill>
              <a:latin typeface="Poppins"/>
              <a:ea typeface="Poppins"/>
              <a:cs typeface="Poppins"/>
              <a:sym typeface="Poppins"/>
            </a:endParaRPr>
          </a:p>
          <a:p>
            <a:pPr indent="0" lvl="0" marL="0" rtl="0" algn="l">
              <a:spcBef>
                <a:spcPts val="0"/>
              </a:spcBef>
              <a:spcAft>
                <a:spcPts val="0"/>
              </a:spcAft>
              <a:buNone/>
            </a:pPr>
            <a:r>
              <a:rPr lang="en" sz="1800">
                <a:solidFill>
                  <a:schemeClr val="lt1"/>
                </a:solidFill>
                <a:latin typeface="Poppins"/>
                <a:ea typeface="Poppins"/>
                <a:cs typeface="Poppins"/>
                <a:sym typeface="Poppins"/>
              </a:rPr>
              <a:t>More documentation</a:t>
            </a:r>
            <a:endParaRPr sz="1800">
              <a:solidFill>
                <a:schemeClr val="lt1"/>
              </a:solidFill>
              <a:latin typeface="Poppins"/>
              <a:ea typeface="Poppins"/>
              <a:cs typeface="Poppins"/>
              <a:sym typeface="Poppins"/>
            </a:endParaRPr>
          </a:p>
          <a:p>
            <a:pPr indent="0" lvl="0" marL="0" rtl="0" algn="l">
              <a:spcBef>
                <a:spcPts val="0"/>
              </a:spcBef>
              <a:spcAft>
                <a:spcPts val="0"/>
              </a:spcAft>
              <a:buNone/>
            </a:pPr>
            <a:r>
              <a:t/>
            </a:r>
            <a:endParaRPr sz="1800">
              <a:solidFill>
                <a:schemeClr val="lt1"/>
              </a:solidFill>
              <a:latin typeface="Poppins"/>
              <a:ea typeface="Poppins"/>
              <a:cs typeface="Poppins"/>
              <a:sym typeface="Poppins"/>
            </a:endParaRPr>
          </a:p>
          <a:p>
            <a:pPr indent="0" lvl="0" marL="0" rtl="0" algn="l">
              <a:spcBef>
                <a:spcPts val="0"/>
              </a:spcBef>
              <a:spcAft>
                <a:spcPts val="0"/>
              </a:spcAft>
              <a:buNone/>
            </a:pPr>
            <a:r>
              <a:rPr lang="en" sz="1800">
                <a:solidFill>
                  <a:schemeClr val="lt1"/>
                </a:solidFill>
                <a:latin typeface="Poppins"/>
                <a:ea typeface="Poppins"/>
                <a:cs typeface="Poppins"/>
                <a:sym typeface="Poppins"/>
              </a:rPr>
              <a:t>More user freedom</a:t>
            </a:r>
            <a:endParaRPr sz="1800">
              <a:solidFill>
                <a:schemeClr val="lt1"/>
              </a:solidFill>
              <a:latin typeface="Poppins"/>
              <a:ea typeface="Poppins"/>
              <a:cs typeface="Poppins"/>
              <a:sym typeface="Poppins"/>
            </a:endParaRPr>
          </a:p>
        </p:txBody>
      </p:sp>
      <p:pic>
        <p:nvPicPr>
          <p:cNvPr id="1041" name="Google Shape;1041;p46"/>
          <p:cNvPicPr preferRelativeResize="0"/>
          <p:nvPr/>
        </p:nvPicPr>
        <p:blipFill>
          <a:blip r:embed="rId3">
            <a:alphaModFix/>
          </a:blip>
          <a:stretch>
            <a:fillRect/>
          </a:stretch>
        </p:blipFill>
        <p:spPr>
          <a:xfrm>
            <a:off x="5299625" y="253063"/>
            <a:ext cx="1840026" cy="3987702"/>
          </a:xfrm>
          <a:prstGeom prst="rect">
            <a:avLst/>
          </a:prstGeom>
          <a:noFill/>
          <a:ln>
            <a:noFill/>
          </a:ln>
        </p:spPr>
      </p:pic>
      <p:pic>
        <p:nvPicPr>
          <p:cNvPr id="1042" name="Google Shape;1042;p46"/>
          <p:cNvPicPr preferRelativeResize="0"/>
          <p:nvPr/>
        </p:nvPicPr>
        <p:blipFill>
          <a:blip r:embed="rId4">
            <a:alphaModFix/>
          </a:blip>
          <a:stretch>
            <a:fillRect/>
          </a:stretch>
        </p:blipFill>
        <p:spPr>
          <a:xfrm>
            <a:off x="7221175" y="253050"/>
            <a:ext cx="1840035" cy="398772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6" name="Shape 1046"/>
        <p:cNvGrpSpPr/>
        <p:nvPr/>
      </p:nvGrpSpPr>
      <p:grpSpPr>
        <a:xfrm>
          <a:off x="0" y="0"/>
          <a:ext cx="0" cy="0"/>
          <a:chOff x="0" y="0"/>
          <a:chExt cx="0" cy="0"/>
        </a:xfrm>
      </p:grpSpPr>
      <p:sp>
        <p:nvSpPr>
          <p:cNvPr id="1047" name="Google Shape;1047;p47"/>
          <p:cNvSpPr txBox="1"/>
          <p:nvPr>
            <p:ph type="title"/>
          </p:nvPr>
        </p:nvSpPr>
        <p:spPr>
          <a:xfrm>
            <a:off x="187700" y="253050"/>
            <a:ext cx="65607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200"/>
              <a:t>Progress Towards Usability Goals</a:t>
            </a:r>
            <a:endParaRPr sz="2200"/>
          </a:p>
        </p:txBody>
      </p:sp>
      <p:sp>
        <p:nvSpPr>
          <p:cNvPr id="1048" name="Google Shape;1048;p47"/>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49" name="Google Shape;1049;p47"/>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050" name="Google Shape;1050;p47"/>
          <p:cNvSpPr txBox="1"/>
          <p:nvPr/>
        </p:nvSpPr>
        <p:spPr>
          <a:xfrm>
            <a:off x="423375" y="3803400"/>
            <a:ext cx="33066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1051" name="Google Shape;1051;p47"/>
          <p:cNvSpPr txBox="1"/>
          <p:nvPr/>
        </p:nvSpPr>
        <p:spPr>
          <a:xfrm>
            <a:off x="456075" y="922775"/>
            <a:ext cx="4116000" cy="340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u="sng">
                <a:solidFill>
                  <a:schemeClr val="lt1"/>
                </a:solidFill>
                <a:latin typeface="Poppins"/>
                <a:ea typeface="Poppins"/>
                <a:cs typeface="Poppins"/>
                <a:sym typeface="Poppins"/>
              </a:rPr>
              <a:t>Efficient</a:t>
            </a:r>
            <a:r>
              <a:rPr b="1" lang="en" sz="1800" u="sng">
                <a:solidFill>
                  <a:schemeClr val="lt1"/>
                </a:solidFill>
                <a:latin typeface="Poppins"/>
                <a:ea typeface="Poppins"/>
                <a:cs typeface="Poppins"/>
                <a:sym typeface="Poppins"/>
              </a:rPr>
              <a:t>?</a:t>
            </a:r>
            <a:endParaRPr b="1" sz="1800" u="sng">
              <a:solidFill>
                <a:schemeClr val="lt1"/>
              </a:solidFill>
              <a:latin typeface="Poppins"/>
              <a:ea typeface="Poppins"/>
              <a:cs typeface="Poppins"/>
              <a:sym typeface="Poppins"/>
            </a:endParaRPr>
          </a:p>
          <a:p>
            <a:pPr indent="0" lvl="0" marL="0" rtl="0" algn="l">
              <a:spcBef>
                <a:spcPts val="0"/>
              </a:spcBef>
              <a:spcAft>
                <a:spcPts val="0"/>
              </a:spcAft>
              <a:buNone/>
            </a:pPr>
            <a:r>
              <a:t/>
            </a:r>
            <a:endParaRPr b="1" sz="1800">
              <a:solidFill>
                <a:schemeClr val="lt1"/>
              </a:solidFill>
              <a:latin typeface="Poppins"/>
              <a:ea typeface="Poppins"/>
              <a:cs typeface="Poppins"/>
              <a:sym typeface="Poppins"/>
            </a:endParaRPr>
          </a:p>
          <a:p>
            <a:pPr indent="0" lvl="0" marL="0" rtl="0" algn="l">
              <a:spcBef>
                <a:spcPts val="0"/>
              </a:spcBef>
              <a:spcAft>
                <a:spcPts val="0"/>
              </a:spcAft>
              <a:buNone/>
            </a:pPr>
            <a:r>
              <a:t/>
            </a:r>
            <a:endParaRPr b="1" sz="1800">
              <a:solidFill>
                <a:schemeClr val="lt1"/>
              </a:solidFill>
              <a:latin typeface="Poppins"/>
              <a:ea typeface="Poppins"/>
              <a:cs typeface="Poppins"/>
              <a:sym typeface="Poppins"/>
            </a:endParaRPr>
          </a:p>
          <a:p>
            <a:pPr indent="0" lvl="0" marL="0" rtl="0" algn="l">
              <a:spcBef>
                <a:spcPts val="0"/>
              </a:spcBef>
              <a:spcAft>
                <a:spcPts val="0"/>
              </a:spcAft>
              <a:buNone/>
            </a:pPr>
            <a:r>
              <a:rPr lang="en" sz="1800">
                <a:solidFill>
                  <a:schemeClr val="lt1"/>
                </a:solidFill>
                <a:latin typeface="Poppins"/>
                <a:ea typeface="Poppins"/>
                <a:cs typeface="Poppins"/>
                <a:sym typeface="Poppins"/>
              </a:rPr>
              <a:t>Relevant information immediately visible</a:t>
            </a:r>
            <a:endParaRPr sz="1800">
              <a:solidFill>
                <a:schemeClr val="lt1"/>
              </a:solidFill>
              <a:latin typeface="Poppins"/>
              <a:ea typeface="Poppins"/>
              <a:cs typeface="Poppins"/>
              <a:sym typeface="Poppins"/>
            </a:endParaRPr>
          </a:p>
          <a:p>
            <a:pPr indent="0" lvl="0" marL="0" rtl="0" algn="l">
              <a:spcBef>
                <a:spcPts val="0"/>
              </a:spcBef>
              <a:spcAft>
                <a:spcPts val="0"/>
              </a:spcAft>
              <a:buNone/>
            </a:pPr>
            <a:r>
              <a:t/>
            </a:r>
            <a:endParaRPr sz="1800">
              <a:solidFill>
                <a:schemeClr val="lt1"/>
              </a:solidFill>
              <a:latin typeface="Poppins"/>
              <a:ea typeface="Poppins"/>
              <a:cs typeface="Poppins"/>
              <a:sym typeface="Poppins"/>
            </a:endParaRPr>
          </a:p>
          <a:p>
            <a:pPr indent="0" lvl="0" marL="0" rtl="0" algn="l">
              <a:spcBef>
                <a:spcPts val="0"/>
              </a:spcBef>
              <a:spcAft>
                <a:spcPts val="0"/>
              </a:spcAft>
              <a:buNone/>
            </a:pPr>
            <a:r>
              <a:rPr lang="en" sz="1800">
                <a:solidFill>
                  <a:schemeClr val="lt1"/>
                </a:solidFill>
                <a:latin typeface="Poppins"/>
                <a:ea typeface="Poppins"/>
                <a:cs typeface="Poppins"/>
                <a:sym typeface="Poppins"/>
              </a:rPr>
              <a:t>Integration with existing music streaming services</a:t>
            </a:r>
            <a:endParaRPr sz="1800">
              <a:solidFill>
                <a:schemeClr val="lt1"/>
              </a:solidFill>
              <a:latin typeface="Poppins"/>
              <a:ea typeface="Poppins"/>
              <a:cs typeface="Poppins"/>
              <a:sym typeface="Poppins"/>
            </a:endParaRPr>
          </a:p>
          <a:p>
            <a:pPr indent="0" lvl="0" marL="0" rtl="0" algn="l">
              <a:spcBef>
                <a:spcPts val="0"/>
              </a:spcBef>
              <a:spcAft>
                <a:spcPts val="0"/>
              </a:spcAft>
              <a:buNone/>
            </a:pPr>
            <a:r>
              <a:t/>
            </a:r>
            <a:endParaRPr sz="1800">
              <a:solidFill>
                <a:schemeClr val="lt1"/>
              </a:solidFill>
              <a:latin typeface="Poppins"/>
              <a:ea typeface="Poppins"/>
              <a:cs typeface="Poppins"/>
              <a:sym typeface="Poppins"/>
            </a:endParaRPr>
          </a:p>
        </p:txBody>
      </p:sp>
      <p:pic>
        <p:nvPicPr>
          <p:cNvPr id="1052" name="Google Shape;1052;p47"/>
          <p:cNvPicPr preferRelativeResize="0"/>
          <p:nvPr/>
        </p:nvPicPr>
        <p:blipFill>
          <a:blip r:embed="rId3">
            <a:alphaModFix/>
          </a:blip>
          <a:stretch>
            <a:fillRect/>
          </a:stretch>
        </p:blipFill>
        <p:spPr>
          <a:xfrm>
            <a:off x="5245500" y="92525"/>
            <a:ext cx="1882449" cy="4079647"/>
          </a:xfrm>
          <a:prstGeom prst="rect">
            <a:avLst/>
          </a:prstGeom>
          <a:noFill/>
          <a:ln>
            <a:noFill/>
          </a:ln>
        </p:spPr>
      </p:pic>
      <p:pic>
        <p:nvPicPr>
          <p:cNvPr id="1053" name="Google Shape;1053;p47"/>
          <p:cNvPicPr preferRelativeResize="0"/>
          <p:nvPr/>
        </p:nvPicPr>
        <p:blipFill>
          <a:blip r:embed="rId4">
            <a:alphaModFix/>
          </a:blip>
          <a:stretch>
            <a:fillRect/>
          </a:stretch>
        </p:blipFill>
        <p:spPr>
          <a:xfrm>
            <a:off x="7211750" y="123708"/>
            <a:ext cx="1853700" cy="40173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7" name="Shape 1057"/>
        <p:cNvGrpSpPr/>
        <p:nvPr/>
      </p:nvGrpSpPr>
      <p:grpSpPr>
        <a:xfrm>
          <a:off x="0" y="0"/>
          <a:ext cx="0" cy="0"/>
          <a:chOff x="0" y="0"/>
          <a:chExt cx="0" cy="0"/>
        </a:xfrm>
      </p:grpSpPr>
      <p:sp>
        <p:nvSpPr>
          <p:cNvPr id="1058" name="Google Shape;1058;p48"/>
          <p:cNvSpPr txBox="1"/>
          <p:nvPr>
            <p:ph type="title"/>
          </p:nvPr>
        </p:nvSpPr>
        <p:spPr>
          <a:xfrm>
            <a:off x="187700" y="253050"/>
            <a:ext cx="87195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200"/>
              <a:t>Prototype Implementation Status</a:t>
            </a:r>
            <a:endParaRPr sz="2200"/>
          </a:p>
        </p:txBody>
      </p:sp>
      <p:sp>
        <p:nvSpPr>
          <p:cNvPr id="1059" name="Google Shape;1059;p48"/>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60" name="Google Shape;1060;p48"/>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061" name="Google Shape;1061;p48"/>
          <p:cNvSpPr txBox="1"/>
          <p:nvPr/>
        </p:nvSpPr>
        <p:spPr>
          <a:xfrm>
            <a:off x="423375" y="3803400"/>
            <a:ext cx="33066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1062" name="Google Shape;1062;p48"/>
          <p:cNvSpPr txBox="1"/>
          <p:nvPr/>
        </p:nvSpPr>
        <p:spPr>
          <a:xfrm>
            <a:off x="197300" y="944550"/>
            <a:ext cx="8719800" cy="329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a:solidFill>
                  <a:schemeClr val="lt2"/>
                </a:solidFill>
                <a:latin typeface="Poppins"/>
                <a:ea typeface="Poppins"/>
                <a:cs typeface="Poppins"/>
                <a:sym typeface="Poppins"/>
              </a:rPr>
              <a:t>Framework / tools</a:t>
            </a:r>
            <a:endParaRPr b="1" sz="2000">
              <a:solidFill>
                <a:schemeClr val="lt2"/>
              </a:solidFill>
              <a:latin typeface="Poppins"/>
              <a:ea typeface="Poppins"/>
              <a:cs typeface="Poppins"/>
              <a:sym typeface="Poppins"/>
            </a:endParaRPr>
          </a:p>
        </p:txBody>
      </p:sp>
      <p:sp>
        <p:nvSpPr>
          <p:cNvPr id="1063" name="Google Shape;1063;p48"/>
          <p:cNvSpPr txBox="1"/>
          <p:nvPr/>
        </p:nvSpPr>
        <p:spPr>
          <a:xfrm>
            <a:off x="453000" y="3219750"/>
            <a:ext cx="1967700" cy="32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Poppins"/>
                <a:ea typeface="Poppins"/>
                <a:cs typeface="Poppins"/>
                <a:sym typeface="Poppins"/>
              </a:rPr>
              <a:t>React Native / expo</a:t>
            </a:r>
            <a:endParaRPr>
              <a:solidFill>
                <a:schemeClr val="lt1"/>
              </a:solidFill>
              <a:latin typeface="Poppins"/>
              <a:ea typeface="Poppins"/>
              <a:cs typeface="Poppins"/>
              <a:sym typeface="Poppins"/>
            </a:endParaRPr>
          </a:p>
        </p:txBody>
      </p:sp>
      <p:pic>
        <p:nvPicPr>
          <p:cNvPr id="1064" name="Google Shape;1064;p48"/>
          <p:cNvPicPr preferRelativeResize="0"/>
          <p:nvPr/>
        </p:nvPicPr>
        <p:blipFill>
          <a:blip r:embed="rId3">
            <a:alphaModFix/>
          </a:blip>
          <a:stretch>
            <a:fillRect/>
          </a:stretch>
        </p:blipFill>
        <p:spPr>
          <a:xfrm>
            <a:off x="784252" y="1830774"/>
            <a:ext cx="1305201" cy="1134450"/>
          </a:xfrm>
          <a:prstGeom prst="rect">
            <a:avLst/>
          </a:prstGeom>
          <a:noFill/>
          <a:ln>
            <a:noFill/>
          </a:ln>
        </p:spPr>
      </p:pic>
      <p:pic>
        <p:nvPicPr>
          <p:cNvPr id="1065" name="Google Shape;1065;p48"/>
          <p:cNvPicPr preferRelativeResize="0"/>
          <p:nvPr/>
        </p:nvPicPr>
        <p:blipFill>
          <a:blip r:embed="rId4">
            <a:alphaModFix/>
          </a:blip>
          <a:stretch>
            <a:fillRect/>
          </a:stretch>
        </p:blipFill>
        <p:spPr>
          <a:xfrm>
            <a:off x="3729975" y="1745400"/>
            <a:ext cx="1305200" cy="1305200"/>
          </a:xfrm>
          <a:prstGeom prst="rect">
            <a:avLst/>
          </a:prstGeom>
          <a:noFill/>
          <a:ln>
            <a:noFill/>
          </a:ln>
        </p:spPr>
      </p:pic>
      <p:sp>
        <p:nvSpPr>
          <p:cNvPr id="1066" name="Google Shape;1066;p48"/>
          <p:cNvSpPr txBox="1"/>
          <p:nvPr/>
        </p:nvSpPr>
        <p:spPr>
          <a:xfrm>
            <a:off x="3398725" y="3175275"/>
            <a:ext cx="1967700" cy="32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Poppins"/>
                <a:ea typeface="Poppins"/>
                <a:cs typeface="Poppins"/>
                <a:sym typeface="Poppins"/>
              </a:rPr>
              <a:t>Github</a:t>
            </a:r>
            <a:endParaRPr>
              <a:solidFill>
                <a:schemeClr val="lt1"/>
              </a:solidFill>
              <a:latin typeface="Poppins"/>
              <a:ea typeface="Poppins"/>
              <a:cs typeface="Poppins"/>
              <a:sym typeface="Poppins"/>
            </a:endParaRPr>
          </a:p>
        </p:txBody>
      </p:sp>
      <p:pic>
        <p:nvPicPr>
          <p:cNvPr id="1067" name="Google Shape;1067;p48"/>
          <p:cNvPicPr preferRelativeResize="0"/>
          <p:nvPr/>
        </p:nvPicPr>
        <p:blipFill>
          <a:blip r:embed="rId5">
            <a:alphaModFix/>
          </a:blip>
          <a:stretch>
            <a:fillRect/>
          </a:stretch>
        </p:blipFill>
        <p:spPr>
          <a:xfrm>
            <a:off x="6675700" y="1745345"/>
            <a:ext cx="1305300" cy="1305300"/>
          </a:xfrm>
          <a:prstGeom prst="ellipse">
            <a:avLst/>
          </a:prstGeom>
          <a:noFill/>
          <a:ln>
            <a:noFill/>
          </a:ln>
        </p:spPr>
      </p:pic>
      <p:sp>
        <p:nvSpPr>
          <p:cNvPr id="1068" name="Google Shape;1068;p48"/>
          <p:cNvSpPr txBox="1"/>
          <p:nvPr/>
        </p:nvSpPr>
        <p:spPr>
          <a:xfrm>
            <a:off x="6344450" y="3175275"/>
            <a:ext cx="1967700" cy="32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Poppins"/>
                <a:ea typeface="Poppins"/>
                <a:cs typeface="Poppins"/>
                <a:sym typeface="Poppins"/>
              </a:rPr>
              <a:t>Supabase</a:t>
            </a:r>
            <a:endParaRPr>
              <a:solidFill>
                <a:schemeClr val="lt1"/>
              </a:solidFill>
              <a:latin typeface="Poppins"/>
              <a:ea typeface="Poppins"/>
              <a:cs typeface="Poppins"/>
              <a:sym typeface="Poppi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2" name="Shape 1072"/>
        <p:cNvGrpSpPr/>
        <p:nvPr/>
      </p:nvGrpSpPr>
      <p:grpSpPr>
        <a:xfrm>
          <a:off x="0" y="0"/>
          <a:ext cx="0" cy="0"/>
          <a:chOff x="0" y="0"/>
          <a:chExt cx="0" cy="0"/>
        </a:xfrm>
      </p:grpSpPr>
      <p:sp>
        <p:nvSpPr>
          <p:cNvPr id="1073" name="Google Shape;1073;p49"/>
          <p:cNvSpPr txBox="1"/>
          <p:nvPr>
            <p:ph type="title"/>
          </p:nvPr>
        </p:nvSpPr>
        <p:spPr>
          <a:xfrm>
            <a:off x="187700" y="253050"/>
            <a:ext cx="87195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200"/>
              <a:t>Implemented features</a:t>
            </a:r>
            <a:endParaRPr sz="2200"/>
          </a:p>
        </p:txBody>
      </p:sp>
      <p:sp>
        <p:nvSpPr>
          <p:cNvPr id="1074" name="Google Shape;1074;p49"/>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75" name="Google Shape;1075;p49"/>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076" name="Google Shape;1076;p49"/>
          <p:cNvSpPr txBox="1"/>
          <p:nvPr/>
        </p:nvSpPr>
        <p:spPr>
          <a:xfrm>
            <a:off x="423375" y="3803400"/>
            <a:ext cx="33066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pic>
        <p:nvPicPr>
          <p:cNvPr id="1077" name="Google Shape;1077;p49"/>
          <p:cNvPicPr preferRelativeResize="0"/>
          <p:nvPr/>
        </p:nvPicPr>
        <p:blipFill rotWithShape="1">
          <a:blip r:embed="rId3">
            <a:alphaModFix/>
          </a:blip>
          <a:srcRect b="2546" l="0" r="0" t="90296"/>
          <a:stretch/>
        </p:blipFill>
        <p:spPr>
          <a:xfrm>
            <a:off x="272698" y="1714388"/>
            <a:ext cx="2481511" cy="384932"/>
          </a:xfrm>
          <a:prstGeom prst="rect">
            <a:avLst/>
          </a:prstGeom>
          <a:noFill/>
          <a:ln>
            <a:noFill/>
          </a:ln>
        </p:spPr>
      </p:pic>
      <p:sp>
        <p:nvSpPr>
          <p:cNvPr id="1078" name="Google Shape;1078;p49"/>
          <p:cNvSpPr txBox="1"/>
          <p:nvPr/>
        </p:nvSpPr>
        <p:spPr>
          <a:xfrm>
            <a:off x="94300" y="2665792"/>
            <a:ext cx="2838300" cy="135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2"/>
                </a:solidFill>
                <a:latin typeface="Poppins"/>
                <a:ea typeface="Poppins"/>
                <a:cs typeface="Poppins"/>
                <a:sym typeface="Poppins"/>
              </a:rPr>
              <a:t>Navigation</a:t>
            </a:r>
            <a:endParaRPr b="1">
              <a:solidFill>
                <a:schemeClr val="lt2"/>
              </a:solidFill>
              <a:latin typeface="Poppins"/>
              <a:ea typeface="Poppins"/>
              <a:cs typeface="Poppins"/>
              <a:sym typeface="Poppins"/>
            </a:endParaRPr>
          </a:p>
          <a:p>
            <a:pPr indent="0" lvl="0" marL="0" rtl="0" algn="l">
              <a:spcBef>
                <a:spcPts val="0"/>
              </a:spcBef>
              <a:spcAft>
                <a:spcPts val="0"/>
              </a:spcAft>
              <a:buNone/>
            </a:pPr>
            <a:r>
              <a:t/>
            </a:r>
            <a:endParaRPr b="1">
              <a:solidFill>
                <a:schemeClr val="lt2"/>
              </a:solidFill>
              <a:latin typeface="Poppins"/>
              <a:ea typeface="Poppins"/>
              <a:cs typeface="Poppins"/>
              <a:sym typeface="Poppins"/>
            </a:endParaRPr>
          </a:p>
          <a:p>
            <a:pPr indent="-317500" lvl="0" marL="457200" rtl="0" algn="l">
              <a:spcBef>
                <a:spcPts val="0"/>
              </a:spcBef>
              <a:spcAft>
                <a:spcPts val="0"/>
              </a:spcAft>
              <a:buClr>
                <a:schemeClr val="lt1"/>
              </a:buClr>
              <a:buSzPts val="1400"/>
              <a:buFont typeface="Poppins"/>
              <a:buChar char="●"/>
            </a:pPr>
            <a:r>
              <a:rPr lang="en">
                <a:solidFill>
                  <a:schemeClr val="lt1"/>
                </a:solidFill>
                <a:latin typeface="Poppins"/>
                <a:ea typeface="Poppins"/>
                <a:cs typeface="Poppins"/>
                <a:sym typeface="Poppins"/>
              </a:rPr>
              <a:t>Nav bar is fully functioning</a:t>
            </a:r>
            <a:endParaRPr>
              <a:solidFill>
                <a:schemeClr val="lt1"/>
              </a:solidFill>
              <a:latin typeface="Poppins"/>
              <a:ea typeface="Poppins"/>
              <a:cs typeface="Poppins"/>
              <a:sym typeface="Poppins"/>
            </a:endParaRPr>
          </a:p>
        </p:txBody>
      </p:sp>
      <p:pic>
        <p:nvPicPr>
          <p:cNvPr id="1079" name="Google Shape;1079;p49"/>
          <p:cNvPicPr preferRelativeResize="0"/>
          <p:nvPr/>
        </p:nvPicPr>
        <p:blipFill>
          <a:blip r:embed="rId4">
            <a:alphaModFix/>
          </a:blip>
          <a:stretch>
            <a:fillRect/>
          </a:stretch>
        </p:blipFill>
        <p:spPr>
          <a:xfrm>
            <a:off x="3316345" y="1099388"/>
            <a:ext cx="859270" cy="1386894"/>
          </a:xfrm>
          <a:prstGeom prst="rect">
            <a:avLst/>
          </a:prstGeom>
          <a:noFill/>
          <a:ln>
            <a:noFill/>
          </a:ln>
        </p:spPr>
      </p:pic>
      <p:sp>
        <p:nvSpPr>
          <p:cNvPr id="1080" name="Google Shape;1080;p49"/>
          <p:cNvSpPr txBox="1"/>
          <p:nvPr/>
        </p:nvSpPr>
        <p:spPr>
          <a:xfrm>
            <a:off x="2936600" y="2626464"/>
            <a:ext cx="3221700" cy="130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2"/>
                </a:solidFill>
                <a:latin typeface="Poppins"/>
                <a:ea typeface="Poppins"/>
                <a:cs typeface="Poppins"/>
                <a:sym typeface="Poppins"/>
              </a:rPr>
              <a:t>Components</a:t>
            </a:r>
            <a:endParaRPr b="1">
              <a:solidFill>
                <a:schemeClr val="lt2"/>
              </a:solidFill>
              <a:latin typeface="Poppins"/>
              <a:ea typeface="Poppins"/>
              <a:cs typeface="Poppins"/>
              <a:sym typeface="Poppins"/>
            </a:endParaRPr>
          </a:p>
          <a:p>
            <a:pPr indent="0" lvl="0" marL="0" rtl="0" algn="l">
              <a:spcBef>
                <a:spcPts val="0"/>
              </a:spcBef>
              <a:spcAft>
                <a:spcPts val="0"/>
              </a:spcAft>
              <a:buNone/>
            </a:pPr>
            <a:r>
              <a:t/>
            </a:r>
            <a:endParaRPr b="1">
              <a:solidFill>
                <a:schemeClr val="lt2"/>
              </a:solidFill>
              <a:latin typeface="Poppins"/>
              <a:ea typeface="Poppins"/>
              <a:cs typeface="Poppins"/>
              <a:sym typeface="Poppins"/>
            </a:endParaRPr>
          </a:p>
          <a:p>
            <a:pPr indent="-317500" lvl="0" marL="457200" rtl="0" algn="l">
              <a:spcBef>
                <a:spcPts val="0"/>
              </a:spcBef>
              <a:spcAft>
                <a:spcPts val="0"/>
              </a:spcAft>
              <a:buClr>
                <a:schemeClr val="lt1"/>
              </a:buClr>
              <a:buSzPts val="1400"/>
              <a:buFont typeface="Poppins"/>
              <a:buChar char="●"/>
            </a:pPr>
            <a:r>
              <a:rPr lang="en">
                <a:solidFill>
                  <a:schemeClr val="lt1"/>
                </a:solidFill>
                <a:latin typeface="Poppins"/>
                <a:ea typeface="Poppins"/>
                <a:cs typeface="Poppins"/>
                <a:sym typeface="Poppins"/>
              </a:rPr>
              <a:t>Added components for posts and song previews, with working audio</a:t>
            </a:r>
            <a:endParaRPr>
              <a:solidFill>
                <a:schemeClr val="lt1"/>
              </a:solidFill>
              <a:latin typeface="Poppins"/>
              <a:ea typeface="Poppins"/>
              <a:cs typeface="Poppins"/>
              <a:sym typeface="Poppins"/>
            </a:endParaRPr>
          </a:p>
        </p:txBody>
      </p:sp>
      <p:pic>
        <p:nvPicPr>
          <p:cNvPr id="1081" name="Google Shape;1081;p49"/>
          <p:cNvPicPr preferRelativeResize="0"/>
          <p:nvPr/>
        </p:nvPicPr>
        <p:blipFill rotWithShape="1">
          <a:blip r:embed="rId5">
            <a:alphaModFix/>
          </a:blip>
          <a:srcRect b="33789" l="11133" r="12191" t="58198"/>
          <a:stretch/>
        </p:blipFill>
        <p:spPr>
          <a:xfrm>
            <a:off x="4306912" y="2105617"/>
            <a:ext cx="1681013" cy="380667"/>
          </a:xfrm>
          <a:prstGeom prst="rect">
            <a:avLst/>
          </a:prstGeom>
          <a:noFill/>
          <a:ln>
            <a:noFill/>
          </a:ln>
        </p:spPr>
      </p:pic>
      <p:pic>
        <p:nvPicPr>
          <p:cNvPr id="1082" name="Google Shape;1082;p49"/>
          <p:cNvPicPr preferRelativeResize="0"/>
          <p:nvPr/>
        </p:nvPicPr>
        <p:blipFill>
          <a:blip r:embed="rId6">
            <a:alphaModFix/>
          </a:blip>
          <a:stretch>
            <a:fillRect/>
          </a:stretch>
        </p:blipFill>
        <p:spPr>
          <a:xfrm>
            <a:off x="4306912" y="1099388"/>
            <a:ext cx="1606625" cy="873597"/>
          </a:xfrm>
          <a:prstGeom prst="rect">
            <a:avLst/>
          </a:prstGeom>
          <a:noFill/>
          <a:ln>
            <a:noFill/>
          </a:ln>
        </p:spPr>
      </p:pic>
      <p:sp>
        <p:nvSpPr>
          <p:cNvPr id="1083" name="Google Shape;1083;p49"/>
          <p:cNvSpPr txBox="1"/>
          <p:nvPr/>
        </p:nvSpPr>
        <p:spPr>
          <a:xfrm>
            <a:off x="5987925" y="2626479"/>
            <a:ext cx="3221700" cy="130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2"/>
                </a:solidFill>
                <a:latin typeface="Poppins"/>
                <a:ea typeface="Poppins"/>
                <a:cs typeface="Poppins"/>
                <a:sym typeface="Poppins"/>
              </a:rPr>
              <a:t>Backend</a:t>
            </a:r>
            <a:endParaRPr b="1">
              <a:solidFill>
                <a:schemeClr val="lt2"/>
              </a:solidFill>
              <a:latin typeface="Poppins"/>
              <a:ea typeface="Poppins"/>
              <a:cs typeface="Poppins"/>
              <a:sym typeface="Poppins"/>
            </a:endParaRPr>
          </a:p>
          <a:p>
            <a:pPr indent="0" lvl="0" marL="0" rtl="0" algn="l">
              <a:spcBef>
                <a:spcPts val="0"/>
              </a:spcBef>
              <a:spcAft>
                <a:spcPts val="0"/>
              </a:spcAft>
              <a:buNone/>
            </a:pPr>
            <a:r>
              <a:t/>
            </a:r>
            <a:endParaRPr b="1">
              <a:solidFill>
                <a:schemeClr val="lt2"/>
              </a:solidFill>
              <a:latin typeface="Poppins"/>
              <a:ea typeface="Poppins"/>
              <a:cs typeface="Poppins"/>
              <a:sym typeface="Poppins"/>
            </a:endParaRPr>
          </a:p>
          <a:p>
            <a:pPr indent="-317500" lvl="0" marL="457200" rtl="0" algn="l">
              <a:spcBef>
                <a:spcPts val="0"/>
              </a:spcBef>
              <a:spcAft>
                <a:spcPts val="0"/>
              </a:spcAft>
              <a:buClr>
                <a:schemeClr val="lt1"/>
              </a:buClr>
              <a:buSzPts val="1400"/>
              <a:buFont typeface="Poppins"/>
              <a:buChar char="●"/>
            </a:pPr>
            <a:r>
              <a:rPr lang="en">
                <a:solidFill>
                  <a:schemeClr val="lt1"/>
                </a:solidFill>
                <a:latin typeface="Poppins"/>
                <a:ea typeface="Poppins"/>
                <a:cs typeface="Poppins"/>
                <a:sym typeface="Poppins"/>
              </a:rPr>
              <a:t>Implemented the structure for our data storage with Supabase</a:t>
            </a:r>
            <a:endParaRPr>
              <a:solidFill>
                <a:schemeClr val="lt1"/>
              </a:solidFill>
              <a:latin typeface="Poppins"/>
              <a:ea typeface="Poppins"/>
              <a:cs typeface="Poppins"/>
              <a:sym typeface="Poppins"/>
            </a:endParaRPr>
          </a:p>
        </p:txBody>
      </p:sp>
      <p:pic>
        <p:nvPicPr>
          <p:cNvPr id="1084" name="Google Shape;1084;p49"/>
          <p:cNvPicPr preferRelativeResize="0"/>
          <p:nvPr/>
        </p:nvPicPr>
        <p:blipFill>
          <a:blip r:embed="rId7">
            <a:alphaModFix/>
          </a:blip>
          <a:stretch>
            <a:fillRect/>
          </a:stretch>
        </p:blipFill>
        <p:spPr>
          <a:xfrm>
            <a:off x="7030875" y="1302112"/>
            <a:ext cx="1135800" cy="1135800"/>
          </a:xfrm>
          <a:prstGeom prst="ellipse">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8" name="Shape 1088"/>
        <p:cNvGrpSpPr/>
        <p:nvPr/>
      </p:nvGrpSpPr>
      <p:grpSpPr>
        <a:xfrm>
          <a:off x="0" y="0"/>
          <a:ext cx="0" cy="0"/>
          <a:chOff x="0" y="0"/>
          <a:chExt cx="0" cy="0"/>
        </a:xfrm>
      </p:grpSpPr>
      <p:sp>
        <p:nvSpPr>
          <p:cNvPr id="1089" name="Google Shape;1089;p50"/>
          <p:cNvSpPr txBox="1"/>
          <p:nvPr>
            <p:ph type="title"/>
          </p:nvPr>
        </p:nvSpPr>
        <p:spPr>
          <a:xfrm>
            <a:off x="187700" y="253050"/>
            <a:ext cx="87195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200"/>
              <a:t>Implemented features</a:t>
            </a:r>
            <a:endParaRPr sz="2200"/>
          </a:p>
        </p:txBody>
      </p:sp>
      <p:sp>
        <p:nvSpPr>
          <p:cNvPr id="1090" name="Google Shape;1090;p50"/>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91" name="Google Shape;1091;p50"/>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092" name="Google Shape;1092;p50"/>
          <p:cNvSpPr txBox="1"/>
          <p:nvPr/>
        </p:nvSpPr>
        <p:spPr>
          <a:xfrm>
            <a:off x="423375" y="3803400"/>
            <a:ext cx="33066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1093" name="Google Shape;1093;p50"/>
          <p:cNvSpPr txBox="1"/>
          <p:nvPr/>
        </p:nvSpPr>
        <p:spPr>
          <a:xfrm>
            <a:off x="187700" y="2641575"/>
            <a:ext cx="3702000" cy="150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2"/>
                </a:solidFill>
                <a:latin typeface="Poppins"/>
                <a:ea typeface="Poppins"/>
                <a:cs typeface="Poppins"/>
                <a:sym typeface="Poppins"/>
              </a:rPr>
              <a:t>Spotify API</a:t>
            </a:r>
            <a:endParaRPr b="1">
              <a:solidFill>
                <a:schemeClr val="lt2"/>
              </a:solidFill>
              <a:latin typeface="Poppins"/>
              <a:ea typeface="Poppins"/>
              <a:cs typeface="Poppins"/>
              <a:sym typeface="Poppins"/>
            </a:endParaRPr>
          </a:p>
          <a:p>
            <a:pPr indent="0" lvl="0" marL="0" rtl="0" algn="l">
              <a:spcBef>
                <a:spcPts val="0"/>
              </a:spcBef>
              <a:spcAft>
                <a:spcPts val="0"/>
              </a:spcAft>
              <a:buNone/>
            </a:pPr>
            <a:r>
              <a:t/>
            </a:r>
            <a:endParaRPr b="1">
              <a:solidFill>
                <a:schemeClr val="lt2"/>
              </a:solidFill>
              <a:latin typeface="Poppins"/>
              <a:ea typeface="Poppins"/>
              <a:cs typeface="Poppins"/>
              <a:sym typeface="Poppins"/>
            </a:endParaRPr>
          </a:p>
          <a:p>
            <a:pPr indent="-317500" lvl="0" marL="457200" rtl="0" algn="l">
              <a:spcBef>
                <a:spcPts val="0"/>
              </a:spcBef>
              <a:spcAft>
                <a:spcPts val="0"/>
              </a:spcAft>
              <a:buClr>
                <a:schemeClr val="lt1"/>
              </a:buClr>
              <a:buSzPts val="1400"/>
              <a:buFont typeface="Poppins"/>
              <a:buChar char="●"/>
            </a:pPr>
            <a:r>
              <a:rPr lang="en">
                <a:solidFill>
                  <a:schemeClr val="lt1"/>
                </a:solidFill>
                <a:latin typeface="Poppins"/>
                <a:ea typeface="Poppins"/>
                <a:cs typeface="Poppins"/>
                <a:sym typeface="Poppins"/>
              </a:rPr>
              <a:t>App is integrated with Spotify API </a:t>
            </a:r>
            <a:endParaRPr>
              <a:solidFill>
                <a:schemeClr val="lt1"/>
              </a:solidFill>
              <a:latin typeface="Poppins"/>
              <a:ea typeface="Poppins"/>
              <a:cs typeface="Poppins"/>
              <a:sym typeface="Poppins"/>
            </a:endParaRPr>
          </a:p>
          <a:p>
            <a:pPr indent="-317500" lvl="0" marL="457200" rtl="0" algn="l">
              <a:spcBef>
                <a:spcPts val="0"/>
              </a:spcBef>
              <a:spcAft>
                <a:spcPts val="0"/>
              </a:spcAft>
              <a:buClr>
                <a:schemeClr val="lt1"/>
              </a:buClr>
              <a:buSzPts val="1400"/>
              <a:buFont typeface="Poppins"/>
              <a:buChar char="●"/>
            </a:pPr>
            <a:r>
              <a:rPr lang="en">
                <a:solidFill>
                  <a:schemeClr val="lt1"/>
                </a:solidFill>
                <a:latin typeface="Poppins"/>
                <a:ea typeface="Poppins"/>
                <a:cs typeface="Poppins"/>
                <a:sym typeface="Poppins"/>
              </a:rPr>
              <a:t>Pulling top tracks, searching for songs</a:t>
            </a:r>
            <a:endParaRPr>
              <a:solidFill>
                <a:schemeClr val="lt1"/>
              </a:solidFill>
              <a:latin typeface="Poppins"/>
              <a:ea typeface="Poppins"/>
              <a:cs typeface="Poppins"/>
              <a:sym typeface="Poppins"/>
            </a:endParaRPr>
          </a:p>
          <a:p>
            <a:pPr indent="-317500" lvl="0" marL="457200" rtl="0" algn="l">
              <a:spcBef>
                <a:spcPts val="0"/>
              </a:spcBef>
              <a:spcAft>
                <a:spcPts val="0"/>
              </a:spcAft>
              <a:buClr>
                <a:schemeClr val="lt1"/>
              </a:buClr>
              <a:buSzPts val="1400"/>
              <a:buFont typeface="Poppins"/>
              <a:buChar char="●"/>
            </a:pPr>
            <a:r>
              <a:rPr lang="en">
                <a:solidFill>
                  <a:schemeClr val="lt1"/>
                </a:solidFill>
                <a:latin typeface="Poppins"/>
                <a:ea typeface="Poppins"/>
                <a:cs typeface="Poppins"/>
                <a:sym typeface="Poppins"/>
              </a:rPr>
              <a:t>(Parts of code borrowed from previous work in CS 147L)</a:t>
            </a:r>
            <a:endParaRPr>
              <a:solidFill>
                <a:schemeClr val="lt1"/>
              </a:solidFill>
              <a:latin typeface="Poppins"/>
              <a:ea typeface="Poppins"/>
              <a:cs typeface="Poppins"/>
              <a:sym typeface="Poppins"/>
            </a:endParaRPr>
          </a:p>
        </p:txBody>
      </p:sp>
      <p:sp>
        <p:nvSpPr>
          <p:cNvPr id="1094" name="Google Shape;1094;p50"/>
          <p:cNvSpPr txBox="1"/>
          <p:nvPr/>
        </p:nvSpPr>
        <p:spPr>
          <a:xfrm>
            <a:off x="5070700" y="2641575"/>
            <a:ext cx="3702000" cy="150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2"/>
                </a:solidFill>
                <a:latin typeface="Poppins"/>
                <a:ea typeface="Poppins"/>
                <a:cs typeface="Poppins"/>
                <a:sym typeface="Poppins"/>
              </a:rPr>
              <a:t>Styling</a:t>
            </a:r>
            <a:endParaRPr b="1">
              <a:solidFill>
                <a:schemeClr val="lt2"/>
              </a:solidFill>
              <a:latin typeface="Poppins"/>
              <a:ea typeface="Poppins"/>
              <a:cs typeface="Poppins"/>
              <a:sym typeface="Poppins"/>
            </a:endParaRPr>
          </a:p>
          <a:p>
            <a:pPr indent="0" lvl="0" marL="0" rtl="0" algn="l">
              <a:spcBef>
                <a:spcPts val="0"/>
              </a:spcBef>
              <a:spcAft>
                <a:spcPts val="0"/>
              </a:spcAft>
              <a:buNone/>
            </a:pPr>
            <a:r>
              <a:t/>
            </a:r>
            <a:endParaRPr b="1">
              <a:solidFill>
                <a:schemeClr val="lt2"/>
              </a:solidFill>
              <a:latin typeface="Poppins"/>
              <a:ea typeface="Poppins"/>
              <a:cs typeface="Poppins"/>
              <a:sym typeface="Poppins"/>
            </a:endParaRPr>
          </a:p>
          <a:p>
            <a:pPr indent="-317500" lvl="0" marL="457200" rtl="0" algn="l">
              <a:spcBef>
                <a:spcPts val="0"/>
              </a:spcBef>
              <a:spcAft>
                <a:spcPts val="0"/>
              </a:spcAft>
              <a:buClr>
                <a:schemeClr val="lt1"/>
              </a:buClr>
              <a:buSzPts val="1400"/>
              <a:buFont typeface="Poppins"/>
              <a:buChar char="●"/>
            </a:pPr>
            <a:r>
              <a:rPr lang="en">
                <a:solidFill>
                  <a:schemeClr val="lt1"/>
                </a:solidFill>
                <a:latin typeface="Poppins"/>
                <a:ea typeface="Poppins"/>
                <a:cs typeface="Poppins"/>
                <a:sym typeface="Poppins"/>
              </a:rPr>
              <a:t>Themes folder for colors</a:t>
            </a:r>
            <a:endParaRPr>
              <a:solidFill>
                <a:schemeClr val="lt1"/>
              </a:solidFill>
              <a:latin typeface="Poppins"/>
              <a:ea typeface="Poppins"/>
              <a:cs typeface="Poppins"/>
              <a:sym typeface="Poppins"/>
            </a:endParaRPr>
          </a:p>
          <a:p>
            <a:pPr indent="-317500" lvl="0" marL="457200" rtl="0" algn="l">
              <a:spcBef>
                <a:spcPts val="0"/>
              </a:spcBef>
              <a:spcAft>
                <a:spcPts val="0"/>
              </a:spcAft>
              <a:buClr>
                <a:schemeClr val="lt1"/>
              </a:buClr>
              <a:buSzPts val="1400"/>
              <a:buFont typeface="Poppins"/>
              <a:buChar char="●"/>
            </a:pPr>
            <a:r>
              <a:rPr lang="en">
                <a:solidFill>
                  <a:schemeClr val="lt1"/>
                </a:solidFill>
                <a:latin typeface="Poppins"/>
                <a:ea typeface="Poppins"/>
                <a:cs typeface="Poppins"/>
                <a:sym typeface="Poppins"/>
              </a:rPr>
              <a:t>Standardized styling for elements (e.g. buttons, search bars, posts)</a:t>
            </a:r>
            <a:endParaRPr>
              <a:solidFill>
                <a:schemeClr val="lt1"/>
              </a:solidFill>
              <a:latin typeface="Poppins"/>
              <a:ea typeface="Poppins"/>
              <a:cs typeface="Poppins"/>
              <a:sym typeface="Poppins"/>
            </a:endParaRPr>
          </a:p>
        </p:txBody>
      </p:sp>
      <p:pic>
        <p:nvPicPr>
          <p:cNvPr id="1095" name="Google Shape;1095;p50"/>
          <p:cNvPicPr preferRelativeResize="0"/>
          <p:nvPr/>
        </p:nvPicPr>
        <p:blipFill rotWithShape="1">
          <a:blip r:embed="rId3">
            <a:alphaModFix/>
          </a:blip>
          <a:srcRect b="40299" l="0" r="0" t="39168"/>
          <a:stretch/>
        </p:blipFill>
        <p:spPr>
          <a:xfrm>
            <a:off x="576450" y="1590874"/>
            <a:ext cx="1853700" cy="824852"/>
          </a:xfrm>
          <a:prstGeom prst="rect">
            <a:avLst/>
          </a:prstGeom>
          <a:noFill/>
          <a:ln>
            <a:noFill/>
          </a:ln>
        </p:spPr>
      </p:pic>
      <p:pic>
        <p:nvPicPr>
          <p:cNvPr id="1096" name="Google Shape;1096;p50"/>
          <p:cNvPicPr preferRelativeResize="0"/>
          <p:nvPr/>
        </p:nvPicPr>
        <p:blipFill>
          <a:blip r:embed="rId4">
            <a:alphaModFix/>
          </a:blip>
          <a:stretch>
            <a:fillRect/>
          </a:stretch>
        </p:blipFill>
        <p:spPr>
          <a:xfrm>
            <a:off x="6058925" y="1494362"/>
            <a:ext cx="1725550" cy="1017875"/>
          </a:xfrm>
          <a:prstGeom prst="rect">
            <a:avLst/>
          </a:prstGeom>
          <a:noFill/>
          <a:ln>
            <a:noFill/>
          </a:ln>
        </p:spPr>
      </p:pic>
      <p:pic>
        <p:nvPicPr>
          <p:cNvPr id="1097" name="Google Shape;1097;p50"/>
          <p:cNvPicPr preferRelativeResize="0"/>
          <p:nvPr/>
        </p:nvPicPr>
        <p:blipFill>
          <a:blip r:embed="rId5">
            <a:alphaModFix/>
          </a:blip>
          <a:stretch>
            <a:fillRect/>
          </a:stretch>
        </p:blipFill>
        <p:spPr>
          <a:xfrm>
            <a:off x="2506775" y="1590875"/>
            <a:ext cx="920642" cy="8248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1" name="Shape 1101"/>
        <p:cNvGrpSpPr/>
        <p:nvPr/>
      </p:nvGrpSpPr>
      <p:grpSpPr>
        <a:xfrm>
          <a:off x="0" y="0"/>
          <a:ext cx="0" cy="0"/>
          <a:chOff x="0" y="0"/>
          <a:chExt cx="0" cy="0"/>
        </a:xfrm>
      </p:grpSpPr>
      <p:sp>
        <p:nvSpPr>
          <p:cNvPr id="1102" name="Google Shape;1102;p51"/>
          <p:cNvSpPr txBox="1"/>
          <p:nvPr>
            <p:ph type="title"/>
          </p:nvPr>
        </p:nvSpPr>
        <p:spPr>
          <a:xfrm>
            <a:off x="0" y="0"/>
            <a:ext cx="914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200"/>
              <a:t>Implemented features</a:t>
            </a:r>
            <a:endParaRPr sz="2200"/>
          </a:p>
        </p:txBody>
      </p:sp>
      <p:sp>
        <p:nvSpPr>
          <p:cNvPr id="1103" name="Google Shape;1103;p51"/>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104" name="Google Shape;1104;p51"/>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105" name="Google Shape;1105;p51"/>
          <p:cNvSpPr txBox="1"/>
          <p:nvPr/>
        </p:nvSpPr>
        <p:spPr>
          <a:xfrm>
            <a:off x="423375" y="3803400"/>
            <a:ext cx="33066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1106" name="Google Shape;1106;p51"/>
          <p:cNvSpPr txBox="1"/>
          <p:nvPr/>
        </p:nvSpPr>
        <p:spPr>
          <a:xfrm>
            <a:off x="0" y="3454900"/>
            <a:ext cx="9144000" cy="97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2"/>
                </a:solidFill>
                <a:latin typeface="Poppins"/>
                <a:ea typeface="Poppins"/>
                <a:cs typeface="Poppins"/>
                <a:sym typeface="Poppins"/>
              </a:rPr>
              <a:t>Posting</a:t>
            </a:r>
            <a:endParaRPr b="1">
              <a:solidFill>
                <a:schemeClr val="lt2"/>
              </a:solidFill>
              <a:latin typeface="Poppins"/>
              <a:ea typeface="Poppins"/>
              <a:cs typeface="Poppins"/>
              <a:sym typeface="Poppins"/>
            </a:endParaRPr>
          </a:p>
          <a:p>
            <a:pPr indent="0" lvl="0" marL="0" rtl="0" algn="l">
              <a:spcBef>
                <a:spcPts val="0"/>
              </a:spcBef>
              <a:spcAft>
                <a:spcPts val="0"/>
              </a:spcAft>
              <a:buNone/>
            </a:pPr>
            <a:r>
              <a:t/>
            </a:r>
            <a:endParaRPr b="1">
              <a:solidFill>
                <a:schemeClr val="lt2"/>
              </a:solidFill>
              <a:latin typeface="Poppins"/>
              <a:ea typeface="Poppins"/>
              <a:cs typeface="Poppins"/>
              <a:sym typeface="Poppins"/>
            </a:endParaRPr>
          </a:p>
          <a:p>
            <a:pPr indent="0" lvl="0" marL="0" rtl="0" algn="ctr">
              <a:spcBef>
                <a:spcPts val="0"/>
              </a:spcBef>
              <a:spcAft>
                <a:spcPts val="0"/>
              </a:spcAft>
              <a:buNone/>
            </a:pPr>
            <a:r>
              <a:rPr lang="en">
                <a:solidFill>
                  <a:schemeClr val="lt1"/>
                </a:solidFill>
                <a:latin typeface="Poppins"/>
                <a:ea typeface="Poppins"/>
                <a:cs typeface="Poppins"/>
                <a:sym typeface="Poppins"/>
              </a:rPr>
              <a:t>Posting task flow fully implemented</a:t>
            </a:r>
            <a:endParaRPr>
              <a:solidFill>
                <a:schemeClr val="lt1"/>
              </a:solidFill>
              <a:latin typeface="Poppins"/>
              <a:ea typeface="Poppins"/>
              <a:cs typeface="Poppins"/>
              <a:sym typeface="Poppins"/>
            </a:endParaRPr>
          </a:p>
        </p:txBody>
      </p:sp>
      <p:pic>
        <p:nvPicPr>
          <p:cNvPr id="1107" name="Google Shape;1107;p51"/>
          <p:cNvPicPr preferRelativeResize="0"/>
          <p:nvPr/>
        </p:nvPicPr>
        <p:blipFill>
          <a:blip r:embed="rId3">
            <a:alphaModFix/>
          </a:blip>
          <a:stretch>
            <a:fillRect/>
          </a:stretch>
        </p:blipFill>
        <p:spPr>
          <a:xfrm>
            <a:off x="7551350" y="572712"/>
            <a:ext cx="1295550" cy="2807711"/>
          </a:xfrm>
          <a:prstGeom prst="rect">
            <a:avLst/>
          </a:prstGeom>
          <a:noFill/>
          <a:ln>
            <a:noFill/>
          </a:ln>
        </p:spPr>
      </p:pic>
      <p:pic>
        <p:nvPicPr>
          <p:cNvPr id="1108" name="Google Shape;1108;p51"/>
          <p:cNvPicPr preferRelativeResize="0"/>
          <p:nvPr/>
        </p:nvPicPr>
        <p:blipFill>
          <a:blip r:embed="rId4">
            <a:alphaModFix/>
          </a:blip>
          <a:stretch>
            <a:fillRect/>
          </a:stretch>
        </p:blipFill>
        <p:spPr>
          <a:xfrm>
            <a:off x="6141812" y="572724"/>
            <a:ext cx="1295550" cy="2807700"/>
          </a:xfrm>
          <a:prstGeom prst="rect">
            <a:avLst/>
          </a:prstGeom>
          <a:noFill/>
          <a:ln>
            <a:noFill/>
          </a:ln>
        </p:spPr>
      </p:pic>
      <p:pic>
        <p:nvPicPr>
          <p:cNvPr id="1109" name="Google Shape;1109;p51"/>
          <p:cNvPicPr preferRelativeResize="0"/>
          <p:nvPr/>
        </p:nvPicPr>
        <p:blipFill>
          <a:blip r:embed="rId5">
            <a:alphaModFix/>
          </a:blip>
          <a:stretch>
            <a:fillRect/>
          </a:stretch>
        </p:blipFill>
        <p:spPr>
          <a:xfrm>
            <a:off x="4702750" y="609988"/>
            <a:ext cx="1295550" cy="2807685"/>
          </a:xfrm>
          <a:prstGeom prst="rect">
            <a:avLst/>
          </a:prstGeom>
          <a:noFill/>
          <a:ln>
            <a:noFill/>
          </a:ln>
        </p:spPr>
      </p:pic>
      <p:pic>
        <p:nvPicPr>
          <p:cNvPr id="1110" name="Google Shape;1110;p51"/>
          <p:cNvPicPr preferRelativeResize="0"/>
          <p:nvPr/>
        </p:nvPicPr>
        <p:blipFill>
          <a:blip r:embed="rId6">
            <a:alphaModFix/>
          </a:blip>
          <a:stretch>
            <a:fillRect/>
          </a:stretch>
        </p:blipFill>
        <p:spPr>
          <a:xfrm>
            <a:off x="3146050" y="572723"/>
            <a:ext cx="1295550" cy="2807695"/>
          </a:xfrm>
          <a:prstGeom prst="rect">
            <a:avLst/>
          </a:prstGeom>
          <a:noFill/>
          <a:ln>
            <a:noFill/>
          </a:ln>
        </p:spPr>
      </p:pic>
      <p:pic>
        <p:nvPicPr>
          <p:cNvPr id="1111" name="Google Shape;1111;p51"/>
          <p:cNvPicPr preferRelativeResize="0"/>
          <p:nvPr/>
        </p:nvPicPr>
        <p:blipFill>
          <a:blip r:embed="rId7">
            <a:alphaModFix/>
          </a:blip>
          <a:stretch>
            <a:fillRect/>
          </a:stretch>
        </p:blipFill>
        <p:spPr>
          <a:xfrm>
            <a:off x="1648175" y="609987"/>
            <a:ext cx="1295550" cy="2807700"/>
          </a:xfrm>
          <a:prstGeom prst="rect">
            <a:avLst/>
          </a:prstGeom>
          <a:noFill/>
          <a:ln>
            <a:noFill/>
          </a:ln>
        </p:spPr>
      </p:pic>
      <p:pic>
        <p:nvPicPr>
          <p:cNvPr id="1112" name="Google Shape;1112;p51"/>
          <p:cNvPicPr preferRelativeResize="0"/>
          <p:nvPr/>
        </p:nvPicPr>
        <p:blipFill>
          <a:blip r:embed="rId8">
            <a:alphaModFix/>
          </a:blip>
          <a:stretch>
            <a:fillRect/>
          </a:stretch>
        </p:blipFill>
        <p:spPr>
          <a:xfrm>
            <a:off x="196075" y="609962"/>
            <a:ext cx="1295550" cy="280771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6" name="Shape 1116"/>
        <p:cNvGrpSpPr/>
        <p:nvPr/>
      </p:nvGrpSpPr>
      <p:grpSpPr>
        <a:xfrm>
          <a:off x="0" y="0"/>
          <a:ext cx="0" cy="0"/>
          <a:chOff x="0" y="0"/>
          <a:chExt cx="0" cy="0"/>
        </a:xfrm>
      </p:grpSpPr>
      <p:sp>
        <p:nvSpPr>
          <p:cNvPr id="1117" name="Google Shape;1117;p52"/>
          <p:cNvSpPr txBox="1"/>
          <p:nvPr>
            <p:ph type="title"/>
          </p:nvPr>
        </p:nvSpPr>
        <p:spPr>
          <a:xfrm>
            <a:off x="0" y="0"/>
            <a:ext cx="914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200"/>
              <a:t>Implemented features</a:t>
            </a:r>
            <a:endParaRPr sz="2200"/>
          </a:p>
        </p:txBody>
      </p:sp>
      <p:sp>
        <p:nvSpPr>
          <p:cNvPr id="1118" name="Google Shape;1118;p52"/>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119" name="Google Shape;1119;p52"/>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120" name="Google Shape;1120;p52"/>
          <p:cNvSpPr txBox="1"/>
          <p:nvPr/>
        </p:nvSpPr>
        <p:spPr>
          <a:xfrm>
            <a:off x="423375" y="3803400"/>
            <a:ext cx="33066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1121" name="Google Shape;1121;p52"/>
          <p:cNvSpPr txBox="1"/>
          <p:nvPr/>
        </p:nvSpPr>
        <p:spPr>
          <a:xfrm>
            <a:off x="0" y="3454900"/>
            <a:ext cx="9144000" cy="97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2"/>
                </a:solidFill>
                <a:latin typeface="Poppins"/>
                <a:ea typeface="Poppins"/>
                <a:cs typeface="Poppins"/>
                <a:sym typeface="Poppins"/>
              </a:rPr>
              <a:t>Posting (cont.)</a:t>
            </a:r>
            <a:endParaRPr b="1">
              <a:solidFill>
                <a:schemeClr val="lt2"/>
              </a:solidFill>
              <a:latin typeface="Poppins"/>
              <a:ea typeface="Poppins"/>
              <a:cs typeface="Poppins"/>
              <a:sym typeface="Poppins"/>
            </a:endParaRPr>
          </a:p>
          <a:p>
            <a:pPr indent="0" lvl="0" marL="0" rtl="0" algn="l">
              <a:spcBef>
                <a:spcPts val="0"/>
              </a:spcBef>
              <a:spcAft>
                <a:spcPts val="0"/>
              </a:spcAft>
              <a:buNone/>
            </a:pPr>
            <a:r>
              <a:t/>
            </a:r>
            <a:endParaRPr b="1">
              <a:solidFill>
                <a:schemeClr val="lt2"/>
              </a:solidFill>
              <a:latin typeface="Poppins"/>
              <a:ea typeface="Poppins"/>
              <a:cs typeface="Poppins"/>
              <a:sym typeface="Poppins"/>
            </a:endParaRPr>
          </a:p>
          <a:p>
            <a:pPr indent="0" lvl="0" marL="0" rtl="0" algn="ctr">
              <a:spcBef>
                <a:spcPts val="0"/>
              </a:spcBef>
              <a:spcAft>
                <a:spcPts val="0"/>
              </a:spcAft>
              <a:buNone/>
            </a:pPr>
            <a:r>
              <a:rPr lang="en">
                <a:solidFill>
                  <a:schemeClr val="lt1"/>
                </a:solidFill>
                <a:latin typeface="Poppins"/>
                <a:ea typeface="Poppins"/>
                <a:cs typeface="Poppins"/>
                <a:sym typeface="Poppins"/>
              </a:rPr>
              <a:t>Posting task flow fully implemented</a:t>
            </a:r>
            <a:endParaRPr>
              <a:solidFill>
                <a:schemeClr val="lt1"/>
              </a:solidFill>
              <a:latin typeface="Poppins"/>
              <a:ea typeface="Poppins"/>
              <a:cs typeface="Poppins"/>
              <a:sym typeface="Poppins"/>
            </a:endParaRPr>
          </a:p>
        </p:txBody>
      </p:sp>
      <p:pic>
        <p:nvPicPr>
          <p:cNvPr id="1122" name="Google Shape;1122;p52"/>
          <p:cNvPicPr preferRelativeResize="0"/>
          <p:nvPr/>
        </p:nvPicPr>
        <p:blipFill>
          <a:blip r:embed="rId3">
            <a:alphaModFix/>
          </a:blip>
          <a:stretch>
            <a:fillRect/>
          </a:stretch>
        </p:blipFill>
        <p:spPr>
          <a:xfrm>
            <a:off x="3963500" y="539388"/>
            <a:ext cx="1336126" cy="2895652"/>
          </a:xfrm>
          <a:prstGeom prst="rect">
            <a:avLst/>
          </a:prstGeom>
          <a:noFill/>
          <a:ln>
            <a:noFill/>
          </a:ln>
        </p:spPr>
      </p:pic>
      <p:pic>
        <p:nvPicPr>
          <p:cNvPr id="1123" name="Google Shape;1123;p52"/>
          <p:cNvPicPr preferRelativeResize="0"/>
          <p:nvPr/>
        </p:nvPicPr>
        <p:blipFill>
          <a:blip r:embed="rId4">
            <a:alphaModFix/>
          </a:blip>
          <a:stretch>
            <a:fillRect/>
          </a:stretch>
        </p:blipFill>
        <p:spPr>
          <a:xfrm>
            <a:off x="5951775" y="539375"/>
            <a:ext cx="1336150" cy="2895683"/>
          </a:xfrm>
          <a:prstGeom prst="rect">
            <a:avLst/>
          </a:prstGeom>
          <a:noFill/>
          <a:ln>
            <a:noFill/>
          </a:ln>
        </p:spPr>
      </p:pic>
      <p:pic>
        <p:nvPicPr>
          <p:cNvPr id="1124" name="Google Shape;1124;p52"/>
          <p:cNvPicPr preferRelativeResize="0"/>
          <p:nvPr/>
        </p:nvPicPr>
        <p:blipFill>
          <a:blip r:embed="rId5">
            <a:alphaModFix/>
          </a:blip>
          <a:stretch>
            <a:fillRect/>
          </a:stretch>
        </p:blipFill>
        <p:spPr>
          <a:xfrm>
            <a:off x="1975212" y="539412"/>
            <a:ext cx="1336126" cy="289561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8" name="Shape 1128"/>
        <p:cNvGrpSpPr/>
        <p:nvPr/>
      </p:nvGrpSpPr>
      <p:grpSpPr>
        <a:xfrm>
          <a:off x="0" y="0"/>
          <a:ext cx="0" cy="0"/>
          <a:chOff x="0" y="0"/>
          <a:chExt cx="0" cy="0"/>
        </a:xfrm>
      </p:grpSpPr>
      <p:sp>
        <p:nvSpPr>
          <p:cNvPr id="1129" name="Google Shape;1129;p53"/>
          <p:cNvSpPr txBox="1"/>
          <p:nvPr>
            <p:ph type="title"/>
          </p:nvPr>
        </p:nvSpPr>
        <p:spPr>
          <a:xfrm>
            <a:off x="0" y="99150"/>
            <a:ext cx="914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200"/>
              <a:t>Uni</a:t>
            </a:r>
            <a:r>
              <a:rPr lang="en" sz="2200"/>
              <a:t>mplemented features</a:t>
            </a:r>
            <a:endParaRPr sz="2200"/>
          </a:p>
        </p:txBody>
      </p:sp>
      <p:sp>
        <p:nvSpPr>
          <p:cNvPr id="1130" name="Google Shape;1130;p53"/>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131" name="Google Shape;1131;p53"/>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132" name="Google Shape;1132;p53"/>
          <p:cNvSpPr txBox="1"/>
          <p:nvPr/>
        </p:nvSpPr>
        <p:spPr>
          <a:xfrm>
            <a:off x="423375" y="3803400"/>
            <a:ext cx="33066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1133" name="Google Shape;1133;p53"/>
          <p:cNvSpPr txBox="1"/>
          <p:nvPr/>
        </p:nvSpPr>
        <p:spPr>
          <a:xfrm>
            <a:off x="306750" y="671850"/>
            <a:ext cx="8530500" cy="36630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lt2"/>
              </a:buClr>
              <a:buSzPts val="1600"/>
              <a:buFont typeface="Poppins"/>
              <a:buChar char="●"/>
            </a:pPr>
            <a:r>
              <a:rPr b="1" lang="en" sz="1600">
                <a:solidFill>
                  <a:schemeClr val="lt2"/>
                </a:solidFill>
                <a:latin typeface="Poppins"/>
                <a:ea typeface="Poppins"/>
                <a:cs typeface="Poppins"/>
                <a:sym typeface="Poppins"/>
              </a:rPr>
              <a:t>Fully integrating backend &amp; frontend</a:t>
            </a:r>
            <a:endParaRPr b="1" sz="1600">
              <a:solidFill>
                <a:schemeClr val="lt2"/>
              </a:solidFill>
              <a:latin typeface="Poppins"/>
              <a:ea typeface="Poppins"/>
              <a:cs typeface="Poppins"/>
              <a:sym typeface="Poppins"/>
            </a:endParaRPr>
          </a:p>
          <a:p>
            <a:pPr indent="-330200" lvl="1" marL="914400" rtl="0" algn="l">
              <a:lnSpc>
                <a:spcPct val="115000"/>
              </a:lnSpc>
              <a:spcBef>
                <a:spcPts val="0"/>
              </a:spcBef>
              <a:spcAft>
                <a:spcPts val="0"/>
              </a:spcAft>
              <a:buClr>
                <a:schemeClr val="lt1"/>
              </a:buClr>
              <a:buSzPts val="1600"/>
              <a:buFont typeface="Poppins"/>
              <a:buChar char="○"/>
            </a:pPr>
            <a:r>
              <a:rPr lang="en" sz="1600">
                <a:solidFill>
                  <a:schemeClr val="lt1"/>
                </a:solidFill>
                <a:latin typeface="Poppins"/>
                <a:ea typeface="Poppins"/>
                <a:cs typeface="Poppins"/>
                <a:sym typeface="Poppins"/>
              </a:rPr>
              <a:t>Populating feeds and profile page from stored data</a:t>
            </a:r>
            <a:endParaRPr sz="1600">
              <a:solidFill>
                <a:schemeClr val="lt1"/>
              </a:solidFill>
              <a:latin typeface="Poppins"/>
              <a:ea typeface="Poppins"/>
              <a:cs typeface="Poppins"/>
              <a:sym typeface="Poppins"/>
            </a:endParaRPr>
          </a:p>
          <a:p>
            <a:pPr indent="-330200" lvl="1" marL="914400" rtl="0" algn="l">
              <a:lnSpc>
                <a:spcPct val="115000"/>
              </a:lnSpc>
              <a:spcBef>
                <a:spcPts val="0"/>
              </a:spcBef>
              <a:spcAft>
                <a:spcPts val="0"/>
              </a:spcAft>
              <a:buClr>
                <a:schemeClr val="lt1"/>
              </a:buClr>
              <a:buSzPts val="1600"/>
              <a:buFont typeface="Poppins"/>
              <a:buChar char="○"/>
            </a:pPr>
            <a:r>
              <a:rPr lang="en" sz="1600">
                <a:solidFill>
                  <a:schemeClr val="lt1"/>
                </a:solidFill>
                <a:latin typeface="Poppins"/>
                <a:ea typeface="Poppins"/>
                <a:cs typeface="Poppins"/>
                <a:sym typeface="Poppins"/>
              </a:rPr>
              <a:t>Storing user info (i.e. username, bio, favorite song) and displaying it</a:t>
            </a:r>
            <a:endParaRPr sz="1600">
              <a:solidFill>
                <a:schemeClr val="lt1"/>
              </a:solidFill>
              <a:latin typeface="Poppins"/>
              <a:ea typeface="Poppins"/>
              <a:cs typeface="Poppins"/>
              <a:sym typeface="Poppins"/>
            </a:endParaRPr>
          </a:p>
          <a:p>
            <a:pPr indent="0" lvl="0" marL="914400" rtl="0" algn="l">
              <a:lnSpc>
                <a:spcPct val="115000"/>
              </a:lnSpc>
              <a:spcBef>
                <a:spcPts val="0"/>
              </a:spcBef>
              <a:spcAft>
                <a:spcPts val="0"/>
              </a:spcAft>
              <a:buNone/>
            </a:pPr>
            <a:r>
              <a:t/>
            </a:r>
            <a:endParaRPr sz="1600">
              <a:solidFill>
                <a:schemeClr val="lt1"/>
              </a:solidFill>
              <a:latin typeface="Poppins"/>
              <a:ea typeface="Poppins"/>
              <a:cs typeface="Poppins"/>
              <a:sym typeface="Poppins"/>
            </a:endParaRPr>
          </a:p>
          <a:p>
            <a:pPr indent="-330200" lvl="0" marL="457200" rtl="0" algn="l">
              <a:lnSpc>
                <a:spcPct val="115000"/>
              </a:lnSpc>
              <a:spcBef>
                <a:spcPts val="0"/>
              </a:spcBef>
              <a:spcAft>
                <a:spcPts val="0"/>
              </a:spcAft>
              <a:buClr>
                <a:schemeClr val="lt2"/>
              </a:buClr>
              <a:buSzPts val="1600"/>
              <a:buFont typeface="Poppins"/>
              <a:buChar char="●"/>
            </a:pPr>
            <a:r>
              <a:rPr b="1" lang="en" sz="1600">
                <a:solidFill>
                  <a:schemeClr val="lt2"/>
                </a:solidFill>
                <a:latin typeface="Poppins"/>
                <a:ea typeface="Poppins"/>
                <a:cs typeface="Poppins"/>
                <a:sym typeface="Poppins"/>
              </a:rPr>
              <a:t>Customizable profile page</a:t>
            </a:r>
            <a:endParaRPr b="1" sz="1600">
              <a:solidFill>
                <a:schemeClr val="lt2"/>
              </a:solidFill>
              <a:latin typeface="Poppins"/>
              <a:ea typeface="Poppins"/>
              <a:cs typeface="Poppins"/>
              <a:sym typeface="Poppins"/>
            </a:endParaRPr>
          </a:p>
          <a:p>
            <a:pPr indent="-330200" lvl="1" marL="914400" rtl="0" algn="l">
              <a:lnSpc>
                <a:spcPct val="115000"/>
              </a:lnSpc>
              <a:spcBef>
                <a:spcPts val="0"/>
              </a:spcBef>
              <a:spcAft>
                <a:spcPts val="0"/>
              </a:spcAft>
              <a:buClr>
                <a:schemeClr val="lt1"/>
              </a:buClr>
              <a:buSzPts val="1600"/>
              <a:buFont typeface="Poppins"/>
              <a:buChar char="○"/>
            </a:pPr>
            <a:r>
              <a:rPr lang="en" sz="1600">
                <a:solidFill>
                  <a:schemeClr val="lt1"/>
                </a:solidFill>
                <a:latin typeface="Poppins"/>
                <a:ea typeface="Poppins"/>
                <a:cs typeface="Poppins"/>
                <a:sym typeface="Poppins"/>
              </a:rPr>
              <a:t>Implementing profile page with customizable profile picture, bio, and favorite song</a:t>
            </a:r>
            <a:endParaRPr sz="1600">
              <a:solidFill>
                <a:schemeClr val="lt1"/>
              </a:solidFill>
              <a:latin typeface="Poppins"/>
              <a:ea typeface="Poppins"/>
              <a:cs typeface="Poppins"/>
              <a:sym typeface="Poppins"/>
            </a:endParaRPr>
          </a:p>
          <a:p>
            <a:pPr indent="-330200" lvl="1" marL="914400" rtl="0" algn="l">
              <a:lnSpc>
                <a:spcPct val="115000"/>
              </a:lnSpc>
              <a:spcBef>
                <a:spcPts val="0"/>
              </a:spcBef>
              <a:spcAft>
                <a:spcPts val="0"/>
              </a:spcAft>
              <a:buClr>
                <a:schemeClr val="lt1"/>
              </a:buClr>
              <a:buSzPts val="1600"/>
              <a:buFont typeface="Poppins"/>
              <a:buChar char="○"/>
            </a:pPr>
            <a:r>
              <a:rPr lang="en" sz="1600">
                <a:solidFill>
                  <a:schemeClr val="lt1"/>
                </a:solidFill>
                <a:latin typeface="Poppins"/>
                <a:ea typeface="Poppins"/>
                <a:cs typeface="Poppins"/>
                <a:sym typeface="Poppins"/>
              </a:rPr>
              <a:t>Populating profile with recent posts</a:t>
            </a:r>
            <a:endParaRPr sz="1600">
              <a:solidFill>
                <a:schemeClr val="lt1"/>
              </a:solidFill>
              <a:latin typeface="Poppins"/>
              <a:ea typeface="Poppins"/>
              <a:cs typeface="Poppins"/>
              <a:sym typeface="Poppins"/>
            </a:endParaRPr>
          </a:p>
          <a:p>
            <a:pPr indent="0" lvl="0" marL="914400" rtl="0" algn="l">
              <a:lnSpc>
                <a:spcPct val="115000"/>
              </a:lnSpc>
              <a:spcBef>
                <a:spcPts val="0"/>
              </a:spcBef>
              <a:spcAft>
                <a:spcPts val="0"/>
              </a:spcAft>
              <a:buNone/>
            </a:pPr>
            <a:r>
              <a:t/>
            </a:r>
            <a:endParaRPr sz="1600">
              <a:solidFill>
                <a:schemeClr val="lt1"/>
              </a:solidFill>
              <a:latin typeface="Poppins"/>
              <a:ea typeface="Poppins"/>
              <a:cs typeface="Poppins"/>
              <a:sym typeface="Poppins"/>
            </a:endParaRPr>
          </a:p>
          <a:p>
            <a:pPr indent="-330200" lvl="0" marL="457200" rtl="0" algn="l">
              <a:lnSpc>
                <a:spcPct val="115000"/>
              </a:lnSpc>
              <a:spcBef>
                <a:spcPts val="0"/>
              </a:spcBef>
              <a:spcAft>
                <a:spcPts val="0"/>
              </a:spcAft>
              <a:buClr>
                <a:schemeClr val="lt2"/>
              </a:buClr>
              <a:buSzPts val="1600"/>
              <a:buFont typeface="Poppins"/>
              <a:buChar char="●"/>
            </a:pPr>
            <a:r>
              <a:rPr b="1" lang="en" sz="1600">
                <a:solidFill>
                  <a:schemeClr val="lt2"/>
                </a:solidFill>
                <a:latin typeface="Poppins"/>
                <a:ea typeface="Poppins"/>
                <a:cs typeface="Poppins"/>
                <a:sym typeface="Poppins"/>
              </a:rPr>
              <a:t>Styling</a:t>
            </a:r>
            <a:endParaRPr b="1" sz="1600">
              <a:solidFill>
                <a:schemeClr val="lt2"/>
              </a:solidFill>
              <a:latin typeface="Poppins"/>
              <a:ea typeface="Poppins"/>
              <a:cs typeface="Poppins"/>
              <a:sym typeface="Poppins"/>
            </a:endParaRPr>
          </a:p>
          <a:p>
            <a:pPr indent="-330200" lvl="1" marL="914400" rtl="0" algn="l">
              <a:lnSpc>
                <a:spcPct val="115000"/>
              </a:lnSpc>
              <a:spcBef>
                <a:spcPts val="0"/>
              </a:spcBef>
              <a:spcAft>
                <a:spcPts val="0"/>
              </a:spcAft>
              <a:buClr>
                <a:schemeClr val="lt1"/>
              </a:buClr>
              <a:buSzPts val="1600"/>
              <a:buFont typeface="Poppins"/>
              <a:buChar char="○"/>
            </a:pPr>
            <a:r>
              <a:rPr lang="en" sz="1600">
                <a:solidFill>
                  <a:schemeClr val="lt1"/>
                </a:solidFill>
                <a:latin typeface="Poppins"/>
                <a:ea typeface="Poppins"/>
                <a:cs typeface="Poppins"/>
                <a:sym typeface="Poppins"/>
              </a:rPr>
              <a:t>Fine-tuning and making style consistent across all pages</a:t>
            </a:r>
            <a:endParaRPr sz="1600">
              <a:solidFill>
                <a:schemeClr val="lt1"/>
              </a:solidFill>
              <a:latin typeface="Poppins"/>
              <a:ea typeface="Poppins"/>
              <a:cs typeface="Poppins"/>
              <a:sym typeface="Poppi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7" name="Shape 1137"/>
        <p:cNvGrpSpPr/>
        <p:nvPr/>
      </p:nvGrpSpPr>
      <p:grpSpPr>
        <a:xfrm>
          <a:off x="0" y="0"/>
          <a:ext cx="0" cy="0"/>
          <a:chOff x="0" y="0"/>
          <a:chExt cx="0" cy="0"/>
        </a:xfrm>
      </p:grpSpPr>
      <p:sp>
        <p:nvSpPr>
          <p:cNvPr id="1138" name="Google Shape;1138;p54"/>
          <p:cNvSpPr txBox="1"/>
          <p:nvPr>
            <p:ph type="title"/>
          </p:nvPr>
        </p:nvSpPr>
        <p:spPr>
          <a:xfrm>
            <a:off x="0" y="99150"/>
            <a:ext cx="914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200"/>
              <a:t>Unimplemented features- </a:t>
            </a:r>
            <a:r>
              <a:rPr lang="en" sz="2200"/>
              <a:t>Plan</a:t>
            </a:r>
            <a:endParaRPr sz="2200"/>
          </a:p>
        </p:txBody>
      </p:sp>
      <p:sp>
        <p:nvSpPr>
          <p:cNvPr id="1139" name="Google Shape;1139;p54"/>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140" name="Google Shape;1140;p54"/>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141" name="Google Shape;1141;p54"/>
          <p:cNvSpPr txBox="1"/>
          <p:nvPr/>
        </p:nvSpPr>
        <p:spPr>
          <a:xfrm>
            <a:off x="423375" y="3803400"/>
            <a:ext cx="33066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1142" name="Google Shape;1142;p54"/>
          <p:cNvSpPr txBox="1"/>
          <p:nvPr/>
        </p:nvSpPr>
        <p:spPr>
          <a:xfrm>
            <a:off x="306750" y="671850"/>
            <a:ext cx="8530500" cy="36630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lt2"/>
              </a:buClr>
              <a:buSzPts val="1600"/>
              <a:buFont typeface="Poppins"/>
              <a:buChar char="●"/>
            </a:pPr>
            <a:r>
              <a:rPr b="1" lang="en" sz="1600">
                <a:solidFill>
                  <a:schemeClr val="lt2"/>
                </a:solidFill>
                <a:latin typeface="Poppins"/>
                <a:ea typeface="Poppins"/>
                <a:cs typeface="Poppins"/>
                <a:sym typeface="Poppins"/>
              </a:rPr>
              <a:t>Fully integrating backend &amp; frontend</a:t>
            </a:r>
            <a:endParaRPr b="1" sz="1600">
              <a:solidFill>
                <a:schemeClr val="lt2"/>
              </a:solidFill>
              <a:latin typeface="Poppins"/>
              <a:ea typeface="Poppins"/>
              <a:cs typeface="Poppins"/>
              <a:sym typeface="Poppins"/>
            </a:endParaRPr>
          </a:p>
          <a:p>
            <a:pPr indent="-330200" lvl="1" marL="914400" rtl="0" algn="l">
              <a:lnSpc>
                <a:spcPct val="115000"/>
              </a:lnSpc>
              <a:spcBef>
                <a:spcPts val="0"/>
              </a:spcBef>
              <a:spcAft>
                <a:spcPts val="0"/>
              </a:spcAft>
              <a:buClr>
                <a:schemeClr val="lt1"/>
              </a:buClr>
              <a:buSzPts val="1600"/>
              <a:buFont typeface="Poppins"/>
              <a:buChar char="○"/>
            </a:pPr>
            <a:r>
              <a:rPr lang="en" sz="1600">
                <a:solidFill>
                  <a:schemeClr val="lt1"/>
                </a:solidFill>
                <a:latin typeface="Poppins"/>
                <a:ea typeface="Poppins"/>
                <a:cs typeface="Poppins"/>
                <a:sym typeface="Poppins"/>
              </a:rPr>
              <a:t>We plan to finish by the end of this weekend!</a:t>
            </a:r>
            <a:endParaRPr sz="1600">
              <a:solidFill>
                <a:schemeClr val="lt1"/>
              </a:solidFill>
              <a:latin typeface="Poppins"/>
              <a:ea typeface="Poppins"/>
              <a:cs typeface="Poppins"/>
              <a:sym typeface="Poppins"/>
            </a:endParaRPr>
          </a:p>
          <a:p>
            <a:pPr indent="0" lvl="0" marL="914400" rtl="0" algn="l">
              <a:lnSpc>
                <a:spcPct val="115000"/>
              </a:lnSpc>
              <a:spcBef>
                <a:spcPts val="0"/>
              </a:spcBef>
              <a:spcAft>
                <a:spcPts val="0"/>
              </a:spcAft>
              <a:buNone/>
            </a:pPr>
            <a:r>
              <a:t/>
            </a:r>
            <a:endParaRPr sz="1600">
              <a:solidFill>
                <a:schemeClr val="lt1"/>
              </a:solidFill>
              <a:latin typeface="Poppins"/>
              <a:ea typeface="Poppins"/>
              <a:cs typeface="Poppins"/>
              <a:sym typeface="Poppins"/>
            </a:endParaRPr>
          </a:p>
          <a:p>
            <a:pPr indent="-330200" lvl="0" marL="457200" rtl="0" algn="l">
              <a:lnSpc>
                <a:spcPct val="115000"/>
              </a:lnSpc>
              <a:spcBef>
                <a:spcPts val="0"/>
              </a:spcBef>
              <a:spcAft>
                <a:spcPts val="0"/>
              </a:spcAft>
              <a:buClr>
                <a:schemeClr val="lt2"/>
              </a:buClr>
              <a:buSzPts val="1600"/>
              <a:buFont typeface="Poppins"/>
              <a:buChar char="●"/>
            </a:pPr>
            <a:r>
              <a:rPr b="1" lang="en" sz="1600">
                <a:solidFill>
                  <a:schemeClr val="lt2"/>
                </a:solidFill>
                <a:latin typeface="Poppins"/>
                <a:ea typeface="Poppins"/>
                <a:cs typeface="Poppins"/>
                <a:sym typeface="Poppins"/>
              </a:rPr>
              <a:t>Customizable profile page</a:t>
            </a:r>
            <a:endParaRPr b="1" sz="1600">
              <a:solidFill>
                <a:schemeClr val="lt2"/>
              </a:solidFill>
              <a:latin typeface="Poppins"/>
              <a:ea typeface="Poppins"/>
              <a:cs typeface="Poppins"/>
              <a:sym typeface="Poppins"/>
            </a:endParaRPr>
          </a:p>
          <a:p>
            <a:pPr indent="-330200" lvl="1" marL="914400" rtl="0" algn="l">
              <a:lnSpc>
                <a:spcPct val="115000"/>
              </a:lnSpc>
              <a:spcBef>
                <a:spcPts val="0"/>
              </a:spcBef>
              <a:spcAft>
                <a:spcPts val="0"/>
              </a:spcAft>
              <a:buClr>
                <a:schemeClr val="lt1"/>
              </a:buClr>
              <a:buSzPts val="1600"/>
              <a:buFont typeface="Poppins"/>
              <a:buChar char="○"/>
            </a:pPr>
            <a:r>
              <a:rPr lang="en" sz="1600">
                <a:solidFill>
                  <a:schemeClr val="lt1"/>
                </a:solidFill>
                <a:latin typeface="Poppins"/>
                <a:ea typeface="Poppins"/>
                <a:cs typeface="Poppins"/>
                <a:sym typeface="Poppins"/>
              </a:rPr>
              <a:t>Finish skeleton by end of the week</a:t>
            </a:r>
            <a:endParaRPr sz="1600">
              <a:solidFill>
                <a:schemeClr val="lt1"/>
              </a:solidFill>
              <a:latin typeface="Poppins"/>
              <a:ea typeface="Poppins"/>
              <a:cs typeface="Poppins"/>
              <a:sym typeface="Poppins"/>
            </a:endParaRPr>
          </a:p>
          <a:p>
            <a:pPr indent="-330200" lvl="1" marL="914400" rtl="0" algn="l">
              <a:lnSpc>
                <a:spcPct val="115000"/>
              </a:lnSpc>
              <a:spcBef>
                <a:spcPts val="0"/>
              </a:spcBef>
              <a:spcAft>
                <a:spcPts val="0"/>
              </a:spcAft>
              <a:buClr>
                <a:schemeClr val="lt1"/>
              </a:buClr>
              <a:buSzPts val="1600"/>
              <a:buFont typeface="Poppins"/>
              <a:buChar char="○"/>
            </a:pPr>
            <a:r>
              <a:rPr lang="en" sz="1600">
                <a:solidFill>
                  <a:schemeClr val="lt1"/>
                </a:solidFill>
                <a:latin typeface="Poppins"/>
                <a:ea typeface="Poppins"/>
                <a:cs typeface="Poppins"/>
                <a:sym typeface="Poppins"/>
              </a:rPr>
              <a:t>Integrate w/ backend by end of weekend</a:t>
            </a:r>
            <a:endParaRPr sz="1600">
              <a:solidFill>
                <a:schemeClr val="lt1"/>
              </a:solidFill>
              <a:latin typeface="Poppins"/>
              <a:ea typeface="Poppins"/>
              <a:cs typeface="Poppins"/>
              <a:sym typeface="Poppins"/>
            </a:endParaRPr>
          </a:p>
          <a:p>
            <a:pPr indent="0" lvl="0" marL="914400" rtl="0" algn="l">
              <a:lnSpc>
                <a:spcPct val="115000"/>
              </a:lnSpc>
              <a:spcBef>
                <a:spcPts val="0"/>
              </a:spcBef>
              <a:spcAft>
                <a:spcPts val="0"/>
              </a:spcAft>
              <a:buNone/>
            </a:pPr>
            <a:r>
              <a:t/>
            </a:r>
            <a:endParaRPr sz="1600">
              <a:solidFill>
                <a:schemeClr val="lt1"/>
              </a:solidFill>
              <a:latin typeface="Poppins"/>
              <a:ea typeface="Poppins"/>
              <a:cs typeface="Poppins"/>
              <a:sym typeface="Poppins"/>
            </a:endParaRPr>
          </a:p>
          <a:p>
            <a:pPr indent="-330200" lvl="0" marL="457200" rtl="0" algn="l">
              <a:lnSpc>
                <a:spcPct val="115000"/>
              </a:lnSpc>
              <a:spcBef>
                <a:spcPts val="0"/>
              </a:spcBef>
              <a:spcAft>
                <a:spcPts val="0"/>
              </a:spcAft>
              <a:buClr>
                <a:schemeClr val="lt2"/>
              </a:buClr>
              <a:buSzPts val="1600"/>
              <a:buFont typeface="Poppins"/>
              <a:buChar char="●"/>
            </a:pPr>
            <a:r>
              <a:rPr b="1" lang="en" sz="1600">
                <a:solidFill>
                  <a:schemeClr val="lt2"/>
                </a:solidFill>
                <a:latin typeface="Poppins"/>
                <a:ea typeface="Poppins"/>
                <a:cs typeface="Poppins"/>
                <a:sym typeface="Poppins"/>
              </a:rPr>
              <a:t>Styling</a:t>
            </a:r>
            <a:endParaRPr b="1" sz="1600">
              <a:solidFill>
                <a:schemeClr val="lt2"/>
              </a:solidFill>
              <a:latin typeface="Poppins"/>
              <a:ea typeface="Poppins"/>
              <a:cs typeface="Poppins"/>
              <a:sym typeface="Poppins"/>
            </a:endParaRPr>
          </a:p>
          <a:p>
            <a:pPr indent="-330200" lvl="1" marL="914400" rtl="0" algn="l">
              <a:lnSpc>
                <a:spcPct val="115000"/>
              </a:lnSpc>
              <a:spcBef>
                <a:spcPts val="0"/>
              </a:spcBef>
              <a:spcAft>
                <a:spcPts val="0"/>
              </a:spcAft>
              <a:buClr>
                <a:schemeClr val="lt1"/>
              </a:buClr>
              <a:buSzPts val="1600"/>
              <a:buFont typeface="Poppins"/>
              <a:buChar char="○"/>
            </a:pPr>
            <a:r>
              <a:rPr lang="en" sz="1600">
                <a:solidFill>
                  <a:schemeClr val="lt1"/>
                </a:solidFill>
                <a:latin typeface="Poppins"/>
                <a:ea typeface="Poppins"/>
                <a:cs typeface="Poppins"/>
                <a:sym typeface="Poppins"/>
              </a:rPr>
              <a:t>Standardize styling by early next week</a:t>
            </a:r>
            <a:endParaRPr sz="1600">
              <a:solidFill>
                <a:schemeClr val="lt1"/>
              </a:solidFill>
              <a:latin typeface="Poppins"/>
              <a:ea typeface="Poppins"/>
              <a:cs typeface="Poppins"/>
              <a:sym typeface="Poppi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6" name="Shape 1146"/>
        <p:cNvGrpSpPr/>
        <p:nvPr/>
      </p:nvGrpSpPr>
      <p:grpSpPr>
        <a:xfrm>
          <a:off x="0" y="0"/>
          <a:ext cx="0" cy="0"/>
          <a:chOff x="0" y="0"/>
          <a:chExt cx="0" cy="0"/>
        </a:xfrm>
      </p:grpSpPr>
      <p:sp>
        <p:nvSpPr>
          <p:cNvPr id="1147" name="Google Shape;1147;p55"/>
          <p:cNvSpPr txBox="1"/>
          <p:nvPr>
            <p:ph type="title"/>
          </p:nvPr>
        </p:nvSpPr>
        <p:spPr>
          <a:xfrm>
            <a:off x="0" y="99150"/>
            <a:ext cx="914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200"/>
              <a:t>Wizard of Oz / Hardcoded Elements</a:t>
            </a:r>
            <a:endParaRPr sz="2200"/>
          </a:p>
        </p:txBody>
      </p:sp>
      <p:sp>
        <p:nvSpPr>
          <p:cNvPr id="1148" name="Google Shape;1148;p55"/>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149" name="Google Shape;1149;p55"/>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150" name="Google Shape;1150;p55"/>
          <p:cNvSpPr txBox="1"/>
          <p:nvPr/>
        </p:nvSpPr>
        <p:spPr>
          <a:xfrm>
            <a:off x="423375" y="3803400"/>
            <a:ext cx="33066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1151" name="Google Shape;1151;p55"/>
          <p:cNvSpPr txBox="1"/>
          <p:nvPr/>
        </p:nvSpPr>
        <p:spPr>
          <a:xfrm>
            <a:off x="306750" y="876825"/>
            <a:ext cx="8530500" cy="36630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chemeClr val="lt2"/>
              </a:buClr>
              <a:buSzPts val="1800"/>
              <a:buFont typeface="Poppins"/>
              <a:buChar char="●"/>
            </a:pPr>
            <a:r>
              <a:rPr b="1" lang="en" sz="1800">
                <a:solidFill>
                  <a:schemeClr val="lt2"/>
                </a:solidFill>
                <a:latin typeface="Poppins"/>
                <a:ea typeface="Poppins"/>
                <a:cs typeface="Poppins"/>
                <a:sym typeface="Poppins"/>
              </a:rPr>
              <a:t>Wizard of Oz</a:t>
            </a:r>
            <a:endParaRPr b="1" sz="1800">
              <a:solidFill>
                <a:schemeClr val="lt2"/>
              </a:solidFill>
              <a:latin typeface="Poppins"/>
              <a:ea typeface="Poppins"/>
              <a:cs typeface="Poppins"/>
              <a:sym typeface="Poppins"/>
            </a:endParaRPr>
          </a:p>
          <a:p>
            <a:pPr indent="-342900" lvl="1" marL="914400" rtl="0" algn="l">
              <a:lnSpc>
                <a:spcPct val="115000"/>
              </a:lnSpc>
              <a:spcBef>
                <a:spcPts val="0"/>
              </a:spcBef>
              <a:spcAft>
                <a:spcPts val="0"/>
              </a:spcAft>
              <a:buClr>
                <a:schemeClr val="lt1"/>
              </a:buClr>
              <a:buSzPts val="1800"/>
              <a:buFont typeface="Poppins"/>
              <a:buChar char="○"/>
            </a:pPr>
            <a:r>
              <a:rPr lang="en" sz="1800">
                <a:solidFill>
                  <a:schemeClr val="lt1"/>
                </a:solidFill>
                <a:latin typeface="Poppins"/>
                <a:ea typeface="Poppins"/>
                <a:cs typeface="Poppins"/>
                <a:sym typeface="Poppins"/>
              </a:rPr>
              <a:t>Our users will likely have to be manually populated</a:t>
            </a:r>
            <a:endParaRPr sz="1800">
              <a:solidFill>
                <a:schemeClr val="lt1"/>
              </a:solidFill>
              <a:latin typeface="Poppins"/>
              <a:ea typeface="Poppins"/>
              <a:cs typeface="Poppins"/>
              <a:sym typeface="Poppins"/>
            </a:endParaRPr>
          </a:p>
          <a:p>
            <a:pPr indent="-342900" lvl="1" marL="914400" rtl="0" algn="l">
              <a:lnSpc>
                <a:spcPct val="115000"/>
              </a:lnSpc>
              <a:spcBef>
                <a:spcPts val="0"/>
              </a:spcBef>
              <a:spcAft>
                <a:spcPts val="0"/>
              </a:spcAft>
              <a:buClr>
                <a:schemeClr val="lt1"/>
              </a:buClr>
              <a:buSzPts val="1800"/>
              <a:buFont typeface="Poppins"/>
              <a:buChar char="○"/>
            </a:pPr>
            <a:r>
              <a:rPr lang="en" sz="1800">
                <a:solidFill>
                  <a:schemeClr val="lt1"/>
                </a:solidFill>
                <a:latin typeface="Poppins"/>
                <a:ea typeface="Poppins"/>
                <a:cs typeface="Poppins"/>
                <a:sym typeface="Poppins"/>
              </a:rPr>
              <a:t>Songs must be available on Spotify to be used</a:t>
            </a:r>
            <a:endParaRPr sz="1800">
              <a:solidFill>
                <a:schemeClr val="lt1"/>
              </a:solidFill>
              <a:latin typeface="Poppins"/>
              <a:ea typeface="Poppins"/>
              <a:cs typeface="Poppins"/>
              <a:sym typeface="Poppins"/>
            </a:endParaRPr>
          </a:p>
          <a:p>
            <a:pPr indent="0" lvl="0" marL="0" rtl="0" algn="l">
              <a:lnSpc>
                <a:spcPct val="115000"/>
              </a:lnSpc>
              <a:spcBef>
                <a:spcPts val="0"/>
              </a:spcBef>
              <a:spcAft>
                <a:spcPts val="0"/>
              </a:spcAft>
              <a:buNone/>
            </a:pPr>
            <a:r>
              <a:t/>
            </a:r>
            <a:endParaRPr sz="1800">
              <a:solidFill>
                <a:schemeClr val="lt1"/>
              </a:solidFill>
              <a:latin typeface="Poppins"/>
              <a:ea typeface="Poppins"/>
              <a:cs typeface="Poppins"/>
              <a:sym typeface="Poppins"/>
            </a:endParaRPr>
          </a:p>
          <a:p>
            <a:pPr indent="-342900" lvl="0" marL="457200" rtl="0" algn="l">
              <a:lnSpc>
                <a:spcPct val="115000"/>
              </a:lnSpc>
              <a:spcBef>
                <a:spcPts val="0"/>
              </a:spcBef>
              <a:spcAft>
                <a:spcPts val="0"/>
              </a:spcAft>
              <a:buClr>
                <a:schemeClr val="lt2"/>
              </a:buClr>
              <a:buSzPts val="1800"/>
              <a:buFont typeface="Poppins"/>
              <a:buChar char="●"/>
            </a:pPr>
            <a:r>
              <a:rPr b="1" lang="en" sz="1800">
                <a:solidFill>
                  <a:schemeClr val="lt2"/>
                </a:solidFill>
                <a:latin typeface="Poppins"/>
                <a:ea typeface="Poppins"/>
                <a:cs typeface="Poppins"/>
                <a:sym typeface="Poppins"/>
              </a:rPr>
              <a:t>Hard-coded</a:t>
            </a:r>
            <a:endParaRPr b="1" sz="1800">
              <a:solidFill>
                <a:schemeClr val="lt2"/>
              </a:solidFill>
              <a:latin typeface="Poppins"/>
              <a:ea typeface="Poppins"/>
              <a:cs typeface="Poppins"/>
              <a:sym typeface="Poppins"/>
            </a:endParaRPr>
          </a:p>
          <a:p>
            <a:pPr indent="-342900" lvl="1" marL="914400" rtl="0" algn="l">
              <a:lnSpc>
                <a:spcPct val="115000"/>
              </a:lnSpc>
              <a:spcBef>
                <a:spcPts val="0"/>
              </a:spcBef>
              <a:spcAft>
                <a:spcPts val="0"/>
              </a:spcAft>
              <a:buClr>
                <a:schemeClr val="lt1"/>
              </a:buClr>
              <a:buSzPts val="1800"/>
              <a:buFont typeface="Poppins"/>
              <a:buChar char="○"/>
            </a:pPr>
            <a:r>
              <a:rPr lang="en" sz="1800">
                <a:solidFill>
                  <a:schemeClr val="lt1"/>
                </a:solidFill>
                <a:latin typeface="Poppins"/>
                <a:ea typeface="Poppins"/>
                <a:cs typeface="Poppins"/>
                <a:sym typeface="Poppins"/>
              </a:rPr>
              <a:t>Images, users, etc. are hard-coded for now but will be dynamically added once our backend is complete</a:t>
            </a:r>
            <a:endParaRPr sz="1800">
              <a:solidFill>
                <a:schemeClr val="lt1"/>
              </a:solidFill>
              <a:latin typeface="Poppins"/>
              <a:ea typeface="Poppins"/>
              <a:cs typeface="Poppins"/>
              <a:sym typeface="Poppi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5" name="Shape 1155"/>
        <p:cNvGrpSpPr/>
        <p:nvPr/>
      </p:nvGrpSpPr>
      <p:grpSpPr>
        <a:xfrm>
          <a:off x="0" y="0"/>
          <a:ext cx="0" cy="0"/>
          <a:chOff x="0" y="0"/>
          <a:chExt cx="0" cy="0"/>
        </a:xfrm>
      </p:grpSpPr>
      <p:sp>
        <p:nvSpPr>
          <p:cNvPr id="1156" name="Google Shape;1156;p56"/>
          <p:cNvSpPr txBox="1"/>
          <p:nvPr>
            <p:ph type="title"/>
          </p:nvPr>
        </p:nvSpPr>
        <p:spPr>
          <a:xfrm>
            <a:off x="0" y="99150"/>
            <a:ext cx="914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200"/>
              <a:t>Issues/Questions</a:t>
            </a:r>
            <a:endParaRPr sz="2200"/>
          </a:p>
        </p:txBody>
      </p:sp>
      <p:sp>
        <p:nvSpPr>
          <p:cNvPr id="1157" name="Google Shape;1157;p56"/>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158" name="Google Shape;1158;p56"/>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159" name="Google Shape;1159;p56"/>
          <p:cNvSpPr txBox="1"/>
          <p:nvPr/>
        </p:nvSpPr>
        <p:spPr>
          <a:xfrm>
            <a:off x="423375" y="3803400"/>
            <a:ext cx="33066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1160" name="Google Shape;1160;p56"/>
          <p:cNvSpPr txBox="1"/>
          <p:nvPr/>
        </p:nvSpPr>
        <p:spPr>
          <a:xfrm>
            <a:off x="306750" y="876825"/>
            <a:ext cx="8530500" cy="34845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chemeClr val="lt2"/>
              </a:buClr>
              <a:buSzPts val="1800"/>
              <a:buFont typeface="Poppins"/>
              <a:buChar char="●"/>
            </a:pPr>
            <a:r>
              <a:rPr b="1" lang="en" sz="1800">
                <a:solidFill>
                  <a:schemeClr val="lt2"/>
                </a:solidFill>
                <a:latin typeface="Poppins"/>
                <a:ea typeface="Poppins"/>
                <a:cs typeface="Poppins"/>
                <a:sym typeface="Poppins"/>
              </a:rPr>
              <a:t>Privacy</a:t>
            </a:r>
            <a:endParaRPr b="1" sz="1800">
              <a:solidFill>
                <a:schemeClr val="lt2"/>
              </a:solidFill>
              <a:latin typeface="Poppins"/>
              <a:ea typeface="Poppins"/>
              <a:cs typeface="Poppins"/>
              <a:sym typeface="Poppins"/>
            </a:endParaRPr>
          </a:p>
          <a:p>
            <a:pPr indent="-342900" lvl="1" marL="914400" rtl="0" algn="l">
              <a:lnSpc>
                <a:spcPct val="115000"/>
              </a:lnSpc>
              <a:spcBef>
                <a:spcPts val="0"/>
              </a:spcBef>
              <a:spcAft>
                <a:spcPts val="0"/>
              </a:spcAft>
              <a:buClr>
                <a:schemeClr val="lt1"/>
              </a:buClr>
              <a:buSzPts val="1800"/>
              <a:buFont typeface="Poppins"/>
              <a:buChar char="○"/>
            </a:pPr>
            <a:r>
              <a:rPr lang="en" sz="1800">
                <a:solidFill>
                  <a:schemeClr val="lt1"/>
                </a:solidFill>
                <a:latin typeface="Poppins"/>
                <a:ea typeface="Poppins"/>
                <a:cs typeface="Poppins"/>
                <a:sym typeface="Poppins"/>
              </a:rPr>
              <a:t>Privacy would be a big concern if this app were to actually go public. </a:t>
            </a:r>
            <a:endParaRPr sz="1800">
              <a:solidFill>
                <a:schemeClr val="lt1"/>
              </a:solidFill>
              <a:latin typeface="Poppins"/>
              <a:ea typeface="Poppins"/>
              <a:cs typeface="Poppins"/>
              <a:sym typeface="Poppins"/>
            </a:endParaRPr>
          </a:p>
          <a:p>
            <a:pPr indent="-342900" lvl="1" marL="914400" rtl="0" algn="l">
              <a:lnSpc>
                <a:spcPct val="115000"/>
              </a:lnSpc>
              <a:spcBef>
                <a:spcPts val="0"/>
              </a:spcBef>
              <a:spcAft>
                <a:spcPts val="0"/>
              </a:spcAft>
              <a:buClr>
                <a:schemeClr val="lt1"/>
              </a:buClr>
              <a:buSzPts val="1800"/>
              <a:buFont typeface="Poppins"/>
              <a:buChar char="○"/>
            </a:pPr>
            <a:r>
              <a:rPr lang="en" sz="1800">
                <a:solidFill>
                  <a:schemeClr val="lt1"/>
                </a:solidFill>
                <a:latin typeface="Poppins"/>
                <a:ea typeface="Poppins"/>
                <a:cs typeface="Poppins"/>
                <a:sym typeface="Poppins"/>
              </a:rPr>
              <a:t>We would have to consider public/private account management and comment management if the app were released on a larger scale.</a:t>
            </a:r>
            <a:endParaRPr sz="1800">
              <a:solidFill>
                <a:schemeClr val="lt1"/>
              </a:solidFill>
              <a:latin typeface="Poppins"/>
              <a:ea typeface="Poppins"/>
              <a:cs typeface="Poppins"/>
              <a:sym typeface="Poppins"/>
            </a:endParaRPr>
          </a:p>
          <a:p>
            <a:pPr indent="-342900" lvl="1" marL="914400" rtl="0" algn="l">
              <a:lnSpc>
                <a:spcPct val="115000"/>
              </a:lnSpc>
              <a:spcBef>
                <a:spcPts val="0"/>
              </a:spcBef>
              <a:spcAft>
                <a:spcPts val="0"/>
              </a:spcAft>
              <a:buClr>
                <a:schemeClr val="lt1"/>
              </a:buClr>
              <a:buSzPts val="1800"/>
              <a:buFont typeface="Poppins"/>
              <a:buChar char="○"/>
            </a:pPr>
            <a:r>
              <a:rPr lang="en" sz="1800">
                <a:solidFill>
                  <a:schemeClr val="lt1"/>
                </a:solidFill>
                <a:latin typeface="Poppins"/>
                <a:ea typeface="Poppins"/>
                <a:cs typeface="Poppins"/>
                <a:sym typeface="Poppins"/>
              </a:rPr>
              <a:t>Wondering how much we should consider privacy for the scope of our final prototype?</a:t>
            </a:r>
            <a:endParaRPr sz="1800">
              <a:solidFill>
                <a:schemeClr val="lt1"/>
              </a:solidFill>
              <a:latin typeface="Poppins"/>
              <a:ea typeface="Poppins"/>
              <a:cs typeface="Poppins"/>
              <a:sym typeface="Poppins"/>
            </a:endParaRPr>
          </a:p>
          <a:p>
            <a:pPr indent="0" lvl="0" marL="0" rtl="0" algn="l">
              <a:lnSpc>
                <a:spcPct val="115000"/>
              </a:lnSpc>
              <a:spcBef>
                <a:spcPts val="0"/>
              </a:spcBef>
              <a:spcAft>
                <a:spcPts val="0"/>
              </a:spcAft>
              <a:buNone/>
            </a:pPr>
            <a:r>
              <a:t/>
            </a:r>
            <a:endParaRPr sz="1800">
              <a:solidFill>
                <a:schemeClr val="lt1"/>
              </a:solidFill>
              <a:latin typeface="Poppins"/>
              <a:ea typeface="Poppins"/>
              <a:cs typeface="Poppins"/>
              <a:sym typeface="Poppi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4" name="Shape 1164"/>
        <p:cNvGrpSpPr/>
        <p:nvPr/>
      </p:nvGrpSpPr>
      <p:grpSpPr>
        <a:xfrm>
          <a:off x="0" y="0"/>
          <a:ext cx="0" cy="0"/>
          <a:chOff x="0" y="0"/>
          <a:chExt cx="0" cy="0"/>
        </a:xfrm>
      </p:grpSpPr>
      <p:sp>
        <p:nvSpPr>
          <p:cNvPr id="1165" name="Google Shape;1165;p57"/>
          <p:cNvSpPr txBox="1"/>
          <p:nvPr>
            <p:ph type="title"/>
          </p:nvPr>
        </p:nvSpPr>
        <p:spPr>
          <a:xfrm>
            <a:off x="0" y="99150"/>
            <a:ext cx="914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200"/>
              <a:t>Prototype demo</a:t>
            </a:r>
            <a:endParaRPr sz="2200"/>
          </a:p>
        </p:txBody>
      </p:sp>
      <p:sp>
        <p:nvSpPr>
          <p:cNvPr id="1166" name="Google Shape;1166;p57"/>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167" name="Google Shape;1167;p57"/>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168" name="Google Shape;1168;p57"/>
          <p:cNvSpPr txBox="1"/>
          <p:nvPr/>
        </p:nvSpPr>
        <p:spPr>
          <a:xfrm>
            <a:off x="423375" y="3803400"/>
            <a:ext cx="33066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pic>
        <p:nvPicPr>
          <p:cNvPr id="1169" name="Google Shape;1169;p57" title="hifi-post-demo.MP4">
            <a:hlinkClick r:id="rId3"/>
          </p:cNvPr>
          <p:cNvPicPr preferRelativeResize="0"/>
          <p:nvPr/>
        </p:nvPicPr>
        <p:blipFill>
          <a:blip r:embed="rId4">
            <a:alphaModFix/>
          </a:blip>
          <a:stretch>
            <a:fillRect/>
          </a:stretch>
        </p:blipFill>
        <p:spPr>
          <a:xfrm>
            <a:off x="2286000" y="76142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9"/>
                                        </p:tgtEl>
                                        <p:attrNameLst>
                                          <p:attrName>style.visibility</p:attrName>
                                        </p:attrNameLst>
                                      </p:cBhvr>
                                      <p:to>
                                        <p:strVal val="visible"/>
                                      </p:to>
                                    </p:set>
                                    <p:animEffect filter="fade" transition="in">
                                      <p:cBhvr>
                                        <p:cTn dur="1000"/>
                                        <p:tgtEl>
                                          <p:spTgt spid="11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usic App Interface Pitch Deck by Slidesgo">
  <a:themeElements>
    <a:clrScheme name="Simple Light">
      <a:dk1>
        <a:srgbClr val="17162E"/>
      </a:dk1>
      <a:lt1>
        <a:srgbClr val="FFFFFF"/>
      </a:lt1>
      <a:dk2>
        <a:srgbClr val="2A2747"/>
      </a:dk2>
      <a:lt2>
        <a:srgbClr val="A9F5B4"/>
      </a:lt2>
      <a:accent1>
        <a:srgbClr val="88C591"/>
      </a:accent1>
      <a:accent2>
        <a:srgbClr val="D5F979"/>
      </a:accent2>
      <a:accent3>
        <a:srgbClr val="A9F5B4"/>
      </a:accent3>
      <a:accent4>
        <a:srgbClr val="88C591"/>
      </a:accent4>
      <a:accent5>
        <a:srgbClr val="D5F979"/>
      </a:accent5>
      <a:accent6>
        <a:srgbClr val="A9F5B4"/>
      </a:accent6>
      <a:hlink>
        <a:srgbClr val="D5F97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