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5603200" cy="2011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D9F384-0882-69F7-D1AC-82732E230B25}" v="13" dt="2023-12-07T07:46:24.662"/>
    <p1510:client id="{B13B748A-2604-5526-5ED8-BF8DA9182FC0}" v="4" dt="2023-12-07T07:31:26.9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0240" y="3292265"/>
            <a:ext cx="21762720" cy="7003627"/>
          </a:xfrm>
        </p:spPr>
        <p:txBody>
          <a:bodyPr anchor="b"/>
          <a:lstStyle>
            <a:lvl1pPr algn="ctr">
              <a:defRPr sz="7636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10565978"/>
            <a:ext cx="19202400" cy="4856902"/>
          </a:xfrm>
        </p:spPr>
        <p:txBody>
          <a:bodyPr/>
          <a:lstStyle>
            <a:lvl1pPr marL="0" indent="0" algn="ctr">
              <a:buNone/>
              <a:defRPr sz="3054"/>
            </a:lvl1pPr>
            <a:lvl2pPr marL="581878" indent="0" algn="ctr">
              <a:buNone/>
              <a:defRPr sz="2545"/>
            </a:lvl2pPr>
            <a:lvl3pPr marL="1163757" indent="0" algn="ctr">
              <a:buNone/>
              <a:defRPr sz="2291"/>
            </a:lvl3pPr>
            <a:lvl4pPr marL="1745635" indent="0" algn="ctr">
              <a:buNone/>
              <a:defRPr sz="2036"/>
            </a:lvl4pPr>
            <a:lvl5pPr marL="2327514" indent="0" algn="ctr">
              <a:buNone/>
              <a:defRPr sz="2036"/>
            </a:lvl5pPr>
            <a:lvl6pPr marL="2909392" indent="0" algn="ctr">
              <a:buNone/>
              <a:defRPr sz="2036"/>
            </a:lvl6pPr>
            <a:lvl7pPr marL="3491271" indent="0" algn="ctr">
              <a:buNone/>
              <a:defRPr sz="2036"/>
            </a:lvl7pPr>
            <a:lvl8pPr marL="4073149" indent="0" algn="ctr">
              <a:buNone/>
              <a:defRPr sz="2036"/>
            </a:lvl8pPr>
            <a:lvl9pPr marL="4655028" indent="0" algn="ctr">
              <a:buNone/>
              <a:defRPr sz="2036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2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56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886" y="5015236"/>
            <a:ext cx="22082760" cy="8368029"/>
          </a:xfrm>
        </p:spPr>
        <p:txBody>
          <a:bodyPr anchor="b"/>
          <a:lstStyle>
            <a:lvl1pPr>
              <a:defRPr sz="7636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6886" y="13462429"/>
            <a:ext cx="22082760" cy="4400549"/>
          </a:xfrm>
        </p:spPr>
        <p:txBody>
          <a:bodyPr/>
          <a:lstStyle>
            <a:lvl1pPr marL="0" indent="0">
              <a:buNone/>
              <a:defRPr sz="3054">
                <a:solidFill>
                  <a:schemeClr val="tx1"/>
                </a:solidFill>
              </a:defRPr>
            </a:lvl1pPr>
            <a:lvl2pPr marL="581878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2pPr>
            <a:lvl3pPr marL="1163757" indent="0">
              <a:buNone/>
              <a:defRPr sz="2291">
                <a:solidFill>
                  <a:schemeClr val="tx1">
                    <a:tint val="75000"/>
                  </a:schemeClr>
                </a:solidFill>
              </a:defRPr>
            </a:lvl3pPr>
            <a:lvl4pPr marL="1745635" indent="0">
              <a:buNone/>
              <a:defRPr sz="2036">
                <a:solidFill>
                  <a:schemeClr val="tx1">
                    <a:tint val="75000"/>
                  </a:schemeClr>
                </a:solidFill>
              </a:defRPr>
            </a:lvl4pPr>
            <a:lvl5pPr marL="2327514" indent="0">
              <a:buNone/>
              <a:defRPr sz="2036">
                <a:solidFill>
                  <a:schemeClr val="tx1">
                    <a:tint val="75000"/>
                  </a:schemeClr>
                </a:solidFill>
              </a:defRPr>
            </a:lvl5pPr>
            <a:lvl6pPr marL="2909392" indent="0">
              <a:buNone/>
              <a:defRPr sz="2036">
                <a:solidFill>
                  <a:schemeClr val="tx1">
                    <a:tint val="75000"/>
                  </a:schemeClr>
                </a:solidFill>
              </a:defRPr>
            </a:lvl6pPr>
            <a:lvl7pPr marL="3491271" indent="0">
              <a:buNone/>
              <a:defRPr sz="2036">
                <a:solidFill>
                  <a:schemeClr val="tx1">
                    <a:tint val="75000"/>
                  </a:schemeClr>
                </a:solidFill>
              </a:defRPr>
            </a:lvl7pPr>
            <a:lvl8pPr marL="4073149" indent="0">
              <a:buNone/>
              <a:defRPr sz="2036">
                <a:solidFill>
                  <a:schemeClr val="tx1">
                    <a:tint val="75000"/>
                  </a:schemeClr>
                </a:solidFill>
              </a:defRPr>
            </a:lvl8pPr>
            <a:lvl9pPr marL="4655028" indent="0">
              <a:buNone/>
              <a:defRPr sz="20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17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0220" y="5355167"/>
            <a:ext cx="10881360" cy="12763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61620" y="5355167"/>
            <a:ext cx="10881360" cy="12763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68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555" y="1071038"/>
            <a:ext cx="22082760" cy="38883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558" y="4931411"/>
            <a:ext cx="10831352" cy="2416809"/>
          </a:xfrm>
        </p:spPr>
        <p:txBody>
          <a:bodyPr anchor="b"/>
          <a:lstStyle>
            <a:lvl1pPr marL="0" indent="0">
              <a:buNone/>
              <a:defRPr sz="3054" b="1"/>
            </a:lvl1pPr>
            <a:lvl2pPr marL="581878" indent="0">
              <a:buNone/>
              <a:defRPr sz="2545" b="1"/>
            </a:lvl2pPr>
            <a:lvl3pPr marL="1163757" indent="0">
              <a:buNone/>
              <a:defRPr sz="2291" b="1"/>
            </a:lvl3pPr>
            <a:lvl4pPr marL="1745635" indent="0">
              <a:buNone/>
              <a:defRPr sz="2036" b="1"/>
            </a:lvl4pPr>
            <a:lvl5pPr marL="2327514" indent="0">
              <a:buNone/>
              <a:defRPr sz="2036" b="1"/>
            </a:lvl5pPr>
            <a:lvl6pPr marL="2909392" indent="0">
              <a:buNone/>
              <a:defRPr sz="2036" b="1"/>
            </a:lvl6pPr>
            <a:lvl7pPr marL="3491271" indent="0">
              <a:buNone/>
              <a:defRPr sz="2036" b="1"/>
            </a:lvl7pPr>
            <a:lvl8pPr marL="4073149" indent="0">
              <a:buNone/>
              <a:defRPr sz="2036" b="1"/>
            </a:lvl8pPr>
            <a:lvl9pPr marL="4655028" indent="0">
              <a:buNone/>
              <a:defRPr sz="2036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3558" y="7348220"/>
            <a:ext cx="10831352" cy="10808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961621" y="4931411"/>
            <a:ext cx="10884695" cy="2416809"/>
          </a:xfrm>
        </p:spPr>
        <p:txBody>
          <a:bodyPr anchor="b"/>
          <a:lstStyle>
            <a:lvl1pPr marL="0" indent="0">
              <a:buNone/>
              <a:defRPr sz="3054" b="1"/>
            </a:lvl1pPr>
            <a:lvl2pPr marL="581878" indent="0">
              <a:buNone/>
              <a:defRPr sz="2545" b="1"/>
            </a:lvl2pPr>
            <a:lvl3pPr marL="1163757" indent="0">
              <a:buNone/>
              <a:defRPr sz="2291" b="1"/>
            </a:lvl3pPr>
            <a:lvl4pPr marL="1745635" indent="0">
              <a:buNone/>
              <a:defRPr sz="2036" b="1"/>
            </a:lvl4pPr>
            <a:lvl5pPr marL="2327514" indent="0">
              <a:buNone/>
              <a:defRPr sz="2036" b="1"/>
            </a:lvl5pPr>
            <a:lvl6pPr marL="2909392" indent="0">
              <a:buNone/>
              <a:defRPr sz="2036" b="1"/>
            </a:lvl6pPr>
            <a:lvl7pPr marL="3491271" indent="0">
              <a:buNone/>
              <a:defRPr sz="2036" b="1"/>
            </a:lvl7pPr>
            <a:lvl8pPr marL="4073149" indent="0">
              <a:buNone/>
              <a:defRPr sz="2036" b="1"/>
            </a:lvl8pPr>
            <a:lvl9pPr marL="4655028" indent="0">
              <a:buNone/>
              <a:defRPr sz="2036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961621" y="7348220"/>
            <a:ext cx="10884695" cy="10808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60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809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249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555" y="1341120"/>
            <a:ext cx="8257698" cy="4693920"/>
          </a:xfrm>
        </p:spPr>
        <p:txBody>
          <a:bodyPr anchor="b"/>
          <a:lstStyle>
            <a:lvl1pPr>
              <a:defRPr sz="407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4695" y="2896451"/>
            <a:ext cx="12961620" cy="14295967"/>
          </a:xfrm>
        </p:spPr>
        <p:txBody>
          <a:bodyPr/>
          <a:lstStyle>
            <a:lvl1pPr>
              <a:defRPr sz="4073"/>
            </a:lvl1pPr>
            <a:lvl2pPr>
              <a:defRPr sz="3564"/>
            </a:lvl2pPr>
            <a:lvl3pPr>
              <a:defRPr sz="3054"/>
            </a:lvl3pPr>
            <a:lvl4pPr>
              <a:defRPr sz="2545"/>
            </a:lvl4pPr>
            <a:lvl5pPr>
              <a:defRPr sz="2545"/>
            </a:lvl5pPr>
            <a:lvl6pPr>
              <a:defRPr sz="2545"/>
            </a:lvl6pPr>
            <a:lvl7pPr>
              <a:defRPr sz="2545"/>
            </a:lvl7pPr>
            <a:lvl8pPr>
              <a:defRPr sz="2545"/>
            </a:lvl8pPr>
            <a:lvl9pPr>
              <a:defRPr sz="254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555" y="6035040"/>
            <a:ext cx="8257698" cy="11180658"/>
          </a:xfrm>
        </p:spPr>
        <p:txBody>
          <a:bodyPr/>
          <a:lstStyle>
            <a:lvl1pPr marL="0" indent="0">
              <a:buNone/>
              <a:defRPr sz="2036"/>
            </a:lvl1pPr>
            <a:lvl2pPr marL="581878" indent="0">
              <a:buNone/>
              <a:defRPr sz="1782"/>
            </a:lvl2pPr>
            <a:lvl3pPr marL="1163757" indent="0">
              <a:buNone/>
              <a:defRPr sz="1527"/>
            </a:lvl3pPr>
            <a:lvl4pPr marL="1745635" indent="0">
              <a:buNone/>
              <a:defRPr sz="1273"/>
            </a:lvl4pPr>
            <a:lvl5pPr marL="2327514" indent="0">
              <a:buNone/>
              <a:defRPr sz="1273"/>
            </a:lvl5pPr>
            <a:lvl6pPr marL="2909392" indent="0">
              <a:buNone/>
              <a:defRPr sz="1273"/>
            </a:lvl6pPr>
            <a:lvl7pPr marL="3491271" indent="0">
              <a:buNone/>
              <a:defRPr sz="1273"/>
            </a:lvl7pPr>
            <a:lvl8pPr marL="4073149" indent="0">
              <a:buNone/>
              <a:defRPr sz="1273"/>
            </a:lvl8pPr>
            <a:lvl9pPr marL="4655028" indent="0">
              <a:buNone/>
              <a:defRPr sz="127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25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555" y="1341120"/>
            <a:ext cx="8257698" cy="4693920"/>
          </a:xfrm>
        </p:spPr>
        <p:txBody>
          <a:bodyPr anchor="b"/>
          <a:lstStyle>
            <a:lvl1pPr>
              <a:defRPr sz="407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884695" y="2896451"/>
            <a:ext cx="12961620" cy="14295967"/>
          </a:xfrm>
        </p:spPr>
        <p:txBody>
          <a:bodyPr anchor="t"/>
          <a:lstStyle>
            <a:lvl1pPr marL="0" indent="0">
              <a:buNone/>
              <a:defRPr sz="4073"/>
            </a:lvl1pPr>
            <a:lvl2pPr marL="581878" indent="0">
              <a:buNone/>
              <a:defRPr sz="3564"/>
            </a:lvl2pPr>
            <a:lvl3pPr marL="1163757" indent="0">
              <a:buNone/>
              <a:defRPr sz="3054"/>
            </a:lvl3pPr>
            <a:lvl4pPr marL="1745635" indent="0">
              <a:buNone/>
              <a:defRPr sz="2545"/>
            </a:lvl4pPr>
            <a:lvl5pPr marL="2327514" indent="0">
              <a:buNone/>
              <a:defRPr sz="2545"/>
            </a:lvl5pPr>
            <a:lvl6pPr marL="2909392" indent="0">
              <a:buNone/>
              <a:defRPr sz="2545"/>
            </a:lvl6pPr>
            <a:lvl7pPr marL="3491271" indent="0">
              <a:buNone/>
              <a:defRPr sz="2545"/>
            </a:lvl7pPr>
            <a:lvl8pPr marL="4073149" indent="0">
              <a:buNone/>
              <a:defRPr sz="2545"/>
            </a:lvl8pPr>
            <a:lvl9pPr marL="4655028" indent="0">
              <a:buNone/>
              <a:defRPr sz="2545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555" y="6035040"/>
            <a:ext cx="8257698" cy="11180658"/>
          </a:xfrm>
        </p:spPr>
        <p:txBody>
          <a:bodyPr/>
          <a:lstStyle>
            <a:lvl1pPr marL="0" indent="0">
              <a:buNone/>
              <a:defRPr sz="2036"/>
            </a:lvl1pPr>
            <a:lvl2pPr marL="581878" indent="0">
              <a:buNone/>
              <a:defRPr sz="1782"/>
            </a:lvl2pPr>
            <a:lvl3pPr marL="1163757" indent="0">
              <a:buNone/>
              <a:defRPr sz="1527"/>
            </a:lvl3pPr>
            <a:lvl4pPr marL="1745635" indent="0">
              <a:buNone/>
              <a:defRPr sz="1273"/>
            </a:lvl4pPr>
            <a:lvl5pPr marL="2327514" indent="0">
              <a:buNone/>
              <a:defRPr sz="1273"/>
            </a:lvl5pPr>
            <a:lvl6pPr marL="2909392" indent="0">
              <a:buNone/>
              <a:defRPr sz="1273"/>
            </a:lvl6pPr>
            <a:lvl7pPr marL="3491271" indent="0">
              <a:buNone/>
              <a:defRPr sz="1273"/>
            </a:lvl7pPr>
            <a:lvl8pPr marL="4073149" indent="0">
              <a:buNone/>
              <a:defRPr sz="1273"/>
            </a:lvl8pPr>
            <a:lvl9pPr marL="4655028" indent="0">
              <a:buNone/>
              <a:defRPr sz="127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76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23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322291" y="1071033"/>
            <a:ext cx="5520690" cy="1704805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60221" y="1071033"/>
            <a:ext cx="16242030" cy="1704805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479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0220" y="1071038"/>
            <a:ext cx="22082760" cy="3888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0220" y="5355167"/>
            <a:ext cx="22082760" cy="12763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0220" y="18645298"/>
            <a:ext cx="5760720" cy="1071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81060" y="18645298"/>
            <a:ext cx="8641080" cy="1071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82260" y="18645298"/>
            <a:ext cx="5760720" cy="1071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425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lang="en-US"/>
            </a:defPPr>
            <a:lvl1pPr marL="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9728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456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9184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8912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8640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8368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8096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7824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9728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456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9184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8912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8640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8368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8096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778240" algn="l" defTabSz="2194560" rtl="0" eaLnBrk="1" latinLnBrk="0" hangingPunct="1"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Picture 3" descr="A brochure of a cell phone&#10;&#10;Description automatically generated">
            <a:extLst>
              <a:ext uri="{FF2B5EF4-FFF2-40B4-BE49-F238E27FC236}">
                <a16:creationId xmlns:a16="http://schemas.microsoft.com/office/drawing/2014/main" id="{C5FA23DA-4C8D-3E7A-2B6D-8897A978A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10" y="27796"/>
            <a:ext cx="25621260" cy="2010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12</cp:revision>
  <dcterms:created xsi:type="dcterms:W3CDTF">2023-12-07T05:23:40Z</dcterms:created>
  <dcterms:modified xsi:type="dcterms:W3CDTF">2023-12-07T07:46:46Z</dcterms:modified>
</cp:coreProperties>
</file>