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, and hummus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Bowl of pappardelle pasta with parsley butter, roasted hazelnuts, and shaved parmesan cheese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Bowl of salad with fried rice, boiled eggs, and chopsticks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Bowl with salmon cakes, salad, and hummus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owl of pappardelle pasta with parsley butter, roasted hazelnuts, and shaved parmesan chees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owl of salad with fried rice, boiled eggs, and chopsticks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FinalSlide.pdf" descr="FinalSlid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57" y="-6143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