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Montserrat-boldItalic.fntdata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1d9be777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1d9be777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23275" y="1743575"/>
            <a:ext cx="3488700" cy="123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85B37"/>
                </a:solidFill>
                <a:latin typeface="Montserrat"/>
                <a:ea typeface="Montserrat"/>
                <a:cs typeface="Montserrat"/>
                <a:sym typeface="Montserrat"/>
              </a:rPr>
              <a:t>TuneTribe</a:t>
            </a:r>
            <a:endParaRPr b="1">
              <a:solidFill>
                <a:srgbClr val="285B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23275" y="3168824"/>
            <a:ext cx="8520600" cy="12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Montserrat"/>
                <a:ea typeface="Montserrat"/>
                <a:cs typeface="Montserrat"/>
                <a:sym typeface="Montserrat"/>
              </a:rPr>
              <a:t>Find the beat 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Montserrat"/>
                <a:ea typeface="Montserrat"/>
                <a:cs typeface="Montserrat"/>
                <a:sym typeface="Montserrat"/>
              </a:rPr>
              <a:t>of your community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46664" l="36533" r="33122" t="25184"/>
          <a:stretch/>
        </p:blipFill>
        <p:spPr>
          <a:xfrm>
            <a:off x="640950" y="635238"/>
            <a:ext cx="1124250" cy="10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 rot="10800000">
            <a:off x="3179025" y="-3950"/>
            <a:ext cx="5971200" cy="4169400"/>
          </a:xfrm>
          <a:prstGeom prst="rtTriangle">
            <a:avLst/>
          </a:prstGeom>
          <a:solidFill>
            <a:srgbClr val="285B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9200" y="517650"/>
            <a:ext cx="2176900" cy="428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