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Montserrat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Montserrat-boldItalic.fntdata"/><Relationship Id="rId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1e8d12736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1e8d12736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s://web.stanford.edu/class/cs147/projects/HarmoniousTies/TuneTrib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785673" y="-20234"/>
            <a:ext cx="3529500" cy="99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85B37"/>
                </a:solidFill>
                <a:latin typeface="Montserrat"/>
                <a:ea typeface="Montserrat"/>
                <a:cs typeface="Montserrat"/>
                <a:sym typeface="Montserrat"/>
              </a:rPr>
              <a:t>TuneTribe</a:t>
            </a:r>
            <a:endParaRPr b="1">
              <a:solidFill>
                <a:srgbClr val="285B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775884"/>
            <a:ext cx="8526000" cy="12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Find the beat of your community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46664" l="36533" r="33122" t="25184"/>
          <a:stretch/>
        </p:blipFill>
        <p:spPr>
          <a:xfrm>
            <a:off x="0" y="0"/>
            <a:ext cx="845048" cy="78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 rot="10800000">
            <a:off x="4216125" y="-10550"/>
            <a:ext cx="4934100" cy="4176000"/>
          </a:xfrm>
          <a:prstGeom prst="rtTriangle">
            <a:avLst/>
          </a:prstGeom>
          <a:solidFill>
            <a:srgbClr val="285B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950" y="1240488"/>
            <a:ext cx="1004971" cy="1942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2877" y="1240500"/>
            <a:ext cx="1004971" cy="1942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6804" y="1240500"/>
            <a:ext cx="1004971" cy="194221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-206412" y="3106514"/>
            <a:ext cx="2195700" cy="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Discover</a:t>
            </a: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Live Local Events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>
            <p:ph idx="1" type="subTitle"/>
          </p:nvPr>
        </p:nvSpPr>
        <p:spPr>
          <a:xfrm>
            <a:off x="1617513" y="3106514"/>
            <a:ext cx="2195700" cy="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Connect</a:t>
            </a: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With Friends Over Music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441438" y="3106514"/>
            <a:ext cx="2195700" cy="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Promote</a:t>
            </a: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Your Events Locally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0" y="4884275"/>
            <a:ext cx="9144000" cy="259200"/>
          </a:xfrm>
          <a:prstGeom prst="rect">
            <a:avLst/>
          </a:prstGeom>
          <a:solidFill>
            <a:srgbClr val="285B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4792500" y="4866125"/>
            <a:ext cx="4427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https://web.stanford.edu/class/cs147/projects/HarmoniousTies/TuneTribe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0" y="3539711"/>
            <a:ext cx="57264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Problem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170433" lvl="0" marL="23774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Live music is desirable, but difficult to discover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170433" lvl="0" marL="23774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Events are about shared experiences, yet few offerings target connection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170433" lvl="0" marL="23774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Without a marketing budget, promoting for artists is hard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0" y="4360900"/>
            <a:ext cx="9144000" cy="4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Solution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Centralized &amp; Community-First * Democratized Promotion * Personalized &amp; Incentivised * Integrated with Social Media Apps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6857850" y="144325"/>
            <a:ext cx="1828800" cy="66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Design Process</a:t>
            </a:r>
            <a:endParaRPr b="1"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0" y="4864600"/>
            <a:ext cx="4311600" cy="3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TuneTribe</a:t>
            </a:r>
            <a:r>
              <a:rPr lang="en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|  Lizi O., Max M., Gracielly A., Steven B.  |  CS147 Autumn 2023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