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Alata"/>
      <p:regular r:id="rId27"/>
    </p:embeddedFont>
    <p:embeddedFont>
      <p:font typeface="Darker Grotesque"/>
      <p:regular r:id="rId28"/>
      <p:bold r:id="rId29"/>
    </p:embeddedFont>
    <p:embeddedFont>
      <p:font typeface="Notable"/>
      <p:regular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DarkerGrotesque-regular.fntdata"/><Relationship Id="rId27" Type="http://schemas.openxmlformats.org/officeDocument/2006/relationships/font" Target="fonts/Alata-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DarkerGrotesque-bold.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Notable-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d3f8b02989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d3f8b02989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d49886441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d49886441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d49886441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d49886441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4c22490473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4c2249047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d3f8b02989_1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d3f8b02989_1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4c2249047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24c2249047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4ae2985b51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4ae2985b51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4c22490473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24c22490473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4c22490473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24c2249047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4ae2985b51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24ae2985b51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4c2249047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4c2249047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4c22490473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4c22490473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887c04eb4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887c04eb4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Darker Grotesque"/>
              <a:buChar char="●"/>
            </a:pPr>
            <a:r>
              <a:rPr lang="en" sz="1400">
                <a:solidFill>
                  <a:schemeClr val="dk1"/>
                </a:solidFill>
                <a:latin typeface="Darker Grotesque"/>
                <a:ea typeface="Darker Grotesque"/>
                <a:cs typeface="Darker Grotesque"/>
                <a:sym typeface="Darker Grotesque"/>
              </a:rPr>
              <a:t>People want freedom, whether going to festivals alone or in a group.</a:t>
            </a:r>
            <a:endParaRPr sz="1400">
              <a:solidFill>
                <a:schemeClr val="dk1"/>
              </a:solidFill>
              <a:latin typeface="Darker Grotesque"/>
              <a:ea typeface="Darker Grotesque"/>
              <a:cs typeface="Darker Grotesque"/>
              <a:sym typeface="Darker Grotesque"/>
            </a:endParaRPr>
          </a:p>
          <a:p>
            <a:pPr indent="-317500" lvl="1" marL="914400" rtl="0" algn="l">
              <a:spcBef>
                <a:spcPts val="0"/>
              </a:spcBef>
              <a:spcAft>
                <a:spcPts val="0"/>
              </a:spcAft>
              <a:buClr>
                <a:schemeClr val="dk1"/>
              </a:buClr>
              <a:buSzPts val="1400"/>
              <a:buFont typeface="Darker Grotesque"/>
              <a:buChar char="○"/>
            </a:pPr>
            <a:r>
              <a:rPr lang="en" sz="1400">
                <a:solidFill>
                  <a:schemeClr val="dk1"/>
                </a:solidFill>
                <a:latin typeface="Darker Grotesque"/>
                <a:ea typeface="Darker Grotesque"/>
                <a:cs typeface="Darker Grotesque"/>
                <a:sym typeface="Darker Grotesque"/>
              </a:rPr>
              <a:t>Even when people go within a group, independence and freedom is still valued. One might be in a group but that doesn’t mean they want to feel constrained by others. This is why WHO is in the group and the quality of the group matters. You want a group that makes you feel comfortable. If this isn’t possible and your needs aren’t met, going alone might be better.</a:t>
            </a:r>
            <a:endParaRPr sz="1400">
              <a:solidFill>
                <a:schemeClr val="dk1"/>
              </a:solidFill>
              <a:latin typeface="Darker Grotesque"/>
              <a:ea typeface="Darker Grotesque"/>
              <a:cs typeface="Darker Grotesque"/>
              <a:sym typeface="Darker Grotesque"/>
            </a:endParaRPr>
          </a:p>
          <a:p>
            <a:pPr indent="-317500" lvl="1" marL="914400" rtl="0" algn="l">
              <a:spcBef>
                <a:spcPts val="0"/>
              </a:spcBef>
              <a:spcAft>
                <a:spcPts val="0"/>
              </a:spcAft>
              <a:buClr>
                <a:schemeClr val="dk1"/>
              </a:buClr>
              <a:buSzPts val="1400"/>
              <a:buFont typeface="Darker Grotesque"/>
              <a:buChar char="○"/>
            </a:pPr>
            <a:r>
              <a:rPr lang="en" sz="1400">
                <a:solidFill>
                  <a:schemeClr val="dk1"/>
                </a:solidFill>
                <a:latin typeface="Darker Grotesque"/>
                <a:ea typeface="Darker Grotesque"/>
                <a:cs typeface="Darker Grotesque"/>
                <a:sym typeface="Darker Grotesque"/>
              </a:rPr>
              <a:t>Solo raving anxiety vs. bad group stress</a:t>
            </a:r>
            <a:endParaRPr sz="1400">
              <a:solidFill>
                <a:schemeClr val="dk1"/>
              </a:solidFill>
              <a:latin typeface="Darker Grotesque"/>
              <a:ea typeface="Darker Grotesque"/>
              <a:cs typeface="Darker Grotesque"/>
              <a:sym typeface="Darker Grotesque"/>
            </a:endParaRPr>
          </a:p>
          <a:p>
            <a:pPr indent="-317500" lvl="0" marL="457200" rtl="0" algn="l">
              <a:spcBef>
                <a:spcPts val="0"/>
              </a:spcBef>
              <a:spcAft>
                <a:spcPts val="0"/>
              </a:spcAft>
              <a:buClr>
                <a:schemeClr val="dk1"/>
              </a:buClr>
              <a:buSzPts val="1400"/>
              <a:buFont typeface="Darker Grotesque"/>
              <a:buChar char="●"/>
            </a:pPr>
            <a:r>
              <a:rPr lang="en" sz="1800">
                <a:solidFill>
                  <a:schemeClr val="dk1"/>
                </a:solidFill>
                <a:latin typeface="Darker Grotesque"/>
                <a:ea typeface="Darker Grotesque"/>
                <a:cs typeface="Darker Grotesque"/>
                <a:sym typeface="Darker Grotesque"/>
              </a:rPr>
              <a:t>Cost is a barrier for attending festivals, but going with others can minimize fees.</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Cost is an obvious barrier to festivals, but the fact that all three interviewees mention this did come to us as a bit of a surprise because we didn’t really consider this before.\</a:t>
            </a:r>
            <a:endParaRPr sz="1800">
              <a:solidFill>
                <a:schemeClr val="dk1"/>
              </a:solidFill>
              <a:latin typeface="Darker Grotesque"/>
              <a:ea typeface="Darker Grotesque"/>
              <a:cs typeface="Darker Grotesque"/>
              <a:sym typeface="Darker Grotesque"/>
            </a:endParaRPr>
          </a:p>
          <a:p>
            <a:pPr indent="-342900" lvl="0" marL="457200" rtl="0" algn="l">
              <a:lnSpc>
                <a:spcPct val="150000"/>
              </a:lnSpc>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Festivals have their own culture that can make it hard for newcomers to enter the scene. </a:t>
            </a:r>
            <a:endParaRPr sz="1800">
              <a:solidFill>
                <a:schemeClr val="dk1"/>
              </a:solidFill>
              <a:latin typeface="Darker Grotesque"/>
              <a:ea typeface="Darker Grotesque"/>
              <a:cs typeface="Darker Grotesque"/>
              <a:sym typeface="Darker Grotesque"/>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887c04eb40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2887c04eb4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Logistics and planning is more important for groups, than when going solo.</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Alex and Edward both emphasize how important planning is when going with groups because one needs to consider the needs of the whole group, including set lists, etc… One would think that when going to festivals (something fun) detailed planning isn’t as required but its actually v important to ensure best experience. Planning can be stressful tho.</a:t>
            </a:r>
            <a:endParaRPr sz="1800">
              <a:solidFill>
                <a:schemeClr val="dk1"/>
              </a:solidFill>
              <a:latin typeface="Darker Grotesque"/>
              <a:ea typeface="Darker Grotesque"/>
              <a:cs typeface="Darker Grotesque"/>
              <a:sym typeface="Darker Grotesque"/>
            </a:endParaRPr>
          </a:p>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It’s not just about having a group, it’s about having the right one.</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People have standards as to what they want in their group. The vibes are very important, this is why people tend to obtain groups through mutual friends and want others to vouch for them before proceeding.</a:t>
            </a:r>
            <a:endParaRPr sz="1800">
              <a:solidFill>
                <a:schemeClr val="dk1"/>
              </a:solidFill>
              <a:latin typeface="Darker Grotesque"/>
              <a:ea typeface="Darker Grotesque"/>
              <a:cs typeface="Darker Grotesque"/>
              <a:sym typeface="Darker Grotesque"/>
            </a:endParaRPr>
          </a:p>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Group Dynamics Solutions: Attendees desire the flexibility to attend events both solo and with groups. There is a need for tools or platforms that help people find like-minded individuals or groups to attend events with, taking into account shared interests and personality compatibility.t</a:t>
            </a:r>
            <a:endParaRPr sz="1800">
              <a:solidFill>
                <a:schemeClr val="dk1"/>
              </a:solidFill>
              <a:latin typeface="Darker Grotesque"/>
              <a:ea typeface="Darker Grotesque"/>
              <a:cs typeface="Darker Grotesque"/>
              <a:sym typeface="Darker Grotesque"/>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2887c04eb40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2887c04eb4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Logistics and planning is more important for groups, than when going solo.</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Alex and Edward both emphasize how important planning is when going with groups because one needs to consider the needs of the whole group, including set lists, etc… One would think that when going to festivals (something fun) detailed planning isn’t as required but its actually v important to ensure best experience. Planning can be stressful tho.</a:t>
            </a:r>
            <a:endParaRPr sz="1800">
              <a:solidFill>
                <a:schemeClr val="dk1"/>
              </a:solidFill>
              <a:latin typeface="Darker Grotesque"/>
              <a:ea typeface="Darker Grotesque"/>
              <a:cs typeface="Darker Grotesque"/>
              <a:sym typeface="Darker Grotesque"/>
            </a:endParaRPr>
          </a:p>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It’s not just about having a group, it’s about having the right one.</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People have standards as to what they want in their group. The vibes are very important, this is why people tend to obtain groups through mutual friends and want others to vouch for them before proceeding.</a:t>
            </a:r>
            <a:endParaRPr sz="1800">
              <a:solidFill>
                <a:schemeClr val="dk1"/>
              </a:solidFill>
              <a:latin typeface="Darker Grotesque"/>
              <a:ea typeface="Darker Grotesque"/>
              <a:cs typeface="Darker Grotesque"/>
              <a:sym typeface="Darker Grotesque"/>
            </a:endParaRPr>
          </a:p>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Group Dynamics Solutions: Attendees desire the flexibility to attend events both solo and with groups. There is a need for tools or platforms that help people find like-minded individuals or groups to attend events with, taking into account shared interests and personality compatibility.t</a:t>
            </a:r>
            <a:endParaRPr sz="1800">
              <a:solidFill>
                <a:schemeClr val="dk1"/>
              </a:solidFill>
              <a:latin typeface="Darker Grotesque"/>
              <a:ea typeface="Darker Grotesque"/>
              <a:cs typeface="Darker Grotesque"/>
              <a:sym typeface="Darker Grotesque"/>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2887c04eb4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2887c04eb4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Logistics and planning is more important for groups, than when going solo.</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Alex and Edward both emphasize how important planning is when going with groups because one needs to consider the needs of the whole group, including set lists, etc… One would think that when going to festivals (something fun) detailed planning isn’t as required but its actually v important to ensure best experience. Planning can be stressful tho.</a:t>
            </a:r>
            <a:endParaRPr sz="1800">
              <a:solidFill>
                <a:schemeClr val="dk1"/>
              </a:solidFill>
              <a:latin typeface="Darker Grotesque"/>
              <a:ea typeface="Darker Grotesque"/>
              <a:cs typeface="Darker Grotesque"/>
              <a:sym typeface="Darker Grotesque"/>
            </a:endParaRPr>
          </a:p>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It’s not just about having a group, it’s about having the right one.</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People have standards as to what they want in their group. The vibes are very important, this is why people tend to obtain groups through mutual friends and want others to vouch for them before proceeding.</a:t>
            </a:r>
            <a:endParaRPr sz="1800">
              <a:solidFill>
                <a:schemeClr val="dk1"/>
              </a:solidFill>
              <a:latin typeface="Darker Grotesque"/>
              <a:ea typeface="Darker Grotesque"/>
              <a:cs typeface="Darker Grotesque"/>
              <a:sym typeface="Darker Grotesque"/>
            </a:endParaRPr>
          </a:p>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Group Dynamics Solutions: Attendees desire the flexibility to attend events both solo and with groups. There is a need for tools or platforms that help people find like-minded individuals or groups to attend events with, taking into account shared interests and personality compatibility.t</a:t>
            </a:r>
            <a:endParaRPr sz="1800">
              <a:solidFill>
                <a:schemeClr val="dk1"/>
              </a:solidFill>
              <a:latin typeface="Darker Grotesque"/>
              <a:ea typeface="Darker Grotesque"/>
              <a:cs typeface="Darker Grotesque"/>
              <a:sym typeface="Darker Grotesque"/>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887c04eb40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887c04eb4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d3f8b02989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d3f8b02989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Logistics and planning is more important for groups, than when going solo.</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Alex and Edward both emphasize how important planning is when going with groups because one needs to consider the needs of the whole group, including set lists, etc… One would think that when going to festivals (something fun) detailed planning isn’t as required but its actually v important to ensure best experience. Planning can be stressful tho.</a:t>
            </a:r>
            <a:endParaRPr sz="1800">
              <a:solidFill>
                <a:schemeClr val="dk1"/>
              </a:solidFill>
              <a:latin typeface="Darker Grotesque"/>
              <a:ea typeface="Darker Grotesque"/>
              <a:cs typeface="Darker Grotesque"/>
              <a:sym typeface="Darker Grotesque"/>
            </a:endParaRPr>
          </a:p>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It’s not just about having a group, it’s about having the right one.</a:t>
            </a:r>
            <a:endParaRPr sz="1800">
              <a:solidFill>
                <a:schemeClr val="dk1"/>
              </a:solidFill>
              <a:latin typeface="Darker Grotesque"/>
              <a:ea typeface="Darker Grotesque"/>
              <a:cs typeface="Darker Grotesque"/>
              <a:sym typeface="Darker Grotesque"/>
            </a:endParaRPr>
          </a:p>
          <a:p>
            <a:pPr indent="-342900" lvl="1" marL="9144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People have standards as to what they want in their group. The vibes are very important, this is why people tend to obtain groups through mutual friends and want others to vouch for them before proceeding.</a:t>
            </a:r>
            <a:endParaRPr sz="1800">
              <a:solidFill>
                <a:schemeClr val="dk1"/>
              </a:solidFill>
              <a:latin typeface="Darker Grotesque"/>
              <a:ea typeface="Darker Grotesque"/>
              <a:cs typeface="Darker Grotesque"/>
              <a:sym typeface="Darker Grotesque"/>
            </a:endParaRPr>
          </a:p>
          <a:p>
            <a:pPr indent="-342900" lvl="0" marL="457200" rtl="0" algn="l">
              <a:spcBef>
                <a:spcPts val="0"/>
              </a:spcBef>
              <a:spcAft>
                <a:spcPts val="0"/>
              </a:spcAft>
              <a:buClr>
                <a:schemeClr val="dk1"/>
              </a:buClr>
              <a:buSzPts val="1800"/>
              <a:buFont typeface="Darker Grotesque"/>
              <a:buChar char="●"/>
            </a:pPr>
            <a:r>
              <a:rPr lang="en" sz="1800">
                <a:solidFill>
                  <a:schemeClr val="dk1"/>
                </a:solidFill>
                <a:latin typeface="Darker Grotesque"/>
                <a:ea typeface="Darker Grotesque"/>
                <a:cs typeface="Darker Grotesque"/>
                <a:sym typeface="Darker Grotesque"/>
              </a:rPr>
              <a:t>Group Dynamics Solutions: Attendees desire the flexibility to attend events both solo and with groups. There is a need for tools or platforms that help people find like-minded individuals or groups to attend events with, taking into account shared interests and personality compatibility.t</a:t>
            </a:r>
            <a:endParaRPr sz="1800">
              <a:solidFill>
                <a:schemeClr val="dk1"/>
              </a:solidFill>
              <a:latin typeface="Darker Grotesque"/>
              <a:ea typeface="Darker Grotesque"/>
              <a:cs typeface="Darker Grotesque"/>
              <a:sym typeface="Darker Grotesque"/>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d49886441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d49886441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4ae2985b51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24ae2985b51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4.png"/><Relationship Id="rId4" Type="http://schemas.openxmlformats.org/officeDocument/2006/relationships/image" Target="../media/image11.png"/><Relationship Id="rId11" Type="http://schemas.openxmlformats.org/officeDocument/2006/relationships/image" Target="../media/image4.png"/><Relationship Id="rId10" Type="http://schemas.openxmlformats.org/officeDocument/2006/relationships/image" Target="../media/image9.png"/><Relationship Id="rId9" Type="http://schemas.openxmlformats.org/officeDocument/2006/relationships/image" Target="../media/image12.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18.png"/><Relationship Id="rId8"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4.png"/><Relationship Id="rId4" Type="http://schemas.openxmlformats.org/officeDocument/2006/relationships/image" Target="../media/image16.png"/><Relationship Id="rId10" Type="http://schemas.openxmlformats.org/officeDocument/2006/relationships/image" Target="../media/image2.png"/><Relationship Id="rId9"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11.png"/><Relationship Id="rId8"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5.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13.png"/><Relationship Id="rId6" Type="http://schemas.openxmlformats.org/officeDocument/2006/relationships/image" Target="../media/image1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4.png"/><Relationship Id="rId4"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15.png"/><Relationship Id="rId7" Type="http://schemas.openxmlformats.org/officeDocument/2006/relationships/image" Target="../media/image18.png"/><Relationship Id="rId8"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 Id="rId4" Type="http://schemas.openxmlformats.org/officeDocument/2006/relationships/image" Target="../media/image17.png"/><Relationship Id="rId11" Type="http://schemas.openxmlformats.org/officeDocument/2006/relationships/image" Target="../media/image9.png"/><Relationship Id="rId10" Type="http://schemas.openxmlformats.org/officeDocument/2006/relationships/image" Target="../media/image5.png"/><Relationship Id="rId9" Type="http://schemas.openxmlformats.org/officeDocument/2006/relationships/image" Target="../media/image10.png"/><Relationship Id="rId5" Type="http://schemas.openxmlformats.org/officeDocument/2006/relationships/image" Target="../media/image18.png"/><Relationship Id="rId6" Type="http://schemas.openxmlformats.org/officeDocument/2006/relationships/image" Target="../media/image13.png"/><Relationship Id="rId7" Type="http://schemas.openxmlformats.org/officeDocument/2006/relationships/image" Target="../media/image1.png"/><Relationship Id="rId8"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 Id="rId4" Type="http://schemas.openxmlformats.org/officeDocument/2006/relationships/image" Target="../media/image15.png"/><Relationship Id="rId5" Type="http://schemas.openxmlformats.org/officeDocument/2006/relationships/image" Target="../media/image18.png"/><Relationship Id="rId6" Type="http://schemas.openxmlformats.org/officeDocument/2006/relationships/image" Target="../media/image13.png"/><Relationship Id="rId7"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18.png"/><Relationship Id="rId7" Type="http://schemas.openxmlformats.org/officeDocument/2006/relationships/image" Target="../media/image16.png"/><Relationship Id="rId8"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1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18.png"/><Relationship Id="rId6"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7.png"/><Relationship Id="rId4" Type="http://schemas.openxmlformats.org/officeDocument/2006/relationships/image" Target="../media/image2.png"/><Relationship Id="rId5"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7.png"/><Relationship Id="rId4" Type="http://schemas.openxmlformats.org/officeDocument/2006/relationships/image" Target="../media/image2.png"/><Relationship Id="rId5" Type="http://schemas.openxmlformats.org/officeDocument/2006/relationships/image" Target="../media/image1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8.png"/><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4.png"/><Relationship Id="rId6"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9"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11.png"/><Relationship Id="rId8" Type="http://schemas.openxmlformats.org/officeDocument/2006/relationships/image" Target="../media/image1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669825" y="1542100"/>
            <a:ext cx="5804400" cy="18708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SzPts val="5200"/>
              <a:buFont typeface="Notable"/>
              <a:buNone/>
              <a:defRPr sz="5800">
                <a:latin typeface="Notable"/>
                <a:ea typeface="Notable"/>
                <a:cs typeface="Notable"/>
                <a:sym typeface="Notable"/>
              </a:defRPr>
            </a:lvl1pPr>
            <a:lvl2pPr lvl="1" algn="ctr">
              <a:spcBef>
                <a:spcPts val="0"/>
              </a:spcBef>
              <a:spcAft>
                <a:spcPts val="0"/>
              </a:spcAft>
              <a:buSzPts val="5200"/>
              <a:buFont typeface="Notable"/>
              <a:buNone/>
              <a:defRPr sz="5200">
                <a:latin typeface="Notable"/>
                <a:ea typeface="Notable"/>
                <a:cs typeface="Notable"/>
                <a:sym typeface="Notable"/>
              </a:defRPr>
            </a:lvl2pPr>
            <a:lvl3pPr lvl="2" algn="ctr">
              <a:spcBef>
                <a:spcPts val="0"/>
              </a:spcBef>
              <a:spcAft>
                <a:spcPts val="0"/>
              </a:spcAft>
              <a:buSzPts val="5200"/>
              <a:buFont typeface="Notable"/>
              <a:buNone/>
              <a:defRPr sz="5200">
                <a:latin typeface="Notable"/>
                <a:ea typeface="Notable"/>
                <a:cs typeface="Notable"/>
                <a:sym typeface="Notable"/>
              </a:defRPr>
            </a:lvl3pPr>
            <a:lvl4pPr lvl="3" algn="ctr">
              <a:spcBef>
                <a:spcPts val="0"/>
              </a:spcBef>
              <a:spcAft>
                <a:spcPts val="0"/>
              </a:spcAft>
              <a:buSzPts val="5200"/>
              <a:buFont typeface="Notable"/>
              <a:buNone/>
              <a:defRPr sz="5200">
                <a:latin typeface="Notable"/>
                <a:ea typeface="Notable"/>
                <a:cs typeface="Notable"/>
                <a:sym typeface="Notable"/>
              </a:defRPr>
            </a:lvl4pPr>
            <a:lvl5pPr lvl="4" algn="ctr">
              <a:spcBef>
                <a:spcPts val="0"/>
              </a:spcBef>
              <a:spcAft>
                <a:spcPts val="0"/>
              </a:spcAft>
              <a:buSzPts val="5200"/>
              <a:buFont typeface="Notable"/>
              <a:buNone/>
              <a:defRPr sz="5200">
                <a:latin typeface="Notable"/>
                <a:ea typeface="Notable"/>
                <a:cs typeface="Notable"/>
                <a:sym typeface="Notable"/>
              </a:defRPr>
            </a:lvl5pPr>
            <a:lvl6pPr lvl="5" algn="ctr">
              <a:spcBef>
                <a:spcPts val="0"/>
              </a:spcBef>
              <a:spcAft>
                <a:spcPts val="0"/>
              </a:spcAft>
              <a:buSzPts val="5200"/>
              <a:buFont typeface="Notable"/>
              <a:buNone/>
              <a:defRPr sz="5200">
                <a:latin typeface="Notable"/>
                <a:ea typeface="Notable"/>
                <a:cs typeface="Notable"/>
                <a:sym typeface="Notable"/>
              </a:defRPr>
            </a:lvl6pPr>
            <a:lvl7pPr lvl="6" algn="ctr">
              <a:spcBef>
                <a:spcPts val="0"/>
              </a:spcBef>
              <a:spcAft>
                <a:spcPts val="0"/>
              </a:spcAft>
              <a:buSzPts val="5200"/>
              <a:buFont typeface="Notable"/>
              <a:buNone/>
              <a:defRPr sz="5200">
                <a:latin typeface="Notable"/>
                <a:ea typeface="Notable"/>
                <a:cs typeface="Notable"/>
                <a:sym typeface="Notable"/>
              </a:defRPr>
            </a:lvl7pPr>
            <a:lvl8pPr lvl="7" algn="ctr">
              <a:spcBef>
                <a:spcPts val="0"/>
              </a:spcBef>
              <a:spcAft>
                <a:spcPts val="0"/>
              </a:spcAft>
              <a:buSzPts val="5200"/>
              <a:buFont typeface="Notable"/>
              <a:buNone/>
              <a:defRPr sz="5200">
                <a:latin typeface="Notable"/>
                <a:ea typeface="Notable"/>
                <a:cs typeface="Notable"/>
                <a:sym typeface="Notable"/>
              </a:defRPr>
            </a:lvl8pPr>
            <a:lvl9pPr lvl="8" algn="ctr">
              <a:spcBef>
                <a:spcPts val="0"/>
              </a:spcBef>
              <a:spcAft>
                <a:spcPts val="0"/>
              </a:spcAft>
              <a:buSzPts val="5200"/>
              <a:buFont typeface="Notable"/>
              <a:buNone/>
              <a:defRPr sz="5200">
                <a:latin typeface="Notable"/>
                <a:ea typeface="Notable"/>
                <a:cs typeface="Notable"/>
                <a:sym typeface="Notable"/>
              </a:defRPr>
            </a:lvl9pPr>
          </a:lstStyle>
          <a:p/>
        </p:txBody>
      </p:sp>
      <p:sp>
        <p:nvSpPr>
          <p:cNvPr id="10" name="Google Shape;10;p2"/>
          <p:cNvSpPr txBox="1"/>
          <p:nvPr>
            <p:ph idx="1" type="subTitle"/>
          </p:nvPr>
        </p:nvSpPr>
        <p:spPr>
          <a:xfrm>
            <a:off x="1669825" y="3412575"/>
            <a:ext cx="4359000" cy="409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6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pic>
        <p:nvPicPr>
          <p:cNvPr id="11" name="Google Shape;11;p2"/>
          <p:cNvPicPr preferRelativeResize="0"/>
          <p:nvPr/>
        </p:nvPicPr>
        <p:blipFill>
          <a:blip r:embed="rId2">
            <a:alphaModFix/>
          </a:blip>
          <a:stretch>
            <a:fillRect/>
          </a:stretch>
        </p:blipFill>
        <p:spPr>
          <a:xfrm rot="-5400000">
            <a:off x="6347625" y="773662"/>
            <a:ext cx="5176400" cy="3915275"/>
          </a:xfrm>
          <a:prstGeom prst="rect">
            <a:avLst/>
          </a:prstGeom>
          <a:noFill/>
          <a:ln>
            <a:noFill/>
          </a:ln>
        </p:spPr>
      </p:pic>
      <p:pic>
        <p:nvPicPr>
          <p:cNvPr id="12" name="Google Shape;12;p2"/>
          <p:cNvPicPr preferRelativeResize="0"/>
          <p:nvPr/>
        </p:nvPicPr>
        <p:blipFill>
          <a:blip r:embed="rId3">
            <a:alphaModFix/>
          </a:blip>
          <a:stretch>
            <a:fillRect/>
          </a:stretch>
        </p:blipFill>
        <p:spPr>
          <a:xfrm rot="8100000">
            <a:off x="-1557954" y="312356"/>
            <a:ext cx="3290884" cy="2489113"/>
          </a:xfrm>
          <a:prstGeom prst="rect">
            <a:avLst/>
          </a:prstGeom>
          <a:noFill/>
          <a:ln>
            <a:noFill/>
          </a:ln>
        </p:spPr>
      </p:pic>
      <p:pic>
        <p:nvPicPr>
          <p:cNvPr id="13" name="Google Shape;13;p2"/>
          <p:cNvPicPr preferRelativeResize="0"/>
          <p:nvPr/>
        </p:nvPicPr>
        <p:blipFill>
          <a:blip r:embed="rId4">
            <a:alphaModFix/>
          </a:blip>
          <a:stretch>
            <a:fillRect/>
          </a:stretch>
        </p:blipFill>
        <p:spPr>
          <a:xfrm>
            <a:off x="1797983" y="368921"/>
            <a:ext cx="552848" cy="548828"/>
          </a:xfrm>
          <a:prstGeom prst="rect">
            <a:avLst/>
          </a:prstGeom>
          <a:noFill/>
          <a:ln>
            <a:noFill/>
          </a:ln>
        </p:spPr>
      </p:pic>
      <p:pic>
        <p:nvPicPr>
          <p:cNvPr id="14" name="Google Shape;14;p2"/>
          <p:cNvPicPr preferRelativeResize="0"/>
          <p:nvPr/>
        </p:nvPicPr>
        <p:blipFill>
          <a:blip r:embed="rId5">
            <a:alphaModFix/>
          </a:blip>
          <a:stretch>
            <a:fillRect/>
          </a:stretch>
        </p:blipFill>
        <p:spPr>
          <a:xfrm>
            <a:off x="5660096" y="276441"/>
            <a:ext cx="1007800" cy="1000464"/>
          </a:xfrm>
          <a:prstGeom prst="rect">
            <a:avLst/>
          </a:prstGeom>
          <a:noFill/>
          <a:ln>
            <a:noFill/>
          </a:ln>
        </p:spPr>
      </p:pic>
      <p:pic>
        <p:nvPicPr>
          <p:cNvPr id="15" name="Google Shape;15;p2"/>
          <p:cNvPicPr preferRelativeResize="0"/>
          <p:nvPr/>
        </p:nvPicPr>
        <p:blipFill>
          <a:blip r:embed="rId6">
            <a:alphaModFix/>
          </a:blip>
          <a:stretch>
            <a:fillRect/>
          </a:stretch>
        </p:blipFill>
        <p:spPr>
          <a:xfrm>
            <a:off x="5660107" y="3969410"/>
            <a:ext cx="552848" cy="548828"/>
          </a:xfrm>
          <a:prstGeom prst="rect">
            <a:avLst/>
          </a:prstGeom>
          <a:noFill/>
          <a:ln>
            <a:noFill/>
          </a:ln>
        </p:spPr>
      </p:pic>
      <p:pic>
        <p:nvPicPr>
          <p:cNvPr id="16" name="Google Shape;16;p2"/>
          <p:cNvPicPr preferRelativeResize="0"/>
          <p:nvPr/>
        </p:nvPicPr>
        <p:blipFill>
          <a:blip r:embed="rId7">
            <a:alphaModFix/>
          </a:blip>
          <a:stretch>
            <a:fillRect/>
          </a:stretch>
        </p:blipFill>
        <p:spPr>
          <a:xfrm>
            <a:off x="4903185" y="143101"/>
            <a:ext cx="506026" cy="364573"/>
          </a:xfrm>
          <a:prstGeom prst="rect">
            <a:avLst/>
          </a:prstGeom>
          <a:noFill/>
          <a:ln>
            <a:noFill/>
          </a:ln>
        </p:spPr>
      </p:pic>
      <p:pic>
        <p:nvPicPr>
          <p:cNvPr id="17" name="Google Shape;17;p2"/>
          <p:cNvPicPr preferRelativeResize="0"/>
          <p:nvPr/>
        </p:nvPicPr>
        <p:blipFill>
          <a:blip r:embed="rId8">
            <a:alphaModFix/>
          </a:blip>
          <a:stretch>
            <a:fillRect/>
          </a:stretch>
        </p:blipFill>
        <p:spPr>
          <a:xfrm>
            <a:off x="5522810" y="4665573"/>
            <a:ext cx="506017" cy="377301"/>
          </a:xfrm>
          <a:prstGeom prst="rect">
            <a:avLst/>
          </a:prstGeom>
          <a:noFill/>
          <a:ln>
            <a:noFill/>
          </a:ln>
        </p:spPr>
      </p:pic>
      <p:pic>
        <p:nvPicPr>
          <p:cNvPr id="18" name="Google Shape;18;p2"/>
          <p:cNvPicPr preferRelativeResize="0"/>
          <p:nvPr/>
        </p:nvPicPr>
        <p:blipFill>
          <a:blip r:embed="rId9">
            <a:alphaModFix/>
          </a:blip>
          <a:stretch>
            <a:fillRect/>
          </a:stretch>
        </p:blipFill>
        <p:spPr>
          <a:xfrm>
            <a:off x="1797987" y="4199371"/>
            <a:ext cx="376198" cy="377301"/>
          </a:xfrm>
          <a:prstGeom prst="rect">
            <a:avLst/>
          </a:prstGeom>
          <a:noFill/>
          <a:ln>
            <a:noFill/>
          </a:ln>
        </p:spPr>
      </p:pic>
      <p:pic>
        <p:nvPicPr>
          <p:cNvPr id="19" name="Google Shape;19;p2"/>
          <p:cNvPicPr preferRelativeResize="0"/>
          <p:nvPr/>
        </p:nvPicPr>
        <p:blipFill>
          <a:blip r:embed="rId10">
            <a:alphaModFix/>
          </a:blip>
          <a:stretch>
            <a:fillRect/>
          </a:stretch>
        </p:blipFill>
        <p:spPr>
          <a:xfrm>
            <a:off x="4988242" y="3822074"/>
            <a:ext cx="335871" cy="377301"/>
          </a:xfrm>
          <a:prstGeom prst="rect">
            <a:avLst/>
          </a:prstGeom>
          <a:noFill/>
          <a:ln>
            <a:noFill/>
          </a:ln>
        </p:spPr>
      </p:pic>
      <p:pic>
        <p:nvPicPr>
          <p:cNvPr id="20" name="Google Shape;20;p2"/>
          <p:cNvPicPr preferRelativeResize="0"/>
          <p:nvPr/>
        </p:nvPicPr>
        <p:blipFill>
          <a:blip r:embed="rId11">
            <a:alphaModFix/>
          </a:blip>
          <a:stretch>
            <a:fillRect/>
          </a:stretch>
        </p:blipFill>
        <p:spPr>
          <a:xfrm rot="-375304">
            <a:off x="-1713400" y="3412576"/>
            <a:ext cx="3601774" cy="2724250"/>
          </a:xfrm>
          <a:prstGeom prst="rect">
            <a:avLst/>
          </a:prstGeom>
          <a:noFill/>
          <a:ln>
            <a:noFill/>
          </a:ln>
        </p:spPr>
      </p:pic>
      <p:sp>
        <p:nvSpPr>
          <p:cNvPr id="21" name="Google Shape;21;p2"/>
          <p:cNvSpPr/>
          <p:nvPr/>
        </p:nvSpPr>
        <p:spPr>
          <a:xfrm rot="5400000">
            <a:off x="4954524" y="3863200"/>
            <a:ext cx="444153" cy="295051"/>
          </a:xfrm>
          <a:custGeom>
            <a:rect b="b" l="l" r="r" t="t"/>
            <a:pathLst>
              <a:path extrusionOk="0" h="11834" w="17816">
                <a:moveTo>
                  <a:pt x="11257" y="462"/>
                </a:moveTo>
                <a:cubicBezTo>
                  <a:pt x="12165" y="462"/>
                  <a:pt x="13046" y="594"/>
                  <a:pt x="13845" y="866"/>
                </a:cubicBezTo>
                <a:cubicBezTo>
                  <a:pt x="15159" y="1289"/>
                  <a:pt x="16327" y="2381"/>
                  <a:pt x="16872" y="3695"/>
                </a:cubicBezTo>
                <a:cubicBezTo>
                  <a:pt x="17319" y="4737"/>
                  <a:pt x="17343" y="5805"/>
                  <a:pt x="16922" y="6698"/>
                </a:cubicBezTo>
                <a:cubicBezTo>
                  <a:pt x="16053" y="8508"/>
                  <a:pt x="13869" y="9253"/>
                  <a:pt x="11860" y="9824"/>
                </a:cubicBezTo>
                <a:lnTo>
                  <a:pt x="8833" y="10692"/>
                </a:lnTo>
                <a:cubicBezTo>
                  <a:pt x="7609" y="11028"/>
                  <a:pt x="6339" y="11388"/>
                  <a:pt x="5045" y="11388"/>
                </a:cubicBezTo>
                <a:cubicBezTo>
                  <a:pt x="5001" y="11388"/>
                  <a:pt x="4957" y="11388"/>
                  <a:pt x="4913" y="11387"/>
                </a:cubicBezTo>
                <a:cubicBezTo>
                  <a:pt x="3474" y="11337"/>
                  <a:pt x="2233" y="10742"/>
                  <a:pt x="1562" y="9799"/>
                </a:cubicBezTo>
                <a:cubicBezTo>
                  <a:pt x="570" y="8336"/>
                  <a:pt x="1042" y="6252"/>
                  <a:pt x="2035" y="4935"/>
                </a:cubicBezTo>
                <a:cubicBezTo>
                  <a:pt x="3126" y="3496"/>
                  <a:pt x="4838" y="2579"/>
                  <a:pt x="6326" y="1736"/>
                </a:cubicBezTo>
                <a:cubicBezTo>
                  <a:pt x="7850" y="902"/>
                  <a:pt x="9600" y="462"/>
                  <a:pt x="11257" y="462"/>
                </a:cubicBezTo>
                <a:close/>
                <a:moveTo>
                  <a:pt x="11270" y="0"/>
                </a:moveTo>
                <a:cubicBezTo>
                  <a:pt x="9534" y="0"/>
                  <a:pt x="7705" y="457"/>
                  <a:pt x="6104" y="1339"/>
                </a:cubicBezTo>
                <a:cubicBezTo>
                  <a:pt x="4566" y="2182"/>
                  <a:pt x="2829" y="3149"/>
                  <a:pt x="1662" y="4664"/>
                </a:cubicBezTo>
                <a:cubicBezTo>
                  <a:pt x="596" y="6077"/>
                  <a:pt x="0" y="8360"/>
                  <a:pt x="1191" y="10047"/>
                </a:cubicBezTo>
                <a:cubicBezTo>
                  <a:pt x="1935" y="11115"/>
                  <a:pt x="3325" y="11784"/>
                  <a:pt x="4913" y="11833"/>
                </a:cubicBezTo>
                <a:lnTo>
                  <a:pt x="5135" y="11833"/>
                </a:lnTo>
                <a:cubicBezTo>
                  <a:pt x="6451" y="11833"/>
                  <a:pt x="7716" y="11486"/>
                  <a:pt x="8956" y="11139"/>
                </a:cubicBezTo>
                <a:lnTo>
                  <a:pt x="12009" y="10271"/>
                </a:lnTo>
                <a:cubicBezTo>
                  <a:pt x="14093" y="9676"/>
                  <a:pt x="16400" y="8882"/>
                  <a:pt x="17319" y="6897"/>
                </a:cubicBezTo>
                <a:cubicBezTo>
                  <a:pt x="17815" y="5878"/>
                  <a:pt x="17815" y="4664"/>
                  <a:pt x="17319" y="3522"/>
                </a:cubicBezTo>
                <a:cubicBezTo>
                  <a:pt x="16698" y="2083"/>
                  <a:pt x="15433" y="892"/>
                  <a:pt x="13994" y="420"/>
                </a:cubicBezTo>
                <a:cubicBezTo>
                  <a:pt x="13150" y="138"/>
                  <a:pt x="12224" y="0"/>
                  <a:pt x="112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rot="-425860">
            <a:off x="-397483" y="3153395"/>
            <a:ext cx="1844388" cy="2180859"/>
          </a:xfrm>
          <a:custGeom>
            <a:rect b="b" l="l" r="r" t="t"/>
            <a:pathLst>
              <a:path extrusionOk="0" h="47296" w="39999">
                <a:moveTo>
                  <a:pt x="5510" y="1"/>
                </a:moveTo>
                <a:cubicBezTo>
                  <a:pt x="4921" y="1"/>
                  <a:pt x="4352" y="153"/>
                  <a:pt x="3848" y="499"/>
                </a:cubicBezTo>
                <a:lnTo>
                  <a:pt x="4120" y="872"/>
                </a:lnTo>
                <a:cubicBezTo>
                  <a:pt x="4542" y="581"/>
                  <a:pt x="5023" y="452"/>
                  <a:pt x="5526" y="452"/>
                </a:cubicBezTo>
                <a:cubicBezTo>
                  <a:pt x="6734" y="452"/>
                  <a:pt x="8069" y="1196"/>
                  <a:pt x="9032" y="2212"/>
                </a:cubicBezTo>
                <a:cubicBezTo>
                  <a:pt x="9429" y="2633"/>
                  <a:pt x="9803" y="3080"/>
                  <a:pt x="10174" y="3526"/>
                </a:cubicBezTo>
                <a:cubicBezTo>
                  <a:pt x="11067" y="4618"/>
                  <a:pt x="11960" y="5736"/>
                  <a:pt x="13250" y="6355"/>
                </a:cubicBezTo>
                <a:cubicBezTo>
                  <a:pt x="14144" y="6789"/>
                  <a:pt x="15101" y="6930"/>
                  <a:pt x="16079" y="6930"/>
                </a:cubicBezTo>
                <a:cubicBezTo>
                  <a:pt x="16948" y="6930"/>
                  <a:pt x="17834" y="6819"/>
                  <a:pt x="18709" y="6702"/>
                </a:cubicBezTo>
                <a:cubicBezTo>
                  <a:pt x="19565" y="6608"/>
                  <a:pt x="20435" y="6506"/>
                  <a:pt x="21288" y="6506"/>
                </a:cubicBezTo>
                <a:cubicBezTo>
                  <a:pt x="21993" y="6506"/>
                  <a:pt x="22687" y="6575"/>
                  <a:pt x="23350" y="6778"/>
                </a:cubicBezTo>
                <a:cubicBezTo>
                  <a:pt x="24789" y="7224"/>
                  <a:pt x="25905" y="8217"/>
                  <a:pt x="27072" y="9259"/>
                </a:cubicBezTo>
                <a:cubicBezTo>
                  <a:pt x="27568" y="9680"/>
                  <a:pt x="28064" y="10126"/>
                  <a:pt x="28584" y="10523"/>
                </a:cubicBezTo>
                <a:cubicBezTo>
                  <a:pt x="29553" y="11268"/>
                  <a:pt x="30645" y="11863"/>
                  <a:pt x="31661" y="12435"/>
                </a:cubicBezTo>
                <a:cubicBezTo>
                  <a:pt x="32779" y="13080"/>
                  <a:pt x="33944" y="13725"/>
                  <a:pt x="34936" y="14519"/>
                </a:cubicBezTo>
                <a:cubicBezTo>
                  <a:pt x="37840" y="16851"/>
                  <a:pt x="39528" y="20647"/>
                  <a:pt x="39329" y="24444"/>
                </a:cubicBezTo>
                <a:cubicBezTo>
                  <a:pt x="39154" y="28190"/>
                  <a:pt x="37195" y="31763"/>
                  <a:pt x="34093" y="33996"/>
                </a:cubicBezTo>
                <a:cubicBezTo>
                  <a:pt x="32282" y="35336"/>
                  <a:pt x="30123" y="36155"/>
                  <a:pt x="28039" y="36973"/>
                </a:cubicBezTo>
                <a:cubicBezTo>
                  <a:pt x="26153" y="37694"/>
                  <a:pt x="24217" y="38462"/>
                  <a:pt x="22506" y="39554"/>
                </a:cubicBezTo>
                <a:cubicBezTo>
                  <a:pt x="21439" y="40248"/>
                  <a:pt x="20422" y="41068"/>
                  <a:pt x="19479" y="41886"/>
                </a:cubicBezTo>
                <a:cubicBezTo>
                  <a:pt x="18461" y="42730"/>
                  <a:pt x="17395" y="43623"/>
                  <a:pt x="16254" y="44318"/>
                </a:cubicBezTo>
                <a:cubicBezTo>
                  <a:pt x="13062" y="46296"/>
                  <a:pt x="9269" y="46838"/>
                  <a:pt x="5509" y="46838"/>
                </a:cubicBezTo>
                <a:cubicBezTo>
                  <a:pt x="3656" y="46838"/>
                  <a:pt x="1811" y="46707"/>
                  <a:pt x="50" y="46551"/>
                </a:cubicBezTo>
                <a:lnTo>
                  <a:pt x="1" y="46997"/>
                </a:lnTo>
                <a:cubicBezTo>
                  <a:pt x="1763" y="47172"/>
                  <a:pt x="3623" y="47295"/>
                  <a:pt x="5485" y="47295"/>
                </a:cubicBezTo>
                <a:cubicBezTo>
                  <a:pt x="9330" y="47295"/>
                  <a:pt x="13201" y="46749"/>
                  <a:pt x="16502" y="44715"/>
                </a:cubicBezTo>
                <a:cubicBezTo>
                  <a:pt x="17667" y="43996"/>
                  <a:pt x="18735" y="43103"/>
                  <a:pt x="19777" y="42233"/>
                </a:cubicBezTo>
                <a:cubicBezTo>
                  <a:pt x="20720" y="41439"/>
                  <a:pt x="21712" y="40622"/>
                  <a:pt x="22755" y="39951"/>
                </a:cubicBezTo>
                <a:cubicBezTo>
                  <a:pt x="24442" y="38859"/>
                  <a:pt x="26351" y="38115"/>
                  <a:pt x="28187" y="37396"/>
                </a:cubicBezTo>
                <a:cubicBezTo>
                  <a:pt x="30297" y="36576"/>
                  <a:pt x="32505" y="35733"/>
                  <a:pt x="34367" y="34369"/>
                </a:cubicBezTo>
                <a:cubicBezTo>
                  <a:pt x="37566" y="32060"/>
                  <a:pt x="39601" y="28339"/>
                  <a:pt x="39800" y="24468"/>
                </a:cubicBezTo>
                <a:cubicBezTo>
                  <a:pt x="39998" y="20524"/>
                  <a:pt x="38261" y="16578"/>
                  <a:pt x="35234" y="14172"/>
                </a:cubicBezTo>
                <a:cubicBezTo>
                  <a:pt x="34192" y="13328"/>
                  <a:pt x="33027" y="12683"/>
                  <a:pt x="31909" y="12038"/>
                </a:cubicBezTo>
                <a:cubicBezTo>
                  <a:pt x="30867" y="11466"/>
                  <a:pt x="29825" y="10871"/>
                  <a:pt x="28882" y="10152"/>
                </a:cubicBezTo>
                <a:cubicBezTo>
                  <a:pt x="28362" y="9779"/>
                  <a:pt x="27866" y="9332"/>
                  <a:pt x="27370" y="8912"/>
                </a:cubicBezTo>
                <a:cubicBezTo>
                  <a:pt x="26228" y="7869"/>
                  <a:pt x="25011" y="6802"/>
                  <a:pt x="23499" y="6331"/>
                </a:cubicBezTo>
                <a:cubicBezTo>
                  <a:pt x="22786" y="6116"/>
                  <a:pt x="22052" y="6040"/>
                  <a:pt x="21310" y="6040"/>
                </a:cubicBezTo>
                <a:cubicBezTo>
                  <a:pt x="20424" y="6040"/>
                  <a:pt x="19526" y="6148"/>
                  <a:pt x="18636" y="6256"/>
                </a:cubicBezTo>
                <a:cubicBezTo>
                  <a:pt x="17753" y="6362"/>
                  <a:pt x="16897" y="6468"/>
                  <a:pt x="16073" y="6468"/>
                </a:cubicBezTo>
                <a:cubicBezTo>
                  <a:pt x="15160" y="6468"/>
                  <a:pt x="14284" y="6338"/>
                  <a:pt x="13449" y="5934"/>
                </a:cubicBezTo>
                <a:cubicBezTo>
                  <a:pt x="12258" y="5362"/>
                  <a:pt x="11414" y="4346"/>
                  <a:pt x="10521" y="3254"/>
                </a:cubicBezTo>
                <a:cubicBezTo>
                  <a:pt x="10150" y="2782"/>
                  <a:pt x="9777" y="2311"/>
                  <a:pt x="9356" y="1889"/>
                </a:cubicBezTo>
                <a:cubicBezTo>
                  <a:pt x="8319" y="801"/>
                  <a:pt x="6861" y="1"/>
                  <a:pt x="55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7356951" y="332225"/>
            <a:ext cx="2476156" cy="4798139"/>
          </a:xfrm>
          <a:custGeom>
            <a:rect b="b" l="l" r="r" t="t"/>
            <a:pathLst>
              <a:path extrusionOk="0" h="114092" w="58879">
                <a:moveTo>
                  <a:pt x="22496" y="1"/>
                </a:moveTo>
                <a:cubicBezTo>
                  <a:pt x="21932" y="1"/>
                  <a:pt x="21365" y="18"/>
                  <a:pt x="20793" y="54"/>
                </a:cubicBezTo>
                <a:cubicBezTo>
                  <a:pt x="18484" y="203"/>
                  <a:pt x="12877" y="1023"/>
                  <a:pt x="10570" y="5364"/>
                </a:cubicBezTo>
                <a:cubicBezTo>
                  <a:pt x="8238" y="9707"/>
                  <a:pt x="10545" y="15017"/>
                  <a:pt x="12877" y="18689"/>
                </a:cubicBezTo>
                <a:cubicBezTo>
                  <a:pt x="13224" y="19259"/>
                  <a:pt x="13572" y="19805"/>
                  <a:pt x="13945" y="20351"/>
                </a:cubicBezTo>
                <a:cubicBezTo>
                  <a:pt x="16152" y="23725"/>
                  <a:pt x="18411" y="27199"/>
                  <a:pt x="18435" y="31145"/>
                </a:cubicBezTo>
                <a:cubicBezTo>
                  <a:pt x="18435" y="31566"/>
                  <a:pt x="18385" y="32187"/>
                  <a:pt x="18014" y="32535"/>
                </a:cubicBezTo>
                <a:cubicBezTo>
                  <a:pt x="17745" y="32753"/>
                  <a:pt x="17372" y="32812"/>
                  <a:pt x="16990" y="32812"/>
                </a:cubicBezTo>
                <a:cubicBezTo>
                  <a:pt x="16809" y="32812"/>
                  <a:pt x="16625" y="32799"/>
                  <a:pt x="16450" y="32783"/>
                </a:cubicBezTo>
                <a:cubicBezTo>
                  <a:pt x="16218" y="32770"/>
                  <a:pt x="15984" y="32764"/>
                  <a:pt x="15750" y="32764"/>
                </a:cubicBezTo>
                <a:cubicBezTo>
                  <a:pt x="13684" y="32764"/>
                  <a:pt x="11572" y="33255"/>
                  <a:pt x="9899" y="34146"/>
                </a:cubicBezTo>
                <a:cubicBezTo>
                  <a:pt x="8387" y="34966"/>
                  <a:pt x="6525" y="36479"/>
                  <a:pt x="6352" y="39059"/>
                </a:cubicBezTo>
                <a:cubicBezTo>
                  <a:pt x="6227" y="41044"/>
                  <a:pt x="7196" y="42956"/>
                  <a:pt x="8139" y="44816"/>
                </a:cubicBezTo>
                <a:cubicBezTo>
                  <a:pt x="9304" y="47098"/>
                  <a:pt x="10396" y="49232"/>
                  <a:pt x="9330" y="51293"/>
                </a:cubicBezTo>
                <a:cubicBezTo>
                  <a:pt x="8635" y="52633"/>
                  <a:pt x="7245" y="53327"/>
                  <a:pt x="5806" y="54072"/>
                </a:cubicBezTo>
                <a:cubicBezTo>
                  <a:pt x="4639" y="54667"/>
                  <a:pt x="3448" y="55263"/>
                  <a:pt x="2581" y="56255"/>
                </a:cubicBezTo>
                <a:cubicBezTo>
                  <a:pt x="447" y="58637"/>
                  <a:pt x="1042" y="62359"/>
                  <a:pt x="2581" y="64989"/>
                </a:cubicBezTo>
                <a:cubicBezTo>
                  <a:pt x="3399" y="66428"/>
                  <a:pt x="4490" y="67693"/>
                  <a:pt x="5532" y="68933"/>
                </a:cubicBezTo>
                <a:cubicBezTo>
                  <a:pt x="6402" y="69975"/>
                  <a:pt x="7319" y="71043"/>
                  <a:pt x="8063" y="72208"/>
                </a:cubicBezTo>
                <a:cubicBezTo>
                  <a:pt x="9502" y="74442"/>
                  <a:pt x="10570" y="77941"/>
                  <a:pt x="8883" y="80496"/>
                </a:cubicBezTo>
                <a:cubicBezTo>
                  <a:pt x="8311" y="81339"/>
                  <a:pt x="7517" y="81984"/>
                  <a:pt x="6650" y="82655"/>
                </a:cubicBezTo>
                <a:cubicBezTo>
                  <a:pt x="6253" y="82977"/>
                  <a:pt x="5856" y="83300"/>
                  <a:pt x="5483" y="83648"/>
                </a:cubicBezTo>
                <a:cubicBezTo>
                  <a:pt x="2158" y="86675"/>
                  <a:pt x="0" y="92928"/>
                  <a:pt x="2730" y="100048"/>
                </a:cubicBezTo>
                <a:cubicBezTo>
                  <a:pt x="4838" y="105606"/>
                  <a:pt x="9155" y="110122"/>
                  <a:pt x="12976" y="114091"/>
                </a:cubicBezTo>
                <a:lnTo>
                  <a:pt x="13300" y="113794"/>
                </a:lnTo>
                <a:cubicBezTo>
                  <a:pt x="9528" y="109824"/>
                  <a:pt x="5235" y="105358"/>
                  <a:pt x="3150" y="99899"/>
                </a:cubicBezTo>
                <a:cubicBezTo>
                  <a:pt x="520" y="92977"/>
                  <a:pt x="2581" y="86923"/>
                  <a:pt x="5781" y="83969"/>
                </a:cubicBezTo>
                <a:cubicBezTo>
                  <a:pt x="6154" y="83648"/>
                  <a:pt x="6551" y="83324"/>
                  <a:pt x="6948" y="83027"/>
                </a:cubicBezTo>
                <a:cubicBezTo>
                  <a:pt x="7791" y="82358"/>
                  <a:pt x="8659" y="81663"/>
                  <a:pt x="9254" y="80744"/>
                </a:cubicBezTo>
                <a:cubicBezTo>
                  <a:pt x="11090" y="78014"/>
                  <a:pt x="10048" y="74418"/>
                  <a:pt x="8460" y="71960"/>
                </a:cubicBezTo>
                <a:cubicBezTo>
                  <a:pt x="7692" y="70769"/>
                  <a:pt x="6773" y="69678"/>
                  <a:pt x="5880" y="68635"/>
                </a:cubicBezTo>
                <a:cubicBezTo>
                  <a:pt x="4838" y="67421"/>
                  <a:pt x="3796" y="66154"/>
                  <a:pt x="2978" y="64765"/>
                </a:cubicBezTo>
                <a:cubicBezTo>
                  <a:pt x="1539" y="62284"/>
                  <a:pt x="943" y="58760"/>
                  <a:pt x="2928" y="56553"/>
                </a:cubicBezTo>
                <a:cubicBezTo>
                  <a:pt x="3722" y="55634"/>
                  <a:pt x="4887" y="55064"/>
                  <a:pt x="6005" y="54493"/>
                </a:cubicBezTo>
                <a:cubicBezTo>
                  <a:pt x="7468" y="53748"/>
                  <a:pt x="8982" y="52980"/>
                  <a:pt x="9727" y="51515"/>
                </a:cubicBezTo>
                <a:cubicBezTo>
                  <a:pt x="10918" y="49232"/>
                  <a:pt x="9701" y="46876"/>
                  <a:pt x="8560" y="44593"/>
                </a:cubicBezTo>
                <a:cubicBezTo>
                  <a:pt x="7642" y="42807"/>
                  <a:pt x="6700" y="40945"/>
                  <a:pt x="6823" y="39085"/>
                </a:cubicBezTo>
                <a:cubicBezTo>
                  <a:pt x="7058" y="35368"/>
                  <a:pt x="11510" y="33234"/>
                  <a:pt x="15735" y="33234"/>
                </a:cubicBezTo>
                <a:cubicBezTo>
                  <a:pt x="15966" y="33234"/>
                  <a:pt x="16197" y="33240"/>
                  <a:pt x="16426" y="33253"/>
                </a:cubicBezTo>
                <a:cubicBezTo>
                  <a:pt x="16595" y="33260"/>
                  <a:pt x="16774" y="33269"/>
                  <a:pt x="16955" y="33269"/>
                </a:cubicBezTo>
                <a:cubicBezTo>
                  <a:pt x="17435" y="33269"/>
                  <a:pt x="17932" y="33207"/>
                  <a:pt x="18312" y="32882"/>
                </a:cubicBezTo>
                <a:cubicBezTo>
                  <a:pt x="18832" y="32410"/>
                  <a:pt x="18881" y="31665"/>
                  <a:pt x="18881" y="31145"/>
                </a:cubicBezTo>
                <a:cubicBezTo>
                  <a:pt x="18881" y="27076"/>
                  <a:pt x="16575" y="23527"/>
                  <a:pt x="14342" y="20103"/>
                </a:cubicBezTo>
                <a:cubicBezTo>
                  <a:pt x="13969" y="19557"/>
                  <a:pt x="13621" y="19011"/>
                  <a:pt x="13274" y="18465"/>
                </a:cubicBezTo>
                <a:cubicBezTo>
                  <a:pt x="10991" y="14868"/>
                  <a:pt x="8758" y="9731"/>
                  <a:pt x="10967" y="5589"/>
                </a:cubicBezTo>
                <a:cubicBezTo>
                  <a:pt x="13175" y="1444"/>
                  <a:pt x="18610" y="650"/>
                  <a:pt x="20817" y="527"/>
                </a:cubicBezTo>
                <a:cubicBezTo>
                  <a:pt x="21408" y="487"/>
                  <a:pt x="21995" y="468"/>
                  <a:pt x="22577" y="468"/>
                </a:cubicBezTo>
                <a:cubicBezTo>
                  <a:pt x="30351" y="468"/>
                  <a:pt x="37260" y="3876"/>
                  <a:pt x="41784" y="6853"/>
                </a:cubicBezTo>
                <a:cubicBezTo>
                  <a:pt x="48061" y="10948"/>
                  <a:pt x="53396" y="16381"/>
                  <a:pt x="58557" y="21641"/>
                </a:cubicBezTo>
                <a:lnTo>
                  <a:pt x="58879" y="21320"/>
                </a:lnTo>
                <a:cubicBezTo>
                  <a:pt x="53694" y="16034"/>
                  <a:pt x="48358" y="10601"/>
                  <a:pt x="42056" y="6456"/>
                </a:cubicBezTo>
                <a:cubicBezTo>
                  <a:pt x="37423" y="3445"/>
                  <a:pt x="30412" y="1"/>
                  <a:pt x="2249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rot="-1200518">
            <a:off x="4934109" y="177863"/>
            <a:ext cx="444148" cy="295046"/>
          </a:xfrm>
          <a:custGeom>
            <a:rect b="b" l="l" r="r" t="t"/>
            <a:pathLst>
              <a:path extrusionOk="0" h="11834" w="17816">
                <a:moveTo>
                  <a:pt x="11257" y="462"/>
                </a:moveTo>
                <a:cubicBezTo>
                  <a:pt x="12165" y="462"/>
                  <a:pt x="13046" y="594"/>
                  <a:pt x="13845" y="866"/>
                </a:cubicBezTo>
                <a:cubicBezTo>
                  <a:pt x="15159" y="1289"/>
                  <a:pt x="16327" y="2381"/>
                  <a:pt x="16872" y="3695"/>
                </a:cubicBezTo>
                <a:cubicBezTo>
                  <a:pt x="17319" y="4737"/>
                  <a:pt x="17343" y="5805"/>
                  <a:pt x="16922" y="6698"/>
                </a:cubicBezTo>
                <a:cubicBezTo>
                  <a:pt x="16053" y="8508"/>
                  <a:pt x="13869" y="9253"/>
                  <a:pt x="11860" y="9824"/>
                </a:cubicBezTo>
                <a:lnTo>
                  <a:pt x="8833" y="10692"/>
                </a:lnTo>
                <a:cubicBezTo>
                  <a:pt x="7609" y="11028"/>
                  <a:pt x="6339" y="11388"/>
                  <a:pt x="5045" y="11388"/>
                </a:cubicBezTo>
                <a:cubicBezTo>
                  <a:pt x="5001" y="11388"/>
                  <a:pt x="4957" y="11388"/>
                  <a:pt x="4913" y="11387"/>
                </a:cubicBezTo>
                <a:cubicBezTo>
                  <a:pt x="3474" y="11337"/>
                  <a:pt x="2233" y="10742"/>
                  <a:pt x="1562" y="9799"/>
                </a:cubicBezTo>
                <a:cubicBezTo>
                  <a:pt x="570" y="8336"/>
                  <a:pt x="1042" y="6252"/>
                  <a:pt x="2035" y="4935"/>
                </a:cubicBezTo>
                <a:cubicBezTo>
                  <a:pt x="3126" y="3496"/>
                  <a:pt x="4838" y="2579"/>
                  <a:pt x="6326" y="1736"/>
                </a:cubicBezTo>
                <a:cubicBezTo>
                  <a:pt x="7850" y="902"/>
                  <a:pt x="9600" y="462"/>
                  <a:pt x="11257" y="462"/>
                </a:cubicBezTo>
                <a:close/>
                <a:moveTo>
                  <a:pt x="11270" y="0"/>
                </a:moveTo>
                <a:cubicBezTo>
                  <a:pt x="9534" y="0"/>
                  <a:pt x="7705" y="457"/>
                  <a:pt x="6104" y="1339"/>
                </a:cubicBezTo>
                <a:cubicBezTo>
                  <a:pt x="4566" y="2182"/>
                  <a:pt x="2829" y="3149"/>
                  <a:pt x="1662" y="4664"/>
                </a:cubicBezTo>
                <a:cubicBezTo>
                  <a:pt x="596" y="6077"/>
                  <a:pt x="0" y="8360"/>
                  <a:pt x="1191" y="10047"/>
                </a:cubicBezTo>
                <a:cubicBezTo>
                  <a:pt x="1935" y="11115"/>
                  <a:pt x="3325" y="11784"/>
                  <a:pt x="4913" y="11833"/>
                </a:cubicBezTo>
                <a:lnTo>
                  <a:pt x="5135" y="11833"/>
                </a:lnTo>
                <a:cubicBezTo>
                  <a:pt x="6451" y="11833"/>
                  <a:pt x="7716" y="11486"/>
                  <a:pt x="8956" y="11139"/>
                </a:cubicBezTo>
                <a:lnTo>
                  <a:pt x="12009" y="10271"/>
                </a:lnTo>
                <a:cubicBezTo>
                  <a:pt x="14093" y="9676"/>
                  <a:pt x="16400" y="8882"/>
                  <a:pt x="17319" y="6897"/>
                </a:cubicBezTo>
                <a:cubicBezTo>
                  <a:pt x="17815" y="5878"/>
                  <a:pt x="17815" y="4664"/>
                  <a:pt x="17319" y="3522"/>
                </a:cubicBezTo>
                <a:cubicBezTo>
                  <a:pt x="16698" y="2083"/>
                  <a:pt x="15433" y="892"/>
                  <a:pt x="13994" y="420"/>
                </a:cubicBezTo>
                <a:cubicBezTo>
                  <a:pt x="13150" y="138"/>
                  <a:pt x="12224" y="0"/>
                  <a:pt x="112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pic>
        <p:nvPicPr>
          <p:cNvPr id="26" name="Google Shape;26;p3"/>
          <p:cNvPicPr preferRelativeResize="0"/>
          <p:nvPr/>
        </p:nvPicPr>
        <p:blipFill>
          <a:blip r:embed="rId2">
            <a:alphaModFix/>
          </a:blip>
          <a:stretch>
            <a:fillRect/>
          </a:stretch>
        </p:blipFill>
        <p:spPr>
          <a:xfrm>
            <a:off x="5894476" y="2479000"/>
            <a:ext cx="4370001" cy="3305300"/>
          </a:xfrm>
          <a:prstGeom prst="rect">
            <a:avLst/>
          </a:prstGeom>
          <a:noFill/>
          <a:ln>
            <a:noFill/>
          </a:ln>
        </p:spPr>
      </p:pic>
      <p:pic>
        <p:nvPicPr>
          <p:cNvPr id="27" name="Google Shape;27;p3"/>
          <p:cNvPicPr preferRelativeResize="0"/>
          <p:nvPr/>
        </p:nvPicPr>
        <p:blipFill rotWithShape="1">
          <a:blip r:embed="rId3">
            <a:alphaModFix/>
          </a:blip>
          <a:srcRect b="-10244" l="-9039" r="-525" t="679"/>
          <a:stretch/>
        </p:blipFill>
        <p:spPr>
          <a:xfrm>
            <a:off x="-616875" y="-1336000"/>
            <a:ext cx="5937825" cy="4491200"/>
          </a:xfrm>
          <a:prstGeom prst="rect">
            <a:avLst/>
          </a:prstGeom>
          <a:noFill/>
          <a:ln>
            <a:noFill/>
          </a:ln>
        </p:spPr>
      </p:pic>
      <p:sp>
        <p:nvSpPr>
          <p:cNvPr id="28" name="Google Shape;28;p3"/>
          <p:cNvSpPr txBox="1"/>
          <p:nvPr>
            <p:ph type="title"/>
          </p:nvPr>
        </p:nvSpPr>
        <p:spPr>
          <a:xfrm>
            <a:off x="1978250" y="2611800"/>
            <a:ext cx="36708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29" name="Google Shape;29;p3"/>
          <p:cNvSpPr txBox="1"/>
          <p:nvPr>
            <p:ph hasCustomPrompt="1" idx="2" type="title"/>
          </p:nvPr>
        </p:nvSpPr>
        <p:spPr>
          <a:xfrm>
            <a:off x="1978250" y="1587400"/>
            <a:ext cx="2264700" cy="6351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30" name="Google Shape;30;p3"/>
          <p:cNvSpPr txBox="1"/>
          <p:nvPr>
            <p:ph idx="1" type="subTitle"/>
          </p:nvPr>
        </p:nvSpPr>
        <p:spPr>
          <a:xfrm>
            <a:off x="1978250" y="3306663"/>
            <a:ext cx="2426700" cy="550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pic>
        <p:nvPicPr>
          <p:cNvPr id="31" name="Google Shape;31;p3"/>
          <p:cNvPicPr preferRelativeResize="0"/>
          <p:nvPr/>
        </p:nvPicPr>
        <p:blipFill>
          <a:blip r:embed="rId4">
            <a:alphaModFix/>
          </a:blip>
          <a:stretch>
            <a:fillRect/>
          </a:stretch>
        </p:blipFill>
        <p:spPr>
          <a:xfrm>
            <a:off x="7048607" y="160275"/>
            <a:ext cx="506017" cy="377301"/>
          </a:xfrm>
          <a:prstGeom prst="rect">
            <a:avLst/>
          </a:prstGeom>
          <a:noFill/>
          <a:ln>
            <a:noFill/>
          </a:ln>
        </p:spPr>
      </p:pic>
      <p:pic>
        <p:nvPicPr>
          <p:cNvPr id="32" name="Google Shape;32;p3"/>
          <p:cNvPicPr preferRelativeResize="0"/>
          <p:nvPr/>
        </p:nvPicPr>
        <p:blipFill>
          <a:blip r:embed="rId5">
            <a:alphaModFix/>
          </a:blip>
          <a:stretch>
            <a:fillRect/>
          </a:stretch>
        </p:blipFill>
        <p:spPr>
          <a:xfrm>
            <a:off x="7599941" y="2165378"/>
            <a:ext cx="410448" cy="377301"/>
          </a:xfrm>
          <a:prstGeom prst="rect">
            <a:avLst/>
          </a:prstGeom>
          <a:noFill/>
          <a:ln>
            <a:noFill/>
          </a:ln>
        </p:spPr>
      </p:pic>
      <p:pic>
        <p:nvPicPr>
          <p:cNvPr id="33" name="Google Shape;33;p3"/>
          <p:cNvPicPr preferRelativeResize="0"/>
          <p:nvPr/>
        </p:nvPicPr>
        <p:blipFill>
          <a:blip r:embed="rId6">
            <a:alphaModFix/>
          </a:blip>
          <a:stretch>
            <a:fillRect/>
          </a:stretch>
        </p:blipFill>
        <p:spPr>
          <a:xfrm>
            <a:off x="7390954" y="606106"/>
            <a:ext cx="711625" cy="903419"/>
          </a:xfrm>
          <a:prstGeom prst="rect">
            <a:avLst/>
          </a:prstGeom>
          <a:noFill/>
          <a:ln>
            <a:noFill/>
          </a:ln>
        </p:spPr>
      </p:pic>
      <p:pic>
        <p:nvPicPr>
          <p:cNvPr id="34" name="Google Shape;34;p3"/>
          <p:cNvPicPr preferRelativeResize="0"/>
          <p:nvPr/>
        </p:nvPicPr>
        <p:blipFill>
          <a:blip r:embed="rId7">
            <a:alphaModFix/>
          </a:blip>
          <a:stretch>
            <a:fillRect/>
          </a:stretch>
        </p:blipFill>
        <p:spPr>
          <a:xfrm>
            <a:off x="8484608" y="1534684"/>
            <a:ext cx="552848" cy="548828"/>
          </a:xfrm>
          <a:prstGeom prst="rect">
            <a:avLst/>
          </a:prstGeom>
          <a:noFill/>
          <a:ln>
            <a:noFill/>
          </a:ln>
        </p:spPr>
      </p:pic>
      <p:pic>
        <p:nvPicPr>
          <p:cNvPr id="35" name="Google Shape;35;p3"/>
          <p:cNvPicPr preferRelativeResize="0"/>
          <p:nvPr/>
        </p:nvPicPr>
        <p:blipFill>
          <a:blip r:embed="rId8">
            <a:alphaModFix/>
          </a:blip>
          <a:stretch>
            <a:fillRect/>
          </a:stretch>
        </p:blipFill>
        <p:spPr>
          <a:xfrm>
            <a:off x="5320954" y="4297369"/>
            <a:ext cx="453537" cy="377301"/>
          </a:xfrm>
          <a:prstGeom prst="rect">
            <a:avLst/>
          </a:prstGeom>
          <a:noFill/>
          <a:ln>
            <a:noFill/>
          </a:ln>
        </p:spPr>
      </p:pic>
      <p:pic>
        <p:nvPicPr>
          <p:cNvPr id="36" name="Google Shape;36;p3"/>
          <p:cNvPicPr preferRelativeResize="0"/>
          <p:nvPr/>
        </p:nvPicPr>
        <p:blipFill>
          <a:blip r:embed="rId9">
            <a:alphaModFix/>
          </a:blip>
          <a:stretch>
            <a:fillRect/>
          </a:stretch>
        </p:blipFill>
        <p:spPr>
          <a:xfrm>
            <a:off x="8427213" y="-243127"/>
            <a:ext cx="742050" cy="1001625"/>
          </a:xfrm>
          <a:prstGeom prst="rect">
            <a:avLst/>
          </a:prstGeom>
          <a:noFill/>
          <a:ln>
            <a:noFill/>
          </a:ln>
        </p:spPr>
      </p:pic>
      <p:pic>
        <p:nvPicPr>
          <p:cNvPr id="37" name="Google Shape;37;p3"/>
          <p:cNvPicPr preferRelativeResize="0"/>
          <p:nvPr/>
        </p:nvPicPr>
        <p:blipFill>
          <a:blip r:embed="rId10">
            <a:alphaModFix/>
          </a:blip>
          <a:stretch>
            <a:fillRect/>
          </a:stretch>
        </p:blipFill>
        <p:spPr>
          <a:xfrm>
            <a:off x="393069" y="3588651"/>
            <a:ext cx="1093949" cy="1086035"/>
          </a:xfrm>
          <a:prstGeom prst="rect">
            <a:avLst/>
          </a:prstGeom>
          <a:noFill/>
          <a:ln>
            <a:noFill/>
          </a:ln>
        </p:spPr>
      </p:pic>
      <p:sp>
        <p:nvSpPr>
          <p:cNvPr id="38" name="Google Shape;38;p3"/>
          <p:cNvSpPr/>
          <p:nvPr/>
        </p:nvSpPr>
        <p:spPr>
          <a:xfrm>
            <a:off x="6248141" y="2853014"/>
            <a:ext cx="3187675" cy="2328225"/>
          </a:xfrm>
          <a:custGeom>
            <a:rect b="b" l="l" r="r" t="t"/>
            <a:pathLst>
              <a:path extrusionOk="0" h="93129" w="127507">
                <a:moveTo>
                  <a:pt x="14052" y="93129"/>
                </a:moveTo>
                <a:cubicBezTo>
                  <a:pt x="11547" y="75621"/>
                  <a:pt x="1416" y="59570"/>
                  <a:pt x="126" y="41931"/>
                </a:cubicBezTo>
                <a:cubicBezTo>
                  <a:pt x="-885" y="28108"/>
                  <a:pt x="7023" y="12345"/>
                  <a:pt x="18557" y="4659"/>
                </a:cubicBezTo>
                <a:cubicBezTo>
                  <a:pt x="23973" y="1050"/>
                  <a:pt x="31183" y="-713"/>
                  <a:pt x="37603" y="358"/>
                </a:cubicBezTo>
                <a:cubicBezTo>
                  <a:pt x="46631" y="1864"/>
                  <a:pt x="54141" y="8493"/>
                  <a:pt x="62997" y="10803"/>
                </a:cubicBezTo>
                <a:cubicBezTo>
                  <a:pt x="76076" y="14215"/>
                  <a:pt x="90433" y="7527"/>
                  <a:pt x="103546" y="10803"/>
                </a:cubicBezTo>
                <a:cubicBezTo>
                  <a:pt x="113202" y="13215"/>
                  <a:pt x="118267" y="24920"/>
                  <a:pt x="127507" y="28620"/>
                </a:cubicBezTo>
              </a:path>
            </a:pathLst>
          </a:custGeom>
          <a:noFill/>
          <a:ln cap="flat" cmpd="sng" w="19050">
            <a:solidFill>
              <a:schemeClr val="lt1"/>
            </a:solidFill>
            <a:prstDash val="solid"/>
            <a:round/>
            <a:headEnd len="med" w="med" type="none"/>
            <a:tailEnd len="med" w="med" type="none"/>
          </a:ln>
        </p:spPr>
      </p:sp>
      <p:sp>
        <p:nvSpPr>
          <p:cNvPr id="39" name="Google Shape;39;p3"/>
          <p:cNvSpPr/>
          <p:nvPr/>
        </p:nvSpPr>
        <p:spPr>
          <a:xfrm rot="-1423783">
            <a:off x="7079531" y="201401"/>
            <a:ext cx="444157" cy="295052"/>
          </a:xfrm>
          <a:custGeom>
            <a:rect b="b" l="l" r="r" t="t"/>
            <a:pathLst>
              <a:path extrusionOk="0" h="11834" w="17816">
                <a:moveTo>
                  <a:pt x="11257" y="462"/>
                </a:moveTo>
                <a:cubicBezTo>
                  <a:pt x="12165" y="462"/>
                  <a:pt x="13046" y="594"/>
                  <a:pt x="13845" y="866"/>
                </a:cubicBezTo>
                <a:cubicBezTo>
                  <a:pt x="15159" y="1289"/>
                  <a:pt x="16327" y="2381"/>
                  <a:pt x="16872" y="3695"/>
                </a:cubicBezTo>
                <a:cubicBezTo>
                  <a:pt x="17319" y="4737"/>
                  <a:pt x="17343" y="5805"/>
                  <a:pt x="16922" y="6698"/>
                </a:cubicBezTo>
                <a:cubicBezTo>
                  <a:pt x="16053" y="8508"/>
                  <a:pt x="13869" y="9253"/>
                  <a:pt x="11860" y="9824"/>
                </a:cubicBezTo>
                <a:lnTo>
                  <a:pt x="8833" y="10692"/>
                </a:lnTo>
                <a:cubicBezTo>
                  <a:pt x="7609" y="11028"/>
                  <a:pt x="6339" y="11388"/>
                  <a:pt x="5045" y="11388"/>
                </a:cubicBezTo>
                <a:cubicBezTo>
                  <a:pt x="5001" y="11388"/>
                  <a:pt x="4957" y="11388"/>
                  <a:pt x="4913" y="11387"/>
                </a:cubicBezTo>
                <a:cubicBezTo>
                  <a:pt x="3474" y="11337"/>
                  <a:pt x="2233" y="10742"/>
                  <a:pt x="1562" y="9799"/>
                </a:cubicBezTo>
                <a:cubicBezTo>
                  <a:pt x="570" y="8336"/>
                  <a:pt x="1042" y="6252"/>
                  <a:pt x="2035" y="4935"/>
                </a:cubicBezTo>
                <a:cubicBezTo>
                  <a:pt x="3126" y="3496"/>
                  <a:pt x="4838" y="2579"/>
                  <a:pt x="6326" y="1736"/>
                </a:cubicBezTo>
                <a:cubicBezTo>
                  <a:pt x="7850" y="902"/>
                  <a:pt x="9600" y="462"/>
                  <a:pt x="11257" y="462"/>
                </a:cubicBezTo>
                <a:close/>
                <a:moveTo>
                  <a:pt x="11270" y="0"/>
                </a:moveTo>
                <a:cubicBezTo>
                  <a:pt x="9534" y="0"/>
                  <a:pt x="7705" y="457"/>
                  <a:pt x="6104" y="1339"/>
                </a:cubicBezTo>
                <a:cubicBezTo>
                  <a:pt x="4566" y="2182"/>
                  <a:pt x="2829" y="3149"/>
                  <a:pt x="1662" y="4664"/>
                </a:cubicBezTo>
                <a:cubicBezTo>
                  <a:pt x="596" y="6077"/>
                  <a:pt x="0" y="8360"/>
                  <a:pt x="1191" y="10047"/>
                </a:cubicBezTo>
                <a:cubicBezTo>
                  <a:pt x="1935" y="11115"/>
                  <a:pt x="3325" y="11784"/>
                  <a:pt x="4913" y="11833"/>
                </a:cubicBezTo>
                <a:lnTo>
                  <a:pt x="5135" y="11833"/>
                </a:lnTo>
                <a:cubicBezTo>
                  <a:pt x="6451" y="11833"/>
                  <a:pt x="7716" y="11486"/>
                  <a:pt x="8956" y="11139"/>
                </a:cubicBezTo>
                <a:lnTo>
                  <a:pt x="12009" y="10271"/>
                </a:lnTo>
                <a:cubicBezTo>
                  <a:pt x="14093" y="9676"/>
                  <a:pt x="16400" y="8882"/>
                  <a:pt x="17319" y="6897"/>
                </a:cubicBezTo>
                <a:cubicBezTo>
                  <a:pt x="17815" y="5878"/>
                  <a:pt x="17815" y="4664"/>
                  <a:pt x="17319" y="3522"/>
                </a:cubicBezTo>
                <a:cubicBezTo>
                  <a:pt x="16698" y="2083"/>
                  <a:pt x="15433" y="892"/>
                  <a:pt x="13994" y="420"/>
                </a:cubicBezTo>
                <a:cubicBezTo>
                  <a:pt x="13150" y="138"/>
                  <a:pt x="12224" y="0"/>
                  <a:pt x="112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0" name="Shape 40"/>
        <p:cNvGrpSpPr/>
        <p:nvPr/>
      </p:nvGrpSpPr>
      <p:grpSpPr>
        <a:xfrm>
          <a:off x="0" y="0"/>
          <a:ext cx="0" cy="0"/>
          <a:chOff x="0" y="0"/>
          <a:chExt cx="0" cy="0"/>
        </a:xfrm>
      </p:grpSpPr>
      <p:sp>
        <p:nvSpPr>
          <p:cNvPr id="41" name="Google Shape;41;p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 name="Google Shape;42;p4"/>
          <p:cNvSpPr txBox="1"/>
          <p:nvPr>
            <p:ph idx="1" type="body"/>
          </p:nvPr>
        </p:nvSpPr>
        <p:spPr>
          <a:xfrm>
            <a:off x="720000" y="1076275"/>
            <a:ext cx="7704000" cy="35820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AutoNum type="arabicPeriod"/>
              <a:defRPr sz="1400"/>
            </a:lvl1pPr>
            <a:lvl2pPr indent="-330200" lvl="1" marL="914400" rtl="0">
              <a:lnSpc>
                <a:spcPct val="115000"/>
              </a:lnSpc>
              <a:spcBef>
                <a:spcPts val="0"/>
              </a:spcBef>
              <a:spcAft>
                <a:spcPts val="0"/>
              </a:spcAft>
              <a:buSzPts val="1600"/>
              <a:buAutoNum type="alphaLcPeriod"/>
              <a:defRPr/>
            </a:lvl2pPr>
            <a:lvl3pPr indent="-330200" lvl="2" marL="1371600" rtl="0">
              <a:lnSpc>
                <a:spcPct val="115000"/>
              </a:lnSpc>
              <a:spcBef>
                <a:spcPts val="0"/>
              </a:spcBef>
              <a:spcAft>
                <a:spcPts val="0"/>
              </a:spcAft>
              <a:buSzPts val="1600"/>
              <a:buAutoNum type="romanLcPeriod"/>
              <a:defRPr/>
            </a:lvl3pPr>
            <a:lvl4pPr indent="-330200" lvl="3" marL="1828800" rtl="0">
              <a:lnSpc>
                <a:spcPct val="115000"/>
              </a:lnSpc>
              <a:spcBef>
                <a:spcPts val="0"/>
              </a:spcBef>
              <a:spcAft>
                <a:spcPts val="0"/>
              </a:spcAft>
              <a:buSzPts val="1600"/>
              <a:buAutoNum type="arabicPeriod"/>
              <a:defRPr/>
            </a:lvl4pPr>
            <a:lvl5pPr indent="-330200" lvl="4" marL="2286000" rtl="0">
              <a:lnSpc>
                <a:spcPct val="115000"/>
              </a:lnSpc>
              <a:spcBef>
                <a:spcPts val="0"/>
              </a:spcBef>
              <a:spcAft>
                <a:spcPts val="0"/>
              </a:spcAft>
              <a:buSzPts val="1600"/>
              <a:buAutoNum type="alphaLcPeriod"/>
              <a:defRPr/>
            </a:lvl5pPr>
            <a:lvl6pPr indent="-330200" lvl="5" marL="2743200" rtl="0">
              <a:lnSpc>
                <a:spcPct val="115000"/>
              </a:lnSpc>
              <a:spcBef>
                <a:spcPts val="0"/>
              </a:spcBef>
              <a:spcAft>
                <a:spcPts val="0"/>
              </a:spcAft>
              <a:buSzPts val="1600"/>
              <a:buAutoNum type="romanLcPeriod"/>
              <a:defRPr/>
            </a:lvl6pPr>
            <a:lvl7pPr indent="-330200" lvl="6" marL="3200400" rtl="0">
              <a:lnSpc>
                <a:spcPct val="115000"/>
              </a:lnSpc>
              <a:spcBef>
                <a:spcPts val="0"/>
              </a:spcBef>
              <a:spcAft>
                <a:spcPts val="0"/>
              </a:spcAft>
              <a:buSzPts val="1600"/>
              <a:buAutoNum type="arabicPeriod"/>
              <a:defRPr/>
            </a:lvl7pPr>
            <a:lvl8pPr indent="-330200" lvl="7" marL="3657600" rtl="0">
              <a:lnSpc>
                <a:spcPct val="115000"/>
              </a:lnSpc>
              <a:spcBef>
                <a:spcPts val="0"/>
              </a:spcBef>
              <a:spcAft>
                <a:spcPts val="0"/>
              </a:spcAft>
              <a:buSzPts val="1600"/>
              <a:buAutoNum type="alphaLcPeriod"/>
              <a:defRPr/>
            </a:lvl8pPr>
            <a:lvl9pPr indent="-330200" lvl="8" marL="4114800" rtl="0">
              <a:lnSpc>
                <a:spcPct val="115000"/>
              </a:lnSpc>
              <a:spcBef>
                <a:spcPts val="0"/>
              </a:spcBef>
              <a:spcAft>
                <a:spcPts val="0"/>
              </a:spcAft>
              <a:buSzPts val="1600"/>
              <a:buAutoNum type="romanLcPeriod"/>
              <a:defRPr/>
            </a:lvl9pPr>
          </a:lstStyle>
          <a:p/>
        </p:txBody>
      </p:sp>
      <p:pic>
        <p:nvPicPr>
          <p:cNvPr id="43" name="Google Shape;43;p4"/>
          <p:cNvPicPr preferRelativeResize="0"/>
          <p:nvPr/>
        </p:nvPicPr>
        <p:blipFill>
          <a:blip r:embed="rId2">
            <a:alphaModFix/>
          </a:blip>
          <a:stretch>
            <a:fillRect/>
          </a:stretch>
        </p:blipFill>
        <p:spPr>
          <a:xfrm rot="4497818">
            <a:off x="8148134" y="-221765"/>
            <a:ext cx="1473183" cy="1462482"/>
          </a:xfrm>
          <a:prstGeom prst="rect">
            <a:avLst/>
          </a:prstGeom>
          <a:noFill/>
          <a:ln>
            <a:noFill/>
          </a:ln>
        </p:spPr>
      </p:pic>
      <p:pic>
        <p:nvPicPr>
          <p:cNvPr id="44" name="Google Shape;44;p4"/>
          <p:cNvPicPr preferRelativeResize="0"/>
          <p:nvPr/>
        </p:nvPicPr>
        <p:blipFill>
          <a:blip r:embed="rId3">
            <a:alphaModFix/>
          </a:blip>
          <a:stretch>
            <a:fillRect/>
          </a:stretch>
        </p:blipFill>
        <p:spPr>
          <a:xfrm>
            <a:off x="-259050" y="4327724"/>
            <a:ext cx="1046051" cy="1038425"/>
          </a:xfrm>
          <a:prstGeom prst="rect">
            <a:avLst/>
          </a:prstGeom>
          <a:noFill/>
          <a:ln>
            <a:noFill/>
          </a:ln>
        </p:spPr>
      </p:pic>
      <p:pic>
        <p:nvPicPr>
          <p:cNvPr id="45" name="Google Shape;45;p4"/>
          <p:cNvPicPr preferRelativeResize="0"/>
          <p:nvPr/>
        </p:nvPicPr>
        <p:blipFill>
          <a:blip r:embed="rId4">
            <a:alphaModFix/>
          </a:blip>
          <a:stretch>
            <a:fillRect/>
          </a:stretch>
        </p:blipFill>
        <p:spPr>
          <a:xfrm>
            <a:off x="935451" y="4487384"/>
            <a:ext cx="506026" cy="502341"/>
          </a:xfrm>
          <a:prstGeom prst="rect">
            <a:avLst/>
          </a:prstGeom>
          <a:noFill/>
          <a:ln>
            <a:noFill/>
          </a:ln>
        </p:spPr>
      </p:pic>
      <p:pic>
        <p:nvPicPr>
          <p:cNvPr id="46" name="Google Shape;46;p4"/>
          <p:cNvPicPr preferRelativeResize="0"/>
          <p:nvPr/>
        </p:nvPicPr>
        <p:blipFill>
          <a:blip r:embed="rId5">
            <a:alphaModFix/>
          </a:blip>
          <a:stretch>
            <a:fillRect/>
          </a:stretch>
        </p:blipFill>
        <p:spPr>
          <a:xfrm>
            <a:off x="8575010" y="4144373"/>
            <a:ext cx="506017" cy="377301"/>
          </a:xfrm>
          <a:prstGeom prst="rect">
            <a:avLst/>
          </a:prstGeom>
          <a:noFill/>
          <a:ln>
            <a:noFill/>
          </a:ln>
        </p:spPr>
      </p:pic>
      <p:pic>
        <p:nvPicPr>
          <p:cNvPr id="47" name="Google Shape;47;p4"/>
          <p:cNvPicPr preferRelativeResize="0"/>
          <p:nvPr/>
        </p:nvPicPr>
        <p:blipFill>
          <a:blip r:embed="rId6">
            <a:alphaModFix/>
          </a:blip>
          <a:stretch>
            <a:fillRect/>
          </a:stretch>
        </p:blipFill>
        <p:spPr>
          <a:xfrm>
            <a:off x="8373487" y="2436609"/>
            <a:ext cx="376198" cy="377301"/>
          </a:xfrm>
          <a:prstGeom prst="rect">
            <a:avLst/>
          </a:prstGeom>
          <a:noFill/>
          <a:ln>
            <a:noFill/>
          </a:ln>
        </p:spPr>
      </p:pic>
      <p:sp>
        <p:nvSpPr>
          <p:cNvPr id="48" name="Google Shape;48;p4"/>
          <p:cNvSpPr/>
          <p:nvPr/>
        </p:nvSpPr>
        <p:spPr>
          <a:xfrm rot="4497888">
            <a:off x="7957398" y="158957"/>
            <a:ext cx="1320514" cy="844476"/>
          </a:xfrm>
          <a:custGeom>
            <a:rect b="b" l="l" r="r" t="t"/>
            <a:pathLst>
              <a:path extrusionOk="0" h="19503" w="30497">
                <a:moveTo>
                  <a:pt x="29901" y="1"/>
                </a:moveTo>
                <a:lnTo>
                  <a:pt x="29454" y="173"/>
                </a:lnTo>
                <a:cubicBezTo>
                  <a:pt x="30024" y="1712"/>
                  <a:pt x="29851" y="3597"/>
                  <a:pt x="29007" y="5459"/>
                </a:cubicBezTo>
                <a:cubicBezTo>
                  <a:pt x="28213" y="7170"/>
                  <a:pt x="26997" y="8635"/>
                  <a:pt x="25782" y="9975"/>
                </a:cubicBezTo>
                <a:cubicBezTo>
                  <a:pt x="22729" y="13449"/>
                  <a:pt x="18983" y="17171"/>
                  <a:pt x="14243" y="18560"/>
                </a:cubicBezTo>
                <a:cubicBezTo>
                  <a:pt x="13069" y="18899"/>
                  <a:pt x="11920" y="19053"/>
                  <a:pt x="10821" y="19053"/>
                </a:cubicBezTo>
                <a:cubicBezTo>
                  <a:pt x="6607" y="19053"/>
                  <a:pt x="3141" y="16784"/>
                  <a:pt x="1863" y="13969"/>
                </a:cubicBezTo>
                <a:cubicBezTo>
                  <a:pt x="497" y="10991"/>
                  <a:pt x="1142" y="7494"/>
                  <a:pt x="1986" y="3871"/>
                </a:cubicBezTo>
                <a:lnTo>
                  <a:pt x="1539" y="3772"/>
                </a:lnTo>
                <a:cubicBezTo>
                  <a:pt x="672" y="7468"/>
                  <a:pt x="1" y="11041"/>
                  <a:pt x="1440" y="14167"/>
                </a:cubicBezTo>
                <a:cubicBezTo>
                  <a:pt x="2780" y="17121"/>
                  <a:pt x="6402" y="19503"/>
                  <a:pt x="10795" y="19503"/>
                </a:cubicBezTo>
                <a:cubicBezTo>
                  <a:pt x="11937" y="19503"/>
                  <a:pt x="13151" y="19354"/>
                  <a:pt x="14368" y="19007"/>
                </a:cubicBezTo>
                <a:cubicBezTo>
                  <a:pt x="19231" y="17591"/>
                  <a:pt x="23052" y="13796"/>
                  <a:pt x="26129" y="10297"/>
                </a:cubicBezTo>
                <a:cubicBezTo>
                  <a:pt x="27344" y="8907"/>
                  <a:pt x="28610" y="7418"/>
                  <a:pt x="29428" y="5658"/>
                </a:cubicBezTo>
                <a:cubicBezTo>
                  <a:pt x="30321" y="3697"/>
                  <a:pt x="30496" y="1688"/>
                  <a:pt x="2990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 name="Google Shape;49;p4"/>
          <p:cNvPicPr preferRelativeResize="0"/>
          <p:nvPr/>
        </p:nvPicPr>
        <p:blipFill>
          <a:blip r:embed="rId7">
            <a:alphaModFix/>
          </a:blip>
          <a:stretch>
            <a:fillRect/>
          </a:stretch>
        </p:blipFill>
        <p:spPr>
          <a:xfrm>
            <a:off x="296951" y="3863213"/>
            <a:ext cx="299835" cy="249435"/>
          </a:xfrm>
          <a:prstGeom prst="rect">
            <a:avLst/>
          </a:prstGeom>
          <a:noFill/>
          <a:ln>
            <a:noFill/>
          </a:ln>
        </p:spPr>
      </p:pic>
      <p:pic>
        <p:nvPicPr>
          <p:cNvPr id="50" name="Google Shape;50;p4"/>
          <p:cNvPicPr preferRelativeResize="0"/>
          <p:nvPr/>
        </p:nvPicPr>
        <p:blipFill>
          <a:blip r:embed="rId8">
            <a:alphaModFix/>
          </a:blip>
          <a:stretch>
            <a:fillRect/>
          </a:stretch>
        </p:blipFill>
        <p:spPr>
          <a:xfrm>
            <a:off x="8467750" y="1186204"/>
            <a:ext cx="299825" cy="380627"/>
          </a:xfrm>
          <a:prstGeom prst="rect">
            <a:avLst/>
          </a:prstGeom>
          <a:noFill/>
          <a:ln>
            <a:noFill/>
          </a:ln>
        </p:spPr>
      </p:pic>
      <p:sp>
        <p:nvSpPr>
          <p:cNvPr id="51" name="Google Shape;51;p4"/>
          <p:cNvSpPr/>
          <p:nvPr/>
        </p:nvSpPr>
        <p:spPr>
          <a:xfrm>
            <a:off x="-82950" y="4418723"/>
            <a:ext cx="799725" cy="856450"/>
          </a:xfrm>
          <a:custGeom>
            <a:rect b="b" l="l" r="r" t="t"/>
            <a:pathLst>
              <a:path extrusionOk="0" h="34258" w="31989">
                <a:moveTo>
                  <a:pt x="0" y="4676"/>
                </a:moveTo>
                <a:cubicBezTo>
                  <a:pt x="6382" y="-1706"/>
                  <a:pt x="20691" y="-1453"/>
                  <a:pt x="27075" y="4927"/>
                </a:cubicBezTo>
                <a:cubicBezTo>
                  <a:pt x="34011" y="11859"/>
                  <a:pt x="32436" y="24957"/>
                  <a:pt x="29331" y="34258"/>
                </a:cubicBezTo>
              </a:path>
            </a:pathLst>
          </a:custGeom>
          <a:noFill/>
          <a:ln cap="flat" cmpd="sng" w="19050">
            <a:solidFill>
              <a:schemeClr val="lt1"/>
            </a:solidFill>
            <a:prstDash val="solid"/>
            <a:round/>
            <a:headEnd len="med" w="med" type="none"/>
            <a:tailEnd len="med" w="med" type="none"/>
          </a:ln>
        </p:spPr>
      </p:sp>
      <p:pic>
        <p:nvPicPr>
          <p:cNvPr id="52" name="Google Shape;52;p4"/>
          <p:cNvPicPr preferRelativeResize="0"/>
          <p:nvPr/>
        </p:nvPicPr>
        <p:blipFill>
          <a:blip r:embed="rId9">
            <a:alphaModFix/>
          </a:blip>
          <a:stretch>
            <a:fillRect/>
          </a:stretch>
        </p:blipFill>
        <p:spPr>
          <a:xfrm>
            <a:off x="123426" y="2376271"/>
            <a:ext cx="473349" cy="46990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3" name="Shape 53"/>
        <p:cNvGrpSpPr/>
        <p:nvPr/>
      </p:nvGrpSpPr>
      <p:grpSpPr>
        <a:xfrm>
          <a:off x="0" y="0"/>
          <a:ext cx="0" cy="0"/>
          <a:chOff x="0" y="0"/>
          <a:chExt cx="0" cy="0"/>
        </a:xfrm>
      </p:grpSpPr>
      <p:pic>
        <p:nvPicPr>
          <p:cNvPr id="54" name="Google Shape;54;p5"/>
          <p:cNvPicPr preferRelativeResize="0"/>
          <p:nvPr/>
        </p:nvPicPr>
        <p:blipFill>
          <a:blip r:embed="rId2">
            <a:alphaModFix/>
          </a:blip>
          <a:stretch>
            <a:fillRect/>
          </a:stretch>
        </p:blipFill>
        <p:spPr>
          <a:xfrm>
            <a:off x="0" y="1188951"/>
            <a:ext cx="4630225" cy="4596551"/>
          </a:xfrm>
          <a:prstGeom prst="rect">
            <a:avLst/>
          </a:prstGeom>
          <a:noFill/>
          <a:ln>
            <a:noFill/>
          </a:ln>
        </p:spPr>
      </p:pic>
      <p:pic>
        <p:nvPicPr>
          <p:cNvPr id="55" name="Google Shape;55;p5"/>
          <p:cNvPicPr preferRelativeResize="0"/>
          <p:nvPr/>
        </p:nvPicPr>
        <p:blipFill>
          <a:blip r:embed="rId3">
            <a:alphaModFix/>
          </a:blip>
          <a:stretch>
            <a:fillRect/>
          </a:stretch>
        </p:blipFill>
        <p:spPr>
          <a:xfrm>
            <a:off x="4538275" y="1188950"/>
            <a:ext cx="4291663" cy="4260424"/>
          </a:xfrm>
          <a:prstGeom prst="rect">
            <a:avLst/>
          </a:prstGeom>
          <a:noFill/>
          <a:ln>
            <a:noFill/>
          </a:ln>
        </p:spPr>
      </p:pic>
      <p:sp>
        <p:nvSpPr>
          <p:cNvPr id="56" name="Google Shape;56;p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 name="Google Shape;57;p5"/>
          <p:cNvSpPr txBox="1"/>
          <p:nvPr>
            <p:ph idx="2" type="title"/>
          </p:nvPr>
        </p:nvSpPr>
        <p:spPr>
          <a:xfrm>
            <a:off x="1160313" y="2717400"/>
            <a:ext cx="25020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 name="Google Shape;58;p5"/>
          <p:cNvSpPr txBox="1"/>
          <p:nvPr>
            <p:ph idx="1" type="subTitle"/>
          </p:nvPr>
        </p:nvSpPr>
        <p:spPr>
          <a:xfrm>
            <a:off x="1160325" y="3020595"/>
            <a:ext cx="2502000" cy="1099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59" name="Google Shape;59;p5"/>
          <p:cNvSpPr txBox="1"/>
          <p:nvPr>
            <p:ph idx="3" type="title"/>
          </p:nvPr>
        </p:nvSpPr>
        <p:spPr>
          <a:xfrm>
            <a:off x="5481667" y="2717400"/>
            <a:ext cx="25020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0" name="Google Shape;60;p5"/>
          <p:cNvSpPr txBox="1"/>
          <p:nvPr>
            <p:ph idx="4" type="subTitle"/>
          </p:nvPr>
        </p:nvSpPr>
        <p:spPr>
          <a:xfrm>
            <a:off x="5481676" y="3020595"/>
            <a:ext cx="2502000" cy="1099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pic>
        <p:nvPicPr>
          <p:cNvPr id="61" name="Google Shape;61;p5"/>
          <p:cNvPicPr preferRelativeResize="0"/>
          <p:nvPr/>
        </p:nvPicPr>
        <p:blipFill>
          <a:blip r:embed="rId2">
            <a:alphaModFix/>
          </a:blip>
          <a:stretch>
            <a:fillRect/>
          </a:stretch>
        </p:blipFill>
        <p:spPr>
          <a:xfrm rot="10800000">
            <a:off x="8428426" y="-228179"/>
            <a:ext cx="1046051" cy="1038425"/>
          </a:xfrm>
          <a:prstGeom prst="rect">
            <a:avLst/>
          </a:prstGeom>
          <a:noFill/>
          <a:ln>
            <a:noFill/>
          </a:ln>
        </p:spPr>
      </p:pic>
      <p:pic>
        <p:nvPicPr>
          <p:cNvPr id="62" name="Google Shape;62;p5"/>
          <p:cNvPicPr preferRelativeResize="0"/>
          <p:nvPr/>
        </p:nvPicPr>
        <p:blipFill>
          <a:blip r:embed="rId4">
            <a:alphaModFix/>
          </a:blip>
          <a:stretch>
            <a:fillRect/>
          </a:stretch>
        </p:blipFill>
        <p:spPr>
          <a:xfrm rot="10800000">
            <a:off x="7773950" y="148245"/>
            <a:ext cx="506026" cy="502341"/>
          </a:xfrm>
          <a:prstGeom prst="rect">
            <a:avLst/>
          </a:prstGeom>
          <a:noFill/>
          <a:ln>
            <a:noFill/>
          </a:ln>
        </p:spPr>
      </p:pic>
      <p:pic>
        <p:nvPicPr>
          <p:cNvPr id="63" name="Google Shape;63;p5"/>
          <p:cNvPicPr preferRelativeResize="0"/>
          <p:nvPr/>
        </p:nvPicPr>
        <p:blipFill>
          <a:blip r:embed="rId5">
            <a:alphaModFix/>
          </a:blip>
          <a:stretch>
            <a:fillRect/>
          </a:stretch>
        </p:blipFill>
        <p:spPr>
          <a:xfrm rot="10800000">
            <a:off x="8618640" y="1025322"/>
            <a:ext cx="299835" cy="249435"/>
          </a:xfrm>
          <a:prstGeom prst="rect">
            <a:avLst/>
          </a:prstGeom>
          <a:noFill/>
          <a:ln>
            <a:noFill/>
          </a:ln>
        </p:spPr>
      </p:pic>
      <p:sp>
        <p:nvSpPr>
          <p:cNvPr id="64" name="Google Shape;64;p5"/>
          <p:cNvSpPr/>
          <p:nvPr/>
        </p:nvSpPr>
        <p:spPr>
          <a:xfrm rot="10800000">
            <a:off x="8498652" y="-137203"/>
            <a:ext cx="799725" cy="856450"/>
          </a:xfrm>
          <a:custGeom>
            <a:rect b="b" l="l" r="r" t="t"/>
            <a:pathLst>
              <a:path extrusionOk="0" h="34258" w="31989">
                <a:moveTo>
                  <a:pt x="0" y="4676"/>
                </a:moveTo>
                <a:cubicBezTo>
                  <a:pt x="6382" y="-1706"/>
                  <a:pt x="20691" y="-1453"/>
                  <a:pt x="27075" y="4927"/>
                </a:cubicBezTo>
                <a:cubicBezTo>
                  <a:pt x="34011" y="11859"/>
                  <a:pt x="32436" y="24957"/>
                  <a:pt x="29331" y="34258"/>
                </a:cubicBezTo>
              </a:path>
            </a:pathLst>
          </a:custGeom>
          <a:noFill/>
          <a:ln cap="flat" cmpd="sng" w="19050">
            <a:solidFill>
              <a:schemeClr val="lt1"/>
            </a:solidFill>
            <a:prstDash val="solid"/>
            <a:round/>
            <a:headEnd len="med" w="med" type="none"/>
            <a:tailEnd len="med" w="med" type="none"/>
          </a:ln>
        </p:spPr>
      </p:sp>
      <p:pic>
        <p:nvPicPr>
          <p:cNvPr id="65" name="Google Shape;65;p5"/>
          <p:cNvPicPr preferRelativeResize="0"/>
          <p:nvPr/>
        </p:nvPicPr>
        <p:blipFill>
          <a:blip r:embed="rId6">
            <a:alphaModFix/>
          </a:blip>
          <a:stretch>
            <a:fillRect/>
          </a:stretch>
        </p:blipFill>
        <p:spPr>
          <a:xfrm rot="10800000">
            <a:off x="8577702" y="1549420"/>
            <a:ext cx="473349" cy="46990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 name="Google Shape;68;p6"/>
          <p:cNvPicPr preferRelativeResize="0"/>
          <p:nvPr/>
        </p:nvPicPr>
        <p:blipFill>
          <a:blip r:embed="rId2">
            <a:alphaModFix/>
          </a:blip>
          <a:stretch>
            <a:fillRect/>
          </a:stretch>
        </p:blipFill>
        <p:spPr>
          <a:xfrm rot="10715659">
            <a:off x="6458026" y="-1685185"/>
            <a:ext cx="3938396" cy="2978869"/>
          </a:xfrm>
          <a:prstGeom prst="rect">
            <a:avLst/>
          </a:prstGeom>
          <a:noFill/>
          <a:ln>
            <a:noFill/>
          </a:ln>
        </p:spPr>
      </p:pic>
      <p:pic>
        <p:nvPicPr>
          <p:cNvPr id="69" name="Google Shape;69;p6"/>
          <p:cNvPicPr preferRelativeResize="0"/>
          <p:nvPr/>
        </p:nvPicPr>
        <p:blipFill>
          <a:blip r:embed="rId3">
            <a:alphaModFix/>
          </a:blip>
          <a:stretch>
            <a:fillRect/>
          </a:stretch>
        </p:blipFill>
        <p:spPr>
          <a:xfrm rot="-4499994">
            <a:off x="-115594" y="3991171"/>
            <a:ext cx="552848" cy="548828"/>
          </a:xfrm>
          <a:prstGeom prst="rect">
            <a:avLst/>
          </a:prstGeom>
          <a:noFill/>
          <a:ln>
            <a:noFill/>
          </a:ln>
        </p:spPr>
      </p:pic>
      <p:pic>
        <p:nvPicPr>
          <p:cNvPr id="70" name="Google Shape;70;p6"/>
          <p:cNvPicPr preferRelativeResize="0"/>
          <p:nvPr/>
        </p:nvPicPr>
        <p:blipFill>
          <a:blip r:embed="rId4">
            <a:alphaModFix/>
          </a:blip>
          <a:stretch>
            <a:fillRect/>
          </a:stretch>
        </p:blipFill>
        <p:spPr>
          <a:xfrm rot="10800000">
            <a:off x="-92174" y="1818748"/>
            <a:ext cx="506017" cy="377301"/>
          </a:xfrm>
          <a:prstGeom prst="rect">
            <a:avLst/>
          </a:prstGeom>
          <a:noFill/>
          <a:ln>
            <a:noFill/>
          </a:ln>
        </p:spPr>
      </p:pic>
      <p:pic>
        <p:nvPicPr>
          <p:cNvPr id="71" name="Google Shape;71;p6"/>
          <p:cNvPicPr preferRelativeResize="0"/>
          <p:nvPr/>
        </p:nvPicPr>
        <p:blipFill>
          <a:blip r:embed="rId5">
            <a:alphaModFix/>
          </a:blip>
          <a:stretch>
            <a:fillRect/>
          </a:stretch>
        </p:blipFill>
        <p:spPr>
          <a:xfrm rot="10800000">
            <a:off x="309561" y="3187595"/>
            <a:ext cx="410448" cy="377301"/>
          </a:xfrm>
          <a:prstGeom prst="rect">
            <a:avLst/>
          </a:prstGeom>
          <a:noFill/>
          <a:ln>
            <a:noFill/>
          </a:ln>
        </p:spPr>
      </p:pic>
      <p:sp>
        <p:nvSpPr>
          <p:cNvPr id="72" name="Google Shape;72;p6"/>
          <p:cNvSpPr/>
          <p:nvPr/>
        </p:nvSpPr>
        <p:spPr>
          <a:xfrm rot="-4499804">
            <a:off x="-122403" y="3992345"/>
            <a:ext cx="581161" cy="489315"/>
          </a:xfrm>
          <a:custGeom>
            <a:rect b="b" l="l" r="r" t="t"/>
            <a:pathLst>
              <a:path extrusionOk="0" h="17240" w="20476">
                <a:moveTo>
                  <a:pt x="10329" y="501"/>
                </a:moveTo>
                <a:cubicBezTo>
                  <a:pt x="14631" y="1362"/>
                  <a:pt x="21308" y="4742"/>
                  <a:pt x="20357" y="9025"/>
                </a:cubicBezTo>
                <a:cubicBezTo>
                  <a:pt x="19173" y="14357"/>
                  <a:pt x="11475" y="17820"/>
                  <a:pt x="6068" y="17047"/>
                </a:cubicBezTo>
                <a:cubicBezTo>
                  <a:pt x="1625" y="16412"/>
                  <a:pt x="-1216" y="8889"/>
                  <a:pt x="552" y="4763"/>
                </a:cubicBezTo>
                <a:cubicBezTo>
                  <a:pt x="1950" y="1500"/>
                  <a:pt x="6710" y="1120"/>
                  <a:pt x="10079" y="0"/>
                </a:cubicBezTo>
              </a:path>
            </a:pathLst>
          </a:custGeom>
          <a:noFill/>
          <a:ln cap="flat" cmpd="sng" w="19050">
            <a:solidFill>
              <a:schemeClr val="lt1"/>
            </a:solidFill>
            <a:prstDash val="solid"/>
            <a:round/>
            <a:headEnd len="med" w="med" type="none"/>
            <a:tailEnd len="med" w="med" type="none"/>
          </a:ln>
        </p:spPr>
      </p:sp>
      <p:sp>
        <p:nvSpPr>
          <p:cNvPr id="73" name="Google Shape;73;p6"/>
          <p:cNvSpPr/>
          <p:nvPr/>
        </p:nvSpPr>
        <p:spPr>
          <a:xfrm>
            <a:off x="6625050" y="-168950"/>
            <a:ext cx="2892700" cy="988125"/>
          </a:xfrm>
          <a:custGeom>
            <a:rect b="b" l="l" r="r" t="t"/>
            <a:pathLst>
              <a:path extrusionOk="0" h="39525" w="115708">
                <a:moveTo>
                  <a:pt x="0" y="0"/>
                </a:moveTo>
                <a:cubicBezTo>
                  <a:pt x="3293" y="5492"/>
                  <a:pt x="6100" y="11777"/>
                  <a:pt x="11264" y="15564"/>
                </a:cubicBezTo>
                <a:cubicBezTo>
                  <a:pt x="17517" y="20150"/>
                  <a:pt x="26325" y="19395"/>
                  <a:pt x="33586" y="22117"/>
                </a:cubicBezTo>
                <a:cubicBezTo>
                  <a:pt x="39637" y="24385"/>
                  <a:pt x="43837" y="30885"/>
                  <a:pt x="50174" y="32152"/>
                </a:cubicBezTo>
                <a:cubicBezTo>
                  <a:pt x="61444" y="34405"/>
                  <a:pt x="73219" y="28155"/>
                  <a:pt x="84579" y="29900"/>
                </a:cubicBezTo>
                <a:cubicBezTo>
                  <a:pt x="95314" y="31549"/>
                  <a:pt x="105058" y="37393"/>
                  <a:pt x="115708" y="39525"/>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7"/>
          <p:cNvSpPr txBox="1"/>
          <p:nvPr>
            <p:ph type="title"/>
          </p:nvPr>
        </p:nvSpPr>
        <p:spPr>
          <a:xfrm>
            <a:off x="4012550" y="1413275"/>
            <a:ext cx="35649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7"/>
          <p:cNvSpPr txBox="1"/>
          <p:nvPr>
            <p:ph idx="1" type="body"/>
          </p:nvPr>
        </p:nvSpPr>
        <p:spPr>
          <a:xfrm>
            <a:off x="4012550" y="2120725"/>
            <a:ext cx="3322200" cy="1609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30200" lvl="1" marL="914400" rtl="0">
              <a:lnSpc>
                <a:spcPct val="115000"/>
              </a:lnSpc>
              <a:spcBef>
                <a:spcPts val="0"/>
              </a:spcBef>
              <a:spcAft>
                <a:spcPts val="0"/>
              </a:spcAft>
              <a:buSzPts val="1600"/>
              <a:buChar char="○"/>
              <a:defRPr/>
            </a:lvl2pPr>
            <a:lvl3pPr indent="-330200" lvl="2" marL="1371600" rtl="0">
              <a:lnSpc>
                <a:spcPct val="115000"/>
              </a:lnSpc>
              <a:spcBef>
                <a:spcPts val="0"/>
              </a:spcBef>
              <a:spcAft>
                <a:spcPts val="0"/>
              </a:spcAft>
              <a:buSzPts val="1600"/>
              <a:buChar char="■"/>
              <a:defRPr/>
            </a:lvl3pPr>
            <a:lvl4pPr indent="-330200" lvl="3" marL="1828800" rtl="0">
              <a:lnSpc>
                <a:spcPct val="115000"/>
              </a:lnSpc>
              <a:spcBef>
                <a:spcPts val="0"/>
              </a:spcBef>
              <a:spcAft>
                <a:spcPts val="0"/>
              </a:spcAft>
              <a:buSzPts val="1600"/>
              <a:buChar char="●"/>
              <a:defRPr/>
            </a:lvl4pPr>
            <a:lvl5pPr indent="-330200" lvl="4" marL="2286000" rtl="0">
              <a:lnSpc>
                <a:spcPct val="115000"/>
              </a:lnSpc>
              <a:spcBef>
                <a:spcPts val="0"/>
              </a:spcBef>
              <a:spcAft>
                <a:spcPts val="0"/>
              </a:spcAft>
              <a:buSzPts val="1600"/>
              <a:buChar char="○"/>
              <a:defRPr/>
            </a:lvl5pPr>
            <a:lvl6pPr indent="-330200" lvl="5" marL="2743200" rtl="0">
              <a:lnSpc>
                <a:spcPct val="115000"/>
              </a:lnSpc>
              <a:spcBef>
                <a:spcPts val="0"/>
              </a:spcBef>
              <a:spcAft>
                <a:spcPts val="0"/>
              </a:spcAft>
              <a:buSzPts val="1600"/>
              <a:buChar char="■"/>
              <a:defRPr/>
            </a:lvl6pPr>
            <a:lvl7pPr indent="-330200" lvl="6" marL="3200400" rtl="0">
              <a:lnSpc>
                <a:spcPct val="115000"/>
              </a:lnSpc>
              <a:spcBef>
                <a:spcPts val="0"/>
              </a:spcBef>
              <a:spcAft>
                <a:spcPts val="0"/>
              </a:spcAft>
              <a:buSzPts val="1600"/>
              <a:buChar char="●"/>
              <a:defRPr/>
            </a:lvl7pPr>
            <a:lvl8pPr indent="-330200" lvl="7" marL="3657600" rtl="0">
              <a:lnSpc>
                <a:spcPct val="115000"/>
              </a:lnSpc>
              <a:spcBef>
                <a:spcPts val="0"/>
              </a:spcBef>
              <a:spcAft>
                <a:spcPts val="0"/>
              </a:spcAft>
              <a:buSzPts val="1600"/>
              <a:buChar char="○"/>
              <a:defRPr/>
            </a:lvl8pPr>
            <a:lvl9pPr indent="-330200" lvl="8" marL="4114800" rtl="0">
              <a:lnSpc>
                <a:spcPct val="115000"/>
              </a:lnSpc>
              <a:spcBef>
                <a:spcPts val="0"/>
              </a:spcBef>
              <a:spcAft>
                <a:spcPts val="0"/>
              </a:spcAft>
              <a:buSzPts val="1600"/>
              <a:buChar char="■"/>
              <a:defRPr/>
            </a:lvl9pPr>
          </a:lstStyle>
          <a:p/>
        </p:txBody>
      </p:sp>
      <p:pic>
        <p:nvPicPr>
          <p:cNvPr id="77" name="Google Shape;77;p7"/>
          <p:cNvPicPr preferRelativeResize="0"/>
          <p:nvPr/>
        </p:nvPicPr>
        <p:blipFill>
          <a:blip r:embed="rId2">
            <a:alphaModFix/>
          </a:blip>
          <a:stretch>
            <a:fillRect/>
          </a:stretch>
        </p:blipFill>
        <p:spPr>
          <a:xfrm>
            <a:off x="7592149" y="-419050"/>
            <a:ext cx="2773201" cy="2097549"/>
          </a:xfrm>
          <a:prstGeom prst="rect">
            <a:avLst/>
          </a:prstGeom>
          <a:noFill/>
          <a:ln>
            <a:noFill/>
          </a:ln>
        </p:spPr>
      </p:pic>
      <p:pic>
        <p:nvPicPr>
          <p:cNvPr id="78" name="Google Shape;78;p7"/>
          <p:cNvPicPr preferRelativeResize="0"/>
          <p:nvPr/>
        </p:nvPicPr>
        <p:blipFill>
          <a:blip r:embed="rId3">
            <a:alphaModFix/>
          </a:blip>
          <a:stretch>
            <a:fillRect/>
          </a:stretch>
        </p:blipFill>
        <p:spPr>
          <a:xfrm>
            <a:off x="-340200" y="1315450"/>
            <a:ext cx="4257250" cy="3220050"/>
          </a:xfrm>
          <a:prstGeom prst="rect">
            <a:avLst/>
          </a:prstGeom>
          <a:noFill/>
          <a:ln>
            <a:noFill/>
          </a:ln>
        </p:spPr>
      </p:pic>
      <p:pic>
        <p:nvPicPr>
          <p:cNvPr id="79" name="Google Shape;79;p7"/>
          <p:cNvPicPr preferRelativeResize="0"/>
          <p:nvPr/>
        </p:nvPicPr>
        <p:blipFill>
          <a:blip r:embed="rId4">
            <a:alphaModFix/>
          </a:blip>
          <a:stretch>
            <a:fillRect/>
          </a:stretch>
        </p:blipFill>
        <p:spPr>
          <a:xfrm>
            <a:off x="581707" y="-133790"/>
            <a:ext cx="552848" cy="548828"/>
          </a:xfrm>
          <a:prstGeom prst="rect">
            <a:avLst/>
          </a:prstGeom>
          <a:noFill/>
          <a:ln>
            <a:noFill/>
          </a:ln>
        </p:spPr>
      </p:pic>
      <p:pic>
        <p:nvPicPr>
          <p:cNvPr id="80" name="Google Shape;80;p7"/>
          <p:cNvPicPr preferRelativeResize="0"/>
          <p:nvPr/>
        </p:nvPicPr>
        <p:blipFill>
          <a:blip r:embed="rId5">
            <a:alphaModFix/>
          </a:blip>
          <a:stretch>
            <a:fillRect/>
          </a:stretch>
        </p:blipFill>
        <p:spPr>
          <a:xfrm>
            <a:off x="75682" y="627825"/>
            <a:ext cx="506017" cy="377301"/>
          </a:xfrm>
          <a:prstGeom prst="rect">
            <a:avLst/>
          </a:prstGeom>
          <a:noFill/>
          <a:ln>
            <a:noFill/>
          </a:ln>
        </p:spPr>
      </p:pic>
      <p:pic>
        <p:nvPicPr>
          <p:cNvPr id="81" name="Google Shape;81;p7"/>
          <p:cNvPicPr preferRelativeResize="0"/>
          <p:nvPr/>
        </p:nvPicPr>
        <p:blipFill>
          <a:blip r:embed="rId6">
            <a:alphaModFix/>
          </a:blip>
          <a:stretch>
            <a:fillRect/>
          </a:stretch>
        </p:blipFill>
        <p:spPr>
          <a:xfrm>
            <a:off x="652891" y="597728"/>
            <a:ext cx="410448" cy="377301"/>
          </a:xfrm>
          <a:prstGeom prst="rect">
            <a:avLst/>
          </a:prstGeom>
          <a:noFill/>
          <a:ln>
            <a:noFill/>
          </a:ln>
        </p:spPr>
      </p:pic>
      <p:pic>
        <p:nvPicPr>
          <p:cNvPr id="82" name="Google Shape;82;p7"/>
          <p:cNvPicPr preferRelativeResize="0"/>
          <p:nvPr/>
        </p:nvPicPr>
        <p:blipFill>
          <a:blip r:embed="rId7">
            <a:alphaModFix/>
          </a:blip>
          <a:stretch>
            <a:fillRect/>
          </a:stretch>
        </p:blipFill>
        <p:spPr>
          <a:xfrm>
            <a:off x="3050043" y="975015"/>
            <a:ext cx="297202" cy="377301"/>
          </a:xfrm>
          <a:prstGeom prst="rect">
            <a:avLst/>
          </a:prstGeom>
          <a:noFill/>
          <a:ln>
            <a:noFill/>
          </a:ln>
        </p:spPr>
      </p:pic>
      <p:sp>
        <p:nvSpPr>
          <p:cNvPr id="83" name="Google Shape;83;p7"/>
          <p:cNvSpPr/>
          <p:nvPr/>
        </p:nvSpPr>
        <p:spPr>
          <a:xfrm>
            <a:off x="7639550" y="-309016"/>
            <a:ext cx="1694304" cy="1987508"/>
          </a:xfrm>
          <a:custGeom>
            <a:rect b="b" l="l" r="r" t="t"/>
            <a:pathLst>
              <a:path extrusionOk="0" h="70504" w="60103">
                <a:moveTo>
                  <a:pt x="7458" y="0"/>
                </a:moveTo>
                <a:cubicBezTo>
                  <a:pt x="5013" y="3662"/>
                  <a:pt x="673" y="6653"/>
                  <a:pt x="188" y="11030"/>
                </a:cubicBezTo>
                <a:cubicBezTo>
                  <a:pt x="-975" y="21526"/>
                  <a:pt x="4424" y="31750"/>
                  <a:pt x="7458" y="41865"/>
                </a:cubicBezTo>
                <a:cubicBezTo>
                  <a:pt x="10166" y="50894"/>
                  <a:pt x="11831" y="61553"/>
                  <a:pt x="18989" y="67687"/>
                </a:cubicBezTo>
                <a:cubicBezTo>
                  <a:pt x="25847" y="73564"/>
                  <a:pt x="37248" y="68642"/>
                  <a:pt x="46064" y="66684"/>
                </a:cubicBezTo>
                <a:cubicBezTo>
                  <a:pt x="50943" y="65600"/>
                  <a:pt x="57332" y="65578"/>
                  <a:pt x="60103" y="61419"/>
                </a:cubicBezTo>
              </a:path>
            </a:pathLst>
          </a:custGeom>
          <a:noFill/>
          <a:ln cap="flat" cmpd="sng" w="19050">
            <a:solidFill>
              <a:schemeClr val="lt1"/>
            </a:solidFill>
            <a:prstDash val="solid"/>
            <a:round/>
            <a:headEnd len="med" w="med" type="none"/>
            <a:tailEnd len="med" w="med" type="none"/>
          </a:ln>
        </p:spPr>
      </p:sp>
      <p:sp>
        <p:nvSpPr>
          <p:cNvPr id="84" name="Google Shape;84;p7"/>
          <p:cNvSpPr/>
          <p:nvPr/>
        </p:nvSpPr>
        <p:spPr>
          <a:xfrm>
            <a:off x="597074" y="-104350"/>
            <a:ext cx="581160" cy="489314"/>
          </a:xfrm>
          <a:custGeom>
            <a:rect b="b" l="l" r="r" t="t"/>
            <a:pathLst>
              <a:path extrusionOk="0" h="17240" w="20476">
                <a:moveTo>
                  <a:pt x="10329" y="501"/>
                </a:moveTo>
                <a:cubicBezTo>
                  <a:pt x="14631" y="1362"/>
                  <a:pt x="21308" y="4742"/>
                  <a:pt x="20357" y="9025"/>
                </a:cubicBezTo>
                <a:cubicBezTo>
                  <a:pt x="19173" y="14357"/>
                  <a:pt x="11475" y="17820"/>
                  <a:pt x="6068" y="17047"/>
                </a:cubicBezTo>
                <a:cubicBezTo>
                  <a:pt x="1625" y="16412"/>
                  <a:pt x="-1216" y="8889"/>
                  <a:pt x="552" y="4763"/>
                </a:cubicBezTo>
                <a:cubicBezTo>
                  <a:pt x="1950" y="1500"/>
                  <a:pt x="6710" y="1120"/>
                  <a:pt x="10079" y="0"/>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pic>
        <p:nvPicPr>
          <p:cNvPr id="86" name="Google Shape;86;p8"/>
          <p:cNvPicPr preferRelativeResize="0"/>
          <p:nvPr/>
        </p:nvPicPr>
        <p:blipFill>
          <a:blip r:embed="rId2">
            <a:alphaModFix/>
          </a:blip>
          <a:stretch>
            <a:fillRect/>
          </a:stretch>
        </p:blipFill>
        <p:spPr>
          <a:xfrm>
            <a:off x="-977925" y="972200"/>
            <a:ext cx="4380476" cy="3079075"/>
          </a:xfrm>
          <a:prstGeom prst="rect">
            <a:avLst/>
          </a:prstGeom>
          <a:noFill/>
          <a:ln>
            <a:noFill/>
          </a:ln>
        </p:spPr>
      </p:pic>
      <p:pic>
        <p:nvPicPr>
          <p:cNvPr id="87" name="Google Shape;87;p8"/>
          <p:cNvPicPr preferRelativeResize="0"/>
          <p:nvPr/>
        </p:nvPicPr>
        <p:blipFill>
          <a:blip r:embed="rId3">
            <a:alphaModFix/>
          </a:blip>
          <a:stretch>
            <a:fillRect/>
          </a:stretch>
        </p:blipFill>
        <p:spPr>
          <a:xfrm>
            <a:off x="1698491" y="-840225"/>
            <a:ext cx="4643700" cy="3264091"/>
          </a:xfrm>
          <a:prstGeom prst="rect">
            <a:avLst/>
          </a:prstGeom>
          <a:noFill/>
          <a:ln>
            <a:noFill/>
          </a:ln>
        </p:spPr>
      </p:pic>
      <p:pic>
        <p:nvPicPr>
          <p:cNvPr id="88" name="Google Shape;88;p8"/>
          <p:cNvPicPr preferRelativeResize="0"/>
          <p:nvPr/>
        </p:nvPicPr>
        <p:blipFill>
          <a:blip r:embed="rId4">
            <a:alphaModFix/>
          </a:blip>
          <a:stretch>
            <a:fillRect/>
          </a:stretch>
        </p:blipFill>
        <p:spPr>
          <a:xfrm>
            <a:off x="1747956" y="1823718"/>
            <a:ext cx="4776394" cy="3357333"/>
          </a:xfrm>
          <a:prstGeom prst="rect">
            <a:avLst/>
          </a:prstGeom>
          <a:noFill/>
          <a:ln>
            <a:noFill/>
          </a:ln>
        </p:spPr>
      </p:pic>
      <p:pic>
        <p:nvPicPr>
          <p:cNvPr id="89" name="Google Shape;89;p8"/>
          <p:cNvPicPr preferRelativeResize="0"/>
          <p:nvPr/>
        </p:nvPicPr>
        <p:blipFill>
          <a:blip r:embed="rId5">
            <a:alphaModFix/>
          </a:blip>
          <a:stretch>
            <a:fillRect/>
          </a:stretch>
        </p:blipFill>
        <p:spPr>
          <a:xfrm>
            <a:off x="5823251" y="2877299"/>
            <a:ext cx="3578774" cy="2706850"/>
          </a:xfrm>
          <a:prstGeom prst="rect">
            <a:avLst/>
          </a:prstGeom>
          <a:noFill/>
          <a:ln>
            <a:noFill/>
          </a:ln>
        </p:spPr>
      </p:pic>
      <p:pic>
        <p:nvPicPr>
          <p:cNvPr id="90" name="Google Shape;90;p8"/>
          <p:cNvPicPr preferRelativeResize="0"/>
          <p:nvPr/>
        </p:nvPicPr>
        <p:blipFill>
          <a:blip r:embed="rId6">
            <a:alphaModFix/>
          </a:blip>
          <a:stretch>
            <a:fillRect/>
          </a:stretch>
        </p:blipFill>
        <p:spPr>
          <a:xfrm>
            <a:off x="5891175" y="1540651"/>
            <a:ext cx="1109546" cy="1101476"/>
          </a:xfrm>
          <a:prstGeom prst="rect">
            <a:avLst/>
          </a:prstGeom>
          <a:noFill/>
          <a:ln>
            <a:noFill/>
          </a:ln>
        </p:spPr>
      </p:pic>
      <p:sp>
        <p:nvSpPr>
          <p:cNvPr id="91" name="Google Shape;91;p8"/>
          <p:cNvSpPr txBox="1"/>
          <p:nvPr>
            <p:ph type="title"/>
          </p:nvPr>
        </p:nvSpPr>
        <p:spPr>
          <a:xfrm>
            <a:off x="716775" y="1307100"/>
            <a:ext cx="6367800" cy="25293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pic>
        <p:nvPicPr>
          <p:cNvPr id="92" name="Google Shape;92;p8"/>
          <p:cNvPicPr preferRelativeResize="0"/>
          <p:nvPr/>
        </p:nvPicPr>
        <p:blipFill>
          <a:blip r:embed="rId7">
            <a:alphaModFix/>
          </a:blip>
          <a:stretch>
            <a:fillRect/>
          </a:stretch>
        </p:blipFill>
        <p:spPr>
          <a:xfrm>
            <a:off x="7495298" y="483288"/>
            <a:ext cx="506026" cy="364573"/>
          </a:xfrm>
          <a:prstGeom prst="rect">
            <a:avLst/>
          </a:prstGeom>
          <a:noFill/>
          <a:ln>
            <a:noFill/>
          </a:ln>
        </p:spPr>
      </p:pic>
      <p:pic>
        <p:nvPicPr>
          <p:cNvPr id="93" name="Google Shape;93;p8"/>
          <p:cNvPicPr preferRelativeResize="0"/>
          <p:nvPr/>
        </p:nvPicPr>
        <p:blipFill>
          <a:blip r:embed="rId8">
            <a:alphaModFix/>
          </a:blip>
          <a:stretch>
            <a:fillRect/>
          </a:stretch>
        </p:blipFill>
        <p:spPr>
          <a:xfrm>
            <a:off x="7684954" y="1823719"/>
            <a:ext cx="453537" cy="3773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4" name="Shape 94"/>
        <p:cNvGrpSpPr/>
        <p:nvPr/>
      </p:nvGrpSpPr>
      <p:grpSpPr>
        <a:xfrm>
          <a:off x="0" y="0"/>
          <a:ext cx="0" cy="0"/>
          <a:chOff x="0" y="0"/>
          <a:chExt cx="0" cy="0"/>
        </a:xfrm>
      </p:grpSpPr>
      <p:sp>
        <p:nvSpPr>
          <p:cNvPr id="95" name="Google Shape;95;p9"/>
          <p:cNvSpPr txBox="1"/>
          <p:nvPr>
            <p:ph type="title"/>
          </p:nvPr>
        </p:nvSpPr>
        <p:spPr>
          <a:xfrm>
            <a:off x="720000" y="2179625"/>
            <a:ext cx="7704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6" name="Google Shape;96;p9"/>
          <p:cNvSpPr txBox="1"/>
          <p:nvPr>
            <p:ph idx="1" type="subTitle"/>
          </p:nvPr>
        </p:nvSpPr>
        <p:spPr>
          <a:xfrm>
            <a:off x="2391925" y="3132175"/>
            <a:ext cx="43602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pic>
        <p:nvPicPr>
          <p:cNvPr id="97" name="Google Shape;97;p9"/>
          <p:cNvPicPr preferRelativeResize="0"/>
          <p:nvPr/>
        </p:nvPicPr>
        <p:blipFill>
          <a:blip r:embed="rId2">
            <a:alphaModFix/>
          </a:blip>
          <a:stretch>
            <a:fillRect/>
          </a:stretch>
        </p:blipFill>
        <p:spPr>
          <a:xfrm>
            <a:off x="7363738" y="2256713"/>
            <a:ext cx="3601774" cy="2724250"/>
          </a:xfrm>
          <a:prstGeom prst="rect">
            <a:avLst/>
          </a:prstGeom>
          <a:noFill/>
          <a:ln>
            <a:noFill/>
          </a:ln>
        </p:spPr>
      </p:pic>
      <p:pic>
        <p:nvPicPr>
          <p:cNvPr id="98" name="Google Shape;98;p9"/>
          <p:cNvPicPr preferRelativeResize="0"/>
          <p:nvPr/>
        </p:nvPicPr>
        <p:blipFill>
          <a:blip r:embed="rId3">
            <a:alphaModFix/>
          </a:blip>
          <a:stretch>
            <a:fillRect/>
          </a:stretch>
        </p:blipFill>
        <p:spPr>
          <a:xfrm rot="-5400000">
            <a:off x="6760738" y="-959325"/>
            <a:ext cx="3601774" cy="2724250"/>
          </a:xfrm>
          <a:prstGeom prst="rect">
            <a:avLst/>
          </a:prstGeom>
          <a:noFill/>
          <a:ln>
            <a:noFill/>
          </a:ln>
        </p:spPr>
      </p:pic>
      <p:pic>
        <p:nvPicPr>
          <p:cNvPr id="99" name="Google Shape;99;p9"/>
          <p:cNvPicPr preferRelativeResize="0"/>
          <p:nvPr/>
        </p:nvPicPr>
        <p:blipFill>
          <a:blip r:embed="rId4">
            <a:alphaModFix/>
          </a:blip>
          <a:stretch>
            <a:fillRect/>
          </a:stretch>
        </p:blipFill>
        <p:spPr>
          <a:xfrm>
            <a:off x="99072" y="2556603"/>
            <a:ext cx="2709449" cy="2049324"/>
          </a:xfrm>
          <a:prstGeom prst="rect">
            <a:avLst/>
          </a:prstGeom>
          <a:noFill/>
          <a:ln>
            <a:noFill/>
          </a:ln>
        </p:spPr>
      </p:pic>
      <p:pic>
        <p:nvPicPr>
          <p:cNvPr id="100" name="Google Shape;100;p9"/>
          <p:cNvPicPr preferRelativeResize="0"/>
          <p:nvPr/>
        </p:nvPicPr>
        <p:blipFill>
          <a:blip r:embed="rId5">
            <a:alphaModFix/>
          </a:blip>
          <a:stretch>
            <a:fillRect/>
          </a:stretch>
        </p:blipFill>
        <p:spPr>
          <a:xfrm>
            <a:off x="-61552" y="845051"/>
            <a:ext cx="506026" cy="364573"/>
          </a:xfrm>
          <a:prstGeom prst="rect">
            <a:avLst/>
          </a:prstGeom>
          <a:noFill/>
          <a:ln>
            <a:noFill/>
          </a:ln>
        </p:spPr>
      </p:pic>
      <p:pic>
        <p:nvPicPr>
          <p:cNvPr id="101" name="Google Shape;101;p9"/>
          <p:cNvPicPr preferRelativeResize="0"/>
          <p:nvPr/>
        </p:nvPicPr>
        <p:blipFill>
          <a:blip r:embed="rId6">
            <a:alphaModFix/>
          </a:blip>
          <a:stretch>
            <a:fillRect/>
          </a:stretch>
        </p:blipFill>
        <p:spPr>
          <a:xfrm>
            <a:off x="171054" y="1209619"/>
            <a:ext cx="453537" cy="377301"/>
          </a:xfrm>
          <a:prstGeom prst="rect">
            <a:avLst/>
          </a:prstGeom>
          <a:noFill/>
          <a:ln>
            <a:noFill/>
          </a:ln>
        </p:spPr>
      </p:pic>
      <p:pic>
        <p:nvPicPr>
          <p:cNvPr id="102" name="Google Shape;102;p9"/>
          <p:cNvPicPr preferRelativeResize="0"/>
          <p:nvPr/>
        </p:nvPicPr>
        <p:blipFill>
          <a:blip r:embed="rId7">
            <a:alphaModFix/>
          </a:blip>
          <a:stretch>
            <a:fillRect/>
          </a:stretch>
        </p:blipFill>
        <p:spPr>
          <a:xfrm>
            <a:off x="895210" y="1725473"/>
            <a:ext cx="506017" cy="377301"/>
          </a:xfrm>
          <a:prstGeom prst="rect">
            <a:avLst/>
          </a:prstGeom>
          <a:noFill/>
          <a:ln>
            <a:noFill/>
          </a:ln>
        </p:spPr>
      </p:pic>
      <p:pic>
        <p:nvPicPr>
          <p:cNvPr id="103" name="Google Shape;103;p9"/>
          <p:cNvPicPr preferRelativeResize="0"/>
          <p:nvPr/>
        </p:nvPicPr>
        <p:blipFill>
          <a:blip r:embed="rId8">
            <a:alphaModFix/>
          </a:blip>
          <a:stretch>
            <a:fillRect/>
          </a:stretch>
        </p:blipFill>
        <p:spPr>
          <a:xfrm>
            <a:off x="518082" y="214150"/>
            <a:ext cx="506017" cy="377301"/>
          </a:xfrm>
          <a:prstGeom prst="rect">
            <a:avLst/>
          </a:prstGeom>
          <a:noFill/>
          <a:ln>
            <a:noFill/>
          </a:ln>
        </p:spPr>
      </p:pic>
      <p:pic>
        <p:nvPicPr>
          <p:cNvPr id="104" name="Google Shape;104;p9"/>
          <p:cNvPicPr preferRelativeResize="0"/>
          <p:nvPr/>
        </p:nvPicPr>
        <p:blipFill>
          <a:blip r:embed="rId9">
            <a:alphaModFix/>
          </a:blip>
          <a:stretch>
            <a:fillRect/>
          </a:stretch>
        </p:blipFill>
        <p:spPr>
          <a:xfrm>
            <a:off x="206892" y="1725476"/>
            <a:ext cx="279525" cy="377301"/>
          </a:xfrm>
          <a:prstGeom prst="rect">
            <a:avLst/>
          </a:prstGeom>
          <a:noFill/>
          <a:ln>
            <a:noFill/>
          </a:ln>
        </p:spPr>
      </p:pic>
      <p:pic>
        <p:nvPicPr>
          <p:cNvPr id="105" name="Google Shape;105;p9"/>
          <p:cNvPicPr preferRelativeResize="0"/>
          <p:nvPr/>
        </p:nvPicPr>
        <p:blipFill>
          <a:blip r:embed="rId10">
            <a:alphaModFix/>
          </a:blip>
          <a:stretch>
            <a:fillRect/>
          </a:stretch>
        </p:blipFill>
        <p:spPr>
          <a:xfrm>
            <a:off x="852931" y="667915"/>
            <a:ext cx="297202" cy="377301"/>
          </a:xfrm>
          <a:prstGeom prst="rect">
            <a:avLst/>
          </a:prstGeom>
          <a:noFill/>
          <a:ln>
            <a:noFill/>
          </a:ln>
        </p:spPr>
      </p:pic>
      <p:pic>
        <p:nvPicPr>
          <p:cNvPr id="106" name="Google Shape;106;p9"/>
          <p:cNvPicPr preferRelativeResize="0"/>
          <p:nvPr/>
        </p:nvPicPr>
        <p:blipFill>
          <a:blip r:embed="rId11">
            <a:alphaModFix/>
          </a:blip>
          <a:stretch>
            <a:fillRect/>
          </a:stretch>
        </p:blipFill>
        <p:spPr>
          <a:xfrm>
            <a:off x="-61545" y="240799"/>
            <a:ext cx="335871" cy="37730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 name="Shape 107"/>
        <p:cNvGrpSpPr/>
        <p:nvPr/>
      </p:nvGrpSpPr>
      <p:grpSpPr>
        <a:xfrm>
          <a:off x="0" y="0"/>
          <a:ext cx="0" cy="0"/>
          <a:chOff x="0" y="0"/>
          <a:chExt cx="0" cy="0"/>
        </a:xfrm>
      </p:grpSpPr>
      <p:sp>
        <p:nvSpPr>
          <p:cNvPr id="108" name="Google Shape;108;p10"/>
          <p:cNvSpPr txBox="1"/>
          <p:nvPr>
            <p:ph type="title"/>
          </p:nvPr>
        </p:nvSpPr>
        <p:spPr>
          <a:xfrm>
            <a:off x="5184350" y="1488950"/>
            <a:ext cx="3234300" cy="2068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800"/>
              <a:buNone/>
              <a:defRPr b="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pic>
        <p:nvPicPr>
          <p:cNvPr id="109" name="Google Shape;109;p10"/>
          <p:cNvPicPr preferRelativeResize="0"/>
          <p:nvPr/>
        </p:nvPicPr>
        <p:blipFill>
          <a:blip r:embed="rId2">
            <a:alphaModFix/>
          </a:blip>
          <a:stretch>
            <a:fillRect/>
          </a:stretch>
        </p:blipFill>
        <p:spPr>
          <a:xfrm>
            <a:off x="4366766" y="290628"/>
            <a:ext cx="410448" cy="377301"/>
          </a:xfrm>
          <a:prstGeom prst="rect">
            <a:avLst/>
          </a:prstGeom>
          <a:noFill/>
          <a:ln>
            <a:noFill/>
          </a:ln>
        </p:spPr>
      </p:pic>
      <p:pic>
        <p:nvPicPr>
          <p:cNvPr id="110" name="Google Shape;110;p10"/>
          <p:cNvPicPr preferRelativeResize="0"/>
          <p:nvPr/>
        </p:nvPicPr>
        <p:blipFill>
          <a:blip r:embed="rId3">
            <a:alphaModFix/>
          </a:blip>
          <a:stretch>
            <a:fillRect/>
          </a:stretch>
        </p:blipFill>
        <p:spPr>
          <a:xfrm>
            <a:off x="7006081" y="290615"/>
            <a:ext cx="297202" cy="37730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1" name="Shape 111"/>
        <p:cNvGrpSpPr/>
        <p:nvPr/>
      </p:nvGrpSpPr>
      <p:grpSpPr>
        <a:xfrm>
          <a:off x="0" y="0"/>
          <a:ext cx="0" cy="0"/>
          <a:chOff x="0" y="0"/>
          <a:chExt cx="0" cy="0"/>
        </a:xfrm>
      </p:grpSpPr>
      <p:pic>
        <p:nvPicPr>
          <p:cNvPr id="112" name="Google Shape;112;p11"/>
          <p:cNvPicPr preferRelativeResize="0"/>
          <p:nvPr/>
        </p:nvPicPr>
        <p:blipFill>
          <a:blip r:embed="rId2">
            <a:alphaModFix/>
          </a:blip>
          <a:stretch>
            <a:fillRect/>
          </a:stretch>
        </p:blipFill>
        <p:spPr>
          <a:xfrm>
            <a:off x="1433550" y="-226175"/>
            <a:ext cx="8016425" cy="5595850"/>
          </a:xfrm>
          <a:prstGeom prst="rect">
            <a:avLst/>
          </a:prstGeom>
          <a:noFill/>
          <a:ln>
            <a:noFill/>
          </a:ln>
        </p:spPr>
      </p:pic>
      <p:sp>
        <p:nvSpPr>
          <p:cNvPr id="113" name="Google Shape;113;p11"/>
          <p:cNvSpPr txBox="1"/>
          <p:nvPr>
            <p:ph hasCustomPrompt="1" type="title"/>
          </p:nvPr>
        </p:nvSpPr>
        <p:spPr>
          <a:xfrm>
            <a:off x="1851225" y="1688100"/>
            <a:ext cx="6576000" cy="1404600"/>
          </a:xfrm>
          <a:prstGeom prst="rect">
            <a:avLst/>
          </a:prstGeom>
        </p:spPr>
        <p:txBody>
          <a:bodyPr anchorCtr="0" anchor="b" bIns="91425" lIns="91425" spcFirstLastPara="1" rIns="91425" wrap="square" tIns="91425">
            <a:noAutofit/>
          </a:bodyPr>
          <a:lstStyle>
            <a:lvl1pPr lvl="0" algn="r">
              <a:spcBef>
                <a:spcPts val="0"/>
              </a:spcBef>
              <a:spcAft>
                <a:spcPts val="0"/>
              </a:spcAft>
              <a:buSzPts val="9600"/>
              <a:buNone/>
              <a:defRPr b="0"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14" name="Google Shape;114;p11"/>
          <p:cNvSpPr txBox="1"/>
          <p:nvPr>
            <p:ph idx="1" type="subTitle"/>
          </p:nvPr>
        </p:nvSpPr>
        <p:spPr>
          <a:xfrm>
            <a:off x="2967825" y="2934100"/>
            <a:ext cx="5459400" cy="421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pic>
        <p:nvPicPr>
          <p:cNvPr id="115" name="Google Shape;115;p11"/>
          <p:cNvPicPr preferRelativeResize="0"/>
          <p:nvPr/>
        </p:nvPicPr>
        <p:blipFill>
          <a:blip r:embed="rId3">
            <a:alphaModFix/>
          </a:blip>
          <a:stretch>
            <a:fillRect/>
          </a:stretch>
        </p:blipFill>
        <p:spPr>
          <a:xfrm rot="-375304">
            <a:off x="-1447150" y="3114538"/>
            <a:ext cx="3601774" cy="2724250"/>
          </a:xfrm>
          <a:prstGeom prst="rect">
            <a:avLst/>
          </a:prstGeom>
          <a:noFill/>
          <a:ln>
            <a:noFill/>
          </a:ln>
        </p:spPr>
      </p:pic>
      <p:sp>
        <p:nvSpPr>
          <p:cNvPr id="116" name="Google Shape;116;p11"/>
          <p:cNvSpPr/>
          <p:nvPr/>
        </p:nvSpPr>
        <p:spPr>
          <a:xfrm rot="-425860">
            <a:off x="-131233" y="2855357"/>
            <a:ext cx="1844388" cy="2180859"/>
          </a:xfrm>
          <a:custGeom>
            <a:rect b="b" l="l" r="r" t="t"/>
            <a:pathLst>
              <a:path extrusionOk="0" h="47296" w="39999">
                <a:moveTo>
                  <a:pt x="5510" y="1"/>
                </a:moveTo>
                <a:cubicBezTo>
                  <a:pt x="4921" y="1"/>
                  <a:pt x="4352" y="153"/>
                  <a:pt x="3848" y="499"/>
                </a:cubicBezTo>
                <a:lnTo>
                  <a:pt x="4120" y="872"/>
                </a:lnTo>
                <a:cubicBezTo>
                  <a:pt x="4542" y="581"/>
                  <a:pt x="5023" y="452"/>
                  <a:pt x="5526" y="452"/>
                </a:cubicBezTo>
                <a:cubicBezTo>
                  <a:pt x="6734" y="452"/>
                  <a:pt x="8069" y="1196"/>
                  <a:pt x="9032" y="2212"/>
                </a:cubicBezTo>
                <a:cubicBezTo>
                  <a:pt x="9429" y="2633"/>
                  <a:pt x="9803" y="3080"/>
                  <a:pt x="10174" y="3526"/>
                </a:cubicBezTo>
                <a:cubicBezTo>
                  <a:pt x="11067" y="4618"/>
                  <a:pt x="11960" y="5736"/>
                  <a:pt x="13250" y="6355"/>
                </a:cubicBezTo>
                <a:cubicBezTo>
                  <a:pt x="14144" y="6789"/>
                  <a:pt x="15101" y="6930"/>
                  <a:pt x="16079" y="6930"/>
                </a:cubicBezTo>
                <a:cubicBezTo>
                  <a:pt x="16948" y="6930"/>
                  <a:pt x="17834" y="6819"/>
                  <a:pt x="18709" y="6702"/>
                </a:cubicBezTo>
                <a:cubicBezTo>
                  <a:pt x="19565" y="6608"/>
                  <a:pt x="20435" y="6506"/>
                  <a:pt x="21288" y="6506"/>
                </a:cubicBezTo>
                <a:cubicBezTo>
                  <a:pt x="21993" y="6506"/>
                  <a:pt x="22687" y="6575"/>
                  <a:pt x="23350" y="6778"/>
                </a:cubicBezTo>
                <a:cubicBezTo>
                  <a:pt x="24789" y="7224"/>
                  <a:pt x="25905" y="8217"/>
                  <a:pt x="27072" y="9259"/>
                </a:cubicBezTo>
                <a:cubicBezTo>
                  <a:pt x="27568" y="9680"/>
                  <a:pt x="28064" y="10126"/>
                  <a:pt x="28584" y="10523"/>
                </a:cubicBezTo>
                <a:cubicBezTo>
                  <a:pt x="29553" y="11268"/>
                  <a:pt x="30645" y="11863"/>
                  <a:pt x="31661" y="12435"/>
                </a:cubicBezTo>
                <a:cubicBezTo>
                  <a:pt x="32779" y="13080"/>
                  <a:pt x="33944" y="13725"/>
                  <a:pt x="34936" y="14519"/>
                </a:cubicBezTo>
                <a:cubicBezTo>
                  <a:pt x="37840" y="16851"/>
                  <a:pt x="39528" y="20647"/>
                  <a:pt x="39329" y="24444"/>
                </a:cubicBezTo>
                <a:cubicBezTo>
                  <a:pt x="39154" y="28190"/>
                  <a:pt x="37195" y="31763"/>
                  <a:pt x="34093" y="33996"/>
                </a:cubicBezTo>
                <a:cubicBezTo>
                  <a:pt x="32282" y="35336"/>
                  <a:pt x="30123" y="36155"/>
                  <a:pt x="28039" y="36973"/>
                </a:cubicBezTo>
                <a:cubicBezTo>
                  <a:pt x="26153" y="37694"/>
                  <a:pt x="24217" y="38462"/>
                  <a:pt x="22506" y="39554"/>
                </a:cubicBezTo>
                <a:cubicBezTo>
                  <a:pt x="21439" y="40248"/>
                  <a:pt x="20422" y="41068"/>
                  <a:pt x="19479" y="41886"/>
                </a:cubicBezTo>
                <a:cubicBezTo>
                  <a:pt x="18461" y="42730"/>
                  <a:pt x="17395" y="43623"/>
                  <a:pt x="16254" y="44318"/>
                </a:cubicBezTo>
                <a:cubicBezTo>
                  <a:pt x="13062" y="46296"/>
                  <a:pt x="9269" y="46838"/>
                  <a:pt x="5509" y="46838"/>
                </a:cubicBezTo>
                <a:cubicBezTo>
                  <a:pt x="3656" y="46838"/>
                  <a:pt x="1811" y="46707"/>
                  <a:pt x="50" y="46551"/>
                </a:cubicBezTo>
                <a:lnTo>
                  <a:pt x="1" y="46997"/>
                </a:lnTo>
                <a:cubicBezTo>
                  <a:pt x="1763" y="47172"/>
                  <a:pt x="3623" y="47295"/>
                  <a:pt x="5485" y="47295"/>
                </a:cubicBezTo>
                <a:cubicBezTo>
                  <a:pt x="9330" y="47295"/>
                  <a:pt x="13201" y="46749"/>
                  <a:pt x="16502" y="44715"/>
                </a:cubicBezTo>
                <a:cubicBezTo>
                  <a:pt x="17667" y="43996"/>
                  <a:pt x="18735" y="43103"/>
                  <a:pt x="19777" y="42233"/>
                </a:cubicBezTo>
                <a:cubicBezTo>
                  <a:pt x="20720" y="41439"/>
                  <a:pt x="21712" y="40622"/>
                  <a:pt x="22755" y="39951"/>
                </a:cubicBezTo>
                <a:cubicBezTo>
                  <a:pt x="24442" y="38859"/>
                  <a:pt x="26351" y="38115"/>
                  <a:pt x="28187" y="37396"/>
                </a:cubicBezTo>
                <a:cubicBezTo>
                  <a:pt x="30297" y="36576"/>
                  <a:pt x="32505" y="35733"/>
                  <a:pt x="34367" y="34369"/>
                </a:cubicBezTo>
                <a:cubicBezTo>
                  <a:pt x="37566" y="32060"/>
                  <a:pt x="39601" y="28339"/>
                  <a:pt x="39800" y="24468"/>
                </a:cubicBezTo>
                <a:cubicBezTo>
                  <a:pt x="39998" y="20524"/>
                  <a:pt x="38261" y="16578"/>
                  <a:pt x="35234" y="14172"/>
                </a:cubicBezTo>
                <a:cubicBezTo>
                  <a:pt x="34192" y="13328"/>
                  <a:pt x="33027" y="12683"/>
                  <a:pt x="31909" y="12038"/>
                </a:cubicBezTo>
                <a:cubicBezTo>
                  <a:pt x="30867" y="11466"/>
                  <a:pt x="29825" y="10871"/>
                  <a:pt x="28882" y="10152"/>
                </a:cubicBezTo>
                <a:cubicBezTo>
                  <a:pt x="28362" y="9779"/>
                  <a:pt x="27866" y="9332"/>
                  <a:pt x="27370" y="8912"/>
                </a:cubicBezTo>
                <a:cubicBezTo>
                  <a:pt x="26228" y="7869"/>
                  <a:pt x="25011" y="6802"/>
                  <a:pt x="23499" y="6331"/>
                </a:cubicBezTo>
                <a:cubicBezTo>
                  <a:pt x="22786" y="6116"/>
                  <a:pt x="22052" y="6040"/>
                  <a:pt x="21310" y="6040"/>
                </a:cubicBezTo>
                <a:cubicBezTo>
                  <a:pt x="20424" y="6040"/>
                  <a:pt x="19526" y="6148"/>
                  <a:pt x="18636" y="6256"/>
                </a:cubicBezTo>
                <a:cubicBezTo>
                  <a:pt x="17753" y="6362"/>
                  <a:pt x="16897" y="6468"/>
                  <a:pt x="16073" y="6468"/>
                </a:cubicBezTo>
                <a:cubicBezTo>
                  <a:pt x="15160" y="6468"/>
                  <a:pt x="14284" y="6338"/>
                  <a:pt x="13449" y="5934"/>
                </a:cubicBezTo>
                <a:cubicBezTo>
                  <a:pt x="12258" y="5362"/>
                  <a:pt x="11414" y="4346"/>
                  <a:pt x="10521" y="3254"/>
                </a:cubicBezTo>
                <a:cubicBezTo>
                  <a:pt x="10150" y="2782"/>
                  <a:pt x="9777" y="2311"/>
                  <a:pt x="9356" y="1889"/>
                </a:cubicBezTo>
                <a:cubicBezTo>
                  <a:pt x="8319" y="801"/>
                  <a:pt x="6861" y="1"/>
                  <a:pt x="55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1"/>
          <p:cNvPicPr preferRelativeResize="0"/>
          <p:nvPr/>
        </p:nvPicPr>
        <p:blipFill>
          <a:blip r:embed="rId4">
            <a:alphaModFix/>
          </a:blip>
          <a:stretch>
            <a:fillRect/>
          </a:stretch>
        </p:blipFill>
        <p:spPr>
          <a:xfrm rot="-553277">
            <a:off x="7614426" y="3920050"/>
            <a:ext cx="652300" cy="647550"/>
          </a:xfrm>
          <a:prstGeom prst="rect">
            <a:avLst/>
          </a:prstGeom>
          <a:noFill/>
          <a:ln>
            <a:noFill/>
          </a:ln>
        </p:spPr>
      </p:pic>
      <p:pic>
        <p:nvPicPr>
          <p:cNvPr id="118" name="Google Shape;118;p11"/>
          <p:cNvPicPr preferRelativeResize="0"/>
          <p:nvPr/>
        </p:nvPicPr>
        <p:blipFill>
          <a:blip r:embed="rId5">
            <a:alphaModFix/>
          </a:blip>
          <a:stretch>
            <a:fillRect/>
          </a:stretch>
        </p:blipFill>
        <p:spPr>
          <a:xfrm rot="8100000">
            <a:off x="7244845" y="706988"/>
            <a:ext cx="506028" cy="364575"/>
          </a:xfrm>
          <a:prstGeom prst="rect">
            <a:avLst/>
          </a:prstGeom>
          <a:noFill/>
          <a:ln>
            <a:noFill/>
          </a:ln>
        </p:spPr>
      </p:pic>
      <p:pic>
        <p:nvPicPr>
          <p:cNvPr id="119" name="Google Shape;119;p11"/>
          <p:cNvPicPr preferRelativeResize="0"/>
          <p:nvPr/>
        </p:nvPicPr>
        <p:blipFill>
          <a:blip r:embed="rId6">
            <a:alphaModFix/>
          </a:blip>
          <a:stretch>
            <a:fillRect/>
          </a:stretch>
        </p:blipFill>
        <p:spPr>
          <a:xfrm>
            <a:off x="716766" y="1110194"/>
            <a:ext cx="453537" cy="377301"/>
          </a:xfrm>
          <a:prstGeom prst="rect">
            <a:avLst/>
          </a:prstGeom>
          <a:noFill/>
          <a:ln>
            <a:noFill/>
          </a:ln>
        </p:spPr>
      </p:pic>
      <p:pic>
        <p:nvPicPr>
          <p:cNvPr id="120" name="Google Shape;120;p11"/>
          <p:cNvPicPr preferRelativeResize="0"/>
          <p:nvPr/>
        </p:nvPicPr>
        <p:blipFill>
          <a:blip r:embed="rId7">
            <a:alphaModFix/>
          </a:blip>
          <a:stretch>
            <a:fillRect/>
          </a:stretch>
        </p:blipFill>
        <p:spPr>
          <a:xfrm>
            <a:off x="1081248" y="368600"/>
            <a:ext cx="505199" cy="567525"/>
          </a:xfrm>
          <a:prstGeom prst="rect">
            <a:avLst/>
          </a:prstGeom>
          <a:noFill/>
          <a:ln>
            <a:noFill/>
          </a:ln>
        </p:spPr>
      </p:pic>
      <p:sp>
        <p:nvSpPr>
          <p:cNvPr id="121" name="Google Shape;121;p11"/>
          <p:cNvSpPr/>
          <p:nvPr/>
        </p:nvSpPr>
        <p:spPr>
          <a:xfrm rot="2915582">
            <a:off x="7629358" y="3963850"/>
            <a:ext cx="708098" cy="470385"/>
          </a:xfrm>
          <a:custGeom>
            <a:rect b="b" l="l" r="r" t="t"/>
            <a:pathLst>
              <a:path extrusionOk="0" h="11834" w="17816">
                <a:moveTo>
                  <a:pt x="11257" y="462"/>
                </a:moveTo>
                <a:cubicBezTo>
                  <a:pt x="12165" y="462"/>
                  <a:pt x="13046" y="594"/>
                  <a:pt x="13845" y="866"/>
                </a:cubicBezTo>
                <a:cubicBezTo>
                  <a:pt x="15159" y="1289"/>
                  <a:pt x="16327" y="2381"/>
                  <a:pt x="16872" y="3695"/>
                </a:cubicBezTo>
                <a:cubicBezTo>
                  <a:pt x="17319" y="4737"/>
                  <a:pt x="17343" y="5805"/>
                  <a:pt x="16922" y="6698"/>
                </a:cubicBezTo>
                <a:cubicBezTo>
                  <a:pt x="16053" y="8508"/>
                  <a:pt x="13869" y="9253"/>
                  <a:pt x="11860" y="9824"/>
                </a:cubicBezTo>
                <a:lnTo>
                  <a:pt x="8833" y="10692"/>
                </a:lnTo>
                <a:cubicBezTo>
                  <a:pt x="7609" y="11028"/>
                  <a:pt x="6339" y="11388"/>
                  <a:pt x="5045" y="11388"/>
                </a:cubicBezTo>
                <a:cubicBezTo>
                  <a:pt x="5001" y="11388"/>
                  <a:pt x="4957" y="11388"/>
                  <a:pt x="4913" y="11387"/>
                </a:cubicBezTo>
                <a:cubicBezTo>
                  <a:pt x="3474" y="11337"/>
                  <a:pt x="2233" y="10742"/>
                  <a:pt x="1562" y="9799"/>
                </a:cubicBezTo>
                <a:cubicBezTo>
                  <a:pt x="570" y="8336"/>
                  <a:pt x="1042" y="6252"/>
                  <a:pt x="2035" y="4935"/>
                </a:cubicBezTo>
                <a:cubicBezTo>
                  <a:pt x="3126" y="3496"/>
                  <a:pt x="4838" y="2579"/>
                  <a:pt x="6326" y="1736"/>
                </a:cubicBezTo>
                <a:cubicBezTo>
                  <a:pt x="7850" y="902"/>
                  <a:pt x="9600" y="462"/>
                  <a:pt x="11257" y="462"/>
                </a:cubicBezTo>
                <a:close/>
                <a:moveTo>
                  <a:pt x="11270" y="0"/>
                </a:moveTo>
                <a:cubicBezTo>
                  <a:pt x="9534" y="0"/>
                  <a:pt x="7705" y="457"/>
                  <a:pt x="6104" y="1339"/>
                </a:cubicBezTo>
                <a:cubicBezTo>
                  <a:pt x="4566" y="2182"/>
                  <a:pt x="2829" y="3149"/>
                  <a:pt x="1662" y="4664"/>
                </a:cubicBezTo>
                <a:cubicBezTo>
                  <a:pt x="596" y="6077"/>
                  <a:pt x="0" y="8360"/>
                  <a:pt x="1191" y="10047"/>
                </a:cubicBezTo>
                <a:cubicBezTo>
                  <a:pt x="1935" y="11115"/>
                  <a:pt x="3325" y="11784"/>
                  <a:pt x="4913" y="11833"/>
                </a:cubicBezTo>
                <a:lnTo>
                  <a:pt x="5135" y="11833"/>
                </a:lnTo>
                <a:cubicBezTo>
                  <a:pt x="6451" y="11833"/>
                  <a:pt x="7716" y="11486"/>
                  <a:pt x="8956" y="11139"/>
                </a:cubicBezTo>
                <a:lnTo>
                  <a:pt x="12009" y="10271"/>
                </a:lnTo>
                <a:cubicBezTo>
                  <a:pt x="14093" y="9676"/>
                  <a:pt x="16400" y="8882"/>
                  <a:pt x="17319" y="6897"/>
                </a:cubicBezTo>
                <a:cubicBezTo>
                  <a:pt x="17815" y="5878"/>
                  <a:pt x="17815" y="4664"/>
                  <a:pt x="17319" y="3522"/>
                </a:cubicBezTo>
                <a:cubicBezTo>
                  <a:pt x="16698" y="2083"/>
                  <a:pt x="15433" y="892"/>
                  <a:pt x="13994" y="420"/>
                </a:cubicBezTo>
                <a:cubicBezTo>
                  <a:pt x="13150" y="138"/>
                  <a:pt x="12224" y="0"/>
                  <a:pt x="112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22" name="Shape 122"/>
        <p:cNvGrpSpPr/>
        <p:nvPr/>
      </p:nvGrpSpPr>
      <p:grpSpPr>
        <a:xfrm>
          <a:off x="0" y="0"/>
          <a:ext cx="0" cy="0"/>
          <a:chOff x="0" y="0"/>
          <a:chExt cx="0" cy="0"/>
        </a:xfrm>
      </p:grpSpPr>
      <p:pic>
        <p:nvPicPr>
          <p:cNvPr id="123" name="Google Shape;123;p12"/>
          <p:cNvPicPr preferRelativeResize="0"/>
          <p:nvPr/>
        </p:nvPicPr>
        <p:blipFill>
          <a:blip r:embed="rId2">
            <a:alphaModFix/>
          </a:blip>
          <a:stretch>
            <a:fillRect/>
          </a:stretch>
        </p:blipFill>
        <p:spPr>
          <a:xfrm>
            <a:off x="1949393" y="-541900"/>
            <a:ext cx="552848" cy="54882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24" name="Shape 124"/>
        <p:cNvGrpSpPr/>
        <p:nvPr/>
      </p:nvGrpSpPr>
      <p:grpSpPr>
        <a:xfrm>
          <a:off x="0" y="0"/>
          <a:ext cx="0" cy="0"/>
          <a:chOff x="0" y="0"/>
          <a:chExt cx="0" cy="0"/>
        </a:xfrm>
      </p:grpSpPr>
      <p:pic>
        <p:nvPicPr>
          <p:cNvPr id="125" name="Google Shape;125;p13"/>
          <p:cNvPicPr preferRelativeResize="0"/>
          <p:nvPr/>
        </p:nvPicPr>
        <p:blipFill>
          <a:blip r:embed="rId2">
            <a:alphaModFix/>
          </a:blip>
          <a:stretch>
            <a:fillRect/>
          </a:stretch>
        </p:blipFill>
        <p:spPr>
          <a:xfrm rot="9900001">
            <a:off x="7470747" y="-637424"/>
            <a:ext cx="3954149" cy="2990762"/>
          </a:xfrm>
          <a:prstGeom prst="rect">
            <a:avLst/>
          </a:prstGeom>
          <a:noFill/>
          <a:ln>
            <a:noFill/>
          </a:ln>
        </p:spPr>
      </p:pic>
      <p:pic>
        <p:nvPicPr>
          <p:cNvPr id="126" name="Google Shape;126;p13"/>
          <p:cNvPicPr preferRelativeResize="0"/>
          <p:nvPr/>
        </p:nvPicPr>
        <p:blipFill>
          <a:blip r:embed="rId3">
            <a:alphaModFix/>
          </a:blip>
          <a:stretch>
            <a:fillRect/>
          </a:stretch>
        </p:blipFill>
        <p:spPr>
          <a:xfrm flipH="1" rot="-7524788">
            <a:off x="-1724058" y="3705676"/>
            <a:ext cx="2581098" cy="2049325"/>
          </a:xfrm>
          <a:prstGeom prst="rect">
            <a:avLst/>
          </a:prstGeom>
          <a:noFill/>
          <a:ln>
            <a:noFill/>
          </a:ln>
        </p:spPr>
      </p:pic>
      <p:sp>
        <p:nvSpPr>
          <p:cNvPr id="127" name="Google Shape;127;p13"/>
          <p:cNvSpPr txBox="1"/>
          <p:nvPr>
            <p:ph type="title"/>
          </p:nvPr>
        </p:nvSpPr>
        <p:spPr>
          <a:xfrm>
            <a:off x="720000" y="1906275"/>
            <a:ext cx="2168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28" name="Google Shape;128;p13"/>
          <p:cNvSpPr txBox="1"/>
          <p:nvPr>
            <p:ph hasCustomPrompt="1" idx="2" type="title"/>
          </p:nvPr>
        </p:nvSpPr>
        <p:spPr>
          <a:xfrm>
            <a:off x="720000" y="1273200"/>
            <a:ext cx="1327200" cy="393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p:nvPr>
            <p:ph idx="1" type="subTitle"/>
          </p:nvPr>
        </p:nvSpPr>
        <p:spPr>
          <a:xfrm>
            <a:off x="720000" y="2267643"/>
            <a:ext cx="2168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130" name="Google Shape;130;p13"/>
          <p:cNvSpPr txBox="1"/>
          <p:nvPr>
            <p:ph idx="3" type="title"/>
          </p:nvPr>
        </p:nvSpPr>
        <p:spPr>
          <a:xfrm>
            <a:off x="3356195" y="1906275"/>
            <a:ext cx="2168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1" name="Google Shape;131;p13"/>
          <p:cNvSpPr txBox="1"/>
          <p:nvPr>
            <p:ph hasCustomPrompt="1" idx="4" type="title"/>
          </p:nvPr>
        </p:nvSpPr>
        <p:spPr>
          <a:xfrm>
            <a:off x="3356191" y="1273200"/>
            <a:ext cx="1327200" cy="393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2" name="Google Shape;132;p13"/>
          <p:cNvSpPr txBox="1"/>
          <p:nvPr>
            <p:ph idx="5" type="subTitle"/>
          </p:nvPr>
        </p:nvSpPr>
        <p:spPr>
          <a:xfrm>
            <a:off x="3356195" y="2267643"/>
            <a:ext cx="2168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133" name="Google Shape;133;p13"/>
          <p:cNvSpPr txBox="1"/>
          <p:nvPr>
            <p:ph idx="6" type="title"/>
          </p:nvPr>
        </p:nvSpPr>
        <p:spPr>
          <a:xfrm>
            <a:off x="720000" y="3771775"/>
            <a:ext cx="2168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4" name="Google Shape;134;p13"/>
          <p:cNvSpPr txBox="1"/>
          <p:nvPr>
            <p:ph hasCustomPrompt="1" idx="7" type="title"/>
          </p:nvPr>
        </p:nvSpPr>
        <p:spPr>
          <a:xfrm>
            <a:off x="720000" y="3138800"/>
            <a:ext cx="1327200" cy="393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 name="Google Shape;135;p13"/>
          <p:cNvSpPr txBox="1"/>
          <p:nvPr>
            <p:ph idx="8" type="subTitle"/>
          </p:nvPr>
        </p:nvSpPr>
        <p:spPr>
          <a:xfrm>
            <a:off x="720000" y="4133243"/>
            <a:ext cx="2168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136" name="Google Shape;136;p13"/>
          <p:cNvSpPr txBox="1"/>
          <p:nvPr>
            <p:ph idx="9" type="title"/>
          </p:nvPr>
        </p:nvSpPr>
        <p:spPr>
          <a:xfrm>
            <a:off x="3356195" y="3771775"/>
            <a:ext cx="2168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7" name="Google Shape;137;p13"/>
          <p:cNvSpPr txBox="1"/>
          <p:nvPr>
            <p:ph hasCustomPrompt="1" idx="13" type="title"/>
          </p:nvPr>
        </p:nvSpPr>
        <p:spPr>
          <a:xfrm>
            <a:off x="3356191" y="3138800"/>
            <a:ext cx="1327200" cy="393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8" name="Google Shape;138;p13"/>
          <p:cNvSpPr txBox="1"/>
          <p:nvPr>
            <p:ph idx="14" type="subTitle"/>
          </p:nvPr>
        </p:nvSpPr>
        <p:spPr>
          <a:xfrm>
            <a:off x="3356195" y="4133243"/>
            <a:ext cx="2168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139" name="Google Shape;139;p13"/>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13"/>
          <p:cNvSpPr txBox="1"/>
          <p:nvPr>
            <p:ph idx="16" type="title"/>
          </p:nvPr>
        </p:nvSpPr>
        <p:spPr>
          <a:xfrm>
            <a:off x="5992412" y="1906275"/>
            <a:ext cx="2168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1" name="Google Shape;141;p13"/>
          <p:cNvSpPr txBox="1"/>
          <p:nvPr>
            <p:ph hasCustomPrompt="1" idx="17" type="title"/>
          </p:nvPr>
        </p:nvSpPr>
        <p:spPr>
          <a:xfrm>
            <a:off x="5992659" y="1273200"/>
            <a:ext cx="1327200" cy="393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2" name="Google Shape;142;p13"/>
          <p:cNvSpPr txBox="1"/>
          <p:nvPr>
            <p:ph idx="18" type="subTitle"/>
          </p:nvPr>
        </p:nvSpPr>
        <p:spPr>
          <a:xfrm>
            <a:off x="5992412" y="2267643"/>
            <a:ext cx="2168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143" name="Google Shape;143;p13"/>
          <p:cNvSpPr txBox="1"/>
          <p:nvPr>
            <p:ph idx="19" type="title"/>
          </p:nvPr>
        </p:nvSpPr>
        <p:spPr>
          <a:xfrm>
            <a:off x="5992412" y="3771775"/>
            <a:ext cx="2168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4" name="Google Shape;144;p13"/>
          <p:cNvSpPr txBox="1"/>
          <p:nvPr>
            <p:ph hasCustomPrompt="1" idx="20" type="title"/>
          </p:nvPr>
        </p:nvSpPr>
        <p:spPr>
          <a:xfrm>
            <a:off x="5992659" y="3138800"/>
            <a:ext cx="1327200" cy="393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5" name="Google Shape;145;p13"/>
          <p:cNvSpPr txBox="1"/>
          <p:nvPr>
            <p:ph idx="21" type="subTitle"/>
          </p:nvPr>
        </p:nvSpPr>
        <p:spPr>
          <a:xfrm>
            <a:off x="5992412" y="4133243"/>
            <a:ext cx="2168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pic>
        <p:nvPicPr>
          <p:cNvPr id="146" name="Google Shape;146;p13"/>
          <p:cNvPicPr preferRelativeResize="0"/>
          <p:nvPr/>
        </p:nvPicPr>
        <p:blipFill>
          <a:blip r:embed="rId4">
            <a:alphaModFix/>
          </a:blip>
          <a:stretch>
            <a:fillRect/>
          </a:stretch>
        </p:blipFill>
        <p:spPr>
          <a:xfrm>
            <a:off x="8591147" y="2925803"/>
            <a:ext cx="778475" cy="772801"/>
          </a:xfrm>
          <a:prstGeom prst="rect">
            <a:avLst/>
          </a:prstGeom>
          <a:noFill/>
          <a:ln>
            <a:noFill/>
          </a:ln>
        </p:spPr>
      </p:pic>
      <p:pic>
        <p:nvPicPr>
          <p:cNvPr id="147" name="Google Shape;147;p13"/>
          <p:cNvPicPr preferRelativeResize="0"/>
          <p:nvPr/>
        </p:nvPicPr>
        <p:blipFill>
          <a:blip r:embed="rId5">
            <a:alphaModFix/>
          </a:blip>
          <a:stretch>
            <a:fillRect/>
          </a:stretch>
        </p:blipFill>
        <p:spPr>
          <a:xfrm>
            <a:off x="-34768" y="128385"/>
            <a:ext cx="552848" cy="548828"/>
          </a:xfrm>
          <a:prstGeom prst="rect">
            <a:avLst/>
          </a:prstGeom>
          <a:noFill/>
          <a:ln>
            <a:noFill/>
          </a:ln>
        </p:spPr>
      </p:pic>
      <p:pic>
        <p:nvPicPr>
          <p:cNvPr id="148" name="Google Shape;148;p13"/>
          <p:cNvPicPr preferRelativeResize="0"/>
          <p:nvPr/>
        </p:nvPicPr>
        <p:blipFill>
          <a:blip r:embed="rId6">
            <a:alphaModFix/>
          </a:blip>
          <a:stretch>
            <a:fillRect/>
          </a:stretch>
        </p:blipFill>
        <p:spPr>
          <a:xfrm>
            <a:off x="-136752" y="2853976"/>
            <a:ext cx="506026" cy="364573"/>
          </a:xfrm>
          <a:prstGeom prst="rect">
            <a:avLst/>
          </a:prstGeom>
          <a:noFill/>
          <a:ln>
            <a:noFill/>
          </a:ln>
        </p:spPr>
      </p:pic>
      <p:pic>
        <p:nvPicPr>
          <p:cNvPr id="149" name="Google Shape;149;p13"/>
          <p:cNvPicPr preferRelativeResize="0"/>
          <p:nvPr/>
        </p:nvPicPr>
        <p:blipFill>
          <a:blip r:embed="rId7">
            <a:alphaModFix/>
          </a:blip>
          <a:stretch>
            <a:fillRect/>
          </a:stretch>
        </p:blipFill>
        <p:spPr>
          <a:xfrm>
            <a:off x="749957" y="-86675"/>
            <a:ext cx="506017" cy="377301"/>
          </a:xfrm>
          <a:prstGeom prst="rect">
            <a:avLst/>
          </a:prstGeom>
          <a:noFill/>
          <a:ln>
            <a:noFill/>
          </a:ln>
        </p:spPr>
      </p:pic>
      <p:pic>
        <p:nvPicPr>
          <p:cNvPr id="150" name="Google Shape;150;p13"/>
          <p:cNvPicPr preferRelativeResize="0"/>
          <p:nvPr/>
        </p:nvPicPr>
        <p:blipFill>
          <a:blip r:embed="rId8">
            <a:alphaModFix/>
          </a:blip>
          <a:stretch>
            <a:fillRect/>
          </a:stretch>
        </p:blipFill>
        <p:spPr>
          <a:xfrm>
            <a:off x="7816566" y="4846978"/>
            <a:ext cx="410448" cy="377301"/>
          </a:xfrm>
          <a:prstGeom prst="rect">
            <a:avLst/>
          </a:prstGeom>
          <a:noFill/>
          <a:ln>
            <a:noFill/>
          </a:ln>
        </p:spPr>
      </p:pic>
      <p:sp>
        <p:nvSpPr>
          <p:cNvPr id="151" name="Google Shape;151;p13"/>
          <p:cNvSpPr/>
          <p:nvPr/>
        </p:nvSpPr>
        <p:spPr>
          <a:xfrm>
            <a:off x="-160150" y="2852652"/>
            <a:ext cx="552830" cy="367209"/>
          </a:xfrm>
          <a:custGeom>
            <a:rect b="b" l="l" r="r" t="t"/>
            <a:pathLst>
              <a:path extrusionOk="0" h="11834" w="17816">
                <a:moveTo>
                  <a:pt x="11257" y="462"/>
                </a:moveTo>
                <a:cubicBezTo>
                  <a:pt x="12165" y="462"/>
                  <a:pt x="13046" y="594"/>
                  <a:pt x="13845" y="866"/>
                </a:cubicBezTo>
                <a:cubicBezTo>
                  <a:pt x="15159" y="1289"/>
                  <a:pt x="16327" y="2381"/>
                  <a:pt x="16872" y="3695"/>
                </a:cubicBezTo>
                <a:cubicBezTo>
                  <a:pt x="17319" y="4737"/>
                  <a:pt x="17343" y="5805"/>
                  <a:pt x="16922" y="6698"/>
                </a:cubicBezTo>
                <a:cubicBezTo>
                  <a:pt x="16053" y="8508"/>
                  <a:pt x="13869" y="9253"/>
                  <a:pt x="11860" y="9824"/>
                </a:cubicBezTo>
                <a:lnTo>
                  <a:pt x="8833" y="10692"/>
                </a:lnTo>
                <a:cubicBezTo>
                  <a:pt x="7609" y="11028"/>
                  <a:pt x="6339" y="11388"/>
                  <a:pt x="5045" y="11388"/>
                </a:cubicBezTo>
                <a:cubicBezTo>
                  <a:pt x="5001" y="11388"/>
                  <a:pt x="4957" y="11388"/>
                  <a:pt x="4913" y="11387"/>
                </a:cubicBezTo>
                <a:cubicBezTo>
                  <a:pt x="3474" y="11337"/>
                  <a:pt x="2233" y="10742"/>
                  <a:pt x="1562" y="9799"/>
                </a:cubicBezTo>
                <a:cubicBezTo>
                  <a:pt x="570" y="8336"/>
                  <a:pt x="1042" y="6252"/>
                  <a:pt x="2035" y="4935"/>
                </a:cubicBezTo>
                <a:cubicBezTo>
                  <a:pt x="3126" y="3496"/>
                  <a:pt x="4838" y="2579"/>
                  <a:pt x="6326" y="1736"/>
                </a:cubicBezTo>
                <a:cubicBezTo>
                  <a:pt x="7850" y="902"/>
                  <a:pt x="9600" y="462"/>
                  <a:pt x="11257" y="462"/>
                </a:cubicBezTo>
                <a:close/>
                <a:moveTo>
                  <a:pt x="11270" y="0"/>
                </a:moveTo>
                <a:cubicBezTo>
                  <a:pt x="9534" y="0"/>
                  <a:pt x="7705" y="457"/>
                  <a:pt x="6104" y="1339"/>
                </a:cubicBezTo>
                <a:cubicBezTo>
                  <a:pt x="4566" y="2182"/>
                  <a:pt x="2829" y="3149"/>
                  <a:pt x="1662" y="4664"/>
                </a:cubicBezTo>
                <a:cubicBezTo>
                  <a:pt x="596" y="6077"/>
                  <a:pt x="0" y="8360"/>
                  <a:pt x="1191" y="10047"/>
                </a:cubicBezTo>
                <a:cubicBezTo>
                  <a:pt x="1935" y="11115"/>
                  <a:pt x="3325" y="11784"/>
                  <a:pt x="4913" y="11833"/>
                </a:cubicBezTo>
                <a:lnTo>
                  <a:pt x="5135" y="11833"/>
                </a:lnTo>
                <a:cubicBezTo>
                  <a:pt x="6451" y="11833"/>
                  <a:pt x="7716" y="11486"/>
                  <a:pt x="8956" y="11139"/>
                </a:cubicBezTo>
                <a:lnTo>
                  <a:pt x="12009" y="10271"/>
                </a:lnTo>
                <a:cubicBezTo>
                  <a:pt x="14093" y="9676"/>
                  <a:pt x="16400" y="8882"/>
                  <a:pt x="17319" y="6897"/>
                </a:cubicBezTo>
                <a:cubicBezTo>
                  <a:pt x="17815" y="5878"/>
                  <a:pt x="17815" y="4664"/>
                  <a:pt x="17319" y="3522"/>
                </a:cubicBezTo>
                <a:cubicBezTo>
                  <a:pt x="16698" y="2083"/>
                  <a:pt x="15433" y="892"/>
                  <a:pt x="13994" y="420"/>
                </a:cubicBezTo>
                <a:cubicBezTo>
                  <a:pt x="13150" y="138"/>
                  <a:pt x="12224" y="0"/>
                  <a:pt x="112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3"/>
          <p:cNvSpPr/>
          <p:nvPr/>
        </p:nvSpPr>
        <p:spPr>
          <a:xfrm flipH="1" rot="-8100000">
            <a:off x="-580194" y="4414086"/>
            <a:ext cx="1159912" cy="1371985"/>
          </a:xfrm>
          <a:custGeom>
            <a:rect b="b" l="l" r="r" t="t"/>
            <a:pathLst>
              <a:path extrusionOk="0" h="54911" w="40593">
                <a:moveTo>
                  <a:pt x="6576" y="0"/>
                </a:moveTo>
                <a:lnTo>
                  <a:pt x="6352" y="397"/>
                </a:lnTo>
                <a:cubicBezTo>
                  <a:pt x="11142" y="3400"/>
                  <a:pt x="15880" y="6650"/>
                  <a:pt x="20396" y="10050"/>
                </a:cubicBezTo>
                <a:cubicBezTo>
                  <a:pt x="25136" y="13597"/>
                  <a:pt x="30049" y="17593"/>
                  <a:pt x="33870" y="22629"/>
                </a:cubicBezTo>
                <a:cubicBezTo>
                  <a:pt x="36722" y="26426"/>
                  <a:pt x="40146" y="32431"/>
                  <a:pt x="40097" y="39527"/>
                </a:cubicBezTo>
                <a:cubicBezTo>
                  <a:pt x="40097" y="40569"/>
                  <a:pt x="39997" y="41734"/>
                  <a:pt x="39328" y="42578"/>
                </a:cubicBezTo>
                <a:cubicBezTo>
                  <a:pt x="38832" y="43249"/>
                  <a:pt x="38088" y="43620"/>
                  <a:pt x="37318" y="44043"/>
                </a:cubicBezTo>
                <a:cubicBezTo>
                  <a:pt x="36573" y="44414"/>
                  <a:pt x="35805" y="44837"/>
                  <a:pt x="35233" y="45482"/>
                </a:cubicBezTo>
                <a:cubicBezTo>
                  <a:pt x="34316" y="46524"/>
                  <a:pt x="34191" y="47937"/>
                  <a:pt x="34068" y="49277"/>
                </a:cubicBezTo>
                <a:cubicBezTo>
                  <a:pt x="33969" y="50395"/>
                  <a:pt x="33870" y="51560"/>
                  <a:pt x="33324" y="52479"/>
                </a:cubicBezTo>
                <a:cubicBezTo>
                  <a:pt x="32494" y="53860"/>
                  <a:pt x="30844" y="54443"/>
                  <a:pt x="29099" y="54443"/>
                </a:cubicBezTo>
                <a:cubicBezTo>
                  <a:pt x="28183" y="54443"/>
                  <a:pt x="27240" y="54282"/>
                  <a:pt x="26376" y="53991"/>
                </a:cubicBezTo>
                <a:cubicBezTo>
                  <a:pt x="25408" y="53644"/>
                  <a:pt x="24465" y="53197"/>
                  <a:pt x="23548" y="52751"/>
                </a:cubicBezTo>
                <a:cubicBezTo>
                  <a:pt x="22059" y="52056"/>
                  <a:pt x="20545" y="51337"/>
                  <a:pt x="18907" y="51089"/>
                </a:cubicBezTo>
                <a:cubicBezTo>
                  <a:pt x="18406" y="51011"/>
                  <a:pt x="17904" y="50976"/>
                  <a:pt x="17402" y="50976"/>
                </a:cubicBezTo>
                <a:cubicBezTo>
                  <a:pt x="15517" y="50976"/>
                  <a:pt x="13634" y="51463"/>
                  <a:pt x="11811" y="51933"/>
                </a:cubicBezTo>
                <a:cubicBezTo>
                  <a:pt x="10894" y="52181"/>
                  <a:pt x="9925" y="52429"/>
                  <a:pt x="9008" y="52602"/>
                </a:cubicBezTo>
                <a:cubicBezTo>
                  <a:pt x="8232" y="52754"/>
                  <a:pt x="7422" y="52835"/>
                  <a:pt x="6619" y="52835"/>
                </a:cubicBezTo>
                <a:cubicBezTo>
                  <a:pt x="4006" y="52835"/>
                  <a:pt x="1466" y="51969"/>
                  <a:pt x="423" y="49823"/>
                </a:cubicBezTo>
                <a:lnTo>
                  <a:pt x="0" y="50021"/>
                </a:lnTo>
                <a:cubicBezTo>
                  <a:pt x="1146" y="52352"/>
                  <a:pt x="3867" y="53286"/>
                  <a:pt x="6632" y="53286"/>
                </a:cubicBezTo>
                <a:cubicBezTo>
                  <a:pt x="7458" y="53286"/>
                  <a:pt x="8288" y="53203"/>
                  <a:pt x="9081" y="53049"/>
                </a:cubicBezTo>
                <a:cubicBezTo>
                  <a:pt x="10050" y="52876"/>
                  <a:pt x="10993" y="52628"/>
                  <a:pt x="11936" y="52380"/>
                </a:cubicBezTo>
                <a:cubicBezTo>
                  <a:pt x="13729" y="51906"/>
                  <a:pt x="15571" y="51433"/>
                  <a:pt x="17410" y="51433"/>
                </a:cubicBezTo>
                <a:cubicBezTo>
                  <a:pt x="17885" y="51433"/>
                  <a:pt x="18360" y="51465"/>
                  <a:pt x="18834" y="51536"/>
                </a:cubicBezTo>
                <a:cubicBezTo>
                  <a:pt x="20421" y="51784"/>
                  <a:pt x="21910" y="52503"/>
                  <a:pt x="23349" y="53174"/>
                </a:cubicBezTo>
                <a:cubicBezTo>
                  <a:pt x="24266" y="53620"/>
                  <a:pt x="25235" y="54067"/>
                  <a:pt x="26228" y="54414"/>
                </a:cubicBezTo>
                <a:cubicBezTo>
                  <a:pt x="27145" y="54736"/>
                  <a:pt x="28163" y="54910"/>
                  <a:pt x="29155" y="54910"/>
                </a:cubicBezTo>
                <a:cubicBezTo>
                  <a:pt x="30992" y="54910"/>
                  <a:pt x="32778" y="54289"/>
                  <a:pt x="33721" y="52727"/>
                </a:cubicBezTo>
                <a:cubicBezTo>
                  <a:pt x="34316" y="51709"/>
                  <a:pt x="34439" y="50494"/>
                  <a:pt x="34539" y="49327"/>
                </a:cubicBezTo>
                <a:cubicBezTo>
                  <a:pt x="34664" y="47987"/>
                  <a:pt x="34763" y="46722"/>
                  <a:pt x="35581" y="45780"/>
                </a:cubicBezTo>
                <a:cubicBezTo>
                  <a:pt x="36077" y="45184"/>
                  <a:pt x="36772" y="44837"/>
                  <a:pt x="37516" y="44440"/>
                </a:cubicBezTo>
                <a:cubicBezTo>
                  <a:pt x="38310" y="44017"/>
                  <a:pt x="39130" y="43596"/>
                  <a:pt x="39700" y="42876"/>
                </a:cubicBezTo>
                <a:cubicBezTo>
                  <a:pt x="40444" y="41909"/>
                  <a:pt x="40543" y="40642"/>
                  <a:pt x="40543" y="39527"/>
                </a:cubicBezTo>
                <a:cubicBezTo>
                  <a:pt x="40593" y="32306"/>
                  <a:pt x="37145" y="26202"/>
                  <a:pt x="34241" y="22357"/>
                </a:cubicBezTo>
                <a:cubicBezTo>
                  <a:pt x="30370" y="17269"/>
                  <a:pt x="25434" y="13250"/>
                  <a:pt x="20693" y="9703"/>
                </a:cubicBezTo>
                <a:cubicBezTo>
                  <a:pt x="16128" y="6278"/>
                  <a:pt x="11390" y="3027"/>
                  <a:pt x="65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53" name="Shape 153"/>
        <p:cNvGrpSpPr/>
        <p:nvPr/>
      </p:nvGrpSpPr>
      <p:grpSpPr>
        <a:xfrm>
          <a:off x="0" y="0"/>
          <a:ext cx="0" cy="0"/>
          <a:chOff x="0" y="0"/>
          <a:chExt cx="0" cy="0"/>
        </a:xfrm>
      </p:grpSpPr>
      <p:pic>
        <p:nvPicPr>
          <p:cNvPr id="154" name="Google Shape;154;p14"/>
          <p:cNvPicPr preferRelativeResize="0"/>
          <p:nvPr/>
        </p:nvPicPr>
        <p:blipFill>
          <a:blip r:embed="rId2">
            <a:alphaModFix/>
          </a:blip>
          <a:stretch>
            <a:fillRect/>
          </a:stretch>
        </p:blipFill>
        <p:spPr>
          <a:xfrm>
            <a:off x="-368725" y="-1505788"/>
            <a:ext cx="7647099" cy="7591501"/>
          </a:xfrm>
          <a:prstGeom prst="rect">
            <a:avLst/>
          </a:prstGeom>
          <a:noFill/>
          <a:ln>
            <a:noFill/>
          </a:ln>
        </p:spPr>
      </p:pic>
      <p:sp>
        <p:nvSpPr>
          <p:cNvPr id="155" name="Google Shape;155;p14"/>
          <p:cNvSpPr txBox="1"/>
          <p:nvPr>
            <p:ph type="title"/>
          </p:nvPr>
        </p:nvSpPr>
        <p:spPr>
          <a:xfrm>
            <a:off x="1021575" y="3522400"/>
            <a:ext cx="4563900" cy="5319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sz="18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56" name="Google Shape;156;p14"/>
          <p:cNvSpPr txBox="1"/>
          <p:nvPr>
            <p:ph idx="1" type="subTitle"/>
          </p:nvPr>
        </p:nvSpPr>
        <p:spPr>
          <a:xfrm>
            <a:off x="1021575" y="1089200"/>
            <a:ext cx="5435100" cy="2401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500"/>
              <a:buNone/>
              <a:defRPr sz="36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pic>
        <p:nvPicPr>
          <p:cNvPr id="157" name="Google Shape;157;p14"/>
          <p:cNvPicPr preferRelativeResize="0"/>
          <p:nvPr/>
        </p:nvPicPr>
        <p:blipFill>
          <a:blip r:embed="rId2">
            <a:alphaModFix/>
          </a:blip>
          <a:stretch>
            <a:fillRect/>
          </a:stretch>
        </p:blipFill>
        <p:spPr>
          <a:xfrm flipH="1">
            <a:off x="8051941" y="3908282"/>
            <a:ext cx="1377808" cy="1459556"/>
          </a:xfrm>
          <a:prstGeom prst="rect">
            <a:avLst/>
          </a:prstGeom>
          <a:noFill/>
          <a:ln>
            <a:noFill/>
          </a:ln>
        </p:spPr>
      </p:pic>
      <p:pic>
        <p:nvPicPr>
          <p:cNvPr id="158" name="Google Shape;158;p14"/>
          <p:cNvPicPr preferRelativeResize="0"/>
          <p:nvPr/>
        </p:nvPicPr>
        <p:blipFill>
          <a:blip r:embed="rId3">
            <a:alphaModFix/>
          </a:blip>
          <a:stretch>
            <a:fillRect/>
          </a:stretch>
        </p:blipFill>
        <p:spPr>
          <a:xfrm flipH="1">
            <a:off x="7189900" y="4132691"/>
            <a:ext cx="666512" cy="706067"/>
          </a:xfrm>
          <a:prstGeom prst="rect">
            <a:avLst/>
          </a:prstGeom>
          <a:noFill/>
          <a:ln>
            <a:noFill/>
          </a:ln>
        </p:spPr>
      </p:pic>
      <p:pic>
        <p:nvPicPr>
          <p:cNvPr id="159" name="Google Shape;159;p14"/>
          <p:cNvPicPr preferRelativeResize="0"/>
          <p:nvPr/>
        </p:nvPicPr>
        <p:blipFill>
          <a:blip r:embed="rId4">
            <a:alphaModFix/>
          </a:blip>
          <a:stretch>
            <a:fillRect/>
          </a:stretch>
        </p:blipFill>
        <p:spPr>
          <a:xfrm flipH="1">
            <a:off x="8302484" y="3255388"/>
            <a:ext cx="394928" cy="350594"/>
          </a:xfrm>
          <a:prstGeom prst="rect">
            <a:avLst/>
          </a:prstGeom>
          <a:noFill/>
          <a:ln>
            <a:noFill/>
          </a:ln>
        </p:spPr>
      </p:pic>
      <p:sp>
        <p:nvSpPr>
          <p:cNvPr id="160" name="Google Shape;160;p14"/>
          <p:cNvSpPr/>
          <p:nvPr/>
        </p:nvSpPr>
        <p:spPr>
          <a:xfrm flipH="1">
            <a:off x="8144481" y="4036185"/>
            <a:ext cx="1053318" cy="1203826"/>
          </a:xfrm>
          <a:custGeom>
            <a:rect b="b" l="l" r="r" t="t"/>
            <a:pathLst>
              <a:path extrusionOk="0" h="34258" w="31989">
                <a:moveTo>
                  <a:pt x="0" y="4676"/>
                </a:moveTo>
                <a:cubicBezTo>
                  <a:pt x="6382" y="-1706"/>
                  <a:pt x="20691" y="-1453"/>
                  <a:pt x="27075" y="4927"/>
                </a:cubicBezTo>
                <a:cubicBezTo>
                  <a:pt x="34011" y="11859"/>
                  <a:pt x="32436" y="24957"/>
                  <a:pt x="29331" y="34258"/>
                </a:cubicBezTo>
              </a:path>
            </a:pathLst>
          </a:custGeom>
          <a:noFill/>
          <a:ln cap="flat" cmpd="sng" w="19050">
            <a:solidFill>
              <a:schemeClr val="lt1"/>
            </a:solidFill>
            <a:prstDash val="solid"/>
            <a:round/>
            <a:headEnd len="med" w="med" type="none"/>
            <a:tailEnd len="med" w="med" type="none"/>
          </a:ln>
        </p:spPr>
      </p:sp>
      <p:pic>
        <p:nvPicPr>
          <p:cNvPr id="161" name="Google Shape;161;p14"/>
          <p:cNvPicPr preferRelativeResize="0"/>
          <p:nvPr/>
        </p:nvPicPr>
        <p:blipFill>
          <a:blip r:embed="rId5">
            <a:alphaModFix/>
          </a:blip>
          <a:stretch>
            <a:fillRect/>
          </a:stretch>
        </p:blipFill>
        <p:spPr>
          <a:xfrm flipH="1">
            <a:off x="8248562" y="2208863"/>
            <a:ext cx="623472" cy="6604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3">
    <p:spTree>
      <p:nvGrpSpPr>
        <p:cNvPr id="162" name="Shape 162"/>
        <p:cNvGrpSpPr/>
        <p:nvPr/>
      </p:nvGrpSpPr>
      <p:grpSpPr>
        <a:xfrm>
          <a:off x="0" y="0"/>
          <a:ext cx="0" cy="0"/>
          <a:chOff x="0" y="0"/>
          <a:chExt cx="0" cy="0"/>
        </a:xfrm>
      </p:grpSpPr>
      <p:sp>
        <p:nvSpPr>
          <p:cNvPr id="163" name="Google Shape;163;p1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64" name="Google Shape;164;p15"/>
          <p:cNvPicPr preferRelativeResize="0"/>
          <p:nvPr/>
        </p:nvPicPr>
        <p:blipFill>
          <a:blip r:embed="rId2">
            <a:alphaModFix/>
          </a:blip>
          <a:stretch>
            <a:fillRect/>
          </a:stretch>
        </p:blipFill>
        <p:spPr>
          <a:xfrm rot="900006">
            <a:off x="6618438" y="-184419"/>
            <a:ext cx="552848" cy="548828"/>
          </a:xfrm>
          <a:prstGeom prst="rect">
            <a:avLst/>
          </a:prstGeom>
          <a:noFill/>
          <a:ln>
            <a:noFill/>
          </a:ln>
        </p:spPr>
      </p:pic>
      <p:pic>
        <p:nvPicPr>
          <p:cNvPr id="165" name="Google Shape;165;p15"/>
          <p:cNvPicPr preferRelativeResize="0"/>
          <p:nvPr/>
        </p:nvPicPr>
        <p:blipFill>
          <a:blip r:embed="rId3">
            <a:alphaModFix/>
          </a:blip>
          <a:stretch>
            <a:fillRect/>
          </a:stretch>
        </p:blipFill>
        <p:spPr>
          <a:xfrm rot="-5400000">
            <a:off x="8419991" y="553228"/>
            <a:ext cx="1135075" cy="846350"/>
          </a:xfrm>
          <a:prstGeom prst="rect">
            <a:avLst/>
          </a:prstGeom>
          <a:noFill/>
          <a:ln>
            <a:noFill/>
          </a:ln>
        </p:spPr>
      </p:pic>
      <p:pic>
        <p:nvPicPr>
          <p:cNvPr id="166" name="Google Shape;166;p15"/>
          <p:cNvPicPr preferRelativeResize="0"/>
          <p:nvPr/>
        </p:nvPicPr>
        <p:blipFill>
          <a:blip r:embed="rId4">
            <a:alphaModFix/>
          </a:blip>
          <a:stretch>
            <a:fillRect/>
          </a:stretch>
        </p:blipFill>
        <p:spPr>
          <a:xfrm rot="-5400000">
            <a:off x="7578977" y="255300"/>
            <a:ext cx="410448" cy="377301"/>
          </a:xfrm>
          <a:prstGeom prst="rect">
            <a:avLst/>
          </a:prstGeom>
          <a:noFill/>
          <a:ln>
            <a:noFill/>
          </a:ln>
        </p:spPr>
      </p:pic>
      <p:sp>
        <p:nvSpPr>
          <p:cNvPr id="167" name="Google Shape;167;p15"/>
          <p:cNvSpPr/>
          <p:nvPr/>
        </p:nvSpPr>
        <p:spPr>
          <a:xfrm rot="900196">
            <a:off x="6632864" y="-147315"/>
            <a:ext cx="581161" cy="489315"/>
          </a:xfrm>
          <a:custGeom>
            <a:rect b="b" l="l" r="r" t="t"/>
            <a:pathLst>
              <a:path extrusionOk="0" h="17240" w="20476">
                <a:moveTo>
                  <a:pt x="10329" y="501"/>
                </a:moveTo>
                <a:cubicBezTo>
                  <a:pt x="14631" y="1362"/>
                  <a:pt x="21308" y="4742"/>
                  <a:pt x="20357" y="9025"/>
                </a:cubicBezTo>
                <a:cubicBezTo>
                  <a:pt x="19173" y="14357"/>
                  <a:pt x="11475" y="17820"/>
                  <a:pt x="6068" y="17047"/>
                </a:cubicBezTo>
                <a:cubicBezTo>
                  <a:pt x="1625" y="16412"/>
                  <a:pt x="-1216" y="8889"/>
                  <a:pt x="552" y="4763"/>
                </a:cubicBezTo>
                <a:cubicBezTo>
                  <a:pt x="1950" y="1500"/>
                  <a:pt x="6710" y="1120"/>
                  <a:pt x="10079" y="0"/>
                </a:cubicBezTo>
              </a:path>
            </a:pathLst>
          </a:custGeom>
          <a:noFill/>
          <a:ln cap="flat" cmpd="sng" w="19050">
            <a:solidFill>
              <a:schemeClr val="lt1"/>
            </a:solidFill>
            <a:prstDash val="solid"/>
            <a:round/>
            <a:headEnd len="med" w="med" type="none"/>
            <a:tailEnd len="med" w="med" type="none"/>
          </a:ln>
        </p:spPr>
      </p:sp>
      <p:pic>
        <p:nvPicPr>
          <p:cNvPr id="168" name="Google Shape;168;p15"/>
          <p:cNvPicPr preferRelativeResize="0"/>
          <p:nvPr/>
        </p:nvPicPr>
        <p:blipFill>
          <a:blip r:embed="rId5">
            <a:alphaModFix/>
          </a:blip>
          <a:stretch>
            <a:fillRect/>
          </a:stretch>
        </p:blipFill>
        <p:spPr>
          <a:xfrm rot="-9499024">
            <a:off x="-806474" y="4403839"/>
            <a:ext cx="3578775" cy="2706849"/>
          </a:xfrm>
          <a:prstGeom prst="rect">
            <a:avLst/>
          </a:prstGeom>
          <a:noFill/>
          <a:ln>
            <a:noFill/>
          </a:ln>
        </p:spPr>
      </p:pic>
      <p:sp>
        <p:nvSpPr>
          <p:cNvPr id="169" name="Google Shape;169;p15"/>
          <p:cNvSpPr/>
          <p:nvPr/>
        </p:nvSpPr>
        <p:spPr>
          <a:xfrm rot="-10398936">
            <a:off x="-414563" y="4002326"/>
            <a:ext cx="1822846" cy="2231570"/>
          </a:xfrm>
          <a:custGeom>
            <a:rect b="b" l="l" r="r" t="t"/>
            <a:pathLst>
              <a:path extrusionOk="0" h="89263" w="72914">
                <a:moveTo>
                  <a:pt x="51816" y="0"/>
                </a:moveTo>
                <a:cubicBezTo>
                  <a:pt x="56095" y="17117"/>
                  <a:pt x="69489" y="31365"/>
                  <a:pt x="72390" y="48768"/>
                </a:cubicBezTo>
                <a:cubicBezTo>
                  <a:pt x="73063" y="52808"/>
                  <a:pt x="73138" y="57552"/>
                  <a:pt x="70866" y="60960"/>
                </a:cubicBezTo>
                <a:cubicBezTo>
                  <a:pt x="68130" y="65063"/>
                  <a:pt x="60234" y="64663"/>
                  <a:pt x="58674" y="69342"/>
                </a:cubicBezTo>
                <a:cubicBezTo>
                  <a:pt x="56687" y="75303"/>
                  <a:pt x="59330" y="84144"/>
                  <a:pt x="54102" y="87630"/>
                </a:cubicBezTo>
                <a:cubicBezTo>
                  <a:pt x="51978" y="89046"/>
                  <a:pt x="48606" y="89808"/>
                  <a:pt x="46482" y="88392"/>
                </a:cubicBezTo>
                <a:cubicBezTo>
                  <a:pt x="39866" y="83981"/>
                  <a:pt x="42430" y="71467"/>
                  <a:pt x="35814" y="67056"/>
                </a:cubicBezTo>
                <a:cubicBezTo>
                  <a:pt x="30303" y="63382"/>
                  <a:pt x="22428" y="67138"/>
                  <a:pt x="16002" y="65532"/>
                </a:cubicBezTo>
                <a:cubicBezTo>
                  <a:pt x="9344" y="63868"/>
                  <a:pt x="3069" y="58716"/>
                  <a:pt x="0" y="52578"/>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70" name="Shape 170"/>
        <p:cNvGrpSpPr/>
        <p:nvPr/>
      </p:nvGrpSpPr>
      <p:grpSpPr>
        <a:xfrm>
          <a:off x="0" y="0"/>
          <a:ext cx="0" cy="0"/>
          <a:chOff x="0" y="0"/>
          <a:chExt cx="0" cy="0"/>
        </a:xfrm>
      </p:grpSpPr>
      <p:sp>
        <p:nvSpPr>
          <p:cNvPr id="171" name="Google Shape;171;p16"/>
          <p:cNvSpPr txBox="1"/>
          <p:nvPr>
            <p:ph idx="1" type="subTitle"/>
          </p:nvPr>
        </p:nvSpPr>
        <p:spPr>
          <a:xfrm>
            <a:off x="720000" y="1634475"/>
            <a:ext cx="4694100" cy="2038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AutoNum type="arabicPeriod"/>
              <a:defRPr/>
            </a:lvl1pPr>
            <a:lvl2pPr lvl="1" rtl="0" algn="ctr">
              <a:lnSpc>
                <a:spcPct val="100000"/>
              </a:lnSpc>
              <a:spcBef>
                <a:spcPts val="0"/>
              </a:spcBef>
              <a:spcAft>
                <a:spcPts val="0"/>
              </a:spcAft>
              <a:buSzPts val="1600"/>
              <a:buAutoNum type="alphaLcPeriod"/>
              <a:defRPr/>
            </a:lvl2pPr>
            <a:lvl3pPr lvl="2" rtl="0" algn="ctr">
              <a:lnSpc>
                <a:spcPct val="100000"/>
              </a:lnSpc>
              <a:spcBef>
                <a:spcPts val="0"/>
              </a:spcBef>
              <a:spcAft>
                <a:spcPts val="0"/>
              </a:spcAft>
              <a:buSzPts val="1600"/>
              <a:buAutoNum type="romanLcPeriod"/>
              <a:defRPr/>
            </a:lvl3pPr>
            <a:lvl4pPr lvl="3" rtl="0" algn="ctr">
              <a:lnSpc>
                <a:spcPct val="100000"/>
              </a:lnSpc>
              <a:spcBef>
                <a:spcPts val="0"/>
              </a:spcBef>
              <a:spcAft>
                <a:spcPts val="0"/>
              </a:spcAft>
              <a:buSzPts val="1600"/>
              <a:buAutoNum type="arabicPeriod"/>
              <a:defRPr/>
            </a:lvl4pPr>
            <a:lvl5pPr lvl="4" rtl="0" algn="ctr">
              <a:lnSpc>
                <a:spcPct val="100000"/>
              </a:lnSpc>
              <a:spcBef>
                <a:spcPts val="0"/>
              </a:spcBef>
              <a:spcAft>
                <a:spcPts val="0"/>
              </a:spcAft>
              <a:buSzPts val="1600"/>
              <a:buAutoNum type="alphaLcPeriod"/>
              <a:defRPr/>
            </a:lvl5pPr>
            <a:lvl6pPr lvl="5" rtl="0" algn="ctr">
              <a:lnSpc>
                <a:spcPct val="100000"/>
              </a:lnSpc>
              <a:spcBef>
                <a:spcPts val="0"/>
              </a:spcBef>
              <a:spcAft>
                <a:spcPts val="0"/>
              </a:spcAft>
              <a:buSzPts val="1600"/>
              <a:buAutoNum type="romanLcPeriod"/>
              <a:defRPr/>
            </a:lvl6pPr>
            <a:lvl7pPr lvl="6" rtl="0" algn="ctr">
              <a:lnSpc>
                <a:spcPct val="100000"/>
              </a:lnSpc>
              <a:spcBef>
                <a:spcPts val="0"/>
              </a:spcBef>
              <a:spcAft>
                <a:spcPts val="0"/>
              </a:spcAft>
              <a:buSzPts val="1600"/>
              <a:buAutoNum type="arabicPeriod"/>
              <a:defRPr/>
            </a:lvl7pPr>
            <a:lvl8pPr lvl="7" rtl="0" algn="ctr">
              <a:lnSpc>
                <a:spcPct val="100000"/>
              </a:lnSpc>
              <a:spcBef>
                <a:spcPts val="0"/>
              </a:spcBef>
              <a:spcAft>
                <a:spcPts val="0"/>
              </a:spcAft>
              <a:buSzPts val="1600"/>
              <a:buAutoNum type="alphaLcPeriod"/>
              <a:defRPr/>
            </a:lvl8pPr>
            <a:lvl9pPr lvl="8" rtl="0" algn="ctr">
              <a:lnSpc>
                <a:spcPct val="100000"/>
              </a:lnSpc>
              <a:spcBef>
                <a:spcPts val="0"/>
              </a:spcBef>
              <a:spcAft>
                <a:spcPts val="0"/>
              </a:spcAft>
              <a:buSzPts val="1600"/>
              <a:buAutoNum type="romanLcPeriod"/>
              <a:defRPr/>
            </a:lvl9pPr>
          </a:lstStyle>
          <a:p/>
        </p:txBody>
      </p:sp>
      <p:sp>
        <p:nvSpPr>
          <p:cNvPr id="172" name="Google Shape;172;p1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73" name="Google Shape;173;p16"/>
          <p:cNvPicPr preferRelativeResize="0"/>
          <p:nvPr/>
        </p:nvPicPr>
        <p:blipFill>
          <a:blip r:embed="rId2">
            <a:alphaModFix/>
          </a:blip>
          <a:stretch>
            <a:fillRect/>
          </a:stretch>
        </p:blipFill>
        <p:spPr>
          <a:xfrm rot="7634781">
            <a:off x="-619112" y="4507704"/>
            <a:ext cx="3357171" cy="2539245"/>
          </a:xfrm>
          <a:prstGeom prst="rect">
            <a:avLst/>
          </a:prstGeom>
          <a:noFill/>
          <a:ln>
            <a:noFill/>
          </a:ln>
        </p:spPr>
      </p:pic>
      <p:pic>
        <p:nvPicPr>
          <p:cNvPr id="174" name="Google Shape;174;p16"/>
          <p:cNvPicPr preferRelativeResize="0"/>
          <p:nvPr/>
        </p:nvPicPr>
        <p:blipFill>
          <a:blip r:embed="rId3">
            <a:alphaModFix/>
          </a:blip>
          <a:stretch>
            <a:fillRect/>
          </a:stretch>
        </p:blipFill>
        <p:spPr>
          <a:xfrm rot="10800000">
            <a:off x="6108100" y="933500"/>
            <a:ext cx="4257250" cy="3220050"/>
          </a:xfrm>
          <a:prstGeom prst="rect">
            <a:avLst/>
          </a:prstGeom>
          <a:noFill/>
          <a:ln>
            <a:noFill/>
          </a:ln>
        </p:spPr>
      </p:pic>
      <p:pic>
        <p:nvPicPr>
          <p:cNvPr id="175" name="Google Shape;175;p16"/>
          <p:cNvPicPr preferRelativeResize="0"/>
          <p:nvPr/>
        </p:nvPicPr>
        <p:blipFill>
          <a:blip r:embed="rId4">
            <a:alphaModFix/>
          </a:blip>
          <a:stretch>
            <a:fillRect/>
          </a:stretch>
        </p:blipFill>
        <p:spPr>
          <a:xfrm>
            <a:off x="6975090" y="-175330"/>
            <a:ext cx="552848" cy="548828"/>
          </a:xfrm>
          <a:prstGeom prst="rect">
            <a:avLst/>
          </a:prstGeom>
          <a:noFill/>
          <a:ln>
            <a:noFill/>
          </a:ln>
        </p:spPr>
      </p:pic>
      <p:pic>
        <p:nvPicPr>
          <p:cNvPr id="176" name="Google Shape;176;p16"/>
          <p:cNvPicPr preferRelativeResize="0"/>
          <p:nvPr/>
        </p:nvPicPr>
        <p:blipFill>
          <a:blip r:embed="rId5">
            <a:alphaModFix/>
          </a:blip>
          <a:stretch>
            <a:fillRect/>
          </a:stretch>
        </p:blipFill>
        <p:spPr>
          <a:xfrm rot="10800000">
            <a:off x="5423901" y="4214798"/>
            <a:ext cx="506017" cy="377301"/>
          </a:xfrm>
          <a:prstGeom prst="rect">
            <a:avLst/>
          </a:prstGeom>
          <a:noFill/>
          <a:ln>
            <a:noFill/>
          </a:ln>
        </p:spPr>
      </p:pic>
      <p:pic>
        <p:nvPicPr>
          <p:cNvPr id="177" name="Google Shape;177;p16"/>
          <p:cNvPicPr preferRelativeResize="0"/>
          <p:nvPr/>
        </p:nvPicPr>
        <p:blipFill>
          <a:blip r:embed="rId6">
            <a:alphaModFix/>
          </a:blip>
          <a:stretch>
            <a:fillRect/>
          </a:stretch>
        </p:blipFill>
        <p:spPr>
          <a:xfrm>
            <a:off x="7046274" y="556188"/>
            <a:ext cx="410448" cy="377301"/>
          </a:xfrm>
          <a:prstGeom prst="rect">
            <a:avLst/>
          </a:prstGeom>
          <a:noFill/>
          <a:ln>
            <a:noFill/>
          </a:ln>
        </p:spPr>
      </p:pic>
      <p:pic>
        <p:nvPicPr>
          <p:cNvPr id="178" name="Google Shape;178;p16"/>
          <p:cNvPicPr preferRelativeResize="0"/>
          <p:nvPr/>
        </p:nvPicPr>
        <p:blipFill>
          <a:blip r:embed="rId7">
            <a:alphaModFix/>
          </a:blip>
          <a:stretch>
            <a:fillRect/>
          </a:stretch>
        </p:blipFill>
        <p:spPr>
          <a:xfrm rot="10800000">
            <a:off x="6677905" y="4116684"/>
            <a:ext cx="297202" cy="377301"/>
          </a:xfrm>
          <a:prstGeom prst="rect">
            <a:avLst/>
          </a:prstGeom>
          <a:noFill/>
          <a:ln>
            <a:noFill/>
          </a:ln>
        </p:spPr>
      </p:pic>
      <p:sp>
        <p:nvSpPr>
          <p:cNvPr id="179" name="Google Shape;179;p16"/>
          <p:cNvSpPr/>
          <p:nvPr/>
        </p:nvSpPr>
        <p:spPr>
          <a:xfrm rot="7634507">
            <a:off x="341440" y="4059955"/>
            <a:ext cx="2051088" cy="2406035"/>
          </a:xfrm>
          <a:custGeom>
            <a:rect b="b" l="l" r="r" t="t"/>
            <a:pathLst>
              <a:path extrusionOk="0" h="70504" w="60103">
                <a:moveTo>
                  <a:pt x="7458" y="0"/>
                </a:moveTo>
                <a:cubicBezTo>
                  <a:pt x="5013" y="3662"/>
                  <a:pt x="673" y="6653"/>
                  <a:pt x="188" y="11030"/>
                </a:cubicBezTo>
                <a:cubicBezTo>
                  <a:pt x="-975" y="21526"/>
                  <a:pt x="4424" y="31750"/>
                  <a:pt x="7458" y="41865"/>
                </a:cubicBezTo>
                <a:cubicBezTo>
                  <a:pt x="10166" y="50894"/>
                  <a:pt x="11831" y="61553"/>
                  <a:pt x="18989" y="67687"/>
                </a:cubicBezTo>
                <a:cubicBezTo>
                  <a:pt x="25847" y="73564"/>
                  <a:pt x="37248" y="68642"/>
                  <a:pt x="46064" y="66684"/>
                </a:cubicBezTo>
                <a:cubicBezTo>
                  <a:pt x="50943" y="65600"/>
                  <a:pt x="57332" y="65578"/>
                  <a:pt x="60103" y="61419"/>
                </a:cubicBezTo>
              </a:path>
            </a:pathLst>
          </a:custGeom>
          <a:noFill/>
          <a:ln cap="flat" cmpd="sng" w="19050">
            <a:solidFill>
              <a:schemeClr val="lt1"/>
            </a:solidFill>
            <a:prstDash val="solid"/>
            <a:round/>
            <a:headEnd len="med" w="med" type="none"/>
            <a:tailEnd len="med" w="med" type="none"/>
          </a:ln>
        </p:spPr>
      </p:sp>
      <p:sp>
        <p:nvSpPr>
          <p:cNvPr id="180" name="Google Shape;180;p16"/>
          <p:cNvSpPr/>
          <p:nvPr/>
        </p:nvSpPr>
        <p:spPr>
          <a:xfrm>
            <a:off x="6990458" y="-145890"/>
            <a:ext cx="581160" cy="489314"/>
          </a:xfrm>
          <a:custGeom>
            <a:rect b="b" l="l" r="r" t="t"/>
            <a:pathLst>
              <a:path extrusionOk="0" h="17240" w="20476">
                <a:moveTo>
                  <a:pt x="10329" y="501"/>
                </a:moveTo>
                <a:cubicBezTo>
                  <a:pt x="14631" y="1362"/>
                  <a:pt x="21308" y="4742"/>
                  <a:pt x="20357" y="9025"/>
                </a:cubicBezTo>
                <a:cubicBezTo>
                  <a:pt x="19173" y="14357"/>
                  <a:pt x="11475" y="17820"/>
                  <a:pt x="6068" y="17047"/>
                </a:cubicBezTo>
                <a:cubicBezTo>
                  <a:pt x="1625" y="16412"/>
                  <a:pt x="-1216" y="8889"/>
                  <a:pt x="552" y="4763"/>
                </a:cubicBezTo>
                <a:cubicBezTo>
                  <a:pt x="1950" y="1500"/>
                  <a:pt x="6710" y="1120"/>
                  <a:pt x="10079" y="0"/>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181" name="Shape 181"/>
        <p:cNvGrpSpPr/>
        <p:nvPr/>
      </p:nvGrpSpPr>
      <p:grpSpPr>
        <a:xfrm>
          <a:off x="0" y="0"/>
          <a:ext cx="0" cy="0"/>
          <a:chOff x="0" y="0"/>
          <a:chExt cx="0" cy="0"/>
        </a:xfrm>
      </p:grpSpPr>
      <p:sp>
        <p:nvSpPr>
          <p:cNvPr id="182" name="Google Shape;182;p17"/>
          <p:cNvSpPr txBox="1"/>
          <p:nvPr>
            <p:ph idx="1" type="subTitle"/>
          </p:nvPr>
        </p:nvSpPr>
        <p:spPr>
          <a:xfrm>
            <a:off x="4892325" y="2955800"/>
            <a:ext cx="2907600" cy="1066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83" name="Google Shape;183;p17"/>
          <p:cNvSpPr txBox="1"/>
          <p:nvPr>
            <p:ph type="title"/>
          </p:nvPr>
        </p:nvSpPr>
        <p:spPr>
          <a:xfrm>
            <a:off x="4892325" y="1121500"/>
            <a:ext cx="3534900" cy="1679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4" name="Google Shape;184;p17"/>
          <p:cNvPicPr preferRelativeResize="0"/>
          <p:nvPr/>
        </p:nvPicPr>
        <p:blipFill>
          <a:blip r:embed="rId2">
            <a:alphaModFix/>
          </a:blip>
          <a:stretch>
            <a:fillRect/>
          </a:stretch>
        </p:blipFill>
        <p:spPr>
          <a:xfrm rot="4">
            <a:off x="-2383475" y="1121504"/>
            <a:ext cx="6581850" cy="4978242"/>
          </a:xfrm>
          <a:prstGeom prst="rect">
            <a:avLst/>
          </a:prstGeom>
          <a:noFill/>
          <a:ln>
            <a:noFill/>
          </a:ln>
        </p:spPr>
      </p:pic>
      <p:pic>
        <p:nvPicPr>
          <p:cNvPr id="185" name="Google Shape;185;p17"/>
          <p:cNvPicPr preferRelativeResize="0"/>
          <p:nvPr/>
        </p:nvPicPr>
        <p:blipFill>
          <a:blip r:embed="rId3">
            <a:alphaModFix/>
          </a:blip>
          <a:stretch>
            <a:fillRect/>
          </a:stretch>
        </p:blipFill>
        <p:spPr>
          <a:xfrm rot="10800000">
            <a:off x="3159471" y="3099213"/>
            <a:ext cx="552848" cy="548828"/>
          </a:xfrm>
          <a:prstGeom prst="rect">
            <a:avLst/>
          </a:prstGeom>
          <a:noFill/>
          <a:ln>
            <a:noFill/>
          </a:ln>
        </p:spPr>
      </p:pic>
      <p:pic>
        <p:nvPicPr>
          <p:cNvPr id="186" name="Google Shape;186;p17"/>
          <p:cNvPicPr preferRelativeResize="0"/>
          <p:nvPr/>
        </p:nvPicPr>
        <p:blipFill>
          <a:blip r:embed="rId4">
            <a:alphaModFix/>
          </a:blip>
          <a:stretch>
            <a:fillRect/>
          </a:stretch>
        </p:blipFill>
        <p:spPr>
          <a:xfrm rot="10800000">
            <a:off x="2807289" y="454700"/>
            <a:ext cx="506017" cy="377301"/>
          </a:xfrm>
          <a:prstGeom prst="rect">
            <a:avLst/>
          </a:prstGeom>
          <a:noFill/>
          <a:ln>
            <a:noFill/>
          </a:ln>
        </p:spPr>
      </p:pic>
      <p:pic>
        <p:nvPicPr>
          <p:cNvPr id="187" name="Google Shape;187;p17"/>
          <p:cNvPicPr preferRelativeResize="0"/>
          <p:nvPr/>
        </p:nvPicPr>
        <p:blipFill>
          <a:blip r:embed="rId5">
            <a:alphaModFix/>
          </a:blip>
          <a:stretch>
            <a:fillRect/>
          </a:stretch>
        </p:blipFill>
        <p:spPr>
          <a:xfrm rot="10800000">
            <a:off x="1178687" y="667546"/>
            <a:ext cx="410448" cy="377301"/>
          </a:xfrm>
          <a:prstGeom prst="rect">
            <a:avLst/>
          </a:prstGeom>
          <a:noFill/>
          <a:ln>
            <a:noFill/>
          </a:ln>
        </p:spPr>
      </p:pic>
      <p:pic>
        <p:nvPicPr>
          <p:cNvPr id="188" name="Google Shape;188;p17"/>
          <p:cNvPicPr preferRelativeResize="0"/>
          <p:nvPr/>
        </p:nvPicPr>
        <p:blipFill>
          <a:blip r:embed="rId6">
            <a:alphaModFix/>
          </a:blip>
          <a:stretch>
            <a:fillRect/>
          </a:stretch>
        </p:blipFill>
        <p:spPr>
          <a:xfrm rot="10800000">
            <a:off x="419568" y="1044860"/>
            <a:ext cx="297202" cy="377301"/>
          </a:xfrm>
          <a:prstGeom prst="rect">
            <a:avLst/>
          </a:prstGeom>
          <a:noFill/>
          <a:ln>
            <a:noFill/>
          </a:ln>
        </p:spPr>
      </p:pic>
      <p:sp>
        <p:nvSpPr>
          <p:cNvPr id="189" name="Google Shape;189;p17"/>
          <p:cNvSpPr/>
          <p:nvPr/>
        </p:nvSpPr>
        <p:spPr>
          <a:xfrm rot="10800000">
            <a:off x="-1011454" y="1422143"/>
            <a:ext cx="4476129" cy="4697007"/>
          </a:xfrm>
          <a:custGeom>
            <a:rect b="b" l="l" r="r" t="t"/>
            <a:pathLst>
              <a:path extrusionOk="0" h="176629" w="168323">
                <a:moveTo>
                  <a:pt x="168323" y="0"/>
                </a:moveTo>
                <a:cubicBezTo>
                  <a:pt x="155295" y="1303"/>
                  <a:pt x="142212" y="5456"/>
                  <a:pt x="130985" y="12192"/>
                </a:cubicBezTo>
                <a:cubicBezTo>
                  <a:pt x="118046" y="19955"/>
                  <a:pt x="109205" y="35903"/>
                  <a:pt x="94409" y="38862"/>
                </a:cubicBezTo>
                <a:cubicBezTo>
                  <a:pt x="82700" y="41204"/>
                  <a:pt x="70179" y="36728"/>
                  <a:pt x="58595" y="39624"/>
                </a:cubicBezTo>
                <a:cubicBezTo>
                  <a:pt x="53992" y="40775"/>
                  <a:pt x="48948" y="45875"/>
                  <a:pt x="44879" y="43434"/>
                </a:cubicBezTo>
                <a:cubicBezTo>
                  <a:pt x="38711" y="39733"/>
                  <a:pt x="36018" y="31926"/>
                  <a:pt x="30401" y="27432"/>
                </a:cubicBezTo>
                <a:cubicBezTo>
                  <a:pt x="23655" y="22035"/>
                  <a:pt x="9285" y="21005"/>
                  <a:pt x="4493" y="28194"/>
                </a:cubicBezTo>
                <a:cubicBezTo>
                  <a:pt x="-3268" y="39835"/>
                  <a:pt x="522" y="57590"/>
                  <a:pt x="6779" y="70104"/>
                </a:cubicBezTo>
                <a:cubicBezTo>
                  <a:pt x="11164" y="78873"/>
                  <a:pt x="21927" y="84214"/>
                  <a:pt x="24305" y="93726"/>
                </a:cubicBezTo>
                <a:cubicBezTo>
                  <a:pt x="26711" y="103349"/>
                  <a:pt x="19853" y="113059"/>
                  <a:pt x="17447" y="122682"/>
                </a:cubicBezTo>
                <a:cubicBezTo>
                  <a:pt x="14736" y="133527"/>
                  <a:pt x="13210" y="146211"/>
                  <a:pt x="18209" y="156210"/>
                </a:cubicBezTo>
                <a:cubicBezTo>
                  <a:pt x="24813" y="169418"/>
                  <a:pt x="43267" y="178450"/>
                  <a:pt x="57833" y="176022"/>
                </a:cubicBezTo>
                <a:cubicBezTo>
                  <a:pt x="68595" y="174228"/>
                  <a:pt x="76853" y="164446"/>
                  <a:pt x="87551" y="162306"/>
                </a:cubicBezTo>
                <a:cubicBezTo>
                  <a:pt x="103586" y="159099"/>
                  <a:pt x="123237" y="166784"/>
                  <a:pt x="136319" y="156972"/>
                </a:cubicBezTo>
                <a:cubicBezTo>
                  <a:pt x="141523" y="153069"/>
                  <a:pt x="146933" y="148043"/>
                  <a:pt x="148511" y="141732"/>
                </a:cubicBezTo>
                <a:cubicBezTo>
                  <a:pt x="149961" y="135932"/>
                  <a:pt x="146151" y="130006"/>
                  <a:pt x="144701" y="124206"/>
                </a:cubicBezTo>
                <a:cubicBezTo>
                  <a:pt x="143455" y="119223"/>
                  <a:pt x="144690" y="113561"/>
                  <a:pt x="146987" y="108966"/>
                </a:cubicBezTo>
                <a:cubicBezTo>
                  <a:pt x="150543" y="101854"/>
                  <a:pt x="160372" y="98298"/>
                  <a:pt x="168323" y="98298"/>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_1">
    <p:spTree>
      <p:nvGrpSpPr>
        <p:cNvPr id="190" name="Shape 190"/>
        <p:cNvGrpSpPr/>
        <p:nvPr/>
      </p:nvGrpSpPr>
      <p:grpSpPr>
        <a:xfrm>
          <a:off x="0" y="0"/>
          <a:ext cx="0" cy="0"/>
          <a:chOff x="0" y="0"/>
          <a:chExt cx="0" cy="0"/>
        </a:xfrm>
      </p:grpSpPr>
      <p:sp>
        <p:nvSpPr>
          <p:cNvPr id="191" name="Google Shape;191;p18"/>
          <p:cNvSpPr txBox="1"/>
          <p:nvPr>
            <p:ph idx="1" type="subTitle"/>
          </p:nvPr>
        </p:nvSpPr>
        <p:spPr>
          <a:xfrm>
            <a:off x="1079200" y="2207500"/>
            <a:ext cx="2907600" cy="1641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2" name="Google Shape;192;p18"/>
          <p:cNvSpPr txBox="1"/>
          <p:nvPr>
            <p:ph type="title"/>
          </p:nvPr>
        </p:nvSpPr>
        <p:spPr>
          <a:xfrm>
            <a:off x="1079200" y="1294100"/>
            <a:ext cx="3534900" cy="7248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93" name="Google Shape;193;p18"/>
          <p:cNvPicPr preferRelativeResize="0"/>
          <p:nvPr/>
        </p:nvPicPr>
        <p:blipFill>
          <a:blip r:embed="rId2">
            <a:alphaModFix/>
          </a:blip>
          <a:stretch>
            <a:fillRect/>
          </a:stretch>
        </p:blipFill>
        <p:spPr>
          <a:xfrm rot="10800000">
            <a:off x="-1808300" y="3385700"/>
            <a:ext cx="2773201" cy="2097549"/>
          </a:xfrm>
          <a:prstGeom prst="rect">
            <a:avLst/>
          </a:prstGeom>
          <a:noFill/>
          <a:ln>
            <a:noFill/>
          </a:ln>
        </p:spPr>
      </p:pic>
      <p:pic>
        <p:nvPicPr>
          <p:cNvPr id="194" name="Google Shape;194;p18"/>
          <p:cNvPicPr preferRelativeResize="0"/>
          <p:nvPr/>
        </p:nvPicPr>
        <p:blipFill>
          <a:blip r:embed="rId3">
            <a:alphaModFix/>
          </a:blip>
          <a:stretch>
            <a:fillRect/>
          </a:stretch>
        </p:blipFill>
        <p:spPr>
          <a:xfrm rot="10800000">
            <a:off x="4886750" y="-419050"/>
            <a:ext cx="4257250" cy="3220050"/>
          </a:xfrm>
          <a:prstGeom prst="rect">
            <a:avLst/>
          </a:prstGeom>
          <a:noFill/>
          <a:ln>
            <a:noFill/>
          </a:ln>
        </p:spPr>
      </p:pic>
      <p:pic>
        <p:nvPicPr>
          <p:cNvPr id="195" name="Google Shape;195;p18"/>
          <p:cNvPicPr preferRelativeResize="0"/>
          <p:nvPr/>
        </p:nvPicPr>
        <p:blipFill>
          <a:blip r:embed="rId4">
            <a:alphaModFix/>
          </a:blip>
          <a:stretch>
            <a:fillRect/>
          </a:stretch>
        </p:blipFill>
        <p:spPr>
          <a:xfrm rot="4500005">
            <a:off x="8747627" y="4142865"/>
            <a:ext cx="552848" cy="548828"/>
          </a:xfrm>
          <a:prstGeom prst="rect">
            <a:avLst/>
          </a:prstGeom>
          <a:noFill/>
          <a:ln>
            <a:noFill/>
          </a:ln>
        </p:spPr>
      </p:pic>
      <p:pic>
        <p:nvPicPr>
          <p:cNvPr id="196" name="Google Shape;196;p18"/>
          <p:cNvPicPr preferRelativeResize="0"/>
          <p:nvPr/>
        </p:nvPicPr>
        <p:blipFill>
          <a:blip r:embed="rId5">
            <a:alphaModFix/>
          </a:blip>
          <a:stretch>
            <a:fillRect/>
          </a:stretch>
        </p:blipFill>
        <p:spPr>
          <a:xfrm rot="10800000">
            <a:off x="7879076" y="2333098"/>
            <a:ext cx="506017" cy="377301"/>
          </a:xfrm>
          <a:prstGeom prst="rect">
            <a:avLst/>
          </a:prstGeom>
          <a:noFill/>
          <a:ln>
            <a:noFill/>
          </a:ln>
        </p:spPr>
      </p:pic>
      <p:pic>
        <p:nvPicPr>
          <p:cNvPr id="197" name="Google Shape;197;p18"/>
          <p:cNvPicPr preferRelativeResize="0"/>
          <p:nvPr/>
        </p:nvPicPr>
        <p:blipFill>
          <a:blip r:embed="rId6">
            <a:alphaModFix/>
          </a:blip>
          <a:stretch>
            <a:fillRect/>
          </a:stretch>
        </p:blipFill>
        <p:spPr>
          <a:xfrm rot="10800000">
            <a:off x="7827511" y="3701945"/>
            <a:ext cx="410448" cy="377301"/>
          </a:xfrm>
          <a:prstGeom prst="rect">
            <a:avLst/>
          </a:prstGeom>
          <a:noFill/>
          <a:ln>
            <a:noFill/>
          </a:ln>
        </p:spPr>
      </p:pic>
      <p:pic>
        <p:nvPicPr>
          <p:cNvPr id="198" name="Google Shape;198;p18"/>
          <p:cNvPicPr preferRelativeResize="0"/>
          <p:nvPr/>
        </p:nvPicPr>
        <p:blipFill>
          <a:blip r:embed="rId7">
            <a:alphaModFix/>
          </a:blip>
          <a:stretch>
            <a:fillRect/>
          </a:stretch>
        </p:blipFill>
        <p:spPr>
          <a:xfrm rot="10800000">
            <a:off x="5456522" y="2677644"/>
            <a:ext cx="501199" cy="636274"/>
          </a:xfrm>
          <a:prstGeom prst="rect">
            <a:avLst/>
          </a:prstGeom>
          <a:noFill/>
          <a:ln>
            <a:noFill/>
          </a:ln>
        </p:spPr>
      </p:pic>
      <p:sp>
        <p:nvSpPr>
          <p:cNvPr id="199" name="Google Shape;199;p18"/>
          <p:cNvSpPr/>
          <p:nvPr/>
        </p:nvSpPr>
        <p:spPr>
          <a:xfrm rot="10800000">
            <a:off x="-776804" y="3385708"/>
            <a:ext cx="1694304" cy="1987508"/>
          </a:xfrm>
          <a:custGeom>
            <a:rect b="b" l="l" r="r" t="t"/>
            <a:pathLst>
              <a:path extrusionOk="0" h="70504" w="60103">
                <a:moveTo>
                  <a:pt x="7458" y="0"/>
                </a:moveTo>
                <a:cubicBezTo>
                  <a:pt x="5013" y="3662"/>
                  <a:pt x="673" y="6653"/>
                  <a:pt x="188" y="11030"/>
                </a:cubicBezTo>
                <a:cubicBezTo>
                  <a:pt x="-975" y="21526"/>
                  <a:pt x="4424" y="31750"/>
                  <a:pt x="7458" y="41865"/>
                </a:cubicBezTo>
                <a:cubicBezTo>
                  <a:pt x="10166" y="50894"/>
                  <a:pt x="11831" y="61553"/>
                  <a:pt x="18989" y="67687"/>
                </a:cubicBezTo>
                <a:cubicBezTo>
                  <a:pt x="25847" y="73564"/>
                  <a:pt x="37248" y="68642"/>
                  <a:pt x="46064" y="66684"/>
                </a:cubicBezTo>
                <a:cubicBezTo>
                  <a:pt x="50943" y="65600"/>
                  <a:pt x="57332" y="65578"/>
                  <a:pt x="60103" y="61419"/>
                </a:cubicBezTo>
              </a:path>
            </a:pathLst>
          </a:custGeom>
          <a:noFill/>
          <a:ln cap="flat" cmpd="sng" w="19050">
            <a:solidFill>
              <a:schemeClr val="lt1"/>
            </a:solidFill>
            <a:prstDash val="solid"/>
            <a:round/>
            <a:headEnd len="med" w="med" type="none"/>
            <a:tailEnd len="med" w="med" type="none"/>
          </a:ln>
        </p:spPr>
      </p:sp>
      <p:sp>
        <p:nvSpPr>
          <p:cNvPr id="200" name="Google Shape;200;p18"/>
          <p:cNvSpPr/>
          <p:nvPr/>
        </p:nvSpPr>
        <p:spPr>
          <a:xfrm rot="4500097">
            <a:off x="8741419" y="4201052"/>
            <a:ext cx="581147" cy="489304"/>
          </a:xfrm>
          <a:custGeom>
            <a:rect b="b" l="l" r="r" t="t"/>
            <a:pathLst>
              <a:path extrusionOk="0" h="17240" w="20476">
                <a:moveTo>
                  <a:pt x="10329" y="501"/>
                </a:moveTo>
                <a:cubicBezTo>
                  <a:pt x="14631" y="1362"/>
                  <a:pt x="21308" y="4742"/>
                  <a:pt x="20357" y="9025"/>
                </a:cubicBezTo>
                <a:cubicBezTo>
                  <a:pt x="19173" y="14357"/>
                  <a:pt x="11475" y="17820"/>
                  <a:pt x="6068" y="17047"/>
                </a:cubicBezTo>
                <a:cubicBezTo>
                  <a:pt x="1625" y="16412"/>
                  <a:pt x="-1216" y="8889"/>
                  <a:pt x="552" y="4763"/>
                </a:cubicBezTo>
                <a:cubicBezTo>
                  <a:pt x="1950" y="1500"/>
                  <a:pt x="6710" y="1120"/>
                  <a:pt x="10079" y="0"/>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_1_1">
    <p:spTree>
      <p:nvGrpSpPr>
        <p:cNvPr id="201" name="Shape 201"/>
        <p:cNvGrpSpPr/>
        <p:nvPr/>
      </p:nvGrpSpPr>
      <p:grpSpPr>
        <a:xfrm>
          <a:off x="0" y="0"/>
          <a:ext cx="0" cy="0"/>
          <a:chOff x="0" y="0"/>
          <a:chExt cx="0" cy="0"/>
        </a:xfrm>
      </p:grpSpPr>
      <p:sp>
        <p:nvSpPr>
          <p:cNvPr id="202" name="Google Shape;202;p19"/>
          <p:cNvSpPr txBox="1"/>
          <p:nvPr>
            <p:ph idx="1" type="subTitle"/>
          </p:nvPr>
        </p:nvSpPr>
        <p:spPr>
          <a:xfrm>
            <a:off x="1265475" y="2649050"/>
            <a:ext cx="2520600" cy="1066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3" name="Google Shape;203;p19"/>
          <p:cNvSpPr txBox="1"/>
          <p:nvPr>
            <p:ph type="title"/>
          </p:nvPr>
        </p:nvSpPr>
        <p:spPr>
          <a:xfrm>
            <a:off x="1265475" y="1428250"/>
            <a:ext cx="2520600" cy="10662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4" name="Google Shape;204;p19"/>
          <p:cNvPicPr preferRelativeResize="0"/>
          <p:nvPr/>
        </p:nvPicPr>
        <p:blipFill>
          <a:blip r:embed="rId2">
            <a:alphaModFix/>
          </a:blip>
          <a:stretch>
            <a:fillRect/>
          </a:stretch>
        </p:blipFill>
        <p:spPr>
          <a:xfrm rot="10800000">
            <a:off x="4441374" y="391187"/>
            <a:ext cx="6036126" cy="4242851"/>
          </a:xfrm>
          <a:prstGeom prst="rect">
            <a:avLst/>
          </a:prstGeom>
          <a:noFill/>
          <a:ln>
            <a:noFill/>
          </a:ln>
        </p:spPr>
      </p:pic>
      <p:pic>
        <p:nvPicPr>
          <p:cNvPr id="205" name="Google Shape;205;p19"/>
          <p:cNvPicPr preferRelativeResize="0"/>
          <p:nvPr/>
        </p:nvPicPr>
        <p:blipFill>
          <a:blip r:embed="rId3">
            <a:alphaModFix/>
          </a:blip>
          <a:stretch>
            <a:fillRect/>
          </a:stretch>
        </p:blipFill>
        <p:spPr>
          <a:xfrm rot="900000">
            <a:off x="-2044724" y="-1158762"/>
            <a:ext cx="3578774" cy="2706850"/>
          </a:xfrm>
          <a:prstGeom prst="rect">
            <a:avLst/>
          </a:prstGeom>
          <a:noFill/>
          <a:ln>
            <a:noFill/>
          </a:ln>
        </p:spPr>
      </p:pic>
      <p:pic>
        <p:nvPicPr>
          <p:cNvPr id="206" name="Google Shape;206;p19"/>
          <p:cNvPicPr preferRelativeResize="0"/>
          <p:nvPr/>
        </p:nvPicPr>
        <p:blipFill>
          <a:blip r:embed="rId4">
            <a:alphaModFix/>
          </a:blip>
          <a:stretch>
            <a:fillRect/>
          </a:stretch>
        </p:blipFill>
        <p:spPr>
          <a:xfrm rot="10800000">
            <a:off x="4001076" y="4034400"/>
            <a:ext cx="794999" cy="789200"/>
          </a:xfrm>
          <a:prstGeom prst="rect">
            <a:avLst/>
          </a:prstGeom>
          <a:noFill/>
          <a:ln>
            <a:noFill/>
          </a:ln>
        </p:spPr>
      </p:pic>
      <p:pic>
        <p:nvPicPr>
          <p:cNvPr id="207" name="Google Shape;207;p19"/>
          <p:cNvPicPr preferRelativeResize="0"/>
          <p:nvPr/>
        </p:nvPicPr>
        <p:blipFill>
          <a:blip r:embed="rId5">
            <a:alphaModFix/>
          </a:blip>
          <a:stretch>
            <a:fillRect/>
          </a:stretch>
        </p:blipFill>
        <p:spPr>
          <a:xfrm rot="10800000">
            <a:off x="994277" y="4605926"/>
            <a:ext cx="506026" cy="364573"/>
          </a:xfrm>
          <a:prstGeom prst="rect">
            <a:avLst/>
          </a:prstGeom>
          <a:noFill/>
          <a:ln>
            <a:noFill/>
          </a:ln>
        </p:spPr>
      </p:pic>
      <p:pic>
        <p:nvPicPr>
          <p:cNvPr id="208" name="Google Shape;208;p19"/>
          <p:cNvPicPr preferRelativeResize="0"/>
          <p:nvPr/>
        </p:nvPicPr>
        <p:blipFill>
          <a:blip r:embed="rId6">
            <a:alphaModFix/>
          </a:blip>
          <a:stretch>
            <a:fillRect/>
          </a:stretch>
        </p:blipFill>
        <p:spPr>
          <a:xfrm rot="10800000">
            <a:off x="285610" y="3866418"/>
            <a:ext cx="453537" cy="377301"/>
          </a:xfrm>
          <a:prstGeom prst="rect">
            <a:avLst/>
          </a:prstGeom>
          <a:noFill/>
          <a:ln>
            <a:noFill/>
          </a:ln>
        </p:spPr>
      </p:pic>
      <p:sp>
        <p:nvSpPr>
          <p:cNvPr id="209" name="Google Shape;209;p19"/>
          <p:cNvSpPr/>
          <p:nvPr/>
        </p:nvSpPr>
        <p:spPr>
          <a:xfrm>
            <a:off x="-609600" y="-342900"/>
            <a:ext cx="1822850" cy="2231575"/>
          </a:xfrm>
          <a:custGeom>
            <a:rect b="b" l="l" r="r" t="t"/>
            <a:pathLst>
              <a:path extrusionOk="0" h="89263" w="72914">
                <a:moveTo>
                  <a:pt x="51816" y="0"/>
                </a:moveTo>
                <a:cubicBezTo>
                  <a:pt x="56095" y="17117"/>
                  <a:pt x="69489" y="31365"/>
                  <a:pt x="72390" y="48768"/>
                </a:cubicBezTo>
                <a:cubicBezTo>
                  <a:pt x="73063" y="52808"/>
                  <a:pt x="73138" y="57552"/>
                  <a:pt x="70866" y="60960"/>
                </a:cubicBezTo>
                <a:cubicBezTo>
                  <a:pt x="68130" y="65063"/>
                  <a:pt x="60234" y="64663"/>
                  <a:pt x="58674" y="69342"/>
                </a:cubicBezTo>
                <a:cubicBezTo>
                  <a:pt x="56687" y="75303"/>
                  <a:pt x="59330" y="84144"/>
                  <a:pt x="54102" y="87630"/>
                </a:cubicBezTo>
                <a:cubicBezTo>
                  <a:pt x="51978" y="89046"/>
                  <a:pt x="48606" y="89808"/>
                  <a:pt x="46482" y="88392"/>
                </a:cubicBezTo>
                <a:cubicBezTo>
                  <a:pt x="39866" y="83981"/>
                  <a:pt x="42430" y="71467"/>
                  <a:pt x="35814" y="67056"/>
                </a:cubicBezTo>
                <a:cubicBezTo>
                  <a:pt x="30303" y="63382"/>
                  <a:pt x="22428" y="67138"/>
                  <a:pt x="16002" y="65532"/>
                </a:cubicBezTo>
                <a:cubicBezTo>
                  <a:pt x="9344" y="63868"/>
                  <a:pt x="3069" y="58716"/>
                  <a:pt x="0" y="52578"/>
                </a:cubicBezTo>
              </a:path>
            </a:pathLst>
          </a:custGeom>
          <a:noFill/>
          <a:ln cap="flat" cmpd="sng" w="19050">
            <a:solidFill>
              <a:schemeClr val="lt1"/>
            </a:solidFill>
            <a:prstDash val="solid"/>
            <a:round/>
            <a:headEnd len="med" w="med" type="none"/>
            <a:tailEnd len="med" w="med" type="none"/>
          </a:ln>
        </p:spPr>
      </p:sp>
      <p:sp>
        <p:nvSpPr>
          <p:cNvPr id="210" name="Google Shape;210;p19"/>
          <p:cNvSpPr/>
          <p:nvPr/>
        </p:nvSpPr>
        <p:spPr>
          <a:xfrm>
            <a:off x="4014042" y="4055681"/>
            <a:ext cx="769111" cy="746644"/>
          </a:xfrm>
          <a:custGeom>
            <a:rect b="b" l="l" r="r" t="t"/>
            <a:pathLst>
              <a:path extrusionOk="0" h="45534" w="46897">
                <a:moveTo>
                  <a:pt x="13786" y="527"/>
                </a:moveTo>
                <a:cubicBezTo>
                  <a:pt x="21534" y="3121"/>
                  <a:pt x="44948" y="20938"/>
                  <a:pt x="46757" y="28379"/>
                </a:cubicBezTo>
                <a:cubicBezTo>
                  <a:pt x="48566" y="35820"/>
                  <a:pt x="32388" y="47766"/>
                  <a:pt x="24640" y="45172"/>
                </a:cubicBezTo>
                <a:cubicBezTo>
                  <a:pt x="16892" y="42578"/>
                  <a:pt x="2079" y="20256"/>
                  <a:pt x="270" y="12815"/>
                </a:cubicBezTo>
                <a:cubicBezTo>
                  <a:pt x="-1539" y="5374"/>
                  <a:pt x="6038" y="-2067"/>
                  <a:pt x="13786" y="527"/>
                </a:cubicBezTo>
                <a:close/>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1">
  <p:cSld name="CUSTOM_2">
    <p:spTree>
      <p:nvGrpSpPr>
        <p:cNvPr id="211" name="Shape 211"/>
        <p:cNvGrpSpPr/>
        <p:nvPr/>
      </p:nvGrpSpPr>
      <p:grpSpPr>
        <a:xfrm>
          <a:off x="0" y="0"/>
          <a:ext cx="0" cy="0"/>
          <a:chOff x="0" y="0"/>
          <a:chExt cx="0" cy="0"/>
        </a:xfrm>
      </p:grpSpPr>
      <p:sp>
        <p:nvSpPr>
          <p:cNvPr id="212" name="Google Shape;212;p20"/>
          <p:cNvSpPr txBox="1"/>
          <p:nvPr>
            <p:ph type="title"/>
          </p:nvPr>
        </p:nvSpPr>
        <p:spPr>
          <a:xfrm>
            <a:off x="1215300" y="1325825"/>
            <a:ext cx="45972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3" name="Google Shape;213;p20"/>
          <p:cNvSpPr txBox="1"/>
          <p:nvPr>
            <p:ph idx="1" type="body"/>
          </p:nvPr>
        </p:nvSpPr>
        <p:spPr>
          <a:xfrm>
            <a:off x="1215300" y="1957075"/>
            <a:ext cx="4525800" cy="1860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vl1pPr>
            <a:lvl2pPr indent="-330200" lvl="1" marL="914400" rtl="0">
              <a:lnSpc>
                <a:spcPct val="115000"/>
              </a:lnSpc>
              <a:spcBef>
                <a:spcPts val="0"/>
              </a:spcBef>
              <a:spcAft>
                <a:spcPts val="0"/>
              </a:spcAft>
              <a:buSzPts val="1600"/>
              <a:buChar char="○"/>
              <a:defRPr/>
            </a:lvl2pPr>
            <a:lvl3pPr indent="-330200" lvl="2" marL="1371600" rtl="0">
              <a:lnSpc>
                <a:spcPct val="115000"/>
              </a:lnSpc>
              <a:spcBef>
                <a:spcPts val="0"/>
              </a:spcBef>
              <a:spcAft>
                <a:spcPts val="0"/>
              </a:spcAft>
              <a:buSzPts val="1600"/>
              <a:buChar char="■"/>
              <a:defRPr/>
            </a:lvl3pPr>
            <a:lvl4pPr indent="-330200" lvl="3" marL="1828800" rtl="0">
              <a:lnSpc>
                <a:spcPct val="115000"/>
              </a:lnSpc>
              <a:spcBef>
                <a:spcPts val="0"/>
              </a:spcBef>
              <a:spcAft>
                <a:spcPts val="0"/>
              </a:spcAft>
              <a:buSzPts val="1600"/>
              <a:buChar char="●"/>
              <a:defRPr/>
            </a:lvl4pPr>
            <a:lvl5pPr indent="-330200" lvl="4" marL="2286000" rtl="0">
              <a:lnSpc>
                <a:spcPct val="115000"/>
              </a:lnSpc>
              <a:spcBef>
                <a:spcPts val="0"/>
              </a:spcBef>
              <a:spcAft>
                <a:spcPts val="0"/>
              </a:spcAft>
              <a:buSzPts val="1600"/>
              <a:buChar char="○"/>
              <a:defRPr/>
            </a:lvl5pPr>
            <a:lvl6pPr indent="-330200" lvl="5" marL="2743200" rtl="0">
              <a:lnSpc>
                <a:spcPct val="115000"/>
              </a:lnSpc>
              <a:spcBef>
                <a:spcPts val="0"/>
              </a:spcBef>
              <a:spcAft>
                <a:spcPts val="0"/>
              </a:spcAft>
              <a:buSzPts val="1600"/>
              <a:buChar char="■"/>
              <a:defRPr/>
            </a:lvl6pPr>
            <a:lvl7pPr indent="-330200" lvl="6" marL="3200400" rtl="0">
              <a:lnSpc>
                <a:spcPct val="115000"/>
              </a:lnSpc>
              <a:spcBef>
                <a:spcPts val="0"/>
              </a:spcBef>
              <a:spcAft>
                <a:spcPts val="0"/>
              </a:spcAft>
              <a:buSzPts val="1600"/>
              <a:buChar char="●"/>
              <a:defRPr/>
            </a:lvl7pPr>
            <a:lvl8pPr indent="-330200" lvl="7" marL="3657600" rtl="0">
              <a:lnSpc>
                <a:spcPct val="115000"/>
              </a:lnSpc>
              <a:spcBef>
                <a:spcPts val="0"/>
              </a:spcBef>
              <a:spcAft>
                <a:spcPts val="0"/>
              </a:spcAft>
              <a:buSzPts val="1600"/>
              <a:buChar char="○"/>
              <a:defRPr/>
            </a:lvl8pPr>
            <a:lvl9pPr indent="-330200" lvl="8" marL="4114800" rtl="0">
              <a:lnSpc>
                <a:spcPct val="115000"/>
              </a:lnSpc>
              <a:spcBef>
                <a:spcPts val="0"/>
              </a:spcBef>
              <a:spcAft>
                <a:spcPts val="0"/>
              </a:spcAft>
              <a:buSzPts val="1600"/>
              <a:buChar char="■"/>
              <a:defRPr/>
            </a:lvl9pPr>
          </a:lstStyle>
          <a:p/>
        </p:txBody>
      </p:sp>
      <p:pic>
        <p:nvPicPr>
          <p:cNvPr id="214" name="Google Shape;214;p20"/>
          <p:cNvPicPr preferRelativeResize="0"/>
          <p:nvPr/>
        </p:nvPicPr>
        <p:blipFill>
          <a:blip r:embed="rId2">
            <a:alphaModFix/>
          </a:blip>
          <a:stretch>
            <a:fillRect/>
          </a:stretch>
        </p:blipFill>
        <p:spPr>
          <a:xfrm rot="-4500001">
            <a:off x="5218083" y="2001522"/>
            <a:ext cx="4643700" cy="3264091"/>
          </a:xfrm>
          <a:prstGeom prst="rect">
            <a:avLst/>
          </a:prstGeom>
          <a:noFill/>
          <a:ln>
            <a:noFill/>
          </a:ln>
        </p:spPr>
      </p:pic>
      <p:pic>
        <p:nvPicPr>
          <p:cNvPr id="215" name="Google Shape;215;p20"/>
          <p:cNvPicPr preferRelativeResize="0"/>
          <p:nvPr/>
        </p:nvPicPr>
        <p:blipFill>
          <a:blip r:embed="rId3">
            <a:alphaModFix/>
          </a:blip>
          <a:stretch>
            <a:fillRect/>
          </a:stretch>
        </p:blipFill>
        <p:spPr>
          <a:xfrm flipH="1" rot="-3760385">
            <a:off x="-851964" y="-801490"/>
            <a:ext cx="2581097" cy="2049325"/>
          </a:xfrm>
          <a:prstGeom prst="rect">
            <a:avLst/>
          </a:prstGeom>
          <a:noFill/>
          <a:ln>
            <a:noFill/>
          </a:ln>
        </p:spPr>
      </p:pic>
      <p:pic>
        <p:nvPicPr>
          <p:cNvPr id="216" name="Google Shape;216;p20"/>
          <p:cNvPicPr preferRelativeResize="0"/>
          <p:nvPr/>
        </p:nvPicPr>
        <p:blipFill>
          <a:blip r:embed="rId4">
            <a:alphaModFix/>
          </a:blip>
          <a:stretch>
            <a:fillRect/>
          </a:stretch>
        </p:blipFill>
        <p:spPr>
          <a:xfrm rot="6299998">
            <a:off x="348814" y="4329817"/>
            <a:ext cx="556249" cy="552224"/>
          </a:xfrm>
          <a:prstGeom prst="rect">
            <a:avLst/>
          </a:prstGeom>
          <a:noFill/>
          <a:ln>
            <a:noFill/>
          </a:ln>
        </p:spPr>
      </p:pic>
      <p:pic>
        <p:nvPicPr>
          <p:cNvPr id="217" name="Google Shape;217;p20"/>
          <p:cNvPicPr preferRelativeResize="0"/>
          <p:nvPr/>
        </p:nvPicPr>
        <p:blipFill>
          <a:blip r:embed="rId5">
            <a:alphaModFix/>
          </a:blip>
          <a:stretch>
            <a:fillRect/>
          </a:stretch>
        </p:blipFill>
        <p:spPr>
          <a:xfrm rot="6299995">
            <a:off x="7782146" y="669777"/>
            <a:ext cx="506026" cy="364574"/>
          </a:xfrm>
          <a:prstGeom prst="rect">
            <a:avLst/>
          </a:prstGeom>
          <a:noFill/>
          <a:ln>
            <a:noFill/>
          </a:ln>
        </p:spPr>
      </p:pic>
      <p:sp>
        <p:nvSpPr>
          <p:cNvPr id="218" name="Google Shape;218;p20"/>
          <p:cNvSpPr/>
          <p:nvPr/>
        </p:nvSpPr>
        <p:spPr>
          <a:xfrm rot="6299882">
            <a:off x="7758765" y="668472"/>
            <a:ext cx="552822" cy="367203"/>
          </a:xfrm>
          <a:custGeom>
            <a:rect b="b" l="l" r="r" t="t"/>
            <a:pathLst>
              <a:path extrusionOk="0" h="11834" w="17816">
                <a:moveTo>
                  <a:pt x="11257" y="462"/>
                </a:moveTo>
                <a:cubicBezTo>
                  <a:pt x="12165" y="462"/>
                  <a:pt x="13046" y="594"/>
                  <a:pt x="13845" y="866"/>
                </a:cubicBezTo>
                <a:cubicBezTo>
                  <a:pt x="15159" y="1289"/>
                  <a:pt x="16327" y="2381"/>
                  <a:pt x="16872" y="3695"/>
                </a:cubicBezTo>
                <a:cubicBezTo>
                  <a:pt x="17319" y="4737"/>
                  <a:pt x="17343" y="5805"/>
                  <a:pt x="16922" y="6698"/>
                </a:cubicBezTo>
                <a:cubicBezTo>
                  <a:pt x="16053" y="8508"/>
                  <a:pt x="13869" y="9253"/>
                  <a:pt x="11860" y="9824"/>
                </a:cubicBezTo>
                <a:lnTo>
                  <a:pt x="8833" y="10692"/>
                </a:lnTo>
                <a:cubicBezTo>
                  <a:pt x="7609" y="11028"/>
                  <a:pt x="6339" y="11388"/>
                  <a:pt x="5045" y="11388"/>
                </a:cubicBezTo>
                <a:cubicBezTo>
                  <a:pt x="5001" y="11388"/>
                  <a:pt x="4957" y="11388"/>
                  <a:pt x="4913" y="11387"/>
                </a:cubicBezTo>
                <a:cubicBezTo>
                  <a:pt x="3474" y="11337"/>
                  <a:pt x="2233" y="10742"/>
                  <a:pt x="1562" y="9799"/>
                </a:cubicBezTo>
                <a:cubicBezTo>
                  <a:pt x="570" y="8336"/>
                  <a:pt x="1042" y="6252"/>
                  <a:pt x="2035" y="4935"/>
                </a:cubicBezTo>
                <a:cubicBezTo>
                  <a:pt x="3126" y="3496"/>
                  <a:pt x="4838" y="2579"/>
                  <a:pt x="6326" y="1736"/>
                </a:cubicBezTo>
                <a:cubicBezTo>
                  <a:pt x="7850" y="902"/>
                  <a:pt x="9600" y="462"/>
                  <a:pt x="11257" y="462"/>
                </a:cubicBezTo>
                <a:close/>
                <a:moveTo>
                  <a:pt x="11270" y="0"/>
                </a:moveTo>
                <a:cubicBezTo>
                  <a:pt x="9534" y="0"/>
                  <a:pt x="7705" y="457"/>
                  <a:pt x="6104" y="1339"/>
                </a:cubicBezTo>
                <a:cubicBezTo>
                  <a:pt x="4566" y="2182"/>
                  <a:pt x="2829" y="3149"/>
                  <a:pt x="1662" y="4664"/>
                </a:cubicBezTo>
                <a:cubicBezTo>
                  <a:pt x="596" y="6077"/>
                  <a:pt x="0" y="8360"/>
                  <a:pt x="1191" y="10047"/>
                </a:cubicBezTo>
                <a:cubicBezTo>
                  <a:pt x="1935" y="11115"/>
                  <a:pt x="3325" y="11784"/>
                  <a:pt x="4913" y="11833"/>
                </a:cubicBezTo>
                <a:lnTo>
                  <a:pt x="5135" y="11833"/>
                </a:lnTo>
                <a:cubicBezTo>
                  <a:pt x="6451" y="11833"/>
                  <a:pt x="7716" y="11486"/>
                  <a:pt x="8956" y="11139"/>
                </a:cubicBezTo>
                <a:lnTo>
                  <a:pt x="12009" y="10271"/>
                </a:lnTo>
                <a:cubicBezTo>
                  <a:pt x="14093" y="9676"/>
                  <a:pt x="16400" y="8882"/>
                  <a:pt x="17319" y="6897"/>
                </a:cubicBezTo>
                <a:cubicBezTo>
                  <a:pt x="17815" y="5878"/>
                  <a:pt x="17815" y="4664"/>
                  <a:pt x="17319" y="3522"/>
                </a:cubicBezTo>
                <a:cubicBezTo>
                  <a:pt x="16698" y="2083"/>
                  <a:pt x="15433" y="892"/>
                  <a:pt x="13994" y="420"/>
                </a:cubicBezTo>
                <a:cubicBezTo>
                  <a:pt x="13150" y="138"/>
                  <a:pt x="12224" y="0"/>
                  <a:pt x="112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0"/>
          <p:cNvSpPr/>
          <p:nvPr/>
        </p:nvSpPr>
        <p:spPr>
          <a:xfrm flipH="1" rot="-4335663">
            <a:off x="-489040" y="-750446"/>
            <a:ext cx="1585120" cy="1874883"/>
          </a:xfrm>
          <a:custGeom>
            <a:rect b="b" l="l" r="r" t="t"/>
            <a:pathLst>
              <a:path extrusionOk="0" h="54911" w="40593">
                <a:moveTo>
                  <a:pt x="6576" y="0"/>
                </a:moveTo>
                <a:lnTo>
                  <a:pt x="6352" y="397"/>
                </a:lnTo>
                <a:cubicBezTo>
                  <a:pt x="11142" y="3400"/>
                  <a:pt x="15880" y="6650"/>
                  <a:pt x="20396" y="10050"/>
                </a:cubicBezTo>
                <a:cubicBezTo>
                  <a:pt x="25136" y="13597"/>
                  <a:pt x="30049" y="17593"/>
                  <a:pt x="33870" y="22629"/>
                </a:cubicBezTo>
                <a:cubicBezTo>
                  <a:pt x="36722" y="26426"/>
                  <a:pt x="40146" y="32431"/>
                  <a:pt x="40097" y="39527"/>
                </a:cubicBezTo>
                <a:cubicBezTo>
                  <a:pt x="40097" y="40569"/>
                  <a:pt x="39997" y="41734"/>
                  <a:pt x="39328" y="42578"/>
                </a:cubicBezTo>
                <a:cubicBezTo>
                  <a:pt x="38832" y="43249"/>
                  <a:pt x="38088" y="43620"/>
                  <a:pt x="37318" y="44043"/>
                </a:cubicBezTo>
                <a:cubicBezTo>
                  <a:pt x="36573" y="44414"/>
                  <a:pt x="35805" y="44837"/>
                  <a:pt x="35233" y="45482"/>
                </a:cubicBezTo>
                <a:cubicBezTo>
                  <a:pt x="34316" y="46524"/>
                  <a:pt x="34191" y="47937"/>
                  <a:pt x="34068" y="49277"/>
                </a:cubicBezTo>
                <a:cubicBezTo>
                  <a:pt x="33969" y="50395"/>
                  <a:pt x="33870" y="51560"/>
                  <a:pt x="33324" y="52479"/>
                </a:cubicBezTo>
                <a:cubicBezTo>
                  <a:pt x="32494" y="53860"/>
                  <a:pt x="30844" y="54443"/>
                  <a:pt x="29099" y="54443"/>
                </a:cubicBezTo>
                <a:cubicBezTo>
                  <a:pt x="28183" y="54443"/>
                  <a:pt x="27240" y="54282"/>
                  <a:pt x="26376" y="53991"/>
                </a:cubicBezTo>
                <a:cubicBezTo>
                  <a:pt x="25408" y="53644"/>
                  <a:pt x="24465" y="53197"/>
                  <a:pt x="23548" y="52751"/>
                </a:cubicBezTo>
                <a:cubicBezTo>
                  <a:pt x="22059" y="52056"/>
                  <a:pt x="20545" y="51337"/>
                  <a:pt x="18907" y="51089"/>
                </a:cubicBezTo>
                <a:cubicBezTo>
                  <a:pt x="18406" y="51011"/>
                  <a:pt x="17904" y="50976"/>
                  <a:pt x="17402" y="50976"/>
                </a:cubicBezTo>
                <a:cubicBezTo>
                  <a:pt x="15517" y="50976"/>
                  <a:pt x="13634" y="51463"/>
                  <a:pt x="11811" y="51933"/>
                </a:cubicBezTo>
                <a:cubicBezTo>
                  <a:pt x="10894" y="52181"/>
                  <a:pt x="9925" y="52429"/>
                  <a:pt x="9008" y="52602"/>
                </a:cubicBezTo>
                <a:cubicBezTo>
                  <a:pt x="8232" y="52754"/>
                  <a:pt x="7422" y="52835"/>
                  <a:pt x="6619" y="52835"/>
                </a:cubicBezTo>
                <a:cubicBezTo>
                  <a:pt x="4006" y="52835"/>
                  <a:pt x="1466" y="51969"/>
                  <a:pt x="423" y="49823"/>
                </a:cubicBezTo>
                <a:lnTo>
                  <a:pt x="0" y="50021"/>
                </a:lnTo>
                <a:cubicBezTo>
                  <a:pt x="1146" y="52352"/>
                  <a:pt x="3867" y="53286"/>
                  <a:pt x="6632" y="53286"/>
                </a:cubicBezTo>
                <a:cubicBezTo>
                  <a:pt x="7458" y="53286"/>
                  <a:pt x="8288" y="53203"/>
                  <a:pt x="9081" y="53049"/>
                </a:cubicBezTo>
                <a:cubicBezTo>
                  <a:pt x="10050" y="52876"/>
                  <a:pt x="10993" y="52628"/>
                  <a:pt x="11936" y="52380"/>
                </a:cubicBezTo>
                <a:cubicBezTo>
                  <a:pt x="13729" y="51906"/>
                  <a:pt x="15571" y="51433"/>
                  <a:pt x="17410" y="51433"/>
                </a:cubicBezTo>
                <a:cubicBezTo>
                  <a:pt x="17885" y="51433"/>
                  <a:pt x="18360" y="51465"/>
                  <a:pt x="18834" y="51536"/>
                </a:cubicBezTo>
                <a:cubicBezTo>
                  <a:pt x="20421" y="51784"/>
                  <a:pt x="21910" y="52503"/>
                  <a:pt x="23349" y="53174"/>
                </a:cubicBezTo>
                <a:cubicBezTo>
                  <a:pt x="24266" y="53620"/>
                  <a:pt x="25235" y="54067"/>
                  <a:pt x="26228" y="54414"/>
                </a:cubicBezTo>
                <a:cubicBezTo>
                  <a:pt x="27145" y="54736"/>
                  <a:pt x="28163" y="54910"/>
                  <a:pt x="29155" y="54910"/>
                </a:cubicBezTo>
                <a:cubicBezTo>
                  <a:pt x="30992" y="54910"/>
                  <a:pt x="32778" y="54289"/>
                  <a:pt x="33721" y="52727"/>
                </a:cubicBezTo>
                <a:cubicBezTo>
                  <a:pt x="34316" y="51709"/>
                  <a:pt x="34439" y="50494"/>
                  <a:pt x="34539" y="49327"/>
                </a:cubicBezTo>
                <a:cubicBezTo>
                  <a:pt x="34664" y="47987"/>
                  <a:pt x="34763" y="46722"/>
                  <a:pt x="35581" y="45780"/>
                </a:cubicBezTo>
                <a:cubicBezTo>
                  <a:pt x="36077" y="45184"/>
                  <a:pt x="36772" y="44837"/>
                  <a:pt x="37516" y="44440"/>
                </a:cubicBezTo>
                <a:cubicBezTo>
                  <a:pt x="38310" y="44017"/>
                  <a:pt x="39130" y="43596"/>
                  <a:pt x="39700" y="42876"/>
                </a:cubicBezTo>
                <a:cubicBezTo>
                  <a:pt x="40444" y="41909"/>
                  <a:pt x="40543" y="40642"/>
                  <a:pt x="40543" y="39527"/>
                </a:cubicBezTo>
                <a:cubicBezTo>
                  <a:pt x="40593" y="32306"/>
                  <a:pt x="37145" y="26202"/>
                  <a:pt x="34241" y="22357"/>
                </a:cubicBezTo>
                <a:cubicBezTo>
                  <a:pt x="30370" y="17269"/>
                  <a:pt x="25434" y="13250"/>
                  <a:pt x="20693" y="9703"/>
                </a:cubicBezTo>
                <a:cubicBezTo>
                  <a:pt x="16128" y="6278"/>
                  <a:pt x="11390" y="3027"/>
                  <a:pt x="65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2">
  <p:cSld name="CUSTOM_2_1">
    <p:spTree>
      <p:nvGrpSpPr>
        <p:cNvPr id="220" name="Shape 220"/>
        <p:cNvGrpSpPr/>
        <p:nvPr/>
      </p:nvGrpSpPr>
      <p:grpSpPr>
        <a:xfrm>
          <a:off x="0" y="0"/>
          <a:ext cx="0" cy="0"/>
          <a:chOff x="0" y="0"/>
          <a:chExt cx="0" cy="0"/>
        </a:xfrm>
      </p:grpSpPr>
      <p:sp>
        <p:nvSpPr>
          <p:cNvPr id="221" name="Google Shape;221;p21"/>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2" name="Google Shape;222;p21"/>
          <p:cNvSpPr txBox="1"/>
          <p:nvPr>
            <p:ph idx="1" type="body"/>
          </p:nvPr>
        </p:nvSpPr>
        <p:spPr>
          <a:xfrm>
            <a:off x="720000" y="1304875"/>
            <a:ext cx="3579900" cy="2937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vl1pPr>
            <a:lvl2pPr indent="-330200" lvl="1" marL="914400" rtl="0">
              <a:lnSpc>
                <a:spcPct val="115000"/>
              </a:lnSpc>
              <a:spcBef>
                <a:spcPts val="0"/>
              </a:spcBef>
              <a:spcAft>
                <a:spcPts val="0"/>
              </a:spcAft>
              <a:buSzPts val="1600"/>
              <a:buChar char="○"/>
              <a:defRPr/>
            </a:lvl2pPr>
            <a:lvl3pPr indent="-330200" lvl="2" marL="1371600" rtl="0">
              <a:lnSpc>
                <a:spcPct val="115000"/>
              </a:lnSpc>
              <a:spcBef>
                <a:spcPts val="0"/>
              </a:spcBef>
              <a:spcAft>
                <a:spcPts val="0"/>
              </a:spcAft>
              <a:buSzPts val="1600"/>
              <a:buChar char="■"/>
              <a:defRPr/>
            </a:lvl3pPr>
            <a:lvl4pPr indent="-330200" lvl="3" marL="1828800" rtl="0">
              <a:lnSpc>
                <a:spcPct val="115000"/>
              </a:lnSpc>
              <a:spcBef>
                <a:spcPts val="0"/>
              </a:spcBef>
              <a:spcAft>
                <a:spcPts val="0"/>
              </a:spcAft>
              <a:buSzPts val="1600"/>
              <a:buChar char="●"/>
              <a:defRPr/>
            </a:lvl4pPr>
            <a:lvl5pPr indent="-330200" lvl="4" marL="2286000" rtl="0">
              <a:lnSpc>
                <a:spcPct val="115000"/>
              </a:lnSpc>
              <a:spcBef>
                <a:spcPts val="0"/>
              </a:spcBef>
              <a:spcAft>
                <a:spcPts val="0"/>
              </a:spcAft>
              <a:buSzPts val="1600"/>
              <a:buChar char="○"/>
              <a:defRPr/>
            </a:lvl5pPr>
            <a:lvl6pPr indent="-330200" lvl="5" marL="2743200" rtl="0">
              <a:lnSpc>
                <a:spcPct val="115000"/>
              </a:lnSpc>
              <a:spcBef>
                <a:spcPts val="0"/>
              </a:spcBef>
              <a:spcAft>
                <a:spcPts val="0"/>
              </a:spcAft>
              <a:buSzPts val="1600"/>
              <a:buChar char="■"/>
              <a:defRPr/>
            </a:lvl6pPr>
            <a:lvl7pPr indent="-330200" lvl="6" marL="3200400" rtl="0">
              <a:lnSpc>
                <a:spcPct val="115000"/>
              </a:lnSpc>
              <a:spcBef>
                <a:spcPts val="0"/>
              </a:spcBef>
              <a:spcAft>
                <a:spcPts val="0"/>
              </a:spcAft>
              <a:buSzPts val="1600"/>
              <a:buChar char="●"/>
              <a:defRPr/>
            </a:lvl7pPr>
            <a:lvl8pPr indent="-330200" lvl="7" marL="3657600" rtl="0">
              <a:lnSpc>
                <a:spcPct val="115000"/>
              </a:lnSpc>
              <a:spcBef>
                <a:spcPts val="0"/>
              </a:spcBef>
              <a:spcAft>
                <a:spcPts val="0"/>
              </a:spcAft>
              <a:buSzPts val="1600"/>
              <a:buChar char="○"/>
              <a:defRPr/>
            </a:lvl8pPr>
            <a:lvl9pPr indent="-330200" lvl="8" marL="4114800" rtl="0">
              <a:lnSpc>
                <a:spcPct val="115000"/>
              </a:lnSpc>
              <a:spcBef>
                <a:spcPts val="0"/>
              </a:spcBef>
              <a:spcAft>
                <a:spcPts val="0"/>
              </a:spcAft>
              <a:buSzPts val="1600"/>
              <a:buChar char="■"/>
              <a:defRPr/>
            </a:lvl9pPr>
          </a:lstStyle>
          <a:p/>
        </p:txBody>
      </p:sp>
      <p:sp>
        <p:nvSpPr>
          <p:cNvPr id="223" name="Google Shape;223;p21"/>
          <p:cNvSpPr txBox="1"/>
          <p:nvPr>
            <p:ph idx="2" type="body"/>
          </p:nvPr>
        </p:nvSpPr>
        <p:spPr>
          <a:xfrm>
            <a:off x="4847325" y="1304875"/>
            <a:ext cx="3579900" cy="29376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15000"/>
              </a:lnSpc>
              <a:spcBef>
                <a:spcPts val="0"/>
              </a:spcBef>
              <a:spcAft>
                <a:spcPts val="0"/>
              </a:spcAft>
              <a:buSzPts val="1600"/>
              <a:buChar char="○"/>
              <a:defRPr/>
            </a:lvl2pPr>
            <a:lvl3pPr indent="-330200" lvl="2" marL="1371600" rtl="0">
              <a:lnSpc>
                <a:spcPct val="115000"/>
              </a:lnSpc>
              <a:spcBef>
                <a:spcPts val="0"/>
              </a:spcBef>
              <a:spcAft>
                <a:spcPts val="0"/>
              </a:spcAft>
              <a:buSzPts val="1600"/>
              <a:buChar char="■"/>
              <a:defRPr/>
            </a:lvl3pPr>
            <a:lvl4pPr indent="-330200" lvl="3" marL="1828800" rtl="0">
              <a:lnSpc>
                <a:spcPct val="115000"/>
              </a:lnSpc>
              <a:spcBef>
                <a:spcPts val="0"/>
              </a:spcBef>
              <a:spcAft>
                <a:spcPts val="0"/>
              </a:spcAft>
              <a:buSzPts val="1600"/>
              <a:buChar char="●"/>
              <a:defRPr/>
            </a:lvl4pPr>
            <a:lvl5pPr indent="-330200" lvl="4" marL="2286000" rtl="0">
              <a:lnSpc>
                <a:spcPct val="115000"/>
              </a:lnSpc>
              <a:spcBef>
                <a:spcPts val="0"/>
              </a:spcBef>
              <a:spcAft>
                <a:spcPts val="0"/>
              </a:spcAft>
              <a:buSzPts val="1600"/>
              <a:buChar char="○"/>
              <a:defRPr/>
            </a:lvl5pPr>
            <a:lvl6pPr indent="-330200" lvl="5" marL="2743200" rtl="0">
              <a:lnSpc>
                <a:spcPct val="115000"/>
              </a:lnSpc>
              <a:spcBef>
                <a:spcPts val="0"/>
              </a:spcBef>
              <a:spcAft>
                <a:spcPts val="0"/>
              </a:spcAft>
              <a:buSzPts val="1600"/>
              <a:buChar char="■"/>
              <a:defRPr/>
            </a:lvl6pPr>
            <a:lvl7pPr indent="-330200" lvl="6" marL="3200400" rtl="0">
              <a:lnSpc>
                <a:spcPct val="115000"/>
              </a:lnSpc>
              <a:spcBef>
                <a:spcPts val="0"/>
              </a:spcBef>
              <a:spcAft>
                <a:spcPts val="0"/>
              </a:spcAft>
              <a:buSzPts val="1600"/>
              <a:buChar char="●"/>
              <a:defRPr/>
            </a:lvl7pPr>
            <a:lvl8pPr indent="-330200" lvl="7" marL="3657600" rtl="0">
              <a:lnSpc>
                <a:spcPct val="115000"/>
              </a:lnSpc>
              <a:spcBef>
                <a:spcPts val="0"/>
              </a:spcBef>
              <a:spcAft>
                <a:spcPts val="0"/>
              </a:spcAft>
              <a:buSzPts val="1600"/>
              <a:buChar char="○"/>
              <a:defRPr/>
            </a:lvl8pPr>
            <a:lvl9pPr indent="-330200" lvl="8" marL="4114800" rtl="0">
              <a:lnSpc>
                <a:spcPct val="115000"/>
              </a:lnSpc>
              <a:spcBef>
                <a:spcPts val="0"/>
              </a:spcBef>
              <a:spcAft>
                <a:spcPts val="0"/>
              </a:spcAft>
              <a:buSzPts val="1600"/>
              <a:buChar char="■"/>
              <a:defRPr/>
            </a:lvl9pPr>
          </a:lstStyle>
          <a:p/>
        </p:txBody>
      </p:sp>
      <p:pic>
        <p:nvPicPr>
          <p:cNvPr id="224" name="Google Shape;224;p21"/>
          <p:cNvPicPr preferRelativeResize="0"/>
          <p:nvPr/>
        </p:nvPicPr>
        <p:blipFill>
          <a:blip r:embed="rId2">
            <a:alphaModFix/>
          </a:blip>
          <a:stretch>
            <a:fillRect/>
          </a:stretch>
        </p:blipFill>
        <p:spPr>
          <a:xfrm rot="2700000">
            <a:off x="-2101195" y="3361372"/>
            <a:ext cx="3290884" cy="2489113"/>
          </a:xfrm>
          <a:prstGeom prst="rect">
            <a:avLst/>
          </a:prstGeom>
          <a:noFill/>
          <a:ln>
            <a:noFill/>
          </a:ln>
        </p:spPr>
      </p:pic>
      <p:pic>
        <p:nvPicPr>
          <p:cNvPr id="225" name="Google Shape;225;p21"/>
          <p:cNvPicPr preferRelativeResize="0"/>
          <p:nvPr/>
        </p:nvPicPr>
        <p:blipFill>
          <a:blip r:embed="rId3">
            <a:alphaModFix/>
          </a:blip>
          <a:stretch>
            <a:fillRect/>
          </a:stretch>
        </p:blipFill>
        <p:spPr>
          <a:xfrm rot="-10727193">
            <a:off x="5353018" y="-3160358"/>
            <a:ext cx="6230375" cy="4712500"/>
          </a:xfrm>
          <a:prstGeom prst="rect">
            <a:avLst/>
          </a:prstGeom>
          <a:noFill/>
          <a:ln>
            <a:noFill/>
          </a:ln>
        </p:spPr>
      </p:pic>
      <p:sp>
        <p:nvSpPr>
          <p:cNvPr id="226" name="Google Shape;226;p21"/>
          <p:cNvSpPr/>
          <p:nvPr/>
        </p:nvSpPr>
        <p:spPr>
          <a:xfrm rot="-5327153">
            <a:off x="6969319" y="-3281388"/>
            <a:ext cx="2980241" cy="5774922"/>
          </a:xfrm>
          <a:custGeom>
            <a:rect b="b" l="l" r="r" t="t"/>
            <a:pathLst>
              <a:path extrusionOk="0" h="114092" w="58879">
                <a:moveTo>
                  <a:pt x="22496" y="1"/>
                </a:moveTo>
                <a:cubicBezTo>
                  <a:pt x="21932" y="1"/>
                  <a:pt x="21365" y="18"/>
                  <a:pt x="20793" y="54"/>
                </a:cubicBezTo>
                <a:cubicBezTo>
                  <a:pt x="18484" y="203"/>
                  <a:pt x="12877" y="1023"/>
                  <a:pt x="10570" y="5364"/>
                </a:cubicBezTo>
                <a:cubicBezTo>
                  <a:pt x="8238" y="9707"/>
                  <a:pt x="10545" y="15017"/>
                  <a:pt x="12877" y="18689"/>
                </a:cubicBezTo>
                <a:cubicBezTo>
                  <a:pt x="13224" y="19259"/>
                  <a:pt x="13572" y="19805"/>
                  <a:pt x="13945" y="20351"/>
                </a:cubicBezTo>
                <a:cubicBezTo>
                  <a:pt x="16152" y="23725"/>
                  <a:pt x="18411" y="27199"/>
                  <a:pt x="18435" y="31145"/>
                </a:cubicBezTo>
                <a:cubicBezTo>
                  <a:pt x="18435" y="31566"/>
                  <a:pt x="18385" y="32187"/>
                  <a:pt x="18014" y="32535"/>
                </a:cubicBezTo>
                <a:cubicBezTo>
                  <a:pt x="17745" y="32753"/>
                  <a:pt x="17372" y="32812"/>
                  <a:pt x="16990" y="32812"/>
                </a:cubicBezTo>
                <a:cubicBezTo>
                  <a:pt x="16809" y="32812"/>
                  <a:pt x="16625" y="32799"/>
                  <a:pt x="16450" y="32783"/>
                </a:cubicBezTo>
                <a:cubicBezTo>
                  <a:pt x="16218" y="32770"/>
                  <a:pt x="15984" y="32764"/>
                  <a:pt x="15750" y="32764"/>
                </a:cubicBezTo>
                <a:cubicBezTo>
                  <a:pt x="13684" y="32764"/>
                  <a:pt x="11572" y="33255"/>
                  <a:pt x="9899" y="34146"/>
                </a:cubicBezTo>
                <a:cubicBezTo>
                  <a:pt x="8387" y="34966"/>
                  <a:pt x="6525" y="36479"/>
                  <a:pt x="6352" y="39059"/>
                </a:cubicBezTo>
                <a:cubicBezTo>
                  <a:pt x="6227" y="41044"/>
                  <a:pt x="7196" y="42956"/>
                  <a:pt x="8139" y="44816"/>
                </a:cubicBezTo>
                <a:cubicBezTo>
                  <a:pt x="9304" y="47098"/>
                  <a:pt x="10396" y="49232"/>
                  <a:pt x="9330" y="51293"/>
                </a:cubicBezTo>
                <a:cubicBezTo>
                  <a:pt x="8635" y="52633"/>
                  <a:pt x="7245" y="53327"/>
                  <a:pt x="5806" y="54072"/>
                </a:cubicBezTo>
                <a:cubicBezTo>
                  <a:pt x="4639" y="54667"/>
                  <a:pt x="3448" y="55263"/>
                  <a:pt x="2581" y="56255"/>
                </a:cubicBezTo>
                <a:cubicBezTo>
                  <a:pt x="447" y="58637"/>
                  <a:pt x="1042" y="62359"/>
                  <a:pt x="2581" y="64989"/>
                </a:cubicBezTo>
                <a:cubicBezTo>
                  <a:pt x="3399" y="66428"/>
                  <a:pt x="4490" y="67693"/>
                  <a:pt x="5532" y="68933"/>
                </a:cubicBezTo>
                <a:cubicBezTo>
                  <a:pt x="6402" y="69975"/>
                  <a:pt x="7319" y="71043"/>
                  <a:pt x="8063" y="72208"/>
                </a:cubicBezTo>
                <a:cubicBezTo>
                  <a:pt x="9502" y="74442"/>
                  <a:pt x="10570" y="77941"/>
                  <a:pt x="8883" y="80496"/>
                </a:cubicBezTo>
                <a:cubicBezTo>
                  <a:pt x="8311" y="81339"/>
                  <a:pt x="7517" y="81984"/>
                  <a:pt x="6650" y="82655"/>
                </a:cubicBezTo>
                <a:cubicBezTo>
                  <a:pt x="6253" y="82977"/>
                  <a:pt x="5856" y="83300"/>
                  <a:pt x="5483" y="83648"/>
                </a:cubicBezTo>
                <a:cubicBezTo>
                  <a:pt x="2158" y="86675"/>
                  <a:pt x="0" y="92928"/>
                  <a:pt x="2730" y="100048"/>
                </a:cubicBezTo>
                <a:cubicBezTo>
                  <a:pt x="4838" y="105606"/>
                  <a:pt x="9155" y="110122"/>
                  <a:pt x="12976" y="114091"/>
                </a:cubicBezTo>
                <a:lnTo>
                  <a:pt x="13300" y="113794"/>
                </a:lnTo>
                <a:cubicBezTo>
                  <a:pt x="9528" y="109824"/>
                  <a:pt x="5235" y="105358"/>
                  <a:pt x="3150" y="99899"/>
                </a:cubicBezTo>
                <a:cubicBezTo>
                  <a:pt x="520" y="92977"/>
                  <a:pt x="2581" y="86923"/>
                  <a:pt x="5781" y="83969"/>
                </a:cubicBezTo>
                <a:cubicBezTo>
                  <a:pt x="6154" y="83648"/>
                  <a:pt x="6551" y="83324"/>
                  <a:pt x="6948" y="83027"/>
                </a:cubicBezTo>
                <a:cubicBezTo>
                  <a:pt x="7791" y="82358"/>
                  <a:pt x="8659" y="81663"/>
                  <a:pt x="9254" y="80744"/>
                </a:cubicBezTo>
                <a:cubicBezTo>
                  <a:pt x="11090" y="78014"/>
                  <a:pt x="10048" y="74418"/>
                  <a:pt x="8460" y="71960"/>
                </a:cubicBezTo>
                <a:cubicBezTo>
                  <a:pt x="7692" y="70769"/>
                  <a:pt x="6773" y="69678"/>
                  <a:pt x="5880" y="68635"/>
                </a:cubicBezTo>
                <a:cubicBezTo>
                  <a:pt x="4838" y="67421"/>
                  <a:pt x="3796" y="66154"/>
                  <a:pt x="2978" y="64765"/>
                </a:cubicBezTo>
                <a:cubicBezTo>
                  <a:pt x="1539" y="62284"/>
                  <a:pt x="943" y="58760"/>
                  <a:pt x="2928" y="56553"/>
                </a:cubicBezTo>
                <a:cubicBezTo>
                  <a:pt x="3722" y="55634"/>
                  <a:pt x="4887" y="55064"/>
                  <a:pt x="6005" y="54493"/>
                </a:cubicBezTo>
                <a:cubicBezTo>
                  <a:pt x="7468" y="53748"/>
                  <a:pt x="8982" y="52980"/>
                  <a:pt x="9727" y="51515"/>
                </a:cubicBezTo>
                <a:cubicBezTo>
                  <a:pt x="10918" y="49232"/>
                  <a:pt x="9701" y="46876"/>
                  <a:pt x="8560" y="44593"/>
                </a:cubicBezTo>
                <a:cubicBezTo>
                  <a:pt x="7642" y="42807"/>
                  <a:pt x="6700" y="40945"/>
                  <a:pt x="6823" y="39085"/>
                </a:cubicBezTo>
                <a:cubicBezTo>
                  <a:pt x="7058" y="35368"/>
                  <a:pt x="11510" y="33234"/>
                  <a:pt x="15735" y="33234"/>
                </a:cubicBezTo>
                <a:cubicBezTo>
                  <a:pt x="15966" y="33234"/>
                  <a:pt x="16197" y="33240"/>
                  <a:pt x="16426" y="33253"/>
                </a:cubicBezTo>
                <a:cubicBezTo>
                  <a:pt x="16595" y="33260"/>
                  <a:pt x="16774" y="33269"/>
                  <a:pt x="16955" y="33269"/>
                </a:cubicBezTo>
                <a:cubicBezTo>
                  <a:pt x="17435" y="33269"/>
                  <a:pt x="17932" y="33207"/>
                  <a:pt x="18312" y="32882"/>
                </a:cubicBezTo>
                <a:cubicBezTo>
                  <a:pt x="18832" y="32410"/>
                  <a:pt x="18881" y="31665"/>
                  <a:pt x="18881" y="31145"/>
                </a:cubicBezTo>
                <a:cubicBezTo>
                  <a:pt x="18881" y="27076"/>
                  <a:pt x="16575" y="23527"/>
                  <a:pt x="14342" y="20103"/>
                </a:cubicBezTo>
                <a:cubicBezTo>
                  <a:pt x="13969" y="19557"/>
                  <a:pt x="13621" y="19011"/>
                  <a:pt x="13274" y="18465"/>
                </a:cubicBezTo>
                <a:cubicBezTo>
                  <a:pt x="10991" y="14868"/>
                  <a:pt x="8758" y="9731"/>
                  <a:pt x="10967" y="5589"/>
                </a:cubicBezTo>
                <a:cubicBezTo>
                  <a:pt x="13175" y="1444"/>
                  <a:pt x="18610" y="650"/>
                  <a:pt x="20817" y="527"/>
                </a:cubicBezTo>
                <a:cubicBezTo>
                  <a:pt x="21408" y="487"/>
                  <a:pt x="21995" y="468"/>
                  <a:pt x="22577" y="468"/>
                </a:cubicBezTo>
                <a:cubicBezTo>
                  <a:pt x="30351" y="468"/>
                  <a:pt x="37260" y="3876"/>
                  <a:pt x="41784" y="6853"/>
                </a:cubicBezTo>
                <a:cubicBezTo>
                  <a:pt x="48061" y="10948"/>
                  <a:pt x="53396" y="16381"/>
                  <a:pt x="58557" y="21641"/>
                </a:cubicBezTo>
                <a:lnTo>
                  <a:pt x="58879" y="21320"/>
                </a:lnTo>
                <a:cubicBezTo>
                  <a:pt x="53694" y="16034"/>
                  <a:pt x="48358" y="10601"/>
                  <a:pt x="42056" y="6456"/>
                </a:cubicBezTo>
                <a:cubicBezTo>
                  <a:pt x="37423" y="3445"/>
                  <a:pt x="30412" y="1"/>
                  <a:pt x="2249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7" name="Google Shape;227;p21"/>
          <p:cNvPicPr preferRelativeResize="0"/>
          <p:nvPr/>
        </p:nvPicPr>
        <p:blipFill>
          <a:blip r:embed="rId4">
            <a:alphaModFix/>
          </a:blip>
          <a:stretch>
            <a:fillRect/>
          </a:stretch>
        </p:blipFill>
        <p:spPr>
          <a:xfrm rot="2700000">
            <a:off x="-394775" y="1755468"/>
            <a:ext cx="707142" cy="701981"/>
          </a:xfrm>
          <a:prstGeom prst="rect">
            <a:avLst/>
          </a:prstGeom>
          <a:noFill/>
          <a:ln>
            <a:noFill/>
          </a:ln>
        </p:spPr>
      </p:pic>
      <p:pic>
        <p:nvPicPr>
          <p:cNvPr id="228" name="Google Shape;228;p21"/>
          <p:cNvPicPr preferRelativeResize="0"/>
          <p:nvPr/>
        </p:nvPicPr>
        <p:blipFill>
          <a:blip r:embed="rId5">
            <a:alphaModFix/>
          </a:blip>
          <a:stretch>
            <a:fillRect/>
          </a:stretch>
        </p:blipFill>
        <p:spPr>
          <a:xfrm>
            <a:off x="6545721" y="4492899"/>
            <a:ext cx="342079" cy="339586"/>
          </a:xfrm>
          <a:prstGeom prst="rect">
            <a:avLst/>
          </a:prstGeom>
          <a:noFill/>
          <a:ln>
            <a:noFill/>
          </a:ln>
        </p:spPr>
      </p:pic>
      <p:sp>
        <p:nvSpPr>
          <p:cNvPr id="229" name="Google Shape;229;p21"/>
          <p:cNvSpPr/>
          <p:nvPr/>
        </p:nvSpPr>
        <p:spPr>
          <a:xfrm rot="2700000">
            <a:off x="-286211" y="1842283"/>
            <a:ext cx="540609" cy="578955"/>
          </a:xfrm>
          <a:custGeom>
            <a:rect b="b" l="l" r="r" t="t"/>
            <a:pathLst>
              <a:path extrusionOk="0" h="34258" w="31989">
                <a:moveTo>
                  <a:pt x="0" y="4676"/>
                </a:moveTo>
                <a:cubicBezTo>
                  <a:pt x="6382" y="-1706"/>
                  <a:pt x="20691" y="-1453"/>
                  <a:pt x="27075" y="4927"/>
                </a:cubicBezTo>
                <a:cubicBezTo>
                  <a:pt x="34011" y="11859"/>
                  <a:pt x="32436" y="24957"/>
                  <a:pt x="29331" y="34258"/>
                </a:cubicBezTo>
              </a:path>
            </a:pathLst>
          </a:custGeom>
          <a:noFill/>
          <a:ln cap="flat" cmpd="sng" w="19050">
            <a:solidFill>
              <a:schemeClr val="lt1"/>
            </a:solidFill>
            <a:prstDash val="solid"/>
            <a:round/>
            <a:headEnd len="med" w="med" type="none"/>
            <a:tailEnd len="med" w="med" type="none"/>
          </a:ln>
        </p:spPr>
      </p:sp>
      <p:pic>
        <p:nvPicPr>
          <p:cNvPr id="230" name="Google Shape;230;p21"/>
          <p:cNvPicPr preferRelativeResize="0"/>
          <p:nvPr/>
        </p:nvPicPr>
        <p:blipFill>
          <a:blip r:embed="rId6">
            <a:alphaModFix/>
          </a:blip>
          <a:stretch>
            <a:fillRect/>
          </a:stretch>
        </p:blipFill>
        <p:spPr>
          <a:xfrm>
            <a:off x="8555858" y="3781275"/>
            <a:ext cx="319989" cy="31765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231" name="Shape 231"/>
        <p:cNvGrpSpPr/>
        <p:nvPr/>
      </p:nvGrpSpPr>
      <p:grpSpPr>
        <a:xfrm>
          <a:off x="0" y="0"/>
          <a:ext cx="0" cy="0"/>
          <a:chOff x="0" y="0"/>
          <a:chExt cx="0" cy="0"/>
        </a:xfrm>
      </p:grpSpPr>
      <p:sp>
        <p:nvSpPr>
          <p:cNvPr id="232" name="Google Shape;232;p22"/>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3" name="Google Shape;233;p22"/>
          <p:cNvSpPr txBox="1"/>
          <p:nvPr>
            <p:ph idx="2" type="title"/>
          </p:nvPr>
        </p:nvSpPr>
        <p:spPr>
          <a:xfrm>
            <a:off x="720000" y="2717066"/>
            <a:ext cx="2060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4" name="Google Shape;234;p22"/>
          <p:cNvSpPr txBox="1"/>
          <p:nvPr>
            <p:ph idx="1" type="subTitle"/>
          </p:nvPr>
        </p:nvSpPr>
        <p:spPr>
          <a:xfrm>
            <a:off x="720000" y="3039652"/>
            <a:ext cx="2060700" cy="809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35" name="Google Shape;235;p22"/>
          <p:cNvSpPr txBox="1"/>
          <p:nvPr>
            <p:ph idx="3" type="title"/>
          </p:nvPr>
        </p:nvSpPr>
        <p:spPr>
          <a:xfrm>
            <a:off x="3543244" y="2717066"/>
            <a:ext cx="2060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6" name="Google Shape;236;p22"/>
          <p:cNvSpPr txBox="1"/>
          <p:nvPr>
            <p:ph idx="4" type="subTitle"/>
          </p:nvPr>
        </p:nvSpPr>
        <p:spPr>
          <a:xfrm>
            <a:off x="3543250" y="3039652"/>
            <a:ext cx="2060700" cy="809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37" name="Google Shape;237;p22"/>
          <p:cNvSpPr txBox="1"/>
          <p:nvPr>
            <p:ph idx="5" type="title"/>
          </p:nvPr>
        </p:nvSpPr>
        <p:spPr>
          <a:xfrm>
            <a:off x="6366511" y="2717066"/>
            <a:ext cx="2060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8" name="Google Shape;238;p22"/>
          <p:cNvSpPr txBox="1"/>
          <p:nvPr>
            <p:ph idx="6" type="subTitle"/>
          </p:nvPr>
        </p:nvSpPr>
        <p:spPr>
          <a:xfrm>
            <a:off x="6366524" y="3039652"/>
            <a:ext cx="2060700" cy="809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pic>
        <p:nvPicPr>
          <p:cNvPr id="239" name="Google Shape;239;p22"/>
          <p:cNvPicPr preferRelativeResize="0"/>
          <p:nvPr/>
        </p:nvPicPr>
        <p:blipFill>
          <a:blip r:embed="rId2">
            <a:alphaModFix/>
          </a:blip>
          <a:stretch>
            <a:fillRect/>
          </a:stretch>
        </p:blipFill>
        <p:spPr>
          <a:xfrm>
            <a:off x="3222491" y="4223275"/>
            <a:ext cx="4643700" cy="3264091"/>
          </a:xfrm>
          <a:prstGeom prst="rect">
            <a:avLst/>
          </a:prstGeom>
          <a:noFill/>
          <a:ln>
            <a:noFill/>
          </a:ln>
        </p:spPr>
      </p:pic>
      <p:pic>
        <p:nvPicPr>
          <p:cNvPr id="240" name="Google Shape;240;p22"/>
          <p:cNvPicPr preferRelativeResize="0"/>
          <p:nvPr/>
        </p:nvPicPr>
        <p:blipFill>
          <a:blip r:embed="rId3">
            <a:alphaModFix/>
          </a:blip>
          <a:stretch>
            <a:fillRect/>
          </a:stretch>
        </p:blipFill>
        <p:spPr>
          <a:xfrm flipH="1" rot="739613">
            <a:off x="7254791" y="-347290"/>
            <a:ext cx="2581097" cy="2049324"/>
          </a:xfrm>
          <a:prstGeom prst="rect">
            <a:avLst/>
          </a:prstGeom>
          <a:noFill/>
          <a:ln>
            <a:noFill/>
          </a:ln>
        </p:spPr>
      </p:pic>
      <p:pic>
        <p:nvPicPr>
          <p:cNvPr id="241" name="Google Shape;241;p22"/>
          <p:cNvPicPr preferRelativeResize="0"/>
          <p:nvPr/>
        </p:nvPicPr>
        <p:blipFill>
          <a:blip r:embed="rId4">
            <a:alphaModFix/>
          </a:blip>
          <a:stretch>
            <a:fillRect/>
          </a:stretch>
        </p:blipFill>
        <p:spPr>
          <a:xfrm rot="10800000">
            <a:off x="8267225" y="4422326"/>
            <a:ext cx="556250" cy="552224"/>
          </a:xfrm>
          <a:prstGeom prst="rect">
            <a:avLst/>
          </a:prstGeom>
          <a:noFill/>
          <a:ln>
            <a:noFill/>
          </a:ln>
        </p:spPr>
      </p:pic>
      <p:pic>
        <p:nvPicPr>
          <p:cNvPr id="242" name="Google Shape;242;p22"/>
          <p:cNvPicPr preferRelativeResize="0"/>
          <p:nvPr/>
        </p:nvPicPr>
        <p:blipFill>
          <a:blip r:embed="rId5">
            <a:alphaModFix/>
          </a:blip>
          <a:stretch>
            <a:fillRect/>
          </a:stretch>
        </p:blipFill>
        <p:spPr>
          <a:xfrm rot="10800000">
            <a:off x="187344" y="4516149"/>
            <a:ext cx="506026" cy="364573"/>
          </a:xfrm>
          <a:prstGeom prst="rect">
            <a:avLst/>
          </a:prstGeom>
          <a:noFill/>
          <a:ln>
            <a:noFill/>
          </a:ln>
        </p:spPr>
      </p:pic>
      <p:sp>
        <p:nvSpPr>
          <p:cNvPr id="243" name="Google Shape;243;p22"/>
          <p:cNvSpPr/>
          <p:nvPr/>
        </p:nvSpPr>
        <p:spPr>
          <a:xfrm rot="10800000">
            <a:off x="163938" y="4514838"/>
            <a:ext cx="552830" cy="367209"/>
          </a:xfrm>
          <a:custGeom>
            <a:rect b="b" l="l" r="r" t="t"/>
            <a:pathLst>
              <a:path extrusionOk="0" h="11834" w="17816">
                <a:moveTo>
                  <a:pt x="11257" y="462"/>
                </a:moveTo>
                <a:cubicBezTo>
                  <a:pt x="12165" y="462"/>
                  <a:pt x="13046" y="594"/>
                  <a:pt x="13845" y="866"/>
                </a:cubicBezTo>
                <a:cubicBezTo>
                  <a:pt x="15159" y="1289"/>
                  <a:pt x="16327" y="2381"/>
                  <a:pt x="16872" y="3695"/>
                </a:cubicBezTo>
                <a:cubicBezTo>
                  <a:pt x="17319" y="4737"/>
                  <a:pt x="17343" y="5805"/>
                  <a:pt x="16922" y="6698"/>
                </a:cubicBezTo>
                <a:cubicBezTo>
                  <a:pt x="16053" y="8508"/>
                  <a:pt x="13869" y="9253"/>
                  <a:pt x="11860" y="9824"/>
                </a:cubicBezTo>
                <a:lnTo>
                  <a:pt x="8833" y="10692"/>
                </a:lnTo>
                <a:cubicBezTo>
                  <a:pt x="7609" y="11028"/>
                  <a:pt x="6339" y="11388"/>
                  <a:pt x="5045" y="11388"/>
                </a:cubicBezTo>
                <a:cubicBezTo>
                  <a:pt x="5001" y="11388"/>
                  <a:pt x="4957" y="11388"/>
                  <a:pt x="4913" y="11387"/>
                </a:cubicBezTo>
                <a:cubicBezTo>
                  <a:pt x="3474" y="11337"/>
                  <a:pt x="2233" y="10742"/>
                  <a:pt x="1562" y="9799"/>
                </a:cubicBezTo>
                <a:cubicBezTo>
                  <a:pt x="570" y="8336"/>
                  <a:pt x="1042" y="6252"/>
                  <a:pt x="2035" y="4935"/>
                </a:cubicBezTo>
                <a:cubicBezTo>
                  <a:pt x="3126" y="3496"/>
                  <a:pt x="4838" y="2579"/>
                  <a:pt x="6326" y="1736"/>
                </a:cubicBezTo>
                <a:cubicBezTo>
                  <a:pt x="7850" y="902"/>
                  <a:pt x="9600" y="462"/>
                  <a:pt x="11257" y="462"/>
                </a:cubicBezTo>
                <a:close/>
                <a:moveTo>
                  <a:pt x="11270" y="0"/>
                </a:moveTo>
                <a:cubicBezTo>
                  <a:pt x="9534" y="0"/>
                  <a:pt x="7705" y="457"/>
                  <a:pt x="6104" y="1339"/>
                </a:cubicBezTo>
                <a:cubicBezTo>
                  <a:pt x="4566" y="2182"/>
                  <a:pt x="2829" y="3149"/>
                  <a:pt x="1662" y="4664"/>
                </a:cubicBezTo>
                <a:cubicBezTo>
                  <a:pt x="596" y="6077"/>
                  <a:pt x="0" y="8360"/>
                  <a:pt x="1191" y="10047"/>
                </a:cubicBezTo>
                <a:cubicBezTo>
                  <a:pt x="1935" y="11115"/>
                  <a:pt x="3325" y="11784"/>
                  <a:pt x="4913" y="11833"/>
                </a:cubicBezTo>
                <a:lnTo>
                  <a:pt x="5135" y="11833"/>
                </a:lnTo>
                <a:cubicBezTo>
                  <a:pt x="6451" y="11833"/>
                  <a:pt x="7716" y="11486"/>
                  <a:pt x="8956" y="11139"/>
                </a:cubicBezTo>
                <a:lnTo>
                  <a:pt x="12009" y="10271"/>
                </a:lnTo>
                <a:cubicBezTo>
                  <a:pt x="14093" y="9676"/>
                  <a:pt x="16400" y="8882"/>
                  <a:pt x="17319" y="6897"/>
                </a:cubicBezTo>
                <a:cubicBezTo>
                  <a:pt x="17815" y="5878"/>
                  <a:pt x="17815" y="4664"/>
                  <a:pt x="17319" y="3522"/>
                </a:cubicBezTo>
                <a:cubicBezTo>
                  <a:pt x="16698" y="2083"/>
                  <a:pt x="15433" y="892"/>
                  <a:pt x="13994" y="420"/>
                </a:cubicBezTo>
                <a:cubicBezTo>
                  <a:pt x="13150" y="138"/>
                  <a:pt x="12224" y="0"/>
                  <a:pt x="112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2"/>
          <p:cNvSpPr/>
          <p:nvPr/>
        </p:nvSpPr>
        <p:spPr>
          <a:xfrm flipH="1" rot="164249">
            <a:off x="7752780" y="-399873"/>
            <a:ext cx="1585139" cy="1874884"/>
          </a:xfrm>
          <a:custGeom>
            <a:rect b="b" l="l" r="r" t="t"/>
            <a:pathLst>
              <a:path extrusionOk="0" h="54911" w="40593">
                <a:moveTo>
                  <a:pt x="6576" y="0"/>
                </a:moveTo>
                <a:lnTo>
                  <a:pt x="6352" y="397"/>
                </a:lnTo>
                <a:cubicBezTo>
                  <a:pt x="11142" y="3400"/>
                  <a:pt x="15880" y="6650"/>
                  <a:pt x="20396" y="10050"/>
                </a:cubicBezTo>
                <a:cubicBezTo>
                  <a:pt x="25136" y="13597"/>
                  <a:pt x="30049" y="17593"/>
                  <a:pt x="33870" y="22629"/>
                </a:cubicBezTo>
                <a:cubicBezTo>
                  <a:pt x="36722" y="26426"/>
                  <a:pt x="40146" y="32431"/>
                  <a:pt x="40097" y="39527"/>
                </a:cubicBezTo>
                <a:cubicBezTo>
                  <a:pt x="40097" y="40569"/>
                  <a:pt x="39997" y="41734"/>
                  <a:pt x="39328" y="42578"/>
                </a:cubicBezTo>
                <a:cubicBezTo>
                  <a:pt x="38832" y="43249"/>
                  <a:pt x="38088" y="43620"/>
                  <a:pt x="37318" y="44043"/>
                </a:cubicBezTo>
                <a:cubicBezTo>
                  <a:pt x="36573" y="44414"/>
                  <a:pt x="35805" y="44837"/>
                  <a:pt x="35233" y="45482"/>
                </a:cubicBezTo>
                <a:cubicBezTo>
                  <a:pt x="34316" y="46524"/>
                  <a:pt x="34191" y="47937"/>
                  <a:pt x="34068" y="49277"/>
                </a:cubicBezTo>
                <a:cubicBezTo>
                  <a:pt x="33969" y="50395"/>
                  <a:pt x="33870" y="51560"/>
                  <a:pt x="33324" y="52479"/>
                </a:cubicBezTo>
                <a:cubicBezTo>
                  <a:pt x="32494" y="53860"/>
                  <a:pt x="30844" y="54443"/>
                  <a:pt x="29099" y="54443"/>
                </a:cubicBezTo>
                <a:cubicBezTo>
                  <a:pt x="28183" y="54443"/>
                  <a:pt x="27240" y="54282"/>
                  <a:pt x="26376" y="53991"/>
                </a:cubicBezTo>
                <a:cubicBezTo>
                  <a:pt x="25408" y="53644"/>
                  <a:pt x="24465" y="53197"/>
                  <a:pt x="23548" y="52751"/>
                </a:cubicBezTo>
                <a:cubicBezTo>
                  <a:pt x="22059" y="52056"/>
                  <a:pt x="20545" y="51337"/>
                  <a:pt x="18907" y="51089"/>
                </a:cubicBezTo>
                <a:cubicBezTo>
                  <a:pt x="18406" y="51011"/>
                  <a:pt x="17904" y="50976"/>
                  <a:pt x="17402" y="50976"/>
                </a:cubicBezTo>
                <a:cubicBezTo>
                  <a:pt x="15517" y="50976"/>
                  <a:pt x="13634" y="51463"/>
                  <a:pt x="11811" y="51933"/>
                </a:cubicBezTo>
                <a:cubicBezTo>
                  <a:pt x="10894" y="52181"/>
                  <a:pt x="9925" y="52429"/>
                  <a:pt x="9008" y="52602"/>
                </a:cubicBezTo>
                <a:cubicBezTo>
                  <a:pt x="8232" y="52754"/>
                  <a:pt x="7422" y="52835"/>
                  <a:pt x="6619" y="52835"/>
                </a:cubicBezTo>
                <a:cubicBezTo>
                  <a:pt x="4006" y="52835"/>
                  <a:pt x="1466" y="51969"/>
                  <a:pt x="423" y="49823"/>
                </a:cubicBezTo>
                <a:lnTo>
                  <a:pt x="0" y="50021"/>
                </a:lnTo>
                <a:cubicBezTo>
                  <a:pt x="1146" y="52352"/>
                  <a:pt x="3867" y="53286"/>
                  <a:pt x="6632" y="53286"/>
                </a:cubicBezTo>
                <a:cubicBezTo>
                  <a:pt x="7458" y="53286"/>
                  <a:pt x="8288" y="53203"/>
                  <a:pt x="9081" y="53049"/>
                </a:cubicBezTo>
                <a:cubicBezTo>
                  <a:pt x="10050" y="52876"/>
                  <a:pt x="10993" y="52628"/>
                  <a:pt x="11936" y="52380"/>
                </a:cubicBezTo>
                <a:cubicBezTo>
                  <a:pt x="13729" y="51906"/>
                  <a:pt x="15571" y="51433"/>
                  <a:pt x="17410" y="51433"/>
                </a:cubicBezTo>
                <a:cubicBezTo>
                  <a:pt x="17885" y="51433"/>
                  <a:pt x="18360" y="51465"/>
                  <a:pt x="18834" y="51536"/>
                </a:cubicBezTo>
                <a:cubicBezTo>
                  <a:pt x="20421" y="51784"/>
                  <a:pt x="21910" y="52503"/>
                  <a:pt x="23349" y="53174"/>
                </a:cubicBezTo>
                <a:cubicBezTo>
                  <a:pt x="24266" y="53620"/>
                  <a:pt x="25235" y="54067"/>
                  <a:pt x="26228" y="54414"/>
                </a:cubicBezTo>
                <a:cubicBezTo>
                  <a:pt x="27145" y="54736"/>
                  <a:pt x="28163" y="54910"/>
                  <a:pt x="29155" y="54910"/>
                </a:cubicBezTo>
                <a:cubicBezTo>
                  <a:pt x="30992" y="54910"/>
                  <a:pt x="32778" y="54289"/>
                  <a:pt x="33721" y="52727"/>
                </a:cubicBezTo>
                <a:cubicBezTo>
                  <a:pt x="34316" y="51709"/>
                  <a:pt x="34439" y="50494"/>
                  <a:pt x="34539" y="49327"/>
                </a:cubicBezTo>
                <a:cubicBezTo>
                  <a:pt x="34664" y="47987"/>
                  <a:pt x="34763" y="46722"/>
                  <a:pt x="35581" y="45780"/>
                </a:cubicBezTo>
                <a:cubicBezTo>
                  <a:pt x="36077" y="45184"/>
                  <a:pt x="36772" y="44837"/>
                  <a:pt x="37516" y="44440"/>
                </a:cubicBezTo>
                <a:cubicBezTo>
                  <a:pt x="38310" y="44017"/>
                  <a:pt x="39130" y="43596"/>
                  <a:pt x="39700" y="42876"/>
                </a:cubicBezTo>
                <a:cubicBezTo>
                  <a:pt x="40444" y="41909"/>
                  <a:pt x="40543" y="40642"/>
                  <a:pt x="40543" y="39527"/>
                </a:cubicBezTo>
                <a:cubicBezTo>
                  <a:pt x="40593" y="32306"/>
                  <a:pt x="37145" y="26202"/>
                  <a:pt x="34241" y="22357"/>
                </a:cubicBezTo>
                <a:cubicBezTo>
                  <a:pt x="30370" y="17269"/>
                  <a:pt x="25434" y="13250"/>
                  <a:pt x="20693" y="9703"/>
                </a:cubicBezTo>
                <a:cubicBezTo>
                  <a:pt x="16128" y="6278"/>
                  <a:pt x="11390" y="3027"/>
                  <a:pt x="65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245" name="Shape 245"/>
        <p:cNvGrpSpPr/>
        <p:nvPr/>
      </p:nvGrpSpPr>
      <p:grpSpPr>
        <a:xfrm>
          <a:off x="0" y="0"/>
          <a:ext cx="0" cy="0"/>
          <a:chOff x="0" y="0"/>
          <a:chExt cx="0" cy="0"/>
        </a:xfrm>
      </p:grpSpPr>
      <p:sp>
        <p:nvSpPr>
          <p:cNvPr id="246" name="Google Shape;246;p23"/>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7" name="Google Shape;247;p23"/>
          <p:cNvSpPr txBox="1"/>
          <p:nvPr>
            <p:ph idx="2" type="title"/>
          </p:nvPr>
        </p:nvSpPr>
        <p:spPr>
          <a:xfrm>
            <a:off x="720000" y="3174266"/>
            <a:ext cx="2060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48" name="Google Shape;248;p23"/>
          <p:cNvSpPr txBox="1"/>
          <p:nvPr>
            <p:ph idx="1" type="subTitle"/>
          </p:nvPr>
        </p:nvSpPr>
        <p:spPr>
          <a:xfrm>
            <a:off x="720000" y="3487154"/>
            <a:ext cx="2060700" cy="572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49" name="Google Shape;249;p23"/>
          <p:cNvSpPr txBox="1"/>
          <p:nvPr>
            <p:ph idx="3" type="title"/>
          </p:nvPr>
        </p:nvSpPr>
        <p:spPr>
          <a:xfrm>
            <a:off x="3543244" y="3174266"/>
            <a:ext cx="2060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50" name="Google Shape;250;p23"/>
          <p:cNvSpPr txBox="1"/>
          <p:nvPr>
            <p:ph idx="4" type="subTitle"/>
          </p:nvPr>
        </p:nvSpPr>
        <p:spPr>
          <a:xfrm>
            <a:off x="3543251" y="3487154"/>
            <a:ext cx="2060700" cy="572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51" name="Google Shape;251;p23"/>
          <p:cNvSpPr txBox="1"/>
          <p:nvPr>
            <p:ph idx="5" type="title"/>
          </p:nvPr>
        </p:nvSpPr>
        <p:spPr>
          <a:xfrm>
            <a:off x="6366511" y="3174266"/>
            <a:ext cx="20607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52" name="Google Shape;252;p23"/>
          <p:cNvSpPr txBox="1"/>
          <p:nvPr>
            <p:ph idx="6" type="subTitle"/>
          </p:nvPr>
        </p:nvSpPr>
        <p:spPr>
          <a:xfrm>
            <a:off x="6366525" y="3487154"/>
            <a:ext cx="2060700" cy="572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pic>
        <p:nvPicPr>
          <p:cNvPr id="253" name="Google Shape;253;p23"/>
          <p:cNvPicPr preferRelativeResize="0"/>
          <p:nvPr/>
        </p:nvPicPr>
        <p:blipFill>
          <a:blip r:embed="rId2">
            <a:alphaModFix/>
          </a:blip>
          <a:stretch>
            <a:fillRect/>
          </a:stretch>
        </p:blipFill>
        <p:spPr>
          <a:xfrm rot="10800000">
            <a:off x="8267225" y="4422326"/>
            <a:ext cx="556250" cy="552224"/>
          </a:xfrm>
          <a:prstGeom prst="rect">
            <a:avLst/>
          </a:prstGeom>
          <a:noFill/>
          <a:ln>
            <a:noFill/>
          </a:ln>
        </p:spPr>
      </p:pic>
      <p:pic>
        <p:nvPicPr>
          <p:cNvPr id="254" name="Google Shape;254;p23"/>
          <p:cNvPicPr preferRelativeResize="0"/>
          <p:nvPr/>
        </p:nvPicPr>
        <p:blipFill>
          <a:blip r:embed="rId3">
            <a:alphaModFix/>
          </a:blip>
          <a:stretch>
            <a:fillRect/>
          </a:stretch>
        </p:blipFill>
        <p:spPr>
          <a:xfrm rot="10800000">
            <a:off x="187344" y="4516149"/>
            <a:ext cx="506026" cy="364573"/>
          </a:xfrm>
          <a:prstGeom prst="rect">
            <a:avLst/>
          </a:prstGeom>
          <a:noFill/>
          <a:ln>
            <a:noFill/>
          </a:ln>
        </p:spPr>
      </p:pic>
      <p:sp>
        <p:nvSpPr>
          <p:cNvPr id="255" name="Google Shape;255;p23"/>
          <p:cNvSpPr/>
          <p:nvPr/>
        </p:nvSpPr>
        <p:spPr>
          <a:xfrm rot="10800000">
            <a:off x="163938" y="4514838"/>
            <a:ext cx="552830" cy="367209"/>
          </a:xfrm>
          <a:custGeom>
            <a:rect b="b" l="l" r="r" t="t"/>
            <a:pathLst>
              <a:path extrusionOk="0" h="11834" w="17816">
                <a:moveTo>
                  <a:pt x="11257" y="462"/>
                </a:moveTo>
                <a:cubicBezTo>
                  <a:pt x="12165" y="462"/>
                  <a:pt x="13046" y="594"/>
                  <a:pt x="13845" y="866"/>
                </a:cubicBezTo>
                <a:cubicBezTo>
                  <a:pt x="15159" y="1289"/>
                  <a:pt x="16327" y="2381"/>
                  <a:pt x="16872" y="3695"/>
                </a:cubicBezTo>
                <a:cubicBezTo>
                  <a:pt x="17319" y="4737"/>
                  <a:pt x="17343" y="5805"/>
                  <a:pt x="16922" y="6698"/>
                </a:cubicBezTo>
                <a:cubicBezTo>
                  <a:pt x="16053" y="8508"/>
                  <a:pt x="13869" y="9253"/>
                  <a:pt x="11860" y="9824"/>
                </a:cubicBezTo>
                <a:lnTo>
                  <a:pt x="8833" y="10692"/>
                </a:lnTo>
                <a:cubicBezTo>
                  <a:pt x="7609" y="11028"/>
                  <a:pt x="6339" y="11388"/>
                  <a:pt x="5045" y="11388"/>
                </a:cubicBezTo>
                <a:cubicBezTo>
                  <a:pt x="5001" y="11388"/>
                  <a:pt x="4957" y="11388"/>
                  <a:pt x="4913" y="11387"/>
                </a:cubicBezTo>
                <a:cubicBezTo>
                  <a:pt x="3474" y="11337"/>
                  <a:pt x="2233" y="10742"/>
                  <a:pt x="1562" y="9799"/>
                </a:cubicBezTo>
                <a:cubicBezTo>
                  <a:pt x="570" y="8336"/>
                  <a:pt x="1042" y="6252"/>
                  <a:pt x="2035" y="4935"/>
                </a:cubicBezTo>
                <a:cubicBezTo>
                  <a:pt x="3126" y="3496"/>
                  <a:pt x="4838" y="2579"/>
                  <a:pt x="6326" y="1736"/>
                </a:cubicBezTo>
                <a:cubicBezTo>
                  <a:pt x="7850" y="902"/>
                  <a:pt x="9600" y="462"/>
                  <a:pt x="11257" y="462"/>
                </a:cubicBezTo>
                <a:close/>
                <a:moveTo>
                  <a:pt x="11270" y="0"/>
                </a:moveTo>
                <a:cubicBezTo>
                  <a:pt x="9534" y="0"/>
                  <a:pt x="7705" y="457"/>
                  <a:pt x="6104" y="1339"/>
                </a:cubicBezTo>
                <a:cubicBezTo>
                  <a:pt x="4566" y="2182"/>
                  <a:pt x="2829" y="3149"/>
                  <a:pt x="1662" y="4664"/>
                </a:cubicBezTo>
                <a:cubicBezTo>
                  <a:pt x="596" y="6077"/>
                  <a:pt x="0" y="8360"/>
                  <a:pt x="1191" y="10047"/>
                </a:cubicBezTo>
                <a:cubicBezTo>
                  <a:pt x="1935" y="11115"/>
                  <a:pt x="3325" y="11784"/>
                  <a:pt x="4913" y="11833"/>
                </a:cubicBezTo>
                <a:lnTo>
                  <a:pt x="5135" y="11833"/>
                </a:lnTo>
                <a:cubicBezTo>
                  <a:pt x="6451" y="11833"/>
                  <a:pt x="7716" y="11486"/>
                  <a:pt x="8956" y="11139"/>
                </a:cubicBezTo>
                <a:lnTo>
                  <a:pt x="12009" y="10271"/>
                </a:lnTo>
                <a:cubicBezTo>
                  <a:pt x="14093" y="9676"/>
                  <a:pt x="16400" y="8882"/>
                  <a:pt x="17319" y="6897"/>
                </a:cubicBezTo>
                <a:cubicBezTo>
                  <a:pt x="17815" y="5878"/>
                  <a:pt x="17815" y="4664"/>
                  <a:pt x="17319" y="3522"/>
                </a:cubicBezTo>
                <a:cubicBezTo>
                  <a:pt x="16698" y="2083"/>
                  <a:pt x="15433" y="892"/>
                  <a:pt x="13994" y="420"/>
                </a:cubicBezTo>
                <a:cubicBezTo>
                  <a:pt x="13150" y="138"/>
                  <a:pt x="12224" y="0"/>
                  <a:pt x="112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23"/>
          <p:cNvPicPr preferRelativeResize="0"/>
          <p:nvPr/>
        </p:nvPicPr>
        <p:blipFill>
          <a:blip r:embed="rId4">
            <a:alphaModFix/>
          </a:blip>
          <a:stretch>
            <a:fillRect/>
          </a:stretch>
        </p:blipFill>
        <p:spPr>
          <a:xfrm rot="-10392736">
            <a:off x="4654459" y="-2003871"/>
            <a:ext cx="4801033" cy="3220043"/>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257" name="Shape 257"/>
        <p:cNvGrpSpPr/>
        <p:nvPr/>
      </p:nvGrpSpPr>
      <p:grpSpPr>
        <a:xfrm>
          <a:off x="0" y="0"/>
          <a:ext cx="0" cy="0"/>
          <a:chOff x="0" y="0"/>
          <a:chExt cx="0" cy="0"/>
        </a:xfrm>
      </p:grpSpPr>
      <p:sp>
        <p:nvSpPr>
          <p:cNvPr id="258" name="Google Shape;258;p2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59" name="Google Shape;259;p24"/>
          <p:cNvSpPr txBox="1"/>
          <p:nvPr>
            <p:ph idx="2" type="title"/>
          </p:nvPr>
        </p:nvSpPr>
        <p:spPr>
          <a:xfrm>
            <a:off x="1862213" y="1677675"/>
            <a:ext cx="22299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60" name="Google Shape;260;p24"/>
          <p:cNvSpPr txBox="1"/>
          <p:nvPr>
            <p:ph idx="1" type="subTitle"/>
          </p:nvPr>
        </p:nvSpPr>
        <p:spPr>
          <a:xfrm>
            <a:off x="1862213" y="2039043"/>
            <a:ext cx="22299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61" name="Google Shape;261;p24"/>
          <p:cNvSpPr txBox="1"/>
          <p:nvPr>
            <p:ph idx="3" type="title"/>
          </p:nvPr>
        </p:nvSpPr>
        <p:spPr>
          <a:xfrm>
            <a:off x="6194091" y="1677675"/>
            <a:ext cx="22299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62" name="Google Shape;262;p24"/>
          <p:cNvSpPr txBox="1"/>
          <p:nvPr>
            <p:ph idx="4" type="subTitle"/>
          </p:nvPr>
        </p:nvSpPr>
        <p:spPr>
          <a:xfrm>
            <a:off x="6194091" y="2039043"/>
            <a:ext cx="22299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63" name="Google Shape;263;p24"/>
          <p:cNvSpPr txBox="1"/>
          <p:nvPr>
            <p:ph idx="5" type="title"/>
          </p:nvPr>
        </p:nvSpPr>
        <p:spPr>
          <a:xfrm>
            <a:off x="1862213" y="3466975"/>
            <a:ext cx="22299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64" name="Google Shape;264;p24"/>
          <p:cNvSpPr txBox="1"/>
          <p:nvPr>
            <p:ph idx="6" type="subTitle"/>
          </p:nvPr>
        </p:nvSpPr>
        <p:spPr>
          <a:xfrm>
            <a:off x="1862213" y="3828443"/>
            <a:ext cx="22299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65" name="Google Shape;265;p24"/>
          <p:cNvSpPr txBox="1"/>
          <p:nvPr>
            <p:ph idx="7" type="title"/>
          </p:nvPr>
        </p:nvSpPr>
        <p:spPr>
          <a:xfrm>
            <a:off x="6194091" y="3466975"/>
            <a:ext cx="22299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66" name="Google Shape;266;p24"/>
          <p:cNvSpPr txBox="1"/>
          <p:nvPr>
            <p:ph idx="8" type="subTitle"/>
          </p:nvPr>
        </p:nvSpPr>
        <p:spPr>
          <a:xfrm>
            <a:off x="6194091" y="3828443"/>
            <a:ext cx="22299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pic>
        <p:nvPicPr>
          <p:cNvPr id="267" name="Google Shape;267;p24"/>
          <p:cNvPicPr preferRelativeResize="0"/>
          <p:nvPr/>
        </p:nvPicPr>
        <p:blipFill>
          <a:blip r:embed="rId2">
            <a:alphaModFix/>
          </a:blip>
          <a:stretch>
            <a:fillRect/>
          </a:stretch>
        </p:blipFill>
        <p:spPr>
          <a:xfrm rot="-8963533">
            <a:off x="-1215554" y="4267698"/>
            <a:ext cx="3578776" cy="2706849"/>
          </a:xfrm>
          <a:prstGeom prst="rect">
            <a:avLst/>
          </a:prstGeom>
          <a:noFill/>
          <a:ln>
            <a:noFill/>
          </a:ln>
        </p:spPr>
      </p:pic>
      <p:sp>
        <p:nvSpPr>
          <p:cNvPr id="268" name="Google Shape;268;p24"/>
          <p:cNvSpPr/>
          <p:nvPr/>
        </p:nvSpPr>
        <p:spPr>
          <a:xfrm rot="-9863346">
            <a:off x="-718546" y="3798524"/>
            <a:ext cx="1822829" cy="2231549"/>
          </a:xfrm>
          <a:custGeom>
            <a:rect b="b" l="l" r="r" t="t"/>
            <a:pathLst>
              <a:path extrusionOk="0" h="89263" w="72914">
                <a:moveTo>
                  <a:pt x="51816" y="0"/>
                </a:moveTo>
                <a:cubicBezTo>
                  <a:pt x="56095" y="17117"/>
                  <a:pt x="69489" y="31365"/>
                  <a:pt x="72390" y="48768"/>
                </a:cubicBezTo>
                <a:cubicBezTo>
                  <a:pt x="73063" y="52808"/>
                  <a:pt x="73138" y="57552"/>
                  <a:pt x="70866" y="60960"/>
                </a:cubicBezTo>
                <a:cubicBezTo>
                  <a:pt x="68130" y="65063"/>
                  <a:pt x="60234" y="64663"/>
                  <a:pt x="58674" y="69342"/>
                </a:cubicBezTo>
                <a:cubicBezTo>
                  <a:pt x="56687" y="75303"/>
                  <a:pt x="59330" y="84144"/>
                  <a:pt x="54102" y="87630"/>
                </a:cubicBezTo>
                <a:cubicBezTo>
                  <a:pt x="51978" y="89046"/>
                  <a:pt x="48606" y="89808"/>
                  <a:pt x="46482" y="88392"/>
                </a:cubicBezTo>
                <a:cubicBezTo>
                  <a:pt x="39866" y="83981"/>
                  <a:pt x="42430" y="71467"/>
                  <a:pt x="35814" y="67056"/>
                </a:cubicBezTo>
                <a:cubicBezTo>
                  <a:pt x="30303" y="63382"/>
                  <a:pt x="22428" y="67138"/>
                  <a:pt x="16002" y="65532"/>
                </a:cubicBezTo>
                <a:cubicBezTo>
                  <a:pt x="9344" y="63868"/>
                  <a:pt x="3069" y="58716"/>
                  <a:pt x="0" y="52578"/>
                </a:cubicBezTo>
              </a:path>
            </a:pathLst>
          </a:custGeom>
          <a:noFill/>
          <a:ln cap="flat" cmpd="sng" w="19050">
            <a:solidFill>
              <a:schemeClr val="lt1"/>
            </a:solidFill>
            <a:prstDash val="solid"/>
            <a:round/>
            <a:headEnd len="med" w="med" type="none"/>
            <a:tailEnd len="med" w="med" type="none"/>
          </a:ln>
        </p:spPr>
      </p:sp>
      <p:pic>
        <p:nvPicPr>
          <p:cNvPr id="269" name="Google Shape;269;p24"/>
          <p:cNvPicPr preferRelativeResize="0"/>
          <p:nvPr/>
        </p:nvPicPr>
        <p:blipFill>
          <a:blip r:embed="rId3">
            <a:alphaModFix/>
          </a:blip>
          <a:stretch>
            <a:fillRect/>
          </a:stretch>
        </p:blipFill>
        <p:spPr>
          <a:xfrm rot="-9591149">
            <a:off x="5121544" y="-3247033"/>
            <a:ext cx="6230374" cy="4712500"/>
          </a:xfrm>
          <a:prstGeom prst="rect">
            <a:avLst/>
          </a:prstGeom>
          <a:noFill/>
          <a:ln>
            <a:noFill/>
          </a:ln>
        </p:spPr>
      </p:pic>
      <p:pic>
        <p:nvPicPr>
          <p:cNvPr id="270" name="Google Shape;270;p24"/>
          <p:cNvPicPr preferRelativeResize="0"/>
          <p:nvPr/>
        </p:nvPicPr>
        <p:blipFill>
          <a:blip r:embed="rId4">
            <a:alphaModFix/>
          </a:blip>
          <a:stretch>
            <a:fillRect/>
          </a:stretch>
        </p:blipFill>
        <p:spPr>
          <a:xfrm rot="-5400000">
            <a:off x="8593664" y="2867314"/>
            <a:ext cx="418500" cy="415476"/>
          </a:xfrm>
          <a:prstGeom prst="rect">
            <a:avLst/>
          </a:prstGeom>
          <a:noFill/>
          <a:ln>
            <a:noFill/>
          </a:ln>
        </p:spPr>
      </p:pic>
      <p:pic>
        <p:nvPicPr>
          <p:cNvPr id="271" name="Google Shape;271;p24"/>
          <p:cNvPicPr preferRelativeResize="0"/>
          <p:nvPr/>
        </p:nvPicPr>
        <p:blipFill>
          <a:blip r:embed="rId5">
            <a:alphaModFix/>
          </a:blip>
          <a:stretch>
            <a:fillRect/>
          </a:stretch>
        </p:blipFill>
        <p:spPr>
          <a:xfrm rot="-5400000">
            <a:off x="31977" y="955275"/>
            <a:ext cx="427875" cy="308275"/>
          </a:xfrm>
          <a:prstGeom prst="rect">
            <a:avLst/>
          </a:prstGeom>
          <a:noFill/>
          <a:ln>
            <a:noFill/>
          </a:ln>
        </p:spPr>
      </p:pic>
      <p:sp>
        <p:nvSpPr>
          <p:cNvPr id="272" name="Google Shape;272;p24"/>
          <p:cNvSpPr/>
          <p:nvPr/>
        </p:nvSpPr>
        <p:spPr>
          <a:xfrm rot="-4191120">
            <a:off x="6605260" y="-3393184"/>
            <a:ext cx="2980307" cy="5775050"/>
          </a:xfrm>
          <a:custGeom>
            <a:rect b="b" l="l" r="r" t="t"/>
            <a:pathLst>
              <a:path extrusionOk="0" h="114092" w="58879">
                <a:moveTo>
                  <a:pt x="22496" y="1"/>
                </a:moveTo>
                <a:cubicBezTo>
                  <a:pt x="21932" y="1"/>
                  <a:pt x="21365" y="18"/>
                  <a:pt x="20793" y="54"/>
                </a:cubicBezTo>
                <a:cubicBezTo>
                  <a:pt x="18484" y="203"/>
                  <a:pt x="12877" y="1023"/>
                  <a:pt x="10570" y="5364"/>
                </a:cubicBezTo>
                <a:cubicBezTo>
                  <a:pt x="8238" y="9707"/>
                  <a:pt x="10545" y="15017"/>
                  <a:pt x="12877" y="18689"/>
                </a:cubicBezTo>
                <a:cubicBezTo>
                  <a:pt x="13224" y="19259"/>
                  <a:pt x="13572" y="19805"/>
                  <a:pt x="13945" y="20351"/>
                </a:cubicBezTo>
                <a:cubicBezTo>
                  <a:pt x="16152" y="23725"/>
                  <a:pt x="18411" y="27199"/>
                  <a:pt x="18435" y="31145"/>
                </a:cubicBezTo>
                <a:cubicBezTo>
                  <a:pt x="18435" y="31566"/>
                  <a:pt x="18385" y="32187"/>
                  <a:pt x="18014" y="32535"/>
                </a:cubicBezTo>
                <a:cubicBezTo>
                  <a:pt x="17745" y="32753"/>
                  <a:pt x="17372" y="32812"/>
                  <a:pt x="16990" y="32812"/>
                </a:cubicBezTo>
                <a:cubicBezTo>
                  <a:pt x="16809" y="32812"/>
                  <a:pt x="16625" y="32799"/>
                  <a:pt x="16450" y="32783"/>
                </a:cubicBezTo>
                <a:cubicBezTo>
                  <a:pt x="16218" y="32770"/>
                  <a:pt x="15984" y="32764"/>
                  <a:pt x="15750" y="32764"/>
                </a:cubicBezTo>
                <a:cubicBezTo>
                  <a:pt x="13684" y="32764"/>
                  <a:pt x="11572" y="33255"/>
                  <a:pt x="9899" y="34146"/>
                </a:cubicBezTo>
                <a:cubicBezTo>
                  <a:pt x="8387" y="34966"/>
                  <a:pt x="6525" y="36479"/>
                  <a:pt x="6352" y="39059"/>
                </a:cubicBezTo>
                <a:cubicBezTo>
                  <a:pt x="6227" y="41044"/>
                  <a:pt x="7196" y="42956"/>
                  <a:pt x="8139" y="44816"/>
                </a:cubicBezTo>
                <a:cubicBezTo>
                  <a:pt x="9304" y="47098"/>
                  <a:pt x="10396" y="49232"/>
                  <a:pt x="9330" y="51293"/>
                </a:cubicBezTo>
                <a:cubicBezTo>
                  <a:pt x="8635" y="52633"/>
                  <a:pt x="7245" y="53327"/>
                  <a:pt x="5806" y="54072"/>
                </a:cubicBezTo>
                <a:cubicBezTo>
                  <a:pt x="4639" y="54667"/>
                  <a:pt x="3448" y="55263"/>
                  <a:pt x="2581" y="56255"/>
                </a:cubicBezTo>
                <a:cubicBezTo>
                  <a:pt x="447" y="58637"/>
                  <a:pt x="1042" y="62359"/>
                  <a:pt x="2581" y="64989"/>
                </a:cubicBezTo>
                <a:cubicBezTo>
                  <a:pt x="3399" y="66428"/>
                  <a:pt x="4490" y="67693"/>
                  <a:pt x="5532" y="68933"/>
                </a:cubicBezTo>
                <a:cubicBezTo>
                  <a:pt x="6402" y="69975"/>
                  <a:pt x="7319" y="71043"/>
                  <a:pt x="8063" y="72208"/>
                </a:cubicBezTo>
                <a:cubicBezTo>
                  <a:pt x="9502" y="74442"/>
                  <a:pt x="10570" y="77941"/>
                  <a:pt x="8883" y="80496"/>
                </a:cubicBezTo>
                <a:cubicBezTo>
                  <a:pt x="8311" y="81339"/>
                  <a:pt x="7517" y="81984"/>
                  <a:pt x="6650" y="82655"/>
                </a:cubicBezTo>
                <a:cubicBezTo>
                  <a:pt x="6253" y="82977"/>
                  <a:pt x="5856" y="83300"/>
                  <a:pt x="5483" y="83648"/>
                </a:cubicBezTo>
                <a:cubicBezTo>
                  <a:pt x="2158" y="86675"/>
                  <a:pt x="0" y="92928"/>
                  <a:pt x="2730" y="100048"/>
                </a:cubicBezTo>
                <a:cubicBezTo>
                  <a:pt x="4838" y="105606"/>
                  <a:pt x="9155" y="110122"/>
                  <a:pt x="12976" y="114091"/>
                </a:cubicBezTo>
                <a:lnTo>
                  <a:pt x="13300" y="113794"/>
                </a:lnTo>
                <a:cubicBezTo>
                  <a:pt x="9528" y="109824"/>
                  <a:pt x="5235" y="105358"/>
                  <a:pt x="3150" y="99899"/>
                </a:cubicBezTo>
                <a:cubicBezTo>
                  <a:pt x="520" y="92977"/>
                  <a:pt x="2581" y="86923"/>
                  <a:pt x="5781" y="83969"/>
                </a:cubicBezTo>
                <a:cubicBezTo>
                  <a:pt x="6154" y="83648"/>
                  <a:pt x="6551" y="83324"/>
                  <a:pt x="6948" y="83027"/>
                </a:cubicBezTo>
                <a:cubicBezTo>
                  <a:pt x="7791" y="82358"/>
                  <a:pt x="8659" y="81663"/>
                  <a:pt x="9254" y="80744"/>
                </a:cubicBezTo>
                <a:cubicBezTo>
                  <a:pt x="11090" y="78014"/>
                  <a:pt x="10048" y="74418"/>
                  <a:pt x="8460" y="71960"/>
                </a:cubicBezTo>
                <a:cubicBezTo>
                  <a:pt x="7692" y="70769"/>
                  <a:pt x="6773" y="69678"/>
                  <a:pt x="5880" y="68635"/>
                </a:cubicBezTo>
                <a:cubicBezTo>
                  <a:pt x="4838" y="67421"/>
                  <a:pt x="3796" y="66154"/>
                  <a:pt x="2978" y="64765"/>
                </a:cubicBezTo>
                <a:cubicBezTo>
                  <a:pt x="1539" y="62284"/>
                  <a:pt x="943" y="58760"/>
                  <a:pt x="2928" y="56553"/>
                </a:cubicBezTo>
                <a:cubicBezTo>
                  <a:pt x="3722" y="55634"/>
                  <a:pt x="4887" y="55064"/>
                  <a:pt x="6005" y="54493"/>
                </a:cubicBezTo>
                <a:cubicBezTo>
                  <a:pt x="7468" y="53748"/>
                  <a:pt x="8982" y="52980"/>
                  <a:pt x="9727" y="51515"/>
                </a:cubicBezTo>
                <a:cubicBezTo>
                  <a:pt x="10918" y="49232"/>
                  <a:pt x="9701" y="46876"/>
                  <a:pt x="8560" y="44593"/>
                </a:cubicBezTo>
                <a:cubicBezTo>
                  <a:pt x="7642" y="42807"/>
                  <a:pt x="6700" y="40945"/>
                  <a:pt x="6823" y="39085"/>
                </a:cubicBezTo>
                <a:cubicBezTo>
                  <a:pt x="7058" y="35368"/>
                  <a:pt x="11510" y="33234"/>
                  <a:pt x="15735" y="33234"/>
                </a:cubicBezTo>
                <a:cubicBezTo>
                  <a:pt x="15966" y="33234"/>
                  <a:pt x="16197" y="33240"/>
                  <a:pt x="16426" y="33253"/>
                </a:cubicBezTo>
                <a:cubicBezTo>
                  <a:pt x="16595" y="33260"/>
                  <a:pt x="16774" y="33269"/>
                  <a:pt x="16955" y="33269"/>
                </a:cubicBezTo>
                <a:cubicBezTo>
                  <a:pt x="17435" y="33269"/>
                  <a:pt x="17932" y="33207"/>
                  <a:pt x="18312" y="32882"/>
                </a:cubicBezTo>
                <a:cubicBezTo>
                  <a:pt x="18832" y="32410"/>
                  <a:pt x="18881" y="31665"/>
                  <a:pt x="18881" y="31145"/>
                </a:cubicBezTo>
                <a:cubicBezTo>
                  <a:pt x="18881" y="27076"/>
                  <a:pt x="16575" y="23527"/>
                  <a:pt x="14342" y="20103"/>
                </a:cubicBezTo>
                <a:cubicBezTo>
                  <a:pt x="13969" y="19557"/>
                  <a:pt x="13621" y="19011"/>
                  <a:pt x="13274" y="18465"/>
                </a:cubicBezTo>
                <a:cubicBezTo>
                  <a:pt x="10991" y="14868"/>
                  <a:pt x="8758" y="9731"/>
                  <a:pt x="10967" y="5589"/>
                </a:cubicBezTo>
                <a:cubicBezTo>
                  <a:pt x="13175" y="1444"/>
                  <a:pt x="18610" y="650"/>
                  <a:pt x="20817" y="527"/>
                </a:cubicBezTo>
                <a:cubicBezTo>
                  <a:pt x="21408" y="487"/>
                  <a:pt x="21995" y="468"/>
                  <a:pt x="22577" y="468"/>
                </a:cubicBezTo>
                <a:cubicBezTo>
                  <a:pt x="30351" y="468"/>
                  <a:pt x="37260" y="3876"/>
                  <a:pt x="41784" y="6853"/>
                </a:cubicBezTo>
                <a:cubicBezTo>
                  <a:pt x="48061" y="10948"/>
                  <a:pt x="53396" y="16381"/>
                  <a:pt x="58557" y="21641"/>
                </a:cubicBezTo>
                <a:lnTo>
                  <a:pt x="58879" y="21320"/>
                </a:lnTo>
                <a:cubicBezTo>
                  <a:pt x="53694" y="16034"/>
                  <a:pt x="48358" y="10601"/>
                  <a:pt x="42056" y="6456"/>
                </a:cubicBezTo>
                <a:cubicBezTo>
                  <a:pt x="37423" y="3445"/>
                  <a:pt x="30412" y="1"/>
                  <a:pt x="2249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273" name="Shape 273"/>
        <p:cNvGrpSpPr/>
        <p:nvPr/>
      </p:nvGrpSpPr>
      <p:grpSpPr>
        <a:xfrm>
          <a:off x="0" y="0"/>
          <a:ext cx="0" cy="0"/>
          <a:chOff x="0" y="0"/>
          <a:chExt cx="0" cy="0"/>
        </a:xfrm>
      </p:grpSpPr>
      <p:sp>
        <p:nvSpPr>
          <p:cNvPr id="274" name="Google Shape;274;p2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5" name="Google Shape;275;p25"/>
          <p:cNvSpPr txBox="1"/>
          <p:nvPr>
            <p:ph idx="2" type="title"/>
          </p:nvPr>
        </p:nvSpPr>
        <p:spPr>
          <a:xfrm>
            <a:off x="720000" y="1906275"/>
            <a:ext cx="21168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76" name="Google Shape;276;p25"/>
          <p:cNvSpPr txBox="1"/>
          <p:nvPr>
            <p:ph idx="1" type="subTitle"/>
          </p:nvPr>
        </p:nvSpPr>
        <p:spPr>
          <a:xfrm>
            <a:off x="720000" y="2267643"/>
            <a:ext cx="21168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77" name="Google Shape;277;p25"/>
          <p:cNvSpPr txBox="1"/>
          <p:nvPr>
            <p:ph idx="3" type="title"/>
          </p:nvPr>
        </p:nvSpPr>
        <p:spPr>
          <a:xfrm>
            <a:off x="3513608" y="1906275"/>
            <a:ext cx="21168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78" name="Google Shape;278;p25"/>
          <p:cNvSpPr txBox="1"/>
          <p:nvPr>
            <p:ph idx="4" type="subTitle"/>
          </p:nvPr>
        </p:nvSpPr>
        <p:spPr>
          <a:xfrm>
            <a:off x="3513608" y="2267643"/>
            <a:ext cx="21168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79" name="Google Shape;279;p25"/>
          <p:cNvSpPr txBox="1"/>
          <p:nvPr>
            <p:ph idx="5" type="title"/>
          </p:nvPr>
        </p:nvSpPr>
        <p:spPr>
          <a:xfrm>
            <a:off x="720000" y="3771775"/>
            <a:ext cx="21168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80" name="Google Shape;280;p25"/>
          <p:cNvSpPr txBox="1"/>
          <p:nvPr>
            <p:ph idx="6" type="subTitle"/>
          </p:nvPr>
        </p:nvSpPr>
        <p:spPr>
          <a:xfrm>
            <a:off x="720000" y="4133243"/>
            <a:ext cx="21168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81" name="Google Shape;281;p25"/>
          <p:cNvSpPr txBox="1"/>
          <p:nvPr>
            <p:ph idx="7" type="title"/>
          </p:nvPr>
        </p:nvSpPr>
        <p:spPr>
          <a:xfrm>
            <a:off x="3513608" y="3771775"/>
            <a:ext cx="21168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82" name="Google Shape;282;p25"/>
          <p:cNvSpPr txBox="1"/>
          <p:nvPr>
            <p:ph idx="8" type="subTitle"/>
          </p:nvPr>
        </p:nvSpPr>
        <p:spPr>
          <a:xfrm>
            <a:off x="3513608" y="4133243"/>
            <a:ext cx="21168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83" name="Google Shape;283;p25"/>
          <p:cNvSpPr txBox="1"/>
          <p:nvPr>
            <p:ph idx="9" type="title"/>
          </p:nvPr>
        </p:nvSpPr>
        <p:spPr>
          <a:xfrm>
            <a:off x="6307211" y="1906275"/>
            <a:ext cx="21168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84" name="Google Shape;284;p25"/>
          <p:cNvSpPr txBox="1"/>
          <p:nvPr>
            <p:ph idx="13" type="subTitle"/>
          </p:nvPr>
        </p:nvSpPr>
        <p:spPr>
          <a:xfrm>
            <a:off x="6307211" y="2267643"/>
            <a:ext cx="21168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285" name="Google Shape;285;p25"/>
          <p:cNvSpPr txBox="1"/>
          <p:nvPr>
            <p:ph idx="14" type="title"/>
          </p:nvPr>
        </p:nvSpPr>
        <p:spPr>
          <a:xfrm>
            <a:off x="6307211" y="3771775"/>
            <a:ext cx="2116800" cy="288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0"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86" name="Google Shape;286;p25"/>
          <p:cNvSpPr txBox="1"/>
          <p:nvPr>
            <p:ph idx="15" type="subTitle"/>
          </p:nvPr>
        </p:nvSpPr>
        <p:spPr>
          <a:xfrm>
            <a:off x="6307211" y="4133243"/>
            <a:ext cx="21168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pic>
        <p:nvPicPr>
          <p:cNvPr id="287" name="Google Shape;287;p25"/>
          <p:cNvPicPr preferRelativeResize="0"/>
          <p:nvPr/>
        </p:nvPicPr>
        <p:blipFill>
          <a:blip r:embed="rId2">
            <a:alphaModFix/>
          </a:blip>
          <a:stretch>
            <a:fillRect/>
          </a:stretch>
        </p:blipFill>
        <p:spPr>
          <a:xfrm rot="-10727193">
            <a:off x="5312043" y="-3037483"/>
            <a:ext cx="6230375" cy="4712500"/>
          </a:xfrm>
          <a:prstGeom prst="rect">
            <a:avLst/>
          </a:prstGeom>
          <a:noFill/>
          <a:ln>
            <a:noFill/>
          </a:ln>
        </p:spPr>
      </p:pic>
      <p:pic>
        <p:nvPicPr>
          <p:cNvPr id="288" name="Google Shape;288;p25"/>
          <p:cNvPicPr preferRelativeResize="0"/>
          <p:nvPr/>
        </p:nvPicPr>
        <p:blipFill>
          <a:blip r:embed="rId3">
            <a:alphaModFix/>
          </a:blip>
          <a:stretch>
            <a:fillRect/>
          </a:stretch>
        </p:blipFill>
        <p:spPr>
          <a:xfrm rot="2700000">
            <a:off x="-2329795" y="3304210"/>
            <a:ext cx="3290884" cy="2489113"/>
          </a:xfrm>
          <a:prstGeom prst="rect">
            <a:avLst/>
          </a:prstGeom>
          <a:noFill/>
          <a:ln>
            <a:noFill/>
          </a:ln>
        </p:spPr>
      </p:pic>
      <p:pic>
        <p:nvPicPr>
          <p:cNvPr id="289" name="Google Shape;289;p25"/>
          <p:cNvPicPr preferRelativeResize="0"/>
          <p:nvPr/>
        </p:nvPicPr>
        <p:blipFill>
          <a:blip r:embed="rId4">
            <a:alphaModFix/>
          </a:blip>
          <a:stretch>
            <a:fillRect/>
          </a:stretch>
        </p:blipFill>
        <p:spPr>
          <a:xfrm rot="-5400000">
            <a:off x="8593664" y="2867314"/>
            <a:ext cx="418500" cy="415476"/>
          </a:xfrm>
          <a:prstGeom prst="rect">
            <a:avLst/>
          </a:prstGeom>
          <a:noFill/>
          <a:ln>
            <a:noFill/>
          </a:ln>
        </p:spPr>
      </p:pic>
      <p:pic>
        <p:nvPicPr>
          <p:cNvPr id="290" name="Google Shape;290;p25"/>
          <p:cNvPicPr preferRelativeResize="0"/>
          <p:nvPr/>
        </p:nvPicPr>
        <p:blipFill>
          <a:blip r:embed="rId5">
            <a:alphaModFix/>
          </a:blip>
          <a:stretch>
            <a:fillRect/>
          </a:stretch>
        </p:blipFill>
        <p:spPr>
          <a:xfrm rot="-5400000">
            <a:off x="31977" y="955275"/>
            <a:ext cx="427875" cy="308275"/>
          </a:xfrm>
          <a:prstGeom prst="rect">
            <a:avLst/>
          </a:prstGeom>
          <a:noFill/>
          <a:ln>
            <a:noFill/>
          </a:ln>
        </p:spPr>
      </p:pic>
      <p:sp>
        <p:nvSpPr>
          <p:cNvPr id="291" name="Google Shape;291;p25"/>
          <p:cNvSpPr/>
          <p:nvPr/>
        </p:nvSpPr>
        <p:spPr>
          <a:xfrm rot="-5327153">
            <a:off x="6928344" y="-3158513"/>
            <a:ext cx="2980241" cy="5774922"/>
          </a:xfrm>
          <a:custGeom>
            <a:rect b="b" l="l" r="r" t="t"/>
            <a:pathLst>
              <a:path extrusionOk="0" h="114092" w="58879">
                <a:moveTo>
                  <a:pt x="22496" y="1"/>
                </a:moveTo>
                <a:cubicBezTo>
                  <a:pt x="21932" y="1"/>
                  <a:pt x="21365" y="18"/>
                  <a:pt x="20793" y="54"/>
                </a:cubicBezTo>
                <a:cubicBezTo>
                  <a:pt x="18484" y="203"/>
                  <a:pt x="12877" y="1023"/>
                  <a:pt x="10570" y="5364"/>
                </a:cubicBezTo>
                <a:cubicBezTo>
                  <a:pt x="8238" y="9707"/>
                  <a:pt x="10545" y="15017"/>
                  <a:pt x="12877" y="18689"/>
                </a:cubicBezTo>
                <a:cubicBezTo>
                  <a:pt x="13224" y="19259"/>
                  <a:pt x="13572" y="19805"/>
                  <a:pt x="13945" y="20351"/>
                </a:cubicBezTo>
                <a:cubicBezTo>
                  <a:pt x="16152" y="23725"/>
                  <a:pt x="18411" y="27199"/>
                  <a:pt x="18435" y="31145"/>
                </a:cubicBezTo>
                <a:cubicBezTo>
                  <a:pt x="18435" y="31566"/>
                  <a:pt x="18385" y="32187"/>
                  <a:pt x="18014" y="32535"/>
                </a:cubicBezTo>
                <a:cubicBezTo>
                  <a:pt x="17745" y="32753"/>
                  <a:pt x="17372" y="32812"/>
                  <a:pt x="16990" y="32812"/>
                </a:cubicBezTo>
                <a:cubicBezTo>
                  <a:pt x="16809" y="32812"/>
                  <a:pt x="16625" y="32799"/>
                  <a:pt x="16450" y="32783"/>
                </a:cubicBezTo>
                <a:cubicBezTo>
                  <a:pt x="16218" y="32770"/>
                  <a:pt x="15984" y="32764"/>
                  <a:pt x="15750" y="32764"/>
                </a:cubicBezTo>
                <a:cubicBezTo>
                  <a:pt x="13684" y="32764"/>
                  <a:pt x="11572" y="33255"/>
                  <a:pt x="9899" y="34146"/>
                </a:cubicBezTo>
                <a:cubicBezTo>
                  <a:pt x="8387" y="34966"/>
                  <a:pt x="6525" y="36479"/>
                  <a:pt x="6352" y="39059"/>
                </a:cubicBezTo>
                <a:cubicBezTo>
                  <a:pt x="6227" y="41044"/>
                  <a:pt x="7196" y="42956"/>
                  <a:pt x="8139" y="44816"/>
                </a:cubicBezTo>
                <a:cubicBezTo>
                  <a:pt x="9304" y="47098"/>
                  <a:pt x="10396" y="49232"/>
                  <a:pt x="9330" y="51293"/>
                </a:cubicBezTo>
                <a:cubicBezTo>
                  <a:pt x="8635" y="52633"/>
                  <a:pt x="7245" y="53327"/>
                  <a:pt x="5806" y="54072"/>
                </a:cubicBezTo>
                <a:cubicBezTo>
                  <a:pt x="4639" y="54667"/>
                  <a:pt x="3448" y="55263"/>
                  <a:pt x="2581" y="56255"/>
                </a:cubicBezTo>
                <a:cubicBezTo>
                  <a:pt x="447" y="58637"/>
                  <a:pt x="1042" y="62359"/>
                  <a:pt x="2581" y="64989"/>
                </a:cubicBezTo>
                <a:cubicBezTo>
                  <a:pt x="3399" y="66428"/>
                  <a:pt x="4490" y="67693"/>
                  <a:pt x="5532" y="68933"/>
                </a:cubicBezTo>
                <a:cubicBezTo>
                  <a:pt x="6402" y="69975"/>
                  <a:pt x="7319" y="71043"/>
                  <a:pt x="8063" y="72208"/>
                </a:cubicBezTo>
                <a:cubicBezTo>
                  <a:pt x="9502" y="74442"/>
                  <a:pt x="10570" y="77941"/>
                  <a:pt x="8883" y="80496"/>
                </a:cubicBezTo>
                <a:cubicBezTo>
                  <a:pt x="8311" y="81339"/>
                  <a:pt x="7517" y="81984"/>
                  <a:pt x="6650" y="82655"/>
                </a:cubicBezTo>
                <a:cubicBezTo>
                  <a:pt x="6253" y="82977"/>
                  <a:pt x="5856" y="83300"/>
                  <a:pt x="5483" y="83648"/>
                </a:cubicBezTo>
                <a:cubicBezTo>
                  <a:pt x="2158" y="86675"/>
                  <a:pt x="0" y="92928"/>
                  <a:pt x="2730" y="100048"/>
                </a:cubicBezTo>
                <a:cubicBezTo>
                  <a:pt x="4838" y="105606"/>
                  <a:pt x="9155" y="110122"/>
                  <a:pt x="12976" y="114091"/>
                </a:cubicBezTo>
                <a:lnTo>
                  <a:pt x="13300" y="113794"/>
                </a:lnTo>
                <a:cubicBezTo>
                  <a:pt x="9528" y="109824"/>
                  <a:pt x="5235" y="105358"/>
                  <a:pt x="3150" y="99899"/>
                </a:cubicBezTo>
                <a:cubicBezTo>
                  <a:pt x="520" y="92977"/>
                  <a:pt x="2581" y="86923"/>
                  <a:pt x="5781" y="83969"/>
                </a:cubicBezTo>
                <a:cubicBezTo>
                  <a:pt x="6154" y="83648"/>
                  <a:pt x="6551" y="83324"/>
                  <a:pt x="6948" y="83027"/>
                </a:cubicBezTo>
                <a:cubicBezTo>
                  <a:pt x="7791" y="82358"/>
                  <a:pt x="8659" y="81663"/>
                  <a:pt x="9254" y="80744"/>
                </a:cubicBezTo>
                <a:cubicBezTo>
                  <a:pt x="11090" y="78014"/>
                  <a:pt x="10048" y="74418"/>
                  <a:pt x="8460" y="71960"/>
                </a:cubicBezTo>
                <a:cubicBezTo>
                  <a:pt x="7692" y="70769"/>
                  <a:pt x="6773" y="69678"/>
                  <a:pt x="5880" y="68635"/>
                </a:cubicBezTo>
                <a:cubicBezTo>
                  <a:pt x="4838" y="67421"/>
                  <a:pt x="3796" y="66154"/>
                  <a:pt x="2978" y="64765"/>
                </a:cubicBezTo>
                <a:cubicBezTo>
                  <a:pt x="1539" y="62284"/>
                  <a:pt x="943" y="58760"/>
                  <a:pt x="2928" y="56553"/>
                </a:cubicBezTo>
                <a:cubicBezTo>
                  <a:pt x="3722" y="55634"/>
                  <a:pt x="4887" y="55064"/>
                  <a:pt x="6005" y="54493"/>
                </a:cubicBezTo>
                <a:cubicBezTo>
                  <a:pt x="7468" y="53748"/>
                  <a:pt x="8982" y="52980"/>
                  <a:pt x="9727" y="51515"/>
                </a:cubicBezTo>
                <a:cubicBezTo>
                  <a:pt x="10918" y="49232"/>
                  <a:pt x="9701" y="46876"/>
                  <a:pt x="8560" y="44593"/>
                </a:cubicBezTo>
                <a:cubicBezTo>
                  <a:pt x="7642" y="42807"/>
                  <a:pt x="6700" y="40945"/>
                  <a:pt x="6823" y="39085"/>
                </a:cubicBezTo>
                <a:cubicBezTo>
                  <a:pt x="7058" y="35368"/>
                  <a:pt x="11510" y="33234"/>
                  <a:pt x="15735" y="33234"/>
                </a:cubicBezTo>
                <a:cubicBezTo>
                  <a:pt x="15966" y="33234"/>
                  <a:pt x="16197" y="33240"/>
                  <a:pt x="16426" y="33253"/>
                </a:cubicBezTo>
                <a:cubicBezTo>
                  <a:pt x="16595" y="33260"/>
                  <a:pt x="16774" y="33269"/>
                  <a:pt x="16955" y="33269"/>
                </a:cubicBezTo>
                <a:cubicBezTo>
                  <a:pt x="17435" y="33269"/>
                  <a:pt x="17932" y="33207"/>
                  <a:pt x="18312" y="32882"/>
                </a:cubicBezTo>
                <a:cubicBezTo>
                  <a:pt x="18832" y="32410"/>
                  <a:pt x="18881" y="31665"/>
                  <a:pt x="18881" y="31145"/>
                </a:cubicBezTo>
                <a:cubicBezTo>
                  <a:pt x="18881" y="27076"/>
                  <a:pt x="16575" y="23527"/>
                  <a:pt x="14342" y="20103"/>
                </a:cubicBezTo>
                <a:cubicBezTo>
                  <a:pt x="13969" y="19557"/>
                  <a:pt x="13621" y="19011"/>
                  <a:pt x="13274" y="18465"/>
                </a:cubicBezTo>
                <a:cubicBezTo>
                  <a:pt x="10991" y="14868"/>
                  <a:pt x="8758" y="9731"/>
                  <a:pt x="10967" y="5589"/>
                </a:cubicBezTo>
                <a:cubicBezTo>
                  <a:pt x="13175" y="1444"/>
                  <a:pt x="18610" y="650"/>
                  <a:pt x="20817" y="527"/>
                </a:cubicBezTo>
                <a:cubicBezTo>
                  <a:pt x="21408" y="487"/>
                  <a:pt x="21995" y="468"/>
                  <a:pt x="22577" y="468"/>
                </a:cubicBezTo>
                <a:cubicBezTo>
                  <a:pt x="30351" y="468"/>
                  <a:pt x="37260" y="3876"/>
                  <a:pt x="41784" y="6853"/>
                </a:cubicBezTo>
                <a:cubicBezTo>
                  <a:pt x="48061" y="10948"/>
                  <a:pt x="53396" y="16381"/>
                  <a:pt x="58557" y="21641"/>
                </a:cubicBezTo>
                <a:lnTo>
                  <a:pt x="58879" y="21320"/>
                </a:lnTo>
                <a:cubicBezTo>
                  <a:pt x="53694" y="16034"/>
                  <a:pt x="48358" y="10601"/>
                  <a:pt x="42056" y="6456"/>
                </a:cubicBezTo>
                <a:cubicBezTo>
                  <a:pt x="37423" y="3445"/>
                  <a:pt x="30412" y="1"/>
                  <a:pt x="2249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292" name="Shape 292"/>
        <p:cNvGrpSpPr/>
        <p:nvPr/>
      </p:nvGrpSpPr>
      <p:grpSpPr>
        <a:xfrm>
          <a:off x="0" y="0"/>
          <a:ext cx="0" cy="0"/>
          <a:chOff x="0" y="0"/>
          <a:chExt cx="0" cy="0"/>
        </a:xfrm>
      </p:grpSpPr>
      <p:sp>
        <p:nvSpPr>
          <p:cNvPr id="293" name="Google Shape;293;p26"/>
          <p:cNvSpPr txBox="1"/>
          <p:nvPr>
            <p:ph hasCustomPrompt="1" type="title"/>
          </p:nvPr>
        </p:nvSpPr>
        <p:spPr>
          <a:xfrm>
            <a:off x="808850" y="3063775"/>
            <a:ext cx="2162700" cy="44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294" name="Google Shape;294;p26"/>
          <p:cNvSpPr txBox="1"/>
          <p:nvPr>
            <p:ph idx="1" type="subTitle"/>
          </p:nvPr>
        </p:nvSpPr>
        <p:spPr>
          <a:xfrm>
            <a:off x="808850" y="3514073"/>
            <a:ext cx="2162700" cy="323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95" name="Google Shape;295;p26"/>
          <p:cNvSpPr txBox="1"/>
          <p:nvPr>
            <p:ph hasCustomPrompt="1" idx="2" type="title"/>
          </p:nvPr>
        </p:nvSpPr>
        <p:spPr>
          <a:xfrm>
            <a:off x="3490650" y="3063775"/>
            <a:ext cx="2162700" cy="44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296" name="Google Shape;296;p26"/>
          <p:cNvSpPr txBox="1"/>
          <p:nvPr>
            <p:ph idx="3" type="subTitle"/>
          </p:nvPr>
        </p:nvSpPr>
        <p:spPr>
          <a:xfrm>
            <a:off x="3490650" y="3514072"/>
            <a:ext cx="2162700" cy="323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97" name="Google Shape;297;p26"/>
          <p:cNvSpPr txBox="1"/>
          <p:nvPr>
            <p:ph hasCustomPrompt="1" idx="4" type="title"/>
          </p:nvPr>
        </p:nvSpPr>
        <p:spPr>
          <a:xfrm>
            <a:off x="6172450" y="3063775"/>
            <a:ext cx="2162700" cy="44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298" name="Google Shape;298;p26"/>
          <p:cNvSpPr txBox="1"/>
          <p:nvPr>
            <p:ph idx="5" type="subTitle"/>
          </p:nvPr>
        </p:nvSpPr>
        <p:spPr>
          <a:xfrm>
            <a:off x="6172450" y="3514123"/>
            <a:ext cx="2162700" cy="323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99" name="Google Shape;299;p26"/>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00" name="Google Shape;300;p26"/>
          <p:cNvPicPr preferRelativeResize="0"/>
          <p:nvPr/>
        </p:nvPicPr>
        <p:blipFill>
          <a:blip r:embed="rId2">
            <a:alphaModFix/>
          </a:blip>
          <a:stretch>
            <a:fillRect/>
          </a:stretch>
        </p:blipFill>
        <p:spPr>
          <a:xfrm rot="2700000">
            <a:off x="-795325" y="4079028"/>
            <a:ext cx="3290884" cy="2489113"/>
          </a:xfrm>
          <a:prstGeom prst="rect">
            <a:avLst/>
          </a:prstGeom>
          <a:noFill/>
          <a:ln>
            <a:noFill/>
          </a:ln>
        </p:spPr>
      </p:pic>
      <p:pic>
        <p:nvPicPr>
          <p:cNvPr id="301" name="Google Shape;301;p26"/>
          <p:cNvPicPr preferRelativeResize="0"/>
          <p:nvPr/>
        </p:nvPicPr>
        <p:blipFill>
          <a:blip r:embed="rId3">
            <a:alphaModFix/>
          </a:blip>
          <a:stretch>
            <a:fillRect/>
          </a:stretch>
        </p:blipFill>
        <p:spPr>
          <a:xfrm rot="-5400000">
            <a:off x="8150802" y="672201"/>
            <a:ext cx="552848" cy="548828"/>
          </a:xfrm>
          <a:prstGeom prst="rect">
            <a:avLst/>
          </a:prstGeom>
          <a:noFill/>
          <a:ln>
            <a:noFill/>
          </a:ln>
        </p:spPr>
      </p:pic>
      <p:pic>
        <p:nvPicPr>
          <p:cNvPr id="302" name="Google Shape;302;p26"/>
          <p:cNvPicPr preferRelativeResize="0"/>
          <p:nvPr/>
        </p:nvPicPr>
        <p:blipFill>
          <a:blip r:embed="rId4">
            <a:alphaModFix/>
          </a:blip>
          <a:stretch>
            <a:fillRect/>
          </a:stretch>
        </p:blipFill>
        <p:spPr>
          <a:xfrm rot="-5400000">
            <a:off x="7671078" y="234911"/>
            <a:ext cx="506026" cy="364573"/>
          </a:xfrm>
          <a:prstGeom prst="rect">
            <a:avLst/>
          </a:prstGeom>
          <a:noFill/>
          <a:ln>
            <a:noFill/>
          </a:ln>
        </p:spPr>
      </p:pic>
      <p:pic>
        <p:nvPicPr>
          <p:cNvPr id="303" name="Google Shape;303;p26"/>
          <p:cNvPicPr preferRelativeResize="0"/>
          <p:nvPr/>
        </p:nvPicPr>
        <p:blipFill>
          <a:blip r:embed="rId5">
            <a:alphaModFix/>
          </a:blip>
          <a:stretch>
            <a:fillRect/>
          </a:stretch>
        </p:blipFill>
        <p:spPr>
          <a:xfrm rot="-5775304">
            <a:off x="7363017" y="4066422"/>
            <a:ext cx="3601774" cy="2724250"/>
          </a:xfrm>
          <a:prstGeom prst="rect">
            <a:avLst/>
          </a:prstGeom>
          <a:noFill/>
          <a:ln>
            <a:noFill/>
          </a:ln>
        </p:spPr>
      </p:pic>
      <p:sp>
        <p:nvSpPr>
          <p:cNvPr id="304" name="Google Shape;304;p26"/>
          <p:cNvSpPr/>
          <p:nvPr/>
        </p:nvSpPr>
        <p:spPr>
          <a:xfrm rot="-5825860">
            <a:off x="7710834" y="3900894"/>
            <a:ext cx="1844388" cy="2180859"/>
          </a:xfrm>
          <a:custGeom>
            <a:rect b="b" l="l" r="r" t="t"/>
            <a:pathLst>
              <a:path extrusionOk="0" h="47296" w="39999">
                <a:moveTo>
                  <a:pt x="5510" y="1"/>
                </a:moveTo>
                <a:cubicBezTo>
                  <a:pt x="4921" y="1"/>
                  <a:pt x="4352" y="153"/>
                  <a:pt x="3848" y="499"/>
                </a:cubicBezTo>
                <a:lnTo>
                  <a:pt x="4120" y="872"/>
                </a:lnTo>
                <a:cubicBezTo>
                  <a:pt x="4542" y="581"/>
                  <a:pt x="5023" y="452"/>
                  <a:pt x="5526" y="452"/>
                </a:cubicBezTo>
                <a:cubicBezTo>
                  <a:pt x="6734" y="452"/>
                  <a:pt x="8069" y="1196"/>
                  <a:pt x="9032" y="2212"/>
                </a:cubicBezTo>
                <a:cubicBezTo>
                  <a:pt x="9429" y="2633"/>
                  <a:pt x="9803" y="3080"/>
                  <a:pt x="10174" y="3526"/>
                </a:cubicBezTo>
                <a:cubicBezTo>
                  <a:pt x="11067" y="4618"/>
                  <a:pt x="11960" y="5736"/>
                  <a:pt x="13250" y="6355"/>
                </a:cubicBezTo>
                <a:cubicBezTo>
                  <a:pt x="14144" y="6789"/>
                  <a:pt x="15101" y="6930"/>
                  <a:pt x="16079" y="6930"/>
                </a:cubicBezTo>
                <a:cubicBezTo>
                  <a:pt x="16948" y="6930"/>
                  <a:pt x="17834" y="6819"/>
                  <a:pt x="18709" y="6702"/>
                </a:cubicBezTo>
                <a:cubicBezTo>
                  <a:pt x="19565" y="6608"/>
                  <a:pt x="20435" y="6506"/>
                  <a:pt x="21288" y="6506"/>
                </a:cubicBezTo>
                <a:cubicBezTo>
                  <a:pt x="21993" y="6506"/>
                  <a:pt x="22687" y="6575"/>
                  <a:pt x="23350" y="6778"/>
                </a:cubicBezTo>
                <a:cubicBezTo>
                  <a:pt x="24789" y="7224"/>
                  <a:pt x="25905" y="8217"/>
                  <a:pt x="27072" y="9259"/>
                </a:cubicBezTo>
                <a:cubicBezTo>
                  <a:pt x="27568" y="9680"/>
                  <a:pt x="28064" y="10126"/>
                  <a:pt x="28584" y="10523"/>
                </a:cubicBezTo>
                <a:cubicBezTo>
                  <a:pt x="29553" y="11268"/>
                  <a:pt x="30645" y="11863"/>
                  <a:pt x="31661" y="12435"/>
                </a:cubicBezTo>
                <a:cubicBezTo>
                  <a:pt x="32779" y="13080"/>
                  <a:pt x="33944" y="13725"/>
                  <a:pt x="34936" y="14519"/>
                </a:cubicBezTo>
                <a:cubicBezTo>
                  <a:pt x="37840" y="16851"/>
                  <a:pt x="39528" y="20647"/>
                  <a:pt x="39329" y="24444"/>
                </a:cubicBezTo>
                <a:cubicBezTo>
                  <a:pt x="39154" y="28190"/>
                  <a:pt x="37195" y="31763"/>
                  <a:pt x="34093" y="33996"/>
                </a:cubicBezTo>
                <a:cubicBezTo>
                  <a:pt x="32282" y="35336"/>
                  <a:pt x="30123" y="36155"/>
                  <a:pt x="28039" y="36973"/>
                </a:cubicBezTo>
                <a:cubicBezTo>
                  <a:pt x="26153" y="37694"/>
                  <a:pt x="24217" y="38462"/>
                  <a:pt x="22506" y="39554"/>
                </a:cubicBezTo>
                <a:cubicBezTo>
                  <a:pt x="21439" y="40248"/>
                  <a:pt x="20422" y="41068"/>
                  <a:pt x="19479" y="41886"/>
                </a:cubicBezTo>
                <a:cubicBezTo>
                  <a:pt x="18461" y="42730"/>
                  <a:pt x="17395" y="43623"/>
                  <a:pt x="16254" y="44318"/>
                </a:cubicBezTo>
                <a:cubicBezTo>
                  <a:pt x="13062" y="46296"/>
                  <a:pt x="9269" y="46838"/>
                  <a:pt x="5509" y="46838"/>
                </a:cubicBezTo>
                <a:cubicBezTo>
                  <a:pt x="3656" y="46838"/>
                  <a:pt x="1811" y="46707"/>
                  <a:pt x="50" y="46551"/>
                </a:cubicBezTo>
                <a:lnTo>
                  <a:pt x="1" y="46997"/>
                </a:lnTo>
                <a:cubicBezTo>
                  <a:pt x="1763" y="47172"/>
                  <a:pt x="3623" y="47295"/>
                  <a:pt x="5485" y="47295"/>
                </a:cubicBezTo>
                <a:cubicBezTo>
                  <a:pt x="9330" y="47295"/>
                  <a:pt x="13201" y="46749"/>
                  <a:pt x="16502" y="44715"/>
                </a:cubicBezTo>
                <a:cubicBezTo>
                  <a:pt x="17667" y="43996"/>
                  <a:pt x="18735" y="43103"/>
                  <a:pt x="19777" y="42233"/>
                </a:cubicBezTo>
                <a:cubicBezTo>
                  <a:pt x="20720" y="41439"/>
                  <a:pt x="21712" y="40622"/>
                  <a:pt x="22755" y="39951"/>
                </a:cubicBezTo>
                <a:cubicBezTo>
                  <a:pt x="24442" y="38859"/>
                  <a:pt x="26351" y="38115"/>
                  <a:pt x="28187" y="37396"/>
                </a:cubicBezTo>
                <a:cubicBezTo>
                  <a:pt x="30297" y="36576"/>
                  <a:pt x="32505" y="35733"/>
                  <a:pt x="34367" y="34369"/>
                </a:cubicBezTo>
                <a:cubicBezTo>
                  <a:pt x="37566" y="32060"/>
                  <a:pt x="39601" y="28339"/>
                  <a:pt x="39800" y="24468"/>
                </a:cubicBezTo>
                <a:cubicBezTo>
                  <a:pt x="39998" y="20524"/>
                  <a:pt x="38261" y="16578"/>
                  <a:pt x="35234" y="14172"/>
                </a:cubicBezTo>
                <a:cubicBezTo>
                  <a:pt x="34192" y="13328"/>
                  <a:pt x="33027" y="12683"/>
                  <a:pt x="31909" y="12038"/>
                </a:cubicBezTo>
                <a:cubicBezTo>
                  <a:pt x="30867" y="11466"/>
                  <a:pt x="29825" y="10871"/>
                  <a:pt x="28882" y="10152"/>
                </a:cubicBezTo>
                <a:cubicBezTo>
                  <a:pt x="28362" y="9779"/>
                  <a:pt x="27866" y="9332"/>
                  <a:pt x="27370" y="8912"/>
                </a:cubicBezTo>
                <a:cubicBezTo>
                  <a:pt x="26228" y="7869"/>
                  <a:pt x="25011" y="6802"/>
                  <a:pt x="23499" y="6331"/>
                </a:cubicBezTo>
                <a:cubicBezTo>
                  <a:pt x="22786" y="6116"/>
                  <a:pt x="22052" y="6040"/>
                  <a:pt x="21310" y="6040"/>
                </a:cubicBezTo>
                <a:cubicBezTo>
                  <a:pt x="20424" y="6040"/>
                  <a:pt x="19526" y="6148"/>
                  <a:pt x="18636" y="6256"/>
                </a:cubicBezTo>
                <a:cubicBezTo>
                  <a:pt x="17753" y="6362"/>
                  <a:pt x="16897" y="6468"/>
                  <a:pt x="16073" y="6468"/>
                </a:cubicBezTo>
                <a:cubicBezTo>
                  <a:pt x="15160" y="6468"/>
                  <a:pt x="14284" y="6338"/>
                  <a:pt x="13449" y="5934"/>
                </a:cubicBezTo>
                <a:cubicBezTo>
                  <a:pt x="12258" y="5362"/>
                  <a:pt x="11414" y="4346"/>
                  <a:pt x="10521" y="3254"/>
                </a:cubicBezTo>
                <a:cubicBezTo>
                  <a:pt x="10150" y="2782"/>
                  <a:pt x="9777" y="2311"/>
                  <a:pt x="9356" y="1889"/>
                </a:cubicBezTo>
                <a:cubicBezTo>
                  <a:pt x="8319" y="801"/>
                  <a:pt x="6861" y="1"/>
                  <a:pt x="55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5" name="Google Shape;305;p26"/>
          <p:cNvPicPr preferRelativeResize="0"/>
          <p:nvPr/>
        </p:nvPicPr>
        <p:blipFill>
          <a:blip r:embed="rId6">
            <a:alphaModFix/>
          </a:blip>
          <a:stretch>
            <a:fillRect/>
          </a:stretch>
        </p:blipFill>
        <p:spPr>
          <a:xfrm rot="8100000">
            <a:off x="6177001" y="-490730"/>
            <a:ext cx="1046050" cy="1038426"/>
          </a:xfrm>
          <a:prstGeom prst="rect">
            <a:avLst/>
          </a:prstGeom>
          <a:noFill/>
          <a:ln>
            <a:noFill/>
          </a:ln>
        </p:spPr>
      </p:pic>
      <p:sp>
        <p:nvSpPr>
          <p:cNvPr id="306" name="Google Shape;306;p26"/>
          <p:cNvSpPr/>
          <p:nvPr/>
        </p:nvSpPr>
        <p:spPr>
          <a:xfrm rot="8100000">
            <a:off x="6262733" y="-362313"/>
            <a:ext cx="799717" cy="856442"/>
          </a:xfrm>
          <a:custGeom>
            <a:rect b="b" l="l" r="r" t="t"/>
            <a:pathLst>
              <a:path extrusionOk="0" h="34258" w="31989">
                <a:moveTo>
                  <a:pt x="0" y="4676"/>
                </a:moveTo>
                <a:cubicBezTo>
                  <a:pt x="6382" y="-1706"/>
                  <a:pt x="20691" y="-1453"/>
                  <a:pt x="27075" y="4927"/>
                </a:cubicBezTo>
                <a:cubicBezTo>
                  <a:pt x="34011" y="11859"/>
                  <a:pt x="32436" y="24957"/>
                  <a:pt x="29331" y="34258"/>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07" name="Shape 307"/>
        <p:cNvGrpSpPr/>
        <p:nvPr/>
      </p:nvGrpSpPr>
      <p:grpSpPr>
        <a:xfrm>
          <a:off x="0" y="0"/>
          <a:ext cx="0" cy="0"/>
          <a:chOff x="0" y="0"/>
          <a:chExt cx="0" cy="0"/>
        </a:xfrm>
      </p:grpSpPr>
      <p:sp>
        <p:nvSpPr>
          <p:cNvPr id="308" name="Google Shape;308;p27"/>
          <p:cNvSpPr txBox="1"/>
          <p:nvPr>
            <p:ph type="ctrTitle"/>
          </p:nvPr>
        </p:nvSpPr>
        <p:spPr>
          <a:xfrm>
            <a:off x="3657513" y="441225"/>
            <a:ext cx="4284000" cy="997800"/>
          </a:xfrm>
          <a:prstGeom prst="rect">
            <a:avLst/>
          </a:prstGeom>
        </p:spPr>
        <p:txBody>
          <a:bodyPr anchorCtr="0" anchor="ctr" bIns="91425" lIns="91425" spcFirstLastPara="1" rIns="91425" wrap="square" tIns="91425">
            <a:noAutofit/>
          </a:bodyPr>
          <a:lstStyle>
            <a:lvl1pPr lvl="0" rtl="0">
              <a:spcBef>
                <a:spcPts val="0"/>
              </a:spcBef>
              <a:spcAft>
                <a:spcPts val="0"/>
              </a:spcAft>
              <a:buSzPts val="5200"/>
              <a:buNone/>
              <a:defRPr sz="52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309" name="Google Shape;309;p27"/>
          <p:cNvSpPr txBox="1"/>
          <p:nvPr>
            <p:ph idx="1" type="subTitle"/>
          </p:nvPr>
        </p:nvSpPr>
        <p:spPr>
          <a:xfrm>
            <a:off x="3657525" y="1960479"/>
            <a:ext cx="2620200" cy="818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sp>
        <p:nvSpPr>
          <p:cNvPr id="310" name="Google Shape;310;p27"/>
          <p:cNvSpPr txBox="1"/>
          <p:nvPr>
            <p:ph idx="2" type="title"/>
          </p:nvPr>
        </p:nvSpPr>
        <p:spPr>
          <a:xfrm>
            <a:off x="3657525" y="1293613"/>
            <a:ext cx="2649300" cy="7194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11" name="Google Shape;311;p27"/>
          <p:cNvSpPr txBox="1"/>
          <p:nvPr/>
        </p:nvSpPr>
        <p:spPr>
          <a:xfrm>
            <a:off x="3657525" y="3784825"/>
            <a:ext cx="4130100" cy="554100"/>
          </a:xfrm>
          <a:prstGeom prst="rect">
            <a:avLst/>
          </a:prstGeom>
          <a:noFill/>
          <a:ln>
            <a:noFill/>
          </a:ln>
        </p:spPr>
        <p:txBody>
          <a:bodyPr anchorCtr="0" anchor="t" bIns="91425" lIns="91425" spcFirstLastPara="1" rIns="91425" wrap="square" tIns="91425">
            <a:spAutoFit/>
          </a:bodyPr>
          <a:lstStyle/>
          <a:p>
            <a:pPr indent="0" lvl="0" marL="0" rtl="0" algn="l">
              <a:spcBef>
                <a:spcPts val="300"/>
              </a:spcBef>
              <a:spcAft>
                <a:spcPts val="0"/>
              </a:spcAft>
              <a:buNone/>
            </a:pPr>
            <a:r>
              <a:rPr lang="en" sz="1200">
                <a:solidFill>
                  <a:schemeClr val="lt1"/>
                </a:solidFill>
                <a:latin typeface="Darker Grotesque"/>
                <a:ea typeface="Darker Grotesque"/>
                <a:cs typeface="Darker Grotesque"/>
                <a:sym typeface="Darker Grotesque"/>
              </a:rPr>
              <a:t>CREDITS: This presentation template was created by </a:t>
            </a:r>
            <a:r>
              <a:rPr b="1" lang="en" sz="1200">
                <a:solidFill>
                  <a:schemeClr val="lt1"/>
                </a:solidFill>
                <a:uFill>
                  <a:noFill/>
                </a:uFill>
                <a:latin typeface="Darker Grotesque"/>
                <a:ea typeface="Darker Grotesque"/>
                <a:cs typeface="Darker Grotesque"/>
                <a:sym typeface="Darker Grotesque"/>
                <a:hlinkClick r:id="rId2">
                  <a:extLst>
                    <a:ext uri="{A12FA001-AC4F-418D-AE19-62706E023703}">
                      <ahyp:hlinkClr val="tx"/>
                    </a:ext>
                  </a:extLst>
                </a:hlinkClick>
              </a:rPr>
              <a:t>Slidesgo</a:t>
            </a:r>
            <a:r>
              <a:rPr lang="en" sz="1200">
                <a:solidFill>
                  <a:schemeClr val="lt1"/>
                </a:solidFill>
                <a:latin typeface="Darker Grotesque"/>
                <a:ea typeface="Darker Grotesque"/>
                <a:cs typeface="Darker Grotesque"/>
                <a:sym typeface="Darker Grotesque"/>
              </a:rPr>
              <a:t>, including icons by </a:t>
            </a:r>
            <a:r>
              <a:rPr b="1" lang="en" sz="1200">
                <a:solidFill>
                  <a:schemeClr val="lt1"/>
                </a:solidFill>
                <a:uFill>
                  <a:noFill/>
                </a:uFill>
                <a:latin typeface="Darker Grotesque"/>
                <a:ea typeface="Darker Grotesque"/>
                <a:cs typeface="Darker Grotesque"/>
                <a:sym typeface="Darker Grotesque"/>
                <a:hlinkClick r:id="rId3">
                  <a:extLst>
                    <a:ext uri="{A12FA001-AC4F-418D-AE19-62706E023703}">
                      <ahyp:hlinkClr val="tx"/>
                    </a:ext>
                  </a:extLst>
                </a:hlinkClick>
              </a:rPr>
              <a:t>Flaticon</a:t>
            </a:r>
            <a:r>
              <a:rPr lang="en" sz="1200">
                <a:solidFill>
                  <a:schemeClr val="lt1"/>
                </a:solidFill>
                <a:latin typeface="Darker Grotesque"/>
                <a:ea typeface="Darker Grotesque"/>
                <a:cs typeface="Darker Grotesque"/>
                <a:sym typeface="Darker Grotesque"/>
              </a:rPr>
              <a:t>, and infographics &amp; images by </a:t>
            </a:r>
            <a:r>
              <a:rPr b="1" lang="en" sz="1200">
                <a:solidFill>
                  <a:schemeClr val="lt1"/>
                </a:solidFill>
                <a:uFill>
                  <a:noFill/>
                </a:uFill>
                <a:latin typeface="Darker Grotesque"/>
                <a:ea typeface="Darker Grotesque"/>
                <a:cs typeface="Darker Grotesque"/>
                <a:sym typeface="Darker Grotesque"/>
                <a:hlinkClick r:id="rId4">
                  <a:extLst>
                    <a:ext uri="{A12FA001-AC4F-418D-AE19-62706E023703}">
                      <ahyp:hlinkClr val="tx"/>
                    </a:ext>
                  </a:extLst>
                </a:hlinkClick>
              </a:rPr>
              <a:t>Freepik</a:t>
            </a:r>
            <a:endParaRPr b="1" sz="1200">
              <a:solidFill>
                <a:schemeClr val="lt1"/>
              </a:solidFill>
              <a:latin typeface="Darker Grotesque"/>
              <a:ea typeface="Darker Grotesque"/>
              <a:cs typeface="Darker Grotesque"/>
              <a:sym typeface="Darker Grotesque"/>
            </a:endParaRPr>
          </a:p>
        </p:txBody>
      </p:sp>
      <p:pic>
        <p:nvPicPr>
          <p:cNvPr id="312" name="Google Shape;312;p27"/>
          <p:cNvPicPr preferRelativeResize="0"/>
          <p:nvPr/>
        </p:nvPicPr>
        <p:blipFill>
          <a:blip r:embed="rId5">
            <a:alphaModFix/>
          </a:blip>
          <a:stretch>
            <a:fillRect/>
          </a:stretch>
        </p:blipFill>
        <p:spPr>
          <a:xfrm rot="5400000">
            <a:off x="-2130413" y="13424"/>
            <a:ext cx="6230375" cy="4712500"/>
          </a:xfrm>
          <a:prstGeom prst="rect">
            <a:avLst/>
          </a:prstGeom>
          <a:noFill/>
          <a:ln>
            <a:noFill/>
          </a:ln>
        </p:spPr>
      </p:pic>
      <p:pic>
        <p:nvPicPr>
          <p:cNvPr id="313" name="Google Shape;313;p27"/>
          <p:cNvPicPr preferRelativeResize="0"/>
          <p:nvPr/>
        </p:nvPicPr>
        <p:blipFill>
          <a:blip r:embed="rId6">
            <a:alphaModFix/>
          </a:blip>
          <a:stretch>
            <a:fillRect/>
          </a:stretch>
        </p:blipFill>
        <p:spPr>
          <a:xfrm rot="-2700000">
            <a:off x="8086221" y="2821988"/>
            <a:ext cx="3290884" cy="2489113"/>
          </a:xfrm>
          <a:prstGeom prst="rect">
            <a:avLst/>
          </a:prstGeom>
          <a:noFill/>
          <a:ln>
            <a:noFill/>
          </a:ln>
        </p:spPr>
      </p:pic>
      <p:pic>
        <p:nvPicPr>
          <p:cNvPr id="314" name="Google Shape;314;p27"/>
          <p:cNvPicPr preferRelativeResize="0"/>
          <p:nvPr/>
        </p:nvPicPr>
        <p:blipFill>
          <a:blip r:embed="rId7">
            <a:alphaModFix/>
          </a:blip>
          <a:stretch>
            <a:fillRect/>
          </a:stretch>
        </p:blipFill>
        <p:spPr>
          <a:xfrm rot="10800000">
            <a:off x="8268795" y="1795408"/>
            <a:ext cx="552848" cy="548828"/>
          </a:xfrm>
          <a:prstGeom prst="rect">
            <a:avLst/>
          </a:prstGeom>
          <a:noFill/>
          <a:ln>
            <a:noFill/>
          </a:ln>
        </p:spPr>
      </p:pic>
      <p:pic>
        <p:nvPicPr>
          <p:cNvPr id="315" name="Google Shape;315;p27"/>
          <p:cNvPicPr preferRelativeResize="0"/>
          <p:nvPr/>
        </p:nvPicPr>
        <p:blipFill>
          <a:blip r:embed="rId8">
            <a:alphaModFix/>
          </a:blip>
          <a:stretch>
            <a:fillRect/>
          </a:stretch>
        </p:blipFill>
        <p:spPr>
          <a:xfrm rot="10800000">
            <a:off x="2640164" y="3725932"/>
            <a:ext cx="506026" cy="364573"/>
          </a:xfrm>
          <a:prstGeom prst="rect">
            <a:avLst/>
          </a:prstGeom>
          <a:noFill/>
          <a:ln>
            <a:noFill/>
          </a:ln>
        </p:spPr>
      </p:pic>
      <p:pic>
        <p:nvPicPr>
          <p:cNvPr id="316" name="Google Shape;316;p27"/>
          <p:cNvPicPr preferRelativeResize="0"/>
          <p:nvPr/>
        </p:nvPicPr>
        <p:blipFill>
          <a:blip r:embed="rId9">
            <a:alphaModFix/>
          </a:blip>
          <a:stretch>
            <a:fillRect/>
          </a:stretch>
        </p:blipFill>
        <p:spPr>
          <a:xfrm rot="10424696">
            <a:off x="7685001" y="-1293619"/>
            <a:ext cx="3601774" cy="2724250"/>
          </a:xfrm>
          <a:prstGeom prst="rect">
            <a:avLst/>
          </a:prstGeom>
          <a:noFill/>
          <a:ln>
            <a:noFill/>
          </a:ln>
        </p:spPr>
      </p:pic>
      <p:sp>
        <p:nvSpPr>
          <p:cNvPr id="317" name="Google Shape;317;p27"/>
          <p:cNvSpPr/>
          <p:nvPr/>
        </p:nvSpPr>
        <p:spPr>
          <a:xfrm rot="10374140">
            <a:off x="8141820" y="-491047"/>
            <a:ext cx="1844388" cy="2180859"/>
          </a:xfrm>
          <a:custGeom>
            <a:rect b="b" l="l" r="r" t="t"/>
            <a:pathLst>
              <a:path extrusionOk="0" h="47296" w="39999">
                <a:moveTo>
                  <a:pt x="5510" y="1"/>
                </a:moveTo>
                <a:cubicBezTo>
                  <a:pt x="4921" y="1"/>
                  <a:pt x="4352" y="153"/>
                  <a:pt x="3848" y="499"/>
                </a:cubicBezTo>
                <a:lnTo>
                  <a:pt x="4120" y="872"/>
                </a:lnTo>
                <a:cubicBezTo>
                  <a:pt x="4542" y="581"/>
                  <a:pt x="5023" y="452"/>
                  <a:pt x="5526" y="452"/>
                </a:cubicBezTo>
                <a:cubicBezTo>
                  <a:pt x="6734" y="452"/>
                  <a:pt x="8069" y="1196"/>
                  <a:pt x="9032" y="2212"/>
                </a:cubicBezTo>
                <a:cubicBezTo>
                  <a:pt x="9429" y="2633"/>
                  <a:pt x="9803" y="3080"/>
                  <a:pt x="10174" y="3526"/>
                </a:cubicBezTo>
                <a:cubicBezTo>
                  <a:pt x="11067" y="4618"/>
                  <a:pt x="11960" y="5736"/>
                  <a:pt x="13250" y="6355"/>
                </a:cubicBezTo>
                <a:cubicBezTo>
                  <a:pt x="14144" y="6789"/>
                  <a:pt x="15101" y="6930"/>
                  <a:pt x="16079" y="6930"/>
                </a:cubicBezTo>
                <a:cubicBezTo>
                  <a:pt x="16948" y="6930"/>
                  <a:pt x="17834" y="6819"/>
                  <a:pt x="18709" y="6702"/>
                </a:cubicBezTo>
                <a:cubicBezTo>
                  <a:pt x="19565" y="6608"/>
                  <a:pt x="20435" y="6506"/>
                  <a:pt x="21288" y="6506"/>
                </a:cubicBezTo>
                <a:cubicBezTo>
                  <a:pt x="21993" y="6506"/>
                  <a:pt x="22687" y="6575"/>
                  <a:pt x="23350" y="6778"/>
                </a:cubicBezTo>
                <a:cubicBezTo>
                  <a:pt x="24789" y="7224"/>
                  <a:pt x="25905" y="8217"/>
                  <a:pt x="27072" y="9259"/>
                </a:cubicBezTo>
                <a:cubicBezTo>
                  <a:pt x="27568" y="9680"/>
                  <a:pt x="28064" y="10126"/>
                  <a:pt x="28584" y="10523"/>
                </a:cubicBezTo>
                <a:cubicBezTo>
                  <a:pt x="29553" y="11268"/>
                  <a:pt x="30645" y="11863"/>
                  <a:pt x="31661" y="12435"/>
                </a:cubicBezTo>
                <a:cubicBezTo>
                  <a:pt x="32779" y="13080"/>
                  <a:pt x="33944" y="13725"/>
                  <a:pt x="34936" y="14519"/>
                </a:cubicBezTo>
                <a:cubicBezTo>
                  <a:pt x="37840" y="16851"/>
                  <a:pt x="39528" y="20647"/>
                  <a:pt x="39329" y="24444"/>
                </a:cubicBezTo>
                <a:cubicBezTo>
                  <a:pt x="39154" y="28190"/>
                  <a:pt x="37195" y="31763"/>
                  <a:pt x="34093" y="33996"/>
                </a:cubicBezTo>
                <a:cubicBezTo>
                  <a:pt x="32282" y="35336"/>
                  <a:pt x="30123" y="36155"/>
                  <a:pt x="28039" y="36973"/>
                </a:cubicBezTo>
                <a:cubicBezTo>
                  <a:pt x="26153" y="37694"/>
                  <a:pt x="24217" y="38462"/>
                  <a:pt x="22506" y="39554"/>
                </a:cubicBezTo>
                <a:cubicBezTo>
                  <a:pt x="21439" y="40248"/>
                  <a:pt x="20422" y="41068"/>
                  <a:pt x="19479" y="41886"/>
                </a:cubicBezTo>
                <a:cubicBezTo>
                  <a:pt x="18461" y="42730"/>
                  <a:pt x="17395" y="43623"/>
                  <a:pt x="16254" y="44318"/>
                </a:cubicBezTo>
                <a:cubicBezTo>
                  <a:pt x="13062" y="46296"/>
                  <a:pt x="9269" y="46838"/>
                  <a:pt x="5509" y="46838"/>
                </a:cubicBezTo>
                <a:cubicBezTo>
                  <a:pt x="3656" y="46838"/>
                  <a:pt x="1811" y="46707"/>
                  <a:pt x="50" y="46551"/>
                </a:cubicBezTo>
                <a:lnTo>
                  <a:pt x="1" y="46997"/>
                </a:lnTo>
                <a:cubicBezTo>
                  <a:pt x="1763" y="47172"/>
                  <a:pt x="3623" y="47295"/>
                  <a:pt x="5485" y="47295"/>
                </a:cubicBezTo>
                <a:cubicBezTo>
                  <a:pt x="9330" y="47295"/>
                  <a:pt x="13201" y="46749"/>
                  <a:pt x="16502" y="44715"/>
                </a:cubicBezTo>
                <a:cubicBezTo>
                  <a:pt x="17667" y="43996"/>
                  <a:pt x="18735" y="43103"/>
                  <a:pt x="19777" y="42233"/>
                </a:cubicBezTo>
                <a:cubicBezTo>
                  <a:pt x="20720" y="41439"/>
                  <a:pt x="21712" y="40622"/>
                  <a:pt x="22755" y="39951"/>
                </a:cubicBezTo>
                <a:cubicBezTo>
                  <a:pt x="24442" y="38859"/>
                  <a:pt x="26351" y="38115"/>
                  <a:pt x="28187" y="37396"/>
                </a:cubicBezTo>
                <a:cubicBezTo>
                  <a:pt x="30297" y="36576"/>
                  <a:pt x="32505" y="35733"/>
                  <a:pt x="34367" y="34369"/>
                </a:cubicBezTo>
                <a:cubicBezTo>
                  <a:pt x="37566" y="32060"/>
                  <a:pt x="39601" y="28339"/>
                  <a:pt x="39800" y="24468"/>
                </a:cubicBezTo>
                <a:cubicBezTo>
                  <a:pt x="39998" y="20524"/>
                  <a:pt x="38261" y="16578"/>
                  <a:pt x="35234" y="14172"/>
                </a:cubicBezTo>
                <a:cubicBezTo>
                  <a:pt x="34192" y="13328"/>
                  <a:pt x="33027" y="12683"/>
                  <a:pt x="31909" y="12038"/>
                </a:cubicBezTo>
                <a:cubicBezTo>
                  <a:pt x="30867" y="11466"/>
                  <a:pt x="29825" y="10871"/>
                  <a:pt x="28882" y="10152"/>
                </a:cubicBezTo>
                <a:cubicBezTo>
                  <a:pt x="28362" y="9779"/>
                  <a:pt x="27866" y="9332"/>
                  <a:pt x="27370" y="8912"/>
                </a:cubicBezTo>
                <a:cubicBezTo>
                  <a:pt x="26228" y="7869"/>
                  <a:pt x="25011" y="6802"/>
                  <a:pt x="23499" y="6331"/>
                </a:cubicBezTo>
                <a:cubicBezTo>
                  <a:pt x="22786" y="6116"/>
                  <a:pt x="22052" y="6040"/>
                  <a:pt x="21310" y="6040"/>
                </a:cubicBezTo>
                <a:cubicBezTo>
                  <a:pt x="20424" y="6040"/>
                  <a:pt x="19526" y="6148"/>
                  <a:pt x="18636" y="6256"/>
                </a:cubicBezTo>
                <a:cubicBezTo>
                  <a:pt x="17753" y="6362"/>
                  <a:pt x="16897" y="6468"/>
                  <a:pt x="16073" y="6468"/>
                </a:cubicBezTo>
                <a:cubicBezTo>
                  <a:pt x="15160" y="6468"/>
                  <a:pt x="14284" y="6338"/>
                  <a:pt x="13449" y="5934"/>
                </a:cubicBezTo>
                <a:cubicBezTo>
                  <a:pt x="12258" y="5362"/>
                  <a:pt x="11414" y="4346"/>
                  <a:pt x="10521" y="3254"/>
                </a:cubicBezTo>
                <a:cubicBezTo>
                  <a:pt x="10150" y="2782"/>
                  <a:pt x="9777" y="2311"/>
                  <a:pt x="9356" y="1889"/>
                </a:cubicBezTo>
                <a:cubicBezTo>
                  <a:pt x="8319" y="801"/>
                  <a:pt x="6861" y="1"/>
                  <a:pt x="55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7"/>
          <p:cNvSpPr/>
          <p:nvPr/>
        </p:nvSpPr>
        <p:spPr>
          <a:xfrm rot="10800000">
            <a:off x="-95169" y="-517824"/>
            <a:ext cx="2980308" cy="5775052"/>
          </a:xfrm>
          <a:custGeom>
            <a:rect b="b" l="l" r="r" t="t"/>
            <a:pathLst>
              <a:path extrusionOk="0" h="114092" w="58879">
                <a:moveTo>
                  <a:pt x="22496" y="1"/>
                </a:moveTo>
                <a:cubicBezTo>
                  <a:pt x="21932" y="1"/>
                  <a:pt x="21365" y="18"/>
                  <a:pt x="20793" y="54"/>
                </a:cubicBezTo>
                <a:cubicBezTo>
                  <a:pt x="18484" y="203"/>
                  <a:pt x="12877" y="1023"/>
                  <a:pt x="10570" y="5364"/>
                </a:cubicBezTo>
                <a:cubicBezTo>
                  <a:pt x="8238" y="9707"/>
                  <a:pt x="10545" y="15017"/>
                  <a:pt x="12877" y="18689"/>
                </a:cubicBezTo>
                <a:cubicBezTo>
                  <a:pt x="13224" y="19259"/>
                  <a:pt x="13572" y="19805"/>
                  <a:pt x="13945" y="20351"/>
                </a:cubicBezTo>
                <a:cubicBezTo>
                  <a:pt x="16152" y="23725"/>
                  <a:pt x="18411" y="27199"/>
                  <a:pt x="18435" y="31145"/>
                </a:cubicBezTo>
                <a:cubicBezTo>
                  <a:pt x="18435" y="31566"/>
                  <a:pt x="18385" y="32187"/>
                  <a:pt x="18014" y="32535"/>
                </a:cubicBezTo>
                <a:cubicBezTo>
                  <a:pt x="17745" y="32753"/>
                  <a:pt x="17372" y="32812"/>
                  <a:pt x="16990" y="32812"/>
                </a:cubicBezTo>
                <a:cubicBezTo>
                  <a:pt x="16809" y="32812"/>
                  <a:pt x="16625" y="32799"/>
                  <a:pt x="16450" y="32783"/>
                </a:cubicBezTo>
                <a:cubicBezTo>
                  <a:pt x="16218" y="32770"/>
                  <a:pt x="15984" y="32764"/>
                  <a:pt x="15750" y="32764"/>
                </a:cubicBezTo>
                <a:cubicBezTo>
                  <a:pt x="13684" y="32764"/>
                  <a:pt x="11572" y="33255"/>
                  <a:pt x="9899" y="34146"/>
                </a:cubicBezTo>
                <a:cubicBezTo>
                  <a:pt x="8387" y="34966"/>
                  <a:pt x="6525" y="36479"/>
                  <a:pt x="6352" y="39059"/>
                </a:cubicBezTo>
                <a:cubicBezTo>
                  <a:pt x="6227" y="41044"/>
                  <a:pt x="7196" y="42956"/>
                  <a:pt x="8139" y="44816"/>
                </a:cubicBezTo>
                <a:cubicBezTo>
                  <a:pt x="9304" y="47098"/>
                  <a:pt x="10396" y="49232"/>
                  <a:pt x="9330" y="51293"/>
                </a:cubicBezTo>
                <a:cubicBezTo>
                  <a:pt x="8635" y="52633"/>
                  <a:pt x="7245" y="53327"/>
                  <a:pt x="5806" y="54072"/>
                </a:cubicBezTo>
                <a:cubicBezTo>
                  <a:pt x="4639" y="54667"/>
                  <a:pt x="3448" y="55263"/>
                  <a:pt x="2581" y="56255"/>
                </a:cubicBezTo>
                <a:cubicBezTo>
                  <a:pt x="447" y="58637"/>
                  <a:pt x="1042" y="62359"/>
                  <a:pt x="2581" y="64989"/>
                </a:cubicBezTo>
                <a:cubicBezTo>
                  <a:pt x="3399" y="66428"/>
                  <a:pt x="4490" y="67693"/>
                  <a:pt x="5532" y="68933"/>
                </a:cubicBezTo>
                <a:cubicBezTo>
                  <a:pt x="6402" y="69975"/>
                  <a:pt x="7319" y="71043"/>
                  <a:pt x="8063" y="72208"/>
                </a:cubicBezTo>
                <a:cubicBezTo>
                  <a:pt x="9502" y="74442"/>
                  <a:pt x="10570" y="77941"/>
                  <a:pt x="8883" y="80496"/>
                </a:cubicBezTo>
                <a:cubicBezTo>
                  <a:pt x="8311" y="81339"/>
                  <a:pt x="7517" y="81984"/>
                  <a:pt x="6650" y="82655"/>
                </a:cubicBezTo>
                <a:cubicBezTo>
                  <a:pt x="6253" y="82977"/>
                  <a:pt x="5856" y="83300"/>
                  <a:pt x="5483" y="83648"/>
                </a:cubicBezTo>
                <a:cubicBezTo>
                  <a:pt x="2158" y="86675"/>
                  <a:pt x="0" y="92928"/>
                  <a:pt x="2730" y="100048"/>
                </a:cubicBezTo>
                <a:cubicBezTo>
                  <a:pt x="4838" y="105606"/>
                  <a:pt x="9155" y="110122"/>
                  <a:pt x="12976" y="114091"/>
                </a:cubicBezTo>
                <a:lnTo>
                  <a:pt x="13300" y="113794"/>
                </a:lnTo>
                <a:cubicBezTo>
                  <a:pt x="9528" y="109824"/>
                  <a:pt x="5235" y="105358"/>
                  <a:pt x="3150" y="99899"/>
                </a:cubicBezTo>
                <a:cubicBezTo>
                  <a:pt x="520" y="92977"/>
                  <a:pt x="2581" y="86923"/>
                  <a:pt x="5781" y="83969"/>
                </a:cubicBezTo>
                <a:cubicBezTo>
                  <a:pt x="6154" y="83648"/>
                  <a:pt x="6551" y="83324"/>
                  <a:pt x="6948" y="83027"/>
                </a:cubicBezTo>
                <a:cubicBezTo>
                  <a:pt x="7791" y="82358"/>
                  <a:pt x="8659" y="81663"/>
                  <a:pt x="9254" y="80744"/>
                </a:cubicBezTo>
                <a:cubicBezTo>
                  <a:pt x="11090" y="78014"/>
                  <a:pt x="10048" y="74418"/>
                  <a:pt x="8460" y="71960"/>
                </a:cubicBezTo>
                <a:cubicBezTo>
                  <a:pt x="7692" y="70769"/>
                  <a:pt x="6773" y="69678"/>
                  <a:pt x="5880" y="68635"/>
                </a:cubicBezTo>
                <a:cubicBezTo>
                  <a:pt x="4838" y="67421"/>
                  <a:pt x="3796" y="66154"/>
                  <a:pt x="2978" y="64765"/>
                </a:cubicBezTo>
                <a:cubicBezTo>
                  <a:pt x="1539" y="62284"/>
                  <a:pt x="943" y="58760"/>
                  <a:pt x="2928" y="56553"/>
                </a:cubicBezTo>
                <a:cubicBezTo>
                  <a:pt x="3722" y="55634"/>
                  <a:pt x="4887" y="55064"/>
                  <a:pt x="6005" y="54493"/>
                </a:cubicBezTo>
                <a:cubicBezTo>
                  <a:pt x="7468" y="53748"/>
                  <a:pt x="8982" y="52980"/>
                  <a:pt x="9727" y="51515"/>
                </a:cubicBezTo>
                <a:cubicBezTo>
                  <a:pt x="10918" y="49232"/>
                  <a:pt x="9701" y="46876"/>
                  <a:pt x="8560" y="44593"/>
                </a:cubicBezTo>
                <a:cubicBezTo>
                  <a:pt x="7642" y="42807"/>
                  <a:pt x="6700" y="40945"/>
                  <a:pt x="6823" y="39085"/>
                </a:cubicBezTo>
                <a:cubicBezTo>
                  <a:pt x="7058" y="35368"/>
                  <a:pt x="11510" y="33234"/>
                  <a:pt x="15735" y="33234"/>
                </a:cubicBezTo>
                <a:cubicBezTo>
                  <a:pt x="15966" y="33234"/>
                  <a:pt x="16197" y="33240"/>
                  <a:pt x="16426" y="33253"/>
                </a:cubicBezTo>
                <a:cubicBezTo>
                  <a:pt x="16595" y="33260"/>
                  <a:pt x="16774" y="33269"/>
                  <a:pt x="16955" y="33269"/>
                </a:cubicBezTo>
                <a:cubicBezTo>
                  <a:pt x="17435" y="33269"/>
                  <a:pt x="17932" y="33207"/>
                  <a:pt x="18312" y="32882"/>
                </a:cubicBezTo>
                <a:cubicBezTo>
                  <a:pt x="18832" y="32410"/>
                  <a:pt x="18881" y="31665"/>
                  <a:pt x="18881" y="31145"/>
                </a:cubicBezTo>
                <a:cubicBezTo>
                  <a:pt x="18881" y="27076"/>
                  <a:pt x="16575" y="23527"/>
                  <a:pt x="14342" y="20103"/>
                </a:cubicBezTo>
                <a:cubicBezTo>
                  <a:pt x="13969" y="19557"/>
                  <a:pt x="13621" y="19011"/>
                  <a:pt x="13274" y="18465"/>
                </a:cubicBezTo>
                <a:cubicBezTo>
                  <a:pt x="10991" y="14868"/>
                  <a:pt x="8758" y="9731"/>
                  <a:pt x="10967" y="5589"/>
                </a:cubicBezTo>
                <a:cubicBezTo>
                  <a:pt x="13175" y="1444"/>
                  <a:pt x="18610" y="650"/>
                  <a:pt x="20817" y="527"/>
                </a:cubicBezTo>
                <a:cubicBezTo>
                  <a:pt x="21408" y="487"/>
                  <a:pt x="21995" y="468"/>
                  <a:pt x="22577" y="468"/>
                </a:cubicBezTo>
                <a:cubicBezTo>
                  <a:pt x="30351" y="468"/>
                  <a:pt x="37260" y="3876"/>
                  <a:pt x="41784" y="6853"/>
                </a:cubicBezTo>
                <a:cubicBezTo>
                  <a:pt x="48061" y="10948"/>
                  <a:pt x="53396" y="16381"/>
                  <a:pt x="58557" y="21641"/>
                </a:cubicBezTo>
                <a:lnTo>
                  <a:pt x="58879" y="21320"/>
                </a:lnTo>
                <a:cubicBezTo>
                  <a:pt x="53694" y="16034"/>
                  <a:pt x="48358" y="10601"/>
                  <a:pt x="42056" y="6456"/>
                </a:cubicBezTo>
                <a:cubicBezTo>
                  <a:pt x="37423" y="3445"/>
                  <a:pt x="30412" y="1"/>
                  <a:pt x="2249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319" name="Shape 319"/>
        <p:cNvGrpSpPr/>
        <p:nvPr/>
      </p:nvGrpSpPr>
      <p:grpSpPr>
        <a:xfrm>
          <a:off x="0" y="0"/>
          <a:ext cx="0" cy="0"/>
          <a:chOff x="0" y="0"/>
          <a:chExt cx="0" cy="0"/>
        </a:xfrm>
      </p:grpSpPr>
      <p:pic>
        <p:nvPicPr>
          <p:cNvPr id="320" name="Google Shape;320;p28"/>
          <p:cNvPicPr preferRelativeResize="0"/>
          <p:nvPr/>
        </p:nvPicPr>
        <p:blipFill>
          <a:blip r:embed="rId2">
            <a:alphaModFix/>
          </a:blip>
          <a:stretch>
            <a:fillRect/>
          </a:stretch>
        </p:blipFill>
        <p:spPr>
          <a:xfrm rot="10800000">
            <a:off x="-1879975" y="3385700"/>
            <a:ext cx="2773201" cy="2097549"/>
          </a:xfrm>
          <a:prstGeom prst="rect">
            <a:avLst/>
          </a:prstGeom>
          <a:noFill/>
          <a:ln>
            <a:noFill/>
          </a:ln>
        </p:spPr>
      </p:pic>
      <p:pic>
        <p:nvPicPr>
          <p:cNvPr id="321" name="Google Shape;321;p28"/>
          <p:cNvPicPr preferRelativeResize="0"/>
          <p:nvPr/>
        </p:nvPicPr>
        <p:blipFill>
          <a:blip r:embed="rId3">
            <a:alphaModFix/>
          </a:blip>
          <a:stretch>
            <a:fillRect/>
          </a:stretch>
        </p:blipFill>
        <p:spPr>
          <a:xfrm rot="10800000">
            <a:off x="6903362" y="-1750250"/>
            <a:ext cx="4257250" cy="3220050"/>
          </a:xfrm>
          <a:prstGeom prst="rect">
            <a:avLst/>
          </a:prstGeom>
          <a:noFill/>
          <a:ln>
            <a:noFill/>
          </a:ln>
        </p:spPr>
      </p:pic>
      <p:pic>
        <p:nvPicPr>
          <p:cNvPr id="322" name="Google Shape;322;p28"/>
          <p:cNvPicPr preferRelativeResize="0"/>
          <p:nvPr/>
        </p:nvPicPr>
        <p:blipFill>
          <a:blip r:embed="rId4">
            <a:alphaModFix/>
          </a:blip>
          <a:stretch>
            <a:fillRect/>
          </a:stretch>
        </p:blipFill>
        <p:spPr>
          <a:xfrm rot="4500005">
            <a:off x="8747627" y="4142865"/>
            <a:ext cx="552848" cy="548828"/>
          </a:xfrm>
          <a:prstGeom prst="rect">
            <a:avLst/>
          </a:prstGeom>
          <a:noFill/>
          <a:ln>
            <a:noFill/>
          </a:ln>
        </p:spPr>
      </p:pic>
      <p:pic>
        <p:nvPicPr>
          <p:cNvPr id="323" name="Google Shape;323;p28"/>
          <p:cNvPicPr preferRelativeResize="0"/>
          <p:nvPr/>
        </p:nvPicPr>
        <p:blipFill>
          <a:blip r:embed="rId5">
            <a:alphaModFix/>
          </a:blip>
          <a:stretch>
            <a:fillRect/>
          </a:stretch>
        </p:blipFill>
        <p:spPr>
          <a:xfrm rot="10800000">
            <a:off x="8391051" y="2041273"/>
            <a:ext cx="506017" cy="377301"/>
          </a:xfrm>
          <a:prstGeom prst="rect">
            <a:avLst/>
          </a:prstGeom>
          <a:noFill/>
          <a:ln>
            <a:noFill/>
          </a:ln>
        </p:spPr>
      </p:pic>
      <p:pic>
        <p:nvPicPr>
          <p:cNvPr id="324" name="Google Shape;324;p28"/>
          <p:cNvPicPr preferRelativeResize="0"/>
          <p:nvPr/>
        </p:nvPicPr>
        <p:blipFill>
          <a:blip r:embed="rId6">
            <a:alphaModFix/>
          </a:blip>
          <a:stretch>
            <a:fillRect/>
          </a:stretch>
        </p:blipFill>
        <p:spPr>
          <a:xfrm rot="10800000">
            <a:off x="8508461" y="3425470"/>
            <a:ext cx="410448" cy="377301"/>
          </a:xfrm>
          <a:prstGeom prst="rect">
            <a:avLst/>
          </a:prstGeom>
          <a:noFill/>
          <a:ln>
            <a:noFill/>
          </a:ln>
        </p:spPr>
      </p:pic>
      <p:pic>
        <p:nvPicPr>
          <p:cNvPr id="325" name="Google Shape;325;p28"/>
          <p:cNvPicPr preferRelativeResize="0"/>
          <p:nvPr/>
        </p:nvPicPr>
        <p:blipFill>
          <a:blip r:embed="rId7">
            <a:alphaModFix/>
          </a:blip>
          <a:stretch>
            <a:fillRect/>
          </a:stretch>
        </p:blipFill>
        <p:spPr>
          <a:xfrm rot="10800000">
            <a:off x="215572" y="721869"/>
            <a:ext cx="501199" cy="636274"/>
          </a:xfrm>
          <a:prstGeom prst="rect">
            <a:avLst/>
          </a:prstGeom>
          <a:noFill/>
          <a:ln>
            <a:noFill/>
          </a:ln>
        </p:spPr>
      </p:pic>
      <p:sp>
        <p:nvSpPr>
          <p:cNvPr id="326" name="Google Shape;326;p28"/>
          <p:cNvSpPr/>
          <p:nvPr/>
        </p:nvSpPr>
        <p:spPr>
          <a:xfrm rot="4500097">
            <a:off x="8741419" y="4201052"/>
            <a:ext cx="581147" cy="489304"/>
          </a:xfrm>
          <a:custGeom>
            <a:rect b="b" l="l" r="r" t="t"/>
            <a:pathLst>
              <a:path extrusionOk="0" h="17240" w="20476">
                <a:moveTo>
                  <a:pt x="10329" y="501"/>
                </a:moveTo>
                <a:cubicBezTo>
                  <a:pt x="14631" y="1362"/>
                  <a:pt x="21308" y="4742"/>
                  <a:pt x="20357" y="9025"/>
                </a:cubicBezTo>
                <a:cubicBezTo>
                  <a:pt x="19173" y="14357"/>
                  <a:pt x="11475" y="17820"/>
                  <a:pt x="6068" y="17047"/>
                </a:cubicBezTo>
                <a:cubicBezTo>
                  <a:pt x="1625" y="16412"/>
                  <a:pt x="-1216" y="8889"/>
                  <a:pt x="552" y="4763"/>
                </a:cubicBezTo>
                <a:cubicBezTo>
                  <a:pt x="1950" y="1500"/>
                  <a:pt x="6710" y="1120"/>
                  <a:pt x="10079" y="0"/>
                </a:cubicBezTo>
              </a:path>
            </a:pathLst>
          </a:custGeom>
          <a:noFill/>
          <a:ln cap="flat" cmpd="sng" w="19050">
            <a:solidFill>
              <a:schemeClr val="lt1"/>
            </a:solidFill>
            <a:prstDash val="solid"/>
            <a:round/>
            <a:headEnd len="med" w="med" type="none"/>
            <a:tailEnd len="med" w="med" type="none"/>
          </a:ln>
        </p:spPr>
      </p:sp>
      <p:sp>
        <p:nvSpPr>
          <p:cNvPr id="327" name="Google Shape;327;p28"/>
          <p:cNvSpPr/>
          <p:nvPr/>
        </p:nvSpPr>
        <p:spPr>
          <a:xfrm>
            <a:off x="-336850" y="3425475"/>
            <a:ext cx="1230075" cy="1766350"/>
          </a:xfrm>
          <a:custGeom>
            <a:rect b="b" l="l" r="r" t="t"/>
            <a:pathLst>
              <a:path extrusionOk="0" h="70654" w="49203">
                <a:moveTo>
                  <a:pt x="0" y="0"/>
                </a:moveTo>
                <a:cubicBezTo>
                  <a:pt x="12049" y="0"/>
                  <a:pt x="25991" y="3282"/>
                  <a:pt x="33995" y="12288"/>
                </a:cubicBezTo>
                <a:cubicBezTo>
                  <a:pt x="41310" y="20518"/>
                  <a:pt x="42575" y="32687"/>
                  <a:pt x="45054" y="43416"/>
                </a:cubicBezTo>
                <a:cubicBezTo>
                  <a:pt x="46467" y="49534"/>
                  <a:pt x="50176" y="55690"/>
                  <a:pt x="48945" y="61848"/>
                </a:cubicBezTo>
                <a:cubicBezTo>
                  <a:pt x="48141" y="65872"/>
                  <a:pt x="44153" y="69129"/>
                  <a:pt x="40344" y="70654"/>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328" name="Shape 328"/>
        <p:cNvGrpSpPr/>
        <p:nvPr/>
      </p:nvGrpSpPr>
      <p:grpSpPr>
        <a:xfrm>
          <a:off x="0" y="0"/>
          <a:ext cx="0" cy="0"/>
          <a:chOff x="0" y="0"/>
          <a:chExt cx="0" cy="0"/>
        </a:xfrm>
      </p:grpSpPr>
      <p:pic>
        <p:nvPicPr>
          <p:cNvPr id="329" name="Google Shape;329;p29"/>
          <p:cNvPicPr preferRelativeResize="0"/>
          <p:nvPr/>
        </p:nvPicPr>
        <p:blipFill>
          <a:blip r:embed="rId2">
            <a:alphaModFix/>
          </a:blip>
          <a:stretch>
            <a:fillRect/>
          </a:stretch>
        </p:blipFill>
        <p:spPr>
          <a:xfrm>
            <a:off x="-2253100" y="3634800"/>
            <a:ext cx="4257250" cy="3220050"/>
          </a:xfrm>
          <a:prstGeom prst="rect">
            <a:avLst/>
          </a:prstGeom>
          <a:noFill/>
          <a:ln>
            <a:noFill/>
          </a:ln>
        </p:spPr>
      </p:pic>
      <p:pic>
        <p:nvPicPr>
          <p:cNvPr id="330" name="Google Shape;330;p29"/>
          <p:cNvPicPr preferRelativeResize="0"/>
          <p:nvPr/>
        </p:nvPicPr>
        <p:blipFill>
          <a:blip r:embed="rId3">
            <a:alphaModFix/>
          </a:blip>
          <a:stretch>
            <a:fillRect/>
          </a:stretch>
        </p:blipFill>
        <p:spPr>
          <a:xfrm rot="-6299995">
            <a:off x="-221513" y="203356"/>
            <a:ext cx="552848" cy="548828"/>
          </a:xfrm>
          <a:prstGeom prst="rect">
            <a:avLst/>
          </a:prstGeom>
          <a:noFill/>
          <a:ln>
            <a:noFill/>
          </a:ln>
        </p:spPr>
      </p:pic>
      <p:pic>
        <p:nvPicPr>
          <p:cNvPr id="331" name="Google Shape;331;p29"/>
          <p:cNvPicPr preferRelativeResize="0"/>
          <p:nvPr/>
        </p:nvPicPr>
        <p:blipFill>
          <a:blip r:embed="rId4">
            <a:alphaModFix/>
          </a:blip>
          <a:stretch>
            <a:fillRect/>
          </a:stretch>
        </p:blipFill>
        <p:spPr>
          <a:xfrm>
            <a:off x="181895" y="2476475"/>
            <a:ext cx="506017" cy="377301"/>
          </a:xfrm>
          <a:prstGeom prst="rect">
            <a:avLst/>
          </a:prstGeom>
          <a:noFill/>
          <a:ln>
            <a:noFill/>
          </a:ln>
        </p:spPr>
      </p:pic>
      <p:pic>
        <p:nvPicPr>
          <p:cNvPr id="332" name="Google Shape;332;p29"/>
          <p:cNvPicPr preferRelativeResize="0"/>
          <p:nvPr/>
        </p:nvPicPr>
        <p:blipFill>
          <a:blip r:embed="rId5">
            <a:alphaModFix/>
          </a:blip>
          <a:stretch>
            <a:fillRect/>
          </a:stretch>
        </p:blipFill>
        <p:spPr>
          <a:xfrm>
            <a:off x="160053" y="1092278"/>
            <a:ext cx="410448" cy="377301"/>
          </a:xfrm>
          <a:prstGeom prst="rect">
            <a:avLst/>
          </a:prstGeom>
          <a:noFill/>
          <a:ln>
            <a:noFill/>
          </a:ln>
        </p:spPr>
      </p:pic>
      <p:pic>
        <p:nvPicPr>
          <p:cNvPr id="333" name="Google Shape;333;p29"/>
          <p:cNvPicPr preferRelativeResize="0"/>
          <p:nvPr/>
        </p:nvPicPr>
        <p:blipFill>
          <a:blip r:embed="rId6">
            <a:alphaModFix/>
          </a:blip>
          <a:stretch>
            <a:fillRect/>
          </a:stretch>
        </p:blipFill>
        <p:spPr>
          <a:xfrm>
            <a:off x="8362191" y="3536907"/>
            <a:ext cx="501199" cy="636274"/>
          </a:xfrm>
          <a:prstGeom prst="rect">
            <a:avLst/>
          </a:prstGeom>
          <a:noFill/>
          <a:ln>
            <a:noFill/>
          </a:ln>
        </p:spPr>
      </p:pic>
      <p:sp>
        <p:nvSpPr>
          <p:cNvPr id="334" name="Google Shape;334;p29"/>
          <p:cNvSpPr/>
          <p:nvPr/>
        </p:nvSpPr>
        <p:spPr>
          <a:xfrm rot="-6299903">
            <a:off x="-243604" y="204695"/>
            <a:ext cx="581147" cy="489304"/>
          </a:xfrm>
          <a:custGeom>
            <a:rect b="b" l="l" r="r" t="t"/>
            <a:pathLst>
              <a:path extrusionOk="0" h="17240" w="20476">
                <a:moveTo>
                  <a:pt x="10329" y="501"/>
                </a:moveTo>
                <a:cubicBezTo>
                  <a:pt x="14631" y="1362"/>
                  <a:pt x="21308" y="4742"/>
                  <a:pt x="20357" y="9025"/>
                </a:cubicBezTo>
                <a:cubicBezTo>
                  <a:pt x="19173" y="14357"/>
                  <a:pt x="11475" y="17820"/>
                  <a:pt x="6068" y="17047"/>
                </a:cubicBezTo>
                <a:cubicBezTo>
                  <a:pt x="1625" y="16412"/>
                  <a:pt x="-1216" y="8889"/>
                  <a:pt x="552" y="4763"/>
                </a:cubicBezTo>
                <a:cubicBezTo>
                  <a:pt x="1950" y="1500"/>
                  <a:pt x="6710" y="1120"/>
                  <a:pt x="10079" y="0"/>
                </a:cubicBezTo>
              </a:path>
            </a:pathLst>
          </a:custGeom>
          <a:noFill/>
          <a:ln cap="flat" cmpd="sng" w="19050">
            <a:solidFill>
              <a:schemeClr val="lt1"/>
            </a:solidFill>
            <a:prstDash val="solid"/>
            <a:round/>
            <a:headEnd len="med" w="med" type="none"/>
            <a:tailEnd len="med" w="med" type="none"/>
          </a:ln>
        </p:spPr>
      </p:sp>
      <p:pic>
        <p:nvPicPr>
          <p:cNvPr id="335" name="Google Shape;335;p29"/>
          <p:cNvPicPr preferRelativeResize="0"/>
          <p:nvPr/>
        </p:nvPicPr>
        <p:blipFill>
          <a:blip r:embed="rId7">
            <a:alphaModFix/>
          </a:blip>
          <a:stretch>
            <a:fillRect/>
          </a:stretch>
        </p:blipFill>
        <p:spPr>
          <a:xfrm rot="10715659">
            <a:off x="6458026" y="-1685185"/>
            <a:ext cx="3938396" cy="2978869"/>
          </a:xfrm>
          <a:prstGeom prst="rect">
            <a:avLst/>
          </a:prstGeom>
          <a:noFill/>
          <a:ln>
            <a:noFill/>
          </a:ln>
        </p:spPr>
      </p:pic>
      <p:sp>
        <p:nvSpPr>
          <p:cNvPr id="336" name="Google Shape;336;p29"/>
          <p:cNvSpPr/>
          <p:nvPr/>
        </p:nvSpPr>
        <p:spPr>
          <a:xfrm>
            <a:off x="6625050" y="-168950"/>
            <a:ext cx="2892700" cy="988125"/>
          </a:xfrm>
          <a:custGeom>
            <a:rect b="b" l="l" r="r" t="t"/>
            <a:pathLst>
              <a:path extrusionOk="0" h="39525" w="115708">
                <a:moveTo>
                  <a:pt x="0" y="0"/>
                </a:moveTo>
                <a:cubicBezTo>
                  <a:pt x="3293" y="5492"/>
                  <a:pt x="6100" y="11777"/>
                  <a:pt x="11264" y="15564"/>
                </a:cubicBezTo>
                <a:cubicBezTo>
                  <a:pt x="17517" y="20150"/>
                  <a:pt x="26325" y="19395"/>
                  <a:pt x="33586" y="22117"/>
                </a:cubicBezTo>
                <a:cubicBezTo>
                  <a:pt x="39637" y="24385"/>
                  <a:pt x="43837" y="30885"/>
                  <a:pt x="50174" y="32152"/>
                </a:cubicBezTo>
                <a:cubicBezTo>
                  <a:pt x="61444" y="34405"/>
                  <a:pt x="73219" y="28155"/>
                  <a:pt x="84579" y="29900"/>
                </a:cubicBezTo>
                <a:cubicBezTo>
                  <a:pt x="95314" y="31549"/>
                  <a:pt x="105058" y="37393"/>
                  <a:pt x="115708" y="39525"/>
                </a:cubicBezTo>
              </a:path>
            </a:pathLst>
          </a:custGeom>
          <a:noFill/>
          <a:ln cap="flat" cmpd="sng" w="19050">
            <a:solidFill>
              <a:schemeClr val="lt1"/>
            </a:solidFill>
            <a:prstDash val="solid"/>
            <a:round/>
            <a:headEnd len="med" w="med" type="none"/>
            <a:tailEnd len="med" w="med" type="none"/>
          </a:ln>
        </p:spPr>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1pPr>
            <a:lvl2pPr lvl="1"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2pPr>
            <a:lvl3pPr lvl="2"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3pPr>
            <a:lvl4pPr lvl="3"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4pPr>
            <a:lvl5pPr lvl="4"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5pPr>
            <a:lvl6pPr lvl="5"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6pPr>
            <a:lvl7pPr lvl="6"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7pPr>
            <a:lvl8pPr lvl="7"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8pPr>
            <a:lvl9pPr lvl="8" rtl="0">
              <a:spcBef>
                <a:spcPts val="0"/>
              </a:spcBef>
              <a:spcAft>
                <a:spcPts val="0"/>
              </a:spcAft>
              <a:buClr>
                <a:schemeClr val="lt1"/>
              </a:buClr>
              <a:buSzPts val="2800"/>
              <a:buFont typeface="Notable"/>
              <a:buNone/>
              <a:defRPr b="1" sz="2800">
                <a:solidFill>
                  <a:schemeClr val="lt1"/>
                </a:solidFill>
                <a:latin typeface="Notable"/>
                <a:ea typeface="Notable"/>
                <a:cs typeface="Notable"/>
                <a:sym typeface="Notabl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30200" lvl="0" marL="4572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1pPr>
            <a:lvl2pPr indent="-330200" lvl="1" marL="9144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2pPr>
            <a:lvl3pPr indent="-330200" lvl="2" marL="13716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3pPr>
            <a:lvl4pPr indent="-330200" lvl="3" marL="18288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4pPr>
            <a:lvl5pPr indent="-330200" lvl="4" marL="22860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5pPr>
            <a:lvl6pPr indent="-330200" lvl="5" marL="27432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6pPr>
            <a:lvl7pPr indent="-330200" lvl="6" marL="32004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7pPr>
            <a:lvl8pPr indent="-330200" lvl="7" marL="36576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8pPr>
            <a:lvl9pPr indent="-330200" lvl="8" marL="4114800">
              <a:lnSpc>
                <a:spcPct val="100000"/>
              </a:lnSpc>
              <a:spcBef>
                <a:spcPts val="0"/>
              </a:spcBef>
              <a:spcAft>
                <a:spcPts val="0"/>
              </a:spcAft>
              <a:buClr>
                <a:schemeClr val="lt1"/>
              </a:buClr>
              <a:buSzPts val="1600"/>
              <a:buFont typeface="Darker Grotesque"/>
              <a:buChar char="■"/>
              <a:defRPr sz="1600">
                <a:solidFill>
                  <a:schemeClr val="lt1"/>
                </a:solidFill>
                <a:latin typeface="Darker Grotesque"/>
                <a:ea typeface="Darker Grotesque"/>
                <a:cs typeface="Darker Grotesque"/>
                <a:sym typeface="Darker Grotesqu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1.jpg"/><Relationship Id="rId5" Type="http://schemas.openxmlformats.org/officeDocument/2006/relationships/image" Target="../media/image32.jpg"/><Relationship Id="rId6" Type="http://schemas.openxmlformats.org/officeDocument/2006/relationships/image" Target="../media/image29.jpg"/><Relationship Id="rId7" Type="http://schemas.openxmlformats.org/officeDocument/2006/relationships/image" Target="../media/image2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33.jpg"/><Relationship Id="rId4" Type="http://schemas.openxmlformats.org/officeDocument/2006/relationships/image" Target="../media/image25.jpg"/><Relationship Id="rId5"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8.jpg"/><Relationship Id="rId4" Type="http://schemas.openxmlformats.org/officeDocument/2006/relationships/image" Target="../media/image25.jpg"/><Relationship Id="rId5"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30.jpg"/><Relationship Id="rId4" Type="http://schemas.openxmlformats.org/officeDocument/2006/relationships/image" Target="../media/image25.jpg"/><Relationship Id="rId5"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2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34.jpg"/><Relationship Id="rId4" Type="http://schemas.openxmlformats.org/officeDocument/2006/relationships/image" Target="../media/image25.jpg"/><Relationship Id="rId5"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hyperlink" Target="mailto:sofiakim@stanford.edu" TargetMode="External"/><Relationship Id="rId4" Type="http://schemas.openxmlformats.org/officeDocument/2006/relationships/hyperlink" Target="mailto:smoua@stanford.edu" TargetMode="External"/><Relationship Id="rId5" Type="http://schemas.openxmlformats.org/officeDocument/2006/relationships/hyperlink" Target="mailto:tmquach@stanford.edu" TargetMode="External"/><Relationship Id="rId6" Type="http://schemas.openxmlformats.org/officeDocument/2006/relationships/hyperlink" Target="mailto:gabreu@stanford.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0"/>
          <p:cNvSpPr txBox="1"/>
          <p:nvPr>
            <p:ph type="ctrTitle"/>
          </p:nvPr>
        </p:nvSpPr>
        <p:spPr>
          <a:xfrm>
            <a:off x="1669800" y="1542100"/>
            <a:ext cx="5804400" cy="187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NEEDFINDING</a:t>
            </a:r>
            <a:endParaRPr>
              <a:latin typeface="Alata"/>
              <a:ea typeface="Alata"/>
              <a:cs typeface="Alata"/>
              <a:sym typeface="Alata"/>
            </a:endParaRPr>
          </a:p>
        </p:txBody>
      </p:sp>
      <p:sp>
        <p:nvSpPr>
          <p:cNvPr id="342" name="Google Shape;342;p30"/>
          <p:cNvSpPr txBox="1"/>
          <p:nvPr>
            <p:ph idx="1" type="subTitle"/>
          </p:nvPr>
        </p:nvSpPr>
        <p:spPr>
          <a:xfrm>
            <a:off x="1669800" y="3262675"/>
            <a:ext cx="5343300" cy="409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Sofia Kim, Sheng Moua, Jennifer Quach, and Gracielly Abreu</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1"/>
          <p:cNvSpPr txBox="1"/>
          <p:nvPr>
            <p:ph type="title"/>
          </p:nvPr>
        </p:nvSpPr>
        <p:spPr>
          <a:xfrm>
            <a:off x="379150" y="27177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WHO WE ARE</a:t>
            </a:r>
            <a:endParaRPr>
              <a:latin typeface="Alata"/>
              <a:ea typeface="Alata"/>
              <a:cs typeface="Alata"/>
              <a:sym typeface="Alata"/>
            </a:endParaRPr>
          </a:p>
        </p:txBody>
      </p:sp>
      <p:sp>
        <p:nvSpPr>
          <p:cNvPr id="348" name="Google Shape;348;p31"/>
          <p:cNvSpPr txBox="1"/>
          <p:nvPr>
            <p:ph idx="2" type="title"/>
          </p:nvPr>
        </p:nvSpPr>
        <p:spPr>
          <a:xfrm>
            <a:off x="379204" y="3291864"/>
            <a:ext cx="1728000" cy="26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lata"/>
                <a:ea typeface="Alata"/>
                <a:cs typeface="Alata"/>
                <a:sym typeface="Alata"/>
              </a:rPr>
              <a:t>SOFIA KIM</a:t>
            </a:r>
            <a:endParaRPr b="1" sz="1500">
              <a:latin typeface="Alata"/>
              <a:ea typeface="Alata"/>
              <a:cs typeface="Alata"/>
              <a:sym typeface="Alata"/>
            </a:endParaRPr>
          </a:p>
        </p:txBody>
      </p:sp>
      <p:sp>
        <p:nvSpPr>
          <p:cNvPr id="349" name="Google Shape;349;p31"/>
          <p:cNvSpPr txBox="1"/>
          <p:nvPr>
            <p:ph idx="1" type="subTitle"/>
          </p:nvPr>
        </p:nvSpPr>
        <p:spPr>
          <a:xfrm>
            <a:off x="580653" y="3625438"/>
            <a:ext cx="1325100" cy="698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200"/>
              <a:t>‘25</a:t>
            </a:r>
            <a:endParaRPr sz="1200"/>
          </a:p>
          <a:p>
            <a:pPr indent="0" lvl="0" marL="0" rtl="0" algn="ctr">
              <a:spcBef>
                <a:spcPts val="0"/>
              </a:spcBef>
              <a:spcAft>
                <a:spcPts val="0"/>
              </a:spcAft>
              <a:buNone/>
            </a:pPr>
            <a:r>
              <a:rPr lang="en" sz="1200"/>
              <a:t>Symbolic Systems</a:t>
            </a:r>
            <a:endParaRPr sz="1200"/>
          </a:p>
          <a:p>
            <a:pPr indent="0" lvl="0" marL="0" rtl="0" algn="ctr">
              <a:spcBef>
                <a:spcPts val="0"/>
              </a:spcBef>
              <a:spcAft>
                <a:spcPts val="0"/>
              </a:spcAft>
              <a:buNone/>
            </a:pPr>
            <a:r>
              <a:rPr lang="en" sz="1200"/>
              <a:t>Santa Cruz, Bolivia</a:t>
            </a:r>
            <a:endParaRPr sz="1200"/>
          </a:p>
          <a:p>
            <a:pPr indent="0" lvl="0" marL="0" rtl="0" algn="ctr">
              <a:spcBef>
                <a:spcPts val="0"/>
              </a:spcBef>
              <a:spcAft>
                <a:spcPts val="0"/>
              </a:spcAft>
              <a:buNone/>
            </a:pPr>
            <a:r>
              <a:t/>
            </a:r>
            <a:endParaRPr sz="1200"/>
          </a:p>
        </p:txBody>
      </p:sp>
      <p:grpSp>
        <p:nvGrpSpPr>
          <p:cNvPr id="350" name="Google Shape;350;p31"/>
          <p:cNvGrpSpPr/>
          <p:nvPr/>
        </p:nvGrpSpPr>
        <p:grpSpPr>
          <a:xfrm>
            <a:off x="-6" y="907869"/>
            <a:ext cx="2201461" cy="2477527"/>
            <a:chOff x="719995" y="1640602"/>
            <a:chExt cx="982400" cy="975251"/>
          </a:xfrm>
        </p:grpSpPr>
        <p:pic>
          <p:nvPicPr>
            <p:cNvPr id="351" name="Google Shape;351;p31"/>
            <p:cNvPicPr preferRelativeResize="0"/>
            <p:nvPr/>
          </p:nvPicPr>
          <p:blipFill>
            <a:blip r:embed="rId3">
              <a:alphaModFix/>
            </a:blip>
            <a:stretch>
              <a:fillRect/>
            </a:stretch>
          </p:blipFill>
          <p:spPr>
            <a:xfrm>
              <a:off x="719995" y="1640602"/>
              <a:ext cx="982400" cy="975251"/>
            </a:xfrm>
            <a:prstGeom prst="rect">
              <a:avLst/>
            </a:prstGeom>
            <a:noFill/>
            <a:ln>
              <a:noFill/>
            </a:ln>
          </p:spPr>
        </p:pic>
        <p:grpSp>
          <p:nvGrpSpPr>
            <p:cNvPr id="352" name="Google Shape;352;p31"/>
            <p:cNvGrpSpPr/>
            <p:nvPr/>
          </p:nvGrpSpPr>
          <p:grpSpPr>
            <a:xfrm>
              <a:off x="1020045" y="1948819"/>
              <a:ext cx="382323" cy="328253"/>
              <a:chOff x="870622" y="2016224"/>
              <a:chExt cx="343878" cy="295244"/>
            </a:xfrm>
          </p:grpSpPr>
          <p:sp>
            <p:nvSpPr>
              <p:cNvPr id="353" name="Google Shape;353;p31"/>
              <p:cNvSpPr/>
              <p:nvPr/>
            </p:nvSpPr>
            <p:spPr>
              <a:xfrm>
                <a:off x="1139852" y="2085896"/>
                <a:ext cx="10338" cy="10338"/>
              </a:xfrm>
              <a:custGeom>
                <a:rect b="b" l="l" r="r" t="t"/>
                <a:pathLst>
                  <a:path extrusionOk="0" h="399" w="399">
                    <a:moveTo>
                      <a:pt x="192" y="0"/>
                    </a:moveTo>
                    <a:cubicBezTo>
                      <a:pt x="96" y="0"/>
                      <a:pt x="1" y="96"/>
                      <a:pt x="1" y="208"/>
                    </a:cubicBezTo>
                    <a:cubicBezTo>
                      <a:pt x="1" y="303"/>
                      <a:pt x="96" y="399"/>
                      <a:pt x="192" y="399"/>
                    </a:cubicBezTo>
                    <a:cubicBezTo>
                      <a:pt x="303" y="399"/>
                      <a:pt x="398" y="303"/>
                      <a:pt x="398" y="208"/>
                    </a:cubicBezTo>
                    <a:cubicBezTo>
                      <a:pt x="398" y="96"/>
                      <a:pt x="303" y="0"/>
                      <a:pt x="1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1"/>
              <p:cNvSpPr/>
              <p:nvPr/>
            </p:nvSpPr>
            <p:spPr>
              <a:xfrm>
                <a:off x="1129152" y="2102375"/>
                <a:ext cx="10312" cy="9924"/>
              </a:xfrm>
              <a:custGeom>
                <a:rect b="b" l="l" r="r" t="t"/>
                <a:pathLst>
                  <a:path extrusionOk="0" h="383" w="398">
                    <a:moveTo>
                      <a:pt x="191" y="1"/>
                    </a:moveTo>
                    <a:cubicBezTo>
                      <a:pt x="79" y="1"/>
                      <a:pt x="0" y="81"/>
                      <a:pt x="0" y="192"/>
                    </a:cubicBezTo>
                    <a:cubicBezTo>
                      <a:pt x="0" y="304"/>
                      <a:pt x="96" y="383"/>
                      <a:pt x="191" y="383"/>
                    </a:cubicBezTo>
                    <a:cubicBezTo>
                      <a:pt x="302" y="383"/>
                      <a:pt x="397" y="304"/>
                      <a:pt x="397" y="192"/>
                    </a:cubicBezTo>
                    <a:cubicBezTo>
                      <a:pt x="397" y="81"/>
                      <a:pt x="302" y="1"/>
                      <a:pt x="1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1"/>
              <p:cNvSpPr/>
              <p:nvPr/>
            </p:nvSpPr>
            <p:spPr>
              <a:xfrm>
                <a:off x="1118425" y="2085896"/>
                <a:ext cx="9924" cy="10338"/>
              </a:xfrm>
              <a:custGeom>
                <a:rect b="b" l="l" r="r" t="t"/>
                <a:pathLst>
                  <a:path extrusionOk="0" h="399" w="383">
                    <a:moveTo>
                      <a:pt x="191" y="0"/>
                    </a:moveTo>
                    <a:cubicBezTo>
                      <a:pt x="79" y="0"/>
                      <a:pt x="0" y="96"/>
                      <a:pt x="0" y="208"/>
                    </a:cubicBezTo>
                    <a:cubicBezTo>
                      <a:pt x="0" y="303"/>
                      <a:pt x="79" y="399"/>
                      <a:pt x="191" y="399"/>
                    </a:cubicBezTo>
                    <a:cubicBezTo>
                      <a:pt x="302" y="399"/>
                      <a:pt x="382" y="303"/>
                      <a:pt x="382" y="208"/>
                    </a:cubicBezTo>
                    <a:cubicBezTo>
                      <a:pt x="382" y="96"/>
                      <a:pt x="302" y="0"/>
                      <a:pt x="1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p:nvPr/>
            </p:nvSpPr>
            <p:spPr>
              <a:xfrm>
                <a:off x="1080881" y="2043015"/>
                <a:ext cx="106827" cy="106827"/>
              </a:xfrm>
              <a:custGeom>
                <a:rect b="b" l="l" r="r" t="t"/>
                <a:pathLst>
                  <a:path extrusionOk="0" h="4123" w="4123">
                    <a:moveTo>
                      <a:pt x="2054" y="1"/>
                    </a:moveTo>
                    <a:cubicBezTo>
                      <a:pt x="1959" y="1"/>
                      <a:pt x="1863" y="81"/>
                      <a:pt x="1863" y="191"/>
                    </a:cubicBezTo>
                    <a:lnTo>
                      <a:pt x="1863" y="637"/>
                    </a:lnTo>
                    <a:cubicBezTo>
                      <a:pt x="1609" y="669"/>
                      <a:pt x="1386" y="764"/>
                      <a:pt x="1195" y="923"/>
                    </a:cubicBezTo>
                    <a:lnTo>
                      <a:pt x="877" y="605"/>
                    </a:lnTo>
                    <a:cubicBezTo>
                      <a:pt x="836" y="566"/>
                      <a:pt x="785" y="546"/>
                      <a:pt x="735" y="546"/>
                    </a:cubicBezTo>
                    <a:cubicBezTo>
                      <a:pt x="685" y="546"/>
                      <a:pt x="637" y="566"/>
                      <a:pt x="605" y="605"/>
                    </a:cubicBezTo>
                    <a:cubicBezTo>
                      <a:pt x="526" y="685"/>
                      <a:pt x="526" y="796"/>
                      <a:pt x="605" y="876"/>
                    </a:cubicBezTo>
                    <a:lnTo>
                      <a:pt x="908" y="1195"/>
                    </a:lnTo>
                    <a:cubicBezTo>
                      <a:pt x="764" y="1386"/>
                      <a:pt x="669" y="1624"/>
                      <a:pt x="637" y="1863"/>
                    </a:cubicBezTo>
                    <a:lnTo>
                      <a:pt x="192" y="1863"/>
                    </a:lnTo>
                    <a:cubicBezTo>
                      <a:pt x="81" y="1863"/>
                      <a:pt x="1" y="1958"/>
                      <a:pt x="1" y="2069"/>
                    </a:cubicBezTo>
                    <a:cubicBezTo>
                      <a:pt x="1" y="2165"/>
                      <a:pt x="81" y="2260"/>
                      <a:pt x="192" y="2260"/>
                    </a:cubicBezTo>
                    <a:lnTo>
                      <a:pt x="637" y="2260"/>
                    </a:lnTo>
                    <a:cubicBezTo>
                      <a:pt x="669" y="2515"/>
                      <a:pt x="764" y="2738"/>
                      <a:pt x="908" y="2928"/>
                    </a:cubicBezTo>
                    <a:lnTo>
                      <a:pt x="605" y="3247"/>
                    </a:lnTo>
                    <a:cubicBezTo>
                      <a:pt x="526" y="3327"/>
                      <a:pt x="526" y="3454"/>
                      <a:pt x="605" y="3518"/>
                    </a:cubicBezTo>
                    <a:cubicBezTo>
                      <a:pt x="637" y="3565"/>
                      <a:pt x="686" y="3582"/>
                      <a:pt x="733" y="3582"/>
                    </a:cubicBezTo>
                    <a:cubicBezTo>
                      <a:pt x="781" y="3582"/>
                      <a:pt x="828" y="3565"/>
                      <a:pt x="877" y="3518"/>
                    </a:cubicBezTo>
                    <a:lnTo>
                      <a:pt x="1195" y="3215"/>
                    </a:lnTo>
                    <a:cubicBezTo>
                      <a:pt x="1386" y="3359"/>
                      <a:pt x="1609" y="3454"/>
                      <a:pt x="1863" y="3486"/>
                    </a:cubicBezTo>
                    <a:lnTo>
                      <a:pt x="1863" y="3932"/>
                    </a:lnTo>
                    <a:cubicBezTo>
                      <a:pt x="1863" y="4042"/>
                      <a:pt x="1959" y="4123"/>
                      <a:pt x="2054" y="4123"/>
                    </a:cubicBezTo>
                    <a:cubicBezTo>
                      <a:pt x="2165" y="4123"/>
                      <a:pt x="2260" y="4042"/>
                      <a:pt x="2260" y="3932"/>
                    </a:cubicBezTo>
                    <a:lnTo>
                      <a:pt x="2260" y="3486"/>
                    </a:lnTo>
                    <a:cubicBezTo>
                      <a:pt x="2500" y="3454"/>
                      <a:pt x="2738" y="3359"/>
                      <a:pt x="2929" y="3215"/>
                    </a:cubicBezTo>
                    <a:lnTo>
                      <a:pt x="3247" y="3518"/>
                    </a:lnTo>
                    <a:cubicBezTo>
                      <a:pt x="3279" y="3565"/>
                      <a:pt x="3327" y="3582"/>
                      <a:pt x="3374" y="3582"/>
                    </a:cubicBezTo>
                    <a:cubicBezTo>
                      <a:pt x="3438" y="3582"/>
                      <a:pt x="3486" y="3565"/>
                      <a:pt x="3518" y="3518"/>
                    </a:cubicBezTo>
                    <a:cubicBezTo>
                      <a:pt x="3597" y="3454"/>
                      <a:pt x="3597" y="3327"/>
                      <a:pt x="3518" y="3247"/>
                    </a:cubicBezTo>
                    <a:lnTo>
                      <a:pt x="3200" y="2928"/>
                    </a:lnTo>
                    <a:cubicBezTo>
                      <a:pt x="3359" y="2738"/>
                      <a:pt x="3454" y="2515"/>
                      <a:pt x="3486" y="2260"/>
                    </a:cubicBezTo>
                    <a:lnTo>
                      <a:pt x="3932" y="2260"/>
                    </a:lnTo>
                    <a:cubicBezTo>
                      <a:pt x="4043" y="2260"/>
                      <a:pt x="4123" y="2165"/>
                      <a:pt x="4123" y="2069"/>
                    </a:cubicBezTo>
                    <a:cubicBezTo>
                      <a:pt x="4123" y="1958"/>
                      <a:pt x="4043" y="1863"/>
                      <a:pt x="3932" y="1863"/>
                    </a:cubicBezTo>
                    <a:lnTo>
                      <a:pt x="3486" y="1863"/>
                    </a:lnTo>
                    <a:cubicBezTo>
                      <a:pt x="3454" y="1624"/>
                      <a:pt x="3359" y="1386"/>
                      <a:pt x="3200" y="1195"/>
                    </a:cubicBezTo>
                    <a:lnTo>
                      <a:pt x="3518" y="876"/>
                    </a:lnTo>
                    <a:cubicBezTo>
                      <a:pt x="3597" y="796"/>
                      <a:pt x="3597" y="685"/>
                      <a:pt x="3518" y="605"/>
                    </a:cubicBezTo>
                    <a:cubicBezTo>
                      <a:pt x="3478" y="566"/>
                      <a:pt x="3430" y="546"/>
                      <a:pt x="3382" y="546"/>
                    </a:cubicBezTo>
                    <a:cubicBezTo>
                      <a:pt x="3335" y="546"/>
                      <a:pt x="3287" y="566"/>
                      <a:pt x="3247" y="605"/>
                    </a:cubicBezTo>
                    <a:lnTo>
                      <a:pt x="2801" y="1051"/>
                    </a:lnTo>
                    <a:cubicBezTo>
                      <a:pt x="2722" y="1114"/>
                      <a:pt x="2722" y="1242"/>
                      <a:pt x="2801" y="1322"/>
                    </a:cubicBezTo>
                    <a:cubicBezTo>
                      <a:pt x="3009" y="1513"/>
                      <a:pt x="3104" y="1783"/>
                      <a:pt x="3104" y="2069"/>
                    </a:cubicBezTo>
                    <a:cubicBezTo>
                      <a:pt x="3104" y="2642"/>
                      <a:pt x="2642" y="3119"/>
                      <a:pt x="2054" y="3119"/>
                    </a:cubicBezTo>
                    <a:cubicBezTo>
                      <a:pt x="1481" y="3119"/>
                      <a:pt x="1004" y="2642"/>
                      <a:pt x="1004" y="2069"/>
                    </a:cubicBezTo>
                    <a:cubicBezTo>
                      <a:pt x="1004" y="1481"/>
                      <a:pt x="1481" y="1004"/>
                      <a:pt x="2054" y="1004"/>
                    </a:cubicBezTo>
                    <a:cubicBezTo>
                      <a:pt x="2118" y="1004"/>
                      <a:pt x="2181" y="1019"/>
                      <a:pt x="2245" y="1035"/>
                    </a:cubicBezTo>
                    <a:cubicBezTo>
                      <a:pt x="2254" y="1037"/>
                      <a:pt x="2264" y="1037"/>
                      <a:pt x="2273" y="1037"/>
                    </a:cubicBezTo>
                    <a:cubicBezTo>
                      <a:pt x="2371" y="1037"/>
                      <a:pt x="2454" y="964"/>
                      <a:pt x="2483" y="876"/>
                    </a:cubicBezTo>
                    <a:cubicBezTo>
                      <a:pt x="2500" y="764"/>
                      <a:pt x="2419" y="669"/>
                      <a:pt x="2324" y="637"/>
                    </a:cubicBezTo>
                    <a:lnTo>
                      <a:pt x="2260" y="637"/>
                    </a:lnTo>
                    <a:lnTo>
                      <a:pt x="2260" y="191"/>
                    </a:lnTo>
                    <a:cubicBezTo>
                      <a:pt x="2260" y="81"/>
                      <a:pt x="2165" y="1"/>
                      <a:pt x="205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p:nvPr/>
            </p:nvSpPr>
            <p:spPr>
              <a:xfrm>
                <a:off x="897413" y="2016224"/>
                <a:ext cx="317087" cy="160823"/>
              </a:xfrm>
              <a:custGeom>
                <a:rect b="b" l="l" r="r" t="t"/>
                <a:pathLst>
                  <a:path extrusionOk="0" h="6207" w="12238">
                    <a:moveTo>
                      <a:pt x="9135" y="1"/>
                    </a:moveTo>
                    <a:cubicBezTo>
                      <a:pt x="8546" y="1"/>
                      <a:pt x="7958" y="160"/>
                      <a:pt x="7464" y="493"/>
                    </a:cubicBezTo>
                    <a:cubicBezTo>
                      <a:pt x="6971" y="796"/>
                      <a:pt x="6589" y="1242"/>
                      <a:pt x="6334" y="1766"/>
                    </a:cubicBezTo>
                    <a:cubicBezTo>
                      <a:pt x="6286" y="1862"/>
                      <a:pt x="6334" y="1974"/>
                      <a:pt x="6430" y="2021"/>
                    </a:cubicBezTo>
                    <a:cubicBezTo>
                      <a:pt x="6459" y="2036"/>
                      <a:pt x="6489" y="2043"/>
                      <a:pt x="6518" y="2043"/>
                    </a:cubicBezTo>
                    <a:cubicBezTo>
                      <a:pt x="6586" y="2043"/>
                      <a:pt x="6651" y="2004"/>
                      <a:pt x="6684" y="1926"/>
                    </a:cubicBezTo>
                    <a:cubicBezTo>
                      <a:pt x="6907" y="1480"/>
                      <a:pt x="7241" y="1083"/>
                      <a:pt x="7671" y="812"/>
                    </a:cubicBezTo>
                    <a:cubicBezTo>
                      <a:pt x="8100" y="525"/>
                      <a:pt x="8609" y="383"/>
                      <a:pt x="9135" y="383"/>
                    </a:cubicBezTo>
                    <a:cubicBezTo>
                      <a:pt x="10631" y="383"/>
                      <a:pt x="11856" y="1607"/>
                      <a:pt x="11856" y="3103"/>
                    </a:cubicBezTo>
                    <a:cubicBezTo>
                      <a:pt x="11856" y="4599"/>
                      <a:pt x="10631" y="5808"/>
                      <a:pt x="9135" y="5808"/>
                    </a:cubicBezTo>
                    <a:lnTo>
                      <a:pt x="207" y="5808"/>
                    </a:lnTo>
                    <a:cubicBezTo>
                      <a:pt x="96" y="5808"/>
                      <a:pt x="1" y="5904"/>
                      <a:pt x="1" y="6016"/>
                    </a:cubicBezTo>
                    <a:cubicBezTo>
                      <a:pt x="1" y="6111"/>
                      <a:pt x="96" y="6207"/>
                      <a:pt x="207" y="6207"/>
                    </a:cubicBezTo>
                    <a:lnTo>
                      <a:pt x="9135" y="6207"/>
                    </a:lnTo>
                    <a:cubicBezTo>
                      <a:pt x="10854" y="6207"/>
                      <a:pt x="12237" y="4807"/>
                      <a:pt x="12237" y="3103"/>
                    </a:cubicBezTo>
                    <a:cubicBezTo>
                      <a:pt x="12237" y="1385"/>
                      <a:pt x="10854" y="1"/>
                      <a:pt x="9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1"/>
              <p:cNvSpPr/>
              <p:nvPr/>
            </p:nvSpPr>
            <p:spPr>
              <a:xfrm>
                <a:off x="1048338" y="2215368"/>
                <a:ext cx="74621" cy="74673"/>
              </a:xfrm>
              <a:custGeom>
                <a:rect b="b" l="l" r="r" t="t"/>
                <a:pathLst>
                  <a:path extrusionOk="0" h="2882" w="2880">
                    <a:moveTo>
                      <a:pt x="1448" y="796"/>
                    </a:moveTo>
                    <a:cubicBezTo>
                      <a:pt x="1798" y="796"/>
                      <a:pt x="2084" y="1082"/>
                      <a:pt x="2084" y="1449"/>
                    </a:cubicBezTo>
                    <a:cubicBezTo>
                      <a:pt x="2084" y="1799"/>
                      <a:pt x="1798" y="2085"/>
                      <a:pt x="1448" y="2085"/>
                    </a:cubicBezTo>
                    <a:cubicBezTo>
                      <a:pt x="1098" y="2085"/>
                      <a:pt x="811" y="1799"/>
                      <a:pt x="811" y="1449"/>
                    </a:cubicBezTo>
                    <a:cubicBezTo>
                      <a:pt x="811" y="1082"/>
                      <a:pt x="1098" y="796"/>
                      <a:pt x="1448" y="796"/>
                    </a:cubicBezTo>
                    <a:close/>
                    <a:moveTo>
                      <a:pt x="1448" y="0"/>
                    </a:moveTo>
                    <a:cubicBezTo>
                      <a:pt x="1337" y="0"/>
                      <a:pt x="1257" y="80"/>
                      <a:pt x="1257" y="191"/>
                    </a:cubicBezTo>
                    <a:lnTo>
                      <a:pt x="1257" y="430"/>
                    </a:lnTo>
                    <a:cubicBezTo>
                      <a:pt x="1114" y="462"/>
                      <a:pt x="987" y="509"/>
                      <a:pt x="875" y="590"/>
                    </a:cubicBezTo>
                    <a:lnTo>
                      <a:pt x="700" y="414"/>
                    </a:lnTo>
                    <a:cubicBezTo>
                      <a:pt x="660" y="382"/>
                      <a:pt x="608" y="366"/>
                      <a:pt x="559" y="366"/>
                    </a:cubicBezTo>
                    <a:cubicBezTo>
                      <a:pt x="509" y="366"/>
                      <a:pt x="461" y="382"/>
                      <a:pt x="429" y="414"/>
                    </a:cubicBezTo>
                    <a:cubicBezTo>
                      <a:pt x="350" y="494"/>
                      <a:pt x="350" y="621"/>
                      <a:pt x="429" y="700"/>
                    </a:cubicBezTo>
                    <a:lnTo>
                      <a:pt x="588" y="859"/>
                    </a:lnTo>
                    <a:cubicBezTo>
                      <a:pt x="525" y="971"/>
                      <a:pt x="461" y="1114"/>
                      <a:pt x="429" y="1241"/>
                    </a:cubicBezTo>
                    <a:lnTo>
                      <a:pt x="191" y="1241"/>
                    </a:lnTo>
                    <a:cubicBezTo>
                      <a:pt x="96" y="1241"/>
                      <a:pt x="0" y="1337"/>
                      <a:pt x="0" y="1449"/>
                    </a:cubicBezTo>
                    <a:cubicBezTo>
                      <a:pt x="0" y="1544"/>
                      <a:pt x="96" y="1640"/>
                      <a:pt x="191" y="1640"/>
                    </a:cubicBezTo>
                    <a:lnTo>
                      <a:pt x="429" y="1640"/>
                    </a:lnTo>
                    <a:cubicBezTo>
                      <a:pt x="461" y="1767"/>
                      <a:pt x="525" y="1910"/>
                      <a:pt x="588" y="2022"/>
                    </a:cubicBezTo>
                    <a:lnTo>
                      <a:pt x="429" y="2181"/>
                    </a:lnTo>
                    <a:cubicBezTo>
                      <a:pt x="350" y="2260"/>
                      <a:pt x="350" y="2387"/>
                      <a:pt x="429" y="2467"/>
                    </a:cubicBezTo>
                    <a:cubicBezTo>
                      <a:pt x="461" y="2499"/>
                      <a:pt x="509" y="2514"/>
                      <a:pt x="556" y="2514"/>
                    </a:cubicBezTo>
                    <a:cubicBezTo>
                      <a:pt x="605" y="2514"/>
                      <a:pt x="669" y="2499"/>
                      <a:pt x="700" y="2467"/>
                    </a:cubicBezTo>
                    <a:lnTo>
                      <a:pt x="875" y="2292"/>
                    </a:lnTo>
                    <a:cubicBezTo>
                      <a:pt x="987" y="2372"/>
                      <a:pt x="1114" y="2419"/>
                      <a:pt x="1257" y="2451"/>
                    </a:cubicBezTo>
                    <a:lnTo>
                      <a:pt x="1257" y="2690"/>
                    </a:lnTo>
                    <a:cubicBezTo>
                      <a:pt x="1257" y="2801"/>
                      <a:pt x="1337" y="2881"/>
                      <a:pt x="1448" y="2881"/>
                    </a:cubicBezTo>
                    <a:cubicBezTo>
                      <a:pt x="1543" y="2881"/>
                      <a:pt x="1639" y="2801"/>
                      <a:pt x="1639" y="2690"/>
                    </a:cubicBezTo>
                    <a:lnTo>
                      <a:pt x="1639" y="2451"/>
                    </a:lnTo>
                    <a:cubicBezTo>
                      <a:pt x="1782" y="2419"/>
                      <a:pt x="1910" y="2372"/>
                      <a:pt x="2020" y="2292"/>
                    </a:cubicBezTo>
                    <a:lnTo>
                      <a:pt x="2196" y="2467"/>
                    </a:lnTo>
                    <a:cubicBezTo>
                      <a:pt x="2228" y="2499"/>
                      <a:pt x="2275" y="2514"/>
                      <a:pt x="2323" y="2514"/>
                    </a:cubicBezTo>
                    <a:cubicBezTo>
                      <a:pt x="2371" y="2514"/>
                      <a:pt x="2419" y="2499"/>
                      <a:pt x="2466" y="2467"/>
                    </a:cubicBezTo>
                    <a:cubicBezTo>
                      <a:pt x="2546" y="2387"/>
                      <a:pt x="2546" y="2260"/>
                      <a:pt x="2466" y="2181"/>
                    </a:cubicBezTo>
                    <a:lnTo>
                      <a:pt x="2292" y="2022"/>
                    </a:lnTo>
                    <a:cubicBezTo>
                      <a:pt x="2371" y="1910"/>
                      <a:pt x="2419" y="1767"/>
                      <a:pt x="2451" y="1640"/>
                    </a:cubicBezTo>
                    <a:lnTo>
                      <a:pt x="2689" y="1640"/>
                    </a:lnTo>
                    <a:cubicBezTo>
                      <a:pt x="2801" y="1640"/>
                      <a:pt x="2880" y="1544"/>
                      <a:pt x="2880" y="1449"/>
                    </a:cubicBezTo>
                    <a:cubicBezTo>
                      <a:pt x="2880" y="1337"/>
                      <a:pt x="2801" y="1241"/>
                      <a:pt x="2689" y="1241"/>
                    </a:cubicBezTo>
                    <a:lnTo>
                      <a:pt x="2451" y="1241"/>
                    </a:lnTo>
                    <a:cubicBezTo>
                      <a:pt x="2419" y="1114"/>
                      <a:pt x="2371" y="971"/>
                      <a:pt x="2292" y="859"/>
                    </a:cubicBezTo>
                    <a:lnTo>
                      <a:pt x="2466" y="700"/>
                    </a:lnTo>
                    <a:cubicBezTo>
                      <a:pt x="2546" y="621"/>
                      <a:pt x="2546" y="494"/>
                      <a:pt x="2466" y="414"/>
                    </a:cubicBezTo>
                    <a:cubicBezTo>
                      <a:pt x="2427" y="382"/>
                      <a:pt x="2375" y="366"/>
                      <a:pt x="2325" y="366"/>
                    </a:cubicBezTo>
                    <a:cubicBezTo>
                      <a:pt x="2276" y="366"/>
                      <a:pt x="2228" y="382"/>
                      <a:pt x="2196" y="414"/>
                    </a:cubicBezTo>
                    <a:lnTo>
                      <a:pt x="2020" y="590"/>
                    </a:lnTo>
                    <a:cubicBezTo>
                      <a:pt x="1910" y="509"/>
                      <a:pt x="1782" y="462"/>
                      <a:pt x="1639" y="430"/>
                    </a:cubicBezTo>
                    <a:lnTo>
                      <a:pt x="1639" y="191"/>
                    </a:lnTo>
                    <a:cubicBezTo>
                      <a:pt x="1639" y="80"/>
                      <a:pt x="1543" y="0"/>
                      <a:pt x="14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1"/>
              <p:cNvSpPr/>
              <p:nvPr/>
            </p:nvSpPr>
            <p:spPr>
              <a:xfrm>
                <a:off x="881322" y="2193915"/>
                <a:ext cx="263505" cy="117554"/>
              </a:xfrm>
              <a:custGeom>
                <a:rect b="b" l="l" r="r" t="t"/>
                <a:pathLst>
                  <a:path extrusionOk="0" h="4537" w="10170">
                    <a:moveTo>
                      <a:pt x="192" y="1"/>
                    </a:moveTo>
                    <a:cubicBezTo>
                      <a:pt x="96" y="1"/>
                      <a:pt x="1" y="81"/>
                      <a:pt x="1" y="192"/>
                    </a:cubicBezTo>
                    <a:cubicBezTo>
                      <a:pt x="1" y="304"/>
                      <a:pt x="96" y="383"/>
                      <a:pt x="192" y="383"/>
                    </a:cubicBezTo>
                    <a:lnTo>
                      <a:pt x="7894" y="383"/>
                    </a:lnTo>
                    <a:cubicBezTo>
                      <a:pt x="8929" y="383"/>
                      <a:pt x="9771" y="1227"/>
                      <a:pt x="9771" y="2277"/>
                    </a:cubicBezTo>
                    <a:cubicBezTo>
                      <a:pt x="9771" y="3311"/>
                      <a:pt x="8929" y="4155"/>
                      <a:pt x="7894" y="4155"/>
                    </a:cubicBezTo>
                    <a:cubicBezTo>
                      <a:pt x="7146" y="4155"/>
                      <a:pt x="6461" y="3709"/>
                      <a:pt x="6160" y="3024"/>
                    </a:cubicBezTo>
                    <a:cubicBezTo>
                      <a:pt x="6124" y="2954"/>
                      <a:pt x="6055" y="2910"/>
                      <a:pt x="5984" y="2910"/>
                    </a:cubicBezTo>
                    <a:cubicBezTo>
                      <a:pt x="5957" y="2910"/>
                      <a:pt x="5931" y="2916"/>
                      <a:pt x="5905" y="2929"/>
                    </a:cubicBezTo>
                    <a:cubicBezTo>
                      <a:pt x="5810" y="2960"/>
                      <a:pt x="5761" y="3088"/>
                      <a:pt x="5810" y="3183"/>
                    </a:cubicBezTo>
                    <a:cubicBezTo>
                      <a:pt x="6175" y="4011"/>
                      <a:pt x="6987" y="4537"/>
                      <a:pt x="7894" y="4537"/>
                    </a:cubicBezTo>
                    <a:cubicBezTo>
                      <a:pt x="9151" y="4537"/>
                      <a:pt x="10170" y="3518"/>
                      <a:pt x="10170" y="2277"/>
                    </a:cubicBezTo>
                    <a:cubicBezTo>
                      <a:pt x="10170" y="1019"/>
                      <a:pt x="9151" y="1"/>
                      <a:pt x="78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1"/>
              <p:cNvSpPr/>
              <p:nvPr/>
            </p:nvSpPr>
            <p:spPr>
              <a:xfrm>
                <a:off x="870622" y="2220732"/>
                <a:ext cx="139370" cy="9924"/>
              </a:xfrm>
              <a:custGeom>
                <a:rect b="b" l="l" r="r" t="t"/>
                <a:pathLst>
                  <a:path extrusionOk="0" h="383" w="5379">
                    <a:moveTo>
                      <a:pt x="191" y="1"/>
                    </a:moveTo>
                    <a:cubicBezTo>
                      <a:pt x="80" y="1"/>
                      <a:pt x="0" y="80"/>
                      <a:pt x="0" y="192"/>
                    </a:cubicBezTo>
                    <a:cubicBezTo>
                      <a:pt x="0" y="302"/>
                      <a:pt x="80" y="383"/>
                      <a:pt x="191" y="383"/>
                    </a:cubicBezTo>
                    <a:lnTo>
                      <a:pt x="5188" y="383"/>
                    </a:lnTo>
                    <a:cubicBezTo>
                      <a:pt x="5300" y="383"/>
                      <a:pt x="5379" y="302"/>
                      <a:pt x="5379" y="192"/>
                    </a:cubicBezTo>
                    <a:cubicBezTo>
                      <a:pt x="5379" y="80"/>
                      <a:pt x="5300" y="1"/>
                      <a:pt x="518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1"/>
              <p:cNvSpPr/>
              <p:nvPr/>
            </p:nvSpPr>
            <p:spPr>
              <a:xfrm>
                <a:off x="908139" y="2107764"/>
                <a:ext cx="139396" cy="42078"/>
              </a:xfrm>
              <a:custGeom>
                <a:rect b="b" l="l" r="r" t="t"/>
                <a:pathLst>
                  <a:path extrusionOk="0" h="1624" w="5380">
                    <a:moveTo>
                      <a:pt x="4567" y="0"/>
                    </a:moveTo>
                    <a:cubicBezTo>
                      <a:pt x="4456" y="0"/>
                      <a:pt x="4376" y="79"/>
                      <a:pt x="4376" y="191"/>
                    </a:cubicBezTo>
                    <a:cubicBezTo>
                      <a:pt x="4376" y="302"/>
                      <a:pt x="4456" y="382"/>
                      <a:pt x="4567" y="382"/>
                    </a:cubicBezTo>
                    <a:cubicBezTo>
                      <a:pt x="4806" y="382"/>
                      <a:pt x="4997" y="573"/>
                      <a:pt x="4997" y="811"/>
                    </a:cubicBezTo>
                    <a:cubicBezTo>
                      <a:pt x="4997" y="1051"/>
                      <a:pt x="4806" y="1242"/>
                      <a:pt x="4567" y="1242"/>
                    </a:cubicBezTo>
                    <a:lnTo>
                      <a:pt x="207" y="1242"/>
                    </a:lnTo>
                    <a:cubicBezTo>
                      <a:pt x="96" y="1242"/>
                      <a:pt x="1" y="1321"/>
                      <a:pt x="1" y="1433"/>
                    </a:cubicBezTo>
                    <a:cubicBezTo>
                      <a:pt x="1" y="1543"/>
                      <a:pt x="96" y="1624"/>
                      <a:pt x="207" y="1624"/>
                    </a:cubicBezTo>
                    <a:lnTo>
                      <a:pt x="4567" y="1624"/>
                    </a:lnTo>
                    <a:cubicBezTo>
                      <a:pt x="5013" y="1624"/>
                      <a:pt x="5379" y="1257"/>
                      <a:pt x="5379" y="811"/>
                    </a:cubicBezTo>
                    <a:cubicBezTo>
                      <a:pt x="5379" y="366"/>
                      <a:pt x="5013" y="0"/>
                      <a:pt x="45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362" name="Google Shape;362;p31"/>
          <p:cNvPicPr preferRelativeResize="0"/>
          <p:nvPr/>
        </p:nvPicPr>
        <p:blipFill rotWithShape="1">
          <a:blip r:embed="rId4">
            <a:alphaModFix/>
          </a:blip>
          <a:srcRect b="0" l="0" r="0" t="20552"/>
          <a:stretch/>
        </p:blipFill>
        <p:spPr>
          <a:xfrm>
            <a:off x="394765" y="1389698"/>
            <a:ext cx="1696693" cy="1798431"/>
          </a:xfrm>
          <a:prstGeom prst="rect">
            <a:avLst/>
          </a:prstGeom>
          <a:noFill/>
          <a:ln>
            <a:noFill/>
          </a:ln>
        </p:spPr>
      </p:pic>
      <p:sp>
        <p:nvSpPr>
          <p:cNvPr id="363" name="Google Shape;363;p31"/>
          <p:cNvSpPr txBox="1"/>
          <p:nvPr>
            <p:ph idx="2" type="title"/>
          </p:nvPr>
        </p:nvSpPr>
        <p:spPr>
          <a:xfrm>
            <a:off x="2635734" y="3291864"/>
            <a:ext cx="1728000" cy="26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lata"/>
                <a:ea typeface="Alata"/>
                <a:cs typeface="Alata"/>
                <a:sym typeface="Alata"/>
              </a:rPr>
              <a:t>SHENG MOUA</a:t>
            </a:r>
            <a:endParaRPr b="1" sz="1500">
              <a:latin typeface="Alata"/>
              <a:ea typeface="Alata"/>
              <a:cs typeface="Alata"/>
              <a:sym typeface="Alata"/>
            </a:endParaRPr>
          </a:p>
        </p:txBody>
      </p:sp>
      <p:sp>
        <p:nvSpPr>
          <p:cNvPr id="364" name="Google Shape;364;p31"/>
          <p:cNvSpPr txBox="1"/>
          <p:nvPr>
            <p:ph idx="1" type="subTitle"/>
          </p:nvPr>
        </p:nvSpPr>
        <p:spPr>
          <a:xfrm>
            <a:off x="2660188" y="3752788"/>
            <a:ext cx="1696800" cy="44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200"/>
              <a:t>‘25</a:t>
            </a:r>
            <a:endParaRPr sz="1200"/>
          </a:p>
          <a:p>
            <a:pPr indent="0" lvl="0" marL="0" rtl="0" algn="ctr">
              <a:spcBef>
                <a:spcPts val="0"/>
              </a:spcBef>
              <a:spcAft>
                <a:spcPts val="0"/>
              </a:spcAft>
              <a:buNone/>
            </a:pPr>
            <a:r>
              <a:rPr lang="en" sz="1200"/>
              <a:t>Computer Science</a:t>
            </a:r>
            <a:endParaRPr sz="1200"/>
          </a:p>
          <a:p>
            <a:pPr indent="0" lvl="0" marL="0" rtl="0" algn="ctr">
              <a:spcBef>
                <a:spcPts val="0"/>
              </a:spcBef>
              <a:spcAft>
                <a:spcPts val="0"/>
              </a:spcAft>
              <a:buNone/>
            </a:pPr>
            <a:r>
              <a:rPr lang="en" sz="1200"/>
              <a:t>Eau Claire, WI</a:t>
            </a:r>
            <a:endParaRPr sz="1200"/>
          </a:p>
          <a:p>
            <a:pPr indent="0" lvl="0" marL="0" rtl="0" algn="ctr">
              <a:spcBef>
                <a:spcPts val="0"/>
              </a:spcBef>
              <a:spcAft>
                <a:spcPts val="0"/>
              </a:spcAft>
              <a:buNone/>
            </a:pPr>
            <a:r>
              <a:t/>
            </a:r>
            <a:endParaRPr sz="1200"/>
          </a:p>
        </p:txBody>
      </p:sp>
      <p:grpSp>
        <p:nvGrpSpPr>
          <p:cNvPr id="365" name="Google Shape;365;p31"/>
          <p:cNvGrpSpPr/>
          <p:nvPr/>
        </p:nvGrpSpPr>
        <p:grpSpPr>
          <a:xfrm>
            <a:off x="2256524" y="907869"/>
            <a:ext cx="2201461" cy="2477527"/>
            <a:chOff x="719995" y="1640602"/>
            <a:chExt cx="982400" cy="975251"/>
          </a:xfrm>
        </p:grpSpPr>
        <p:pic>
          <p:nvPicPr>
            <p:cNvPr id="366" name="Google Shape;366;p31"/>
            <p:cNvPicPr preferRelativeResize="0"/>
            <p:nvPr/>
          </p:nvPicPr>
          <p:blipFill>
            <a:blip r:embed="rId3">
              <a:alphaModFix/>
            </a:blip>
            <a:stretch>
              <a:fillRect/>
            </a:stretch>
          </p:blipFill>
          <p:spPr>
            <a:xfrm>
              <a:off x="719995" y="1640602"/>
              <a:ext cx="982400" cy="975251"/>
            </a:xfrm>
            <a:prstGeom prst="rect">
              <a:avLst/>
            </a:prstGeom>
            <a:noFill/>
            <a:ln>
              <a:noFill/>
            </a:ln>
          </p:spPr>
        </p:pic>
        <p:grpSp>
          <p:nvGrpSpPr>
            <p:cNvPr id="367" name="Google Shape;367;p31"/>
            <p:cNvGrpSpPr/>
            <p:nvPr/>
          </p:nvGrpSpPr>
          <p:grpSpPr>
            <a:xfrm>
              <a:off x="1020045" y="1948819"/>
              <a:ext cx="382323" cy="328253"/>
              <a:chOff x="870622" y="2016224"/>
              <a:chExt cx="343878" cy="295244"/>
            </a:xfrm>
          </p:grpSpPr>
          <p:sp>
            <p:nvSpPr>
              <p:cNvPr id="368" name="Google Shape;368;p31"/>
              <p:cNvSpPr/>
              <p:nvPr/>
            </p:nvSpPr>
            <p:spPr>
              <a:xfrm>
                <a:off x="1139852" y="2085896"/>
                <a:ext cx="10338" cy="10338"/>
              </a:xfrm>
              <a:custGeom>
                <a:rect b="b" l="l" r="r" t="t"/>
                <a:pathLst>
                  <a:path extrusionOk="0" h="399" w="399">
                    <a:moveTo>
                      <a:pt x="192" y="0"/>
                    </a:moveTo>
                    <a:cubicBezTo>
                      <a:pt x="96" y="0"/>
                      <a:pt x="1" y="96"/>
                      <a:pt x="1" y="208"/>
                    </a:cubicBezTo>
                    <a:cubicBezTo>
                      <a:pt x="1" y="303"/>
                      <a:pt x="96" y="399"/>
                      <a:pt x="192" y="399"/>
                    </a:cubicBezTo>
                    <a:cubicBezTo>
                      <a:pt x="303" y="399"/>
                      <a:pt x="398" y="303"/>
                      <a:pt x="398" y="208"/>
                    </a:cubicBezTo>
                    <a:cubicBezTo>
                      <a:pt x="398" y="96"/>
                      <a:pt x="303" y="0"/>
                      <a:pt x="1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1"/>
              <p:cNvSpPr/>
              <p:nvPr/>
            </p:nvSpPr>
            <p:spPr>
              <a:xfrm>
                <a:off x="1129152" y="2102375"/>
                <a:ext cx="10312" cy="9924"/>
              </a:xfrm>
              <a:custGeom>
                <a:rect b="b" l="l" r="r" t="t"/>
                <a:pathLst>
                  <a:path extrusionOk="0" h="383" w="398">
                    <a:moveTo>
                      <a:pt x="191" y="1"/>
                    </a:moveTo>
                    <a:cubicBezTo>
                      <a:pt x="79" y="1"/>
                      <a:pt x="0" y="81"/>
                      <a:pt x="0" y="192"/>
                    </a:cubicBezTo>
                    <a:cubicBezTo>
                      <a:pt x="0" y="304"/>
                      <a:pt x="96" y="383"/>
                      <a:pt x="191" y="383"/>
                    </a:cubicBezTo>
                    <a:cubicBezTo>
                      <a:pt x="302" y="383"/>
                      <a:pt x="397" y="304"/>
                      <a:pt x="397" y="192"/>
                    </a:cubicBezTo>
                    <a:cubicBezTo>
                      <a:pt x="397" y="81"/>
                      <a:pt x="302" y="1"/>
                      <a:pt x="1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1"/>
              <p:cNvSpPr/>
              <p:nvPr/>
            </p:nvSpPr>
            <p:spPr>
              <a:xfrm>
                <a:off x="1118425" y="2085896"/>
                <a:ext cx="9924" cy="10338"/>
              </a:xfrm>
              <a:custGeom>
                <a:rect b="b" l="l" r="r" t="t"/>
                <a:pathLst>
                  <a:path extrusionOk="0" h="399" w="383">
                    <a:moveTo>
                      <a:pt x="191" y="0"/>
                    </a:moveTo>
                    <a:cubicBezTo>
                      <a:pt x="79" y="0"/>
                      <a:pt x="0" y="96"/>
                      <a:pt x="0" y="208"/>
                    </a:cubicBezTo>
                    <a:cubicBezTo>
                      <a:pt x="0" y="303"/>
                      <a:pt x="79" y="399"/>
                      <a:pt x="191" y="399"/>
                    </a:cubicBezTo>
                    <a:cubicBezTo>
                      <a:pt x="302" y="399"/>
                      <a:pt x="382" y="303"/>
                      <a:pt x="382" y="208"/>
                    </a:cubicBezTo>
                    <a:cubicBezTo>
                      <a:pt x="382" y="96"/>
                      <a:pt x="302" y="0"/>
                      <a:pt x="1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1"/>
              <p:cNvSpPr/>
              <p:nvPr/>
            </p:nvSpPr>
            <p:spPr>
              <a:xfrm>
                <a:off x="1080881" y="2043015"/>
                <a:ext cx="106827" cy="106827"/>
              </a:xfrm>
              <a:custGeom>
                <a:rect b="b" l="l" r="r" t="t"/>
                <a:pathLst>
                  <a:path extrusionOk="0" h="4123" w="4123">
                    <a:moveTo>
                      <a:pt x="2054" y="1"/>
                    </a:moveTo>
                    <a:cubicBezTo>
                      <a:pt x="1959" y="1"/>
                      <a:pt x="1863" y="81"/>
                      <a:pt x="1863" y="191"/>
                    </a:cubicBezTo>
                    <a:lnTo>
                      <a:pt x="1863" y="637"/>
                    </a:lnTo>
                    <a:cubicBezTo>
                      <a:pt x="1609" y="669"/>
                      <a:pt x="1386" y="764"/>
                      <a:pt x="1195" y="923"/>
                    </a:cubicBezTo>
                    <a:lnTo>
                      <a:pt x="877" y="605"/>
                    </a:lnTo>
                    <a:cubicBezTo>
                      <a:pt x="836" y="566"/>
                      <a:pt x="785" y="546"/>
                      <a:pt x="735" y="546"/>
                    </a:cubicBezTo>
                    <a:cubicBezTo>
                      <a:pt x="685" y="546"/>
                      <a:pt x="637" y="566"/>
                      <a:pt x="605" y="605"/>
                    </a:cubicBezTo>
                    <a:cubicBezTo>
                      <a:pt x="526" y="685"/>
                      <a:pt x="526" y="796"/>
                      <a:pt x="605" y="876"/>
                    </a:cubicBezTo>
                    <a:lnTo>
                      <a:pt x="908" y="1195"/>
                    </a:lnTo>
                    <a:cubicBezTo>
                      <a:pt x="764" y="1386"/>
                      <a:pt x="669" y="1624"/>
                      <a:pt x="637" y="1863"/>
                    </a:cubicBezTo>
                    <a:lnTo>
                      <a:pt x="192" y="1863"/>
                    </a:lnTo>
                    <a:cubicBezTo>
                      <a:pt x="81" y="1863"/>
                      <a:pt x="1" y="1958"/>
                      <a:pt x="1" y="2069"/>
                    </a:cubicBezTo>
                    <a:cubicBezTo>
                      <a:pt x="1" y="2165"/>
                      <a:pt x="81" y="2260"/>
                      <a:pt x="192" y="2260"/>
                    </a:cubicBezTo>
                    <a:lnTo>
                      <a:pt x="637" y="2260"/>
                    </a:lnTo>
                    <a:cubicBezTo>
                      <a:pt x="669" y="2515"/>
                      <a:pt x="764" y="2738"/>
                      <a:pt x="908" y="2928"/>
                    </a:cubicBezTo>
                    <a:lnTo>
                      <a:pt x="605" y="3247"/>
                    </a:lnTo>
                    <a:cubicBezTo>
                      <a:pt x="526" y="3327"/>
                      <a:pt x="526" y="3454"/>
                      <a:pt x="605" y="3518"/>
                    </a:cubicBezTo>
                    <a:cubicBezTo>
                      <a:pt x="637" y="3565"/>
                      <a:pt x="686" y="3582"/>
                      <a:pt x="733" y="3582"/>
                    </a:cubicBezTo>
                    <a:cubicBezTo>
                      <a:pt x="781" y="3582"/>
                      <a:pt x="828" y="3565"/>
                      <a:pt x="877" y="3518"/>
                    </a:cubicBezTo>
                    <a:lnTo>
                      <a:pt x="1195" y="3215"/>
                    </a:lnTo>
                    <a:cubicBezTo>
                      <a:pt x="1386" y="3359"/>
                      <a:pt x="1609" y="3454"/>
                      <a:pt x="1863" y="3486"/>
                    </a:cubicBezTo>
                    <a:lnTo>
                      <a:pt x="1863" y="3932"/>
                    </a:lnTo>
                    <a:cubicBezTo>
                      <a:pt x="1863" y="4042"/>
                      <a:pt x="1959" y="4123"/>
                      <a:pt x="2054" y="4123"/>
                    </a:cubicBezTo>
                    <a:cubicBezTo>
                      <a:pt x="2165" y="4123"/>
                      <a:pt x="2260" y="4042"/>
                      <a:pt x="2260" y="3932"/>
                    </a:cubicBezTo>
                    <a:lnTo>
                      <a:pt x="2260" y="3486"/>
                    </a:lnTo>
                    <a:cubicBezTo>
                      <a:pt x="2500" y="3454"/>
                      <a:pt x="2738" y="3359"/>
                      <a:pt x="2929" y="3215"/>
                    </a:cubicBezTo>
                    <a:lnTo>
                      <a:pt x="3247" y="3518"/>
                    </a:lnTo>
                    <a:cubicBezTo>
                      <a:pt x="3279" y="3565"/>
                      <a:pt x="3327" y="3582"/>
                      <a:pt x="3374" y="3582"/>
                    </a:cubicBezTo>
                    <a:cubicBezTo>
                      <a:pt x="3438" y="3582"/>
                      <a:pt x="3486" y="3565"/>
                      <a:pt x="3518" y="3518"/>
                    </a:cubicBezTo>
                    <a:cubicBezTo>
                      <a:pt x="3597" y="3454"/>
                      <a:pt x="3597" y="3327"/>
                      <a:pt x="3518" y="3247"/>
                    </a:cubicBezTo>
                    <a:lnTo>
                      <a:pt x="3200" y="2928"/>
                    </a:lnTo>
                    <a:cubicBezTo>
                      <a:pt x="3359" y="2738"/>
                      <a:pt x="3454" y="2515"/>
                      <a:pt x="3486" y="2260"/>
                    </a:cubicBezTo>
                    <a:lnTo>
                      <a:pt x="3932" y="2260"/>
                    </a:lnTo>
                    <a:cubicBezTo>
                      <a:pt x="4043" y="2260"/>
                      <a:pt x="4123" y="2165"/>
                      <a:pt x="4123" y="2069"/>
                    </a:cubicBezTo>
                    <a:cubicBezTo>
                      <a:pt x="4123" y="1958"/>
                      <a:pt x="4043" y="1863"/>
                      <a:pt x="3932" y="1863"/>
                    </a:cubicBezTo>
                    <a:lnTo>
                      <a:pt x="3486" y="1863"/>
                    </a:lnTo>
                    <a:cubicBezTo>
                      <a:pt x="3454" y="1624"/>
                      <a:pt x="3359" y="1386"/>
                      <a:pt x="3200" y="1195"/>
                    </a:cubicBezTo>
                    <a:lnTo>
                      <a:pt x="3518" y="876"/>
                    </a:lnTo>
                    <a:cubicBezTo>
                      <a:pt x="3597" y="796"/>
                      <a:pt x="3597" y="685"/>
                      <a:pt x="3518" y="605"/>
                    </a:cubicBezTo>
                    <a:cubicBezTo>
                      <a:pt x="3478" y="566"/>
                      <a:pt x="3430" y="546"/>
                      <a:pt x="3382" y="546"/>
                    </a:cubicBezTo>
                    <a:cubicBezTo>
                      <a:pt x="3335" y="546"/>
                      <a:pt x="3287" y="566"/>
                      <a:pt x="3247" y="605"/>
                    </a:cubicBezTo>
                    <a:lnTo>
                      <a:pt x="2801" y="1051"/>
                    </a:lnTo>
                    <a:cubicBezTo>
                      <a:pt x="2722" y="1114"/>
                      <a:pt x="2722" y="1242"/>
                      <a:pt x="2801" y="1322"/>
                    </a:cubicBezTo>
                    <a:cubicBezTo>
                      <a:pt x="3009" y="1513"/>
                      <a:pt x="3104" y="1783"/>
                      <a:pt x="3104" y="2069"/>
                    </a:cubicBezTo>
                    <a:cubicBezTo>
                      <a:pt x="3104" y="2642"/>
                      <a:pt x="2642" y="3119"/>
                      <a:pt x="2054" y="3119"/>
                    </a:cubicBezTo>
                    <a:cubicBezTo>
                      <a:pt x="1481" y="3119"/>
                      <a:pt x="1004" y="2642"/>
                      <a:pt x="1004" y="2069"/>
                    </a:cubicBezTo>
                    <a:cubicBezTo>
                      <a:pt x="1004" y="1481"/>
                      <a:pt x="1481" y="1004"/>
                      <a:pt x="2054" y="1004"/>
                    </a:cubicBezTo>
                    <a:cubicBezTo>
                      <a:pt x="2118" y="1004"/>
                      <a:pt x="2181" y="1019"/>
                      <a:pt x="2245" y="1035"/>
                    </a:cubicBezTo>
                    <a:cubicBezTo>
                      <a:pt x="2254" y="1037"/>
                      <a:pt x="2264" y="1037"/>
                      <a:pt x="2273" y="1037"/>
                    </a:cubicBezTo>
                    <a:cubicBezTo>
                      <a:pt x="2371" y="1037"/>
                      <a:pt x="2454" y="964"/>
                      <a:pt x="2483" y="876"/>
                    </a:cubicBezTo>
                    <a:cubicBezTo>
                      <a:pt x="2500" y="764"/>
                      <a:pt x="2419" y="669"/>
                      <a:pt x="2324" y="637"/>
                    </a:cubicBezTo>
                    <a:lnTo>
                      <a:pt x="2260" y="637"/>
                    </a:lnTo>
                    <a:lnTo>
                      <a:pt x="2260" y="191"/>
                    </a:lnTo>
                    <a:cubicBezTo>
                      <a:pt x="2260" y="81"/>
                      <a:pt x="2165" y="1"/>
                      <a:pt x="205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1"/>
              <p:cNvSpPr/>
              <p:nvPr/>
            </p:nvSpPr>
            <p:spPr>
              <a:xfrm>
                <a:off x="897413" y="2016224"/>
                <a:ext cx="317087" cy="160823"/>
              </a:xfrm>
              <a:custGeom>
                <a:rect b="b" l="l" r="r" t="t"/>
                <a:pathLst>
                  <a:path extrusionOk="0" h="6207" w="12238">
                    <a:moveTo>
                      <a:pt x="9135" y="1"/>
                    </a:moveTo>
                    <a:cubicBezTo>
                      <a:pt x="8546" y="1"/>
                      <a:pt x="7958" y="160"/>
                      <a:pt x="7464" y="493"/>
                    </a:cubicBezTo>
                    <a:cubicBezTo>
                      <a:pt x="6971" y="796"/>
                      <a:pt x="6589" y="1242"/>
                      <a:pt x="6334" y="1766"/>
                    </a:cubicBezTo>
                    <a:cubicBezTo>
                      <a:pt x="6286" y="1862"/>
                      <a:pt x="6334" y="1974"/>
                      <a:pt x="6430" y="2021"/>
                    </a:cubicBezTo>
                    <a:cubicBezTo>
                      <a:pt x="6459" y="2036"/>
                      <a:pt x="6489" y="2043"/>
                      <a:pt x="6518" y="2043"/>
                    </a:cubicBezTo>
                    <a:cubicBezTo>
                      <a:pt x="6586" y="2043"/>
                      <a:pt x="6651" y="2004"/>
                      <a:pt x="6684" y="1926"/>
                    </a:cubicBezTo>
                    <a:cubicBezTo>
                      <a:pt x="6907" y="1480"/>
                      <a:pt x="7241" y="1083"/>
                      <a:pt x="7671" y="812"/>
                    </a:cubicBezTo>
                    <a:cubicBezTo>
                      <a:pt x="8100" y="525"/>
                      <a:pt x="8609" y="383"/>
                      <a:pt x="9135" y="383"/>
                    </a:cubicBezTo>
                    <a:cubicBezTo>
                      <a:pt x="10631" y="383"/>
                      <a:pt x="11856" y="1607"/>
                      <a:pt x="11856" y="3103"/>
                    </a:cubicBezTo>
                    <a:cubicBezTo>
                      <a:pt x="11856" y="4599"/>
                      <a:pt x="10631" y="5808"/>
                      <a:pt x="9135" y="5808"/>
                    </a:cubicBezTo>
                    <a:lnTo>
                      <a:pt x="207" y="5808"/>
                    </a:lnTo>
                    <a:cubicBezTo>
                      <a:pt x="96" y="5808"/>
                      <a:pt x="1" y="5904"/>
                      <a:pt x="1" y="6016"/>
                    </a:cubicBezTo>
                    <a:cubicBezTo>
                      <a:pt x="1" y="6111"/>
                      <a:pt x="96" y="6207"/>
                      <a:pt x="207" y="6207"/>
                    </a:cubicBezTo>
                    <a:lnTo>
                      <a:pt x="9135" y="6207"/>
                    </a:lnTo>
                    <a:cubicBezTo>
                      <a:pt x="10854" y="6207"/>
                      <a:pt x="12237" y="4807"/>
                      <a:pt x="12237" y="3103"/>
                    </a:cubicBezTo>
                    <a:cubicBezTo>
                      <a:pt x="12237" y="1385"/>
                      <a:pt x="10854" y="1"/>
                      <a:pt x="9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1"/>
              <p:cNvSpPr/>
              <p:nvPr/>
            </p:nvSpPr>
            <p:spPr>
              <a:xfrm>
                <a:off x="1048338" y="2215368"/>
                <a:ext cx="74621" cy="74673"/>
              </a:xfrm>
              <a:custGeom>
                <a:rect b="b" l="l" r="r" t="t"/>
                <a:pathLst>
                  <a:path extrusionOk="0" h="2882" w="2880">
                    <a:moveTo>
                      <a:pt x="1448" y="796"/>
                    </a:moveTo>
                    <a:cubicBezTo>
                      <a:pt x="1798" y="796"/>
                      <a:pt x="2084" y="1082"/>
                      <a:pt x="2084" y="1449"/>
                    </a:cubicBezTo>
                    <a:cubicBezTo>
                      <a:pt x="2084" y="1799"/>
                      <a:pt x="1798" y="2085"/>
                      <a:pt x="1448" y="2085"/>
                    </a:cubicBezTo>
                    <a:cubicBezTo>
                      <a:pt x="1098" y="2085"/>
                      <a:pt x="811" y="1799"/>
                      <a:pt x="811" y="1449"/>
                    </a:cubicBezTo>
                    <a:cubicBezTo>
                      <a:pt x="811" y="1082"/>
                      <a:pt x="1098" y="796"/>
                      <a:pt x="1448" y="796"/>
                    </a:cubicBezTo>
                    <a:close/>
                    <a:moveTo>
                      <a:pt x="1448" y="0"/>
                    </a:moveTo>
                    <a:cubicBezTo>
                      <a:pt x="1337" y="0"/>
                      <a:pt x="1257" y="80"/>
                      <a:pt x="1257" y="191"/>
                    </a:cubicBezTo>
                    <a:lnTo>
                      <a:pt x="1257" y="430"/>
                    </a:lnTo>
                    <a:cubicBezTo>
                      <a:pt x="1114" y="462"/>
                      <a:pt x="987" y="509"/>
                      <a:pt x="875" y="590"/>
                    </a:cubicBezTo>
                    <a:lnTo>
                      <a:pt x="700" y="414"/>
                    </a:lnTo>
                    <a:cubicBezTo>
                      <a:pt x="660" y="382"/>
                      <a:pt x="608" y="366"/>
                      <a:pt x="559" y="366"/>
                    </a:cubicBezTo>
                    <a:cubicBezTo>
                      <a:pt x="509" y="366"/>
                      <a:pt x="461" y="382"/>
                      <a:pt x="429" y="414"/>
                    </a:cubicBezTo>
                    <a:cubicBezTo>
                      <a:pt x="350" y="494"/>
                      <a:pt x="350" y="621"/>
                      <a:pt x="429" y="700"/>
                    </a:cubicBezTo>
                    <a:lnTo>
                      <a:pt x="588" y="859"/>
                    </a:lnTo>
                    <a:cubicBezTo>
                      <a:pt x="525" y="971"/>
                      <a:pt x="461" y="1114"/>
                      <a:pt x="429" y="1241"/>
                    </a:cubicBezTo>
                    <a:lnTo>
                      <a:pt x="191" y="1241"/>
                    </a:lnTo>
                    <a:cubicBezTo>
                      <a:pt x="96" y="1241"/>
                      <a:pt x="0" y="1337"/>
                      <a:pt x="0" y="1449"/>
                    </a:cubicBezTo>
                    <a:cubicBezTo>
                      <a:pt x="0" y="1544"/>
                      <a:pt x="96" y="1640"/>
                      <a:pt x="191" y="1640"/>
                    </a:cubicBezTo>
                    <a:lnTo>
                      <a:pt x="429" y="1640"/>
                    </a:lnTo>
                    <a:cubicBezTo>
                      <a:pt x="461" y="1767"/>
                      <a:pt x="525" y="1910"/>
                      <a:pt x="588" y="2022"/>
                    </a:cubicBezTo>
                    <a:lnTo>
                      <a:pt x="429" y="2181"/>
                    </a:lnTo>
                    <a:cubicBezTo>
                      <a:pt x="350" y="2260"/>
                      <a:pt x="350" y="2387"/>
                      <a:pt x="429" y="2467"/>
                    </a:cubicBezTo>
                    <a:cubicBezTo>
                      <a:pt x="461" y="2499"/>
                      <a:pt x="509" y="2514"/>
                      <a:pt x="556" y="2514"/>
                    </a:cubicBezTo>
                    <a:cubicBezTo>
                      <a:pt x="605" y="2514"/>
                      <a:pt x="669" y="2499"/>
                      <a:pt x="700" y="2467"/>
                    </a:cubicBezTo>
                    <a:lnTo>
                      <a:pt x="875" y="2292"/>
                    </a:lnTo>
                    <a:cubicBezTo>
                      <a:pt x="987" y="2372"/>
                      <a:pt x="1114" y="2419"/>
                      <a:pt x="1257" y="2451"/>
                    </a:cubicBezTo>
                    <a:lnTo>
                      <a:pt x="1257" y="2690"/>
                    </a:lnTo>
                    <a:cubicBezTo>
                      <a:pt x="1257" y="2801"/>
                      <a:pt x="1337" y="2881"/>
                      <a:pt x="1448" y="2881"/>
                    </a:cubicBezTo>
                    <a:cubicBezTo>
                      <a:pt x="1543" y="2881"/>
                      <a:pt x="1639" y="2801"/>
                      <a:pt x="1639" y="2690"/>
                    </a:cubicBezTo>
                    <a:lnTo>
                      <a:pt x="1639" y="2451"/>
                    </a:lnTo>
                    <a:cubicBezTo>
                      <a:pt x="1782" y="2419"/>
                      <a:pt x="1910" y="2372"/>
                      <a:pt x="2020" y="2292"/>
                    </a:cubicBezTo>
                    <a:lnTo>
                      <a:pt x="2196" y="2467"/>
                    </a:lnTo>
                    <a:cubicBezTo>
                      <a:pt x="2228" y="2499"/>
                      <a:pt x="2275" y="2514"/>
                      <a:pt x="2323" y="2514"/>
                    </a:cubicBezTo>
                    <a:cubicBezTo>
                      <a:pt x="2371" y="2514"/>
                      <a:pt x="2419" y="2499"/>
                      <a:pt x="2466" y="2467"/>
                    </a:cubicBezTo>
                    <a:cubicBezTo>
                      <a:pt x="2546" y="2387"/>
                      <a:pt x="2546" y="2260"/>
                      <a:pt x="2466" y="2181"/>
                    </a:cubicBezTo>
                    <a:lnTo>
                      <a:pt x="2292" y="2022"/>
                    </a:lnTo>
                    <a:cubicBezTo>
                      <a:pt x="2371" y="1910"/>
                      <a:pt x="2419" y="1767"/>
                      <a:pt x="2451" y="1640"/>
                    </a:cubicBezTo>
                    <a:lnTo>
                      <a:pt x="2689" y="1640"/>
                    </a:lnTo>
                    <a:cubicBezTo>
                      <a:pt x="2801" y="1640"/>
                      <a:pt x="2880" y="1544"/>
                      <a:pt x="2880" y="1449"/>
                    </a:cubicBezTo>
                    <a:cubicBezTo>
                      <a:pt x="2880" y="1337"/>
                      <a:pt x="2801" y="1241"/>
                      <a:pt x="2689" y="1241"/>
                    </a:cubicBezTo>
                    <a:lnTo>
                      <a:pt x="2451" y="1241"/>
                    </a:lnTo>
                    <a:cubicBezTo>
                      <a:pt x="2419" y="1114"/>
                      <a:pt x="2371" y="971"/>
                      <a:pt x="2292" y="859"/>
                    </a:cubicBezTo>
                    <a:lnTo>
                      <a:pt x="2466" y="700"/>
                    </a:lnTo>
                    <a:cubicBezTo>
                      <a:pt x="2546" y="621"/>
                      <a:pt x="2546" y="494"/>
                      <a:pt x="2466" y="414"/>
                    </a:cubicBezTo>
                    <a:cubicBezTo>
                      <a:pt x="2427" y="382"/>
                      <a:pt x="2375" y="366"/>
                      <a:pt x="2325" y="366"/>
                    </a:cubicBezTo>
                    <a:cubicBezTo>
                      <a:pt x="2276" y="366"/>
                      <a:pt x="2228" y="382"/>
                      <a:pt x="2196" y="414"/>
                    </a:cubicBezTo>
                    <a:lnTo>
                      <a:pt x="2020" y="590"/>
                    </a:lnTo>
                    <a:cubicBezTo>
                      <a:pt x="1910" y="509"/>
                      <a:pt x="1782" y="462"/>
                      <a:pt x="1639" y="430"/>
                    </a:cubicBezTo>
                    <a:lnTo>
                      <a:pt x="1639" y="191"/>
                    </a:lnTo>
                    <a:cubicBezTo>
                      <a:pt x="1639" y="80"/>
                      <a:pt x="1543" y="0"/>
                      <a:pt x="14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1"/>
              <p:cNvSpPr/>
              <p:nvPr/>
            </p:nvSpPr>
            <p:spPr>
              <a:xfrm>
                <a:off x="881322" y="2193915"/>
                <a:ext cx="263505" cy="117554"/>
              </a:xfrm>
              <a:custGeom>
                <a:rect b="b" l="l" r="r" t="t"/>
                <a:pathLst>
                  <a:path extrusionOk="0" h="4537" w="10170">
                    <a:moveTo>
                      <a:pt x="192" y="1"/>
                    </a:moveTo>
                    <a:cubicBezTo>
                      <a:pt x="96" y="1"/>
                      <a:pt x="1" y="81"/>
                      <a:pt x="1" y="192"/>
                    </a:cubicBezTo>
                    <a:cubicBezTo>
                      <a:pt x="1" y="304"/>
                      <a:pt x="96" y="383"/>
                      <a:pt x="192" y="383"/>
                    </a:cubicBezTo>
                    <a:lnTo>
                      <a:pt x="7894" y="383"/>
                    </a:lnTo>
                    <a:cubicBezTo>
                      <a:pt x="8929" y="383"/>
                      <a:pt x="9771" y="1227"/>
                      <a:pt x="9771" y="2277"/>
                    </a:cubicBezTo>
                    <a:cubicBezTo>
                      <a:pt x="9771" y="3311"/>
                      <a:pt x="8929" y="4155"/>
                      <a:pt x="7894" y="4155"/>
                    </a:cubicBezTo>
                    <a:cubicBezTo>
                      <a:pt x="7146" y="4155"/>
                      <a:pt x="6461" y="3709"/>
                      <a:pt x="6160" y="3024"/>
                    </a:cubicBezTo>
                    <a:cubicBezTo>
                      <a:pt x="6124" y="2954"/>
                      <a:pt x="6055" y="2910"/>
                      <a:pt x="5984" y="2910"/>
                    </a:cubicBezTo>
                    <a:cubicBezTo>
                      <a:pt x="5957" y="2910"/>
                      <a:pt x="5931" y="2916"/>
                      <a:pt x="5905" y="2929"/>
                    </a:cubicBezTo>
                    <a:cubicBezTo>
                      <a:pt x="5810" y="2960"/>
                      <a:pt x="5761" y="3088"/>
                      <a:pt x="5810" y="3183"/>
                    </a:cubicBezTo>
                    <a:cubicBezTo>
                      <a:pt x="6175" y="4011"/>
                      <a:pt x="6987" y="4537"/>
                      <a:pt x="7894" y="4537"/>
                    </a:cubicBezTo>
                    <a:cubicBezTo>
                      <a:pt x="9151" y="4537"/>
                      <a:pt x="10170" y="3518"/>
                      <a:pt x="10170" y="2277"/>
                    </a:cubicBezTo>
                    <a:cubicBezTo>
                      <a:pt x="10170" y="1019"/>
                      <a:pt x="9151" y="1"/>
                      <a:pt x="78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1"/>
              <p:cNvSpPr/>
              <p:nvPr/>
            </p:nvSpPr>
            <p:spPr>
              <a:xfrm>
                <a:off x="870622" y="2220732"/>
                <a:ext cx="139370" cy="9924"/>
              </a:xfrm>
              <a:custGeom>
                <a:rect b="b" l="l" r="r" t="t"/>
                <a:pathLst>
                  <a:path extrusionOk="0" h="383" w="5379">
                    <a:moveTo>
                      <a:pt x="191" y="1"/>
                    </a:moveTo>
                    <a:cubicBezTo>
                      <a:pt x="80" y="1"/>
                      <a:pt x="0" y="80"/>
                      <a:pt x="0" y="192"/>
                    </a:cubicBezTo>
                    <a:cubicBezTo>
                      <a:pt x="0" y="302"/>
                      <a:pt x="80" y="383"/>
                      <a:pt x="191" y="383"/>
                    </a:cubicBezTo>
                    <a:lnTo>
                      <a:pt x="5188" y="383"/>
                    </a:lnTo>
                    <a:cubicBezTo>
                      <a:pt x="5300" y="383"/>
                      <a:pt x="5379" y="302"/>
                      <a:pt x="5379" y="192"/>
                    </a:cubicBezTo>
                    <a:cubicBezTo>
                      <a:pt x="5379" y="80"/>
                      <a:pt x="5300" y="1"/>
                      <a:pt x="518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1"/>
              <p:cNvSpPr/>
              <p:nvPr/>
            </p:nvSpPr>
            <p:spPr>
              <a:xfrm>
                <a:off x="908139" y="2107764"/>
                <a:ext cx="139396" cy="42078"/>
              </a:xfrm>
              <a:custGeom>
                <a:rect b="b" l="l" r="r" t="t"/>
                <a:pathLst>
                  <a:path extrusionOk="0" h="1624" w="5380">
                    <a:moveTo>
                      <a:pt x="4567" y="0"/>
                    </a:moveTo>
                    <a:cubicBezTo>
                      <a:pt x="4456" y="0"/>
                      <a:pt x="4376" y="79"/>
                      <a:pt x="4376" y="191"/>
                    </a:cubicBezTo>
                    <a:cubicBezTo>
                      <a:pt x="4376" y="302"/>
                      <a:pt x="4456" y="382"/>
                      <a:pt x="4567" y="382"/>
                    </a:cubicBezTo>
                    <a:cubicBezTo>
                      <a:pt x="4806" y="382"/>
                      <a:pt x="4997" y="573"/>
                      <a:pt x="4997" y="811"/>
                    </a:cubicBezTo>
                    <a:cubicBezTo>
                      <a:pt x="4997" y="1051"/>
                      <a:pt x="4806" y="1242"/>
                      <a:pt x="4567" y="1242"/>
                    </a:cubicBezTo>
                    <a:lnTo>
                      <a:pt x="207" y="1242"/>
                    </a:lnTo>
                    <a:cubicBezTo>
                      <a:pt x="96" y="1242"/>
                      <a:pt x="1" y="1321"/>
                      <a:pt x="1" y="1433"/>
                    </a:cubicBezTo>
                    <a:cubicBezTo>
                      <a:pt x="1" y="1543"/>
                      <a:pt x="96" y="1624"/>
                      <a:pt x="207" y="1624"/>
                    </a:cubicBezTo>
                    <a:lnTo>
                      <a:pt x="4567" y="1624"/>
                    </a:lnTo>
                    <a:cubicBezTo>
                      <a:pt x="5013" y="1624"/>
                      <a:pt x="5379" y="1257"/>
                      <a:pt x="5379" y="811"/>
                    </a:cubicBezTo>
                    <a:cubicBezTo>
                      <a:pt x="5379" y="366"/>
                      <a:pt x="5013" y="0"/>
                      <a:pt x="45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377" name="Google Shape;377;p31"/>
          <p:cNvPicPr preferRelativeResize="0"/>
          <p:nvPr/>
        </p:nvPicPr>
        <p:blipFill rotWithShape="1">
          <a:blip r:embed="rId5">
            <a:alphaModFix/>
          </a:blip>
          <a:srcRect b="0" l="14618" r="14625" t="0"/>
          <a:stretch/>
        </p:blipFill>
        <p:spPr>
          <a:xfrm>
            <a:off x="2651295" y="1389698"/>
            <a:ext cx="1696693" cy="1798429"/>
          </a:xfrm>
          <a:prstGeom prst="rect">
            <a:avLst/>
          </a:prstGeom>
          <a:noFill/>
          <a:ln>
            <a:noFill/>
          </a:ln>
        </p:spPr>
      </p:pic>
      <p:sp>
        <p:nvSpPr>
          <p:cNvPr id="378" name="Google Shape;378;p31"/>
          <p:cNvSpPr txBox="1"/>
          <p:nvPr>
            <p:ph idx="2" type="title"/>
          </p:nvPr>
        </p:nvSpPr>
        <p:spPr>
          <a:xfrm>
            <a:off x="4832375" y="3291864"/>
            <a:ext cx="1728000" cy="26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lata"/>
                <a:ea typeface="Alata"/>
                <a:cs typeface="Alata"/>
                <a:sym typeface="Alata"/>
              </a:rPr>
              <a:t>JENNIFER QUACH</a:t>
            </a:r>
            <a:endParaRPr b="1" sz="1500">
              <a:latin typeface="Alata"/>
              <a:ea typeface="Alata"/>
              <a:cs typeface="Alata"/>
              <a:sym typeface="Alata"/>
            </a:endParaRPr>
          </a:p>
        </p:txBody>
      </p:sp>
      <p:sp>
        <p:nvSpPr>
          <p:cNvPr id="379" name="Google Shape;379;p31"/>
          <p:cNvSpPr txBox="1"/>
          <p:nvPr>
            <p:ph idx="1" type="subTitle"/>
          </p:nvPr>
        </p:nvSpPr>
        <p:spPr>
          <a:xfrm>
            <a:off x="4885513" y="3752788"/>
            <a:ext cx="1663200" cy="44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200"/>
              <a:t>‘25</a:t>
            </a:r>
            <a:endParaRPr sz="1200"/>
          </a:p>
          <a:p>
            <a:pPr indent="0" lvl="0" marL="0" rtl="0" algn="ctr">
              <a:spcBef>
                <a:spcPts val="0"/>
              </a:spcBef>
              <a:spcAft>
                <a:spcPts val="0"/>
              </a:spcAft>
              <a:buNone/>
            </a:pPr>
            <a:r>
              <a:rPr lang="en" sz="1200"/>
              <a:t>Symbolic Systems</a:t>
            </a:r>
            <a:endParaRPr sz="1200"/>
          </a:p>
          <a:p>
            <a:pPr indent="0" lvl="0" marL="0" rtl="0" algn="ctr">
              <a:spcBef>
                <a:spcPts val="0"/>
              </a:spcBef>
              <a:spcAft>
                <a:spcPts val="0"/>
              </a:spcAft>
              <a:buNone/>
            </a:pPr>
            <a:r>
              <a:rPr lang="en" sz="1200"/>
              <a:t>Lincoln, NE</a:t>
            </a:r>
            <a:endParaRPr sz="1200"/>
          </a:p>
          <a:p>
            <a:pPr indent="0" lvl="0" marL="0" rtl="0" algn="ctr">
              <a:spcBef>
                <a:spcPts val="0"/>
              </a:spcBef>
              <a:spcAft>
                <a:spcPts val="0"/>
              </a:spcAft>
              <a:buNone/>
            </a:pPr>
            <a:r>
              <a:t/>
            </a:r>
            <a:endParaRPr sz="1200"/>
          </a:p>
        </p:txBody>
      </p:sp>
      <p:grpSp>
        <p:nvGrpSpPr>
          <p:cNvPr id="380" name="Google Shape;380;p31"/>
          <p:cNvGrpSpPr/>
          <p:nvPr/>
        </p:nvGrpSpPr>
        <p:grpSpPr>
          <a:xfrm>
            <a:off x="4457965" y="913444"/>
            <a:ext cx="2201461" cy="2477527"/>
            <a:chOff x="719995" y="1640602"/>
            <a:chExt cx="982400" cy="975251"/>
          </a:xfrm>
        </p:grpSpPr>
        <p:pic>
          <p:nvPicPr>
            <p:cNvPr id="381" name="Google Shape;381;p31"/>
            <p:cNvPicPr preferRelativeResize="0"/>
            <p:nvPr/>
          </p:nvPicPr>
          <p:blipFill>
            <a:blip r:embed="rId3">
              <a:alphaModFix/>
            </a:blip>
            <a:stretch>
              <a:fillRect/>
            </a:stretch>
          </p:blipFill>
          <p:spPr>
            <a:xfrm>
              <a:off x="719995" y="1640602"/>
              <a:ext cx="982400" cy="975251"/>
            </a:xfrm>
            <a:prstGeom prst="rect">
              <a:avLst/>
            </a:prstGeom>
            <a:noFill/>
            <a:ln>
              <a:noFill/>
            </a:ln>
          </p:spPr>
        </p:pic>
        <p:grpSp>
          <p:nvGrpSpPr>
            <p:cNvPr id="382" name="Google Shape;382;p31"/>
            <p:cNvGrpSpPr/>
            <p:nvPr/>
          </p:nvGrpSpPr>
          <p:grpSpPr>
            <a:xfrm>
              <a:off x="1020045" y="1948819"/>
              <a:ext cx="382323" cy="328253"/>
              <a:chOff x="870622" y="2016224"/>
              <a:chExt cx="343878" cy="295244"/>
            </a:xfrm>
          </p:grpSpPr>
          <p:sp>
            <p:nvSpPr>
              <p:cNvPr id="383" name="Google Shape;383;p31"/>
              <p:cNvSpPr/>
              <p:nvPr/>
            </p:nvSpPr>
            <p:spPr>
              <a:xfrm>
                <a:off x="1139852" y="2085896"/>
                <a:ext cx="10338" cy="10338"/>
              </a:xfrm>
              <a:custGeom>
                <a:rect b="b" l="l" r="r" t="t"/>
                <a:pathLst>
                  <a:path extrusionOk="0" h="399" w="399">
                    <a:moveTo>
                      <a:pt x="192" y="0"/>
                    </a:moveTo>
                    <a:cubicBezTo>
                      <a:pt x="96" y="0"/>
                      <a:pt x="1" y="96"/>
                      <a:pt x="1" y="208"/>
                    </a:cubicBezTo>
                    <a:cubicBezTo>
                      <a:pt x="1" y="303"/>
                      <a:pt x="96" y="399"/>
                      <a:pt x="192" y="399"/>
                    </a:cubicBezTo>
                    <a:cubicBezTo>
                      <a:pt x="303" y="399"/>
                      <a:pt x="398" y="303"/>
                      <a:pt x="398" y="208"/>
                    </a:cubicBezTo>
                    <a:cubicBezTo>
                      <a:pt x="398" y="96"/>
                      <a:pt x="303" y="0"/>
                      <a:pt x="1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1"/>
              <p:cNvSpPr/>
              <p:nvPr/>
            </p:nvSpPr>
            <p:spPr>
              <a:xfrm>
                <a:off x="1129152" y="2102375"/>
                <a:ext cx="10312" cy="9924"/>
              </a:xfrm>
              <a:custGeom>
                <a:rect b="b" l="l" r="r" t="t"/>
                <a:pathLst>
                  <a:path extrusionOk="0" h="383" w="398">
                    <a:moveTo>
                      <a:pt x="191" y="1"/>
                    </a:moveTo>
                    <a:cubicBezTo>
                      <a:pt x="79" y="1"/>
                      <a:pt x="0" y="81"/>
                      <a:pt x="0" y="192"/>
                    </a:cubicBezTo>
                    <a:cubicBezTo>
                      <a:pt x="0" y="304"/>
                      <a:pt x="96" y="383"/>
                      <a:pt x="191" y="383"/>
                    </a:cubicBezTo>
                    <a:cubicBezTo>
                      <a:pt x="302" y="383"/>
                      <a:pt x="397" y="304"/>
                      <a:pt x="397" y="192"/>
                    </a:cubicBezTo>
                    <a:cubicBezTo>
                      <a:pt x="397" y="81"/>
                      <a:pt x="302" y="1"/>
                      <a:pt x="1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1"/>
              <p:cNvSpPr/>
              <p:nvPr/>
            </p:nvSpPr>
            <p:spPr>
              <a:xfrm>
                <a:off x="1118425" y="2085896"/>
                <a:ext cx="9924" cy="10338"/>
              </a:xfrm>
              <a:custGeom>
                <a:rect b="b" l="l" r="r" t="t"/>
                <a:pathLst>
                  <a:path extrusionOk="0" h="399" w="383">
                    <a:moveTo>
                      <a:pt x="191" y="0"/>
                    </a:moveTo>
                    <a:cubicBezTo>
                      <a:pt x="79" y="0"/>
                      <a:pt x="0" y="96"/>
                      <a:pt x="0" y="208"/>
                    </a:cubicBezTo>
                    <a:cubicBezTo>
                      <a:pt x="0" y="303"/>
                      <a:pt x="79" y="399"/>
                      <a:pt x="191" y="399"/>
                    </a:cubicBezTo>
                    <a:cubicBezTo>
                      <a:pt x="302" y="399"/>
                      <a:pt x="382" y="303"/>
                      <a:pt x="382" y="208"/>
                    </a:cubicBezTo>
                    <a:cubicBezTo>
                      <a:pt x="382" y="96"/>
                      <a:pt x="302" y="0"/>
                      <a:pt x="1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1"/>
              <p:cNvSpPr/>
              <p:nvPr/>
            </p:nvSpPr>
            <p:spPr>
              <a:xfrm>
                <a:off x="1080881" y="2043015"/>
                <a:ext cx="106827" cy="106827"/>
              </a:xfrm>
              <a:custGeom>
                <a:rect b="b" l="l" r="r" t="t"/>
                <a:pathLst>
                  <a:path extrusionOk="0" h="4123" w="4123">
                    <a:moveTo>
                      <a:pt x="2054" y="1"/>
                    </a:moveTo>
                    <a:cubicBezTo>
                      <a:pt x="1959" y="1"/>
                      <a:pt x="1863" y="81"/>
                      <a:pt x="1863" y="191"/>
                    </a:cubicBezTo>
                    <a:lnTo>
                      <a:pt x="1863" y="637"/>
                    </a:lnTo>
                    <a:cubicBezTo>
                      <a:pt x="1609" y="669"/>
                      <a:pt x="1386" y="764"/>
                      <a:pt x="1195" y="923"/>
                    </a:cubicBezTo>
                    <a:lnTo>
                      <a:pt x="877" y="605"/>
                    </a:lnTo>
                    <a:cubicBezTo>
                      <a:pt x="836" y="566"/>
                      <a:pt x="785" y="546"/>
                      <a:pt x="735" y="546"/>
                    </a:cubicBezTo>
                    <a:cubicBezTo>
                      <a:pt x="685" y="546"/>
                      <a:pt x="637" y="566"/>
                      <a:pt x="605" y="605"/>
                    </a:cubicBezTo>
                    <a:cubicBezTo>
                      <a:pt x="526" y="685"/>
                      <a:pt x="526" y="796"/>
                      <a:pt x="605" y="876"/>
                    </a:cubicBezTo>
                    <a:lnTo>
                      <a:pt x="908" y="1195"/>
                    </a:lnTo>
                    <a:cubicBezTo>
                      <a:pt x="764" y="1386"/>
                      <a:pt x="669" y="1624"/>
                      <a:pt x="637" y="1863"/>
                    </a:cubicBezTo>
                    <a:lnTo>
                      <a:pt x="192" y="1863"/>
                    </a:lnTo>
                    <a:cubicBezTo>
                      <a:pt x="81" y="1863"/>
                      <a:pt x="1" y="1958"/>
                      <a:pt x="1" y="2069"/>
                    </a:cubicBezTo>
                    <a:cubicBezTo>
                      <a:pt x="1" y="2165"/>
                      <a:pt x="81" y="2260"/>
                      <a:pt x="192" y="2260"/>
                    </a:cubicBezTo>
                    <a:lnTo>
                      <a:pt x="637" y="2260"/>
                    </a:lnTo>
                    <a:cubicBezTo>
                      <a:pt x="669" y="2515"/>
                      <a:pt x="764" y="2738"/>
                      <a:pt x="908" y="2928"/>
                    </a:cubicBezTo>
                    <a:lnTo>
                      <a:pt x="605" y="3247"/>
                    </a:lnTo>
                    <a:cubicBezTo>
                      <a:pt x="526" y="3327"/>
                      <a:pt x="526" y="3454"/>
                      <a:pt x="605" y="3518"/>
                    </a:cubicBezTo>
                    <a:cubicBezTo>
                      <a:pt x="637" y="3565"/>
                      <a:pt x="686" y="3582"/>
                      <a:pt x="733" y="3582"/>
                    </a:cubicBezTo>
                    <a:cubicBezTo>
                      <a:pt x="781" y="3582"/>
                      <a:pt x="828" y="3565"/>
                      <a:pt x="877" y="3518"/>
                    </a:cubicBezTo>
                    <a:lnTo>
                      <a:pt x="1195" y="3215"/>
                    </a:lnTo>
                    <a:cubicBezTo>
                      <a:pt x="1386" y="3359"/>
                      <a:pt x="1609" y="3454"/>
                      <a:pt x="1863" y="3486"/>
                    </a:cubicBezTo>
                    <a:lnTo>
                      <a:pt x="1863" y="3932"/>
                    </a:lnTo>
                    <a:cubicBezTo>
                      <a:pt x="1863" y="4042"/>
                      <a:pt x="1959" y="4123"/>
                      <a:pt x="2054" y="4123"/>
                    </a:cubicBezTo>
                    <a:cubicBezTo>
                      <a:pt x="2165" y="4123"/>
                      <a:pt x="2260" y="4042"/>
                      <a:pt x="2260" y="3932"/>
                    </a:cubicBezTo>
                    <a:lnTo>
                      <a:pt x="2260" y="3486"/>
                    </a:lnTo>
                    <a:cubicBezTo>
                      <a:pt x="2500" y="3454"/>
                      <a:pt x="2738" y="3359"/>
                      <a:pt x="2929" y="3215"/>
                    </a:cubicBezTo>
                    <a:lnTo>
                      <a:pt x="3247" y="3518"/>
                    </a:lnTo>
                    <a:cubicBezTo>
                      <a:pt x="3279" y="3565"/>
                      <a:pt x="3327" y="3582"/>
                      <a:pt x="3374" y="3582"/>
                    </a:cubicBezTo>
                    <a:cubicBezTo>
                      <a:pt x="3438" y="3582"/>
                      <a:pt x="3486" y="3565"/>
                      <a:pt x="3518" y="3518"/>
                    </a:cubicBezTo>
                    <a:cubicBezTo>
                      <a:pt x="3597" y="3454"/>
                      <a:pt x="3597" y="3327"/>
                      <a:pt x="3518" y="3247"/>
                    </a:cubicBezTo>
                    <a:lnTo>
                      <a:pt x="3200" y="2928"/>
                    </a:lnTo>
                    <a:cubicBezTo>
                      <a:pt x="3359" y="2738"/>
                      <a:pt x="3454" y="2515"/>
                      <a:pt x="3486" y="2260"/>
                    </a:cubicBezTo>
                    <a:lnTo>
                      <a:pt x="3932" y="2260"/>
                    </a:lnTo>
                    <a:cubicBezTo>
                      <a:pt x="4043" y="2260"/>
                      <a:pt x="4123" y="2165"/>
                      <a:pt x="4123" y="2069"/>
                    </a:cubicBezTo>
                    <a:cubicBezTo>
                      <a:pt x="4123" y="1958"/>
                      <a:pt x="4043" y="1863"/>
                      <a:pt x="3932" y="1863"/>
                    </a:cubicBezTo>
                    <a:lnTo>
                      <a:pt x="3486" y="1863"/>
                    </a:lnTo>
                    <a:cubicBezTo>
                      <a:pt x="3454" y="1624"/>
                      <a:pt x="3359" y="1386"/>
                      <a:pt x="3200" y="1195"/>
                    </a:cubicBezTo>
                    <a:lnTo>
                      <a:pt x="3518" y="876"/>
                    </a:lnTo>
                    <a:cubicBezTo>
                      <a:pt x="3597" y="796"/>
                      <a:pt x="3597" y="685"/>
                      <a:pt x="3518" y="605"/>
                    </a:cubicBezTo>
                    <a:cubicBezTo>
                      <a:pt x="3478" y="566"/>
                      <a:pt x="3430" y="546"/>
                      <a:pt x="3382" y="546"/>
                    </a:cubicBezTo>
                    <a:cubicBezTo>
                      <a:pt x="3335" y="546"/>
                      <a:pt x="3287" y="566"/>
                      <a:pt x="3247" y="605"/>
                    </a:cubicBezTo>
                    <a:lnTo>
                      <a:pt x="2801" y="1051"/>
                    </a:lnTo>
                    <a:cubicBezTo>
                      <a:pt x="2722" y="1114"/>
                      <a:pt x="2722" y="1242"/>
                      <a:pt x="2801" y="1322"/>
                    </a:cubicBezTo>
                    <a:cubicBezTo>
                      <a:pt x="3009" y="1513"/>
                      <a:pt x="3104" y="1783"/>
                      <a:pt x="3104" y="2069"/>
                    </a:cubicBezTo>
                    <a:cubicBezTo>
                      <a:pt x="3104" y="2642"/>
                      <a:pt x="2642" y="3119"/>
                      <a:pt x="2054" y="3119"/>
                    </a:cubicBezTo>
                    <a:cubicBezTo>
                      <a:pt x="1481" y="3119"/>
                      <a:pt x="1004" y="2642"/>
                      <a:pt x="1004" y="2069"/>
                    </a:cubicBezTo>
                    <a:cubicBezTo>
                      <a:pt x="1004" y="1481"/>
                      <a:pt x="1481" y="1004"/>
                      <a:pt x="2054" y="1004"/>
                    </a:cubicBezTo>
                    <a:cubicBezTo>
                      <a:pt x="2118" y="1004"/>
                      <a:pt x="2181" y="1019"/>
                      <a:pt x="2245" y="1035"/>
                    </a:cubicBezTo>
                    <a:cubicBezTo>
                      <a:pt x="2254" y="1037"/>
                      <a:pt x="2264" y="1037"/>
                      <a:pt x="2273" y="1037"/>
                    </a:cubicBezTo>
                    <a:cubicBezTo>
                      <a:pt x="2371" y="1037"/>
                      <a:pt x="2454" y="964"/>
                      <a:pt x="2483" y="876"/>
                    </a:cubicBezTo>
                    <a:cubicBezTo>
                      <a:pt x="2500" y="764"/>
                      <a:pt x="2419" y="669"/>
                      <a:pt x="2324" y="637"/>
                    </a:cubicBezTo>
                    <a:lnTo>
                      <a:pt x="2260" y="637"/>
                    </a:lnTo>
                    <a:lnTo>
                      <a:pt x="2260" y="191"/>
                    </a:lnTo>
                    <a:cubicBezTo>
                      <a:pt x="2260" y="81"/>
                      <a:pt x="2165" y="1"/>
                      <a:pt x="205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1"/>
              <p:cNvSpPr/>
              <p:nvPr/>
            </p:nvSpPr>
            <p:spPr>
              <a:xfrm>
                <a:off x="897413" y="2016224"/>
                <a:ext cx="317087" cy="160823"/>
              </a:xfrm>
              <a:custGeom>
                <a:rect b="b" l="l" r="r" t="t"/>
                <a:pathLst>
                  <a:path extrusionOk="0" h="6207" w="12238">
                    <a:moveTo>
                      <a:pt x="9135" y="1"/>
                    </a:moveTo>
                    <a:cubicBezTo>
                      <a:pt x="8546" y="1"/>
                      <a:pt x="7958" y="160"/>
                      <a:pt x="7464" y="493"/>
                    </a:cubicBezTo>
                    <a:cubicBezTo>
                      <a:pt x="6971" y="796"/>
                      <a:pt x="6589" y="1242"/>
                      <a:pt x="6334" y="1766"/>
                    </a:cubicBezTo>
                    <a:cubicBezTo>
                      <a:pt x="6286" y="1862"/>
                      <a:pt x="6334" y="1974"/>
                      <a:pt x="6430" y="2021"/>
                    </a:cubicBezTo>
                    <a:cubicBezTo>
                      <a:pt x="6459" y="2036"/>
                      <a:pt x="6489" y="2043"/>
                      <a:pt x="6518" y="2043"/>
                    </a:cubicBezTo>
                    <a:cubicBezTo>
                      <a:pt x="6586" y="2043"/>
                      <a:pt x="6651" y="2004"/>
                      <a:pt x="6684" y="1926"/>
                    </a:cubicBezTo>
                    <a:cubicBezTo>
                      <a:pt x="6907" y="1480"/>
                      <a:pt x="7241" y="1083"/>
                      <a:pt x="7671" y="812"/>
                    </a:cubicBezTo>
                    <a:cubicBezTo>
                      <a:pt x="8100" y="525"/>
                      <a:pt x="8609" y="383"/>
                      <a:pt x="9135" y="383"/>
                    </a:cubicBezTo>
                    <a:cubicBezTo>
                      <a:pt x="10631" y="383"/>
                      <a:pt x="11856" y="1607"/>
                      <a:pt x="11856" y="3103"/>
                    </a:cubicBezTo>
                    <a:cubicBezTo>
                      <a:pt x="11856" y="4599"/>
                      <a:pt x="10631" y="5808"/>
                      <a:pt x="9135" y="5808"/>
                    </a:cubicBezTo>
                    <a:lnTo>
                      <a:pt x="207" y="5808"/>
                    </a:lnTo>
                    <a:cubicBezTo>
                      <a:pt x="96" y="5808"/>
                      <a:pt x="1" y="5904"/>
                      <a:pt x="1" y="6016"/>
                    </a:cubicBezTo>
                    <a:cubicBezTo>
                      <a:pt x="1" y="6111"/>
                      <a:pt x="96" y="6207"/>
                      <a:pt x="207" y="6207"/>
                    </a:cubicBezTo>
                    <a:lnTo>
                      <a:pt x="9135" y="6207"/>
                    </a:lnTo>
                    <a:cubicBezTo>
                      <a:pt x="10854" y="6207"/>
                      <a:pt x="12237" y="4807"/>
                      <a:pt x="12237" y="3103"/>
                    </a:cubicBezTo>
                    <a:cubicBezTo>
                      <a:pt x="12237" y="1385"/>
                      <a:pt x="10854" y="1"/>
                      <a:pt x="9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1"/>
              <p:cNvSpPr/>
              <p:nvPr/>
            </p:nvSpPr>
            <p:spPr>
              <a:xfrm>
                <a:off x="1048338" y="2215368"/>
                <a:ext cx="74621" cy="74673"/>
              </a:xfrm>
              <a:custGeom>
                <a:rect b="b" l="l" r="r" t="t"/>
                <a:pathLst>
                  <a:path extrusionOk="0" h="2882" w="2880">
                    <a:moveTo>
                      <a:pt x="1448" y="796"/>
                    </a:moveTo>
                    <a:cubicBezTo>
                      <a:pt x="1798" y="796"/>
                      <a:pt x="2084" y="1082"/>
                      <a:pt x="2084" y="1449"/>
                    </a:cubicBezTo>
                    <a:cubicBezTo>
                      <a:pt x="2084" y="1799"/>
                      <a:pt x="1798" y="2085"/>
                      <a:pt x="1448" y="2085"/>
                    </a:cubicBezTo>
                    <a:cubicBezTo>
                      <a:pt x="1098" y="2085"/>
                      <a:pt x="811" y="1799"/>
                      <a:pt x="811" y="1449"/>
                    </a:cubicBezTo>
                    <a:cubicBezTo>
                      <a:pt x="811" y="1082"/>
                      <a:pt x="1098" y="796"/>
                      <a:pt x="1448" y="796"/>
                    </a:cubicBezTo>
                    <a:close/>
                    <a:moveTo>
                      <a:pt x="1448" y="0"/>
                    </a:moveTo>
                    <a:cubicBezTo>
                      <a:pt x="1337" y="0"/>
                      <a:pt x="1257" y="80"/>
                      <a:pt x="1257" y="191"/>
                    </a:cubicBezTo>
                    <a:lnTo>
                      <a:pt x="1257" y="430"/>
                    </a:lnTo>
                    <a:cubicBezTo>
                      <a:pt x="1114" y="462"/>
                      <a:pt x="987" y="509"/>
                      <a:pt x="875" y="590"/>
                    </a:cubicBezTo>
                    <a:lnTo>
                      <a:pt x="700" y="414"/>
                    </a:lnTo>
                    <a:cubicBezTo>
                      <a:pt x="660" y="382"/>
                      <a:pt x="608" y="366"/>
                      <a:pt x="559" y="366"/>
                    </a:cubicBezTo>
                    <a:cubicBezTo>
                      <a:pt x="509" y="366"/>
                      <a:pt x="461" y="382"/>
                      <a:pt x="429" y="414"/>
                    </a:cubicBezTo>
                    <a:cubicBezTo>
                      <a:pt x="350" y="494"/>
                      <a:pt x="350" y="621"/>
                      <a:pt x="429" y="700"/>
                    </a:cubicBezTo>
                    <a:lnTo>
                      <a:pt x="588" y="859"/>
                    </a:lnTo>
                    <a:cubicBezTo>
                      <a:pt x="525" y="971"/>
                      <a:pt x="461" y="1114"/>
                      <a:pt x="429" y="1241"/>
                    </a:cubicBezTo>
                    <a:lnTo>
                      <a:pt x="191" y="1241"/>
                    </a:lnTo>
                    <a:cubicBezTo>
                      <a:pt x="96" y="1241"/>
                      <a:pt x="0" y="1337"/>
                      <a:pt x="0" y="1449"/>
                    </a:cubicBezTo>
                    <a:cubicBezTo>
                      <a:pt x="0" y="1544"/>
                      <a:pt x="96" y="1640"/>
                      <a:pt x="191" y="1640"/>
                    </a:cubicBezTo>
                    <a:lnTo>
                      <a:pt x="429" y="1640"/>
                    </a:lnTo>
                    <a:cubicBezTo>
                      <a:pt x="461" y="1767"/>
                      <a:pt x="525" y="1910"/>
                      <a:pt x="588" y="2022"/>
                    </a:cubicBezTo>
                    <a:lnTo>
                      <a:pt x="429" y="2181"/>
                    </a:lnTo>
                    <a:cubicBezTo>
                      <a:pt x="350" y="2260"/>
                      <a:pt x="350" y="2387"/>
                      <a:pt x="429" y="2467"/>
                    </a:cubicBezTo>
                    <a:cubicBezTo>
                      <a:pt x="461" y="2499"/>
                      <a:pt x="509" y="2514"/>
                      <a:pt x="556" y="2514"/>
                    </a:cubicBezTo>
                    <a:cubicBezTo>
                      <a:pt x="605" y="2514"/>
                      <a:pt x="669" y="2499"/>
                      <a:pt x="700" y="2467"/>
                    </a:cubicBezTo>
                    <a:lnTo>
                      <a:pt x="875" y="2292"/>
                    </a:lnTo>
                    <a:cubicBezTo>
                      <a:pt x="987" y="2372"/>
                      <a:pt x="1114" y="2419"/>
                      <a:pt x="1257" y="2451"/>
                    </a:cubicBezTo>
                    <a:lnTo>
                      <a:pt x="1257" y="2690"/>
                    </a:lnTo>
                    <a:cubicBezTo>
                      <a:pt x="1257" y="2801"/>
                      <a:pt x="1337" y="2881"/>
                      <a:pt x="1448" y="2881"/>
                    </a:cubicBezTo>
                    <a:cubicBezTo>
                      <a:pt x="1543" y="2881"/>
                      <a:pt x="1639" y="2801"/>
                      <a:pt x="1639" y="2690"/>
                    </a:cubicBezTo>
                    <a:lnTo>
                      <a:pt x="1639" y="2451"/>
                    </a:lnTo>
                    <a:cubicBezTo>
                      <a:pt x="1782" y="2419"/>
                      <a:pt x="1910" y="2372"/>
                      <a:pt x="2020" y="2292"/>
                    </a:cubicBezTo>
                    <a:lnTo>
                      <a:pt x="2196" y="2467"/>
                    </a:lnTo>
                    <a:cubicBezTo>
                      <a:pt x="2228" y="2499"/>
                      <a:pt x="2275" y="2514"/>
                      <a:pt x="2323" y="2514"/>
                    </a:cubicBezTo>
                    <a:cubicBezTo>
                      <a:pt x="2371" y="2514"/>
                      <a:pt x="2419" y="2499"/>
                      <a:pt x="2466" y="2467"/>
                    </a:cubicBezTo>
                    <a:cubicBezTo>
                      <a:pt x="2546" y="2387"/>
                      <a:pt x="2546" y="2260"/>
                      <a:pt x="2466" y="2181"/>
                    </a:cubicBezTo>
                    <a:lnTo>
                      <a:pt x="2292" y="2022"/>
                    </a:lnTo>
                    <a:cubicBezTo>
                      <a:pt x="2371" y="1910"/>
                      <a:pt x="2419" y="1767"/>
                      <a:pt x="2451" y="1640"/>
                    </a:cubicBezTo>
                    <a:lnTo>
                      <a:pt x="2689" y="1640"/>
                    </a:lnTo>
                    <a:cubicBezTo>
                      <a:pt x="2801" y="1640"/>
                      <a:pt x="2880" y="1544"/>
                      <a:pt x="2880" y="1449"/>
                    </a:cubicBezTo>
                    <a:cubicBezTo>
                      <a:pt x="2880" y="1337"/>
                      <a:pt x="2801" y="1241"/>
                      <a:pt x="2689" y="1241"/>
                    </a:cubicBezTo>
                    <a:lnTo>
                      <a:pt x="2451" y="1241"/>
                    </a:lnTo>
                    <a:cubicBezTo>
                      <a:pt x="2419" y="1114"/>
                      <a:pt x="2371" y="971"/>
                      <a:pt x="2292" y="859"/>
                    </a:cubicBezTo>
                    <a:lnTo>
                      <a:pt x="2466" y="700"/>
                    </a:lnTo>
                    <a:cubicBezTo>
                      <a:pt x="2546" y="621"/>
                      <a:pt x="2546" y="494"/>
                      <a:pt x="2466" y="414"/>
                    </a:cubicBezTo>
                    <a:cubicBezTo>
                      <a:pt x="2427" y="382"/>
                      <a:pt x="2375" y="366"/>
                      <a:pt x="2325" y="366"/>
                    </a:cubicBezTo>
                    <a:cubicBezTo>
                      <a:pt x="2276" y="366"/>
                      <a:pt x="2228" y="382"/>
                      <a:pt x="2196" y="414"/>
                    </a:cubicBezTo>
                    <a:lnTo>
                      <a:pt x="2020" y="590"/>
                    </a:lnTo>
                    <a:cubicBezTo>
                      <a:pt x="1910" y="509"/>
                      <a:pt x="1782" y="462"/>
                      <a:pt x="1639" y="430"/>
                    </a:cubicBezTo>
                    <a:lnTo>
                      <a:pt x="1639" y="191"/>
                    </a:lnTo>
                    <a:cubicBezTo>
                      <a:pt x="1639" y="80"/>
                      <a:pt x="1543" y="0"/>
                      <a:pt x="14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1"/>
              <p:cNvSpPr/>
              <p:nvPr/>
            </p:nvSpPr>
            <p:spPr>
              <a:xfrm>
                <a:off x="881322" y="2193915"/>
                <a:ext cx="263505" cy="117554"/>
              </a:xfrm>
              <a:custGeom>
                <a:rect b="b" l="l" r="r" t="t"/>
                <a:pathLst>
                  <a:path extrusionOk="0" h="4537" w="10170">
                    <a:moveTo>
                      <a:pt x="192" y="1"/>
                    </a:moveTo>
                    <a:cubicBezTo>
                      <a:pt x="96" y="1"/>
                      <a:pt x="1" y="81"/>
                      <a:pt x="1" y="192"/>
                    </a:cubicBezTo>
                    <a:cubicBezTo>
                      <a:pt x="1" y="304"/>
                      <a:pt x="96" y="383"/>
                      <a:pt x="192" y="383"/>
                    </a:cubicBezTo>
                    <a:lnTo>
                      <a:pt x="7894" y="383"/>
                    </a:lnTo>
                    <a:cubicBezTo>
                      <a:pt x="8929" y="383"/>
                      <a:pt x="9771" y="1227"/>
                      <a:pt x="9771" y="2277"/>
                    </a:cubicBezTo>
                    <a:cubicBezTo>
                      <a:pt x="9771" y="3311"/>
                      <a:pt x="8929" y="4155"/>
                      <a:pt x="7894" y="4155"/>
                    </a:cubicBezTo>
                    <a:cubicBezTo>
                      <a:pt x="7146" y="4155"/>
                      <a:pt x="6461" y="3709"/>
                      <a:pt x="6160" y="3024"/>
                    </a:cubicBezTo>
                    <a:cubicBezTo>
                      <a:pt x="6124" y="2954"/>
                      <a:pt x="6055" y="2910"/>
                      <a:pt x="5984" y="2910"/>
                    </a:cubicBezTo>
                    <a:cubicBezTo>
                      <a:pt x="5957" y="2910"/>
                      <a:pt x="5931" y="2916"/>
                      <a:pt x="5905" y="2929"/>
                    </a:cubicBezTo>
                    <a:cubicBezTo>
                      <a:pt x="5810" y="2960"/>
                      <a:pt x="5761" y="3088"/>
                      <a:pt x="5810" y="3183"/>
                    </a:cubicBezTo>
                    <a:cubicBezTo>
                      <a:pt x="6175" y="4011"/>
                      <a:pt x="6987" y="4537"/>
                      <a:pt x="7894" y="4537"/>
                    </a:cubicBezTo>
                    <a:cubicBezTo>
                      <a:pt x="9151" y="4537"/>
                      <a:pt x="10170" y="3518"/>
                      <a:pt x="10170" y="2277"/>
                    </a:cubicBezTo>
                    <a:cubicBezTo>
                      <a:pt x="10170" y="1019"/>
                      <a:pt x="9151" y="1"/>
                      <a:pt x="78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1"/>
              <p:cNvSpPr/>
              <p:nvPr/>
            </p:nvSpPr>
            <p:spPr>
              <a:xfrm>
                <a:off x="870622" y="2220732"/>
                <a:ext cx="139370" cy="9924"/>
              </a:xfrm>
              <a:custGeom>
                <a:rect b="b" l="l" r="r" t="t"/>
                <a:pathLst>
                  <a:path extrusionOk="0" h="383" w="5379">
                    <a:moveTo>
                      <a:pt x="191" y="1"/>
                    </a:moveTo>
                    <a:cubicBezTo>
                      <a:pt x="80" y="1"/>
                      <a:pt x="0" y="80"/>
                      <a:pt x="0" y="192"/>
                    </a:cubicBezTo>
                    <a:cubicBezTo>
                      <a:pt x="0" y="302"/>
                      <a:pt x="80" y="383"/>
                      <a:pt x="191" y="383"/>
                    </a:cubicBezTo>
                    <a:lnTo>
                      <a:pt x="5188" y="383"/>
                    </a:lnTo>
                    <a:cubicBezTo>
                      <a:pt x="5300" y="383"/>
                      <a:pt x="5379" y="302"/>
                      <a:pt x="5379" y="192"/>
                    </a:cubicBezTo>
                    <a:cubicBezTo>
                      <a:pt x="5379" y="80"/>
                      <a:pt x="5300" y="1"/>
                      <a:pt x="518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1"/>
              <p:cNvSpPr/>
              <p:nvPr/>
            </p:nvSpPr>
            <p:spPr>
              <a:xfrm>
                <a:off x="908139" y="2107764"/>
                <a:ext cx="139396" cy="42078"/>
              </a:xfrm>
              <a:custGeom>
                <a:rect b="b" l="l" r="r" t="t"/>
                <a:pathLst>
                  <a:path extrusionOk="0" h="1624" w="5380">
                    <a:moveTo>
                      <a:pt x="4567" y="0"/>
                    </a:moveTo>
                    <a:cubicBezTo>
                      <a:pt x="4456" y="0"/>
                      <a:pt x="4376" y="79"/>
                      <a:pt x="4376" y="191"/>
                    </a:cubicBezTo>
                    <a:cubicBezTo>
                      <a:pt x="4376" y="302"/>
                      <a:pt x="4456" y="382"/>
                      <a:pt x="4567" y="382"/>
                    </a:cubicBezTo>
                    <a:cubicBezTo>
                      <a:pt x="4806" y="382"/>
                      <a:pt x="4997" y="573"/>
                      <a:pt x="4997" y="811"/>
                    </a:cubicBezTo>
                    <a:cubicBezTo>
                      <a:pt x="4997" y="1051"/>
                      <a:pt x="4806" y="1242"/>
                      <a:pt x="4567" y="1242"/>
                    </a:cubicBezTo>
                    <a:lnTo>
                      <a:pt x="207" y="1242"/>
                    </a:lnTo>
                    <a:cubicBezTo>
                      <a:pt x="96" y="1242"/>
                      <a:pt x="1" y="1321"/>
                      <a:pt x="1" y="1433"/>
                    </a:cubicBezTo>
                    <a:cubicBezTo>
                      <a:pt x="1" y="1543"/>
                      <a:pt x="96" y="1624"/>
                      <a:pt x="207" y="1624"/>
                    </a:cubicBezTo>
                    <a:lnTo>
                      <a:pt x="4567" y="1624"/>
                    </a:lnTo>
                    <a:cubicBezTo>
                      <a:pt x="5013" y="1624"/>
                      <a:pt x="5379" y="1257"/>
                      <a:pt x="5379" y="811"/>
                    </a:cubicBezTo>
                    <a:cubicBezTo>
                      <a:pt x="5379" y="366"/>
                      <a:pt x="5013" y="0"/>
                      <a:pt x="45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392" name="Google Shape;392;p31"/>
          <p:cNvPicPr preferRelativeResize="0"/>
          <p:nvPr/>
        </p:nvPicPr>
        <p:blipFill rotWithShape="1">
          <a:blip r:embed="rId6">
            <a:alphaModFix/>
          </a:blip>
          <a:srcRect b="35678" l="20424" r="20424" t="22537"/>
          <a:stretch/>
        </p:blipFill>
        <p:spPr>
          <a:xfrm>
            <a:off x="4843137" y="1389698"/>
            <a:ext cx="1696692" cy="1798431"/>
          </a:xfrm>
          <a:prstGeom prst="rect">
            <a:avLst/>
          </a:prstGeom>
          <a:noFill/>
          <a:ln>
            <a:noFill/>
          </a:ln>
        </p:spPr>
      </p:pic>
      <p:sp>
        <p:nvSpPr>
          <p:cNvPr id="393" name="Google Shape;393;p31"/>
          <p:cNvSpPr txBox="1"/>
          <p:nvPr>
            <p:ph idx="2" type="title"/>
          </p:nvPr>
        </p:nvSpPr>
        <p:spPr>
          <a:xfrm>
            <a:off x="6934775" y="3340925"/>
            <a:ext cx="1911600" cy="26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lata"/>
                <a:ea typeface="Alata"/>
                <a:cs typeface="Alata"/>
                <a:sym typeface="Alata"/>
              </a:rPr>
              <a:t>GRACIELLY ABREU</a:t>
            </a:r>
            <a:endParaRPr b="1" sz="1500">
              <a:latin typeface="Alata"/>
              <a:ea typeface="Alata"/>
              <a:cs typeface="Alata"/>
              <a:sym typeface="Alata"/>
            </a:endParaRPr>
          </a:p>
        </p:txBody>
      </p:sp>
      <p:sp>
        <p:nvSpPr>
          <p:cNvPr id="394" name="Google Shape;394;p31"/>
          <p:cNvSpPr txBox="1"/>
          <p:nvPr>
            <p:ph idx="1" type="subTitle"/>
          </p:nvPr>
        </p:nvSpPr>
        <p:spPr>
          <a:xfrm>
            <a:off x="6934775" y="3752800"/>
            <a:ext cx="2006100" cy="44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200"/>
              <a:t>‘26</a:t>
            </a:r>
            <a:endParaRPr sz="1200"/>
          </a:p>
          <a:p>
            <a:pPr indent="0" lvl="0" marL="0" rtl="0" algn="ctr">
              <a:spcBef>
                <a:spcPts val="0"/>
              </a:spcBef>
              <a:spcAft>
                <a:spcPts val="0"/>
              </a:spcAft>
              <a:buNone/>
            </a:pPr>
            <a:r>
              <a:rPr lang="en" sz="1200"/>
              <a:t>Computer Science &amp; Design</a:t>
            </a:r>
            <a:endParaRPr sz="1200"/>
          </a:p>
          <a:p>
            <a:pPr indent="0" lvl="0" marL="0" rtl="0" algn="ctr">
              <a:spcBef>
                <a:spcPts val="0"/>
              </a:spcBef>
              <a:spcAft>
                <a:spcPts val="0"/>
              </a:spcAft>
              <a:buNone/>
            </a:pPr>
            <a:r>
              <a:rPr lang="en" sz="1200"/>
              <a:t>Orlando, FL</a:t>
            </a:r>
            <a:endParaRPr sz="1200"/>
          </a:p>
          <a:p>
            <a:pPr indent="0" lvl="0" marL="0" rtl="0" algn="ctr">
              <a:spcBef>
                <a:spcPts val="0"/>
              </a:spcBef>
              <a:spcAft>
                <a:spcPts val="0"/>
              </a:spcAft>
              <a:buNone/>
            </a:pPr>
            <a:r>
              <a:t/>
            </a:r>
            <a:endParaRPr sz="1200"/>
          </a:p>
        </p:txBody>
      </p:sp>
      <p:grpSp>
        <p:nvGrpSpPr>
          <p:cNvPr id="395" name="Google Shape;395;p31"/>
          <p:cNvGrpSpPr/>
          <p:nvPr/>
        </p:nvGrpSpPr>
        <p:grpSpPr>
          <a:xfrm>
            <a:off x="6649815" y="913444"/>
            <a:ext cx="2201461" cy="2477527"/>
            <a:chOff x="719995" y="1640602"/>
            <a:chExt cx="982400" cy="975251"/>
          </a:xfrm>
        </p:grpSpPr>
        <p:pic>
          <p:nvPicPr>
            <p:cNvPr id="396" name="Google Shape;396;p31"/>
            <p:cNvPicPr preferRelativeResize="0"/>
            <p:nvPr/>
          </p:nvPicPr>
          <p:blipFill>
            <a:blip r:embed="rId3">
              <a:alphaModFix/>
            </a:blip>
            <a:stretch>
              <a:fillRect/>
            </a:stretch>
          </p:blipFill>
          <p:spPr>
            <a:xfrm>
              <a:off x="719995" y="1640602"/>
              <a:ext cx="982400" cy="975251"/>
            </a:xfrm>
            <a:prstGeom prst="rect">
              <a:avLst/>
            </a:prstGeom>
            <a:noFill/>
            <a:ln>
              <a:noFill/>
            </a:ln>
          </p:spPr>
        </p:pic>
        <p:grpSp>
          <p:nvGrpSpPr>
            <p:cNvPr id="397" name="Google Shape;397;p31"/>
            <p:cNvGrpSpPr/>
            <p:nvPr/>
          </p:nvGrpSpPr>
          <p:grpSpPr>
            <a:xfrm>
              <a:off x="1020045" y="1948819"/>
              <a:ext cx="382323" cy="328253"/>
              <a:chOff x="870622" y="2016224"/>
              <a:chExt cx="343878" cy="295244"/>
            </a:xfrm>
          </p:grpSpPr>
          <p:sp>
            <p:nvSpPr>
              <p:cNvPr id="398" name="Google Shape;398;p31"/>
              <p:cNvSpPr/>
              <p:nvPr/>
            </p:nvSpPr>
            <p:spPr>
              <a:xfrm>
                <a:off x="1139852" y="2085896"/>
                <a:ext cx="10338" cy="10338"/>
              </a:xfrm>
              <a:custGeom>
                <a:rect b="b" l="l" r="r" t="t"/>
                <a:pathLst>
                  <a:path extrusionOk="0" h="399" w="399">
                    <a:moveTo>
                      <a:pt x="192" y="0"/>
                    </a:moveTo>
                    <a:cubicBezTo>
                      <a:pt x="96" y="0"/>
                      <a:pt x="1" y="96"/>
                      <a:pt x="1" y="208"/>
                    </a:cubicBezTo>
                    <a:cubicBezTo>
                      <a:pt x="1" y="303"/>
                      <a:pt x="96" y="399"/>
                      <a:pt x="192" y="399"/>
                    </a:cubicBezTo>
                    <a:cubicBezTo>
                      <a:pt x="303" y="399"/>
                      <a:pt x="398" y="303"/>
                      <a:pt x="398" y="208"/>
                    </a:cubicBezTo>
                    <a:cubicBezTo>
                      <a:pt x="398" y="96"/>
                      <a:pt x="303" y="0"/>
                      <a:pt x="1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1"/>
              <p:cNvSpPr/>
              <p:nvPr/>
            </p:nvSpPr>
            <p:spPr>
              <a:xfrm>
                <a:off x="1129152" y="2102375"/>
                <a:ext cx="10312" cy="9924"/>
              </a:xfrm>
              <a:custGeom>
                <a:rect b="b" l="l" r="r" t="t"/>
                <a:pathLst>
                  <a:path extrusionOk="0" h="383" w="398">
                    <a:moveTo>
                      <a:pt x="191" y="1"/>
                    </a:moveTo>
                    <a:cubicBezTo>
                      <a:pt x="79" y="1"/>
                      <a:pt x="0" y="81"/>
                      <a:pt x="0" y="192"/>
                    </a:cubicBezTo>
                    <a:cubicBezTo>
                      <a:pt x="0" y="304"/>
                      <a:pt x="96" y="383"/>
                      <a:pt x="191" y="383"/>
                    </a:cubicBezTo>
                    <a:cubicBezTo>
                      <a:pt x="302" y="383"/>
                      <a:pt x="397" y="304"/>
                      <a:pt x="397" y="192"/>
                    </a:cubicBezTo>
                    <a:cubicBezTo>
                      <a:pt x="397" y="81"/>
                      <a:pt x="302" y="1"/>
                      <a:pt x="1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1"/>
              <p:cNvSpPr/>
              <p:nvPr/>
            </p:nvSpPr>
            <p:spPr>
              <a:xfrm>
                <a:off x="1118425" y="2085896"/>
                <a:ext cx="9924" cy="10338"/>
              </a:xfrm>
              <a:custGeom>
                <a:rect b="b" l="l" r="r" t="t"/>
                <a:pathLst>
                  <a:path extrusionOk="0" h="399" w="383">
                    <a:moveTo>
                      <a:pt x="191" y="0"/>
                    </a:moveTo>
                    <a:cubicBezTo>
                      <a:pt x="79" y="0"/>
                      <a:pt x="0" y="96"/>
                      <a:pt x="0" y="208"/>
                    </a:cubicBezTo>
                    <a:cubicBezTo>
                      <a:pt x="0" y="303"/>
                      <a:pt x="79" y="399"/>
                      <a:pt x="191" y="399"/>
                    </a:cubicBezTo>
                    <a:cubicBezTo>
                      <a:pt x="302" y="399"/>
                      <a:pt x="382" y="303"/>
                      <a:pt x="382" y="208"/>
                    </a:cubicBezTo>
                    <a:cubicBezTo>
                      <a:pt x="382" y="96"/>
                      <a:pt x="302" y="0"/>
                      <a:pt x="1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1"/>
              <p:cNvSpPr/>
              <p:nvPr/>
            </p:nvSpPr>
            <p:spPr>
              <a:xfrm>
                <a:off x="1080881" y="2043015"/>
                <a:ext cx="106827" cy="106827"/>
              </a:xfrm>
              <a:custGeom>
                <a:rect b="b" l="l" r="r" t="t"/>
                <a:pathLst>
                  <a:path extrusionOk="0" h="4123" w="4123">
                    <a:moveTo>
                      <a:pt x="2054" y="1"/>
                    </a:moveTo>
                    <a:cubicBezTo>
                      <a:pt x="1959" y="1"/>
                      <a:pt x="1863" y="81"/>
                      <a:pt x="1863" y="191"/>
                    </a:cubicBezTo>
                    <a:lnTo>
                      <a:pt x="1863" y="637"/>
                    </a:lnTo>
                    <a:cubicBezTo>
                      <a:pt x="1609" y="669"/>
                      <a:pt x="1386" y="764"/>
                      <a:pt x="1195" y="923"/>
                    </a:cubicBezTo>
                    <a:lnTo>
                      <a:pt x="877" y="605"/>
                    </a:lnTo>
                    <a:cubicBezTo>
                      <a:pt x="836" y="566"/>
                      <a:pt x="785" y="546"/>
                      <a:pt x="735" y="546"/>
                    </a:cubicBezTo>
                    <a:cubicBezTo>
                      <a:pt x="685" y="546"/>
                      <a:pt x="637" y="566"/>
                      <a:pt x="605" y="605"/>
                    </a:cubicBezTo>
                    <a:cubicBezTo>
                      <a:pt x="526" y="685"/>
                      <a:pt x="526" y="796"/>
                      <a:pt x="605" y="876"/>
                    </a:cubicBezTo>
                    <a:lnTo>
                      <a:pt x="908" y="1195"/>
                    </a:lnTo>
                    <a:cubicBezTo>
                      <a:pt x="764" y="1386"/>
                      <a:pt x="669" y="1624"/>
                      <a:pt x="637" y="1863"/>
                    </a:cubicBezTo>
                    <a:lnTo>
                      <a:pt x="192" y="1863"/>
                    </a:lnTo>
                    <a:cubicBezTo>
                      <a:pt x="81" y="1863"/>
                      <a:pt x="1" y="1958"/>
                      <a:pt x="1" y="2069"/>
                    </a:cubicBezTo>
                    <a:cubicBezTo>
                      <a:pt x="1" y="2165"/>
                      <a:pt x="81" y="2260"/>
                      <a:pt x="192" y="2260"/>
                    </a:cubicBezTo>
                    <a:lnTo>
                      <a:pt x="637" y="2260"/>
                    </a:lnTo>
                    <a:cubicBezTo>
                      <a:pt x="669" y="2515"/>
                      <a:pt x="764" y="2738"/>
                      <a:pt x="908" y="2928"/>
                    </a:cubicBezTo>
                    <a:lnTo>
                      <a:pt x="605" y="3247"/>
                    </a:lnTo>
                    <a:cubicBezTo>
                      <a:pt x="526" y="3327"/>
                      <a:pt x="526" y="3454"/>
                      <a:pt x="605" y="3518"/>
                    </a:cubicBezTo>
                    <a:cubicBezTo>
                      <a:pt x="637" y="3565"/>
                      <a:pt x="686" y="3582"/>
                      <a:pt x="733" y="3582"/>
                    </a:cubicBezTo>
                    <a:cubicBezTo>
                      <a:pt x="781" y="3582"/>
                      <a:pt x="828" y="3565"/>
                      <a:pt x="877" y="3518"/>
                    </a:cubicBezTo>
                    <a:lnTo>
                      <a:pt x="1195" y="3215"/>
                    </a:lnTo>
                    <a:cubicBezTo>
                      <a:pt x="1386" y="3359"/>
                      <a:pt x="1609" y="3454"/>
                      <a:pt x="1863" y="3486"/>
                    </a:cubicBezTo>
                    <a:lnTo>
                      <a:pt x="1863" y="3932"/>
                    </a:lnTo>
                    <a:cubicBezTo>
                      <a:pt x="1863" y="4042"/>
                      <a:pt x="1959" y="4123"/>
                      <a:pt x="2054" y="4123"/>
                    </a:cubicBezTo>
                    <a:cubicBezTo>
                      <a:pt x="2165" y="4123"/>
                      <a:pt x="2260" y="4042"/>
                      <a:pt x="2260" y="3932"/>
                    </a:cubicBezTo>
                    <a:lnTo>
                      <a:pt x="2260" y="3486"/>
                    </a:lnTo>
                    <a:cubicBezTo>
                      <a:pt x="2500" y="3454"/>
                      <a:pt x="2738" y="3359"/>
                      <a:pt x="2929" y="3215"/>
                    </a:cubicBezTo>
                    <a:lnTo>
                      <a:pt x="3247" y="3518"/>
                    </a:lnTo>
                    <a:cubicBezTo>
                      <a:pt x="3279" y="3565"/>
                      <a:pt x="3327" y="3582"/>
                      <a:pt x="3374" y="3582"/>
                    </a:cubicBezTo>
                    <a:cubicBezTo>
                      <a:pt x="3438" y="3582"/>
                      <a:pt x="3486" y="3565"/>
                      <a:pt x="3518" y="3518"/>
                    </a:cubicBezTo>
                    <a:cubicBezTo>
                      <a:pt x="3597" y="3454"/>
                      <a:pt x="3597" y="3327"/>
                      <a:pt x="3518" y="3247"/>
                    </a:cubicBezTo>
                    <a:lnTo>
                      <a:pt x="3200" y="2928"/>
                    </a:lnTo>
                    <a:cubicBezTo>
                      <a:pt x="3359" y="2738"/>
                      <a:pt x="3454" y="2515"/>
                      <a:pt x="3486" y="2260"/>
                    </a:cubicBezTo>
                    <a:lnTo>
                      <a:pt x="3932" y="2260"/>
                    </a:lnTo>
                    <a:cubicBezTo>
                      <a:pt x="4043" y="2260"/>
                      <a:pt x="4123" y="2165"/>
                      <a:pt x="4123" y="2069"/>
                    </a:cubicBezTo>
                    <a:cubicBezTo>
                      <a:pt x="4123" y="1958"/>
                      <a:pt x="4043" y="1863"/>
                      <a:pt x="3932" y="1863"/>
                    </a:cubicBezTo>
                    <a:lnTo>
                      <a:pt x="3486" y="1863"/>
                    </a:lnTo>
                    <a:cubicBezTo>
                      <a:pt x="3454" y="1624"/>
                      <a:pt x="3359" y="1386"/>
                      <a:pt x="3200" y="1195"/>
                    </a:cubicBezTo>
                    <a:lnTo>
                      <a:pt x="3518" y="876"/>
                    </a:lnTo>
                    <a:cubicBezTo>
                      <a:pt x="3597" y="796"/>
                      <a:pt x="3597" y="685"/>
                      <a:pt x="3518" y="605"/>
                    </a:cubicBezTo>
                    <a:cubicBezTo>
                      <a:pt x="3478" y="566"/>
                      <a:pt x="3430" y="546"/>
                      <a:pt x="3382" y="546"/>
                    </a:cubicBezTo>
                    <a:cubicBezTo>
                      <a:pt x="3335" y="546"/>
                      <a:pt x="3287" y="566"/>
                      <a:pt x="3247" y="605"/>
                    </a:cubicBezTo>
                    <a:lnTo>
                      <a:pt x="2801" y="1051"/>
                    </a:lnTo>
                    <a:cubicBezTo>
                      <a:pt x="2722" y="1114"/>
                      <a:pt x="2722" y="1242"/>
                      <a:pt x="2801" y="1322"/>
                    </a:cubicBezTo>
                    <a:cubicBezTo>
                      <a:pt x="3009" y="1513"/>
                      <a:pt x="3104" y="1783"/>
                      <a:pt x="3104" y="2069"/>
                    </a:cubicBezTo>
                    <a:cubicBezTo>
                      <a:pt x="3104" y="2642"/>
                      <a:pt x="2642" y="3119"/>
                      <a:pt x="2054" y="3119"/>
                    </a:cubicBezTo>
                    <a:cubicBezTo>
                      <a:pt x="1481" y="3119"/>
                      <a:pt x="1004" y="2642"/>
                      <a:pt x="1004" y="2069"/>
                    </a:cubicBezTo>
                    <a:cubicBezTo>
                      <a:pt x="1004" y="1481"/>
                      <a:pt x="1481" y="1004"/>
                      <a:pt x="2054" y="1004"/>
                    </a:cubicBezTo>
                    <a:cubicBezTo>
                      <a:pt x="2118" y="1004"/>
                      <a:pt x="2181" y="1019"/>
                      <a:pt x="2245" y="1035"/>
                    </a:cubicBezTo>
                    <a:cubicBezTo>
                      <a:pt x="2254" y="1037"/>
                      <a:pt x="2264" y="1037"/>
                      <a:pt x="2273" y="1037"/>
                    </a:cubicBezTo>
                    <a:cubicBezTo>
                      <a:pt x="2371" y="1037"/>
                      <a:pt x="2454" y="964"/>
                      <a:pt x="2483" y="876"/>
                    </a:cubicBezTo>
                    <a:cubicBezTo>
                      <a:pt x="2500" y="764"/>
                      <a:pt x="2419" y="669"/>
                      <a:pt x="2324" y="637"/>
                    </a:cubicBezTo>
                    <a:lnTo>
                      <a:pt x="2260" y="637"/>
                    </a:lnTo>
                    <a:lnTo>
                      <a:pt x="2260" y="191"/>
                    </a:lnTo>
                    <a:cubicBezTo>
                      <a:pt x="2260" y="81"/>
                      <a:pt x="2165" y="1"/>
                      <a:pt x="205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1"/>
              <p:cNvSpPr/>
              <p:nvPr/>
            </p:nvSpPr>
            <p:spPr>
              <a:xfrm>
                <a:off x="897413" y="2016224"/>
                <a:ext cx="317087" cy="160823"/>
              </a:xfrm>
              <a:custGeom>
                <a:rect b="b" l="l" r="r" t="t"/>
                <a:pathLst>
                  <a:path extrusionOk="0" h="6207" w="12238">
                    <a:moveTo>
                      <a:pt x="9135" y="1"/>
                    </a:moveTo>
                    <a:cubicBezTo>
                      <a:pt x="8546" y="1"/>
                      <a:pt x="7958" y="160"/>
                      <a:pt x="7464" y="493"/>
                    </a:cubicBezTo>
                    <a:cubicBezTo>
                      <a:pt x="6971" y="796"/>
                      <a:pt x="6589" y="1242"/>
                      <a:pt x="6334" y="1766"/>
                    </a:cubicBezTo>
                    <a:cubicBezTo>
                      <a:pt x="6286" y="1862"/>
                      <a:pt x="6334" y="1974"/>
                      <a:pt x="6430" y="2021"/>
                    </a:cubicBezTo>
                    <a:cubicBezTo>
                      <a:pt x="6459" y="2036"/>
                      <a:pt x="6489" y="2043"/>
                      <a:pt x="6518" y="2043"/>
                    </a:cubicBezTo>
                    <a:cubicBezTo>
                      <a:pt x="6586" y="2043"/>
                      <a:pt x="6651" y="2004"/>
                      <a:pt x="6684" y="1926"/>
                    </a:cubicBezTo>
                    <a:cubicBezTo>
                      <a:pt x="6907" y="1480"/>
                      <a:pt x="7241" y="1083"/>
                      <a:pt x="7671" y="812"/>
                    </a:cubicBezTo>
                    <a:cubicBezTo>
                      <a:pt x="8100" y="525"/>
                      <a:pt x="8609" y="383"/>
                      <a:pt x="9135" y="383"/>
                    </a:cubicBezTo>
                    <a:cubicBezTo>
                      <a:pt x="10631" y="383"/>
                      <a:pt x="11856" y="1607"/>
                      <a:pt x="11856" y="3103"/>
                    </a:cubicBezTo>
                    <a:cubicBezTo>
                      <a:pt x="11856" y="4599"/>
                      <a:pt x="10631" y="5808"/>
                      <a:pt x="9135" y="5808"/>
                    </a:cubicBezTo>
                    <a:lnTo>
                      <a:pt x="207" y="5808"/>
                    </a:lnTo>
                    <a:cubicBezTo>
                      <a:pt x="96" y="5808"/>
                      <a:pt x="1" y="5904"/>
                      <a:pt x="1" y="6016"/>
                    </a:cubicBezTo>
                    <a:cubicBezTo>
                      <a:pt x="1" y="6111"/>
                      <a:pt x="96" y="6207"/>
                      <a:pt x="207" y="6207"/>
                    </a:cubicBezTo>
                    <a:lnTo>
                      <a:pt x="9135" y="6207"/>
                    </a:lnTo>
                    <a:cubicBezTo>
                      <a:pt x="10854" y="6207"/>
                      <a:pt x="12237" y="4807"/>
                      <a:pt x="12237" y="3103"/>
                    </a:cubicBezTo>
                    <a:cubicBezTo>
                      <a:pt x="12237" y="1385"/>
                      <a:pt x="10854" y="1"/>
                      <a:pt x="9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1"/>
              <p:cNvSpPr/>
              <p:nvPr/>
            </p:nvSpPr>
            <p:spPr>
              <a:xfrm>
                <a:off x="1048338" y="2215368"/>
                <a:ext cx="74621" cy="74673"/>
              </a:xfrm>
              <a:custGeom>
                <a:rect b="b" l="l" r="r" t="t"/>
                <a:pathLst>
                  <a:path extrusionOk="0" h="2882" w="2880">
                    <a:moveTo>
                      <a:pt x="1448" y="796"/>
                    </a:moveTo>
                    <a:cubicBezTo>
                      <a:pt x="1798" y="796"/>
                      <a:pt x="2084" y="1082"/>
                      <a:pt x="2084" y="1449"/>
                    </a:cubicBezTo>
                    <a:cubicBezTo>
                      <a:pt x="2084" y="1799"/>
                      <a:pt x="1798" y="2085"/>
                      <a:pt x="1448" y="2085"/>
                    </a:cubicBezTo>
                    <a:cubicBezTo>
                      <a:pt x="1098" y="2085"/>
                      <a:pt x="811" y="1799"/>
                      <a:pt x="811" y="1449"/>
                    </a:cubicBezTo>
                    <a:cubicBezTo>
                      <a:pt x="811" y="1082"/>
                      <a:pt x="1098" y="796"/>
                      <a:pt x="1448" y="796"/>
                    </a:cubicBezTo>
                    <a:close/>
                    <a:moveTo>
                      <a:pt x="1448" y="0"/>
                    </a:moveTo>
                    <a:cubicBezTo>
                      <a:pt x="1337" y="0"/>
                      <a:pt x="1257" y="80"/>
                      <a:pt x="1257" y="191"/>
                    </a:cubicBezTo>
                    <a:lnTo>
                      <a:pt x="1257" y="430"/>
                    </a:lnTo>
                    <a:cubicBezTo>
                      <a:pt x="1114" y="462"/>
                      <a:pt x="987" y="509"/>
                      <a:pt x="875" y="590"/>
                    </a:cubicBezTo>
                    <a:lnTo>
                      <a:pt x="700" y="414"/>
                    </a:lnTo>
                    <a:cubicBezTo>
                      <a:pt x="660" y="382"/>
                      <a:pt x="608" y="366"/>
                      <a:pt x="559" y="366"/>
                    </a:cubicBezTo>
                    <a:cubicBezTo>
                      <a:pt x="509" y="366"/>
                      <a:pt x="461" y="382"/>
                      <a:pt x="429" y="414"/>
                    </a:cubicBezTo>
                    <a:cubicBezTo>
                      <a:pt x="350" y="494"/>
                      <a:pt x="350" y="621"/>
                      <a:pt x="429" y="700"/>
                    </a:cubicBezTo>
                    <a:lnTo>
                      <a:pt x="588" y="859"/>
                    </a:lnTo>
                    <a:cubicBezTo>
                      <a:pt x="525" y="971"/>
                      <a:pt x="461" y="1114"/>
                      <a:pt x="429" y="1241"/>
                    </a:cubicBezTo>
                    <a:lnTo>
                      <a:pt x="191" y="1241"/>
                    </a:lnTo>
                    <a:cubicBezTo>
                      <a:pt x="96" y="1241"/>
                      <a:pt x="0" y="1337"/>
                      <a:pt x="0" y="1449"/>
                    </a:cubicBezTo>
                    <a:cubicBezTo>
                      <a:pt x="0" y="1544"/>
                      <a:pt x="96" y="1640"/>
                      <a:pt x="191" y="1640"/>
                    </a:cubicBezTo>
                    <a:lnTo>
                      <a:pt x="429" y="1640"/>
                    </a:lnTo>
                    <a:cubicBezTo>
                      <a:pt x="461" y="1767"/>
                      <a:pt x="525" y="1910"/>
                      <a:pt x="588" y="2022"/>
                    </a:cubicBezTo>
                    <a:lnTo>
                      <a:pt x="429" y="2181"/>
                    </a:lnTo>
                    <a:cubicBezTo>
                      <a:pt x="350" y="2260"/>
                      <a:pt x="350" y="2387"/>
                      <a:pt x="429" y="2467"/>
                    </a:cubicBezTo>
                    <a:cubicBezTo>
                      <a:pt x="461" y="2499"/>
                      <a:pt x="509" y="2514"/>
                      <a:pt x="556" y="2514"/>
                    </a:cubicBezTo>
                    <a:cubicBezTo>
                      <a:pt x="605" y="2514"/>
                      <a:pt x="669" y="2499"/>
                      <a:pt x="700" y="2467"/>
                    </a:cubicBezTo>
                    <a:lnTo>
                      <a:pt x="875" y="2292"/>
                    </a:lnTo>
                    <a:cubicBezTo>
                      <a:pt x="987" y="2372"/>
                      <a:pt x="1114" y="2419"/>
                      <a:pt x="1257" y="2451"/>
                    </a:cubicBezTo>
                    <a:lnTo>
                      <a:pt x="1257" y="2690"/>
                    </a:lnTo>
                    <a:cubicBezTo>
                      <a:pt x="1257" y="2801"/>
                      <a:pt x="1337" y="2881"/>
                      <a:pt x="1448" y="2881"/>
                    </a:cubicBezTo>
                    <a:cubicBezTo>
                      <a:pt x="1543" y="2881"/>
                      <a:pt x="1639" y="2801"/>
                      <a:pt x="1639" y="2690"/>
                    </a:cubicBezTo>
                    <a:lnTo>
                      <a:pt x="1639" y="2451"/>
                    </a:lnTo>
                    <a:cubicBezTo>
                      <a:pt x="1782" y="2419"/>
                      <a:pt x="1910" y="2372"/>
                      <a:pt x="2020" y="2292"/>
                    </a:cubicBezTo>
                    <a:lnTo>
                      <a:pt x="2196" y="2467"/>
                    </a:lnTo>
                    <a:cubicBezTo>
                      <a:pt x="2228" y="2499"/>
                      <a:pt x="2275" y="2514"/>
                      <a:pt x="2323" y="2514"/>
                    </a:cubicBezTo>
                    <a:cubicBezTo>
                      <a:pt x="2371" y="2514"/>
                      <a:pt x="2419" y="2499"/>
                      <a:pt x="2466" y="2467"/>
                    </a:cubicBezTo>
                    <a:cubicBezTo>
                      <a:pt x="2546" y="2387"/>
                      <a:pt x="2546" y="2260"/>
                      <a:pt x="2466" y="2181"/>
                    </a:cubicBezTo>
                    <a:lnTo>
                      <a:pt x="2292" y="2022"/>
                    </a:lnTo>
                    <a:cubicBezTo>
                      <a:pt x="2371" y="1910"/>
                      <a:pt x="2419" y="1767"/>
                      <a:pt x="2451" y="1640"/>
                    </a:cubicBezTo>
                    <a:lnTo>
                      <a:pt x="2689" y="1640"/>
                    </a:lnTo>
                    <a:cubicBezTo>
                      <a:pt x="2801" y="1640"/>
                      <a:pt x="2880" y="1544"/>
                      <a:pt x="2880" y="1449"/>
                    </a:cubicBezTo>
                    <a:cubicBezTo>
                      <a:pt x="2880" y="1337"/>
                      <a:pt x="2801" y="1241"/>
                      <a:pt x="2689" y="1241"/>
                    </a:cubicBezTo>
                    <a:lnTo>
                      <a:pt x="2451" y="1241"/>
                    </a:lnTo>
                    <a:cubicBezTo>
                      <a:pt x="2419" y="1114"/>
                      <a:pt x="2371" y="971"/>
                      <a:pt x="2292" y="859"/>
                    </a:cubicBezTo>
                    <a:lnTo>
                      <a:pt x="2466" y="700"/>
                    </a:lnTo>
                    <a:cubicBezTo>
                      <a:pt x="2546" y="621"/>
                      <a:pt x="2546" y="494"/>
                      <a:pt x="2466" y="414"/>
                    </a:cubicBezTo>
                    <a:cubicBezTo>
                      <a:pt x="2427" y="382"/>
                      <a:pt x="2375" y="366"/>
                      <a:pt x="2325" y="366"/>
                    </a:cubicBezTo>
                    <a:cubicBezTo>
                      <a:pt x="2276" y="366"/>
                      <a:pt x="2228" y="382"/>
                      <a:pt x="2196" y="414"/>
                    </a:cubicBezTo>
                    <a:lnTo>
                      <a:pt x="2020" y="590"/>
                    </a:lnTo>
                    <a:cubicBezTo>
                      <a:pt x="1910" y="509"/>
                      <a:pt x="1782" y="462"/>
                      <a:pt x="1639" y="430"/>
                    </a:cubicBezTo>
                    <a:lnTo>
                      <a:pt x="1639" y="191"/>
                    </a:lnTo>
                    <a:cubicBezTo>
                      <a:pt x="1639" y="80"/>
                      <a:pt x="1543" y="0"/>
                      <a:pt x="14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1"/>
              <p:cNvSpPr/>
              <p:nvPr/>
            </p:nvSpPr>
            <p:spPr>
              <a:xfrm>
                <a:off x="881322" y="2193915"/>
                <a:ext cx="263505" cy="117554"/>
              </a:xfrm>
              <a:custGeom>
                <a:rect b="b" l="l" r="r" t="t"/>
                <a:pathLst>
                  <a:path extrusionOk="0" h="4537" w="10170">
                    <a:moveTo>
                      <a:pt x="192" y="1"/>
                    </a:moveTo>
                    <a:cubicBezTo>
                      <a:pt x="96" y="1"/>
                      <a:pt x="1" y="81"/>
                      <a:pt x="1" y="192"/>
                    </a:cubicBezTo>
                    <a:cubicBezTo>
                      <a:pt x="1" y="304"/>
                      <a:pt x="96" y="383"/>
                      <a:pt x="192" y="383"/>
                    </a:cubicBezTo>
                    <a:lnTo>
                      <a:pt x="7894" y="383"/>
                    </a:lnTo>
                    <a:cubicBezTo>
                      <a:pt x="8929" y="383"/>
                      <a:pt x="9771" y="1227"/>
                      <a:pt x="9771" y="2277"/>
                    </a:cubicBezTo>
                    <a:cubicBezTo>
                      <a:pt x="9771" y="3311"/>
                      <a:pt x="8929" y="4155"/>
                      <a:pt x="7894" y="4155"/>
                    </a:cubicBezTo>
                    <a:cubicBezTo>
                      <a:pt x="7146" y="4155"/>
                      <a:pt x="6461" y="3709"/>
                      <a:pt x="6160" y="3024"/>
                    </a:cubicBezTo>
                    <a:cubicBezTo>
                      <a:pt x="6124" y="2954"/>
                      <a:pt x="6055" y="2910"/>
                      <a:pt x="5984" y="2910"/>
                    </a:cubicBezTo>
                    <a:cubicBezTo>
                      <a:pt x="5957" y="2910"/>
                      <a:pt x="5931" y="2916"/>
                      <a:pt x="5905" y="2929"/>
                    </a:cubicBezTo>
                    <a:cubicBezTo>
                      <a:pt x="5810" y="2960"/>
                      <a:pt x="5761" y="3088"/>
                      <a:pt x="5810" y="3183"/>
                    </a:cubicBezTo>
                    <a:cubicBezTo>
                      <a:pt x="6175" y="4011"/>
                      <a:pt x="6987" y="4537"/>
                      <a:pt x="7894" y="4537"/>
                    </a:cubicBezTo>
                    <a:cubicBezTo>
                      <a:pt x="9151" y="4537"/>
                      <a:pt x="10170" y="3518"/>
                      <a:pt x="10170" y="2277"/>
                    </a:cubicBezTo>
                    <a:cubicBezTo>
                      <a:pt x="10170" y="1019"/>
                      <a:pt x="9151" y="1"/>
                      <a:pt x="78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1"/>
              <p:cNvSpPr/>
              <p:nvPr/>
            </p:nvSpPr>
            <p:spPr>
              <a:xfrm>
                <a:off x="870622" y="2220732"/>
                <a:ext cx="139370" cy="9924"/>
              </a:xfrm>
              <a:custGeom>
                <a:rect b="b" l="l" r="r" t="t"/>
                <a:pathLst>
                  <a:path extrusionOk="0" h="383" w="5379">
                    <a:moveTo>
                      <a:pt x="191" y="1"/>
                    </a:moveTo>
                    <a:cubicBezTo>
                      <a:pt x="80" y="1"/>
                      <a:pt x="0" y="80"/>
                      <a:pt x="0" y="192"/>
                    </a:cubicBezTo>
                    <a:cubicBezTo>
                      <a:pt x="0" y="302"/>
                      <a:pt x="80" y="383"/>
                      <a:pt x="191" y="383"/>
                    </a:cubicBezTo>
                    <a:lnTo>
                      <a:pt x="5188" y="383"/>
                    </a:lnTo>
                    <a:cubicBezTo>
                      <a:pt x="5300" y="383"/>
                      <a:pt x="5379" y="302"/>
                      <a:pt x="5379" y="192"/>
                    </a:cubicBezTo>
                    <a:cubicBezTo>
                      <a:pt x="5379" y="80"/>
                      <a:pt x="5300" y="1"/>
                      <a:pt x="518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1"/>
              <p:cNvSpPr/>
              <p:nvPr/>
            </p:nvSpPr>
            <p:spPr>
              <a:xfrm>
                <a:off x="908139" y="2107764"/>
                <a:ext cx="139396" cy="42078"/>
              </a:xfrm>
              <a:custGeom>
                <a:rect b="b" l="l" r="r" t="t"/>
                <a:pathLst>
                  <a:path extrusionOk="0" h="1624" w="5380">
                    <a:moveTo>
                      <a:pt x="4567" y="0"/>
                    </a:moveTo>
                    <a:cubicBezTo>
                      <a:pt x="4456" y="0"/>
                      <a:pt x="4376" y="79"/>
                      <a:pt x="4376" y="191"/>
                    </a:cubicBezTo>
                    <a:cubicBezTo>
                      <a:pt x="4376" y="302"/>
                      <a:pt x="4456" y="382"/>
                      <a:pt x="4567" y="382"/>
                    </a:cubicBezTo>
                    <a:cubicBezTo>
                      <a:pt x="4806" y="382"/>
                      <a:pt x="4997" y="573"/>
                      <a:pt x="4997" y="811"/>
                    </a:cubicBezTo>
                    <a:cubicBezTo>
                      <a:pt x="4997" y="1051"/>
                      <a:pt x="4806" y="1242"/>
                      <a:pt x="4567" y="1242"/>
                    </a:cubicBezTo>
                    <a:lnTo>
                      <a:pt x="207" y="1242"/>
                    </a:lnTo>
                    <a:cubicBezTo>
                      <a:pt x="96" y="1242"/>
                      <a:pt x="1" y="1321"/>
                      <a:pt x="1" y="1433"/>
                    </a:cubicBezTo>
                    <a:cubicBezTo>
                      <a:pt x="1" y="1543"/>
                      <a:pt x="96" y="1624"/>
                      <a:pt x="207" y="1624"/>
                    </a:cubicBezTo>
                    <a:lnTo>
                      <a:pt x="4567" y="1624"/>
                    </a:lnTo>
                    <a:cubicBezTo>
                      <a:pt x="5013" y="1624"/>
                      <a:pt x="5379" y="1257"/>
                      <a:pt x="5379" y="811"/>
                    </a:cubicBezTo>
                    <a:cubicBezTo>
                      <a:pt x="5379" y="366"/>
                      <a:pt x="5013" y="0"/>
                      <a:pt x="45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407" name="Google Shape;407;p31"/>
          <p:cNvPicPr preferRelativeResize="0"/>
          <p:nvPr/>
        </p:nvPicPr>
        <p:blipFill rotWithShape="1">
          <a:blip r:embed="rId7">
            <a:alphaModFix/>
          </a:blip>
          <a:srcRect b="17649" l="0" r="0" t="9390"/>
          <a:stretch/>
        </p:blipFill>
        <p:spPr>
          <a:xfrm>
            <a:off x="7101103" y="1399425"/>
            <a:ext cx="1578935" cy="17984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2"/>
          <p:cNvSpPr txBox="1"/>
          <p:nvPr>
            <p:ph type="title"/>
          </p:nvPr>
        </p:nvSpPr>
        <p:spPr>
          <a:xfrm>
            <a:off x="3883175" y="1959550"/>
            <a:ext cx="52608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DOMAIN OF INTEREST:</a:t>
            </a:r>
            <a:endParaRPr>
              <a:latin typeface="Alata"/>
              <a:ea typeface="Alata"/>
              <a:cs typeface="Alata"/>
              <a:sym typeface="Alata"/>
            </a:endParaRPr>
          </a:p>
          <a:p>
            <a:pPr indent="0" lvl="0" marL="0" rtl="0" algn="l">
              <a:spcBef>
                <a:spcPts val="0"/>
              </a:spcBef>
              <a:spcAft>
                <a:spcPts val="0"/>
              </a:spcAft>
              <a:buNone/>
            </a:pPr>
            <a:r>
              <a:rPr lang="en">
                <a:latin typeface="Alata"/>
                <a:ea typeface="Alata"/>
                <a:cs typeface="Alata"/>
                <a:sym typeface="Alata"/>
              </a:rPr>
              <a:t>Festival Community Building </a:t>
            </a:r>
            <a:endParaRPr>
              <a:latin typeface="Alata"/>
              <a:ea typeface="Alata"/>
              <a:cs typeface="Alata"/>
              <a:sym typeface="Alata"/>
            </a:endParaRPr>
          </a:p>
        </p:txBody>
      </p:sp>
      <p:sp>
        <p:nvSpPr>
          <p:cNvPr id="413" name="Google Shape;413;p32"/>
          <p:cNvSpPr txBox="1"/>
          <p:nvPr>
            <p:ph idx="1" type="body"/>
          </p:nvPr>
        </p:nvSpPr>
        <p:spPr>
          <a:xfrm>
            <a:off x="3960650" y="2611250"/>
            <a:ext cx="4448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100"/>
          </a:p>
          <a:p>
            <a:pPr indent="0" lvl="0" marL="0" rtl="0" algn="l">
              <a:spcBef>
                <a:spcPts val="0"/>
              </a:spcBef>
              <a:spcAft>
                <a:spcPts val="0"/>
              </a:spcAft>
              <a:buNone/>
            </a:pPr>
            <a:r>
              <a:rPr lang="en" sz="2100"/>
              <a:t>… a shared interest amongst members</a:t>
            </a:r>
            <a:endParaRPr sz="2100"/>
          </a:p>
          <a:p>
            <a:pPr indent="0" lvl="0" marL="0" rtl="0" algn="l">
              <a:spcBef>
                <a:spcPts val="0"/>
              </a:spcBef>
              <a:spcAft>
                <a:spcPts val="0"/>
              </a:spcAft>
              <a:buNone/>
            </a:pPr>
            <a:r>
              <a:rPr lang="en" sz="2100"/>
              <a:t>… exploring the value of shared experiences</a:t>
            </a:r>
            <a:endParaRPr sz="2100"/>
          </a:p>
          <a:p>
            <a:pPr indent="0" lvl="0" marL="0" rtl="0" algn="l">
              <a:spcBef>
                <a:spcPts val="0"/>
              </a:spcBef>
              <a:spcAft>
                <a:spcPts val="0"/>
              </a:spcAft>
              <a:buNone/>
            </a:pPr>
            <a:r>
              <a:rPr lang="en" sz="2100"/>
              <a:t>… researching unique perspectives</a:t>
            </a:r>
            <a:endParaRPr sz="2100"/>
          </a:p>
        </p:txBody>
      </p:sp>
      <p:pic>
        <p:nvPicPr>
          <p:cNvPr id="414" name="Google Shape;414;p32"/>
          <p:cNvPicPr preferRelativeResize="0"/>
          <p:nvPr/>
        </p:nvPicPr>
        <p:blipFill>
          <a:blip r:embed="rId3">
            <a:alphaModFix/>
          </a:blip>
          <a:stretch>
            <a:fillRect/>
          </a:stretch>
        </p:blipFill>
        <p:spPr>
          <a:xfrm>
            <a:off x="404250" y="1712888"/>
            <a:ext cx="3141000" cy="17177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3"/>
          <p:cNvSpPr txBox="1"/>
          <p:nvPr>
            <p:ph type="title"/>
          </p:nvPr>
        </p:nvSpPr>
        <p:spPr>
          <a:xfrm>
            <a:off x="631850" y="2509225"/>
            <a:ext cx="65070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NEEDFINDING METHODOLOGY</a:t>
            </a:r>
            <a:endParaRPr>
              <a:latin typeface="Alata"/>
              <a:ea typeface="Alata"/>
              <a:cs typeface="Alata"/>
              <a:sym typeface="Alat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4"/>
          <p:cNvSpPr txBox="1"/>
          <p:nvPr>
            <p:ph idx="1" type="subTitle"/>
          </p:nvPr>
        </p:nvSpPr>
        <p:spPr>
          <a:xfrm>
            <a:off x="720000" y="1254725"/>
            <a:ext cx="4694100" cy="1528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Perspectives</a:t>
            </a:r>
            <a:r>
              <a:rPr lang="en"/>
              <a:t> to consider:</a:t>
            </a:r>
            <a:endParaRPr/>
          </a:p>
          <a:p>
            <a:pPr indent="0" lvl="0" marL="457200" rtl="0" algn="l">
              <a:spcBef>
                <a:spcPts val="0"/>
              </a:spcBef>
              <a:spcAft>
                <a:spcPts val="0"/>
              </a:spcAft>
              <a:buNone/>
            </a:pPr>
            <a:r>
              <a:rPr lang="en"/>
              <a:t>Range of experience and age</a:t>
            </a:r>
            <a:endParaRPr/>
          </a:p>
          <a:p>
            <a:pPr indent="0" lvl="0" marL="457200" rtl="0" algn="l">
              <a:spcBef>
                <a:spcPts val="0"/>
              </a:spcBef>
              <a:spcAft>
                <a:spcPts val="0"/>
              </a:spcAft>
              <a:buNone/>
            </a:pPr>
            <a:r>
              <a:rPr lang="en"/>
              <a:t>Differences in musical interests</a:t>
            </a:r>
            <a:endParaRPr/>
          </a:p>
          <a:p>
            <a:pPr indent="0" lvl="0" marL="457200" rtl="0" algn="l">
              <a:spcBef>
                <a:spcPts val="0"/>
              </a:spcBef>
              <a:spcAft>
                <a:spcPts val="0"/>
              </a:spcAft>
              <a:buNone/>
            </a:pPr>
            <a:r>
              <a:rPr lang="en"/>
              <a:t>Broadening scope outside of Stanford Students</a:t>
            </a:r>
            <a:endParaRPr/>
          </a:p>
          <a:p>
            <a:pPr indent="-330200" lvl="0" marL="457200" rtl="0" algn="l">
              <a:spcBef>
                <a:spcPts val="0"/>
              </a:spcBef>
              <a:spcAft>
                <a:spcPts val="0"/>
              </a:spcAft>
              <a:buSzPts val="1600"/>
              <a:buChar char="●"/>
            </a:pPr>
            <a:r>
              <a:rPr lang="en"/>
              <a:t>Ended up with… </a:t>
            </a:r>
            <a:endParaRPr/>
          </a:p>
          <a:p>
            <a:pPr indent="-330200" lvl="1" marL="914400" rtl="0" algn="l">
              <a:spcBef>
                <a:spcPts val="0"/>
              </a:spcBef>
              <a:spcAft>
                <a:spcPts val="0"/>
              </a:spcAft>
              <a:buSzPts val="1600"/>
              <a:buChar char="○"/>
            </a:pPr>
            <a:r>
              <a:rPr lang="en"/>
              <a:t>2 extreme users, 1 average user</a:t>
            </a:r>
            <a:endParaRPr/>
          </a:p>
          <a:p>
            <a:pPr indent="-330200" lvl="1" marL="914400" rtl="0" algn="l">
              <a:spcBef>
                <a:spcPts val="0"/>
              </a:spcBef>
              <a:spcAft>
                <a:spcPts val="0"/>
              </a:spcAft>
              <a:buSzPts val="1600"/>
              <a:buChar char="○"/>
            </a:pPr>
            <a:r>
              <a:rPr lang="en"/>
              <a:t>Jen - interviewer, Sheng - notetaker</a:t>
            </a:r>
            <a:endParaRPr/>
          </a:p>
        </p:txBody>
      </p:sp>
      <p:sp>
        <p:nvSpPr>
          <p:cNvPr id="425" name="Google Shape;425;p34"/>
          <p:cNvSpPr txBox="1"/>
          <p:nvPr>
            <p:ph type="title"/>
          </p:nvPr>
        </p:nvSpPr>
        <p:spPr>
          <a:xfrm>
            <a:off x="720000" y="8378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FINDING PARTICIPANTS</a:t>
            </a:r>
            <a:endParaRPr>
              <a:latin typeface="Alata"/>
              <a:ea typeface="Alata"/>
              <a:cs typeface="Alata"/>
              <a:sym typeface="Alata"/>
            </a:endParaRPr>
          </a:p>
        </p:txBody>
      </p:sp>
      <p:pic>
        <p:nvPicPr>
          <p:cNvPr id="426" name="Google Shape;426;p34"/>
          <p:cNvPicPr preferRelativeResize="0"/>
          <p:nvPr/>
        </p:nvPicPr>
        <p:blipFill>
          <a:blip r:embed="rId3">
            <a:alphaModFix/>
          </a:blip>
          <a:stretch>
            <a:fillRect/>
          </a:stretch>
        </p:blipFill>
        <p:spPr>
          <a:xfrm>
            <a:off x="6565225" y="1140250"/>
            <a:ext cx="2368124" cy="3157499"/>
          </a:xfrm>
          <a:prstGeom prst="rect">
            <a:avLst/>
          </a:prstGeom>
          <a:noFill/>
          <a:ln>
            <a:noFill/>
          </a:ln>
        </p:spPr>
      </p:pic>
      <p:pic>
        <p:nvPicPr>
          <p:cNvPr id="427" name="Google Shape;427;p34"/>
          <p:cNvPicPr preferRelativeResize="0"/>
          <p:nvPr/>
        </p:nvPicPr>
        <p:blipFill rotWithShape="1">
          <a:blip r:embed="rId4">
            <a:alphaModFix/>
          </a:blip>
          <a:srcRect b="45330" l="35775" r="30194" t="31800"/>
          <a:stretch/>
        </p:blipFill>
        <p:spPr>
          <a:xfrm>
            <a:off x="8146025" y="1894650"/>
            <a:ext cx="592200" cy="572700"/>
          </a:xfrm>
          <a:prstGeom prst="ellipse">
            <a:avLst/>
          </a:prstGeom>
          <a:noFill/>
          <a:ln>
            <a:noFill/>
          </a:ln>
        </p:spPr>
      </p:pic>
      <p:pic>
        <p:nvPicPr>
          <p:cNvPr id="428" name="Google Shape;428;p34"/>
          <p:cNvPicPr preferRelativeResize="0"/>
          <p:nvPr/>
        </p:nvPicPr>
        <p:blipFill rotWithShape="1">
          <a:blip r:embed="rId5">
            <a:alphaModFix/>
          </a:blip>
          <a:srcRect b="0" l="0" r="0" t="19948"/>
          <a:stretch/>
        </p:blipFill>
        <p:spPr>
          <a:xfrm>
            <a:off x="2607275" y="3262375"/>
            <a:ext cx="3667425" cy="1644199"/>
          </a:xfrm>
          <a:prstGeom prst="rect">
            <a:avLst/>
          </a:prstGeom>
          <a:noFill/>
          <a:ln>
            <a:noFill/>
          </a:ln>
        </p:spPr>
      </p:pic>
      <p:pic>
        <p:nvPicPr>
          <p:cNvPr id="429" name="Google Shape;429;p34"/>
          <p:cNvPicPr preferRelativeResize="0"/>
          <p:nvPr/>
        </p:nvPicPr>
        <p:blipFill rotWithShape="1">
          <a:blip r:embed="rId4">
            <a:alphaModFix/>
          </a:blip>
          <a:srcRect b="64079" l="7642" r="62424" t="15803"/>
          <a:stretch/>
        </p:blipFill>
        <p:spPr>
          <a:xfrm>
            <a:off x="3061375" y="3560225"/>
            <a:ext cx="837000" cy="809700"/>
          </a:xfrm>
          <a:prstGeom prst="ellipse">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id="434" name="Google Shape;434;p35"/>
          <p:cNvPicPr preferRelativeResize="0"/>
          <p:nvPr/>
        </p:nvPicPr>
        <p:blipFill>
          <a:blip r:embed="rId3">
            <a:alphaModFix/>
          </a:blip>
          <a:stretch>
            <a:fillRect/>
          </a:stretch>
        </p:blipFill>
        <p:spPr>
          <a:xfrm rot="10800000">
            <a:off x="473901" y="2536799"/>
            <a:ext cx="2427974" cy="2410326"/>
          </a:xfrm>
          <a:prstGeom prst="rect">
            <a:avLst/>
          </a:prstGeom>
          <a:noFill/>
          <a:ln>
            <a:noFill/>
          </a:ln>
        </p:spPr>
      </p:pic>
      <p:sp>
        <p:nvSpPr>
          <p:cNvPr id="435" name="Google Shape;435;p35"/>
          <p:cNvSpPr txBox="1"/>
          <p:nvPr>
            <p:ph type="title"/>
          </p:nvPr>
        </p:nvSpPr>
        <p:spPr>
          <a:xfrm>
            <a:off x="633725" y="4195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OUR INTERVIEWEES</a:t>
            </a:r>
            <a:endParaRPr>
              <a:latin typeface="Alata"/>
              <a:ea typeface="Alata"/>
              <a:cs typeface="Alata"/>
              <a:sym typeface="Alata"/>
            </a:endParaRPr>
          </a:p>
        </p:txBody>
      </p:sp>
      <p:sp>
        <p:nvSpPr>
          <p:cNvPr id="436" name="Google Shape;436;p35"/>
          <p:cNvSpPr txBox="1"/>
          <p:nvPr>
            <p:ph idx="5" type="title"/>
          </p:nvPr>
        </p:nvSpPr>
        <p:spPr>
          <a:xfrm>
            <a:off x="870734" y="2970427"/>
            <a:ext cx="1628700" cy="2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Alata"/>
                <a:ea typeface="Alata"/>
                <a:cs typeface="Alata"/>
                <a:sym typeface="Alata"/>
              </a:rPr>
              <a:t>JULIET</a:t>
            </a:r>
            <a:endParaRPr b="1">
              <a:latin typeface="Alata"/>
              <a:ea typeface="Alata"/>
              <a:cs typeface="Alata"/>
              <a:sym typeface="Alata"/>
            </a:endParaRPr>
          </a:p>
        </p:txBody>
      </p:sp>
      <p:pic>
        <p:nvPicPr>
          <p:cNvPr id="437" name="Google Shape;437;p35"/>
          <p:cNvPicPr preferRelativeResize="0"/>
          <p:nvPr/>
        </p:nvPicPr>
        <p:blipFill rotWithShape="1">
          <a:blip r:embed="rId4">
            <a:alphaModFix/>
          </a:blip>
          <a:srcRect b="12951" l="17256" r="45007" t="61689"/>
          <a:stretch/>
        </p:blipFill>
        <p:spPr>
          <a:xfrm>
            <a:off x="1002139" y="1590300"/>
            <a:ext cx="1282200" cy="1240200"/>
          </a:xfrm>
          <a:prstGeom prst="ellipse">
            <a:avLst/>
          </a:prstGeom>
          <a:noFill/>
          <a:ln>
            <a:noFill/>
          </a:ln>
        </p:spPr>
      </p:pic>
      <p:sp>
        <p:nvSpPr>
          <p:cNvPr id="438" name="Google Shape;438;p35"/>
          <p:cNvSpPr txBox="1"/>
          <p:nvPr>
            <p:ph idx="1" type="subTitle"/>
          </p:nvPr>
        </p:nvSpPr>
        <p:spPr>
          <a:xfrm>
            <a:off x="500963" y="3228500"/>
            <a:ext cx="2338800" cy="1561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Nursing student @CVTC</a:t>
            </a:r>
            <a:endParaRPr/>
          </a:p>
          <a:p>
            <a:pPr indent="-317500" lvl="0" marL="457200" rtl="0" algn="l">
              <a:spcBef>
                <a:spcPts val="0"/>
              </a:spcBef>
              <a:spcAft>
                <a:spcPts val="0"/>
              </a:spcAft>
              <a:buSzPts val="1400"/>
              <a:buChar char="●"/>
            </a:pPr>
            <a:r>
              <a:rPr b="1" lang="en"/>
              <a:t>Extreme user </a:t>
            </a:r>
            <a:r>
              <a:rPr lang="en"/>
              <a:t>- attended only one festival</a:t>
            </a:r>
            <a:endParaRPr/>
          </a:p>
        </p:txBody>
      </p:sp>
      <p:pic>
        <p:nvPicPr>
          <p:cNvPr id="439" name="Google Shape;439;p35"/>
          <p:cNvPicPr preferRelativeResize="0"/>
          <p:nvPr/>
        </p:nvPicPr>
        <p:blipFill>
          <a:blip r:embed="rId3">
            <a:alphaModFix/>
          </a:blip>
          <a:stretch>
            <a:fillRect/>
          </a:stretch>
        </p:blipFill>
        <p:spPr>
          <a:xfrm>
            <a:off x="3440450" y="2493600"/>
            <a:ext cx="2425701" cy="2408084"/>
          </a:xfrm>
          <a:prstGeom prst="rect">
            <a:avLst/>
          </a:prstGeom>
          <a:noFill/>
          <a:ln>
            <a:noFill/>
          </a:ln>
        </p:spPr>
      </p:pic>
      <p:sp>
        <p:nvSpPr>
          <p:cNvPr id="440" name="Google Shape;440;p35"/>
          <p:cNvSpPr txBox="1"/>
          <p:nvPr>
            <p:ph idx="3" type="title"/>
          </p:nvPr>
        </p:nvSpPr>
        <p:spPr>
          <a:xfrm>
            <a:off x="3867854" y="2970427"/>
            <a:ext cx="1628700" cy="2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Alata"/>
                <a:ea typeface="Alata"/>
                <a:cs typeface="Alata"/>
                <a:sym typeface="Alata"/>
              </a:rPr>
              <a:t>ALEX</a:t>
            </a:r>
            <a:endParaRPr b="1">
              <a:latin typeface="Alata"/>
              <a:ea typeface="Alata"/>
              <a:cs typeface="Alata"/>
              <a:sym typeface="Alata"/>
            </a:endParaRPr>
          </a:p>
        </p:txBody>
      </p:sp>
      <p:pic>
        <p:nvPicPr>
          <p:cNvPr id="441" name="Google Shape;441;p35"/>
          <p:cNvPicPr preferRelativeResize="0"/>
          <p:nvPr/>
        </p:nvPicPr>
        <p:blipFill rotWithShape="1">
          <a:blip r:embed="rId4">
            <a:alphaModFix/>
          </a:blip>
          <a:srcRect b="45330" l="35775" r="30194" t="31800"/>
          <a:stretch/>
        </p:blipFill>
        <p:spPr>
          <a:xfrm>
            <a:off x="3999375" y="1590300"/>
            <a:ext cx="1282200" cy="1240200"/>
          </a:xfrm>
          <a:prstGeom prst="ellipse">
            <a:avLst/>
          </a:prstGeom>
          <a:noFill/>
          <a:ln>
            <a:noFill/>
          </a:ln>
        </p:spPr>
      </p:pic>
      <p:sp>
        <p:nvSpPr>
          <p:cNvPr id="442" name="Google Shape;442;p35"/>
          <p:cNvSpPr txBox="1"/>
          <p:nvPr>
            <p:ph idx="1" type="subTitle"/>
          </p:nvPr>
        </p:nvSpPr>
        <p:spPr>
          <a:xfrm>
            <a:off x="3457688" y="3228500"/>
            <a:ext cx="2338800" cy="1561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Psychology student @Stanford</a:t>
            </a:r>
            <a:endParaRPr/>
          </a:p>
          <a:p>
            <a:pPr indent="-317500" lvl="0" marL="457200" rtl="0" algn="l">
              <a:spcBef>
                <a:spcPts val="0"/>
              </a:spcBef>
              <a:spcAft>
                <a:spcPts val="0"/>
              </a:spcAft>
              <a:buSzPts val="1400"/>
              <a:buChar char="●"/>
            </a:pPr>
            <a:r>
              <a:rPr b="1" lang="en"/>
              <a:t>Average</a:t>
            </a:r>
            <a:r>
              <a:rPr b="1" lang="en"/>
              <a:t> user</a:t>
            </a:r>
            <a:endParaRPr/>
          </a:p>
          <a:p>
            <a:pPr indent="-317500" lvl="0" marL="457200" rtl="0" algn="l">
              <a:spcBef>
                <a:spcPts val="0"/>
              </a:spcBef>
              <a:spcAft>
                <a:spcPts val="0"/>
              </a:spcAft>
              <a:buSzPts val="1400"/>
              <a:buChar char="●"/>
            </a:pPr>
            <a:r>
              <a:rPr lang="en"/>
              <a:t>Started as a solo raver </a:t>
            </a:r>
            <a:endParaRPr/>
          </a:p>
        </p:txBody>
      </p:sp>
      <p:pic>
        <p:nvPicPr>
          <p:cNvPr id="443" name="Google Shape;443;p35"/>
          <p:cNvPicPr preferRelativeResize="0"/>
          <p:nvPr/>
        </p:nvPicPr>
        <p:blipFill>
          <a:blip r:embed="rId3">
            <a:alphaModFix/>
          </a:blip>
          <a:stretch>
            <a:fillRect/>
          </a:stretch>
        </p:blipFill>
        <p:spPr>
          <a:xfrm rot="10799980">
            <a:off x="6397824" y="2493706"/>
            <a:ext cx="2425701" cy="2408087"/>
          </a:xfrm>
          <a:prstGeom prst="rect">
            <a:avLst/>
          </a:prstGeom>
          <a:noFill/>
          <a:ln>
            <a:noFill/>
          </a:ln>
        </p:spPr>
      </p:pic>
      <p:sp>
        <p:nvSpPr>
          <p:cNvPr id="444" name="Google Shape;444;p35"/>
          <p:cNvSpPr txBox="1"/>
          <p:nvPr>
            <p:ph idx="2" type="title"/>
          </p:nvPr>
        </p:nvSpPr>
        <p:spPr>
          <a:xfrm>
            <a:off x="6796337" y="2924827"/>
            <a:ext cx="1628700" cy="2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Alata"/>
                <a:ea typeface="Alata"/>
                <a:cs typeface="Alata"/>
                <a:sym typeface="Alata"/>
              </a:rPr>
              <a:t>EDWARD</a:t>
            </a:r>
            <a:endParaRPr b="1">
              <a:latin typeface="Alata"/>
              <a:ea typeface="Alata"/>
              <a:cs typeface="Alata"/>
              <a:sym typeface="Alata"/>
            </a:endParaRPr>
          </a:p>
        </p:txBody>
      </p:sp>
      <p:sp>
        <p:nvSpPr>
          <p:cNvPr id="445" name="Google Shape;445;p35"/>
          <p:cNvSpPr txBox="1"/>
          <p:nvPr>
            <p:ph idx="1" type="subTitle"/>
          </p:nvPr>
        </p:nvSpPr>
        <p:spPr>
          <a:xfrm>
            <a:off x="6441388" y="3228500"/>
            <a:ext cx="2338800" cy="1561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Senior data scientist @TikTok</a:t>
            </a:r>
            <a:endParaRPr/>
          </a:p>
          <a:p>
            <a:pPr indent="-317500" lvl="0" marL="457200" rtl="0" algn="l">
              <a:spcBef>
                <a:spcPts val="0"/>
              </a:spcBef>
              <a:spcAft>
                <a:spcPts val="0"/>
              </a:spcAft>
              <a:buSzPts val="1400"/>
              <a:buChar char="●"/>
            </a:pPr>
            <a:r>
              <a:rPr b="1" lang="en"/>
              <a:t>Extreme user </a:t>
            </a:r>
            <a:r>
              <a:rPr lang="en"/>
              <a:t>- rave veteran &amp; nomad</a:t>
            </a:r>
            <a:endParaRPr/>
          </a:p>
        </p:txBody>
      </p:sp>
      <p:pic>
        <p:nvPicPr>
          <p:cNvPr id="446" name="Google Shape;446;p35"/>
          <p:cNvPicPr preferRelativeResize="0"/>
          <p:nvPr/>
        </p:nvPicPr>
        <p:blipFill rotWithShape="1">
          <a:blip r:embed="rId4">
            <a:alphaModFix/>
          </a:blip>
          <a:srcRect b="64079" l="7642" r="62424" t="15803"/>
          <a:stretch/>
        </p:blipFill>
        <p:spPr>
          <a:xfrm>
            <a:off x="6969570" y="1519475"/>
            <a:ext cx="1282200" cy="1240200"/>
          </a:xfrm>
          <a:prstGeom prst="ellipse">
            <a:avLst/>
          </a:prstGeom>
          <a:noFill/>
          <a:ln>
            <a:noFill/>
          </a:ln>
        </p:spPr>
      </p:pic>
      <p:cxnSp>
        <p:nvCxnSpPr>
          <p:cNvPr id="447" name="Google Shape;447;p35"/>
          <p:cNvCxnSpPr/>
          <p:nvPr/>
        </p:nvCxnSpPr>
        <p:spPr>
          <a:xfrm>
            <a:off x="2405200" y="2213550"/>
            <a:ext cx="1473300" cy="6300"/>
          </a:xfrm>
          <a:prstGeom prst="straightConnector1">
            <a:avLst/>
          </a:prstGeom>
          <a:noFill/>
          <a:ln cap="flat" cmpd="sng" w="19050">
            <a:solidFill>
              <a:schemeClr val="lt1"/>
            </a:solidFill>
            <a:prstDash val="solid"/>
            <a:round/>
            <a:headEnd len="med" w="med" type="none"/>
            <a:tailEnd len="med" w="med" type="none"/>
          </a:ln>
        </p:spPr>
      </p:cxnSp>
      <p:cxnSp>
        <p:nvCxnSpPr>
          <p:cNvPr id="448" name="Google Shape;448;p35"/>
          <p:cNvCxnSpPr/>
          <p:nvPr/>
        </p:nvCxnSpPr>
        <p:spPr>
          <a:xfrm>
            <a:off x="5388913" y="2207250"/>
            <a:ext cx="1473300" cy="6300"/>
          </a:xfrm>
          <a:prstGeom prst="straightConnector1">
            <a:avLst/>
          </a:prstGeom>
          <a:noFill/>
          <a:ln cap="flat" cmpd="sng" w="19050">
            <a:solidFill>
              <a:schemeClr val="lt1"/>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36"/>
          <p:cNvSpPr txBox="1"/>
          <p:nvPr>
            <p:ph type="title"/>
          </p:nvPr>
        </p:nvSpPr>
        <p:spPr>
          <a:xfrm>
            <a:off x="720000" y="3428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GUIDING QUESTIONS</a:t>
            </a:r>
            <a:endParaRPr>
              <a:latin typeface="Alata"/>
              <a:ea typeface="Alata"/>
              <a:cs typeface="Alata"/>
              <a:sym typeface="Alata"/>
            </a:endParaRPr>
          </a:p>
        </p:txBody>
      </p:sp>
      <p:sp>
        <p:nvSpPr>
          <p:cNvPr id="454" name="Google Shape;454;p36"/>
          <p:cNvSpPr txBox="1"/>
          <p:nvPr>
            <p:ph idx="1" type="body"/>
          </p:nvPr>
        </p:nvSpPr>
        <p:spPr>
          <a:xfrm>
            <a:off x="720000" y="3909338"/>
            <a:ext cx="7704000" cy="44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
        <p:nvSpPr>
          <p:cNvPr id="455" name="Google Shape;455;p36"/>
          <p:cNvSpPr/>
          <p:nvPr/>
        </p:nvSpPr>
        <p:spPr>
          <a:xfrm>
            <a:off x="857475" y="1090288"/>
            <a:ext cx="3279900" cy="366900"/>
          </a:xfrm>
          <a:prstGeom prst="roundRect">
            <a:avLst>
              <a:gd fmla="val 16667" name="adj"/>
            </a:avLst>
          </a:prstGeom>
          <a:solidFill>
            <a:srgbClr val="D9D2E9"/>
          </a:solid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
                <a:latin typeface="Darker Grotesque"/>
                <a:ea typeface="Darker Grotesque"/>
                <a:cs typeface="Darker Grotesque"/>
                <a:sym typeface="Darker Grotesque"/>
              </a:rPr>
              <a:t>“How important is community for festivals?”</a:t>
            </a:r>
            <a:endParaRPr b="1">
              <a:latin typeface="Darker Grotesque"/>
              <a:ea typeface="Darker Grotesque"/>
              <a:cs typeface="Darker Grotesque"/>
              <a:sym typeface="Darker Grotesque"/>
            </a:endParaRPr>
          </a:p>
          <a:p>
            <a:pPr indent="0" lvl="0" marL="0" rtl="0" algn="l">
              <a:spcBef>
                <a:spcPts val="0"/>
              </a:spcBef>
              <a:spcAft>
                <a:spcPts val="0"/>
              </a:spcAft>
              <a:buNone/>
            </a:pPr>
            <a:r>
              <a:rPr lang="en">
                <a:latin typeface="Darker Grotesque"/>
                <a:ea typeface="Darker Grotesque"/>
                <a:cs typeface="Darker Grotesque"/>
                <a:sym typeface="Darker Grotesque"/>
              </a:rPr>
              <a:t> </a:t>
            </a:r>
            <a:endParaRPr>
              <a:latin typeface="Darker Grotesque"/>
              <a:ea typeface="Darker Grotesque"/>
              <a:cs typeface="Darker Grotesque"/>
              <a:sym typeface="Darker Grotesque"/>
            </a:endParaRPr>
          </a:p>
        </p:txBody>
      </p:sp>
      <p:sp>
        <p:nvSpPr>
          <p:cNvPr id="456" name="Google Shape;456;p36"/>
          <p:cNvSpPr/>
          <p:nvPr/>
        </p:nvSpPr>
        <p:spPr>
          <a:xfrm>
            <a:off x="857475" y="4185375"/>
            <a:ext cx="7872000" cy="572700"/>
          </a:xfrm>
          <a:prstGeom prst="roundRect">
            <a:avLst>
              <a:gd fmla="val 16667" name="adj"/>
            </a:avLst>
          </a:prstGeom>
          <a:solidFill>
            <a:srgbClr val="D9D2E9"/>
          </a:solid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
                <a:latin typeface="Darker Grotesque"/>
                <a:ea typeface="Darker Grotesque"/>
                <a:cs typeface="Darker Grotesque"/>
                <a:sym typeface="Darker Grotesque"/>
              </a:rPr>
              <a:t>“What do you look for in finding people to attend festivals with, and how did you meet the people in your current group?”</a:t>
            </a:r>
            <a:endParaRPr b="1">
              <a:latin typeface="Darker Grotesque"/>
              <a:ea typeface="Darker Grotesque"/>
              <a:cs typeface="Darker Grotesque"/>
              <a:sym typeface="Darker Grotesque"/>
            </a:endParaRPr>
          </a:p>
          <a:p>
            <a:pPr indent="0" lvl="0" marL="0" rtl="0" algn="ctr">
              <a:spcBef>
                <a:spcPts val="0"/>
              </a:spcBef>
              <a:spcAft>
                <a:spcPts val="0"/>
              </a:spcAft>
              <a:buNone/>
            </a:pPr>
            <a:r>
              <a:t/>
            </a:r>
            <a:endParaRPr b="1">
              <a:latin typeface="Darker Grotesque"/>
              <a:ea typeface="Darker Grotesque"/>
              <a:cs typeface="Darker Grotesque"/>
              <a:sym typeface="Darker Grotesque"/>
            </a:endParaRPr>
          </a:p>
          <a:p>
            <a:pPr indent="0" lvl="0" marL="0" rtl="0" algn="ctr">
              <a:spcBef>
                <a:spcPts val="0"/>
              </a:spcBef>
              <a:spcAft>
                <a:spcPts val="0"/>
              </a:spcAft>
              <a:buNone/>
            </a:pPr>
            <a:r>
              <a:t/>
            </a:r>
            <a:endParaRPr b="1">
              <a:latin typeface="Darker Grotesque"/>
              <a:ea typeface="Darker Grotesque"/>
              <a:cs typeface="Darker Grotesque"/>
              <a:sym typeface="Darker Grotesque"/>
            </a:endParaRPr>
          </a:p>
          <a:p>
            <a:pPr indent="0" lvl="0" marL="0" rtl="0" algn="ctr">
              <a:spcBef>
                <a:spcPts val="0"/>
              </a:spcBef>
              <a:spcAft>
                <a:spcPts val="0"/>
              </a:spcAft>
              <a:buNone/>
            </a:pPr>
            <a:r>
              <a:t/>
            </a:r>
            <a:endParaRPr b="1">
              <a:latin typeface="Darker Grotesque"/>
              <a:ea typeface="Darker Grotesque"/>
              <a:cs typeface="Darker Grotesque"/>
              <a:sym typeface="Darker Grotesque"/>
            </a:endParaRPr>
          </a:p>
          <a:p>
            <a:pPr indent="0" lvl="0" marL="0" rtl="0" algn="l">
              <a:spcBef>
                <a:spcPts val="0"/>
              </a:spcBef>
              <a:spcAft>
                <a:spcPts val="0"/>
              </a:spcAft>
              <a:buNone/>
            </a:pPr>
            <a:r>
              <a:rPr b="1" lang="en">
                <a:latin typeface="Darker Grotesque"/>
                <a:ea typeface="Darker Grotesque"/>
                <a:cs typeface="Darker Grotesque"/>
                <a:sym typeface="Darker Grotesque"/>
              </a:rPr>
              <a:t> </a:t>
            </a:r>
            <a:endParaRPr b="1">
              <a:latin typeface="Darker Grotesque"/>
              <a:ea typeface="Darker Grotesque"/>
              <a:cs typeface="Darker Grotesque"/>
              <a:sym typeface="Darker Grotesque"/>
            </a:endParaRPr>
          </a:p>
        </p:txBody>
      </p:sp>
      <p:sp>
        <p:nvSpPr>
          <p:cNvPr id="457" name="Google Shape;457;p36"/>
          <p:cNvSpPr/>
          <p:nvPr/>
        </p:nvSpPr>
        <p:spPr>
          <a:xfrm>
            <a:off x="857475" y="2208088"/>
            <a:ext cx="3897300" cy="3669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Darker Grotesque"/>
                <a:ea typeface="Darker Grotesque"/>
                <a:cs typeface="Darker Grotesque"/>
                <a:sym typeface="Darker Grotesque"/>
              </a:rPr>
              <a:t>“Would you go to a festival alone? Why or why not?”</a:t>
            </a:r>
            <a:endParaRPr b="1">
              <a:latin typeface="Darker Grotesque"/>
              <a:ea typeface="Darker Grotesque"/>
              <a:cs typeface="Darker Grotesque"/>
              <a:sym typeface="Darker Grotesque"/>
            </a:endParaRPr>
          </a:p>
        </p:txBody>
      </p:sp>
      <p:sp>
        <p:nvSpPr>
          <p:cNvPr id="458" name="Google Shape;458;p36"/>
          <p:cNvSpPr/>
          <p:nvPr/>
        </p:nvSpPr>
        <p:spPr>
          <a:xfrm>
            <a:off x="857475" y="3394700"/>
            <a:ext cx="6890100" cy="5727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b="1" lang="en">
                <a:latin typeface="Darker Grotesque"/>
                <a:ea typeface="Darker Grotesque"/>
                <a:cs typeface="Darker Grotesque"/>
                <a:sym typeface="Darker Grotesque"/>
              </a:rPr>
              <a:t>“Have you joined any new communities or made new acquaintances through your festival goings? Tell me about a time you developed a new connection through the scene.”</a:t>
            </a:r>
            <a:endParaRPr b="1">
              <a:latin typeface="Darker Grotesque"/>
              <a:ea typeface="Darker Grotesque"/>
              <a:cs typeface="Darker Grotesque"/>
              <a:sym typeface="Darker Grotesque"/>
            </a:endParaRPr>
          </a:p>
        </p:txBody>
      </p:sp>
      <p:sp>
        <p:nvSpPr>
          <p:cNvPr id="459" name="Google Shape;459;p36"/>
          <p:cNvSpPr/>
          <p:nvPr/>
        </p:nvSpPr>
        <p:spPr>
          <a:xfrm>
            <a:off x="2045625" y="2801400"/>
            <a:ext cx="6147000" cy="366900"/>
          </a:xfrm>
          <a:prstGeom prst="roundRect">
            <a:avLst>
              <a:gd fmla="val 16667" name="adj"/>
            </a:avLst>
          </a:prstGeom>
          <a:solidFill>
            <a:srgbClr val="D9D2E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Darker Grotesque"/>
                <a:ea typeface="Darker Grotesque"/>
                <a:cs typeface="Darker Grotesque"/>
                <a:sym typeface="Darker Grotesque"/>
              </a:rPr>
              <a:t>“Has not being able to find a person to go with deterred you from attending a festival?”</a:t>
            </a:r>
            <a:endParaRPr>
              <a:latin typeface="Darker Grotesque"/>
              <a:ea typeface="Darker Grotesque"/>
              <a:cs typeface="Darker Grotesque"/>
              <a:sym typeface="Darker Grotesque"/>
            </a:endParaRPr>
          </a:p>
        </p:txBody>
      </p:sp>
      <p:sp>
        <p:nvSpPr>
          <p:cNvPr id="460" name="Google Shape;460;p36"/>
          <p:cNvSpPr/>
          <p:nvPr/>
        </p:nvSpPr>
        <p:spPr>
          <a:xfrm>
            <a:off x="2114400" y="1631988"/>
            <a:ext cx="5564400" cy="366900"/>
          </a:xfrm>
          <a:prstGeom prst="roundRect">
            <a:avLst>
              <a:gd fmla="val 16667" name="adj"/>
            </a:avLst>
          </a:prstGeom>
          <a:solidFill>
            <a:srgbClr val="D9D2E9"/>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Darker Grotesque"/>
                <a:ea typeface="Darker Grotesque"/>
                <a:cs typeface="Darker Grotesque"/>
                <a:sym typeface="Darker Grotesque"/>
              </a:rPr>
              <a:t>“What are some of the biggest challenges in attending festivals with a group?”</a:t>
            </a:r>
            <a:endParaRPr>
              <a:latin typeface="Darker Grotesque"/>
              <a:ea typeface="Darker Grotesque"/>
              <a:cs typeface="Darker Grotesque"/>
              <a:sym typeface="Darker Grotesq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7"/>
          <p:cNvSpPr txBox="1"/>
          <p:nvPr>
            <p:ph idx="1" type="subTitle"/>
          </p:nvPr>
        </p:nvSpPr>
        <p:spPr>
          <a:xfrm>
            <a:off x="668400" y="1371000"/>
            <a:ext cx="5435100" cy="240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“I’m scared to do things on my own… The people you go with do make or break the experience.”</a:t>
            </a:r>
            <a:endParaRPr/>
          </a:p>
        </p:txBody>
      </p:sp>
      <p:sp>
        <p:nvSpPr>
          <p:cNvPr id="466" name="Google Shape;466;p37"/>
          <p:cNvSpPr txBox="1"/>
          <p:nvPr>
            <p:ph idx="4294967295" type="title"/>
          </p:nvPr>
        </p:nvSpPr>
        <p:spPr>
          <a:xfrm>
            <a:off x="6411450" y="3478066"/>
            <a:ext cx="2060700" cy="2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lata"/>
                <a:ea typeface="Alata"/>
                <a:cs typeface="Alata"/>
                <a:sym typeface="Alata"/>
              </a:rPr>
              <a:t>JULIET</a:t>
            </a:r>
            <a:endParaRPr>
              <a:latin typeface="Alata"/>
              <a:ea typeface="Alata"/>
              <a:cs typeface="Alata"/>
              <a:sym typeface="Alata"/>
            </a:endParaRPr>
          </a:p>
        </p:txBody>
      </p:sp>
      <p:pic>
        <p:nvPicPr>
          <p:cNvPr id="467" name="Google Shape;467;p37"/>
          <p:cNvPicPr preferRelativeResize="0"/>
          <p:nvPr/>
        </p:nvPicPr>
        <p:blipFill rotWithShape="1">
          <a:blip r:embed="rId3">
            <a:alphaModFix/>
          </a:blip>
          <a:srcRect b="12951" l="17256" r="45007" t="61689"/>
          <a:stretch/>
        </p:blipFill>
        <p:spPr>
          <a:xfrm>
            <a:off x="6499831" y="1377425"/>
            <a:ext cx="2060700" cy="1993200"/>
          </a:xfrm>
          <a:prstGeom prst="ellipse">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pic>
        <p:nvPicPr>
          <p:cNvPr id="472" name="Google Shape;472;p38"/>
          <p:cNvPicPr preferRelativeResize="0"/>
          <p:nvPr/>
        </p:nvPicPr>
        <p:blipFill rotWithShape="1">
          <a:blip r:embed="rId3">
            <a:alphaModFix/>
          </a:blip>
          <a:srcRect b="1095" l="0" r="0" t="1105"/>
          <a:stretch/>
        </p:blipFill>
        <p:spPr>
          <a:xfrm>
            <a:off x="266275" y="235975"/>
            <a:ext cx="8611451" cy="4671550"/>
          </a:xfrm>
          <a:prstGeom prst="rect">
            <a:avLst/>
          </a:prstGeom>
          <a:noFill/>
          <a:ln>
            <a:noFill/>
          </a:ln>
        </p:spPr>
      </p:pic>
      <p:pic>
        <p:nvPicPr>
          <p:cNvPr id="473" name="Google Shape;473;p38"/>
          <p:cNvPicPr preferRelativeResize="0"/>
          <p:nvPr/>
        </p:nvPicPr>
        <p:blipFill rotWithShape="1">
          <a:blip r:embed="rId4">
            <a:alphaModFix/>
          </a:blip>
          <a:srcRect b="45330" l="35775" r="30194" t="31800"/>
          <a:stretch/>
        </p:blipFill>
        <p:spPr>
          <a:xfrm>
            <a:off x="3993750" y="2012400"/>
            <a:ext cx="1156500" cy="1118700"/>
          </a:xfrm>
          <a:prstGeom prst="ellipse">
            <a:avLst/>
          </a:prstGeom>
          <a:noFill/>
          <a:ln>
            <a:noFill/>
          </a:ln>
        </p:spPr>
      </p:pic>
      <p:sp>
        <p:nvSpPr>
          <p:cNvPr id="474" name="Google Shape;474;p38"/>
          <p:cNvSpPr txBox="1"/>
          <p:nvPr>
            <p:ph idx="4294967295" type="title"/>
          </p:nvPr>
        </p:nvSpPr>
        <p:spPr>
          <a:xfrm>
            <a:off x="4164325" y="3033450"/>
            <a:ext cx="818100" cy="2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Alata"/>
                <a:ea typeface="Alata"/>
                <a:cs typeface="Alata"/>
                <a:sym typeface="Alata"/>
              </a:rPr>
              <a:t>JULIET</a:t>
            </a:r>
            <a:endParaRPr sz="1700">
              <a:solidFill>
                <a:schemeClr val="dk1"/>
              </a:solidFill>
              <a:latin typeface="Alata"/>
              <a:ea typeface="Alata"/>
              <a:cs typeface="Alata"/>
              <a:sym typeface="Alata"/>
            </a:endParaRPr>
          </a:p>
        </p:txBody>
      </p:sp>
      <p:pic>
        <p:nvPicPr>
          <p:cNvPr id="475" name="Google Shape;475;p38"/>
          <p:cNvPicPr preferRelativeResize="0"/>
          <p:nvPr/>
        </p:nvPicPr>
        <p:blipFill rotWithShape="1">
          <a:blip r:embed="rId4">
            <a:alphaModFix/>
          </a:blip>
          <a:srcRect b="12951" l="17256" r="45007" t="61689"/>
          <a:stretch/>
        </p:blipFill>
        <p:spPr>
          <a:xfrm>
            <a:off x="3993753" y="2012400"/>
            <a:ext cx="1156500" cy="1118700"/>
          </a:xfrm>
          <a:prstGeom prst="ellipse">
            <a:avLst/>
          </a:prstGeom>
          <a:noFill/>
          <a:ln>
            <a:noFill/>
          </a:ln>
        </p:spPr>
      </p:pic>
      <p:pic>
        <p:nvPicPr>
          <p:cNvPr id="476" name="Google Shape;476;p38"/>
          <p:cNvPicPr preferRelativeResize="0"/>
          <p:nvPr/>
        </p:nvPicPr>
        <p:blipFill>
          <a:blip r:embed="rId5">
            <a:alphaModFix/>
          </a:blip>
          <a:stretch>
            <a:fillRect/>
          </a:stretch>
        </p:blipFill>
        <p:spPr>
          <a:xfrm>
            <a:off x="2979350" y="707900"/>
            <a:ext cx="257248" cy="225025"/>
          </a:xfrm>
          <a:prstGeom prst="rect">
            <a:avLst/>
          </a:prstGeom>
          <a:noFill/>
          <a:ln>
            <a:noFill/>
          </a:ln>
        </p:spPr>
      </p:pic>
      <p:pic>
        <p:nvPicPr>
          <p:cNvPr id="477" name="Google Shape;477;p38"/>
          <p:cNvPicPr preferRelativeResize="0"/>
          <p:nvPr/>
        </p:nvPicPr>
        <p:blipFill>
          <a:blip r:embed="rId5">
            <a:alphaModFix/>
          </a:blip>
          <a:stretch>
            <a:fillRect/>
          </a:stretch>
        </p:blipFill>
        <p:spPr>
          <a:xfrm>
            <a:off x="5888525" y="2975950"/>
            <a:ext cx="257248" cy="225025"/>
          </a:xfrm>
          <a:prstGeom prst="rect">
            <a:avLst/>
          </a:prstGeom>
          <a:noFill/>
          <a:ln>
            <a:noFill/>
          </a:ln>
        </p:spPr>
      </p:pic>
      <p:pic>
        <p:nvPicPr>
          <p:cNvPr id="478" name="Google Shape;478;p38"/>
          <p:cNvPicPr preferRelativeResize="0"/>
          <p:nvPr/>
        </p:nvPicPr>
        <p:blipFill>
          <a:blip r:embed="rId5">
            <a:alphaModFix/>
          </a:blip>
          <a:stretch>
            <a:fillRect/>
          </a:stretch>
        </p:blipFill>
        <p:spPr>
          <a:xfrm>
            <a:off x="7863475" y="3064938"/>
            <a:ext cx="257248" cy="225025"/>
          </a:xfrm>
          <a:prstGeom prst="rect">
            <a:avLst/>
          </a:prstGeom>
          <a:noFill/>
          <a:ln>
            <a:noFill/>
          </a:ln>
        </p:spPr>
      </p:pic>
      <p:pic>
        <p:nvPicPr>
          <p:cNvPr id="479" name="Google Shape;479;p38"/>
          <p:cNvPicPr preferRelativeResize="0"/>
          <p:nvPr/>
        </p:nvPicPr>
        <p:blipFill>
          <a:blip r:embed="rId5">
            <a:alphaModFix/>
          </a:blip>
          <a:stretch>
            <a:fillRect/>
          </a:stretch>
        </p:blipFill>
        <p:spPr>
          <a:xfrm>
            <a:off x="7863475" y="646375"/>
            <a:ext cx="257248" cy="225025"/>
          </a:xfrm>
          <a:prstGeom prst="rect">
            <a:avLst/>
          </a:prstGeom>
          <a:noFill/>
          <a:ln>
            <a:noFill/>
          </a:ln>
        </p:spPr>
      </p:pic>
      <p:pic>
        <p:nvPicPr>
          <p:cNvPr id="480" name="Google Shape;480;p38"/>
          <p:cNvPicPr preferRelativeResize="0"/>
          <p:nvPr/>
        </p:nvPicPr>
        <p:blipFill>
          <a:blip r:embed="rId5">
            <a:alphaModFix/>
          </a:blip>
          <a:stretch>
            <a:fillRect/>
          </a:stretch>
        </p:blipFill>
        <p:spPr>
          <a:xfrm>
            <a:off x="3656375" y="2906075"/>
            <a:ext cx="257248" cy="225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39"/>
          <p:cNvSpPr txBox="1"/>
          <p:nvPr>
            <p:ph idx="1" type="subTitle"/>
          </p:nvPr>
        </p:nvSpPr>
        <p:spPr>
          <a:xfrm>
            <a:off x="620638" y="1371000"/>
            <a:ext cx="5435100" cy="240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400"/>
              <a:t>“There really isn’t a centralized festival community at my school, only certain individuals… That’s why I go alone.”</a:t>
            </a:r>
            <a:endParaRPr sz="3400"/>
          </a:p>
        </p:txBody>
      </p:sp>
      <p:sp>
        <p:nvSpPr>
          <p:cNvPr id="486" name="Google Shape;486;p39"/>
          <p:cNvSpPr txBox="1"/>
          <p:nvPr>
            <p:ph idx="4294967295" type="title"/>
          </p:nvPr>
        </p:nvSpPr>
        <p:spPr>
          <a:xfrm>
            <a:off x="6462663" y="3265416"/>
            <a:ext cx="2060700" cy="2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lata"/>
                <a:ea typeface="Alata"/>
                <a:cs typeface="Alata"/>
                <a:sym typeface="Alata"/>
              </a:rPr>
              <a:t>ALEX</a:t>
            </a:r>
            <a:endParaRPr>
              <a:latin typeface="Alata"/>
              <a:ea typeface="Alata"/>
              <a:cs typeface="Alata"/>
              <a:sym typeface="Alata"/>
            </a:endParaRPr>
          </a:p>
        </p:txBody>
      </p:sp>
      <p:pic>
        <p:nvPicPr>
          <p:cNvPr id="487" name="Google Shape;487;p39"/>
          <p:cNvPicPr preferRelativeResize="0"/>
          <p:nvPr/>
        </p:nvPicPr>
        <p:blipFill rotWithShape="1">
          <a:blip r:embed="rId3">
            <a:alphaModFix/>
          </a:blip>
          <a:srcRect b="12951" l="17256" r="45007" t="61689"/>
          <a:stretch/>
        </p:blipFill>
        <p:spPr>
          <a:xfrm>
            <a:off x="6462669" y="1164775"/>
            <a:ext cx="2060700" cy="1993200"/>
          </a:xfrm>
          <a:prstGeom prst="ellipse">
            <a:avLst/>
          </a:prstGeom>
          <a:noFill/>
          <a:ln>
            <a:noFill/>
          </a:ln>
        </p:spPr>
      </p:pic>
      <p:pic>
        <p:nvPicPr>
          <p:cNvPr id="488" name="Google Shape;488;p39"/>
          <p:cNvPicPr preferRelativeResize="0"/>
          <p:nvPr/>
        </p:nvPicPr>
        <p:blipFill rotWithShape="1">
          <a:blip r:embed="rId3">
            <a:alphaModFix/>
          </a:blip>
          <a:srcRect b="45330" l="35775" r="30194" t="31800"/>
          <a:stretch/>
        </p:blipFill>
        <p:spPr>
          <a:xfrm>
            <a:off x="6462662" y="1164775"/>
            <a:ext cx="2060700" cy="1993200"/>
          </a:xfrm>
          <a:prstGeom prst="ellipse">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40"/>
          <p:cNvPicPr preferRelativeResize="0"/>
          <p:nvPr/>
        </p:nvPicPr>
        <p:blipFill rotWithShape="1">
          <a:blip r:embed="rId3">
            <a:alphaModFix/>
          </a:blip>
          <a:srcRect b="1009" l="0" r="0" t="1018"/>
          <a:stretch/>
        </p:blipFill>
        <p:spPr>
          <a:xfrm>
            <a:off x="266275" y="235975"/>
            <a:ext cx="8611451" cy="4671550"/>
          </a:xfrm>
          <a:prstGeom prst="rect">
            <a:avLst/>
          </a:prstGeom>
          <a:noFill/>
          <a:ln>
            <a:noFill/>
          </a:ln>
        </p:spPr>
      </p:pic>
      <p:pic>
        <p:nvPicPr>
          <p:cNvPr id="494" name="Google Shape;494;p40"/>
          <p:cNvPicPr preferRelativeResize="0"/>
          <p:nvPr/>
        </p:nvPicPr>
        <p:blipFill rotWithShape="1">
          <a:blip r:embed="rId4">
            <a:alphaModFix/>
          </a:blip>
          <a:srcRect b="45330" l="35775" r="30194" t="31800"/>
          <a:stretch/>
        </p:blipFill>
        <p:spPr>
          <a:xfrm>
            <a:off x="3993750" y="2012400"/>
            <a:ext cx="1156500" cy="1118700"/>
          </a:xfrm>
          <a:prstGeom prst="ellipse">
            <a:avLst/>
          </a:prstGeom>
          <a:noFill/>
          <a:ln>
            <a:noFill/>
          </a:ln>
        </p:spPr>
      </p:pic>
      <p:sp>
        <p:nvSpPr>
          <p:cNvPr id="495" name="Google Shape;495;p40"/>
          <p:cNvSpPr txBox="1"/>
          <p:nvPr>
            <p:ph idx="4294967295" type="title"/>
          </p:nvPr>
        </p:nvSpPr>
        <p:spPr>
          <a:xfrm>
            <a:off x="4164325" y="3033450"/>
            <a:ext cx="731400" cy="2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Alata"/>
                <a:ea typeface="Alata"/>
                <a:cs typeface="Alata"/>
                <a:sym typeface="Alata"/>
              </a:rPr>
              <a:t>ALEX</a:t>
            </a:r>
            <a:endParaRPr sz="1700">
              <a:solidFill>
                <a:schemeClr val="dk1"/>
              </a:solidFill>
              <a:latin typeface="Alata"/>
              <a:ea typeface="Alata"/>
              <a:cs typeface="Alata"/>
              <a:sym typeface="Alata"/>
            </a:endParaRPr>
          </a:p>
        </p:txBody>
      </p:sp>
      <p:pic>
        <p:nvPicPr>
          <p:cNvPr id="496" name="Google Shape;496;p40"/>
          <p:cNvPicPr preferRelativeResize="0"/>
          <p:nvPr/>
        </p:nvPicPr>
        <p:blipFill>
          <a:blip r:embed="rId5">
            <a:alphaModFix/>
          </a:blip>
          <a:stretch>
            <a:fillRect/>
          </a:stretch>
        </p:blipFill>
        <p:spPr>
          <a:xfrm>
            <a:off x="814650" y="906100"/>
            <a:ext cx="257248" cy="225025"/>
          </a:xfrm>
          <a:prstGeom prst="rect">
            <a:avLst/>
          </a:prstGeom>
          <a:noFill/>
          <a:ln>
            <a:noFill/>
          </a:ln>
        </p:spPr>
      </p:pic>
      <p:pic>
        <p:nvPicPr>
          <p:cNvPr id="497" name="Google Shape;497;p40"/>
          <p:cNvPicPr preferRelativeResize="0"/>
          <p:nvPr/>
        </p:nvPicPr>
        <p:blipFill>
          <a:blip r:embed="rId5">
            <a:alphaModFix/>
          </a:blip>
          <a:stretch>
            <a:fillRect/>
          </a:stretch>
        </p:blipFill>
        <p:spPr>
          <a:xfrm>
            <a:off x="1452425" y="598650"/>
            <a:ext cx="257248" cy="225025"/>
          </a:xfrm>
          <a:prstGeom prst="rect">
            <a:avLst/>
          </a:prstGeom>
          <a:noFill/>
          <a:ln>
            <a:noFill/>
          </a:ln>
        </p:spPr>
      </p:pic>
      <p:pic>
        <p:nvPicPr>
          <p:cNvPr id="498" name="Google Shape;498;p40"/>
          <p:cNvPicPr preferRelativeResize="0"/>
          <p:nvPr/>
        </p:nvPicPr>
        <p:blipFill>
          <a:blip r:embed="rId5">
            <a:alphaModFix/>
          </a:blip>
          <a:stretch>
            <a:fillRect/>
          </a:stretch>
        </p:blipFill>
        <p:spPr>
          <a:xfrm>
            <a:off x="2365025" y="1613875"/>
            <a:ext cx="257248" cy="225025"/>
          </a:xfrm>
          <a:prstGeom prst="rect">
            <a:avLst/>
          </a:prstGeom>
          <a:noFill/>
          <a:ln>
            <a:noFill/>
          </a:ln>
        </p:spPr>
      </p:pic>
      <p:pic>
        <p:nvPicPr>
          <p:cNvPr id="499" name="Google Shape;499;p40"/>
          <p:cNvPicPr preferRelativeResize="0"/>
          <p:nvPr/>
        </p:nvPicPr>
        <p:blipFill>
          <a:blip r:embed="rId5">
            <a:alphaModFix/>
          </a:blip>
          <a:stretch>
            <a:fillRect/>
          </a:stretch>
        </p:blipFill>
        <p:spPr>
          <a:xfrm>
            <a:off x="3332525" y="4019300"/>
            <a:ext cx="257248" cy="225025"/>
          </a:xfrm>
          <a:prstGeom prst="rect">
            <a:avLst/>
          </a:prstGeom>
          <a:noFill/>
          <a:ln>
            <a:noFill/>
          </a:ln>
        </p:spPr>
      </p:pic>
      <p:pic>
        <p:nvPicPr>
          <p:cNvPr id="500" name="Google Shape;500;p40"/>
          <p:cNvPicPr preferRelativeResize="0"/>
          <p:nvPr/>
        </p:nvPicPr>
        <p:blipFill>
          <a:blip r:embed="rId5">
            <a:alphaModFix/>
          </a:blip>
          <a:stretch>
            <a:fillRect/>
          </a:stretch>
        </p:blipFill>
        <p:spPr>
          <a:xfrm>
            <a:off x="7423150" y="3924425"/>
            <a:ext cx="257248" cy="225025"/>
          </a:xfrm>
          <a:prstGeom prst="rect">
            <a:avLst/>
          </a:prstGeom>
          <a:noFill/>
          <a:ln>
            <a:noFill/>
          </a:ln>
        </p:spPr>
      </p:pic>
      <p:pic>
        <p:nvPicPr>
          <p:cNvPr id="501" name="Google Shape;501;p40"/>
          <p:cNvPicPr preferRelativeResize="0"/>
          <p:nvPr/>
        </p:nvPicPr>
        <p:blipFill>
          <a:blip r:embed="rId5">
            <a:alphaModFix/>
          </a:blip>
          <a:stretch>
            <a:fillRect/>
          </a:stretch>
        </p:blipFill>
        <p:spPr>
          <a:xfrm>
            <a:off x="7822825" y="2906075"/>
            <a:ext cx="257248" cy="225025"/>
          </a:xfrm>
          <a:prstGeom prst="rect">
            <a:avLst/>
          </a:prstGeom>
          <a:noFill/>
          <a:ln>
            <a:noFill/>
          </a:ln>
        </p:spPr>
      </p:pic>
      <p:pic>
        <p:nvPicPr>
          <p:cNvPr id="502" name="Google Shape;502;p40"/>
          <p:cNvPicPr preferRelativeResize="0"/>
          <p:nvPr/>
        </p:nvPicPr>
        <p:blipFill>
          <a:blip r:embed="rId5">
            <a:alphaModFix/>
          </a:blip>
          <a:stretch>
            <a:fillRect/>
          </a:stretch>
        </p:blipFill>
        <p:spPr>
          <a:xfrm>
            <a:off x="6958625" y="1536575"/>
            <a:ext cx="257248" cy="2250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41"/>
          <p:cNvSpPr txBox="1"/>
          <p:nvPr>
            <p:ph idx="1" type="subTitle"/>
          </p:nvPr>
        </p:nvSpPr>
        <p:spPr>
          <a:xfrm>
            <a:off x="625600" y="1577225"/>
            <a:ext cx="5435100" cy="240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“Elements of festival culture has </a:t>
            </a:r>
            <a:r>
              <a:rPr lang="en" sz="3000"/>
              <a:t>transcended just the festival scene…</a:t>
            </a:r>
            <a:r>
              <a:rPr lang="en" sz="3000"/>
              <a:t> even concerts like Taylor Swift are adopting festival community traditions like kandi [bracelets exchanged to represent memorable interactions]... ”</a:t>
            </a:r>
            <a:endParaRPr sz="3000"/>
          </a:p>
          <a:p>
            <a:pPr indent="0" lvl="0" marL="0" rtl="0" algn="l">
              <a:spcBef>
                <a:spcPts val="0"/>
              </a:spcBef>
              <a:spcAft>
                <a:spcPts val="0"/>
              </a:spcAft>
              <a:buNone/>
            </a:pPr>
            <a:r>
              <a:t/>
            </a:r>
            <a:endParaRPr/>
          </a:p>
        </p:txBody>
      </p:sp>
      <p:sp>
        <p:nvSpPr>
          <p:cNvPr id="508" name="Google Shape;508;p41"/>
          <p:cNvSpPr txBox="1"/>
          <p:nvPr>
            <p:ph idx="4294967295" type="title"/>
          </p:nvPr>
        </p:nvSpPr>
        <p:spPr>
          <a:xfrm>
            <a:off x="6457700" y="3265416"/>
            <a:ext cx="2060700" cy="2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lata"/>
                <a:ea typeface="Alata"/>
                <a:cs typeface="Alata"/>
                <a:sym typeface="Alata"/>
              </a:rPr>
              <a:t>EDWARD</a:t>
            </a:r>
            <a:endParaRPr>
              <a:latin typeface="Alata"/>
              <a:ea typeface="Alata"/>
              <a:cs typeface="Alata"/>
              <a:sym typeface="Alata"/>
            </a:endParaRPr>
          </a:p>
        </p:txBody>
      </p:sp>
      <p:pic>
        <p:nvPicPr>
          <p:cNvPr id="509" name="Google Shape;509;p41"/>
          <p:cNvPicPr preferRelativeResize="0"/>
          <p:nvPr/>
        </p:nvPicPr>
        <p:blipFill rotWithShape="1">
          <a:blip r:embed="rId3">
            <a:alphaModFix/>
          </a:blip>
          <a:srcRect b="12951" l="17256" r="45007" t="61689"/>
          <a:stretch/>
        </p:blipFill>
        <p:spPr>
          <a:xfrm>
            <a:off x="6457706" y="1164775"/>
            <a:ext cx="2060700" cy="1993200"/>
          </a:xfrm>
          <a:prstGeom prst="ellipse">
            <a:avLst/>
          </a:prstGeom>
          <a:noFill/>
          <a:ln>
            <a:noFill/>
          </a:ln>
        </p:spPr>
      </p:pic>
      <p:pic>
        <p:nvPicPr>
          <p:cNvPr id="510" name="Google Shape;510;p41"/>
          <p:cNvPicPr preferRelativeResize="0"/>
          <p:nvPr/>
        </p:nvPicPr>
        <p:blipFill rotWithShape="1">
          <a:blip r:embed="rId3">
            <a:alphaModFix/>
          </a:blip>
          <a:srcRect b="45330" l="35775" r="30194" t="31800"/>
          <a:stretch/>
        </p:blipFill>
        <p:spPr>
          <a:xfrm>
            <a:off x="6457700" y="1164775"/>
            <a:ext cx="2060700" cy="1993200"/>
          </a:xfrm>
          <a:prstGeom prst="ellipse">
            <a:avLst/>
          </a:prstGeom>
          <a:noFill/>
          <a:ln>
            <a:noFill/>
          </a:ln>
        </p:spPr>
      </p:pic>
      <p:pic>
        <p:nvPicPr>
          <p:cNvPr id="511" name="Google Shape;511;p41"/>
          <p:cNvPicPr preferRelativeResize="0"/>
          <p:nvPr/>
        </p:nvPicPr>
        <p:blipFill rotWithShape="1">
          <a:blip r:embed="rId3">
            <a:alphaModFix/>
          </a:blip>
          <a:srcRect b="64079" l="7642" r="62424" t="15803"/>
          <a:stretch/>
        </p:blipFill>
        <p:spPr>
          <a:xfrm>
            <a:off x="6457703" y="1164775"/>
            <a:ext cx="2060700" cy="1993200"/>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p42"/>
          <p:cNvPicPr preferRelativeResize="0"/>
          <p:nvPr/>
        </p:nvPicPr>
        <p:blipFill rotWithShape="1">
          <a:blip r:embed="rId3">
            <a:alphaModFix/>
          </a:blip>
          <a:srcRect b="1399" l="0" r="0" t="1399"/>
          <a:stretch/>
        </p:blipFill>
        <p:spPr>
          <a:xfrm>
            <a:off x="266275" y="235975"/>
            <a:ext cx="8611451" cy="4671550"/>
          </a:xfrm>
          <a:prstGeom prst="rect">
            <a:avLst/>
          </a:prstGeom>
          <a:noFill/>
          <a:ln>
            <a:noFill/>
          </a:ln>
        </p:spPr>
      </p:pic>
      <p:pic>
        <p:nvPicPr>
          <p:cNvPr id="517" name="Google Shape;517;p42"/>
          <p:cNvPicPr preferRelativeResize="0"/>
          <p:nvPr/>
        </p:nvPicPr>
        <p:blipFill rotWithShape="1">
          <a:blip r:embed="rId4">
            <a:alphaModFix/>
          </a:blip>
          <a:srcRect b="45330" l="35775" r="30194" t="31800"/>
          <a:stretch/>
        </p:blipFill>
        <p:spPr>
          <a:xfrm>
            <a:off x="3993750" y="2012400"/>
            <a:ext cx="1156500" cy="1118700"/>
          </a:xfrm>
          <a:prstGeom prst="ellipse">
            <a:avLst/>
          </a:prstGeom>
          <a:noFill/>
          <a:ln>
            <a:noFill/>
          </a:ln>
        </p:spPr>
      </p:pic>
      <p:sp>
        <p:nvSpPr>
          <p:cNvPr id="518" name="Google Shape;518;p42"/>
          <p:cNvSpPr txBox="1"/>
          <p:nvPr>
            <p:ph idx="4294967295" type="title"/>
          </p:nvPr>
        </p:nvSpPr>
        <p:spPr>
          <a:xfrm>
            <a:off x="4060050" y="3020050"/>
            <a:ext cx="1090200" cy="2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Alata"/>
                <a:ea typeface="Alata"/>
                <a:cs typeface="Alata"/>
                <a:sym typeface="Alata"/>
              </a:rPr>
              <a:t>EDWARD</a:t>
            </a:r>
            <a:endParaRPr sz="1700">
              <a:solidFill>
                <a:schemeClr val="dk1"/>
              </a:solidFill>
              <a:latin typeface="Alata"/>
              <a:ea typeface="Alata"/>
              <a:cs typeface="Alata"/>
              <a:sym typeface="Alata"/>
            </a:endParaRPr>
          </a:p>
        </p:txBody>
      </p:sp>
      <p:pic>
        <p:nvPicPr>
          <p:cNvPr id="519" name="Google Shape;519;p42"/>
          <p:cNvPicPr preferRelativeResize="0"/>
          <p:nvPr/>
        </p:nvPicPr>
        <p:blipFill rotWithShape="1">
          <a:blip r:embed="rId4">
            <a:alphaModFix/>
          </a:blip>
          <a:srcRect b="64079" l="7642" r="62424" t="15803"/>
          <a:stretch/>
        </p:blipFill>
        <p:spPr>
          <a:xfrm>
            <a:off x="3993751" y="2012400"/>
            <a:ext cx="1156500" cy="1118700"/>
          </a:xfrm>
          <a:prstGeom prst="ellipse">
            <a:avLst/>
          </a:prstGeom>
          <a:noFill/>
          <a:ln>
            <a:noFill/>
          </a:ln>
        </p:spPr>
      </p:pic>
      <p:pic>
        <p:nvPicPr>
          <p:cNvPr id="520" name="Google Shape;520;p42"/>
          <p:cNvPicPr preferRelativeResize="0"/>
          <p:nvPr/>
        </p:nvPicPr>
        <p:blipFill>
          <a:blip r:embed="rId5">
            <a:alphaModFix/>
          </a:blip>
          <a:stretch>
            <a:fillRect/>
          </a:stretch>
        </p:blipFill>
        <p:spPr>
          <a:xfrm>
            <a:off x="3611275" y="680425"/>
            <a:ext cx="257248" cy="225025"/>
          </a:xfrm>
          <a:prstGeom prst="rect">
            <a:avLst/>
          </a:prstGeom>
          <a:noFill/>
          <a:ln>
            <a:noFill/>
          </a:ln>
        </p:spPr>
      </p:pic>
      <p:pic>
        <p:nvPicPr>
          <p:cNvPr id="521" name="Google Shape;521;p42"/>
          <p:cNvPicPr preferRelativeResize="0"/>
          <p:nvPr/>
        </p:nvPicPr>
        <p:blipFill>
          <a:blip r:embed="rId5">
            <a:alphaModFix/>
          </a:blip>
          <a:stretch>
            <a:fillRect/>
          </a:stretch>
        </p:blipFill>
        <p:spPr>
          <a:xfrm>
            <a:off x="1656500" y="680425"/>
            <a:ext cx="257248" cy="225025"/>
          </a:xfrm>
          <a:prstGeom prst="rect">
            <a:avLst/>
          </a:prstGeom>
          <a:noFill/>
          <a:ln>
            <a:noFill/>
          </a:ln>
        </p:spPr>
      </p:pic>
      <p:pic>
        <p:nvPicPr>
          <p:cNvPr id="522" name="Google Shape;522;p42"/>
          <p:cNvPicPr preferRelativeResize="0"/>
          <p:nvPr/>
        </p:nvPicPr>
        <p:blipFill>
          <a:blip r:embed="rId5">
            <a:alphaModFix/>
          </a:blip>
          <a:stretch>
            <a:fillRect/>
          </a:stretch>
        </p:blipFill>
        <p:spPr>
          <a:xfrm>
            <a:off x="3664025" y="2906075"/>
            <a:ext cx="257248" cy="225025"/>
          </a:xfrm>
          <a:prstGeom prst="rect">
            <a:avLst/>
          </a:prstGeom>
          <a:noFill/>
          <a:ln>
            <a:noFill/>
          </a:ln>
        </p:spPr>
      </p:pic>
      <p:pic>
        <p:nvPicPr>
          <p:cNvPr id="523" name="Google Shape;523;p42"/>
          <p:cNvPicPr preferRelativeResize="0"/>
          <p:nvPr/>
        </p:nvPicPr>
        <p:blipFill>
          <a:blip r:embed="rId5">
            <a:alphaModFix/>
          </a:blip>
          <a:stretch>
            <a:fillRect/>
          </a:stretch>
        </p:blipFill>
        <p:spPr>
          <a:xfrm>
            <a:off x="2382575" y="2977775"/>
            <a:ext cx="257248" cy="225025"/>
          </a:xfrm>
          <a:prstGeom prst="rect">
            <a:avLst/>
          </a:prstGeom>
          <a:noFill/>
          <a:ln>
            <a:noFill/>
          </a:ln>
        </p:spPr>
      </p:pic>
      <p:pic>
        <p:nvPicPr>
          <p:cNvPr id="524" name="Google Shape;524;p42"/>
          <p:cNvPicPr preferRelativeResize="0"/>
          <p:nvPr/>
        </p:nvPicPr>
        <p:blipFill>
          <a:blip r:embed="rId5">
            <a:alphaModFix/>
          </a:blip>
          <a:stretch>
            <a:fillRect/>
          </a:stretch>
        </p:blipFill>
        <p:spPr>
          <a:xfrm>
            <a:off x="8286625" y="1523025"/>
            <a:ext cx="257248" cy="225025"/>
          </a:xfrm>
          <a:prstGeom prst="rect">
            <a:avLst/>
          </a:prstGeom>
          <a:noFill/>
          <a:ln>
            <a:noFill/>
          </a:ln>
        </p:spPr>
      </p:pic>
      <p:pic>
        <p:nvPicPr>
          <p:cNvPr id="525" name="Google Shape;525;p42"/>
          <p:cNvPicPr preferRelativeResize="0"/>
          <p:nvPr/>
        </p:nvPicPr>
        <p:blipFill>
          <a:blip r:embed="rId5">
            <a:alphaModFix/>
          </a:blip>
          <a:stretch>
            <a:fillRect/>
          </a:stretch>
        </p:blipFill>
        <p:spPr>
          <a:xfrm>
            <a:off x="6598125" y="1748050"/>
            <a:ext cx="257248" cy="225025"/>
          </a:xfrm>
          <a:prstGeom prst="rect">
            <a:avLst/>
          </a:prstGeom>
          <a:noFill/>
          <a:ln>
            <a:noFill/>
          </a:ln>
        </p:spPr>
      </p:pic>
      <p:pic>
        <p:nvPicPr>
          <p:cNvPr id="526" name="Google Shape;526;p42"/>
          <p:cNvPicPr preferRelativeResize="0"/>
          <p:nvPr/>
        </p:nvPicPr>
        <p:blipFill>
          <a:blip r:embed="rId5">
            <a:alphaModFix/>
          </a:blip>
          <a:stretch>
            <a:fillRect/>
          </a:stretch>
        </p:blipFill>
        <p:spPr>
          <a:xfrm>
            <a:off x="7748825" y="3663950"/>
            <a:ext cx="257248" cy="2250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43"/>
          <p:cNvSpPr txBox="1"/>
          <p:nvPr>
            <p:ph type="title"/>
          </p:nvPr>
        </p:nvSpPr>
        <p:spPr>
          <a:xfrm>
            <a:off x="643200" y="435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latin typeface="Alata"/>
                <a:ea typeface="Alata"/>
                <a:cs typeface="Alata"/>
                <a:sym typeface="Alata"/>
              </a:rPr>
              <a:t>TENSIONS, CONTRADICTIONS, AND SURPRISES</a:t>
            </a:r>
            <a:endParaRPr sz="2600">
              <a:latin typeface="Alata"/>
              <a:ea typeface="Alata"/>
              <a:cs typeface="Alata"/>
              <a:sym typeface="Alata"/>
            </a:endParaRPr>
          </a:p>
        </p:txBody>
      </p:sp>
      <p:sp>
        <p:nvSpPr>
          <p:cNvPr id="532" name="Google Shape;532;p43"/>
          <p:cNvSpPr txBox="1"/>
          <p:nvPr>
            <p:ph idx="2" type="title"/>
          </p:nvPr>
        </p:nvSpPr>
        <p:spPr>
          <a:xfrm>
            <a:off x="720000" y="3174266"/>
            <a:ext cx="2060700" cy="28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TENSIONS</a:t>
            </a:r>
            <a:endParaRPr>
              <a:latin typeface="Alata"/>
              <a:ea typeface="Alata"/>
              <a:cs typeface="Alata"/>
              <a:sym typeface="Alata"/>
            </a:endParaRPr>
          </a:p>
        </p:txBody>
      </p:sp>
      <p:sp>
        <p:nvSpPr>
          <p:cNvPr id="533" name="Google Shape;533;p43"/>
          <p:cNvSpPr/>
          <p:nvPr/>
        </p:nvSpPr>
        <p:spPr>
          <a:xfrm>
            <a:off x="815025" y="1197975"/>
            <a:ext cx="7608900" cy="36921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34" name="Google Shape;534;p43"/>
          <p:cNvSpPr txBox="1"/>
          <p:nvPr/>
        </p:nvSpPr>
        <p:spPr>
          <a:xfrm>
            <a:off x="944400" y="1423625"/>
            <a:ext cx="7402800" cy="28869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Darker Grotesque"/>
              <a:buChar char="●"/>
            </a:pPr>
            <a:r>
              <a:rPr lang="en" sz="1800">
                <a:latin typeface="Darker Grotesque"/>
                <a:ea typeface="Darker Grotesque"/>
                <a:cs typeface="Darker Grotesque"/>
                <a:sym typeface="Darker Grotesque"/>
              </a:rPr>
              <a:t>Everyone in a festival group has more </a:t>
            </a:r>
            <a:r>
              <a:rPr b="1" lang="en" sz="1800">
                <a:latin typeface="Darker Grotesque"/>
                <a:ea typeface="Darker Grotesque"/>
                <a:cs typeface="Darker Grotesque"/>
                <a:sym typeface="Darker Grotesque"/>
              </a:rPr>
              <a:t>responsibilities </a:t>
            </a:r>
            <a:r>
              <a:rPr lang="en" sz="1800">
                <a:latin typeface="Darker Grotesque"/>
                <a:ea typeface="Darker Grotesque"/>
                <a:cs typeface="Darker Grotesque"/>
                <a:sym typeface="Darker Grotesque"/>
              </a:rPr>
              <a:t>than they would at a concert… people are more comfortable going with those they can </a:t>
            </a:r>
            <a:r>
              <a:rPr b="1" lang="en" sz="1800">
                <a:latin typeface="Darker Grotesque"/>
                <a:ea typeface="Darker Grotesque"/>
                <a:cs typeface="Darker Grotesque"/>
                <a:sym typeface="Darker Grotesque"/>
              </a:rPr>
              <a:t>truly trust </a:t>
            </a:r>
            <a:endParaRPr b="1" sz="1800">
              <a:latin typeface="Darker Grotesque"/>
              <a:ea typeface="Darker Grotesque"/>
              <a:cs typeface="Darker Grotesque"/>
              <a:sym typeface="Darker Grotesque"/>
            </a:endParaRPr>
          </a:p>
          <a:p>
            <a:pPr indent="-342900" lvl="0" marL="457200" rtl="0" algn="l">
              <a:lnSpc>
                <a:spcPct val="150000"/>
              </a:lnSpc>
              <a:spcBef>
                <a:spcPts val="0"/>
              </a:spcBef>
              <a:spcAft>
                <a:spcPts val="0"/>
              </a:spcAft>
              <a:buSzPts val="1800"/>
              <a:buFont typeface="Darker Grotesque"/>
              <a:buChar char="●"/>
            </a:pPr>
            <a:r>
              <a:rPr lang="en" sz="1800">
                <a:latin typeface="Darker Grotesque"/>
                <a:ea typeface="Darker Grotesque"/>
                <a:cs typeface="Darker Grotesque"/>
                <a:sym typeface="Darker Grotesque"/>
              </a:rPr>
              <a:t>Most receive information on festivals from </a:t>
            </a:r>
            <a:r>
              <a:rPr b="1" lang="en" sz="1800">
                <a:latin typeface="Darker Grotesque"/>
                <a:ea typeface="Darker Grotesque"/>
                <a:cs typeface="Darker Grotesque"/>
                <a:sym typeface="Darker Grotesque"/>
              </a:rPr>
              <a:t>social media</a:t>
            </a:r>
            <a:r>
              <a:rPr lang="en" sz="1800">
                <a:latin typeface="Darker Grotesque"/>
                <a:ea typeface="Darker Grotesque"/>
                <a:cs typeface="Darker Grotesque"/>
                <a:sym typeface="Darker Grotesque"/>
              </a:rPr>
              <a:t>, but what to </a:t>
            </a:r>
            <a:r>
              <a:rPr b="1" lang="en" sz="1800">
                <a:latin typeface="Darker Grotesque"/>
                <a:ea typeface="Darker Grotesque"/>
                <a:cs typeface="Darker Grotesque"/>
                <a:sym typeface="Darker Grotesque"/>
              </a:rPr>
              <a:t>expect</a:t>
            </a:r>
            <a:r>
              <a:rPr lang="en" sz="1800">
                <a:latin typeface="Darker Grotesque"/>
                <a:ea typeface="Darker Grotesque"/>
                <a:cs typeface="Darker Grotesque"/>
                <a:sym typeface="Darker Grotesque"/>
              </a:rPr>
              <a:t>, how to </a:t>
            </a:r>
            <a:r>
              <a:rPr b="1" lang="en" sz="1800">
                <a:latin typeface="Darker Grotesque"/>
                <a:ea typeface="Darker Grotesque"/>
                <a:cs typeface="Darker Grotesque"/>
                <a:sym typeface="Darker Grotesque"/>
              </a:rPr>
              <a:t>plan</a:t>
            </a:r>
            <a:r>
              <a:rPr lang="en" sz="1800">
                <a:latin typeface="Darker Grotesque"/>
                <a:ea typeface="Darker Grotesque"/>
                <a:cs typeface="Darker Grotesque"/>
                <a:sym typeface="Darker Grotesque"/>
              </a:rPr>
              <a:t>, and who to </a:t>
            </a:r>
            <a:r>
              <a:rPr b="1" lang="en" sz="1800">
                <a:latin typeface="Darker Grotesque"/>
                <a:ea typeface="Darker Grotesque"/>
                <a:cs typeface="Darker Grotesque"/>
                <a:sym typeface="Darker Grotesque"/>
              </a:rPr>
              <a:t>connect with</a:t>
            </a:r>
            <a:r>
              <a:rPr lang="en" sz="1800">
                <a:latin typeface="Darker Grotesque"/>
                <a:ea typeface="Darker Grotesque"/>
                <a:cs typeface="Darker Grotesque"/>
                <a:sym typeface="Darker Grotesque"/>
              </a:rPr>
              <a:t> prior to the event is foreign to newcomers</a:t>
            </a:r>
            <a:endParaRPr sz="1800">
              <a:latin typeface="Darker Grotesque"/>
              <a:ea typeface="Darker Grotesque"/>
              <a:cs typeface="Darker Grotesque"/>
              <a:sym typeface="Darker Grotesque"/>
            </a:endParaRPr>
          </a:p>
          <a:p>
            <a:pPr indent="-342900" lvl="0" marL="457200" rtl="0" algn="l">
              <a:lnSpc>
                <a:spcPct val="150000"/>
              </a:lnSpc>
              <a:spcBef>
                <a:spcPts val="0"/>
              </a:spcBef>
              <a:spcAft>
                <a:spcPts val="0"/>
              </a:spcAft>
              <a:buSzPts val="1800"/>
              <a:buFont typeface="Darker Grotesque"/>
              <a:buChar char="●"/>
            </a:pPr>
            <a:r>
              <a:rPr lang="en" sz="1800">
                <a:latin typeface="Darker Grotesque"/>
                <a:ea typeface="Darker Grotesque"/>
                <a:cs typeface="Darker Grotesque"/>
                <a:sym typeface="Darker Grotesque"/>
              </a:rPr>
              <a:t>Festivals are </a:t>
            </a:r>
            <a:r>
              <a:rPr b="1" lang="en" sz="1800">
                <a:latin typeface="Darker Grotesque"/>
                <a:ea typeface="Darker Grotesque"/>
                <a:cs typeface="Darker Grotesque"/>
                <a:sym typeface="Darker Grotesque"/>
              </a:rPr>
              <a:t>stigmatized</a:t>
            </a:r>
            <a:r>
              <a:rPr lang="en" sz="1800">
                <a:latin typeface="Darker Grotesque"/>
                <a:ea typeface="Darker Grotesque"/>
                <a:cs typeface="Darker Grotesque"/>
                <a:sym typeface="Darker Grotesque"/>
              </a:rPr>
              <a:t> and can be </a:t>
            </a:r>
            <a:r>
              <a:rPr b="1" lang="en" sz="1800">
                <a:latin typeface="Darker Grotesque"/>
                <a:ea typeface="Darker Grotesque"/>
                <a:cs typeface="Darker Grotesque"/>
                <a:sym typeface="Darker Grotesque"/>
              </a:rPr>
              <a:t>overwhelming </a:t>
            </a:r>
            <a:r>
              <a:rPr lang="en" sz="1800">
                <a:latin typeface="Darker Grotesque"/>
                <a:ea typeface="Darker Grotesque"/>
                <a:cs typeface="Darker Grotesque"/>
                <a:sym typeface="Darker Grotesque"/>
              </a:rPr>
              <a:t>due to large crowds, intense music, unfamiliar cultures and traditions, and possible prohibited activities</a:t>
            </a:r>
            <a:endParaRPr sz="1800">
              <a:latin typeface="Darker Grotesque"/>
              <a:ea typeface="Darker Grotesque"/>
              <a:cs typeface="Darker Grotesque"/>
              <a:sym typeface="Darker Grotesque"/>
            </a:endParaRPr>
          </a:p>
          <a:p>
            <a:pPr indent="-342900" lvl="0" marL="457200" rtl="0" algn="l">
              <a:lnSpc>
                <a:spcPct val="150000"/>
              </a:lnSpc>
              <a:spcBef>
                <a:spcPts val="0"/>
              </a:spcBef>
              <a:spcAft>
                <a:spcPts val="0"/>
              </a:spcAft>
              <a:buSzPts val="1800"/>
              <a:buFont typeface="Darker Grotesque"/>
              <a:buChar char="●"/>
            </a:pPr>
            <a:r>
              <a:rPr lang="en" sz="1800">
                <a:latin typeface="Darker Grotesque"/>
                <a:ea typeface="Darker Grotesque"/>
                <a:cs typeface="Darker Grotesque"/>
                <a:sym typeface="Darker Grotesque"/>
              </a:rPr>
              <a:t>The best way to </a:t>
            </a:r>
            <a:r>
              <a:rPr b="1" lang="en" sz="1800">
                <a:latin typeface="Darker Grotesque"/>
                <a:ea typeface="Darker Grotesque"/>
                <a:cs typeface="Darker Grotesque"/>
                <a:sym typeface="Darker Grotesque"/>
              </a:rPr>
              <a:t>enter</a:t>
            </a:r>
            <a:r>
              <a:rPr lang="en" sz="1800">
                <a:latin typeface="Darker Grotesque"/>
                <a:ea typeface="Darker Grotesque"/>
                <a:cs typeface="Darker Grotesque"/>
                <a:sym typeface="Darker Grotesque"/>
              </a:rPr>
              <a:t> and </a:t>
            </a:r>
            <a:r>
              <a:rPr b="1" lang="en" sz="1800">
                <a:latin typeface="Darker Grotesque"/>
                <a:ea typeface="Darker Grotesque"/>
                <a:cs typeface="Darker Grotesque"/>
                <a:sym typeface="Darker Grotesque"/>
              </a:rPr>
              <a:t>stay</a:t>
            </a:r>
            <a:r>
              <a:rPr lang="en" sz="1800">
                <a:latin typeface="Darker Grotesque"/>
                <a:ea typeface="Darker Grotesque"/>
                <a:cs typeface="Darker Grotesque"/>
                <a:sym typeface="Darker Grotesque"/>
              </a:rPr>
              <a:t> in the festival scene is to already know someone who has </a:t>
            </a:r>
            <a:r>
              <a:rPr b="1" lang="en" sz="1800">
                <a:latin typeface="Darker Grotesque"/>
                <a:ea typeface="Darker Grotesque"/>
                <a:cs typeface="Darker Grotesque"/>
                <a:sym typeface="Darker Grotesque"/>
              </a:rPr>
              <a:t>experience</a:t>
            </a:r>
            <a:r>
              <a:rPr lang="en" sz="1800">
                <a:latin typeface="Darker Grotesque"/>
                <a:ea typeface="Darker Grotesque"/>
                <a:cs typeface="Darker Grotesque"/>
                <a:sym typeface="Darker Grotesque"/>
              </a:rPr>
              <a:t> going</a:t>
            </a:r>
            <a:r>
              <a:rPr lang="en" sz="1800">
                <a:latin typeface="Darker Grotesque"/>
                <a:ea typeface="Darker Grotesque"/>
                <a:cs typeface="Darker Grotesque"/>
                <a:sym typeface="Darker Grotesque"/>
              </a:rPr>
              <a:t> - going alone isn’t a popular option</a:t>
            </a:r>
            <a:endParaRPr sz="1800">
              <a:latin typeface="Darker Grotesque"/>
              <a:ea typeface="Darker Grotesque"/>
              <a:cs typeface="Darker Grotesque"/>
              <a:sym typeface="Darker Grotesq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44"/>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Alata"/>
                <a:ea typeface="Alata"/>
                <a:cs typeface="Alata"/>
                <a:sym typeface="Alata"/>
              </a:rPr>
              <a:t>INSIGHTS &amp; NEEDS #1</a:t>
            </a:r>
            <a:endParaRPr>
              <a:latin typeface="Alata"/>
              <a:ea typeface="Alata"/>
              <a:cs typeface="Alata"/>
              <a:sym typeface="Alata"/>
            </a:endParaRPr>
          </a:p>
        </p:txBody>
      </p:sp>
      <p:sp>
        <p:nvSpPr>
          <p:cNvPr id="540" name="Google Shape;540;p44"/>
          <p:cNvSpPr/>
          <p:nvPr/>
        </p:nvSpPr>
        <p:spPr>
          <a:xfrm>
            <a:off x="815025" y="1197975"/>
            <a:ext cx="7608900" cy="16014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41" name="Google Shape;541;p44"/>
          <p:cNvSpPr/>
          <p:nvPr/>
        </p:nvSpPr>
        <p:spPr>
          <a:xfrm>
            <a:off x="815025" y="3021100"/>
            <a:ext cx="7608900" cy="7860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42" name="Google Shape;542;p44"/>
          <p:cNvSpPr txBox="1"/>
          <p:nvPr/>
        </p:nvSpPr>
        <p:spPr>
          <a:xfrm>
            <a:off x="913725" y="1250175"/>
            <a:ext cx="71736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Darker Grotesque"/>
                <a:ea typeface="Darker Grotesque"/>
                <a:cs typeface="Darker Grotesque"/>
                <a:sym typeface="Darker Grotesque"/>
              </a:rPr>
              <a:t>INSIGHT: </a:t>
            </a:r>
            <a:r>
              <a:rPr lang="en" sz="1800">
                <a:latin typeface="Darker Grotesque"/>
                <a:ea typeface="Darker Grotesque"/>
                <a:cs typeface="Darker Grotesque"/>
                <a:sym typeface="Darker Grotesque"/>
              </a:rPr>
              <a:t>Interviewed users described problems that can arise in group festival settings that are particular to larger groups (8+ members). These included inability to meet up after splitting up, schedule conflicts, and potential bad energy amongst members. No one wants to take care of someone who can’t handle themselves, and there is a sense of responsibility for all members of a festival group. </a:t>
            </a:r>
            <a:endParaRPr sz="1800">
              <a:latin typeface="Darker Grotesque"/>
              <a:ea typeface="Darker Grotesque"/>
              <a:cs typeface="Darker Grotesque"/>
              <a:sym typeface="Darker Grotesque"/>
            </a:endParaRPr>
          </a:p>
        </p:txBody>
      </p:sp>
      <p:sp>
        <p:nvSpPr>
          <p:cNvPr id="543" name="Google Shape;543;p44"/>
          <p:cNvSpPr txBox="1"/>
          <p:nvPr/>
        </p:nvSpPr>
        <p:spPr>
          <a:xfrm>
            <a:off x="913725" y="3047188"/>
            <a:ext cx="71736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Darker Grotesque"/>
                <a:ea typeface="Darker Grotesque"/>
                <a:cs typeface="Darker Grotesque"/>
                <a:sym typeface="Darker Grotesque"/>
              </a:rPr>
              <a:t>NEEDS: </a:t>
            </a:r>
            <a:r>
              <a:rPr lang="en" sz="1800">
                <a:latin typeface="Darker Grotesque"/>
                <a:ea typeface="Darker Grotesque"/>
                <a:cs typeface="Darker Grotesque"/>
                <a:sym typeface="Darker Grotesque"/>
              </a:rPr>
              <a:t>People interested in festivals should be </a:t>
            </a:r>
            <a:r>
              <a:rPr b="1" lang="en" sz="1800">
                <a:latin typeface="Darker Grotesque"/>
                <a:ea typeface="Darker Grotesque"/>
                <a:cs typeface="Darker Grotesque"/>
                <a:sym typeface="Darker Grotesque"/>
              </a:rPr>
              <a:t>familiar</a:t>
            </a:r>
            <a:r>
              <a:rPr lang="en" sz="1800">
                <a:latin typeface="Darker Grotesque"/>
                <a:ea typeface="Darker Grotesque"/>
                <a:cs typeface="Darker Grotesque"/>
                <a:sym typeface="Darker Grotesque"/>
              </a:rPr>
              <a:t> with the people they are attending with in order to fully </a:t>
            </a:r>
            <a:r>
              <a:rPr b="1" lang="en" sz="1800">
                <a:latin typeface="Darker Grotesque"/>
                <a:ea typeface="Darker Grotesque"/>
                <a:cs typeface="Darker Grotesque"/>
                <a:sym typeface="Darker Grotesque"/>
              </a:rPr>
              <a:t>prepare for and enjoy </a:t>
            </a:r>
            <a:r>
              <a:rPr lang="en" sz="1800">
                <a:latin typeface="Darker Grotesque"/>
                <a:ea typeface="Darker Grotesque"/>
                <a:cs typeface="Darker Grotesque"/>
                <a:sym typeface="Darker Grotesque"/>
              </a:rPr>
              <a:t>the festival experience. </a:t>
            </a:r>
            <a:endParaRPr sz="1800">
              <a:latin typeface="Darker Grotesque"/>
              <a:ea typeface="Darker Grotesque"/>
              <a:cs typeface="Darker Grotesque"/>
              <a:sym typeface="Darker Grotesq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45"/>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Alata"/>
                <a:ea typeface="Alata"/>
                <a:cs typeface="Alata"/>
                <a:sym typeface="Alata"/>
              </a:rPr>
              <a:t>INSIGHTS &amp; NEEDS #2</a:t>
            </a:r>
            <a:endParaRPr>
              <a:latin typeface="Alata"/>
              <a:ea typeface="Alata"/>
              <a:cs typeface="Alata"/>
              <a:sym typeface="Alata"/>
            </a:endParaRPr>
          </a:p>
        </p:txBody>
      </p:sp>
      <p:sp>
        <p:nvSpPr>
          <p:cNvPr id="549" name="Google Shape;549;p45"/>
          <p:cNvSpPr/>
          <p:nvPr/>
        </p:nvSpPr>
        <p:spPr>
          <a:xfrm>
            <a:off x="815025" y="1197975"/>
            <a:ext cx="7608900" cy="13737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50" name="Google Shape;550;p45"/>
          <p:cNvSpPr/>
          <p:nvPr/>
        </p:nvSpPr>
        <p:spPr>
          <a:xfrm>
            <a:off x="815025" y="2751925"/>
            <a:ext cx="7608900" cy="10185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51" name="Google Shape;551;p45"/>
          <p:cNvSpPr txBox="1"/>
          <p:nvPr/>
        </p:nvSpPr>
        <p:spPr>
          <a:xfrm>
            <a:off x="913725" y="1250175"/>
            <a:ext cx="71736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Darker Grotesque"/>
                <a:ea typeface="Darker Grotesque"/>
                <a:cs typeface="Darker Grotesque"/>
                <a:sym typeface="Darker Grotesque"/>
              </a:rPr>
              <a:t>INSIGHT: </a:t>
            </a:r>
            <a:r>
              <a:rPr lang="en" sz="1800">
                <a:latin typeface="Darker Grotesque"/>
                <a:ea typeface="Darker Grotesque"/>
                <a:cs typeface="Darker Grotesque"/>
                <a:sym typeface="Darker Grotesque"/>
              </a:rPr>
              <a:t>There is no central festival community at schools and those with little (or misunderstood) knowledge about festivals can be dissuaded into attending them. Social media posts tend to cater towards those that are already familiar with the scene.</a:t>
            </a:r>
            <a:endParaRPr sz="1800">
              <a:latin typeface="Darker Grotesque"/>
              <a:ea typeface="Darker Grotesque"/>
              <a:cs typeface="Darker Grotesque"/>
              <a:sym typeface="Darker Grotesque"/>
            </a:endParaRPr>
          </a:p>
        </p:txBody>
      </p:sp>
      <p:sp>
        <p:nvSpPr>
          <p:cNvPr id="552" name="Google Shape;552;p45"/>
          <p:cNvSpPr txBox="1"/>
          <p:nvPr/>
        </p:nvSpPr>
        <p:spPr>
          <a:xfrm>
            <a:off x="913725" y="2778013"/>
            <a:ext cx="71736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Darker Grotesque"/>
                <a:ea typeface="Darker Grotesque"/>
                <a:cs typeface="Darker Grotesque"/>
                <a:sym typeface="Darker Grotesque"/>
              </a:rPr>
              <a:t>NEEDS: </a:t>
            </a:r>
            <a:r>
              <a:rPr lang="en" sz="1800">
                <a:latin typeface="Darker Grotesque"/>
                <a:ea typeface="Darker Grotesque"/>
                <a:cs typeface="Darker Grotesque"/>
                <a:sym typeface="Darker Grotesque"/>
              </a:rPr>
              <a:t>Information on festivals should be more accessible to those without festival going experience in order to alleviate pressure when planning and increase interest in attending. </a:t>
            </a:r>
            <a:endParaRPr sz="1800">
              <a:latin typeface="Darker Grotesque"/>
              <a:ea typeface="Darker Grotesque"/>
              <a:cs typeface="Darker Grotesque"/>
              <a:sym typeface="Darker Grotesqu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46"/>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Alata"/>
                <a:ea typeface="Alata"/>
                <a:cs typeface="Alata"/>
                <a:sym typeface="Alata"/>
              </a:rPr>
              <a:t>INSIGHTS &amp; NEEDS #3</a:t>
            </a:r>
            <a:endParaRPr>
              <a:latin typeface="Alata"/>
              <a:ea typeface="Alata"/>
              <a:cs typeface="Alata"/>
              <a:sym typeface="Alata"/>
            </a:endParaRPr>
          </a:p>
        </p:txBody>
      </p:sp>
      <p:sp>
        <p:nvSpPr>
          <p:cNvPr id="558" name="Google Shape;558;p46"/>
          <p:cNvSpPr/>
          <p:nvPr/>
        </p:nvSpPr>
        <p:spPr>
          <a:xfrm>
            <a:off x="815025" y="1197975"/>
            <a:ext cx="7608900" cy="15831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59" name="Google Shape;559;p46"/>
          <p:cNvSpPr/>
          <p:nvPr/>
        </p:nvSpPr>
        <p:spPr>
          <a:xfrm>
            <a:off x="815025" y="3118275"/>
            <a:ext cx="7608900" cy="13299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60" name="Google Shape;560;p46"/>
          <p:cNvSpPr txBox="1"/>
          <p:nvPr/>
        </p:nvSpPr>
        <p:spPr>
          <a:xfrm>
            <a:off x="913725" y="1250175"/>
            <a:ext cx="71736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Darker Grotesque"/>
                <a:ea typeface="Darker Grotesque"/>
                <a:cs typeface="Darker Grotesque"/>
                <a:sym typeface="Darker Grotesque"/>
              </a:rPr>
              <a:t>INSIGHT: </a:t>
            </a:r>
            <a:r>
              <a:rPr lang="en" sz="1800">
                <a:latin typeface="Darker Grotesque"/>
                <a:ea typeface="Darker Grotesque"/>
                <a:cs typeface="Darker Grotesque"/>
                <a:sym typeface="Darker Grotesque"/>
              </a:rPr>
              <a:t>Festivals foster community and community strengthens the festival experience. The people and crowd make or break the experience, and there are embedded traditions and shared values in the scene that draw people together, separating them from a standard concert experience. However, this “community” is only accessible by those already in the scene. </a:t>
            </a:r>
            <a:endParaRPr sz="1800">
              <a:latin typeface="Darker Grotesque"/>
              <a:ea typeface="Darker Grotesque"/>
              <a:cs typeface="Darker Grotesque"/>
              <a:sym typeface="Darker Grotesque"/>
            </a:endParaRPr>
          </a:p>
        </p:txBody>
      </p:sp>
      <p:sp>
        <p:nvSpPr>
          <p:cNvPr id="561" name="Google Shape;561;p46"/>
          <p:cNvSpPr txBox="1"/>
          <p:nvPr/>
        </p:nvSpPr>
        <p:spPr>
          <a:xfrm>
            <a:off x="913725" y="3144363"/>
            <a:ext cx="71736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Darker Grotesque"/>
                <a:ea typeface="Darker Grotesque"/>
                <a:cs typeface="Darker Grotesque"/>
                <a:sym typeface="Darker Grotesque"/>
              </a:rPr>
              <a:t>NEEDS: </a:t>
            </a:r>
            <a:r>
              <a:rPr lang="en" sz="1800">
                <a:latin typeface="Darker Grotesque"/>
                <a:ea typeface="Darker Grotesque"/>
                <a:cs typeface="Darker Grotesque"/>
                <a:sym typeface="Darker Grotesque"/>
              </a:rPr>
              <a:t>The community aspect of the festival experience should be inclusive to newcomers and those with little experience in attending them. The process of connecting interested individuals with one another should be streamlined and popularized in order to give everyone a sense of the true festival experience.</a:t>
            </a:r>
            <a:endParaRPr sz="1800">
              <a:latin typeface="Darker Grotesque"/>
              <a:ea typeface="Darker Grotesque"/>
              <a:cs typeface="Darker Grotesque"/>
              <a:sym typeface="Darker Grotesqu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47"/>
          <p:cNvSpPr txBox="1"/>
          <p:nvPr>
            <p:ph type="title"/>
          </p:nvPr>
        </p:nvSpPr>
        <p:spPr>
          <a:xfrm>
            <a:off x="631850" y="2509225"/>
            <a:ext cx="65070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SO TO SUMMARIZE THE PROCESS THUS FAR…</a:t>
            </a:r>
            <a:endParaRPr>
              <a:latin typeface="Alata"/>
              <a:ea typeface="Alata"/>
              <a:cs typeface="Alata"/>
              <a:sym typeface="Alat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48"/>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Alata"/>
                <a:ea typeface="Alata"/>
                <a:cs typeface="Alata"/>
                <a:sym typeface="Alata"/>
              </a:rPr>
              <a:t>SUMMARY</a:t>
            </a:r>
            <a:endParaRPr>
              <a:latin typeface="Alata"/>
              <a:ea typeface="Alata"/>
              <a:cs typeface="Alata"/>
              <a:sym typeface="Alata"/>
            </a:endParaRPr>
          </a:p>
        </p:txBody>
      </p:sp>
      <p:sp>
        <p:nvSpPr>
          <p:cNvPr id="572" name="Google Shape;572;p48"/>
          <p:cNvSpPr/>
          <p:nvPr/>
        </p:nvSpPr>
        <p:spPr>
          <a:xfrm>
            <a:off x="815025" y="1197975"/>
            <a:ext cx="7608900" cy="5727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73" name="Google Shape;573;p48"/>
          <p:cNvSpPr/>
          <p:nvPr/>
        </p:nvSpPr>
        <p:spPr>
          <a:xfrm>
            <a:off x="815025" y="2114375"/>
            <a:ext cx="7608900" cy="5727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74" name="Google Shape;574;p48"/>
          <p:cNvSpPr/>
          <p:nvPr/>
        </p:nvSpPr>
        <p:spPr>
          <a:xfrm>
            <a:off x="815025" y="3030775"/>
            <a:ext cx="7608900" cy="6891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75" name="Google Shape;575;p48"/>
          <p:cNvSpPr/>
          <p:nvPr/>
        </p:nvSpPr>
        <p:spPr>
          <a:xfrm>
            <a:off x="815100" y="4063575"/>
            <a:ext cx="7608900" cy="5727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76" name="Google Shape;576;p48"/>
          <p:cNvSpPr txBox="1"/>
          <p:nvPr/>
        </p:nvSpPr>
        <p:spPr>
          <a:xfrm>
            <a:off x="913725" y="1250175"/>
            <a:ext cx="71736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Darker Grotesque"/>
                <a:ea typeface="Darker Grotesque"/>
                <a:cs typeface="Darker Grotesque"/>
                <a:sym typeface="Darker Grotesque"/>
              </a:rPr>
              <a:t>We started with talking to people with </a:t>
            </a:r>
            <a:r>
              <a:rPr b="1" lang="en" sz="1800">
                <a:latin typeface="Darker Grotesque"/>
                <a:ea typeface="Darker Grotesque"/>
                <a:cs typeface="Darker Grotesque"/>
                <a:sym typeface="Darker Grotesque"/>
              </a:rPr>
              <a:t>gaps in experience </a:t>
            </a:r>
            <a:r>
              <a:rPr lang="en" sz="1800">
                <a:latin typeface="Darker Grotesque"/>
                <a:ea typeface="Darker Grotesque"/>
                <a:cs typeface="Darker Grotesque"/>
                <a:sym typeface="Darker Grotesque"/>
              </a:rPr>
              <a:t>in the scene… </a:t>
            </a:r>
            <a:endParaRPr sz="1800">
              <a:latin typeface="Darker Grotesque"/>
              <a:ea typeface="Darker Grotesque"/>
              <a:cs typeface="Darker Grotesque"/>
              <a:sym typeface="Darker Grotesque"/>
            </a:endParaRPr>
          </a:p>
        </p:txBody>
      </p:sp>
      <p:sp>
        <p:nvSpPr>
          <p:cNvPr id="577" name="Google Shape;577;p48"/>
          <p:cNvSpPr txBox="1"/>
          <p:nvPr/>
        </p:nvSpPr>
        <p:spPr>
          <a:xfrm>
            <a:off x="913725" y="2140463"/>
            <a:ext cx="71736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Darker Grotesque"/>
                <a:ea typeface="Darker Grotesque"/>
                <a:cs typeface="Darker Grotesque"/>
                <a:sym typeface="Darker Grotesque"/>
              </a:rPr>
              <a:t>We explored the </a:t>
            </a:r>
            <a:r>
              <a:rPr lang="en" sz="1800">
                <a:latin typeface="Darker Grotesque"/>
                <a:ea typeface="Darker Grotesque"/>
                <a:cs typeface="Darker Grotesque"/>
                <a:sym typeface="Darker Grotesque"/>
              </a:rPr>
              <a:t>festival</a:t>
            </a:r>
            <a:r>
              <a:rPr lang="en" sz="1800">
                <a:latin typeface="Darker Grotesque"/>
                <a:ea typeface="Darker Grotesque"/>
                <a:cs typeface="Darker Grotesque"/>
                <a:sym typeface="Darker Grotesque"/>
              </a:rPr>
              <a:t> scene and what makes it different from </a:t>
            </a:r>
            <a:r>
              <a:rPr b="1" lang="en" sz="1800">
                <a:latin typeface="Darker Grotesque"/>
                <a:ea typeface="Darker Grotesque"/>
                <a:cs typeface="Darker Grotesque"/>
                <a:sym typeface="Darker Grotesque"/>
              </a:rPr>
              <a:t>regular concerts.</a:t>
            </a:r>
            <a:endParaRPr b="1" sz="1800">
              <a:latin typeface="Darker Grotesque"/>
              <a:ea typeface="Darker Grotesque"/>
              <a:cs typeface="Darker Grotesque"/>
              <a:sym typeface="Darker Grotesque"/>
            </a:endParaRPr>
          </a:p>
        </p:txBody>
      </p:sp>
      <p:sp>
        <p:nvSpPr>
          <p:cNvPr id="578" name="Google Shape;578;p48"/>
          <p:cNvSpPr txBox="1"/>
          <p:nvPr/>
        </p:nvSpPr>
        <p:spPr>
          <a:xfrm>
            <a:off x="913725" y="2980650"/>
            <a:ext cx="74115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Darker Grotesque"/>
                <a:ea typeface="Darker Grotesque"/>
                <a:cs typeface="Darker Grotesque"/>
                <a:sym typeface="Darker Grotesque"/>
              </a:rPr>
              <a:t>We identified the </a:t>
            </a:r>
            <a:r>
              <a:rPr b="1" lang="en" sz="1800">
                <a:latin typeface="Darker Grotesque"/>
                <a:ea typeface="Darker Grotesque"/>
                <a:cs typeface="Darker Grotesque"/>
                <a:sym typeface="Darker Grotesque"/>
              </a:rPr>
              <a:t>hesitations </a:t>
            </a:r>
            <a:r>
              <a:rPr lang="en" sz="1800">
                <a:latin typeface="Darker Grotesque"/>
                <a:ea typeface="Darker Grotesque"/>
                <a:cs typeface="Darker Grotesque"/>
                <a:sym typeface="Darker Grotesque"/>
              </a:rPr>
              <a:t>that people may have towards attending festivals, which included </a:t>
            </a:r>
            <a:r>
              <a:rPr b="1" lang="en" sz="1800">
                <a:latin typeface="Darker Grotesque"/>
                <a:ea typeface="Darker Grotesque"/>
                <a:cs typeface="Darker Grotesque"/>
                <a:sym typeface="Darker Grotesque"/>
              </a:rPr>
              <a:t>planning logistics</a:t>
            </a:r>
            <a:r>
              <a:rPr lang="en" sz="1800">
                <a:latin typeface="Darker Grotesque"/>
                <a:ea typeface="Darker Grotesque"/>
                <a:cs typeface="Darker Grotesque"/>
                <a:sym typeface="Darker Grotesque"/>
              </a:rPr>
              <a:t>, </a:t>
            </a:r>
            <a:r>
              <a:rPr b="1" lang="en" sz="1800">
                <a:latin typeface="Darker Grotesque"/>
                <a:ea typeface="Darker Grotesque"/>
                <a:cs typeface="Darker Grotesque"/>
                <a:sym typeface="Darker Grotesque"/>
              </a:rPr>
              <a:t>stimatization, </a:t>
            </a:r>
            <a:r>
              <a:rPr lang="en" sz="1800">
                <a:latin typeface="Darker Grotesque"/>
                <a:ea typeface="Darker Grotesque"/>
                <a:cs typeface="Darker Grotesque"/>
                <a:sym typeface="Darker Grotesque"/>
              </a:rPr>
              <a:t>and </a:t>
            </a:r>
            <a:r>
              <a:rPr b="1" lang="en" sz="1800">
                <a:latin typeface="Darker Grotesque"/>
                <a:ea typeface="Darker Grotesque"/>
                <a:cs typeface="Darker Grotesque"/>
                <a:sym typeface="Darker Grotesque"/>
              </a:rPr>
              <a:t>lack of knowledge</a:t>
            </a:r>
            <a:r>
              <a:rPr lang="en" sz="1800">
                <a:latin typeface="Darker Grotesque"/>
                <a:ea typeface="Darker Grotesque"/>
                <a:cs typeface="Darker Grotesque"/>
                <a:sym typeface="Darker Grotesque"/>
              </a:rPr>
              <a:t> in the scene. </a:t>
            </a:r>
            <a:endParaRPr sz="1800">
              <a:latin typeface="Darker Grotesque"/>
              <a:ea typeface="Darker Grotesque"/>
              <a:cs typeface="Darker Grotesque"/>
              <a:sym typeface="Darker Grotesque"/>
            </a:endParaRPr>
          </a:p>
        </p:txBody>
      </p:sp>
      <p:sp>
        <p:nvSpPr>
          <p:cNvPr id="579" name="Google Shape;579;p48"/>
          <p:cNvSpPr txBox="1"/>
          <p:nvPr/>
        </p:nvSpPr>
        <p:spPr>
          <a:xfrm>
            <a:off x="913800" y="4104550"/>
            <a:ext cx="74115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Darker Grotesque"/>
                <a:ea typeface="Darker Grotesque"/>
                <a:cs typeface="Darker Grotesque"/>
                <a:sym typeface="Darker Grotesque"/>
              </a:rPr>
              <a:t>We found that it’s </a:t>
            </a:r>
            <a:r>
              <a:rPr b="1" lang="en" sz="1800">
                <a:latin typeface="Darker Grotesque"/>
                <a:ea typeface="Darker Grotesque"/>
                <a:cs typeface="Darker Grotesque"/>
                <a:sym typeface="Darker Grotesque"/>
              </a:rPr>
              <a:t>not just about going with </a:t>
            </a:r>
            <a:r>
              <a:rPr lang="en" sz="1800">
                <a:latin typeface="Darker Grotesque"/>
                <a:ea typeface="Darker Grotesque"/>
                <a:cs typeface="Darker Grotesque"/>
                <a:sym typeface="Darker Grotesque"/>
              </a:rPr>
              <a:t>a group, but </a:t>
            </a:r>
            <a:r>
              <a:rPr b="1" lang="en" sz="1800">
                <a:latin typeface="Darker Grotesque"/>
                <a:ea typeface="Darker Grotesque"/>
                <a:cs typeface="Darker Grotesque"/>
                <a:sym typeface="Darker Grotesque"/>
              </a:rPr>
              <a:t>finding the right one</a:t>
            </a:r>
            <a:r>
              <a:rPr lang="en" sz="1800">
                <a:latin typeface="Darker Grotesque"/>
                <a:ea typeface="Darker Grotesque"/>
                <a:cs typeface="Darker Grotesque"/>
                <a:sym typeface="Darker Grotesque"/>
              </a:rPr>
              <a:t>. </a:t>
            </a:r>
            <a:endParaRPr sz="1800">
              <a:latin typeface="Darker Grotesque"/>
              <a:ea typeface="Darker Grotesque"/>
              <a:cs typeface="Darker Grotesque"/>
              <a:sym typeface="Darker Grotesqu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49"/>
          <p:cNvPicPr preferRelativeResize="0"/>
          <p:nvPr/>
        </p:nvPicPr>
        <p:blipFill>
          <a:blip r:embed="rId3">
            <a:alphaModFix/>
          </a:blip>
          <a:stretch>
            <a:fillRect/>
          </a:stretch>
        </p:blipFill>
        <p:spPr>
          <a:xfrm>
            <a:off x="655359" y="1251093"/>
            <a:ext cx="836324" cy="830250"/>
          </a:xfrm>
          <a:prstGeom prst="rect">
            <a:avLst/>
          </a:prstGeom>
          <a:noFill/>
          <a:ln>
            <a:noFill/>
          </a:ln>
        </p:spPr>
      </p:pic>
      <p:sp>
        <p:nvSpPr>
          <p:cNvPr id="585" name="Google Shape;585;p49"/>
          <p:cNvSpPr txBox="1"/>
          <p:nvPr>
            <p:ph idx="2" type="title"/>
          </p:nvPr>
        </p:nvSpPr>
        <p:spPr>
          <a:xfrm>
            <a:off x="876100" y="1461575"/>
            <a:ext cx="5370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Alata"/>
                <a:ea typeface="Alata"/>
                <a:cs typeface="Alata"/>
                <a:sym typeface="Alata"/>
              </a:rPr>
              <a:t>1</a:t>
            </a:r>
            <a:endParaRPr b="1">
              <a:latin typeface="Alata"/>
              <a:ea typeface="Alata"/>
              <a:cs typeface="Alata"/>
              <a:sym typeface="Alata"/>
            </a:endParaRPr>
          </a:p>
        </p:txBody>
      </p:sp>
      <p:sp>
        <p:nvSpPr>
          <p:cNvPr id="586" name="Google Shape;586;p49"/>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lata"/>
                <a:ea typeface="Alata"/>
                <a:cs typeface="Alata"/>
                <a:sym typeface="Alata"/>
              </a:rPr>
              <a:t>NEXT STEPS</a:t>
            </a:r>
            <a:endParaRPr>
              <a:latin typeface="Alata"/>
              <a:ea typeface="Alata"/>
              <a:cs typeface="Alata"/>
              <a:sym typeface="Alata"/>
            </a:endParaRPr>
          </a:p>
        </p:txBody>
      </p:sp>
      <p:pic>
        <p:nvPicPr>
          <p:cNvPr id="587" name="Google Shape;587;p49"/>
          <p:cNvPicPr preferRelativeResize="0"/>
          <p:nvPr/>
        </p:nvPicPr>
        <p:blipFill>
          <a:blip r:embed="rId3">
            <a:alphaModFix/>
          </a:blip>
          <a:stretch>
            <a:fillRect/>
          </a:stretch>
        </p:blipFill>
        <p:spPr>
          <a:xfrm>
            <a:off x="655359" y="2571743"/>
            <a:ext cx="836324" cy="830250"/>
          </a:xfrm>
          <a:prstGeom prst="rect">
            <a:avLst/>
          </a:prstGeom>
          <a:noFill/>
          <a:ln>
            <a:noFill/>
          </a:ln>
        </p:spPr>
      </p:pic>
      <p:sp>
        <p:nvSpPr>
          <p:cNvPr id="588" name="Google Shape;588;p49"/>
          <p:cNvSpPr txBox="1"/>
          <p:nvPr>
            <p:ph idx="2" type="title"/>
          </p:nvPr>
        </p:nvSpPr>
        <p:spPr>
          <a:xfrm>
            <a:off x="876100" y="2782225"/>
            <a:ext cx="5370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Alata"/>
                <a:ea typeface="Alata"/>
                <a:cs typeface="Alata"/>
                <a:sym typeface="Alata"/>
              </a:rPr>
              <a:t>2</a:t>
            </a:r>
            <a:endParaRPr b="1">
              <a:latin typeface="Alata"/>
              <a:ea typeface="Alata"/>
              <a:cs typeface="Alata"/>
              <a:sym typeface="Alata"/>
            </a:endParaRPr>
          </a:p>
        </p:txBody>
      </p:sp>
      <p:pic>
        <p:nvPicPr>
          <p:cNvPr id="589" name="Google Shape;589;p49"/>
          <p:cNvPicPr preferRelativeResize="0"/>
          <p:nvPr/>
        </p:nvPicPr>
        <p:blipFill>
          <a:blip r:embed="rId3">
            <a:alphaModFix/>
          </a:blip>
          <a:stretch>
            <a:fillRect/>
          </a:stretch>
        </p:blipFill>
        <p:spPr>
          <a:xfrm>
            <a:off x="655359" y="3892393"/>
            <a:ext cx="836324" cy="830250"/>
          </a:xfrm>
          <a:prstGeom prst="rect">
            <a:avLst/>
          </a:prstGeom>
          <a:noFill/>
          <a:ln>
            <a:noFill/>
          </a:ln>
        </p:spPr>
      </p:pic>
      <p:sp>
        <p:nvSpPr>
          <p:cNvPr id="590" name="Google Shape;590;p49"/>
          <p:cNvSpPr txBox="1"/>
          <p:nvPr>
            <p:ph idx="2" type="title"/>
          </p:nvPr>
        </p:nvSpPr>
        <p:spPr>
          <a:xfrm>
            <a:off x="876100" y="4102875"/>
            <a:ext cx="5370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Alata"/>
                <a:ea typeface="Alata"/>
                <a:cs typeface="Alata"/>
                <a:sym typeface="Alata"/>
              </a:rPr>
              <a:t>3</a:t>
            </a:r>
            <a:endParaRPr b="1">
              <a:latin typeface="Alata"/>
              <a:ea typeface="Alata"/>
              <a:cs typeface="Alata"/>
              <a:sym typeface="Alata"/>
            </a:endParaRPr>
          </a:p>
        </p:txBody>
      </p:sp>
      <p:sp>
        <p:nvSpPr>
          <p:cNvPr id="591" name="Google Shape;591;p49"/>
          <p:cNvSpPr txBox="1"/>
          <p:nvPr>
            <p:ph type="title"/>
          </p:nvPr>
        </p:nvSpPr>
        <p:spPr>
          <a:xfrm>
            <a:off x="1721600" y="1329550"/>
            <a:ext cx="2168700" cy="28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Alata"/>
                <a:ea typeface="Alata"/>
                <a:cs typeface="Alata"/>
                <a:sym typeface="Alata"/>
              </a:rPr>
              <a:t>DIVERSIFY</a:t>
            </a:r>
            <a:endParaRPr b="1">
              <a:latin typeface="Alata"/>
              <a:ea typeface="Alata"/>
              <a:cs typeface="Alata"/>
              <a:sym typeface="Alata"/>
            </a:endParaRPr>
          </a:p>
        </p:txBody>
      </p:sp>
      <p:sp>
        <p:nvSpPr>
          <p:cNvPr id="592" name="Google Shape;592;p49"/>
          <p:cNvSpPr txBox="1"/>
          <p:nvPr>
            <p:ph idx="1" type="subTitle"/>
          </p:nvPr>
        </p:nvSpPr>
        <p:spPr>
          <a:xfrm>
            <a:off x="1721600" y="1502375"/>
            <a:ext cx="5564400" cy="48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Conduct more interviews with a wider variety of people.</a:t>
            </a:r>
            <a:endParaRPr/>
          </a:p>
        </p:txBody>
      </p:sp>
      <p:sp>
        <p:nvSpPr>
          <p:cNvPr id="593" name="Google Shape;593;p49"/>
          <p:cNvSpPr txBox="1"/>
          <p:nvPr>
            <p:ph type="title"/>
          </p:nvPr>
        </p:nvSpPr>
        <p:spPr>
          <a:xfrm>
            <a:off x="1721600" y="2658050"/>
            <a:ext cx="2168700" cy="28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Alata"/>
                <a:ea typeface="Alata"/>
                <a:cs typeface="Alata"/>
                <a:sym typeface="Alata"/>
              </a:rPr>
              <a:t>FOCUS</a:t>
            </a:r>
            <a:endParaRPr b="1">
              <a:latin typeface="Alata"/>
              <a:ea typeface="Alata"/>
              <a:cs typeface="Alata"/>
              <a:sym typeface="Alata"/>
            </a:endParaRPr>
          </a:p>
        </p:txBody>
      </p:sp>
      <p:sp>
        <p:nvSpPr>
          <p:cNvPr id="594" name="Google Shape;594;p49"/>
          <p:cNvSpPr txBox="1"/>
          <p:nvPr>
            <p:ph idx="1" type="subTitle"/>
          </p:nvPr>
        </p:nvSpPr>
        <p:spPr>
          <a:xfrm>
            <a:off x="1721600" y="2830875"/>
            <a:ext cx="5564400" cy="48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Narrow down domain of interest and establish problem space.</a:t>
            </a:r>
            <a:endParaRPr/>
          </a:p>
        </p:txBody>
      </p:sp>
      <p:sp>
        <p:nvSpPr>
          <p:cNvPr id="595" name="Google Shape;595;p49"/>
          <p:cNvSpPr txBox="1"/>
          <p:nvPr>
            <p:ph type="title"/>
          </p:nvPr>
        </p:nvSpPr>
        <p:spPr>
          <a:xfrm>
            <a:off x="1721600" y="3978700"/>
            <a:ext cx="2168700" cy="28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Alata"/>
                <a:ea typeface="Alata"/>
                <a:cs typeface="Alata"/>
                <a:sym typeface="Alata"/>
              </a:rPr>
              <a:t>DEFINE</a:t>
            </a:r>
            <a:endParaRPr b="1">
              <a:latin typeface="Alata"/>
              <a:ea typeface="Alata"/>
              <a:cs typeface="Alata"/>
              <a:sym typeface="Alata"/>
            </a:endParaRPr>
          </a:p>
        </p:txBody>
      </p:sp>
      <p:sp>
        <p:nvSpPr>
          <p:cNvPr id="596" name="Google Shape;596;p49"/>
          <p:cNvSpPr txBox="1"/>
          <p:nvPr>
            <p:ph idx="1" type="subTitle"/>
          </p:nvPr>
        </p:nvSpPr>
        <p:spPr>
          <a:xfrm>
            <a:off x="1721600" y="4151525"/>
            <a:ext cx="5564400" cy="48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Generate POVs and HMW statements.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50"/>
          <p:cNvSpPr txBox="1"/>
          <p:nvPr>
            <p:ph idx="1" type="subTitle"/>
          </p:nvPr>
        </p:nvSpPr>
        <p:spPr>
          <a:xfrm>
            <a:off x="4989325" y="1955775"/>
            <a:ext cx="2907600" cy="41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t>Questions?</a:t>
            </a:r>
            <a:endParaRPr sz="2100"/>
          </a:p>
        </p:txBody>
      </p:sp>
      <p:sp>
        <p:nvSpPr>
          <p:cNvPr id="602" name="Google Shape;602;p50"/>
          <p:cNvSpPr txBox="1"/>
          <p:nvPr>
            <p:ph type="title"/>
          </p:nvPr>
        </p:nvSpPr>
        <p:spPr>
          <a:xfrm>
            <a:off x="4882100" y="1076000"/>
            <a:ext cx="3534900" cy="756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latin typeface="Alata"/>
                <a:ea typeface="Alata"/>
                <a:cs typeface="Alata"/>
                <a:sym typeface="Alata"/>
              </a:rPr>
              <a:t>THANKS!</a:t>
            </a:r>
            <a:endParaRPr sz="4000">
              <a:latin typeface="Alata"/>
              <a:ea typeface="Alata"/>
              <a:cs typeface="Alata"/>
              <a:sym typeface="Alata"/>
            </a:endParaRPr>
          </a:p>
        </p:txBody>
      </p:sp>
      <p:sp>
        <p:nvSpPr>
          <p:cNvPr id="603" name="Google Shape;603;p50"/>
          <p:cNvSpPr txBox="1"/>
          <p:nvPr>
            <p:ph idx="1" type="subTitle"/>
          </p:nvPr>
        </p:nvSpPr>
        <p:spPr>
          <a:xfrm>
            <a:off x="4989325" y="2835550"/>
            <a:ext cx="2907600" cy="143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Contact us! </a:t>
            </a:r>
            <a:endParaRPr sz="1400"/>
          </a:p>
          <a:p>
            <a:pPr indent="0" lvl="0" marL="0" rtl="0" algn="l">
              <a:spcBef>
                <a:spcPts val="0"/>
              </a:spcBef>
              <a:spcAft>
                <a:spcPts val="0"/>
              </a:spcAft>
              <a:buNone/>
            </a:pPr>
            <a:r>
              <a:rPr lang="en" sz="1400" u="sng">
                <a:solidFill>
                  <a:schemeClr val="hlink"/>
                </a:solidFill>
                <a:hlinkClick r:id="rId3"/>
              </a:rPr>
              <a:t>sofiakim@stanford.edu</a:t>
            </a:r>
            <a:endParaRPr sz="1400"/>
          </a:p>
          <a:p>
            <a:pPr indent="0" lvl="0" marL="0" rtl="0" algn="l">
              <a:spcBef>
                <a:spcPts val="0"/>
              </a:spcBef>
              <a:spcAft>
                <a:spcPts val="0"/>
              </a:spcAft>
              <a:buNone/>
            </a:pPr>
            <a:r>
              <a:rPr lang="en" sz="1400" u="sng">
                <a:solidFill>
                  <a:schemeClr val="hlink"/>
                </a:solidFill>
                <a:hlinkClick r:id="rId4"/>
              </a:rPr>
              <a:t>smoua@stanford.edu</a:t>
            </a:r>
            <a:endParaRPr sz="1400"/>
          </a:p>
          <a:p>
            <a:pPr indent="0" lvl="0" marL="0" rtl="0" algn="l">
              <a:spcBef>
                <a:spcPts val="0"/>
              </a:spcBef>
              <a:spcAft>
                <a:spcPts val="0"/>
              </a:spcAft>
              <a:buNone/>
            </a:pPr>
            <a:r>
              <a:rPr lang="en" sz="1400" u="sng">
                <a:solidFill>
                  <a:schemeClr val="hlink"/>
                </a:solidFill>
                <a:hlinkClick r:id="rId5"/>
              </a:rPr>
              <a:t>tmquach@stanford.edu</a:t>
            </a:r>
            <a:endParaRPr sz="1400"/>
          </a:p>
          <a:p>
            <a:pPr indent="0" lvl="0" marL="0" rtl="0" algn="l">
              <a:spcBef>
                <a:spcPts val="0"/>
              </a:spcBef>
              <a:spcAft>
                <a:spcPts val="0"/>
              </a:spcAft>
              <a:buNone/>
            </a:pPr>
            <a:r>
              <a:rPr lang="en" sz="1400" u="sng">
                <a:solidFill>
                  <a:schemeClr val="hlink"/>
                </a:solidFill>
                <a:hlinkClick r:id="rId6"/>
              </a:rPr>
              <a:t>gabreu@stanford.edu</a:t>
            </a:r>
            <a:endParaRPr sz="14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nfectious Disease by Slidesgo">
  <a:themeElements>
    <a:clrScheme name="Simple Light">
      <a:dk1>
        <a:srgbClr val="252525"/>
      </a:dk1>
      <a:lt1>
        <a:srgbClr val="FFFFFF"/>
      </a:lt1>
      <a:dk2>
        <a:srgbClr val="302DEE"/>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