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</p:sldIdLst>
  <p:sldSz cy="5143500" cx="9144000"/>
  <p:notesSz cx="6858000" cy="9144000"/>
  <p:embeddedFontLst>
    <p:embeddedFont>
      <p:font typeface="Alata"/>
      <p:regular r:id="rId50"/>
    </p:embeddedFont>
    <p:embeddedFont>
      <p:font typeface="Darker Grotesque"/>
      <p:regular r:id="rId51"/>
      <p:bold r:id="rId52"/>
    </p:embeddedFont>
    <p:embeddedFont>
      <p:font typeface="Notable"/>
      <p:regular r:id="rId5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  <p:ext uri="GoogleSlidesCustomDataVersion2">
      <go:slidesCustomData xmlns:go="http://customooxmlschemas.google.com/" r:id="rId54" roundtripDataSignature="AMtx7mihJUFJEnpfIPyAnPf2pR1vDe2/5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4F04B2B-8157-4DD9-BB19-4B768ACA5A75}">
  <a:tblStyle styleId="{24F04B2B-8157-4DD9-BB19-4B768ACA5A75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DarkerGrotesque-regular.fntdata"/><Relationship Id="rId50" Type="http://schemas.openxmlformats.org/officeDocument/2006/relationships/font" Target="fonts/Alata-regular.fntdata"/><Relationship Id="rId53" Type="http://schemas.openxmlformats.org/officeDocument/2006/relationships/font" Target="fonts/Notable-regular.fntdata"/><Relationship Id="rId52" Type="http://schemas.openxmlformats.org/officeDocument/2006/relationships/font" Target="fonts/DarkerGrotesque-bold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54" Type="http://customschemas.google.com/relationships/presentationmetadata" Target="meta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9" name="Google Shape;33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6" name="Google Shape;34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As a reminder of who we are..team consists of -&gt; read names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6" name="Google Shape;39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3" name="Google Shape;40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2" name="Google Shape;41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5" name="Google Shape;43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0" name="Google Shape;44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9" name="Google Shape;44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9" name="Google Shape;45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0" name="Google Shape;47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5" name="Google Shape;47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2" name="Google Shape;48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9" name="Google Shape;48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8" name="Google Shape;49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7" name="Google Shape;507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2" name="Google Shape;512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9" name="Google Shape;519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From there, we revised Alex’s POV and created 2 more.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4" name="Google Shape;524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2" name="Google Shape;532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7" name="Google Shape;537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5" name="Google Shape;545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3" name="Google Shape;553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1" name="Google Shape;561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6" name="Google Shape;566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Last week, we interviewed *CLICK* juliet… *CLICK* alex… *CLICK* edward. 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8" name="Google Shape;588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5" name="Google Shape;595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Tried making more specific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5" name="Google Shape;605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Tried making more specific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2" name="Google Shape;612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And here are the 3 solutions we came up with… the first solution</a:t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9" name="Google Shape;629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From there, we revised Alex’s POV and created 2 more.</a:t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4" name="Google Shape;634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What worked:</a:t>
            </a:r>
            <a:endParaRPr/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Darker Grotesque"/>
              <a:buChar char="●"/>
            </a:pPr>
            <a:r>
              <a:rPr b="1" lang="en" sz="130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Exciting and fun</a:t>
            </a:r>
            <a:r>
              <a:rPr lang="en" sz="130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way to know what to expect at festivals – Marianne liked the panda totem.</a:t>
            </a:r>
            <a:endParaRPr sz="1300">
              <a:solidFill>
                <a:schemeClr val="dk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Darker Grotesque"/>
              <a:buChar char="●"/>
            </a:pPr>
            <a:r>
              <a:rPr b="1" lang="en" sz="130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Learned new festival terms</a:t>
            </a:r>
            <a:r>
              <a:rPr lang="en" sz="130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and what to keep an eye out for at festivals</a:t>
            </a:r>
            <a:endParaRPr sz="1300">
              <a:solidFill>
                <a:schemeClr val="dk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Darker Grotesque"/>
              <a:buChar char="●"/>
            </a:pPr>
            <a:r>
              <a:rPr lang="en" sz="130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Both were surprised and positively responded to the </a:t>
            </a:r>
            <a:r>
              <a:rPr b="1" lang="en" sz="130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values</a:t>
            </a:r>
            <a:r>
              <a:rPr lang="en" sz="130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attached to the traditions, such as totems being a way for groups to find each other in crowds</a:t>
            </a:r>
            <a:endParaRPr sz="1300">
              <a:solidFill>
                <a:schemeClr val="dk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300">
              <a:solidFill>
                <a:schemeClr val="dk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30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What didn’t?</a:t>
            </a:r>
            <a:endParaRPr sz="1300">
              <a:solidFill>
                <a:schemeClr val="dk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Darker Grotesque"/>
              <a:buChar char="-"/>
            </a:pPr>
            <a:r>
              <a:rPr lang="en" sz="130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PIctures were overwhelming since they depicted large crowds.</a:t>
            </a:r>
            <a:endParaRPr sz="1300">
              <a:solidFill>
                <a:schemeClr val="dk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Darker Grotesque"/>
              <a:buChar char="-"/>
            </a:pPr>
            <a:r>
              <a:rPr lang="en" sz="130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Participants were confused, </a:t>
            </a:r>
            <a:r>
              <a:rPr lang="en" sz="115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- </a:t>
            </a:r>
            <a:r>
              <a:rPr b="1" lang="en" sz="115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more explanation behind each custom was needed</a:t>
            </a:r>
            <a:endParaRPr b="1" sz="1150">
              <a:solidFill>
                <a:schemeClr val="dk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0797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Darker Grotesque"/>
              <a:buChar char="-"/>
            </a:pPr>
            <a:r>
              <a:rPr lang="en" sz="125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Eugene noted that he went primarily for the music and hadn’t paid attention to the traditions before, which </a:t>
            </a:r>
            <a:r>
              <a:rPr b="1" lang="en" sz="125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wouldn’t be a priority</a:t>
            </a:r>
            <a:r>
              <a:rPr lang="en" sz="125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for him when attending </a:t>
            </a:r>
            <a:endParaRPr sz="1250">
              <a:solidFill>
                <a:schemeClr val="dk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 sz="1150">
              <a:solidFill>
                <a:schemeClr val="dk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115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Learnings</a:t>
            </a:r>
            <a:endParaRPr b="1" sz="1150">
              <a:solidFill>
                <a:schemeClr val="dk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0162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50"/>
              <a:buFont typeface="Darker Grotesque"/>
              <a:buChar char="-"/>
            </a:pPr>
            <a:r>
              <a:rPr b="1" lang="en" sz="115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Assumption was</a:t>
            </a:r>
            <a:r>
              <a:rPr lang="en" sz="115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</a:t>
            </a:r>
            <a:r>
              <a:rPr b="1" lang="en" sz="115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valid:</a:t>
            </a:r>
            <a:r>
              <a:rPr lang="en" sz="115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</a:t>
            </a:r>
            <a:r>
              <a:rPr lang="en" sz="1150">
                <a:solidFill>
                  <a:srgbClr val="1155CC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All participants learned more about the festival scene and their perception was positively changed</a:t>
            </a:r>
            <a:endParaRPr sz="1150">
              <a:solidFill>
                <a:srgbClr val="1155CC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0162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50"/>
              <a:buFont typeface="Darker Grotesque"/>
              <a:buChar char="-"/>
            </a:pPr>
            <a:r>
              <a:rPr lang="en" sz="140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Users don’t know what to look for if they are new to the scene -</a:t>
            </a:r>
            <a:r>
              <a:rPr lang="en" sz="1400">
                <a:solidFill>
                  <a:srgbClr val="1155CC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traditions and terms are </a:t>
            </a:r>
            <a:r>
              <a:rPr b="1" lang="en" sz="1400">
                <a:solidFill>
                  <a:srgbClr val="1155CC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niche and festival-specific</a:t>
            </a:r>
            <a:endParaRPr b="1" sz="1400">
              <a:solidFill>
                <a:srgbClr val="1155CC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Darker Grotesque"/>
              <a:buChar char="-"/>
            </a:pPr>
            <a:r>
              <a:rPr b="1" lang="en" sz="1400">
                <a:solidFill>
                  <a:srgbClr val="1155CC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Meaning is important and can enhance a festival goers experience</a:t>
            </a:r>
            <a:endParaRPr b="1" sz="1400">
              <a:solidFill>
                <a:srgbClr val="1155CC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6" name="Google Shape;646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2" name="Google Shape;652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7" name="Google Shape;657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And here are the 3 solutions we came up with… the first solution</a:t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4" name="Google Shape;674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3" name="Google Shape;683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Have decided to move forward with solution 2 and 3 with emphasis on digital connection aspect of solution 2 and festival tradition scavenger hunt of solution 3.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1" name="Google Shape;691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8" name="Google Shape;698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3" name="Google Shape;703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0" name="Google Shape;710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6" name="Google Shape;716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2" name="Google Shape;722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9" name="Google Shape;729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6" name="Google Shape;736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5.png"/><Relationship Id="rId4" Type="http://schemas.openxmlformats.org/officeDocument/2006/relationships/image" Target="../media/image4.png"/><Relationship Id="rId11" Type="http://schemas.openxmlformats.org/officeDocument/2006/relationships/image" Target="../media/image3.png"/><Relationship Id="rId10" Type="http://schemas.openxmlformats.org/officeDocument/2006/relationships/image" Target="../media/image15.png"/><Relationship Id="rId9" Type="http://schemas.openxmlformats.org/officeDocument/2006/relationships/image" Target="../media/image2.png"/><Relationship Id="rId5" Type="http://schemas.openxmlformats.org/officeDocument/2006/relationships/image" Target="../media/image9.png"/><Relationship Id="rId6" Type="http://schemas.openxmlformats.org/officeDocument/2006/relationships/image" Target="../media/image21.png"/><Relationship Id="rId7" Type="http://schemas.openxmlformats.org/officeDocument/2006/relationships/image" Target="../media/image7.png"/><Relationship Id="rId8" Type="http://schemas.openxmlformats.org/officeDocument/2006/relationships/image" Target="../media/image1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Relationship Id="rId3" Type="http://schemas.openxmlformats.org/officeDocument/2006/relationships/image" Target="../media/image13.png"/><Relationship Id="rId4" Type="http://schemas.openxmlformats.org/officeDocument/2006/relationships/image" Target="../media/image21.png"/><Relationship Id="rId5" Type="http://schemas.openxmlformats.org/officeDocument/2006/relationships/image" Target="../media/image7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4.png"/><Relationship Id="rId4" Type="http://schemas.openxmlformats.org/officeDocument/2006/relationships/image" Target="../media/image21.png"/><Relationship Id="rId5" Type="http://schemas.openxmlformats.org/officeDocument/2006/relationships/image" Target="../media/image12.png"/><Relationship Id="rId6" Type="http://schemas.openxmlformats.org/officeDocument/2006/relationships/image" Target="../media/image14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Relationship Id="rId3" Type="http://schemas.openxmlformats.org/officeDocument/2006/relationships/image" Target="../media/image13.png"/><Relationship Id="rId4" Type="http://schemas.openxmlformats.org/officeDocument/2006/relationships/image" Target="../media/image9.png"/><Relationship Id="rId5" Type="http://schemas.openxmlformats.org/officeDocument/2006/relationships/image" Target="../media/image21.png"/><Relationship Id="rId6" Type="http://schemas.openxmlformats.org/officeDocument/2006/relationships/image" Target="../media/image7.png"/><Relationship Id="rId7" Type="http://schemas.openxmlformats.org/officeDocument/2006/relationships/image" Target="../media/image18.png"/><Relationship Id="rId8" Type="http://schemas.openxmlformats.org/officeDocument/2006/relationships/image" Target="../media/image57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18.png"/><Relationship Id="rId10" Type="http://schemas.openxmlformats.org/officeDocument/2006/relationships/image" Target="../media/image21.png"/><Relationship Id="rId9" Type="http://schemas.openxmlformats.org/officeDocument/2006/relationships/image" Target="../media/image19.png"/><Relationship Id="rId5" Type="http://schemas.openxmlformats.org/officeDocument/2006/relationships/image" Target="../media/image57.png"/><Relationship Id="rId6" Type="http://schemas.openxmlformats.org/officeDocument/2006/relationships/image" Target="../media/image20.png"/><Relationship Id="rId7" Type="http://schemas.openxmlformats.org/officeDocument/2006/relationships/image" Target="../media/image4.png"/><Relationship Id="rId8" Type="http://schemas.openxmlformats.org/officeDocument/2006/relationships/image" Target="../media/image1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9.png"/><Relationship Id="rId4" Type="http://schemas.openxmlformats.org/officeDocument/2006/relationships/image" Target="../media/image21.png"/><Relationship Id="rId9" Type="http://schemas.openxmlformats.org/officeDocument/2006/relationships/image" Target="../media/image14.png"/><Relationship Id="rId5" Type="http://schemas.openxmlformats.org/officeDocument/2006/relationships/image" Target="../media/image11.png"/><Relationship Id="rId6" Type="http://schemas.openxmlformats.org/officeDocument/2006/relationships/image" Target="../media/image2.png"/><Relationship Id="rId7" Type="http://schemas.openxmlformats.org/officeDocument/2006/relationships/image" Target="../media/image12.png"/><Relationship Id="rId8" Type="http://schemas.openxmlformats.org/officeDocument/2006/relationships/image" Target="../media/image20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14.png"/><Relationship Id="rId5" Type="http://schemas.openxmlformats.org/officeDocument/2006/relationships/image" Target="../media/image7.png"/><Relationship Id="rId6" Type="http://schemas.openxmlformats.org/officeDocument/2006/relationships/image" Target="../media/image12.png"/><Relationship Id="rId7" Type="http://schemas.openxmlformats.org/officeDocument/2006/relationships/image" Target="../media/image15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1.png"/><Relationship Id="rId5" Type="http://schemas.openxmlformats.org/officeDocument/2006/relationships/image" Target="../media/image18.png"/><Relationship Id="rId6" Type="http://schemas.openxmlformats.org/officeDocument/2006/relationships/image" Target="../media/image57.png"/><Relationship Id="rId7" Type="http://schemas.openxmlformats.org/officeDocument/2006/relationships/image" Target="../media/image20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1.png"/><Relationship Id="rId5" Type="http://schemas.openxmlformats.org/officeDocument/2006/relationships/image" Target="../media/image18.png"/><Relationship Id="rId6" Type="http://schemas.openxmlformats.org/officeDocument/2006/relationships/image" Target="../media/image57.png"/><Relationship Id="rId7" Type="http://schemas.openxmlformats.org/officeDocument/2006/relationships/image" Target="../media/image20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Relationship Id="rId4" Type="http://schemas.openxmlformats.org/officeDocument/2006/relationships/image" Target="../media/image13.png"/><Relationship Id="rId11" Type="http://schemas.openxmlformats.org/officeDocument/2006/relationships/image" Target="../media/image15.png"/><Relationship Id="rId10" Type="http://schemas.openxmlformats.org/officeDocument/2006/relationships/image" Target="../media/image20.png"/><Relationship Id="rId9" Type="http://schemas.openxmlformats.org/officeDocument/2006/relationships/image" Target="../media/image19.png"/><Relationship Id="rId5" Type="http://schemas.openxmlformats.org/officeDocument/2006/relationships/image" Target="../media/image7.png"/><Relationship Id="rId6" Type="http://schemas.openxmlformats.org/officeDocument/2006/relationships/image" Target="../media/image12.png"/><Relationship Id="rId7" Type="http://schemas.openxmlformats.org/officeDocument/2006/relationships/image" Target="../media/image11.png"/><Relationship Id="rId8" Type="http://schemas.openxmlformats.org/officeDocument/2006/relationships/image" Target="../media/image18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Relationship Id="rId3" Type="http://schemas.openxmlformats.org/officeDocument/2006/relationships/image" Target="../media/image7.png"/><Relationship Id="rId4" Type="http://schemas.openxmlformats.org/officeDocument/2006/relationships/image" Target="../media/image25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Relationship Id="rId3" Type="http://schemas.openxmlformats.org/officeDocument/2006/relationships/image" Target="../media/image21.png"/><Relationship Id="rId4" Type="http://schemas.openxmlformats.org/officeDocument/2006/relationships/image" Target="../media/image18.png"/><Relationship Id="rId5" Type="http://schemas.openxmlformats.org/officeDocument/2006/relationships/image" Target="../media/image57.png"/><Relationship Id="rId6" Type="http://schemas.openxmlformats.org/officeDocument/2006/relationships/image" Target="../media/image20.png"/><Relationship Id="rId7" Type="http://schemas.openxmlformats.org/officeDocument/2006/relationships/image" Target="../media/image24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Relationship Id="rId3" Type="http://schemas.openxmlformats.org/officeDocument/2006/relationships/image" Target="../media/image21.png"/><Relationship Id="rId4" Type="http://schemas.openxmlformats.org/officeDocument/2006/relationships/image" Target="../media/image18.png"/><Relationship Id="rId5" Type="http://schemas.openxmlformats.org/officeDocument/2006/relationships/image" Target="../media/image57.png"/><Relationship Id="rId6" Type="http://schemas.openxmlformats.org/officeDocument/2006/relationships/image" Target="../media/image20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Relationship Id="rId3" Type="http://schemas.openxmlformats.org/officeDocument/2006/relationships/image" Target="../media/image21.png"/><Relationship Id="rId4" Type="http://schemas.openxmlformats.org/officeDocument/2006/relationships/image" Target="../media/image18.png"/><Relationship Id="rId5" Type="http://schemas.openxmlformats.org/officeDocument/2006/relationships/image" Target="../media/image57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1.png"/><Relationship Id="rId5" Type="http://schemas.openxmlformats.org/officeDocument/2006/relationships/image" Target="../media/image18.png"/><Relationship Id="rId6" Type="http://schemas.openxmlformats.org/officeDocument/2006/relationships/image" Target="../media/image57.png"/><Relationship Id="rId7" Type="http://schemas.openxmlformats.org/officeDocument/2006/relationships/image" Target="../media/image20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16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7.png"/><Relationship Id="rId8" Type="http://schemas.openxmlformats.org/officeDocument/2006/relationships/image" Target="../media/image12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7.png"/><Relationship Id="rId3" Type="http://schemas.openxmlformats.org/officeDocument/2006/relationships/image" Target="../media/image20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21.png"/><Relationship Id="rId4" Type="http://schemas.openxmlformats.org/officeDocument/2006/relationships/image" Target="../media/image12.png"/><Relationship Id="rId5" Type="http://schemas.openxmlformats.org/officeDocument/2006/relationships/image" Target="../media/image14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Relationship Id="rId3" Type="http://schemas.openxmlformats.org/officeDocument/2006/relationships/image" Target="../media/image18.png"/><Relationship Id="rId4" Type="http://schemas.openxmlformats.org/officeDocument/2006/relationships/image" Target="../media/image57.png"/><Relationship Id="rId5" Type="http://schemas.openxmlformats.org/officeDocument/2006/relationships/image" Target="../media/image13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1.png"/><Relationship Id="rId5" Type="http://schemas.openxmlformats.org/officeDocument/2006/relationships/image" Target="../media/image18.png"/><Relationship Id="rId6" Type="http://schemas.openxmlformats.org/officeDocument/2006/relationships/image" Target="../media/image57.png"/><Relationship Id="rId7" Type="http://schemas.openxmlformats.org/officeDocument/2006/relationships/image" Target="../media/image20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7.png"/><Relationship Id="rId6" Type="http://schemas.openxmlformats.org/officeDocument/2006/relationships/image" Target="../media/image12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Relationship Id="rId3" Type="http://schemas.openxmlformats.org/officeDocument/2006/relationships/image" Target="../media/image13.png"/><Relationship Id="rId4" Type="http://schemas.openxmlformats.org/officeDocument/2006/relationships/image" Target="../media/image21.png"/><Relationship Id="rId5" Type="http://schemas.openxmlformats.org/officeDocument/2006/relationships/image" Target="../media/image7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Relationship Id="rId3" Type="http://schemas.openxmlformats.org/officeDocument/2006/relationships/image" Target="../media/image1.png"/><Relationship Id="rId4" Type="http://schemas.openxmlformats.org/officeDocument/2006/relationships/image" Target="../media/image9.png"/><Relationship Id="rId5" Type="http://schemas.openxmlformats.org/officeDocument/2006/relationships/image" Target="../media/image21.png"/><Relationship Id="rId6" Type="http://schemas.openxmlformats.org/officeDocument/2006/relationships/image" Target="../media/image14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7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5.png"/><Relationship Id="rId4" Type="http://schemas.openxmlformats.org/officeDocument/2006/relationships/image" Target="../media/image4.png"/><Relationship Id="rId5" Type="http://schemas.openxmlformats.org/officeDocument/2006/relationships/image" Target="../media/image7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Relationship Id="rId3" Type="http://schemas.openxmlformats.org/officeDocument/2006/relationships/image" Target="../media/image4.png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openxmlformats.org/officeDocument/2006/relationships/image" Target="../media/image9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Relationship Id="rId9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25.png"/><Relationship Id="rId7" Type="http://schemas.openxmlformats.org/officeDocument/2006/relationships/image" Target="../media/image4.png"/><Relationship Id="rId8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45"/>
          <p:cNvSpPr txBox="1"/>
          <p:nvPr>
            <p:ph type="ctrTitle"/>
          </p:nvPr>
        </p:nvSpPr>
        <p:spPr>
          <a:xfrm>
            <a:off x="1669825" y="1542100"/>
            <a:ext cx="5804400" cy="187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Font typeface="Notable"/>
              <a:buNone/>
              <a:defRPr sz="5800">
                <a:latin typeface="Notable"/>
                <a:ea typeface="Notable"/>
                <a:cs typeface="Notable"/>
                <a:sym typeface="Notabl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Notable"/>
              <a:buNone/>
              <a:defRPr sz="5200">
                <a:latin typeface="Notable"/>
                <a:ea typeface="Notable"/>
                <a:cs typeface="Notable"/>
                <a:sym typeface="Notabl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Notable"/>
              <a:buNone/>
              <a:defRPr sz="5200">
                <a:latin typeface="Notable"/>
                <a:ea typeface="Notable"/>
                <a:cs typeface="Notable"/>
                <a:sym typeface="Notabl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Notable"/>
              <a:buNone/>
              <a:defRPr sz="5200">
                <a:latin typeface="Notable"/>
                <a:ea typeface="Notable"/>
                <a:cs typeface="Notable"/>
                <a:sym typeface="Notabl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Notable"/>
              <a:buNone/>
              <a:defRPr sz="5200">
                <a:latin typeface="Notable"/>
                <a:ea typeface="Notable"/>
                <a:cs typeface="Notable"/>
                <a:sym typeface="Notabl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Notable"/>
              <a:buNone/>
              <a:defRPr sz="5200">
                <a:latin typeface="Notable"/>
                <a:ea typeface="Notable"/>
                <a:cs typeface="Notable"/>
                <a:sym typeface="Notabl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Notable"/>
              <a:buNone/>
              <a:defRPr sz="5200">
                <a:latin typeface="Notable"/>
                <a:ea typeface="Notable"/>
                <a:cs typeface="Notable"/>
                <a:sym typeface="Notabl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Notable"/>
              <a:buNone/>
              <a:defRPr sz="5200">
                <a:latin typeface="Notable"/>
                <a:ea typeface="Notable"/>
                <a:cs typeface="Notable"/>
                <a:sym typeface="Notabl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Notable"/>
              <a:buNone/>
              <a:defRPr sz="5200">
                <a:latin typeface="Notable"/>
                <a:ea typeface="Notable"/>
                <a:cs typeface="Notable"/>
                <a:sym typeface="Notable"/>
              </a:defRPr>
            </a:lvl9pPr>
          </a:lstStyle>
          <a:p/>
        </p:txBody>
      </p:sp>
      <p:sp>
        <p:nvSpPr>
          <p:cNvPr id="10" name="Google Shape;10;p45"/>
          <p:cNvSpPr txBox="1"/>
          <p:nvPr>
            <p:ph idx="1" type="subTitle"/>
          </p:nvPr>
        </p:nvSpPr>
        <p:spPr>
          <a:xfrm>
            <a:off x="1669825" y="3412575"/>
            <a:ext cx="43590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1" name="Google Shape;11;p4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6347625" y="773662"/>
            <a:ext cx="5176400" cy="391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8100000">
            <a:off x="-1557954" y="312356"/>
            <a:ext cx="3290884" cy="2489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97983" y="368921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4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660096" y="276441"/>
            <a:ext cx="1007800" cy="1000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4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660107" y="3969410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4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903185" y="143101"/>
            <a:ext cx="506026" cy="36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4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522810" y="4665573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4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797987" y="4199371"/>
            <a:ext cx="376198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4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988242" y="3822074"/>
            <a:ext cx="335871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rot="-375304">
            <a:off x="-1713400" y="3412576"/>
            <a:ext cx="3601774" cy="272425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45"/>
          <p:cNvSpPr/>
          <p:nvPr/>
        </p:nvSpPr>
        <p:spPr>
          <a:xfrm rot="5400000">
            <a:off x="4954524" y="3863200"/>
            <a:ext cx="444153" cy="295051"/>
          </a:xfrm>
          <a:custGeom>
            <a:rect b="b" l="l" r="r" t="t"/>
            <a:pathLst>
              <a:path extrusionOk="0" h="11834" w="17816">
                <a:moveTo>
                  <a:pt x="11257" y="462"/>
                </a:moveTo>
                <a:cubicBezTo>
                  <a:pt x="12165" y="462"/>
                  <a:pt x="13046" y="594"/>
                  <a:pt x="13845" y="866"/>
                </a:cubicBezTo>
                <a:cubicBezTo>
                  <a:pt x="15159" y="1289"/>
                  <a:pt x="16327" y="2381"/>
                  <a:pt x="16872" y="3695"/>
                </a:cubicBezTo>
                <a:cubicBezTo>
                  <a:pt x="17319" y="4737"/>
                  <a:pt x="17343" y="5805"/>
                  <a:pt x="16922" y="6698"/>
                </a:cubicBezTo>
                <a:cubicBezTo>
                  <a:pt x="16053" y="8508"/>
                  <a:pt x="13869" y="9253"/>
                  <a:pt x="11860" y="9824"/>
                </a:cubicBezTo>
                <a:lnTo>
                  <a:pt x="8833" y="10692"/>
                </a:lnTo>
                <a:cubicBezTo>
                  <a:pt x="7609" y="11028"/>
                  <a:pt x="6339" y="11388"/>
                  <a:pt x="5045" y="11388"/>
                </a:cubicBezTo>
                <a:cubicBezTo>
                  <a:pt x="5001" y="11388"/>
                  <a:pt x="4957" y="11388"/>
                  <a:pt x="4913" y="11387"/>
                </a:cubicBezTo>
                <a:cubicBezTo>
                  <a:pt x="3474" y="11337"/>
                  <a:pt x="2233" y="10742"/>
                  <a:pt x="1562" y="9799"/>
                </a:cubicBezTo>
                <a:cubicBezTo>
                  <a:pt x="570" y="8336"/>
                  <a:pt x="1042" y="6252"/>
                  <a:pt x="2035" y="4935"/>
                </a:cubicBezTo>
                <a:cubicBezTo>
                  <a:pt x="3126" y="3496"/>
                  <a:pt x="4838" y="2579"/>
                  <a:pt x="6326" y="1736"/>
                </a:cubicBezTo>
                <a:cubicBezTo>
                  <a:pt x="7850" y="902"/>
                  <a:pt x="9600" y="462"/>
                  <a:pt x="11257" y="462"/>
                </a:cubicBezTo>
                <a:close/>
                <a:moveTo>
                  <a:pt x="11270" y="0"/>
                </a:moveTo>
                <a:cubicBezTo>
                  <a:pt x="9534" y="0"/>
                  <a:pt x="7705" y="457"/>
                  <a:pt x="6104" y="1339"/>
                </a:cubicBezTo>
                <a:cubicBezTo>
                  <a:pt x="4566" y="2182"/>
                  <a:pt x="2829" y="3149"/>
                  <a:pt x="1662" y="4664"/>
                </a:cubicBezTo>
                <a:cubicBezTo>
                  <a:pt x="596" y="6077"/>
                  <a:pt x="0" y="8360"/>
                  <a:pt x="1191" y="10047"/>
                </a:cubicBezTo>
                <a:cubicBezTo>
                  <a:pt x="1935" y="11115"/>
                  <a:pt x="3325" y="11784"/>
                  <a:pt x="4913" y="11833"/>
                </a:cubicBezTo>
                <a:lnTo>
                  <a:pt x="5135" y="11833"/>
                </a:lnTo>
                <a:cubicBezTo>
                  <a:pt x="6451" y="11833"/>
                  <a:pt x="7716" y="11486"/>
                  <a:pt x="8956" y="11139"/>
                </a:cubicBezTo>
                <a:lnTo>
                  <a:pt x="12009" y="10271"/>
                </a:lnTo>
                <a:cubicBezTo>
                  <a:pt x="14093" y="9676"/>
                  <a:pt x="16400" y="8882"/>
                  <a:pt x="17319" y="6897"/>
                </a:cubicBezTo>
                <a:cubicBezTo>
                  <a:pt x="17815" y="5878"/>
                  <a:pt x="17815" y="4664"/>
                  <a:pt x="17319" y="3522"/>
                </a:cubicBezTo>
                <a:cubicBezTo>
                  <a:pt x="16698" y="2083"/>
                  <a:pt x="15433" y="892"/>
                  <a:pt x="13994" y="420"/>
                </a:cubicBezTo>
                <a:cubicBezTo>
                  <a:pt x="13150" y="138"/>
                  <a:pt x="12224" y="0"/>
                  <a:pt x="112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45"/>
          <p:cNvSpPr/>
          <p:nvPr/>
        </p:nvSpPr>
        <p:spPr>
          <a:xfrm rot="-425860">
            <a:off x="-397483" y="3153395"/>
            <a:ext cx="1844388" cy="2180859"/>
          </a:xfrm>
          <a:custGeom>
            <a:rect b="b" l="l" r="r" t="t"/>
            <a:pathLst>
              <a:path extrusionOk="0" h="47296" w="39999">
                <a:moveTo>
                  <a:pt x="5510" y="1"/>
                </a:moveTo>
                <a:cubicBezTo>
                  <a:pt x="4921" y="1"/>
                  <a:pt x="4352" y="153"/>
                  <a:pt x="3848" y="499"/>
                </a:cubicBezTo>
                <a:lnTo>
                  <a:pt x="4120" y="872"/>
                </a:lnTo>
                <a:cubicBezTo>
                  <a:pt x="4542" y="581"/>
                  <a:pt x="5023" y="452"/>
                  <a:pt x="5526" y="452"/>
                </a:cubicBezTo>
                <a:cubicBezTo>
                  <a:pt x="6734" y="452"/>
                  <a:pt x="8069" y="1196"/>
                  <a:pt x="9032" y="2212"/>
                </a:cubicBezTo>
                <a:cubicBezTo>
                  <a:pt x="9429" y="2633"/>
                  <a:pt x="9803" y="3080"/>
                  <a:pt x="10174" y="3526"/>
                </a:cubicBezTo>
                <a:cubicBezTo>
                  <a:pt x="11067" y="4618"/>
                  <a:pt x="11960" y="5736"/>
                  <a:pt x="13250" y="6355"/>
                </a:cubicBezTo>
                <a:cubicBezTo>
                  <a:pt x="14144" y="6789"/>
                  <a:pt x="15101" y="6930"/>
                  <a:pt x="16079" y="6930"/>
                </a:cubicBezTo>
                <a:cubicBezTo>
                  <a:pt x="16948" y="6930"/>
                  <a:pt x="17834" y="6819"/>
                  <a:pt x="18709" y="6702"/>
                </a:cubicBezTo>
                <a:cubicBezTo>
                  <a:pt x="19565" y="6608"/>
                  <a:pt x="20435" y="6506"/>
                  <a:pt x="21288" y="6506"/>
                </a:cubicBezTo>
                <a:cubicBezTo>
                  <a:pt x="21993" y="6506"/>
                  <a:pt x="22687" y="6575"/>
                  <a:pt x="23350" y="6778"/>
                </a:cubicBezTo>
                <a:cubicBezTo>
                  <a:pt x="24789" y="7224"/>
                  <a:pt x="25905" y="8217"/>
                  <a:pt x="27072" y="9259"/>
                </a:cubicBezTo>
                <a:cubicBezTo>
                  <a:pt x="27568" y="9680"/>
                  <a:pt x="28064" y="10126"/>
                  <a:pt x="28584" y="10523"/>
                </a:cubicBezTo>
                <a:cubicBezTo>
                  <a:pt x="29553" y="11268"/>
                  <a:pt x="30645" y="11863"/>
                  <a:pt x="31661" y="12435"/>
                </a:cubicBezTo>
                <a:cubicBezTo>
                  <a:pt x="32779" y="13080"/>
                  <a:pt x="33944" y="13725"/>
                  <a:pt x="34936" y="14519"/>
                </a:cubicBezTo>
                <a:cubicBezTo>
                  <a:pt x="37840" y="16851"/>
                  <a:pt x="39528" y="20647"/>
                  <a:pt x="39329" y="24444"/>
                </a:cubicBezTo>
                <a:cubicBezTo>
                  <a:pt x="39154" y="28190"/>
                  <a:pt x="37195" y="31763"/>
                  <a:pt x="34093" y="33996"/>
                </a:cubicBezTo>
                <a:cubicBezTo>
                  <a:pt x="32282" y="35336"/>
                  <a:pt x="30123" y="36155"/>
                  <a:pt x="28039" y="36973"/>
                </a:cubicBezTo>
                <a:cubicBezTo>
                  <a:pt x="26153" y="37694"/>
                  <a:pt x="24217" y="38462"/>
                  <a:pt x="22506" y="39554"/>
                </a:cubicBezTo>
                <a:cubicBezTo>
                  <a:pt x="21439" y="40248"/>
                  <a:pt x="20422" y="41068"/>
                  <a:pt x="19479" y="41886"/>
                </a:cubicBezTo>
                <a:cubicBezTo>
                  <a:pt x="18461" y="42730"/>
                  <a:pt x="17395" y="43623"/>
                  <a:pt x="16254" y="44318"/>
                </a:cubicBezTo>
                <a:cubicBezTo>
                  <a:pt x="13062" y="46296"/>
                  <a:pt x="9269" y="46838"/>
                  <a:pt x="5509" y="46838"/>
                </a:cubicBezTo>
                <a:cubicBezTo>
                  <a:pt x="3656" y="46838"/>
                  <a:pt x="1811" y="46707"/>
                  <a:pt x="50" y="46551"/>
                </a:cubicBezTo>
                <a:lnTo>
                  <a:pt x="1" y="46997"/>
                </a:lnTo>
                <a:cubicBezTo>
                  <a:pt x="1763" y="47172"/>
                  <a:pt x="3623" y="47295"/>
                  <a:pt x="5485" y="47295"/>
                </a:cubicBezTo>
                <a:cubicBezTo>
                  <a:pt x="9330" y="47295"/>
                  <a:pt x="13201" y="46749"/>
                  <a:pt x="16502" y="44715"/>
                </a:cubicBezTo>
                <a:cubicBezTo>
                  <a:pt x="17667" y="43996"/>
                  <a:pt x="18735" y="43103"/>
                  <a:pt x="19777" y="42233"/>
                </a:cubicBezTo>
                <a:cubicBezTo>
                  <a:pt x="20720" y="41439"/>
                  <a:pt x="21712" y="40622"/>
                  <a:pt x="22755" y="39951"/>
                </a:cubicBezTo>
                <a:cubicBezTo>
                  <a:pt x="24442" y="38859"/>
                  <a:pt x="26351" y="38115"/>
                  <a:pt x="28187" y="37396"/>
                </a:cubicBezTo>
                <a:cubicBezTo>
                  <a:pt x="30297" y="36576"/>
                  <a:pt x="32505" y="35733"/>
                  <a:pt x="34367" y="34369"/>
                </a:cubicBezTo>
                <a:cubicBezTo>
                  <a:pt x="37566" y="32060"/>
                  <a:pt x="39601" y="28339"/>
                  <a:pt x="39800" y="24468"/>
                </a:cubicBezTo>
                <a:cubicBezTo>
                  <a:pt x="39998" y="20524"/>
                  <a:pt x="38261" y="16578"/>
                  <a:pt x="35234" y="14172"/>
                </a:cubicBezTo>
                <a:cubicBezTo>
                  <a:pt x="34192" y="13328"/>
                  <a:pt x="33027" y="12683"/>
                  <a:pt x="31909" y="12038"/>
                </a:cubicBezTo>
                <a:cubicBezTo>
                  <a:pt x="30867" y="11466"/>
                  <a:pt x="29825" y="10871"/>
                  <a:pt x="28882" y="10152"/>
                </a:cubicBezTo>
                <a:cubicBezTo>
                  <a:pt x="28362" y="9779"/>
                  <a:pt x="27866" y="9332"/>
                  <a:pt x="27370" y="8912"/>
                </a:cubicBezTo>
                <a:cubicBezTo>
                  <a:pt x="26228" y="7869"/>
                  <a:pt x="25011" y="6802"/>
                  <a:pt x="23499" y="6331"/>
                </a:cubicBezTo>
                <a:cubicBezTo>
                  <a:pt x="22786" y="6116"/>
                  <a:pt x="22052" y="6040"/>
                  <a:pt x="21310" y="6040"/>
                </a:cubicBezTo>
                <a:cubicBezTo>
                  <a:pt x="20424" y="6040"/>
                  <a:pt x="19526" y="6148"/>
                  <a:pt x="18636" y="6256"/>
                </a:cubicBezTo>
                <a:cubicBezTo>
                  <a:pt x="17753" y="6362"/>
                  <a:pt x="16897" y="6468"/>
                  <a:pt x="16073" y="6468"/>
                </a:cubicBezTo>
                <a:cubicBezTo>
                  <a:pt x="15160" y="6468"/>
                  <a:pt x="14284" y="6338"/>
                  <a:pt x="13449" y="5934"/>
                </a:cubicBezTo>
                <a:cubicBezTo>
                  <a:pt x="12258" y="5362"/>
                  <a:pt x="11414" y="4346"/>
                  <a:pt x="10521" y="3254"/>
                </a:cubicBezTo>
                <a:cubicBezTo>
                  <a:pt x="10150" y="2782"/>
                  <a:pt x="9777" y="2311"/>
                  <a:pt x="9356" y="1889"/>
                </a:cubicBezTo>
                <a:cubicBezTo>
                  <a:pt x="8319" y="801"/>
                  <a:pt x="6861" y="1"/>
                  <a:pt x="551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45"/>
          <p:cNvSpPr/>
          <p:nvPr/>
        </p:nvSpPr>
        <p:spPr>
          <a:xfrm>
            <a:off x="7356951" y="332225"/>
            <a:ext cx="2476156" cy="4798139"/>
          </a:xfrm>
          <a:custGeom>
            <a:rect b="b" l="l" r="r" t="t"/>
            <a:pathLst>
              <a:path extrusionOk="0" h="114092" w="58879">
                <a:moveTo>
                  <a:pt x="22496" y="1"/>
                </a:moveTo>
                <a:cubicBezTo>
                  <a:pt x="21932" y="1"/>
                  <a:pt x="21365" y="18"/>
                  <a:pt x="20793" y="54"/>
                </a:cubicBezTo>
                <a:cubicBezTo>
                  <a:pt x="18484" y="203"/>
                  <a:pt x="12877" y="1023"/>
                  <a:pt x="10570" y="5364"/>
                </a:cubicBezTo>
                <a:cubicBezTo>
                  <a:pt x="8238" y="9707"/>
                  <a:pt x="10545" y="15017"/>
                  <a:pt x="12877" y="18689"/>
                </a:cubicBezTo>
                <a:cubicBezTo>
                  <a:pt x="13224" y="19259"/>
                  <a:pt x="13572" y="19805"/>
                  <a:pt x="13945" y="20351"/>
                </a:cubicBezTo>
                <a:cubicBezTo>
                  <a:pt x="16152" y="23725"/>
                  <a:pt x="18411" y="27199"/>
                  <a:pt x="18435" y="31145"/>
                </a:cubicBezTo>
                <a:cubicBezTo>
                  <a:pt x="18435" y="31566"/>
                  <a:pt x="18385" y="32187"/>
                  <a:pt x="18014" y="32535"/>
                </a:cubicBezTo>
                <a:cubicBezTo>
                  <a:pt x="17745" y="32753"/>
                  <a:pt x="17372" y="32812"/>
                  <a:pt x="16990" y="32812"/>
                </a:cubicBezTo>
                <a:cubicBezTo>
                  <a:pt x="16809" y="32812"/>
                  <a:pt x="16625" y="32799"/>
                  <a:pt x="16450" y="32783"/>
                </a:cubicBezTo>
                <a:cubicBezTo>
                  <a:pt x="16218" y="32770"/>
                  <a:pt x="15984" y="32764"/>
                  <a:pt x="15750" y="32764"/>
                </a:cubicBezTo>
                <a:cubicBezTo>
                  <a:pt x="13684" y="32764"/>
                  <a:pt x="11572" y="33255"/>
                  <a:pt x="9899" y="34146"/>
                </a:cubicBezTo>
                <a:cubicBezTo>
                  <a:pt x="8387" y="34966"/>
                  <a:pt x="6525" y="36479"/>
                  <a:pt x="6352" y="39059"/>
                </a:cubicBezTo>
                <a:cubicBezTo>
                  <a:pt x="6227" y="41044"/>
                  <a:pt x="7196" y="42956"/>
                  <a:pt x="8139" y="44816"/>
                </a:cubicBezTo>
                <a:cubicBezTo>
                  <a:pt x="9304" y="47098"/>
                  <a:pt x="10396" y="49232"/>
                  <a:pt x="9330" y="51293"/>
                </a:cubicBezTo>
                <a:cubicBezTo>
                  <a:pt x="8635" y="52633"/>
                  <a:pt x="7245" y="53327"/>
                  <a:pt x="5806" y="54072"/>
                </a:cubicBezTo>
                <a:cubicBezTo>
                  <a:pt x="4639" y="54667"/>
                  <a:pt x="3448" y="55263"/>
                  <a:pt x="2581" y="56255"/>
                </a:cubicBezTo>
                <a:cubicBezTo>
                  <a:pt x="447" y="58637"/>
                  <a:pt x="1042" y="62359"/>
                  <a:pt x="2581" y="64989"/>
                </a:cubicBezTo>
                <a:cubicBezTo>
                  <a:pt x="3399" y="66428"/>
                  <a:pt x="4490" y="67693"/>
                  <a:pt x="5532" y="68933"/>
                </a:cubicBezTo>
                <a:cubicBezTo>
                  <a:pt x="6402" y="69975"/>
                  <a:pt x="7319" y="71043"/>
                  <a:pt x="8063" y="72208"/>
                </a:cubicBezTo>
                <a:cubicBezTo>
                  <a:pt x="9502" y="74442"/>
                  <a:pt x="10570" y="77941"/>
                  <a:pt x="8883" y="80496"/>
                </a:cubicBezTo>
                <a:cubicBezTo>
                  <a:pt x="8311" y="81339"/>
                  <a:pt x="7517" y="81984"/>
                  <a:pt x="6650" y="82655"/>
                </a:cubicBezTo>
                <a:cubicBezTo>
                  <a:pt x="6253" y="82977"/>
                  <a:pt x="5856" y="83300"/>
                  <a:pt x="5483" y="83648"/>
                </a:cubicBezTo>
                <a:cubicBezTo>
                  <a:pt x="2158" y="86675"/>
                  <a:pt x="0" y="92928"/>
                  <a:pt x="2730" y="100048"/>
                </a:cubicBezTo>
                <a:cubicBezTo>
                  <a:pt x="4838" y="105606"/>
                  <a:pt x="9155" y="110122"/>
                  <a:pt x="12976" y="114091"/>
                </a:cubicBezTo>
                <a:lnTo>
                  <a:pt x="13300" y="113794"/>
                </a:lnTo>
                <a:cubicBezTo>
                  <a:pt x="9528" y="109824"/>
                  <a:pt x="5235" y="105358"/>
                  <a:pt x="3150" y="99899"/>
                </a:cubicBezTo>
                <a:cubicBezTo>
                  <a:pt x="520" y="92977"/>
                  <a:pt x="2581" y="86923"/>
                  <a:pt x="5781" y="83969"/>
                </a:cubicBezTo>
                <a:cubicBezTo>
                  <a:pt x="6154" y="83648"/>
                  <a:pt x="6551" y="83324"/>
                  <a:pt x="6948" y="83027"/>
                </a:cubicBezTo>
                <a:cubicBezTo>
                  <a:pt x="7791" y="82358"/>
                  <a:pt x="8659" y="81663"/>
                  <a:pt x="9254" y="80744"/>
                </a:cubicBezTo>
                <a:cubicBezTo>
                  <a:pt x="11090" y="78014"/>
                  <a:pt x="10048" y="74418"/>
                  <a:pt x="8460" y="71960"/>
                </a:cubicBezTo>
                <a:cubicBezTo>
                  <a:pt x="7692" y="70769"/>
                  <a:pt x="6773" y="69678"/>
                  <a:pt x="5880" y="68635"/>
                </a:cubicBezTo>
                <a:cubicBezTo>
                  <a:pt x="4838" y="67421"/>
                  <a:pt x="3796" y="66154"/>
                  <a:pt x="2978" y="64765"/>
                </a:cubicBezTo>
                <a:cubicBezTo>
                  <a:pt x="1539" y="62284"/>
                  <a:pt x="943" y="58760"/>
                  <a:pt x="2928" y="56553"/>
                </a:cubicBezTo>
                <a:cubicBezTo>
                  <a:pt x="3722" y="55634"/>
                  <a:pt x="4887" y="55064"/>
                  <a:pt x="6005" y="54493"/>
                </a:cubicBezTo>
                <a:cubicBezTo>
                  <a:pt x="7468" y="53748"/>
                  <a:pt x="8982" y="52980"/>
                  <a:pt x="9727" y="51515"/>
                </a:cubicBezTo>
                <a:cubicBezTo>
                  <a:pt x="10918" y="49232"/>
                  <a:pt x="9701" y="46876"/>
                  <a:pt x="8560" y="44593"/>
                </a:cubicBezTo>
                <a:cubicBezTo>
                  <a:pt x="7642" y="42807"/>
                  <a:pt x="6700" y="40945"/>
                  <a:pt x="6823" y="39085"/>
                </a:cubicBezTo>
                <a:cubicBezTo>
                  <a:pt x="7058" y="35368"/>
                  <a:pt x="11510" y="33234"/>
                  <a:pt x="15735" y="33234"/>
                </a:cubicBezTo>
                <a:cubicBezTo>
                  <a:pt x="15966" y="33234"/>
                  <a:pt x="16197" y="33240"/>
                  <a:pt x="16426" y="33253"/>
                </a:cubicBezTo>
                <a:cubicBezTo>
                  <a:pt x="16595" y="33260"/>
                  <a:pt x="16774" y="33269"/>
                  <a:pt x="16955" y="33269"/>
                </a:cubicBezTo>
                <a:cubicBezTo>
                  <a:pt x="17435" y="33269"/>
                  <a:pt x="17932" y="33207"/>
                  <a:pt x="18312" y="32882"/>
                </a:cubicBezTo>
                <a:cubicBezTo>
                  <a:pt x="18832" y="32410"/>
                  <a:pt x="18881" y="31665"/>
                  <a:pt x="18881" y="31145"/>
                </a:cubicBezTo>
                <a:cubicBezTo>
                  <a:pt x="18881" y="27076"/>
                  <a:pt x="16575" y="23527"/>
                  <a:pt x="14342" y="20103"/>
                </a:cubicBezTo>
                <a:cubicBezTo>
                  <a:pt x="13969" y="19557"/>
                  <a:pt x="13621" y="19011"/>
                  <a:pt x="13274" y="18465"/>
                </a:cubicBezTo>
                <a:cubicBezTo>
                  <a:pt x="10991" y="14868"/>
                  <a:pt x="8758" y="9731"/>
                  <a:pt x="10967" y="5589"/>
                </a:cubicBezTo>
                <a:cubicBezTo>
                  <a:pt x="13175" y="1444"/>
                  <a:pt x="18610" y="650"/>
                  <a:pt x="20817" y="527"/>
                </a:cubicBezTo>
                <a:cubicBezTo>
                  <a:pt x="21408" y="487"/>
                  <a:pt x="21995" y="468"/>
                  <a:pt x="22577" y="468"/>
                </a:cubicBezTo>
                <a:cubicBezTo>
                  <a:pt x="30351" y="468"/>
                  <a:pt x="37260" y="3876"/>
                  <a:pt x="41784" y="6853"/>
                </a:cubicBezTo>
                <a:cubicBezTo>
                  <a:pt x="48061" y="10948"/>
                  <a:pt x="53396" y="16381"/>
                  <a:pt x="58557" y="21641"/>
                </a:cubicBezTo>
                <a:lnTo>
                  <a:pt x="58879" y="21320"/>
                </a:lnTo>
                <a:cubicBezTo>
                  <a:pt x="53694" y="16034"/>
                  <a:pt x="48358" y="10601"/>
                  <a:pt x="42056" y="6456"/>
                </a:cubicBezTo>
                <a:cubicBezTo>
                  <a:pt x="37423" y="3445"/>
                  <a:pt x="30412" y="1"/>
                  <a:pt x="2249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45"/>
          <p:cNvSpPr/>
          <p:nvPr/>
        </p:nvSpPr>
        <p:spPr>
          <a:xfrm rot="-1200518">
            <a:off x="4934109" y="177863"/>
            <a:ext cx="444148" cy="295046"/>
          </a:xfrm>
          <a:custGeom>
            <a:rect b="b" l="l" r="r" t="t"/>
            <a:pathLst>
              <a:path extrusionOk="0" h="11834" w="17816">
                <a:moveTo>
                  <a:pt x="11257" y="462"/>
                </a:moveTo>
                <a:cubicBezTo>
                  <a:pt x="12165" y="462"/>
                  <a:pt x="13046" y="594"/>
                  <a:pt x="13845" y="866"/>
                </a:cubicBezTo>
                <a:cubicBezTo>
                  <a:pt x="15159" y="1289"/>
                  <a:pt x="16327" y="2381"/>
                  <a:pt x="16872" y="3695"/>
                </a:cubicBezTo>
                <a:cubicBezTo>
                  <a:pt x="17319" y="4737"/>
                  <a:pt x="17343" y="5805"/>
                  <a:pt x="16922" y="6698"/>
                </a:cubicBezTo>
                <a:cubicBezTo>
                  <a:pt x="16053" y="8508"/>
                  <a:pt x="13869" y="9253"/>
                  <a:pt x="11860" y="9824"/>
                </a:cubicBezTo>
                <a:lnTo>
                  <a:pt x="8833" y="10692"/>
                </a:lnTo>
                <a:cubicBezTo>
                  <a:pt x="7609" y="11028"/>
                  <a:pt x="6339" y="11388"/>
                  <a:pt x="5045" y="11388"/>
                </a:cubicBezTo>
                <a:cubicBezTo>
                  <a:pt x="5001" y="11388"/>
                  <a:pt x="4957" y="11388"/>
                  <a:pt x="4913" y="11387"/>
                </a:cubicBezTo>
                <a:cubicBezTo>
                  <a:pt x="3474" y="11337"/>
                  <a:pt x="2233" y="10742"/>
                  <a:pt x="1562" y="9799"/>
                </a:cubicBezTo>
                <a:cubicBezTo>
                  <a:pt x="570" y="8336"/>
                  <a:pt x="1042" y="6252"/>
                  <a:pt x="2035" y="4935"/>
                </a:cubicBezTo>
                <a:cubicBezTo>
                  <a:pt x="3126" y="3496"/>
                  <a:pt x="4838" y="2579"/>
                  <a:pt x="6326" y="1736"/>
                </a:cubicBezTo>
                <a:cubicBezTo>
                  <a:pt x="7850" y="902"/>
                  <a:pt x="9600" y="462"/>
                  <a:pt x="11257" y="462"/>
                </a:cubicBezTo>
                <a:close/>
                <a:moveTo>
                  <a:pt x="11270" y="0"/>
                </a:moveTo>
                <a:cubicBezTo>
                  <a:pt x="9534" y="0"/>
                  <a:pt x="7705" y="457"/>
                  <a:pt x="6104" y="1339"/>
                </a:cubicBezTo>
                <a:cubicBezTo>
                  <a:pt x="4566" y="2182"/>
                  <a:pt x="2829" y="3149"/>
                  <a:pt x="1662" y="4664"/>
                </a:cubicBezTo>
                <a:cubicBezTo>
                  <a:pt x="596" y="6077"/>
                  <a:pt x="0" y="8360"/>
                  <a:pt x="1191" y="10047"/>
                </a:cubicBezTo>
                <a:cubicBezTo>
                  <a:pt x="1935" y="11115"/>
                  <a:pt x="3325" y="11784"/>
                  <a:pt x="4913" y="11833"/>
                </a:cubicBezTo>
                <a:lnTo>
                  <a:pt x="5135" y="11833"/>
                </a:lnTo>
                <a:cubicBezTo>
                  <a:pt x="6451" y="11833"/>
                  <a:pt x="7716" y="11486"/>
                  <a:pt x="8956" y="11139"/>
                </a:cubicBezTo>
                <a:lnTo>
                  <a:pt x="12009" y="10271"/>
                </a:lnTo>
                <a:cubicBezTo>
                  <a:pt x="14093" y="9676"/>
                  <a:pt x="16400" y="8882"/>
                  <a:pt x="17319" y="6897"/>
                </a:cubicBezTo>
                <a:cubicBezTo>
                  <a:pt x="17815" y="5878"/>
                  <a:pt x="17815" y="4664"/>
                  <a:pt x="17319" y="3522"/>
                </a:cubicBezTo>
                <a:cubicBezTo>
                  <a:pt x="16698" y="2083"/>
                  <a:pt x="15433" y="892"/>
                  <a:pt x="13994" y="420"/>
                </a:cubicBezTo>
                <a:cubicBezTo>
                  <a:pt x="13150" y="138"/>
                  <a:pt x="12224" y="0"/>
                  <a:pt x="112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46"/>
          <p:cNvSpPr txBox="1"/>
          <p:nvPr>
            <p:ph idx="2" type="title"/>
          </p:nvPr>
        </p:nvSpPr>
        <p:spPr>
          <a:xfrm>
            <a:off x="720000" y="2717066"/>
            <a:ext cx="20607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8" name="Google Shape;28;p46"/>
          <p:cNvSpPr txBox="1"/>
          <p:nvPr>
            <p:ph idx="1" type="subTitle"/>
          </p:nvPr>
        </p:nvSpPr>
        <p:spPr>
          <a:xfrm>
            <a:off x="720000" y="3039652"/>
            <a:ext cx="2060700" cy="80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9" name="Google Shape;29;p46"/>
          <p:cNvSpPr txBox="1"/>
          <p:nvPr>
            <p:ph idx="3" type="title"/>
          </p:nvPr>
        </p:nvSpPr>
        <p:spPr>
          <a:xfrm>
            <a:off x="3543244" y="2717066"/>
            <a:ext cx="20607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46"/>
          <p:cNvSpPr txBox="1"/>
          <p:nvPr>
            <p:ph idx="4" type="subTitle"/>
          </p:nvPr>
        </p:nvSpPr>
        <p:spPr>
          <a:xfrm>
            <a:off x="3543250" y="3039652"/>
            <a:ext cx="2060700" cy="80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1" name="Google Shape;31;p46"/>
          <p:cNvSpPr txBox="1"/>
          <p:nvPr>
            <p:ph idx="5" type="title"/>
          </p:nvPr>
        </p:nvSpPr>
        <p:spPr>
          <a:xfrm>
            <a:off x="6366511" y="2717066"/>
            <a:ext cx="20607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" name="Google Shape;32;p46"/>
          <p:cNvSpPr txBox="1"/>
          <p:nvPr>
            <p:ph idx="6" type="subTitle"/>
          </p:nvPr>
        </p:nvSpPr>
        <p:spPr>
          <a:xfrm>
            <a:off x="6366524" y="3039652"/>
            <a:ext cx="2060700" cy="80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pic>
        <p:nvPicPr>
          <p:cNvPr id="33" name="Google Shape;33;p4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222491" y="4223275"/>
            <a:ext cx="4643700" cy="3264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 rot="739613">
            <a:off x="7254791" y="-347290"/>
            <a:ext cx="2581097" cy="2049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0800000">
            <a:off x="8267225" y="4422326"/>
            <a:ext cx="556250" cy="552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4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10800000">
            <a:off x="187344" y="4516149"/>
            <a:ext cx="506026" cy="36457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46"/>
          <p:cNvSpPr/>
          <p:nvPr/>
        </p:nvSpPr>
        <p:spPr>
          <a:xfrm rot="10800000">
            <a:off x="163938" y="4514838"/>
            <a:ext cx="552830" cy="367209"/>
          </a:xfrm>
          <a:custGeom>
            <a:rect b="b" l="l" r="r" t="t"/>
            <a:pathLst>
              <a:path extrusionOk="0" h="11834" w="17816">
                <a:moveTo>
                  <a:pt x="11257" y="462"/>
                </a:moveTo>
                <a:cubicBezTo>
                  <a:pt x="12165" y="462"/>
                  <a:pt x="13046" y="594"/>
                  <a:pt x="13845" y="866"/>
                </a:cubicBezTo>
                <a:cubicBezTo>
                  <a:pt x="15159" y="1289"/>
                  <a:pt x="16327" y="2381"/>
                  <a:pt x="16872" y="3695"/>
                </a:cubicBezTo>
                <a:cubicBezTo>
                  <a:pt x="17319" y="4737"/>
                  <a:pt x="17343" y="5805"/>
                  <a:pt x="16922" y="6698"/>
                </a:cubicBezTo>
                <a:cubicBezTo>
                  <a:pt x="16053" y="8508"/>
                  <a:pt x="13869" y="9253"/>
                  <a:pt x="11860" y="9824"/>
                </a:cubicBezTo>
                <a:lnTo>
                  <a:pt x="8833" y="10692"/>
                </a:lnTo>
                <a:cubicBezTo>
                  <a:pt x="7609" y="11028"/>
                  <a:pt x="6339" y="11388"/>
                  <a:pt x="5045" y="11388"/>
                </a:cubicBezTo>
                <a:cubicBezTo>
                  <a:pt x="5001" y="11388"/>
                  <a:pt x="4957" y="11388"/>
                  <a:pt x="4913" y="11387"/>
                </a:cubicBezTo>
                <a:cubicBezTo>
                  <a:pt x="3474" y="11337"/>
                  <a:pt x="2233" y="10742"/>
                  <a:pt x="1562" y="9799"/>
                </a:cubicBezTo>
                <a:cubicBezTo>
                  <a:pt x="570" y="8336"/>
                  <a:pt x="1042" y="6252"/>
                  <a:pt x="2035" y="4935"/>
                </a:cubicBezTo>
                <a:cubicBezTo>
                  <a:pt x="3126" y="3496"/>
                  <a:pt x="4838" y="2579"/>
                  <a:pt x="6326" y="1736"/>
                </a:cubicBezTo>
                <a:cubicBezTo>
                  <a:pt x="7850" y="902"/>
                  <a:pt x="9600" y="462"/>
                  <a:pt x="11257" y="462"/>
                </a:cubicBezTo>
                <a:close/>
                <a:moveTo>
                  <a:pt x="11270" y="0"/>
                </a:moveTo>
                <a:cubicBezTo>
                  <a:pt x="9534" y="0"/>
                  <a:pt x="7705" y="457"/>
                  <a:pt x="6104" y="1339"/>
                </a:cubicBezTo>
                <a:cubicBezTo>
                  <a:pt x="4566" y="2182"/>
                  <a:pt x="2829" y="3149"/>
                  <a:pt x="1662" y="4664"/>
                </a:cubicBezTo>
                <a:cubicBezTo>
                  <a:pt x="596" y="6077"/>
                  <a:pt x="0" y="8360"/>
                  <a:pt x="1191" y="10047"/>
                </a:cubicBezTo>
                <a:cubicBezTo>
                  <a:pt x="1935" y="11115"/>
                  <a:pt x="3325" y="11784"/>
                  <a:pt x="4913" y="11833"/>
                </a:cubicBezTo>
                <a:lnTo>
                  <a:pt x="5135" y="11833"/>
                </a:lnTo>
                <a:cubicBezTo>
                  <a:pt x="6451" y="11833"/>
                  <a:pt x="7716" y="11486"/>
                  <a:pt x="8956" y="11139"/>
                </a:cubicBezTo>
                <a:lnTo>
                  <a:pt x="12009" y="10271"/>
                </a:lnTo>
                <a:cubicBezTo>
                  <a:pt x="14093" y="9676"/>
                  <a:pt x="16400" y="8882"/>
                  <a:pt x="17319" y="6897"/>
                </a:cubicBezTo>
                <a:cubicBezTo>
                  <a:pt x="17815" y="5878"/>
                  <a:pt x="17815" y="4664"/>
                  <a:pt x="17319" y="3522"/>
                </a:cubicBezTo>
                <a:cubicBezTo>
                  <a:pt x="16698" y="2083"/>
                  <a:pt x="15433" y="892"/>
                  <a:pt x="13994" y="420"/>
                </a:cubicBezTo>
                <a:cubicBezTo>
                  <a:pt x="13150" y="138"/>
                  <a:pt x="12224" y="0"/>
                  <a:pt x="112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46"/>
          <p:cNvSpPr/>
          <p:nvPr/>
        </p:nvSpPr>
        <p:spPr>
          <a:xfrm flipH="1" rot="164249">
            <a:off x="7752780" y="-399873"/>
            <a:ext cx="1585139" cy="1874884"/>
          </a:xfrm>
          <a:custGeom>
            <a:rect b="b" l="l" r="r" t="t"/>
            <a:pathLst>
              <a:path extrusionOk="0" h="54911" w="40593">
                <a:moveTo>
                  <a:pt x="6576" y="0"/>
                </a:moveTo>
                <a:lnTo>
                  <a:pt x="6352" y="397"/>
                </a:lnTo>
                <a:cubicBezTo>
                  <a:pt x="11142" y="3400"/>
                  <a:pt x="15880" y="6650"/>
                  <a:pt x="20396" y="10050"/>
                </a:cubicBezTo>
                <a:cubicBezTo>
                  <a:pt x="25136" y="13597"/>
                  <a:pt x="30049" y="17593"/>
                  <a:pt x="33870" y="22629"/>
                </a:cubicBezTo>
                <a:cubicBezTo>
                  <a:pt x="36722" y="26426"/>
                  <a:pt x="40146" y="32431"/>
                  <a:pt x="40097" y="39527"/>
                </a:cubicBezTo>
                <a:cubicBezTo>
                  <a:pt x="40097" y="40569"/>
                  <a:pt x="39997" y="41734"/>
                  <a:pt x="39328" y="42578"/>
                </a:cubicBezTo>
                <a:cubicBezTo>
                  <a:pt x="38832" y="43249"/>
                  <a:pt x="38088" y="43620"/>
                  <a:pt x="37318" y="44043"/>
                </a:cubicBezTo>
                <a:cubicBezTo>
                  <a:pt x="36573" y="44414"/>
                  <a:pt x="35805" y="44837"/>
                  <a:pt x="35233" y="45482"/>
                </a:cubicBezTo>
                <a:cubicBezTo>
                  <a:pt x="34316" y="46524"/>
                  <a:pt x="34191" y="47937"/>
                  <a:pt x="34068" y="49277"/>
                </a:cubicBezTo>
                <a:cubicBezTo>
                  <a:pt x="33969" y="50395"/>
                  <a:pt x="33870" y="51560"/>
                  <a:pt x="33324" y="52479"/>
                </a:cubicBezTo>
                <a:cubicBezTo>
                  <a:pt x="32494" y="53860"/>
                  <a:pt x="30844" y="54443"/>
                  <a:pt x="29099" y="54443"/>
                </a:cubicBezTo>
                <a:cubicBezTo>
                  <a:pt x="28183" y="54443"/>
                  <a:pt x="27240" y="54282"/>
                  <a:pt x="26376" y="53991"/>
                </a:cubicBezTo>
                <a:cubicBezTo>
                  <a:pt x="25408" y="53644"/>
                  <a:pt x="24465" y="53197"/>
                  <a:pt x="23548" y="52751"/>
                </a:cubicBezTo>
                <a:cubicBezTo>
                  <a:pt x="22059" y="52056"/>
                  <a:pt x="20545" y="51337"/>
                  <a:pt x="18907" y="51089"/>
                </a:cubicBezTo>
                <a:cubicBezTo>
                  <a:pt x="18406" y="51011"/>
                  <a:pt x="17904" y="50976"/>
                  <a:pt x="17402" y="50976"/>
                </a:cubicBezTo>
                <a:cubicBezTo>
                  <a:pt x="15517" y="50976"/>
                  <a:pt x="13634" y="51463"/>
                  <a:pt x="11811" y="51933"/>
                </a:cubicBezTo>
                <a:cubicBezTo>
                  <a:pt x="10894" y="52181"/>
                  <a:pt x="9925" y="52429"/>
                  <a:pt x="9008" y="52602"/>
                </a:cubicBezTo>
                <a:cubicBezTo>
                  <a:pt x="8232" y="52754"/>
                  <a:pt x="7422" y="52835"/>
                  <a:pt x="6619" y="52835"/>
                </a:cubicBezTo>
                <a:cubicBezTo>
                  <a:pt x="4006" y="52835"/>
                  <a:pt x="1466" y="51969"/>
                  <a:pt x="423" y="49823"/>
                </a:cubicBezTo>
                <a:lnTo>
                  <a:pt x="0" y="50021"/>
                </a:lnTo>
                <a:cubicBezTo>
                  <a:pt x="1146" y="52352"/>
                  <a:pt x="3867" y="53286"/>
                  <a:pt x="6632" y="53286"/>
                </a:cubicBezTo>
                <a:cubicBezTo>
                  <a:pt x="7458" y="53286"/>
                  <a:pt x="8288" y="53203"/>
                  <a:pt x="9081" y="53049"/>
                </a:cubicBezTo>
                <a:cubicBezTo>
                  <a:pt x="10050" y="52876"/>
                  <a:pt x="10993" y="52628"/>
                  <a:pt x="11936" y="52380"/>
                </a:cubicBezTo>
                <a:cubicBezTo>
                  <a:pt x="13729" y="51906"/>
                  <a:pt x="15571" y="51433"/>
                  <a:pt x="17410" y="51433"/>
                </a:cubicBezTo>
                <a:cubicBezTo>
                  <a:pt x="17885" y="51433"/>
                  <a:pt x="18360" y="51465"/>
                  <a:pt x="18834" y="51536"/>
                </a:cubicBezTo>
                <a:cubicBezTo>
                  <a:pt x="20421" y="51784"/>
                  <a:pt x="21910" y="52503"/>
                  <a:pt x="23349" y="53174"/>
                </a:cubicBezTo>
                <a:cubicBezTo>
                  <a:pt x="24266" y="53620"/>
                  <a:pt x="25235" y="54067"/>
                  <a:pt x="26228" y="54414"/>
                </a:cubicBezTo>
                <a:cubicBezTo>
                  <a:pt x="27145" y="54736"/>
                  <a:pt x="28163" y="54910"/>
                  <a:pt x="29155" y="54910"/>
                </a:cubicBezTo>
                <a:cubicBezTo>
                  <a:pt x="30992" y="54910"/>
                  <a:pt x="32778" y="54289"/>
                  <a:pt x="33721" y="52727"/>
                </a:cubicBezTo>
                <a:cubicBezTo>
                  <a:pt x="34316" y="51709"/>
                  <a:pt x="34439" y="50494"/>
                  <a:pt x="34539" y="49327"/>
                </a:cubicBezTo>
                <a:cubicBezTo>
                  <a:pt x="34664" y="47987"/>
                  <a:pt x="34763" y="46722"/>
                  <a:pt x="35581" y="45780"/>
                </a:cubicBezTo>
                <a:cubicBezTo>
                  <a:pt x="36077" y="45184"/>
                  <a:pt x="36772" y="44837"/>
                  <a:pt x="37516" y="44440"/>
                </a:cubicBezTo>
                <a:cubicBezTo>
                  <a:pt x="38310" y="44017"/>
                  <a:pt x="39130" y="43596"/>
                  <a:pt x="39700" y="42876"/>
                </a:cubicBezTo>
                <a:cubicBezTo>
                  <a:pt x="40444" y="41909"/>
                  <a:pt x="40543" y="40642"/>
                  <a:pt x="40543" y="39527"/>
                </a:cubicBezTo>
                <a:cubicBezTo>
                  <a:pt x="40593" y="32306"/>
                  <a:pt x="37145" y="26202"/>
                  <a:pt x="34241" y="22357"/>
                </a:cubicBezTo>
                <a:cubicBezTo>
                  <a:pt x="30370" y="17269"/>
                  <a:pt x="25434" y="13250"/>
                  <a:pt x="20693" y="9703"/>
                </a:cubicBezTo>
                <a:cubicBezTo>
                  <a:pt x="16128" y="6278"/>
                  <a:pt x="11390" y="3027"/>
                  <a:pt x="657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4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1188951"/>
            <a:ext cx="4630225" cy="4596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41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38275" y="1188950"/>
            <a:ext cx="4291663" cy="4260424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4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47"/>
          <p:cNvSpPr txBox="1"/>
          <p:nvPr>
            <p:ph idx="2" type="title"/>
          </p:nvPr>
        </p:nvSpPr>
        <p:spPr>
          <a:xfrm>
            <a:off x="1160313" y="2717400"/>
            <a:ext cx="25020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4" name="Google Shape;44;p47"/>
          <p:cNvSpPr txBox="1"/>
          <p:nvPr>
            <p:ph idx="1" type="subTitle"/>
          </p:nvPr>
        </p:nvSpPr>
        <p:spPr>
          <a:xfrm>
            <a:off x="1160325" y="3020595"/>
            <a:ext cx="2502000" cy="109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5" name="Google Shape;45;p47"/>
          <p:cNvSpPr txBox="1"/>
          <p:nvPr>
            <p:ph idx="3" type="title"/>
          </p:nvPr>
        </p:nvSpPr>
        <p:spPr>
          <a:xfrm>
            <a:off x="5481667" y="2717400"/>
            <a:ext cx="25020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6" name="Google Shape;46;p47"/>
          <p:cNvSpPr txBox="1"/>
          <p:nvPr>
            <p:ph idx="4" type="subTitle"/>
          </p:nvPr>
        </p:nvSpPr>
        <p:spPr>
          <a:xfrm>
            <a:off x="5481676" y="3020595"/>
            <a:ext cx="2502000" cy="109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pic>
        <p:nvPicPr>
          <p:cNvPr id="47" name="Google Shape;47;p4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10800000">
            <a:off x="8428426" y="-228179"/>
            <a:ext cx="1046051" cy="103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48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0800000">
            <a:off x="7773950" y="148245"/>
            <a:ext cx="506026" cy="502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4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10800000">
            <a:off x="8618640" y="1025322"/>
            <a:ext cx="299835" cy="249435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47"/>
          <p:cNvSpPr/>
          <p:nvPr/>
        </p:nvSpPr>
        <p:spPr>
          <a:xfrm rot="10800000">
            <a:off x="8498652" y="-137203"/>
            <a:ext cx="799725" cy="856450"/>
          </a:xfrm>
          <a:custGeom>
            <a:rect b="b" l="l" r="r" t="t"/>
            <a:pathLst>
              <a:path extrusionOk="0" h="34258" w="31989">
                <a:moveTo>
                  <a:pt x="0" y="4676"/>
                </a:moveTo>
                <a:cubicBezTo>
                  <a:pt x="6382" y="-1706"/>
                  <a:pt x="20691" y="-1453"/>
                  <a:pt x="27075" y="4927"/>
                </a:cubicBezTo>
                <a:cubicBezTo>
                  <a:pt x="34011" y="11859"/>
                  <a:pt x="32436" y="24957"/>
                  <a:pt x="29331" y="34258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1" name="Google Shape;51;p4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10800000">
            <a:off x="8577702" y="1549420"/>
            <a:ext cx="473349" cy="469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4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9900001">
            <a:off x="7470747" y="-637424"/>
            <a:ext cx="3954149" cy="2990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 rot="-7524788">
            <a:off x="-1724058" y="3705676"/>
            <a:ext cx="2581098" cy="204932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48"/>
          <p:cNvSpPr txBox="1"/>
          <p:nvPr>
            <p:ph type="title"/>
          </p:nvPr>
        </p:nvSpPr>
        <p:spPr>
          <a:xfrm>
            <a:off x="720000" y="1906275"/>
            <a:ext cx="21687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6" name="Google Shape;56;p48"/>
          <p:cNvSpPr txBox="1"/>
          <p:nvPr>
            <p:ph idx="2" type="title"/>
          </p:nvPr>
        </p:nvSpPr>
        <p:spPr>
          <a:xfrm>
            <a:off x="720000" y="1273200"/>
            <a:ext cx="1327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7" name="Google Shape;57;p48"/>
          <p:cNvSpPr txBox="1"/>
          <p:nvPr>
            <p:ph idx="1" type="subTitle"/>
          </p:nvPr>
        </p:nvSpPr>
        <p:spPr>
          <a:xfrm>
            <a:off x="720000" y="2267643"/>
            <a:ext cx="21687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58" name="Google Shape;58;p48"/>
          <p:cNvSpPr txBox="1"/>
          <p:nvPr>
            <p:ph idx="3" type="title"/>
          </p:nvPr>
        </p:nvSpPr>
        <p:spPr>
          <a:xfrm>
            <a:off x="3356195" y="1906275"/>
            <a:ext cx="21687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9" name="Google Shape;59;p48"/>
          <p:cNvSpPr txBox="1"/>
          <p:nvPr>
            <p:ph idx="4" type="title"/>
          </p:nvPr>
        </p:nvSpPr>
        <p:spPr>
          <a:xfrm>
            <a:off x="3356191" y="1273200"/>
            <a:ext cx="1327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0" name="Google Shape;60;p48"/>
          <p:cNvSpPr txBox="1"/>
          <p:nvPr>
            <p:ph idx="5" type="subTitle"/>
          </p:nvPr>
        </p:nvSpPr>
        <p:spPr>
          <a:xfrm>
            <a:off x="3356195" y="2267643"/>
            <a:ext cx="21687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61" name="Google Shape;61;p48"/>
          <p:cNvSpPr txBox="1"/>
          <p:nvPr>
            <p:ph idx="6" type="title"/>
          </p:nvPr>
        </p:nvSpPr>
        <p:spPr>
          <a:xfrm>
            <a:off x="720000" y="3771775"/>
            <a:ext cx="21687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2" name="Google Shape;62;p48"/>
          <p:cNvSpPr txBox="1"/>
          <p:nvPr>
            <p:ph idx="7" type="title"/>
          </p:nvPr>
        </p:nvSpPr>
        <p:spPr>
          <a:xfrm>
            <a:off x="720000" y="3138800"/>
            <a:ext cx="1327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3" name="Google Shape;63;p48"/>
          <p:cNvSpPr txBox="1"/>
          <p:nvPr>
            <p:ph idx="8" type="subTitle"/>
          </p:nvPr>
        </p:nvSpPr>
        <p:spPr>
          <a:xfrm>
            <a:off x="720000" y="4133243"/>
            <a:ext cx="21687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64" name="Google Shape;64;p48"/>
          <p:cNvSpPr txBox="1"/>
          <p:nvPr>
            <p:ph idx="9" type="title"/>
          </p:nvPr>
        </p:nvSpPr>
        <p:spPr>
          <a:xfrm>
            <a:off x="3356195" y="3771775"/>
            <a:ext cx="21687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5" name="Google Shape;65;p48"/>
          <p:cNvSpPr txBox="1"/>
          <p:nvPr>
            <p:ph idx="13" type="title"/>
          </p:nvPr>
        </p:nvSpPr>
        <p:spPr>
          <a:xfrm>
            <a:off x="3356191" y="3138800"/>
            <a:ext cx="1327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6" name="Google Shape;66;p48"/>
          <p:cNvSpPr txBox="1"/>
          <p:nvPr>
            <p:ph idx="14" type="subTitle"/>
          </p:nvPr>
        </p:nvSpPr>
        <p:spPr>
          <a:xfrm>
            <a:off x="3356195" y="4133243"/>
            <a:ext cx="21687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67" name="Google Shape;67;p48"/>
          <p:cNvSpPr txBox="1"/>
          <p:nvPr>
            <p:ph idx="15"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48"/>
          <p:cNvSpPr txBox="1"/>
          <p:nvPr>
            <p:ph idx="16" type="title"/>
          </p:nvPr>
        </p:nvSpPr>
        <p:spPr>
          <a:xfrm>
            <a:off x="5992412" y="1906275"/>
            <a:ext cx="21687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9" name="Google Shape;69;p48"/>
          <p:cNvSpPr txBox="1"/>
          <p:nvPr>
            <p:ph idx="17" type="title"/>
          </p:nvPr>
        </p:nvSpPr>
        <p:spPr>
          <a:xfrm>
            <a:off x="5992659" y="1273200"/>
            <a:ext cx="1327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0" name="Google Shape;70;p48"/>
          <p:cNvSpPr txBox="1"/>
          <p:nvPr>
            <p:ph idx="18" type="subTitle"/>
          </p:nvPr>
        </p:nvSpPr>
        <p:spPr>
          <a:xfrm>
            <a:off x="5992412" y="2267643"/>
            <a:ext cx="21687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71" name="Google Shape;71;p48"/>
          <p:cNvSpPr txBox="1"/>
          <p:nvPr>
            <p:ph idx="19" type="title"/>
          </p:nvPr>
        </p:nvSpPr>
        <p:spPr>
          <a:xfrm>
            <a:off x="5992412" y="3771775"/>
            <a:ext cx="21687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2" name="Google Shape;72;p48"/>
          <p:cNvSpPr txBox="1"/>
          <p:nvPr>
            <p:ph idx="20" type="title"/>
          </p:nvPr>
        </p:nvSpPr>
        <p:spPr>
          <a:xfrm>
            <a:off x="5992659" y="3138800"/>
            <a:ext cx="1327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3" name="Google Shape;73;p48"/>
          <p:cNvSpPr txBox="1"/>
          <p:nvPr>
            <p:ph idx="21" type="subTitle"/>
          </p:nvPr>
        </p:nvSpPr>
        <p:spPr>
          <a:xfrm>
            <a:off x="5992412" y="4133243"/>
            <a:ext cx="21687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pic>
        <p:nvPicPr>
          <p:cNvPr id="74" name="Google Shape;74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91147" y="2925803"/>
            <a:ext cx="778475" cy="77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4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34768" y="128385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4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-136752" y="2853976"/>
            <a:ext cx="506026" cy="36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4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49957" y="-86675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4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816566" y="4846978"/>
            <a:ext cx="410448" cy="377301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48"/>
          <p:cNvSpPr/>
          <p:nvPr/>
        </p:nvSpPr>
        <p:spPr>
          <a:xfrm>
            <a:off x="-160150" y="2852652"/>
            <a:ext cx="552830" cy="367209"/>
          </a:xfrm>
          <a:custGeom>
            <a:rect b="b" l="l" r="r" t="t"/>
            <a:pathLst>
              <a:path extrusionOk="0" h="11834" w="17816">
                <a:moveTo>
                  <a:pt x="11257" y="462"/>
                </a:moveTo>
                <a:cubicBezTo>
                  <a:pt x="12165" y="462"/>
                  <a:pt x="13046" y="594"/>
                  <a:pt x="13845" y="866"/>
                </a:cubicBezTo>
                <a:cubicBezTo>
                  <a:pt x="15159" y="1289"/>
                  <a:pt x="16327" y="2381"/>
                  <a:pt x="16872" y="3695"/>
                </a:cubicBezTo>
                <a:cubicBezTo>
                  <a:pt x="17319" y="4737"/>
                  <a:pt x="17343" y="5805"/>
                  <a:pt x="16922" y="6698"/>
                </a:cubicBezTo>
                <a:cubicBezTo>
                  <a:pt x="16053" y="8508"/>
                  <a:pt x="13869" y="9253"/>
                  <a:pt x="11860" y="9824"/>
                </a:cubicBezTo>
                <a:lnTo>
                  <a:pt x="8833" y="10692"/>
                </a:lnTo>
                <a:cubicBezTo>
                  <a:pt x="7609" y="11028"/>
                  <a:pt x="6339" y="11388"/>
                  <a:pt x="5045" y="11388"/>
                </a:cubicBezTo>
                <a:cubicBezTo>
                  <a:pt x="5001" y="11388"/>
                  <a:pt x="4957" y="11388"/>
                  <a:pt x="4913" y="11387"/>
                </a:cubicBezTo>
                <a:cubicBezTo>
                  <a:pt x="3474" y="11337"/>
                  <a:pt x="2233" y="10742"/>
                  <a:pt x="1562" y="9799"/>
                </a:cubicBezTo>
                <a:cubicBezTo>
                  <a:pt x="570" y="8336"/>
                  <a:pt x="1042" y="6252"/>
                  <a:pt x="2035" y="4935"/>
                </a:cubicBezTo>
                <a:cubicBezTo>
                  <a:pt x="3126" y="3496"/>
                  <a:pt x="4838" y="2579"/>
                  <a:pt x="6326" y="1736"/>
                </a:cubicBezTo>
                <a:cubicBezTo>
                  <a:pt x="7850" y="902"/>
                  <a:pt x="9600" y="462"/>
                  <a:pt x="11257" y="462"/>
                </a:cubicBezTo>
                <a:close/>
                <a:moveTo>
                  <a:pt x="11270" y="0"/>
                </a:moveTo>
                <a:cubicBezTo>
                  <a:pt x="9534" y="0"/>
                  <a:pt x="7705" y="457"/>
                  <a:pt x="6104" y="1339"/>
                </a:cubicBezTo>
                <a:cubicBezTo>
                  <a:pt x="4566" y="2182"/>
                  <a:pt x="2829" y="3149"/>
                  <a:pt x="1662" y="4664"/>
                </a:cubicBezTo>
                <a:cubicBezTo>
                  <a:pt x="596" y="6077"/>
                  <a:pt x="0" y="8360"/>
                  <a:pt x="1191" y="10047"/>
                </a:cubicBezTo>
                <a:cubicBezTo>
                  <a:pt x="1935" y="11115"/>
                  <a:pt x="3325" y="11784"/>
                  <a:pt x="4913" y="11833"/>
                </a:cubicBezTo>
                <a:lnTo>
                  <a:pt x="5135" y="11833"/>
                </a:lnTo>
                <a:cubicBezTo>
                  <a:pt x="6451" y="11833"/>
                  <a:pt x="7716" y="11486"/>
                  <a:pt x="8956" y="11139"/>
                </a:cubicBezTo>
                <a:lnTo>
                  <a:pt x="12009" y="10271"/>
                </a:lnTo>
                <a:cubicBezTo>
                  <a:pt x="14093" y="9676"/>
                  <a:pt x="16400" y="8882"/>
                  <a:pt x="17319" y="6897"/>
                </a:cubicBezTo>
                <a:cubicBezTo>
                  <a:pt x="17815" y="5878"/>
                  <a:pt x="17815" y="4664"/>
                  <a:pt x="17319" y="3522"/>
                </a:cubicBezTo>
                <a:cubicBezTo>
                  <a:pt x="16698" y="2083"/>
                  <a:pt x="15433" y="892"/>
                  <a:pt x="13994" y="420"/>
                </a:cubicBezTo>
                <a:cubicBezTo>
                  <a:pt x="13150" y="138"/>
                  <a:pt x="12224" y="0"/>
                  <a:pt x="112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48"/>
          <p:cNvSpPr/>
          <p:nvPr/>
        </p:nvSpPr>
        <p:spPr>
          <a:xfrm flipH="1" rot="-8100000">
            <a:off x="-580194" y="4414086"/>
            <a:ext cx="1159912" cy="1371985"/>
          </a:xfrm>
          <a:custGeom>
            <a:rect b="b" l="l" r="r" t="t"/>
            <a:pathLst>
              <a:path extrusionOk="0" h="54911" w="40593">
                <a:moveTo>
                  <a:pt x="6576" y="0"/>
                </a:moveTo>
                <a:lnTo>
                  <a:pt x="6352" y="397"/>
                </a:lnTo>
                <a:cubicBezTo>
                  <a:pt x="11142" y="3400"/>
                  <a:pt x="15880" y="6650"/>
                  <a:pt x="20396" y="10050"/>
                </a:cubicBezTo>
                <a:cubicBezTo>
                  <a:pt x="25136" y="13597"/>
                  <a:pt x="30049" y="17593"/>
                  <a:pt x="33870" y="22629"/>
                </a:cubicBezTo>
                <a:cubicBezTo>
                  <a:pt x="36722" y="26426"/>
                  <a:pt x="40146" y="32431"/>
                  <a:pt x="40097" y="39527"/>
                </a:cubicBezTo>
                <a:cubicBezTo>
                  <a:pt x="40097" y="40569"/>
                  <a:pt x="39997" y="41734"/>
                  <a:pt x="39328" y="42578"/>
                </a:cubicBezTo>
                <a:cubicBezTo>
                  <a:pt x="38832" y="43249"/>
                  <a:pt x="38088" y="43620"/>
                  <a:pt x="37318" y="44043"/>
                </a:cubicBezTo>
                <a:cubicBezTo>
                  <a:pt x="36573" y="44414"/>
                  <a:pt x="35805" y="44837"/>
                  <a:pt x="35233" y="45482"/>
                </a:cubicBezTo>
                <a:cubicBezTo>
                  <a:pt x="34316" y="46524"/>
                  <a:pt x="34191" y="47937"/>
                  <a:pt x="34068" y="49277"/>
                </a:cubicBezTo>
                <a:cubicBezTo>
                  <a:pt x="33969" y="50395"/>
                  <a:pt x="33870" y="51560"/>
                  <a:pt x="33324" y="52479"/>
                </a:cubicBezTo>
                <a:cubicBezTo>
                  <a:pt x="32494" y="53860"/>
                  <a:pt x="30844" y="54443"/>
                  <a:pt x="29099" y="54443"/>
                </a:cubicBezTo>
                <a:cubicBezTo>
                  <a:pt x="28183" y="54443"/>
                  <a:pt x="27240" y="54282"/>
                  <a:pt x="26376" y="53991"/>
                </a:cubicBezTo>
                <a:cubicBezTo>
                  <a:pt x="25408" y="53644"/>
                  <a:pt x="24465" y="53197"/>
                  <a:pt x="23548" y="52751"/>
                </a:cubicBezTo>
                <a:cubicBezTo>
                  <a:pt x="22059" y="52056"/>
                  <a:pt x="20545" y="51337"/>
                  <a:pt x="18907" y="51089"/>
                </a:cubicBezTo>
                <a:cubicBezTo>
                  <a:pt x="18406" y="51011"/>
                  <a:pt x="17904" y="50976"/>
                  <a:pt x="17402" y="50976"/>
                </a:cubicBezTo>
                <a:cubicBezTo>
                  <a:pt x="15517" y="50976"/>
                  <a:pt x="13634" y="51463"/>
                  <a:pt x="11811" y="51933"/>
                </a:cubicBezTo>
                <a:cubicBezTo>
                  <a:pt x="10894" y="52181"/>
                  <a:pt x="9925" y="52429"/>
                  <a:pt x="9008" y="52602"/>
                </a:cubicBezTo>
                <a:cubicBezTo>
                  <a:pt x="8232" y="52754"/>
                  <a:pt x="7422" y="52835"/>
                  <a:pt x="6619" y="52835"/>
                </a:cubicBezTo>
                <a:cubicBezTo>
                  <a:pt x="4006" y="52835"/>
                  <a:pt x="1466" y="51969"/>
                  <a:pt x="423" y="49823"/>
                </a:cubicBezTo>
                <a:lnTo>
                  <a:pt x="0" y="50021"/>
                </a:lnTo>
                <a:cubicBezTo>
                  <a:pt x="1146" y="52352"/>
                  <a:pt x="3867" y="53286"/>
                  <a:pt x="6632" y="53286"/>
                </a:cubicBezTo>
                <a:cubicBezTo>
                  <a:pt x="7458" y="53286"/>
                  <a:pt x="8288" y="53203"/>
                  <a:pt x="9081" y="53049"/>
                </a:cubicBezTo>
                <a:cubicBezTo>
                  <a:pt x="10050" y="52876"/>
                  <a:pt x="10993" y="52628"/>
                  <a:pt x="11936" y="52380"/>
                </a:cubicBezTo>
                <a:cubicBezTo>
                  <a:pt x="13729" y="51906"/>
                  <a:pt x="15571" y="51433"/>
                  <a:pt x="17410" y="51433"/>
                </a:cubicBezTo>
                <a:cubicBezTo>
                  <a:pt x="17885" y="51433"/>
                  <a:pt x="18360" y="51465"/>
                  <a:pt x="18834" y="51536"/>
                </a:cubicBezTo>
                <a:cubicBezTo>
                  <a:pt x="20421" y="51784"/>
                  <a:pt x="21910" y="52503"/>
                  <a:pt x="23349" y="53174"/>
                </a:cubicBezTo>
                <a:cubicBezTo>
                  <a:pt x="24266" y="53620"/>
                  <a:pt x="25235" y="54067"/>
                  <a:pt x="26228" y="54414"/>
                </a:cubicBezTo>
                <a:cubicBezTo>
                  <a:pt x="27145" y="54736"/>
                  <a:pt x="28163" y="54910"/>
                  <a:pt x="29155" y="54910"/>
                </a:cubicBezTo>
                <a:cubicBezTo>
                  <a:pt x="30992" y="54910"/>
                  <a:pt x="32778" y="54289"/>
                  <a:pt x="33721" y="52727"/>
                </a:cubicBezTo>
                <a:cubicBezTo>
                  <a:pt x="34316" y="51709"/>
                  <a:pt x="34439" y="50494"/>
                  <a:pt x="34539" y="49327"/>
                </a:cubicBezTo>
                <a:cubicBezTo>
                  <a:pt x="34664" y="47987"/>
                  <a:pt x="34763" y="46722"/>
                  <a:pt x="35581" y="45780"/>
                </a:cubicBezTo>
                <a:cubicBezTo>
                  <a:pt x="36077" y="45184"/>
                  <a:pt x="36772" y="44837"/>
                  <a:pt x="37516" y="44440"/>
                </a:cubicBezTo>
                <a:cubicBezTo>
                  <a:pt x="38310" y="44017"/>
                  <a:pt x="39130" y="43596"/>
                  <a:pt x="39700" y="42876"/>
                </a:cubicBezTo>
                <a:cubicBezTo>
                  <a:pt x="40444" y="41909"/>
                  <a:pt x="40543" y="40642"/>
                  <a:pt x="40543" y="39527"/>
                </a:cubicBezTo>
                <a:cubicBezTo>
                  <a:pt x="40593" y="32306"/>
                  <a:pt x="37145" y="26202"/>
                  <a:pt x="34241" y="22357"/>
                </a:cubicBezTo>
                <a:cubicBezTo>
                  <a:pt x="30370" y="17269"/>
                  <a:pt x="25434" y="13250"/>
                  <a:pt x="20693" y="9703"/>
                </a:cubicBezTo>
                <a:cubicBezTo>
                  <a:pt x="16128" y="6278"/>
                  <a:pt x="11390" y="3027"/>
                  <a:pt x="657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4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894476" y="2479000"/>
            <a:ext cx="4370001" cy="330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49"/>
          <p:cNvPicPr preferRelativeResize="0"/>
          <p:nvPr/>
        </p:nvPicPr>
        <p:blipFill rotWithShape="1">
          <a:blip r:embed="rId3">
            <a:alphaModFix/>
          </a:blip>
          <a:srcRect b="-10243" l="-9039" r="-524" t="679"/>
          <a:stretch/>
        </p:blipFill>
        <p:spPr>
          <a:xfrm>
            <a:off x="-616875" y="-1336000"/>
            <a:ext cx="5937825" cy="44912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49"/>
          <p:cNvSpPr txBox="1"/>
          <p:nvPr>
            <p:ph type="title"/>
          </p:nvPr>
        </p:nvSpPr>
        <p:spPr>
          <a:xfrm>
            <a:off x="1978250" y="2611800"/>
            <a:ext cx="36708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85" name="Google Shape;85;p49"/>
          <p:cNvSpPr txBox="1"/>
          <p:nvPr>
            <p:ph idx="2" type="title"/>
          </p:nvPr>
        </p:nvSpPr>
        <p:spPr>
          <a:xfrm>
            <a:off x="1978250" y="1587400"/>
            <a:ext cx="2264700" cy="6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86" name="Google Shape;86;p49"/>
          <p:cNvSpPr txBox="1"/>
          <p:nvPr>
            <p:ph idx="1" type="subTitle"/>
          </p:nvPr>
        </p:nvSpPr>
        <p:spPr>
          <a:xfrm>
            <a:off x="1978250" y="3306663"/>
            <a:ext cx="2426700" cy="55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pic>
        <p:nvPicPr>
          <p:cNvPr id="87" name="Google Shape;87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48607" y="160275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4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599941" y="2165378"/>
            <a:ext cx="410448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4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390954" y="606106"/>
            <a:ext cx="711625" cy="903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4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484608" y="1534684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4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320954" y="4297369"/>
            <a:ext cx="45353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4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427213" y="-243127"/>
            <a:ext cx="742050" cy="100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4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93069" y="3588651"/>
            <a:ext cx="1093949" cy="108603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49"/>
          <p:cNvSpPr/>
          <p:nvPr/>
        </p:nvSpPr>
        <p:spPr>
          <a:xfrm>
            <a:off x="6248141" y="2853014"/>
            <a:ext cx="3187675" cy="2328225"/>
          </a:xfrm>
          <a:custGeom>
            <a:rect b="b" l="l" r="r" t="t"/>
            <a:pathLst>
              <a:path extrusionOk="0" h="93129" w="127507">
                <a:moveTo>
                  <a:pt x="14052" y="93129"/>
                </a:moveTo>
                <a:cubicBezTo>
                  <a:pt x="11547" y="75621"/>
                  <a:pt x="1416" y="59570"/>
                  <a:pt x="126" y="41931"/>
                </a:cubicBezTo>
                <a:cubicBezTo>
                  <a:pt x="-885" y="28108"/>
                  <a:pt x="7023" y="12345"/>
                  <a:pt x="18557" y="4659"/>
                </a:cubicBezTo>
                <a:cubicBezTo>
                  <a:pt x="23973" y="1050"/>
                  <a:pt x="31183" y="-713"/>
                  <a:pt x="37603" y="358"/>
                </a:cubicBezTo>
                <a:cubicBezTo>
                  <a:pt x="46631" y="1864"/>
                  <a:pt x="54141" y="8493"/>
                  <a:pt x="62997" y="10803"/>
                </a:cubicBezTo>
                <a:cubicBezTo>
                  <a:pt x="76076" y="14215"/>
                  <a:pt x="90433" y="7527"/>
                  <a:pt x="103546" y="10803"/>
                </a:cubicBezTo>
                <a:cubicBezTo>
                  <a:pt x="113202" y="13215"/>
                  <a:pt x="118267" y="24920"/>
                  <a:pt x="127507" y="28620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49"/>
          <p:cNvSpPr/>
          <p:nvPr/>
        </p:nvSpPr>
        <p:spPr>
          <a:xfrm rot="-1423783">
            <a:off x="7079531" y="201401"/>
            <a:ext cx="444157" cy="295052"/>
          </a:xfrm>
          <a:custGeom>
            <a:rect b="b" l="l" r="r" t="t"/>
            <a:pathLst>
              <a:path extrusionOk="0" h="11834" w="17816">
                <a:moveTo>
                  <a:pt x="11257" y="462"/>
                </a:moveTo>
                <a:cubicBezTo>
                  <a:pt x="12165" y="462"/>
                  <a:pt x="13046" y="594"/>
                  <a:pt x="13845" y="866"/>
                </a:cubicBezTo>
                <a:cubicBezTo>
                  <a:pt x="15159" y="1289"/>
                  <a:pt x="16327" y="2381"/>
                  <a:pt x="16872" y="3695"/>
                </a:cubicBezTo>
                <a:cubicBezTo>
                  <a:pt x="17319" y="4737"/>
                  <a:pt x="17343" y="5805"/>
                  <a:pt x="16922" y="6698"/>
                </a:cubicBezTo>
                <a:cubicBezTo>
                  <a:pt x="16053" y="8508"/>
                  <a:pt x="13869" y="9253"/>
                  <a:pt x="11860" y="9824"/>
                </a:cubicBezTo>
                <a:lnTo>
                  <a:pt x="8833" y="10692"/>
                </a:lnTo>
                <a:cubicBezTo>
                  <a:pt x="7609" y="11028"/>
                  <a:pt x="6339" y="11388"/>
                  <a:pt x="5045" y="11388"/>
                </a:cubicBezTo>
                <a:cubicBezTo>
                  <a:pt x="5001" y="11388"/>
                  <a:pt x="4957" y="11388"/>
                  <a:pt x="4913" y="11387"/>
                </a:cubicBezTo>
                <a:cubicBezTo>
                  <a:pt x="3474" y="11337"/>
                  <a:pt x="2233" y="10742"/>
                  <a:pt x="1562" y="9799"/>
                </a:cubicBezTo>
                <a:cubicBezTo>
                  <a:pt x="570" y="8336"/>
                  <a:pt x="1042" y="6252"/>
                  <a:pt x="2035" y="4935"/>
                </a:cubicBezTo>
                <a:cubicBezTo>
                  <a:pt x="3126" y="3496"/>
                  <a:pt x="4838" y="2579"/>
                  <a:pt x="6326" y="1736"/>
                </a:cubicBezTo>
                <a:cubicBezTo>
                  <a:pt x="7850" y="902"/>
                  <a:pt x="9600" y="462"/>
                  <a:pt x="11257" y="462"/>
                </a:cubicBezTo>
                <a:close/>
                <a:moveTo>
                  <a:pt x="11270" y="0"/>
                </a:moveTo>
                <a:cubicBezTo>
                  <a:pt x="9534" y="0"/>
                  <a:pt x="7705" y="457"/>
                  <a:pt x="6104" y="1339"/>
                </a:cubicBezTo>
                <a:cubicBezTo>
                  <a:pt x="4566" y="2182"/>
                  <a:pt x="2829" y="3149"/>
                  <a:pt x="1662" y="4664"/>
                </a:cubicBezTo>
                <a:cubicBezTo>
                  <a:pt x="596" y="6077"/>
                  <a:pt x="0" y="8360"/>
                  <a:pt x="1191" y="10047"/>
                </a:cubicBezTo>
                <a:cubicBezTo>
                  <a:pt x="1935" y="11115"/>
                  <a:pt x="3325" y="11784"/>
                  <a:pt x="4913" y="11833"/>
                </a:cubicBezTo>
                <a:lnTo>
                  <a:pt x="5135" y="11833"/>
                </a:lnTo>
                <a:cubicBezTo>
                  <a:pt x="6451" y="11833"/>
                  <a:pt x="7716" y="11486"/>
                  <a:pt x="8956" y="11139"/>
                </a:cubicBezTo>
                <a:lnTo>
                  <a:pt x="12009" y="10271"/>
                </a:lnTo>
                <a:cubicBezTo>
                  <a:pt x="14093" y="9676"/>
                  <a:pt x="16400" y="8882"/>
                  <a:pt x="17319" y="6897"/>
                </a:cubicBezTo>
                <a:cubicBezTo>
                  <a:pt x="17815" y="5878"/>
                  <a:pt x="17815" y="4664"/>
                  <a:pt x="17319" y="3522"/>
                </a:cubicBezTo>
                <a:cubicBezTo>
                  <a:pt x="16698" y="2083"/>
                  <a:pt x="15433" y="892"/>
                  <a:pt x="13994" y="420"/>
                </a:cubicBezTo>
                <a:cubicBezTo>
                  <a:pt x="13150" y="138"/>
                  <a:pt x="12224" y="0"/>
                  <a:pt x="112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5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8" name="Google Shape;98;p50"/>
          <p:cNvSpPr txBox="1"/>
          <p:nvPr>
            <p:ph idx="1" type="body"/>
          </p:nvPr>
        </p:nvSpPr>
        <p:spPr>
          <a:xfrm>
            <a:off x="720000" y="1076275"/>
            <a:ext cx="7704000" cy="35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 sz="14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  <a:defRPr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romanLcPeriod"/>
              <a:defRPr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  <a:defRPr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romanLcPeriod"/>
              <a:defRPr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  <a:defRPr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romanLcPeriod"/>
              <a:defRPr/>
            </a:lvl9pPr>
          </a:lstStyle>
          <a:p/>
        </p:txBody>
      </p:sp>
      <p:pic>
        <p:nvPicPr>
          <p:cNvPr id="99" name="Google Shape;99;p5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4497818">
            <a:off x="8148134" y="-221765"/>
            <a:ext cx="1473183" cy="1462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59050" y="4327724"/>
            <a:ext cx="1046051" cy="103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35451" y="4487384"/>
            <a:ext cx="506026" cy="502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5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75010" y="4144373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5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373487" y="2436609"/>
            <a:ext cx="376198" cy="377301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50"/>
          <p:cNvSpPr/>
          <p:nvPr/>
        </p:nvSpPr>
        <p:spPr>
          <a:xfrm rot="4497888">
            <a:off x="7957398" y="158957"/>
            <a:ext cx="1320514" cy="844476"/>
          </a:xfrm>
          <a:custGeom>
            <a:rect b="b" l="l" r="r" t="t"/>
            <a:pathLst>
              <a:path extrusionOk="0" h="19503" w="30497">
                <a:moveTo>
                  <a:pt x="29901" y="1"/>
                </a:moveTo>
                <a:lnTo>
                  <a:pt x="29454" y="173"/>
                </a:lnTo>
                <a:cubicBezTo>
                  <a:pt x="30024" y="1712"/>
                  <a:pt x="29851" y="3597"/>
                  <a:pt x="29007" y="5459"/>
                </a:cubicBezTo>
                <a:cubicBezTo>
                  <a:pt x="28213" y="7170"/>
                  <a:pt x="26997" y="8635"/>
                  <a:pt x="25782" y="9975"/>
                </a:cubicBezTo>
                <a:cubicBezTo>
                  <a:pt x="22729" y="13449"/>
                  <a:pt x="18983" y="17171"/>
                  <a:pt x="14243" y="18560"/>
                </a:cubicBezTo>
                <a:cubicBezTo>
                  <a:pt x="13069" y="18899"/>
                  <a:pt x="11920" y="19053"/>
                  <a:pt x="10821" y="19053"/>
                </a:cubicBezTo>
                <a:cubicBezTo>
                  <a:pt x="6607" y="19053"/>
                  <a:pt x="3141" y="16784"/>
                  <a:pt x="1863" y="13969"/>
                </a:cubicBezTo>
                <a:cubicBezTo>
                  <a:pt x="497" y="10991"/>
                  <a:pt x="1142" y="7494"/>
                  <a:pt x="1986" y="3871"/>
                </a:cubicBezTo>
                <a:lnTo>
                  <a:pt x="1539" y="3772"/>
                </a:lnTo>
                <a:cubicBezTo>
                  <a:pt x="672" y="7468"/>
                  <a:pt x="1" y="11041"/>
                  <a:pt x="1440" y="14167"/>
                </a:cubicBezTo>
                <a:cubicBezTo>
                  <a:pt x="2780" y="17121"/>
                  <a:pt x="6402" y="19503"/>
                  <a:pt x="10795" y="19503"/>
                </a:cubicBezTo>
                <a:cubicBezTo>
                  <a:pt x="11937" y="19503"/>
                  <a:pt x="13151" y="19354"/>
                  <a:pt x="14368" y="19007"/>
                </a:cubicBezTo>
                <a:cubicBezTo>
                  <a:pt x="19231" y="17591"/>
                  <a:pt x="23052" y="13796"/>
                  <a:pt x="26129" y="10297"/>
                </a:cubicBezTo>
                <a:cubicBezTo>
                  <a:pt x="27344" y="8907"/>
                  <a:pt x="28610" y="7418"/>
                  <a:pt x="29428" y="5658"/>
                </a:cubicBezTo>
                <a:cubicBezTo>
                  <a:pt x="30321" y="3697"/>
                  <a:pt x="30496" y="1688"/>
                  <a:pt x="29901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5" name="Google Shape;105;p5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96951" y="3863213"/>
            <a:ext cx="299835" cy="249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5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467750" y="1186204"/>
            <a:ext cx="299825" cy="380627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50"/>
          <p:cNvSpPr/>
          <p:nvPr/>
        </p:nvSpPr>
        <p:spPr>
          <a:xfrm>
            <a:off x="-82950" y="4418723"/>
            <a:ext cx="799725" cy="856450"/>
          </a:xfrm>
          <a:custGeom>
            <a:rect b="b" l="l" r="r" t="t"/>
            <a:pathLst>
              <a:path extrusionOk="0" h="34258" w="31989">
                <a:moveTo>
                  <a:pt x="0" y="4676"/>
                </a:moveTo>
                <a:cubicBezTo>
                  <a:pt x="6382" y="-1706"/>
                  <a:pt x="20691" y="-1453"/>
                  <a:pt x="27075" y="4927"/>
                </a:cubicBezTo>
                <a:cubicBezTo>
                  <a:pt x="34011" y="11859"/>
                  <a:pt x="32436" y="24957"/>
                  <a:pt x="29331" y="34258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8" name="Google Shape;108;p5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23426" y="2376271"/>
            <a:ext cx="473349" cy="469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5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433550" y="-226175"/>
            <a:ext cx="8016425" cy="559585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51"/>
          <p:cNvSpPr txBox="1"/>
          <p:nvPr>
            <p:ph hasCustomPrompt="1" type="title"/>
          </p:nvPr>
        </p:nvSpPr>
        <p:spPr>
          <a:xfrm>
            <a:off x="1851225" y="1688100"/>
            <a:ext cx="6576000" cy="1404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b="0" sz="9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12" name="Google Shape;112;p51"/>
          <p:cNvSpPr txBox="1"/>
          <p:nvPr>
            <p:ph idx="1" type="subTitle"/>
          </p:nvPr>
        </p:nvSpPr>
        <p:spPr>
          <a:xfrm>
            <a:off x="2967825" y="2934100"/>
            <a:ext cx="54594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pic>
        <p:nvPicPr>
          <p:cNvPr id="113" name="Google Shape;113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375304">
            <a:off x="-1447150" y="3114538"/>
            <a:ext cx="3601774" cy="2724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51"/>
          <p:cNvSpPr/>
          <p:nvPr/>
        </p:nvSpPr>
        <p:spPr>
          <a:xfrm rot="-425860">
            <a:off x="-131233" y="2855357"/>
            <a:ext cx="1844388" cy="2180859"/>
          </a:xfrm>
          <a:custGeom>
            <a:rect b="b" l="l" r="r" t="t"/>
            <a:pathLst>
              <a:path extrusionOk="0" h="47296" w="39999">
                <a:moveTo>
                  <a:pt x="5510" y="1"/>
                </a:moveTo>
                <a:cubicBezTo>
                  <a:pt x="4921" y="1"/>
                  <a:pt x="4352" y="153"/>
                  <a:pt x="3848" y="499"/>
                </a:cubicBezTo>
                <a:lnTo>
                  <a:pt x="4120" y="872"/>
                </a:lnTo>
                <a:cubicBezTo>
                  <a:pt x="4542" y="581"/>
                  <a:pt x="5023" y="452"/>
                  <a:pt x="5526" y="452"/>
                </a:cubicBezTo>
                <a:cubicBezTo>
                  <a:pt x="6734" y="452"/>
                  <a:pt x="8069" y="1196"/>
                  <a:pt x="9032" y="2212"/>
                </a:cubicBezTo>
                <a:cubicBezTo>
                  <a:pt x="9429" y="2633"/>
                  <a:pt x="9803" y="3080"/>
                  <a:pt x="10174" y="3526"/>
                </a:cubicBezTo>
                <a:cubicBezTo>
                  <a:pt x="11067" y="4618"/>
                  <a:pt x="11960" y="5736"/>
                  <a:pt x="13250" y="6355"/>
                </a:cubicBezTo>
                <a:cubicBezTo>
                  <a:pt x="14144" y="6789"/>
                  <a:pt x="15101" y="6930"/>
                  <a:pt x="16079" y="6930"/>
                </a:cubicBezTo>
                <a:cubicBezTo>
                  <a:pt x="16948" y="6930"/>
                  <a:pt x="17834" y="6819"/>
                  <a:pt x="18709" y="6702"/>
                </a:cubicBezTo>
                <a:cubicBezTo>
                  <a:pt x="19565" y="6608"/>
                  <a:pt x="20435" y="6506"/>
                  <a:pt x="21288" y="6506"/>
                </a:cubicBezTo>
                <a:cubicBezTo>
                  <a:pt x="21993" y="6506"/>
                  <a:pt x="22687" y="6575"/>
                  <a:pt x="23350" y="6778"/>
                </a:cubicBezTo>
                <a:cubicBezTo>
                  <a:pt x="24789" y="7224"/>
                  <a:pt x="25905" y="8217"/>
                  <a:pt x="27072" y="9259"/>
                </a:cubicBezTo>
                <a:cubicBezTo>
                  <a:pt x="27568" y="9680"/>
                  <a:pt x="28064" y="10126"/>
                  <a:pt x="28584" y="10523"/>
                </a:cubicBezTo>
                <a:cubicBezTo>
                  <a:pt x="29553" y="11268"/>
                  <a:pt x="30645" y="11863"/>
                  <a:pt x="31661" y="12435"/>
                </a:cubicBezTo>
                <a:cubicBezTo>
                  <a:pt x="32779" y="13080"/>
                  <a:pt x="33944" y="13725"/>
                  <a:pt x="34936" y="14519"/>
                </a:cubicBezTo>
                <a:cubicBezTo>
                  <a:pt x="37840" y="16851"/>
                  <a:pt x="39528" y="20647"/>
                  <a:pt x="39329" y="24444"/>
                </a:cubicBezTo>
                <a:cubicBezTo>
                  <a:pt x="39154" y="28190"/>
                  <a:pt x="37195" y="31763"/>
                  <a:pt x="34093" y="33996"/>
                </a:cubicBezTo>
                <a:cubicBezTo>
                  <a:pt x="32282" y="35336"/>
                  <a:pt x="30123" y="36155"/>
                  <a:pt x="28039" y="36973"/>
                </a:cubicBezTo>
                <a:cubicBezTo>
                  <a:pt x="26153" y="37694"/>
                  <a:pt x="24217" y="38462"/>
                  <a:pt x="22506" y="39554"/>
                </a:cubicBezTo>
                <a:cubicBezTo>
                  <a:pt x="21439" y="40248"/>
                  <a:pt x="20422" y="41068"/>
                  <a:pt x="19479" y="41886"/>
                </a:cubicBezTo>
                <a:cubicBezTo>
                  <a:pt x="18461" y="42730"/>
                  <a:pt x="17395" y="43623"/>
                  <a:pt x="16254" y="44318"/>
                </a:cubicBezTo>
                <a:cubicBezTo>
                  <a:pt x="13062" y="46296"/>
                  <a:pt x="9269" y="46838"/>
                  <a:pt x="5509" y="46838"/>
                </a:cubicBezTo>
                <a:cubicBezTo>
                  <a:pt x="3656" y="46838"/>
                  <a:pt x="1811" y="46707"/>
                  <a:pt x="50" y="46551"/>
                </a:cubicBezTo>
                <a:lnTo>
                  <a:pt x="1" y="46997"/>
                </a:lnTo>
                <a:cubicBezTo>
                  <a:pt x="1763" y="47172"/>
                  <a:pt x="3623" y="47295"/>
                  <a:pt x="5485" y="47295"/>
                </a:cubicBezTo>
                <a:cubicBezTo>
                  <a:pt x="9330" y="47295"/>
                  <a:pt x="13201" y="46749"/>
                  <a:pt x="16502" y="44715"/>
                </a:cubicBezTo>
                <a:cubicBezTo>
                  <a:pt x="17667" y="43996"/>
                  <a:pt x="18735" y="43103"/>
                  <a:pt x="19777" y="42233"/>
                </a:cubicBezTo>
                <a:cubicBezTo>
                  <a:pt x="20720" y="41439"/>
                  <a:pt x="21712" y="40622"/>
                  <a:pt x="22755" y="39951"/>
                </a:cubicBezTo>
                <a:cubicBezTo>
                  <a:pt x="24442" y="38859"/>
                  <a:pt x="26351" y="38115"/>
                  <a:pt x="28187" y="37396"/>
                </a:cubicBezTo>
                <a:cubicBezTo>
                  <a:pt x="30297" y="36576"/>
                  <a:pt x="32505" y="35733"/>
                  <a:pt x="34367" y="34369"/>
                </a:cubicBezTo>
                <a:cubicBezTo>
                  <a:pt x="37566" y="32060"/>
                  <a:pt x="39601" y="28339"/>
                  <a:pt x="39800" y="24468"/>
                </a:cubicBezTo>
                <a:cubicBezTo>
                  <a:pt x="39998" y="20524"/>
                  <a:pt x="38261" y="16578"/>
                  <a:pt x="35234" y="14172"/>
                </a:cubicBezTo>
                <a:cubicBezTo>
                  <a:pt x="34192" y="13328"/>
                  <a:pt x="33027" y="12683"/>
                  <a:pt x="31909" y="12038"/>
                </a:cubicBezTo>
                <a:cubicBezTo>
                  <a:pt x="30867" y="11466"/>
                  <a:pt x="29825" y="10871"/>
                  <a:pt x="28882" y="10152"/>
                </a:cubicBezTo>
                <a:cubicBezTo>
                  <a:pt x="28362" y="9779"/>
                  <a:pt x="27866" y="9332"/>
                  <a:pt x="27370" y="8912"/>
                </a:cubicBezTo>
                <a:cubicBezTo>
                  <a:pt x="26228" y="7869"/>
                  <a:pt x="25011" y="6802"/>
                  <a:pt x="23499" y="6331"/>
                </a:cubicBezTo>
                <a:cubicBezTo>
                  <a:pt x="22786" y="6116"/>
                  <a:pt x="22052" y="6040"/>
                  <a:pt x="21310" y="6040"/>
                </a:cubicBezTo>
                <a:cubicBezTo>
                  <a:pt x="20424" y="6040"/>
                  <a:pt x="19526" y="6148"/>
                  <a:pt x="18636" y="6256"/>
                </a:cubicBezTo>
                <a:cubicBezTo>
                  <a:pt x="17753" y="6362"/>
                  <a:pt x="16897" y="6468"/>
                  <a:pt x="16073" y="6468"/>
                </a:cubicBezTo>
                <a:cubicBezTo>
                  <a:pt x="15160" y="6468"/>
                  <a:pt x="14284" y="6338"/>
                  <a:pt x="13449" y="5934"/>
                </a:cubicBezTo>
                <a:cubicBezTo>
                  <a:pt x="12258" y="5362"/>
                  <a:pt x="11414" y="4346"/>
                  <a:pt x="10521" y="3254"/>
                </a:cubicBezTo>
                <a:cubicBezTo>
                  <a:pt x="10150" y="2782"/>
                  <a:pt x="9777" y="2311"/>
                  <a:pt x="9356" y="1889"/>
                </a:cubicBezTo>
                <a:cubicBezTo>
                  <a:pt x="8319" y="801"/>
                  <a:pt x="6861" y="1"/>
                  <a:pt x="551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53277">
            <a:off x="7614426" y="3920050"/>
            <a:ext cx="652300" cy="64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5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8100000">
            <a:off x="7244845" y="706988"/>
            <a:ext cx="506028" cy="36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5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6766" y="1110194"/>
            <a:ext cx="45353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5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81248" y="368600"/>
            <a:ext cx="505199" cy="567525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51"/>
          <p:cNvSpPr/>
          <p:nvPr/>
        </p:nvSpPr>
        <p:spPr>
          <a:xfrm rot="2915582">
            <a:off x="7629358" y="3963850"/>
            <a:ext cx="708098" cy="470385"/>
          </a:xfrm>
          <a:custGeom>
            <a:rect b="b" l="l" r="r" t="t"/>
            <a:pathLst>
              <a:path extrusionOk="0" h="11834" w="17816">
                <a:moveTo>
                  <a:pt x="11257" y="462"/>
                </a:moveTo>
                <a:cubicBezTo>
                  <a:pt x="12165" y="462"/>
                  <a:pt x="13046" y="594"/>
                  <a:pt x="13845" y="866"/>
                </a:cubicBezTo>
                <a:cubicBezTo>
                  <a:pt x="15159" y="1289"/>
                  <a:pt x="16327" y="2381"/>
                  <a:pt x="16872" y="3695"/>
                </a:cubicBezTo>
                <a:cubicBezTo>
                  <a:pt x="17319" y="4737"/>
                  <a:pt x="17343" y="5805"/>
                  <a:pt x="16922" y="6698"/>
                </a:cubicBezTo>
                <a:cubicBezTo>
                  <a:pt x="16053" y="8508"/>
                  <a:pt x="13869" y="9253"/>
                  <a:pt x="11860" y="9824"/>
                </a:cubicBezTo>
                <a:lnTo>
                  <a:pt x="8833" y="10692"/>
                </a:lnTo>
                <a:cubicBezTo>
                  <a:pt x="7609" y="11028"/>
                  <a:pt x="6339" y="11388"/>
                  <a:pt x="5045" y="11388"/>
                </a:cubicBezTo>
                <a:cubicBezTo>
                  <a:pt x="5001" y="11388"/>
                  <a:pt x="4957" y="11388"/>
                  <a:pt x="4913" y="11387"/>
                </a:cubicBezTo>
                <a:cubicBezTo>
                  <a:pt x="3474" y="11337"/>
                  <a:pt x="2233" y="10742"/>
                  <a:pt x="1562" y="9799"/>
                </a:cubicBezTo>
                <a:cubicBezTo>
                  <a:pt x="570" y="8336"/>
                  <a:pt x="1042" y="6252"/>
                  <a:pt x="2035" y="4935"/>
                </a:cubicBezTo>
                <a:cubicBezTo>
                  <a:pt x="3126" y="3496"/>
                  <a:pt x="4838" y="2579"/>
                  <a:pt x="6326" y="1736"/>
                </a:cubicBezTo>
                <a:cubicBezTo>
                  <a:pt x="7850" y="902"/>
                  <a:pt x="9600" y="462"/>
                  <a:pt x="11257" y="462"/>
                </a:cubicBezTo>
                <a:close/>
                <a:moveTo>
                  <a:pt x="11270" y="0"/>
                </a:moveTo>
                <a:cubicBezTo>
                  <a:pt x="9534" y="0"/>
                  <a:pt x="7705" y="457"/>
                  <a:pt x="6104" y="1339"/>
                </a:cubicBezTo>
                <a:cubicBezTo>
                  <a:pt x="4566" y="2182"/>
                  <a:pt x="2829" y="3149"/>
                  <a:pt x="1662" y="4664"/>
                </a:cubicBezTo>
                <a:cubicBezTo>
                  <a:pt x="596" y="6077"/>
                  <a:pt x="0" y="8360"/>
                  <a:pt x="1191" y="10047"/>
                </a:cubicBezTo>
                <a:cubicBezTo>
                  <a:pt x="1935" y="11115"/>
                  <a:pt x="3325" y="11784"/>
                  <a:pt x="4913" y="11833"/>
                </a:cubicBezTo>
                <a:lnTo>
                  <a:pt x="5135" y="11833"/>
                </a:lnTo>
                <a:cubicBezTo>
                  <a:pt x="6451" y="11833"/>
                  <a:pt x="7716" y="11486"/>
                  <a:pt x="8956" y="11139"/>
                </a:cubicBezTo>
                <a:lnTo>
                  <a:pt x="12009" y="10271"/>
                </a:lnTo>
                <a:cubicBezTo>
                  <a:pt x="14093" y="9676"/>
                  <a:pt x="16400" y="8882"/>
                  <a:pt x="17319" y="6897"/>
                </a:cubicBezTo>
                <a:cubicBezTo>
                  <a:pt x="17815" y="5878"/>
                  <a:pt x="17815" y="4664"/>
                  <a:pt x="17319" y="3522"/>
                </a:cubicBezTo>
                <a:cubicBezTo>
                  <a:pt x="16698" y="2083"/>
                  <a:pt x="15433" y="892"/>
                  <a:pt x="13994" y="420"/>
                </a:cubicBezTo>
                <a:cubicBezTo>
                  <a:pt x="13150" y="138"/>
                  <a:pt x="12224" y="0"/>
                  <a:pt x="112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2"/>
          <p:cNvSpPr txBox="1"/>
          <p:nvPr>
            <p:ph idx="1" type="subTitle"/>
          </p:nvPr>
        </p:nvSpPr>
        <p:spPr>
          <a:xfrm>
            <a:off x="720000" y="1634475"/>
            <a:ext cx="4694100" cy="20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romanLcPeriod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romanLcPeriod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romanLcPeriod"/>
              <a:defRPr/>
            </a:lvl9pPr>
          </a:lstStyle>
          <a:p/>
        </p:txBody>
      </p:sp>
      <p:sp>
        <p:nvSpPr>
          <p:cNvPr id="122" name="Google Shape;122;p52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3" name="Google Shape;123;p5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7634781">
            <a:off x="-619112" y="4507704"/>
            <a:ext cx="3357171" cy="253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6108100" y="933500"/>
            <a:ext cx="4257250" cy="322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75090" y="-175330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5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10800000">
            <a:off x="5423901" y="4214798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5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046274" y="556188"/>
            <a:ext cx="410448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5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10800000">
            <a:off x="6677905" y="4116684"/>
            <a:ext cx="297202" cy="377301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52"/>
          <p:cNvSpPr/>
          <p:nvPr/>
        </p:nvSpPr>
        <p:spPr>
          <a:xfrm rot="7634507">
            <a:off x="341440" y="4059955"/>
            <a:ext cx="2051088" cy="2406035"/>
          </a:xfrm>
          <a:custGeom>
            <a:rect b="b" l="l" r="r" t="t"/>
            <a:pathLst>
              <a:path extrusionOk="0" h="70504" w="60103">
                <a:moveTo>
                  <a:pt x="7458" y="0"/>
                </a:moveTo>
                <a:cubicBezTo>
                  <a:pt x="5013" y="3662"/>
                  <a:pt x="673" y="6653"/>
                  <a:pt x="188" y="11030"/>
                </a:cubicBezTo>
                <a:cubicBezTo>
                  <a:pt x="-975" y="21526"/>
                  <a:pt x="4424" y="31750"/>
                  <a:pt x="7458" y="41865"/>
                </a:cubicBezTo>
                <a:cubicBezTo>
                  <a:pt x="10166" y="50894"/>
                  <a:pt x="11831" y="61553"/>
                  <a:pt x="18989" y="67687"/>
                </a:cubicBezTo>
                <a:cubicBezTo>
                  <a:pt x="25847" y="73564"/>
                  <a:pt x="37248" y="68642"/>
                  <a:pt x="46064" y="66684"/>
                </a:cubicBezTo>
                <a:cubicBezTo>
                  <a:pt x="50943" y="65600"/>
                  <a:pt x="57332" y="65578"/>
                  <a:pt x="60103" y="61419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52"/>
          <p:cNvSpPr/>
          <p:nvPr/>
        </p:nvSpPr>
        <p:spPr>
          <a:xfrm>
            <a:off x="6990458" y="-145890"/>
            <a:ext cx="581160" cy="489314"/>
          </a:xfrm>
          <a:custGeom>
            <a:rect b="b" l="l" r="r" t="t"/>
            <a:pathLst>
              <a:path extrusionOk="0" h="17240" w="20476">
                <a:moveTo>
                  <a:pt x="10329" y="501"/>
                </a:moveTo>
                <a:cubicBezTo>
                  <a:pt x="14631" y="1362"/>
                  <a:pt x="21308" y="4742"/>
                  <a:pt x="20357" y="9025"/>
                </a:cubicBezTo>
                <a:cubicBezTo>
                  <a:pt x="19173" y="14357"/>
                  <a:pt x="11475" y="17820"/>
                  <a:pt x="6068" y="17047"/>
                </a:cubicBezTo>
                <a:cubicBezTo>
                  <a:pt x="1625" y="16412"/>
                  <a:pt x="-1216" y="8889"/>
                  <a:pt x="552" y="4763"/>
                </a:cubicBezTo>
                <a:cubicBezTo>
                  <a:pt x="1950" y="1500"/>
                  <a:pt x="6710" y="1120"/>
                  <a:pt x="10079" y="0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5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10800000">
            <a:off x="-1879975" y="3385700"/>
            <a:ext cx="2773201" cy="2097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6903362" y="-1750250"/>
            <a:ext cx="4257250" cy="322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4500005">
            <a:off x="8747627" y="4142865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5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10800000">
            <a:off x="8391051" y="2041273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5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10800000">
            <a:off x="8508461" y="3425470"/>
            <a:ext cx="410448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5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10800000">
            <a:off x="215572" y="721869"/>
            <a:ext cx="501199" cy="636274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53"/>
          <p:cNvSpPr/>
          <p:nvPr/>
        </p:nvSpPr>
        <p:spPr>
          <a:xfrm rot="4500097">
            <a:off x="8741419" y="4201052"/>
            <a:ext cx="581147" cy="489304"/>
          </a:xfrm>
          <a:custGeom>
            <a:rect b="b" l="l" r="r" t="t"/>
            <a:pathLst>
              <a:path extrusionOk="0" h="17240" w="20476">
                <a:moveTo>
                  <a:pt x="10329" y="501"/>
                </a:moveTo>
                <a:cubicBezTo>
                  <a:pt x="14631" y="1362"/>
                  <a:pt x="21308" y="4742"/>
                  <a:pt x="20357" y="9025"/>
                </a:cubicBezTo>
                <a:cubicBezTo>
                  <a:pt x="19173" y="14357"/>
                  <a:pt x="11475" y="17820"/>
                  <a:pt x="6068" y="17047"/>
                </a:cubicBezTo>
                <a:cubicBezTo>
                  <a:pt x="1625" y="16412"/>
                  <a:pt x="-1216" y="8889"/>
                  <a:pt x="552" y="4763"/>
                </a:cubicBezTo>
                <a:cubicBezTo>
                  <a:pt x="1950" y="1500"/>
                  <a:pt x="6710" y="1120"/>
                  <a:pt x="10079" y="0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53"/>
          <p:cNvSpPr/>
          <p:nvPr/>
        </p:nvSpPr>
        <p:spPr>
          <a:xfrm>
            <a:off x="-336850" y="3425475"/>
            <a:ext cx="1230075" cy="1766350"/>
          </a:xfrm>
          <a:custGeom>
            <a:rect b="b" l="l" r="r" t="t"/>
            <a:pathLst>
              <a:path extrusionOk="0" h="70654" w="49203">
                <a:moveTo>
                  <a:pt x="0" y="0"/>
                </a:moveTo>
                <a:cubicBezTo>
                  <a:pt x="12049" y="0"/>
                  <a:pt x="25991" y="3282"/>
                  <a:pt x="33995" y="12288"/>
                </a:cubicBezTo>
                <a:cubicBezTo>
                  <a:pt x="41310" y="20518"/>
                  <a:pt x="42575" y="32687"/>
                  <a:pt x="45054" y="43416"/>
                </a:cubicBezTo>
                <a:cubicBezTo>
                  <a:pt x="46467" y="49534"/>
                  <a:pt x="50176" y="55690"/>
                  <a:pt x="48945" y="61848"/>
                </a:cubicBezTo>
                <a:cubicBezTo>
                  <a:pt x="48141" y="65872"/>
                  <a:pt x="44153" y="69129"/>
                  <a:pt x="40344" y="70654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54"/>
          <p:cNvSpPr txBox="1"/>
          <p:nvPr>
            <p:ph type="title"/>
          </p:nvPr>
        </p:nvSpPr>
        <p:spPr>
          <a:xfrm>
            <a:off x="720000" y="2179625"/>
            <a:ext cx="77040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42" name="Google Shape;142;p54"/>
          <p:cNvSpPr txBox="1"/>
          <p:nvPr>
            <p:ph idx="1" type="subTitle"/>
          </p:nvPr>
        </p:nvSpPr>
        <p:spPr>
          <a:xfrm>
            <a:off x="2391925" y="3132175"/>
            <a:ext cx="4360200" cy="71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pic>
        <p:nvPicPr>
          <p:cNvPr id="143" name="Google Shape;143;p5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363738" y="2256713"/>
            <a:ext cx="3601774" cy="272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6760738" y="-959325"/>
            <a:ext cx="3601774" cy="272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5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072" y="2556603"/>
            <a:ext cx="2709449" cy="2049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5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61552" y="845051"/>
            <a:ext cx="506026" cy="36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5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1054" y="1209619"/>
            <a:ext cx="45353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5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95210" y="1725473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5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18082" y="214150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5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06892" y="1725476"/>
            <a:ext cx="279525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5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52931" y="667915"/>
            <a:ext cx="297202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5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-61545" y="240799"/>
            <a:ext cx="335871" cy="377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BLANK_1_1_1_2_1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5" name="Google Shape;155;p55"/>
          <p:cNvSpPr txBox="1"/>
          <p:nvPr>
            <p:ph idx="2" type="title"/>
          </p:nvPr>
        </p:nvSpPr>
        <p:spPr>
          <a:xfrm>
            <a:off x="720000" y="3174266"/>
            <a:ext cx="20607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56" name="Google Shape;156;p55"/>
          <p:cNvSpPr txBox="1"/>
          <p:nvPr>
            <p:ph idx="1" type="subTitle"/>
          </p:nvPr>
        </p:nvSpPr>
        <p:spPr>
          <a:xfrm>
            <a:off x="720000" y="3487154"/>
            <a:ext cx="2060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57" name="Google Shape;157;p55"/>
          <p:cNvSpPr txBox="1"/>
          <p:nvPr>
            <p:ph idx="3" type="title"/>
          </p:nvPr>
        </p:nvSpPr>
        <p:spPr>
          <a:xfrm>
            <a:off x="3543244" y="3174266"/>
            <a:ext cx="20607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58" name="Google Shape;158;p55"/>
          <p:cNvSpPr txBox="1"/>
          <p:nvPr>
            <p:ph idx="4" type="subTitle"/>
          </p:nvPr>
        </p:nvSpPr>
        <p:spPr>
          <a:xfrm>
            <a:off x="3543251" y="3487154"/>
            <a:ext cx="2060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59" name="Google Shape;159;p55"/>
          <p:cNvSpPr txBox="1"/>
          <p:nvPr>
            <p:ph idx="5" type="title"/>
          </p:nvPr>
        </p:nvSpPr>
        <p:spPr>
          <a:xfrm>
            <a:off x="6366511" y="3174266"/>
            <a:ext cx="20607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60" name="Google Shape;160;p55"/>
          <p:cNvSpPr txBox="1"/>
          <p:nvPr>
            <p:ph idx="6" type="subTitle"/>
          </p:nvPr>
        </p:nvSpPr>
        <p:spPr>
          <a:xfrm>
            <a:off x="6366525" y="3487154"/>
            <a:ext cx="2060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pic>
        <p:nvPicPr>
          <p:cNvPr id="161" name="Google Shape;161;p5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10800000">
            <a:off x="8267225" y="4422326"/>
            <a:ext cx="556250" cy="552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187344" y="4516149"/>
            <a:ext cx="506026" cy="364573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55"/>
          <p:cNvSpPr/>
          <p:nvPr/>
        </p:nvSpPr>
        <p:spPr>
          <a:xfrm rot="10800000">
            <a:off x="163938" y="4514838"/>
            <a:ext cx="552830" cy="367209"/>
          </a:xfrm>
          <a:custGeom>
            <a:rect b="b" l="l" r="r" t="t"/>
            <a:pathLst>
              <a:path extrusionOk="0" h="11834" w="17816">
                <a:moveTo>
                  <a:pt x="11257" y="462"/>
                </a:moveTo>
                <a:cubicBezTo>
                  <a:pt x="12165" y="462"/>
                  <a:pt x="13046" y="594"/>
                  <a:pt x="13845" y="866"/>
                </a:cubicBezTo>
                <a:cubicBezTo>
                  <a:pt x="15159" y="1289"/>
                  <a:pt x="16327" y="2381"/>
                  <a:pt x="16872" y="3695"/>
                </a:cubicBezTo>
                <a:cubicBezTo>
                  <a:pt x="17319" y="4737"/>
                  <a:pt x="17343" y="5805"/>
                  <a:pt x="16922" y="6698"/>
                </a:cubicBezTo>
                <a:cubicBezTo>
                  <a:pt x="16053" y="8508"/>
                  <a:pt x="13869" y="9253"/>
                  <a:pt x="11860" y="9824"/>
                </a:cubicBezTo>
                <a:lnTo>
                  <a:pt x="8833" y="10692"/>
                </a:lnTo>
                <a:cubicBezTo>
                  <a:pt x="7609" y="11028"/>
                  <a:pt x="6339" y="11388"/>
                  <a:pt x="5045" y="11388"/>
                </a:cubicBezTo>
                <a:cubicBezTo>
                  <a:pt x="5001" y="11388"/>
                  <a:pt x="4957" y="11388"/>
                  <a:pt x="4913" y="11387"/>
                </a:cubicBezTo>
                <a:cubicBezTo>
                  <a:pt x="3474" y="11337"/>
                  <a:pt x="2233" y="10742"/>
                  <a:pt x="1562" y="9799"/>
                </a:cubicBezTo>
                <a:cubicBezTo>
                  <a:pt x="570" y="8336"/>
                  <a:pt x="1042" y="6252"/>
                  <a:pt x="2035" y="4935"/>
                </a:cubicBezTo>
                <a:cubicBezTo>
                  <a:pt x="3126" y="3496"/>
                  <a:pt x="4838" y="2579"/>
                  <a:pt x="6326" y="1736"/>
                </a:cubicBezTo>
                <a:cubicBezTo>
                  <a:pt x="7850" y="902"/>
                  <a:pt x="9600" y="462"/>
                  <a:pt x="11257" y="462"/>
                </a:cubicBezTo>
                <a:close/>
                <a:moveTo>
                  <a:pt x="11270" y="0"/>
                </a:moveTo>
                <a:cubicBezTo>
                  <a:pt x="9534" y="0"/>
                  <a:pt x="7705" y="457"/>
                  <a:pt x="6104" y="1339"/>
                </a:cubicBezTo>
                <a:cubicBezTo>
                  <a:pt x="4566" y="2182"/>
                  <a:pt x="2829" y="3149"/>
                  <a:pt x="1662" y="4664"/>
                </a:cubicBezTo>
                <a:cubicBezTo>
                  <a:pt x="596" y="6077"/>
                  <a:pt x="0" y="8360"/>
                  <a:pt x="1191" y="10047"/>
                </a:cubicBezTo>
                <a:cubicBezTo>
                  <a:pt x="1935" y="11115"/>
                  <a:pt x="3325" y="11784"/>
                  <a:pt x="4913" y="11833"/>
                </a:cubicBezTo>
                <a:lnTo>
                  <a:pt x="5135" y="11833"/>
                </a:lnTo>
                <a:cubicBezTo>
                  <a:pt x="6451" y="11833"/>
                  <a:pt x="7716" y="11486"/>
                  <a:pt x="8956" y="11139"/>
                </a:cubicBezTo>
                <a:lnTo>
                  <a:pt x="12009" y="10271"/>
                </a:lnTo>
                <a:cubicBezTo>
                  <a:pt x="14093" y="9676"/>
                  <a:pt x="16400" y="8882"/>
                  <a:pt x="17319" y="6897"/>
                </a:cubicBezTo>
                <a:cubicBezTo>
                  <a:pt x="17815" y="5878"/>
                  <a:pt x="17815" y="4664"/>
                  <a:pt x="17319" y="3522"/>
                </a:cubicBezTo>
                <a:cubicBezTo>
                  <a:pt x="16698" y="2083"/>
                  <a:pt x="15433" y="892"/>
                  <a:pt x="13994" y="420"/>
                </a:cubicBezTo>
                <a:cubicBezTo>
                  <a:pt x="13150" y="138"/>
                  <a:pt x="12224" y="0"/>
                  <a:pt x="112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4" name="Google Shape;164;p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10392736">
            <a:off x="4654459" y="-2003871"/>
            <a:ext cx="4801033" cy="32200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5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2253100" y="3634800"/>
            <a:ext cx="4257250" cy="322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6299995">
            <a:off x="-221513" y="203356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1895" y="2476475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5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0053" y="1092278"/>
            <a:ext cx="410448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5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362191" y="3536907"/>
            <a:ext cx="501199" cy="636274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56"/>
          <p:cNvSpPr/>
          <p:nvPr/>
        </p:nvSpPr>
        <p:spPr>
          <a:xfrm rot="-6299903">
            <a:off x="-243604" y="204695"/>
            <a:ext cx="581147" cy="489304"/>
          </a:xfrm>
          <a:custGeom>
            <a:rect b="b" l="l" r="r" t="t"/>
            <a:pathLst>
              <a:path extrusionOk="0" h="17240" w="20476">
                <a:moveTo>
                  <a:pt x="10329" y="501"/>
                </a:moveTo>
                <a:cubicBezTo>
                  <a:pt x="14631" y="1362"/>
                  <a:pt x="21308" y="4742"/>
                  <a:pt x="20357" y="9025"/>
                </a:cubicBezTo>
                <a:cubicBezTo>
                  <a:pt x="19173" y="14357"/>
                  <a:pt x="11475" y="17820"/>
                  <a:pt x="6068" y="17047"/>
                </a:cubicBezTo>
                <a:cubicBezTo>
                  <a:pt x="1625" y="16412"/>
                  <a:pt x="-1216" y="8889"/>
                  <a:pt x="552" y="4763"/>
                </a:cubicBezTo>
                <a:cubicBezTo>
                  <a:pt x="1950" y="1500"/>
                  <a:pt x="6710" y="1120"/>
                  <a:pt x="10079" y="0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2" name="Google Shape;172;p5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10715659">
            <a:off x="6458026" y="-1685185"/>
            <a:ext cx="3938396" cy="2978869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56"/>
          <p:cNvSpPr/>
          <p:nvPr/>
        </p:nvSpPr>
        <p:spPr>
          <a:xfrm>
            <a:off x="6625050" y="-168950"/>
            <a:ext cx="2892700" cy="988125"/>
          </a:xfrm>
          <a:custGeom>
            <a:rect b="b" l="l" r="r" t="t"/>
            <a:pathLst>
              <a:path extrusionOk="0" h="39525" w="115708">
                <a:moveTo>
                  <a:pt x="0" y="0"/>
                </a:moveTo>
                <a:cubicBezTo>
                  <a:pt x="3293" y="5492"/>
                  <a:pt x="6100" y="11777"/>
                  <a:pt x="11264" y="15564"/>
                </a:cubicBezTo>
                <a:cubicBezTo>
                  <a:pt x="17517" y="20150"/>
                  <a:pt x="26325" y="19395"/>
                  <a:pt x="33586" y="22117"/>
                </a:cubicBezTo>
                <a:cubicBezTo>
                  <a:pt x="39637" y="24385"/>
                  <a:pt x="43837" y="30885"/>
                  <a:pt x="50174" y="32152"/>
                </a:cubicBezTo>
                <a:cubicBezTo>
                  <a:pt x="61444" y="34405"/>
                  <a:pt x="73219" y="28155"/>
                  <a:pt x="84579" y="29900"/>
                </a:cubicBezTo>
                <a:cubicBezTo>
                  <a:pt x="95314" y="31549"/>
                  <a:pt x="105058" y="37393"/>
                  <a:pt x="115708" y="39525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1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57"/>
          <p:cNvSpPr txBox="1"/>
          <p:nvPr>
            <p:ph idx="1" type="subTitle"/>
          </p:nvPr>
        </p:nvSpPr>
        <p:spPr>
          <a:xfrm>
            <a:off x="4892325" y="2955800"/>
            <a:ext cx="2907600" cy="106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76" name="Google Shape;176;p57"/>
          <p:cNvSpPr txBox="1"/>
          <p:nvPr>
            <p:ph type="title"/>
          </p:nvPr>
        </p:nvSpPr>
        <p:spPr>
          <a:xfrm>
            <a:off x="4892325" y="1121500"/>
            <a:ext cx="3534900" cy="167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77" name="Google Shape;177;p5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4">
            <a:off x="-2383475" y="1121504"/>
            <a:ext cx="6581850" cy="4978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3159471" y="3099213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5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0800000">
            <a:off x="2807289" y="454700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5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10800000">
            <a:off x="1178687" y="667546"/>
            <a:ext cx="410448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5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10800000">
            <a:off x="419568" y="1044860"/>
            <a:ext cx="297202" cy="377301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57"/>
          <p:cNvSpPr/>
          <p:nvPr/>
        </p:nvSpPr>
        <p:spPr>
          <a:xfrm rot="10800000">
            <a:off x="-1011454" y="1422143"/>
            <a:ext cx="4476129" cy="4697007"/>
          </a:xfrm>
          <a:custGeom>
            <a:rect b="b" l="l" r="r" t="t"/>
            <a:pathLst>
              <a:path extrusionOk="0" h="176629" w="168323">
                <a:moveTo>
                  <a:pt x="168323" y="0"/>
                </a:moveTo>
                <a:cubicBezTo>
                  <a:pt x="155295" y="1303"/>
                  <a:pt x="142212" y="5456"/>
                  <a:pt x="130985" y="12192"/>
                </a:cubicBezTo>
                <a:cubicBezTo>
                  <a:pt x="118046" y="19955"/>
                  <a:pt x="109205" y="35903"/>
                  <a:pt x="94409" y="38862"/>
                </a:cubicBezTo>
                <a:cubicBezTo>
                  <a:pt x="82700" y="41204"/>
                  <a:pt x="70179" y="36728"/>
                  <a:pt x="58595" y="39624"/>
                </a:cubicBezTo>
                <a:cubicBezTo>
                  <a:pt x="53992" y="40775"/>
                  <a:pt x="48948" y="45875"/>
                  <a:pt x="44879" y="43434"/>
                </a:cubicBezTo>
                <a:cubicBezTo>
                  <a:pt x="38711" y="39733"/>
                  <a:pt x="36018" y="31926"/>
                  <a:pt x="30401" y="27432"/>
                </a:cubicBezTo>
                <a:cubicBezTo>
                  <a:pt x="23655" y="22035"/>
                  <a:pt x="9285" y="21005"/>
                  <a:pt x="4493" y="28194"/>
                </a:cubicBezTo>
                <a:cubicBezTo>
                  <a:pt x="-3268" y="39835"/>
                  <a:pt x="522" y="57590"/>
                  <a:pt x="6779" y="70104"/>
                </a:cubicBezTo>
                <a:cubicBezTo>
                  <a:pt x="11164" y="78873"/>
                  <a:pt x="21927" y="84214"/>
                  <a:pt x="24305" y="93726"/>
                </a:cubicBezTo>
                <a:cubicBezTo>
                  <a:pt x="26711" y="103349"/>
                  <a:pt x="19853" y="113059"/>
                  <a:pt x="17447" y="122682"/>
                </a:cubicBezTo>
                <a:cubicBezTo>
                  <a:pt x="14736" y="133527"/>
                  <a:pt x="13210" y="146211"/>
                  <a:pt x="18209" y="156210"/>
                </a:cubicBezTo>
                <a:cubicBezTo>
                  <a:pt x="24813" y="169418"/>
                  <a:pt x="43267" y="178450"/>
                  <a:pt x="57833" y="176022"/>
                </a:cubicBezTo>
                <a:cubicBezTo>
                  <a:pt x="68595" y="174228"/>
                  <a:pt x="76853" y="164446"/>
                  <a:pt x="87551" y="162306"/>
                </a:cubicBezTo>
                <a:cubicBezTo>
                  <a:pt x="103586" y="159099"/>
                  <a:pt x="123237" y="166784"/>
                  <a:pt x="136319" y="156972"/>
                </a:cubicBezTo>
                <a:cubicBezTo>
                  <a:pt x="141523" y="153069"/>
                  <a:pt x="146933" y="148043"/>
                  <a:pt x="148511" y="141732"/>
                </a:cubicBezTo>
                <a:cubicBezTo>
                  <a:pt x="149961" y="135932"/>
                  <a:pt x="146151" y="130006"/>
                  <a:pt x="144701" y="124206"/>
                </a:cubicBezTo>
                <a:cubicBezTo>
                  <a:pt x="143455" y="119223"/>
                  <a:pt x="144690" y="113561"/>
                  <a:pt x="146987" y="108966"/>
                </a:cubicBezTo>
                <a:cubicBezTo>
                  <a:pt x="150543" y="101854"/>
                  <a:pt x="160372" y="98298"/>
                  <a:pt x="168323" y="98298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5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85" name="Google Shape;185;p5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10715659">
            <a:off x="6458026" y="-1685185"/>
            <a:ext cx="3938396" cy="29788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4499994">
            <a:off x="-115594" y="3991171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5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0800000">
            <a:off x="-92174" y="1818748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5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10800000">
            <a:off x="309561" y="3187595"/>
            <a:ext cx="410448" cy="377301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58"/>
          <p:cNvSpPr/>
          <p:nvPr/>
        </p:nvSpPr>
        <p:spPr>
          <a:xfrm rot="-4499804">
            <a:off x="-122403" y="3992345"/>
            <a:ext cx="581161" cy="489315"/>
          </a:xfrm>
          <a:custGeom>
            <a:rect b="b" l="l" r="r" t="t"/>
            <a:pathLst>
              <a:path extrusionOk="0" h="17240" w="20476">
                <a:moveTo>
                  <a:pt x="10329" y="501"/>
                </a:moveTo>
                <a:cubicBezTo>
                  <a:pt x="14631" y="1362"/>
                  <a:pt x="21308" y="4742"/>
                  <a:pt x="20357" y="9025"/>
                </a:cubicBezTo>
                <a:cubicBezTo>
                  <a:pt x="19173" y="14357"/>
                  <a:pt x="11475" y="17820"/>
                  <a:pt x="6068" y="17047"/>
                </a:cubicBezTo>
                <a:cubicBezTo>
                  <a:pt x="1625" y="16412"/>
                  <a:pt x="-1216" y="8889"/>
                  <a:pt x="552" y="4763"/>
                </a:cubicBezTo>
                <a:cubicBezTo>
                  <a:pt x="1950" y="1500"/>
                  <a:pt x="6710" y="1120"/>
                  <a:pt x="10079" y="0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58"/>
          <p:cNvSpPr/>
          <p:nvPr/>
        </p:nvSpPr>
        <p:spPr>
          <a:xfrm>
            <a:off x="6625050" y="-168950"/>
            <a:ext cx="2892700" cy="988125"/>
          </a:xfrm>
          <a:custGeom>
            <a:rect b="b" l="l" r="r" t="t"/>
            <a:pathLst>
              <a:path extrusionOk="0" h="39525" w="115708">
                <a:moveTo>
                  <a:pt x="0" y="0"/>
                </a:moveTo>
                <a:cubicBezTo>
                  <a:pt x="3293" y="5492"/>
                  <a:pt x="6100" y="11777"/>
                  <a:pt x="11264" y="15564"/>
                </a:cubicBezTo>
                <a:cubicBezTo>
                  <a:pt x="17517" y="20150"/>
                  <a:pt x="26325" y="19395"/>
                  <a:pt x="33586" y="22117"/>
                </a:cubicBezTo>
                <a:cubicBezTo>
                  <a:pt x="39637" y="24385"/>
                  <a:pt x="43837" y="30885"/>
                  <a:pt x="50174" y="32152"/>
                </a:cubicBezTo>
                <a:cubicBezTo>
                  <a:pt x="61444" y="34405"/>
                  <a:pt x="73219" y="28155"/>
                  <a:pt x="84579" y="29900"/>
                </a:cubicBezTo>
                <a:cubicBezTo>
                  <a:pt x="95314" y="31549"/>
                  <a:pt x="105058" y="37393"/>
                  <a:pt x="115708" y="39525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59"/>
          <p:cNvSpPr txBox="1"/>
          <p:nvPr>
            <p:ph type="title"/>
          </p:nvPr>
        </p:nvSpPr>
        <p:spPr>
          <a:xfrm>
            <a:off x="4012550" y="1413275"/>
            <a:ext cx="3564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3" name="Google Shape;193;p59"/>
          <p:cNvSpPr txBox="1"/>
          <p:nvPr>
            <p:ph idx="1" type="body"/>
          </p:nvPr>
        </p:nvSpPr>
        <p:spPr>
          <a:xfrm>
            <a:off x="4012550" y="2120725"/>
            <a:ext cx="3322200" cy="16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pic>
        <p:nvPicPr>
          <p:cNvPr id="194" name="Google Shape;194;p5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592149" y="-419050"/>
            <a:ext cx="2773201" cy="2097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40200" y="1315450"/>
            <a:ext cx="4257250" cy="322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5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1707" y="-133790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5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5682" y="627825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5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52891" y="597728"/>
            <a:ext cx="410448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5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050043" y="975015"/>
            <a:ext cx="297202" cy="377301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59"/>
          <p:cNvSpPr/>
          <p:nvPr/>
        </p:nvSpPr>
        <p:spPr>
          <a:xfrm>
            <a:off x="7639550" y="-309016"/>
            <a:ext cx="1694304" cy="1987508"/>
          </a:xfrm>
          <a:custGeom>
            <a:rect b="b" l="l" r="r" t="t"/>
            <a:pathLst>
              <a:path extrusionOk="0" h="70504" w="60103">
                <a:moveTo>
                  <a:pt x="7458" y="0"/>
                </a:moveTo>
                <a:cubicBezTo>
                  <a:pt x="5013" y="3662"/>
                  <a:pt x="673" y="6653"/>
                  <a:pt x="188" y="11030"/>
                </a:cubicBezTo>
                <a:cubicBezTo>
                  <a:pt x="-975" y="21526"/>
                  <a:pt x="4424" y="31750"/>
                  <a:pt x="7458" y="41865"/>
                </a:cubicBezTo>
                <a:cubicBezTo>
                  <a:pt x="10166" y="50894"/>
                  <a:pt x="11831" y="61553"/>
                  <a:pt x="18989" y="67687"/>
                </a:cubicBezTo>
                <a:cubicBezTo>
                  <a:pt x="25847" y="73564"/>
                  <a:pt x="37248" y="68642"/>
                  <a:pt x="46064" y="66684"/>
                </a:cubicBezTo>
                <a:cubicBezTo>
                  <a:pt x="50943" y="65600"/>
                  <a:pt x="57332" y="65578"/>
                  <a:pt x="60103" y="61419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59"/>
          <p:cNvSpPr/>
          <p:nvPr/>
        </p:nvSpPr>
        <p:spPr>
          <a:xfrm>
            <a:off x="597074" y="-104350"/>
            <a:ext cx="581160" cy="489314"/>
          </a:xfrm>
          <a:custGeom>
            <a:rect b="b" l="l" r="r" t="t"/>
            <a:pathLst>
              <a:path extrusionOk="0" h="17240" w="20476">
                <a:moveTo>
                  <a:pt x="10329" y="501"/>
                </a:moveTo>
                <a:cubicBezTo>
                  <a:pt x="14631" y="1362"/>
                  <a:pt x="21308" y="4742"/>
                  <a:pt x="20357" y="9025"/>
                </a:cubicBezTo>
                <a:cubicBezTo>
                  <a:pt x="19173" y="14357"/>
                  <a:pt x="11475" y="17820"/>
                  <a:pt x="6068" y="17047"/>
                </a:cubicBezTo>
                <a:cubicBezTo>
                  <a:pt x="1625" y="16412"/>
                  <a:pt x="-1216" y="8889"/>
                  <a:pt x="552" y="4763"/>
                </a:cubicBezTo>
                <a:cubicBezTo>
                  <a:pt x="1950" y="1500"/>
                  <a:pt x="6710" y="1120"/>
                  <a:pt x="10079" y="0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6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977925" y="972200"/>
            <a:ext cx="4380476" cy="307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98491" y="-840225"/>
            <a:ext cx="4643700" cy="3264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6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7956" y="1823718"/>
            <a:ext cx="4776394" cy="3357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6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23251" y="2877299"/>
            <a:ext cx="3578774" cy="270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6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891175" y="1540651"/>
            <a:ext cx="1109546" cy="1101476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60"/>
          <p:cNvSpPr txBox="1"/>
          <p:nvPr>
            <p:ph type="title"/>
          </p:nvPr>
        </p:nvSpPr>
        <p:spPr>
          <a:xfrm>
            <a:off x="716775" y="1307100"/>
            <a:ext cx="6367800" cy="252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pic>
        <p:nvPicPr>
          <p:cNvPr id="209" name="Google Shape;209;p6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495298" y="483288"/>
            <a:ext cx="506026" cy="36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6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684954" y="1823719"/>
            <a:ext cx="453537" cy="377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61"/>
          <p:cNvSpPr txBox="1"/>
          <p:nvPr>
            <p:ph type="title"/>
          </p:nvPr>
        </p:nvSpPr>
        <p:spPr>
          <a:xfrm>
            <a:off x="5184350" y="1488950"/>
            <a:ext cx="3234300" cy="20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13" name="Google Shape;213;p6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366766" y="290628"/>
            <a:ext cx="410448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06081" y="290615"/>
            <a:ext cx="297202" cy="377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6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949393" y="-541900"/>
            <a:ext cx="552848" cy="5488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6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368725" y="-1505788"/>
            <a:ext cx="7647099" cy="7591501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63"/>
          <p:cNvSpPr txBox="1"/>
          <p:nvPr>
            <p:ph type="title"/>
          </p:nvPr>
        </p:nvSpPr>
        <p:spPr>
          <a:xfrm>
            <a:off x="1021575" y="3522400"/>
            <a:ext cx="4563900" cy="53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220" name="Google Shape;220;p63"/>
          <p:cNvSpPr txBox="1"/>
          <p:nvPr>
            <p:ph idx="1" type="subTitle"/>
          </p:nvPr>
        </p:nvSpPr>
        <p:spPr>
          <a:xfrm>
            <a:off x="1021575" y="1089200"/>
            <a:ext cx="5435100" cy="240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pic>
        <p:nvPicPr>
          <p:cNvPr id="221" name="Google Shape;221;p6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>
            <a:off x="8051941" y="3908282"/>
            <a:ext cx="1377808" cy="1459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7189900" y="4132691"/>
            <a:ext cx="666512" cy="706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6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302484" y="3255388"/>
            <a:ext cx="394928" cy="350594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63"/>
          <p:cNvSpPr/>
          <p:nvPr/>
        </p:nvSpPr>
        <p:spPr>
          <a:xfrm flipH="1">
            <a:off x="8144481" y="4036185"/>
            <a:ext cx="1053318" cy="1203826"/>
          </a:xfrm>
          <a:custGeom>
            <a:rect b="b" l="l" r="r" t="t"/>
            <a:pathLst>
              <a:path extrusionOk="0" h="34258" w="31989">
                <a:moveTo>
                  <a:pt x="0" y="4676"/>
                </a:moveTo>
                <a:cubicBezTo>
                  <a:pt x="6382" y="-1706"/>
                  <a:pt x="20691" y="-1453"/>
                  <a:pt x="27075" y="4927"/>
                </a:cubicBezTo>
                <a:cubicBezTo>
                  <a:pt x="34011" y="11859"/>
                  <a:pt x="32436" y="24957"/>
                  <a:pt x="29331" y="34258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5" name="Google Shape;225;p6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flipH="1">
            <a:off x="8248562" y="2208863"/>
            <a:ext cx="623472" cy="66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3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6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28" name="Google Shape;228;p6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900006">
            <a:off x="6618438" y="-184419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8419991" y="553228"/>
            <a:ext cx="1135075" cy="84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6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400000">
            <a:off x="7578977" y="255300"/>
            <a:ext cx="410448" cy="377301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64"/>
          <p:cNvSpPr/>
          <p:nvPr/>
        </p:nvSpPr>
        <p:spPr>
          <a:xfrm rot="900196">
            <a:off x="6632864" y="-147315"/>
            <a:ext cx="581161" cy="489315"/>
          </a:xfrm>
          <a:custGeom>
            <a:rect b="b" l="l" r="r" t="t"/>
            <a:pathLst>
              <a:path extrusionOk="0" h="17240" w="20476">
                <a:moveTo>
                  <a:pt x="10329" y="501"/>
                </a:moveTo>
                <a:cubicBezTo>
                  <a:pt x="14631" y="1362"/>
                  <a:pt x="21308" y="4742"/>
                  <a:pt x="20357" y="9025"/>
                </a:cubicBezTo>
                <a:cubicBezTo>
                  <a:pt x="19173" y="14357"/>
                  <a:pt x="11475" y="17820"/>
                  <a:pt x="6068" y="17047"/>
                </a:cubicBezTo>
                <a:cubicBezTo>
                  <a:pt x="1625" y="16412"/>
                  <a:pt x="-1216" y="8889"/>
                  <a:pt x="552" y="4763"/>
                </a:cubicBezTo>
                <a:cubicBezTo>
                  <a:pt x="1950" y="1500"/>
                  <a:pt x="6710" y="1120"/>
                  <a:pt x="10079" y="0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2" name="Google Shape;232;p6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9499024">
            <a:off x="-806474" y="4403839"/>
            <a:ext cx="3578775" cy="2706849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64"/>
          <p:cNvSpPr/>
          <p:nvPr/>
        </p:nvSpPr>
        <p:spPr>
          <a:xfrm rot="-10398936">
            <a:off x="-414563" y="4002326"/>
            <a:ext cx="1822846" cy="2231570"/>
          </a:xfrm>
          <a:custGeom>
            <a:rect b="b" l="l" r="r" t="t"/>
            <a:pathLst>
              <a:path extrusionOk="0" h="89263" w="72914">
                <a:moveTo>
                  <a:pt x="51816" y="0"/>
                </a:moveTo>
                <a:cubicBezTo>
                  <a:pt x="56095" y="17117"/>
                  <a:pt x="69489" y="31365"/>
                  <a:pt x="72390" y="48768"/>
                </a:cubicBezTo>
                <a:cubicBezTo>
                  <a:pt x="73063" y="52808"/>
                  <a:pt x="73138" y="57552"/>
                  <a:pt x="70866" y="60960"/>
                </a:cubicBezTo>
                <a:cubicBezTo>
                  <a:pt x="68130" y="65063"/>
                  <a:pt x="60234" y="64663"/>
                  <a:pt x="58674" y="69342"/>
                </a:cubicBezTo>
                <a:cubicBezTo>
                  <a:pt x="56687" y="75303"/>
                  <a:pt x="59330" y="84144"/>
                  <a:pt x="54102" y="87630"/>
                </a:cubicBezTo>
                <a:cubicBezTo>
                  <a:pt x="51978" y="89046"/>
                  <a:pt x="48606" y="89808"/>
                  <a:pt x="46482" y="88392"/>
                </a:cubicBezTo>
                <a:cubicBezTo>
                  <a:pt x="39866" y="83981"/>
                  <a:pt x="42430" y="71467"/>
                  <a:pt x="35814" y="67056"/>
                </a:cubicBezTo>
                <a:cubicBezTo>
                  <a:pt x="30303" y="63382"/>
                  <a:pt x="22428" y="67138"/>
                  <a:pt x="16002" y="65532"/>
                </a:cubicBezTo>
                <a:cubicBezTo>
                  <a:pt x="9344" y="63868"/>
                  <a:pt x="3069" y="58716"/>
                  <a:pt x="0" y="52578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1_1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65"/>
          <p:cNvSpPr txBox="1"/>
          <p:nvPr>
            <p:ph idx="1" type="subTitle"/>
          </p:nvPr>
        </p:nvSpPr>
        <p:spPr>
          <a:xfrm>
            <a:off x="1079200" y="2207500"/>
            <a:ext cx="2907600" cy="164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36" name="Google Shape;236;p65"/>
          <p:cNvSpPr txBox="1"/>
          <p:nvPr>
            <p:ph type="title"/>
          </p:nvPr>
        </p:nvSpPr>
        <p:spPr>
          <a:xfrm>
            <a:off x="1079200" y="1294100"/>
            <a:ext cx="3534900" cy="7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7" name="Google Shape;237;p6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10800000">
            <a:off x="-1808300" y="3385700"/>
            <a:ext cx="2773201" cy="2097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4886750" y="-419050"/>
            <a:ext cx="4257250" cy="322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6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4500005">
            <a:off x="8747627" y="4142865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6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10800000">
            <a:off x="7879076" y="2333098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6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10800000">
            <a:off x="7827511" y="3701945"/>
            <a:ext cx="410448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6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10800000">
            <a:off x="5456522" y="2677644"/>
            <a:ext cx="501199" cy="636274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65"/>
          <p:cNvSpPr/>
          <p:nvPr/>
        </p:nvSpPr>
        <p:spPr>
          <a:xfrm rot="10800000">
            <a:off x="-776804" y="3385708"/>
            <a:ext cx="1694304" cy="1987508"/>
          </a:xfrm>
          <a:custGeom>
            <a:rect b="b" l="l" r="r" t="t"/>
            <a:pathLst>
              <a:path extrusionOk="0" h="70504" w="60103">
                <a:moveTo>
                  <a:pt x="7458" y="0"/>
                </a:moveTo>
                <a:cubicBezTo>
                  <a:pt x="5013" y="3662"/>
                  <a:pt x="673" y="6653"/>
                  <a:pt x="188" y="11030"/>
                </a:cubicBezTo>
                <a:cubicBezTo>
                  <a:pt x="-975" y="21526"/>
                  <a:pt x="4424" y="31750"/>
                  <a:pt x="7458" y="41865"/>
                </a:cubicBezTo>
                <a:cubicBezTo>
                  <a:pt x="10166" y="50894"/>
                  <a:pt x="11831" y="61553"/>
                  <a:pt x="18989" y="67687"/>
                </a:cubicBezTo>
                <a:cubicBezTo>
                  <a:pt x="25847" y="73564"/>
                  <a:pt x="37248" y="68642"/>
                  <a:pt x="46064" y="66684"/>
                </a:cubicBezTo>
                <a:cubicBezTo>
                  <a:pt x="50943" y="65600"/>
                  <a:pt x="57332" y="65578"/>
                  <a:pt x="60103" y="61419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65"/>
          <p:cNvSpPr/>
          <p:nvPr/>
        </p:nvSpPr>
        <p:spPr>
          <a:xfrm rot="4500097">
            <a:off x="8741419" y="4201052"/>
            <a:ext cx="581147" cy="489304"/>
          </a:xfrm>
          <a:custGeom>
            <a:rect b="b" l="l" r="r" t="t"/>
            <a:pathLst>
              <a:path extrusionOk="0" h="17240" w="20476">
                <a:moveTo>
                  <a:pt x="10329" y="501"/>
                </a:moveTo>
                <a:cubicBezTo>
                  <a:pt x="14631" y="1362"/>
                  <a:pt x="21308" y="4742"/>
                  <a:pt x="20357" y="9025"/>
                </a:cubicBezTo>
                <a:cubicBezTo>
                  <a:pt x="19173" y="14357"/>
                  <a:pt x="11475" y="17820"/>
                  <a:pt x="6068" y="17047"/>
                </a:cubicBezTo>
                <a:cubicBezTo>
                  <a:pt x="1625" y="16412"/>
                  <a:pt x="-1216" y="8889"/>
                  <a:pt x="552" y="4763"/>
                </a:cubicBezTo>
                <a:cubicBezTo>
                  <a:pt x="1950" y="1500"/>
                  <a:pt x="6710" y="1120"/>
                  <a:pt x="10079" y="0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1_1_1"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66"/>
          <p:cNvSpPr txBox="1"/>
          <p:nvPr>
            <p:ph idx="1" type="subTitle"/>
          </p:nvPr>
        </p:nvSpPr>
        <p:spPr>
          <a:xfrm>
            <a:off x="1265475" y="2649050"/>
            <a:ext cx="2520600" cy="106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47" name="Google Shape;247;p66"/>
          <p:cNvSpPr txBox="1"/>
          <p:nvPr>
            <p:ph type="title"/>
          </p:nvPr>
        </p:nvSpPr>
        <p:spPr>
          <a:xfrm>
            <a:off x="1265475" y="1428250"/>
            <a:ext cx="2520600" cy="106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48" name="Google Shape;248;p6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10800000">
            <a:off x="4441374" y="391187"/>
            <a:ext cx="6036126" cy="4242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900000">
            <a:off x="-2044724" y="-1158762"/>
            <a:ext cx="3578774" cy="270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6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0800000">
            <a:off x="4001076" y="4034400"/>
            <a:ext cx="794999" cy="78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6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10800000">
            <a:off x="994277" y="4605926"/>
            <a:ext cx="506026" cy="36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6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10800000">
            <a:off x="285610" y="3866418"/>
            <a:ext cx="453537" cy="377301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66"/>
          <p:cNvSpPr/>
          <p:nvPr/>
        </p:nvSpPr>
        <p:spPr>
          <a:xfrm>
            <a:off x="-609600" y="-342900"/>
            <a:ext cx="1822850" cy="2231575"/>
          </a:xfrm>
          <a:custGeom>
            <a:rect b="b" l="l" r="r" t="t"/>
            <a:pathLst>
              <a:path extrusionOk="0" h="89263" w="72914">
                <a:moveTo>
                  <a:pt x="51816" y="0"/>
                </a:moveTo>
                <a:cubicBezTo>
                  <a:pt x="56095" y="17117"/>
                  <a:pt x="69489" y="31365"/>
                  <a:pt x="72390" y="48768"/>
                </a:cubicBezTo>
                <a:cubicBezTo>
                  <a:pt x="73063" y="52808"/>
                  <a:pt x="73138" y="57552"/>
                  <a:pt x="70866" y="60960"/>
                </a:cubicBezTo>
                <a:cubicBezTo>
                  <a:pt x="68130" y="65063"/>
                  <a:pt x="60234" y="64663"/>
                  <a:pt x="58674" y="69342"/>
                </a:cubicBezTo>
                <a:cubicBezTo>
                  <a:pt x="56687" y="75303"/>
                  <a:pt x="59330" y="84144"/>
                  <a:pt x="54102" y="87630"/>
                </a:cubicBezTo>
                <a:cubicBezTo>
                  <a:pt x="51978" y="89046"/>
                  <a:pt x="48606" y="89808"/>
                  <a:pt x="46482" y="88392"/>
                </a:cubicBezTo>
                <a:cubicBezTo>
                  <a:pt x="39866" y="83981"/>
                  <a:pt x="42430" y="71467"/>
                  <a:pt x="35814" y="67056"/>
                </a:cubicBezTo>
                <a:cubicBezTo>
                  <a:pt x="30303" y="63382"/>
                  <a:pt x="22428" y="67138"/>
                  <a:pt x="16002" y="65532"/>
                </a:cubicBezTo>
                <a:cubicBezTo>
                  <a:pt x="9344" y="63868"/>
                  <a:pt x="3069" y="58716"/>
                  <a:pt x="0" y="52578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66"/>
          <p:cNvSpPr/>
          <p:nvPr/>
        </p:nvSpPr>
        <p:spPr>
          <a:xfrm>
            <a:off x="4014042" y="4055681"/>
            <a:ext cx="769111" cy="746644"/>
          </a:xfrm>
          <a:custGeom>
            <a:rect b="b" l="l" r="r" t="t"/>
            <a:pathLst>
              <a:path extrusionOk="0" h="45534" w="46897">
                <a:moveTo>
                  <a:pt x="13786" y="527"/>
                </a:moveTo>
                <a:cubicBezTo>
                  <a:pt x="21534" y="3121"/>
                  <a:pt x="44948" y="20938"/>
                  <a:pt x="46757" y="28379"/>
                </a:cubicBezTo>
                <a:cubicBezTo>
                  <a:pt x="48566" y="35820"/>
                  <a:pt x="32388" y="47766"/>
                  <a:pt x="24640" y="45172"/>
                </a:cubicBezTo>
                <a:cubicBezTo>
                  <a:pt x="16892" y="42578"/>
                  <a:pt x="2079" y="20256"/>
                  <a:pt x="270" y="12815"/>
                </a:cubicBezTo>
                <a:cubicBezTo>
                  <a:pt x="-1539" y="5374"/>
                  <a:pt x="6038" y="-2067"/>
                  <a:pt x="13786" y="527"/>
                </a:cubicBezTo>
                <a:close/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one column 1">
  <p:cSld name="CUSTOM_2"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67"/>
          <p:cNvSpPr txBox="1"/>
          <p:nvPr>
            <p:ph type="title"/>
          </p:nvPr>
        </p:nvSpPr>
        <p:spPr>
          <a:xfrm>
            <a:off x="1215300" y="1325825"/>
            <a:ext cx="4597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7" name="Google Shape;257;p67"/>
          <p:cNvSpPr txBox="1"/>
          <p:nvPr>
            <p:ph idx="1" type="body"/>
          </p:nvPr>
        </p:nvSpPr>
        <p:spPr>
          <a:xfrm>
            <a:off x="1215300" y="1957075"/>
            <a:ext cx="4525800" cy="18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pic>
        <p:nvPicPr>
          <p:cNvPr id="258" name="Google Shape;258;p6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4500001">
            <a:off x="5218083" y="2001522"/>
            <a:ext cx="4643700" cy="3264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 rot="-3760385">
            <a:off x="-851964" y="-801490"/>
            <a:ext cx="2581097" cy="204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6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6299998">
            <a:off x="348814" y="4329817"/>
            <a:ext cx="556249" cy="552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6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6299995">
            <a:off x="7782146" y="669777"/>
            <a:ext cx="506026" cy="364574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67"/>
          <p:cNvSpPr/>
          <p:nvPr/>
        </p:nvSpPr>
        <p:spPr>
          <a:xfrm rot="6299882">
            <a:off x="7758765" y="668472"/>
            <a:ext cx="552822" cy="367203"/>
          </a:xfrm>
          <a:custGeom>
            <a:rect b="b" l="l" r="r" t="t"/>
            <a:pathLst>
              <a:path extrusionOk="0" h="11834" w="17816">
                <a:moveTo>
                  <a:pt x="11257" y="462"/>
                </a:moveTo>
                <a:cubicBezTo>
                  <a:pt x="12165" y="462"/>
                  <a:pt x="13046" y="594"/>
                  <a:pt x="13845" y="866"/>
                </a:cubicBezTo>
                <a:cubicBezTo>
                  <a:pt x="15159" y="1289"/>
                  <a:pt x="16327" y="2381"/>
                  <a:pt x="16872" y="3695"/>
                </a:cubicBezTo>
                <a:cubicBezTo>
                  <a:pt x="17319" y="4737"/>
                  <a:pt x="17343" y="5805"/>
                  <a:pt x="16922" y="6698"/>
                </a:cubicBezTo>
                <a:cubicBezTo>
                  <a:pt x="16053" y="8508"/>
                  <a:pt x="13869" y="9253"/>
                  <a:pt x="11860" y="9824"/>
                </a:cubicBezTo>
                <a:lnTo>
                  <a:pt x="8833" y="10692"/>
                </a:lnTo>
                <a:cubicBezTo>
                  <a:pt x="7609" y="11028"/>
                  <a:pt x="6339" y="11388"/>
                  <a:pt x="5045" y="11388"/>
                </a:cubicBezTo>
                <a:cubicBezTo>
                  <a:pt x="5001" y="11388"/>
                  <a:pt x="4957" y="11388"/>
                  <a:pt x="4913" y="11387"/>
                </a:cubicBezTo>
                <a:cubicBezTo>
                  <a:pt x="3474" y="11337"/>
                  <a:pt x="2233" y="10742"/>
                  <a:pt x="1562" y="9799"/>
                </a:cubicBezTo>
                <a:cubicBezTo>
                  <a:pt x="570" y="8336"/>
                  <a:pt x="1042" y="6252"/>
                  <a:pt x="2035" y="4935"/>
                </a:cubicBezTo>
                <a:cubicBezTo>
                  <a:pt x="3126" y="3496"/>
                  <a:pt x="4838" y="2579"/>
                  <a:pt x="6326" y="1736"/>
                </a:cubicBezTo>
                <a:cubicBezTo>
                  <a:pt x="7850" y="902"/>
                  <a:pt x="9600" y="462"/>
                  <a:pt x="11257" y="462"/>
                </a:cubicBezTo>
                <a:close/>
                <a:moveTo>
                  <a:pt x="11270" y="0"/>
                </a:moveTo>
                <a:cubicBezTo>
                  <a:pt x="9534" y="0"/>
                  <a:pt x="7705" y="457"/>
                  <a:pt x="6104" y="1339"/>
                </a:cubicBezTo>
                <a:cubicBezTo>
                  <a:pt x="4566" y="2182"/>
                  <a:pt x="2829" y="3149"/>
                  <a:pt x="1662" y="4664"/>
                </a:cubicBezTo>
                <a:cubicBezTo>
                  <a:pt x="596" y="6077"/>
                  <a:pt x="0" y="8360"/>
                  <a:pt x="1191" y="10047"/>
                </a:cubicBezTo>
                <a:cubicBezTo>
                  <a:pt x="1935" y="11115"/>
                  <a:pt x="3325" y="11784"/>
                  <a:pt x="4913" y="11833"/>
                </a:cubicBezTo>
                <a:lnTo>
                  <a:pt x="5135" y="11833"/>
                </a:lnTo>
                <a:cubicBezTo>
                  <a:pt x="6451" y="11833"/>
                  <a:pt x="7716" y="11486"/>
                  <a:pt x="8956" y="11139"/>
                </a:cubicBezTo>
                <a:lnTo>
                  <a:pt x="12009" y="10271"/>
                </a:lnTo>
                <a:cubicBezTo>
                  <a:pt x="14093" y="9676"/>
                  <a:pt x="16400" y="8882"/>
                  <a:pt x="17319" y="6897"/>
                </a:cubicBezTo>
                <a:cubicBezTo>
                  <a:pt x="17815" y="5878"/>
                  <a:pt x="17815" y="4664"/>
                  <a:pt x="17319" y="3522"/>
                </a:cubicBezTo>
                <a:cubicBezTo>
                  <a:pt x="16698" y="2083"/>
                  <a:pt x="15433" y="892"/>
                  <a:pt x="13994" y="420"/>
                </a:cubicBezTo>
                <a:cubicBezTo>
                  <a:pt x="13150" y="138"/>
                  <a:pt x="12224" y="0"/>
                  <a:pt x="112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67"/>
          <p:cNvSpPr/>
          <p:nvPr/>
        </p:nvSpPr>
        <p:spPr>
          <a:xfrm flipH="1" rot="-4335663">
            <a:off x="-489040" y="-750446"/>
            <a:ext cx="1585120" cy="1874883"/>
          </a:xfrm>
          <a:custGeom>
            <a:rect b="b" l="l" r="r" t="t"/>
            <a:pathLst>
              <a:path extrusionOk="0" h="54911" w="40593">
                <a:moveTo>
                  <a:pt x="6576" y="0"/>
                </a:moveTo>
                <a:lnTo>
                  <a:pt x="6352" y="397"/>
                </a:lnTo>
                <a:cubicBezTo>
                  <a:pt x="11142" y="3400"/>
                  <a:pt x="15880" y="6650"/>
                  <a:pt x="20396" y="10050"/>
                </a:cubicBezTo>
                <a:cubicBezTo>
                  <a:pt x="25136" y="13597"/>
                  <a:pt x="30049" y="17593"/>
                  <a:pt x="33870" y="22629"/>
                </a:cubicBezTo>
                <a:cubicBezTo>
                  <a:pt x="36722" y="26426"/>
                  <a:pt x="40146" y="32431"/>
                  <a:pt x="40097" y="39527"/>
                </a:cubicBezTo>
                <a:cubicBezTo>
                  <a:pt x="40097" y="40569"/>
                  <a:pt x="39997" y="41734"/>
                  <a:pt x="39328" y="42578"/>
                </a:cubicBezTo>
                <a:cubicBezTo>
                  <a:pt x="38832" y="43249"/>
                  <a:pt x="38088" y="43620"/>
                  <a:pt x="37318" y="44043"/>
                </a:cubicBezTo>
                <a:cubicBezTo>
                  <a:pt x="36573" y="44414"/>
                  <a:pt x="35805" y="44837"/>
                  <a:pt x="35233" y="45482"/>
                </a:cubicBezTo>
                <a:cubicBezTo>
                  <a:pt x="34316" y="46524"/>
                  <a:pt x="34191" y="47937"/>
                  <a:pt x="34068" y="49277"/>
                </a:cubicBezTo>
                <a:cubicBezTo>
                  <a:pt x="33969" y="50395"/>
                  <a:pt x="33870" y="51560"/>
                  <a:pt x="33324" y="52479"/>
                </a:cubicBezTo>
                <a:cubicBezTo>
                  <a:pt x="32494" y="53860"/>
                  <a:pt x="30844" y="54443"/>
                  <a:pt x="29099" y="54443"/>
                </a:cubicBezTo>
                <a:cubicBezTo>
                  <a:pt x="28183" y="54443"/>
                  <a:pt x="27240" y="54282"/>
                  <a:pt x="26376" y="53991"/>
                </a:cubicBezTo>
                <a:cubicBezTo>
                  <a:pt x="25408" y="53644"/>
                  <a:pt x="24465" y="53197"/>
                  <a:pt x="23548" y="52751"/>
                </a:cubicBezTo>
                <a:cubicBezTo>
                  <a:pt x="22059" y="52056"/>
                  <a:pt x="20545" y="51337"/>
                  <a:pt x="18907" y="51089"/>
                </a:cubicBezTo>
                <a:cubicBezTo>
                  <a:pt x="18406" y="51011"/>
                  <a:pt x="17904" y="50976"/>
                  <a:pt x="17402" y="50976"/>
                </a:cubicBezTo>
                <a:cubicBezTo>
                  <a:pt x="15517" y="50976"/>
                  <a:pt x="13634" y="51463"/>
                  <a:pt x="11811" y="51933"/>
                </a:cubicBezTo>
                <a:cubicBezTo>
                  <a:pt x="10894" y="52181"/>
                  <a:pt x="9925" y="52429"/>
                  <a:pt x="9008" y="52602"/>
                </a:cubicBezTo>
                <a:cubicBezTo>
                  <a:pt x="8232" y="52754"/>
                  <a:pt x="7422" y="52835"/>
                  <a:pt x="6619" y="52835"/>
                </a:cubicBezTo>
                <a:cubicBezTo>
                  <a:pt x="4006" y="52835"/>
                  <a:pt x="1466" y="51969"/>
                  <a:pt x="423" y="49823"/>
                </a:cubicBezTo>
                <a:lnTo>
                  <a:pt x="0" y="50021"/>
                </a:lnTo>
                <a:cubicBezTo>
                  <a:pt x="1146" y="52352"/>
                  <a:pt x="3867" y="53286"/>
                  <a:pt x="6632" y="53286"/>
                </a:cubicBezTo>
                <a:cubicBezTo>
                  <a:pt x="7458" y="53286"/>
                  <a:pt x="8288" y="53203"/>
                  <a:pt x="9081" y="53049"/>
                </a:cubicBezTo>
                <a:cubicBezTo>
                  <a:pt x="10050" y="52876"/>
                  <a:pt x="10993" y="52628"/>
                  <a:pt x="11936" y="52380"/>
                </a:cubicBezTo>
                <a:cubicBezTo>
                  <a:pt x="13729" y="51906"/>
                  <a:pt x="15571" y="51433"/>
                  <a:pt x="17410" y="51433"/>
                </a:cubicBezTo>
                <a:cubicBezTo>
                  <a:pt x="17885" y="51433"/>
                  <a:pt x="18360" y="51465"/>
                  <a:pt x="18834" y="51536"/>
                </a:cubicBezTo>
                <a:cubicBezTo>
                  <a:pt x="20421" y="51784"/>
                  <a:pt x="21910" y="52503"/>
                  <a:pt x="23349" y="53174"/>
                </a:cubicBezTo>
                <a:cubicBezTo>
                  <a:pt x="24266" y="53620"/>
                  <a:pt x="25235" y="54067"/>
                  <a:pt x="26228" y="54414"/>
                </a:cubicBezTo>
                <a:cubicBezTo>
                  <a:pt x="27145" y="54736"/>
                  <a:pt x="28163" y="54910"/>
                  <a:pt x="29155" y="54910"/>
                </a:cubicBezTo>
                <a:cubicBezTo>
                  <a:pt x="30992" y="54910"/>
                  <a:pt x="32778" y="54289"/>
                  <a:pt x="33721" y="52727"/>
                </a:cubicBezTo>
                <a:cubicBezTo>
                  <a:pt x="34316" y="51709"/>
                  <a:pt x="34439" y="50494"/>
                  <a:pt x="34539" y="49327"/>
                </a:cubicBezTo>
                <a:cubicBezTo>
                  <a:pt x="34664" y="47987"/>
                  <a:pt x="34763" y="46722"/>
                  <a:pt x="35581" y="45780"/>
                </a:cubicBezTo>
                <a:cubicBezTo>
                  <a:pt x="36077" y="45184"/>
                  <a:pt x="36772" y="44837"/>
                  <a:pt x="37516" y="44440"/>
                </a:cubicBezTo>
                <a:cubicBezTo>
                  <a:pt x="38310" y="44017"/>
                  <a:pt x="39130" y="43596"/>
                  <a:pt x="39700" y="42876"/>
                </a:cubicBezTo>
                <a:cubicBezTo>
                  <a:pt x="40444" y="41909"/>
                  <a:pt x="40543" y="40642"/>
                  <a:pt x="40543" y="39527"/>
                </a:cubicBezTo>
                <a:cubicBezTo>
                  <a:pt x="40593" y="32306"/>
                  <a:pt x="37145" y="26202"/>
                  <a:pt x="34241" y="22357"/>
                </a:cubicBezTo>
                <a:cubicBezTo>
                  <a:pt x="30370" y="17269"/>
                  <a:pt x="25434" y="13250"/>
                  <a:pt x="20693" y="9703"/>
                </a:cubicBezTo>
                <a:cubicBezTo>
                  <a:pt x="16128" y="6278"/>
                  <a:pt x="11390" y="3027"/>
                  <a:pt x="657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 2">
  <p:cSld name="CUSTOM_2_1"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6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6" name="Google Shape;266;p68"/>
          <p:cNvSpPr txBox="1"/>
          <p:nvPr>
            <p:ph idx="1" type="body"/>
          </p:nvPr>
        </p:nvSpPr>
        <p:spPr>
          <a:xfrm>
            <a:off x="720000" y="1304875"/>
            <a:ext cx="3579900" cy="293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267" name="Google Shape;267;p68"/>
          <p:cNvSpPr txBox="1"/>
          <p:nvPr>
            <p:ph idx="2" type="body"/>
          </p:nvPr>
        </p:nvSpPr>
        <p:spPr>
          <a:xfrm>
            <a:off x="4847325" y="1304875"/>
            <a:ext cx="3579900" cy="293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pic>
        <p:nvPicPr>
          <p:cNvPr id="268" name="Google Shape;268;p6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2700000">
            <a:off x="-2101195" y="3361372"/>
            <a:ext cx="3290884" cy="2489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10727193">
            <a:off x="5353018" y="-3160358"/>
            <a:ext cx="6230375" cy="4712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68"/>
          <p:cNvSpPr/>
          <p:nvPr/>
        </p:nvSpPr>
        <p:spPr>
          <a:xfrm rot="-5327153">
            <a:off x="6969319" y="-3281388"/>
            <a:ext cx="2980241" cy="5774922"/>
          </a:xfrm>
          <a:custGeom>
            <a:rect b="b" l="l" r="r" t="t"/>
            <a:pathLst>
              <a:path extrusionOk="0" h="114092" w="58879">
                <a:moveTo>
                  <a:pt x="22496" y="1"/>
                </a:moveTo>
                <a:cubicBezTo>
                  <a:pt x="21932" y="1"/>
                  <a:pt x="21365" y="18"/>
                  <a:pt x="20793" y="54"/>
                </a:cubicBezTo>
                <a:cubicBezTo>
                  <a:pt x="18484" y="203"/>
                  <a:pt x="12877" y="1023"/>
                  <a:pt x="10570" y="5364"/>
                </a:cubicBezTo>
                <a:cubicBezTo>
                  <a:pt x="8238" y="9707"/>
                  <a:pt x="10545" y="15017"/>
                  <a:pt x="12877" y="18689"/>
                </a:cubicBezTo>
                <a:cubicBezTo>
                  <a:pt x="13224" y="19259"/>
                  <a:pt x="13572" y="19805"/>
                  <a:pt x="13945" y="20351"/>
                </a:cubicBezTo>
                <a:cubicBezTo>
                  <a:pt x="16152" y="23725"/>
                  <a:pt x="18411" y="27199"/>
                  <a:pt x="18435" y="31145"/>
                </a:cubicBezTo>
                <a:cubicBezTo>
                  <a:pt x="18435" y="31566"/>
                  <a:pt x="18385" y="32187"/>
                  <a:pt x="18014" y="32535"/>
                </a:cubicBezTo>
                <a:cubicBezTo>
                  <a:pt x="17745" y="32753"/>
                  <a:pt x="17372" y="32812"/>
                  <a:pt x="16990" y="32812"/>
                </a:cubicBezTo>
                <a:cubicBezTo>
                  <a:pt x="16809" y="32812"/>
                  <a:pt x="16625" y="32799"/>
                  <a:pt x="16450" y="32783"/>
                </a:cubicBezTo>
                <a:cubicBezTo>
                  <a:pt x="16218" y="32770"/>
                  <a:pt x="15984" y="32764"/>
                  <a:pt x="15750" y="32764"/>
                </a:cubicBezTo>
                <a:cubicBezTo>
                  <a:pt x="13684" y="32764"/>
                  <a:pt x="11572" y="33255"/>
                  <a:pt x="9899" y="34146"/>
                </a:cubicBezTo>
                <a:cubicBezTo>
                  <a:pt x="8387" y="34966"/>
                  <a:pt x="6525" y="36479"/>
                  <a:pt x="6352" y="39059"/>
                </a:cubicBezTo>
                <a:cubicBezTo>
                  <a:pt x="6227" y="41044"/>
                  <a:pt x="7196" y="42956"/>
                  <a:pt x="8139" y="44816"/>
                </a:cubicBezTo>
                <a:cubicBezTo>
                  <a:pt x="9304" y="47098"/>
                  <a:pt x="10396" y="49232"/>
                  <a:pt x="9330" y="51293"/>
                </a:cubicBezTo>
                <a:cubicBezTo>
                  <a:pt x="8635" y="52633"/>
                  <a:pt x="7245" y="53327"/>
                  <a:pt x="5806" y="54072"/>
                </a:cubicBezTo>
                <a:cubicBezTo>
                  <a:pt x="4639" y="54667"/>
                  <a:pt x="3448" y="55263"/>
                  <a:pt x="2581" y="56255"/>
                </a:cubicBezTo>
                <a:cubicBezTo>
                  <a:pt x="447" y="58637"/>
                  <a:pt x="1042" y="62359"/>
                  <a:pt x="2581" y="64989"/>
                </a:cubicBezTo>
                <a:cubicBezTo>
                  <a:pt x="3399" y="66428"/>
                  <a:pt x="4490" y="67693"/>
                  <a:pt x="5532" y="68933"/>
                </a:cubicBezTo>
                <a:cubicBezTo>
                  <a:pt x="6402" y="69975"/>
                  <a:pt x="7319" y="71043"/>
                  <a:pt x="8063" y="72208"/>
                </a:cubicBezTo>
                <a:cubicBezTo>
                  <a:pt x="9502" y="74442"/>
                  <a:pt x="10570" y="77941"/>
                  <a:pt x="8883" y="80496"/>
                </a:cubicBezTo>
                <a:cubicBezTo>
                  <a:pt x="8311" y="81339"/>
                  <a:pt x="7517" y="81984"/>
                  <a:pt x="6650" y="82655"/>
                </a:cubicBezTo>
                <a:cubicBezTo>
                  <a:pt x="6253" y="82977"/>
                  <a:pt x="5856" y="83300"/>
                  <a:pt x="5483" y="83648"/>
                </a:cubicBezTo>
                <a:cubicBezTo>
                  <a:pt x="2158" y="86675"/>
                  <a:pt x="0" y="92928"/>
                  <a:pt x="2730" y="100048"/>
                </a:cubicBezTo>
                <a:cubicBezTo>
                  <a:pt x="4838" y="105606"/>
                  <a:pt x="9155" y="110122"/>
                  <a:pt x="12976" y="114091"/>
                </a:cubicBezTo>
                <a:lnTo>
                  <a:pt x="13300" y="113794"/>
                </a:lnTo>
                <a:cubicBezTo>
                  <a:pt x="9528" y="109824"/>
                  <a:pt x="5235" y="105358"/>
                  <a:pt x="3150" y="99899"/>
                </a:cubicBezTo>
                <a:cubicBezTo>
                  <a:pt x="520" y="92977"/>
                  <a:pt x="2581" y="86923"/>
                  <a:pt x="5781" y="83969"/>
                </a:cubicBezTo>
                <a:cubicBezTo>
                  <a:pt x="6154" y="83648"/>
                  <a:pt x="6551" y="83324"/>
                  <a:pt x="6948" y="83027"/>
                </a:cubicBezTo>
                <a:cubicBezTo>
                  <a:pt x="7791" y="82358"/>
                  <a:pt x="8659" y="81663"/>
                  <a:pt x="9254" y="80744"/>
                </a:cubicBezTo>
                <a:cubicBezTo>
                  <a:pt x="11090" y="78014"/>
                  <a:pt x="10048" y="74418"/>
                  <a:pt x="8460" y="71960"/>
                </a:cubicBezTo>
                <a:cubicBezTo>
                  <a:pt x="7692" y="70769"/>
                  <a:pt x="6773" y="69678"/>
                  <a:pt x="5880" y="68635"/>
                </a:cubicBezTo>
                <a:cubicBezTo>
                  <a:pt x="4838" y="67421"/>
                  <a:pt x="3796" y="66154"/>
                  <a:pt x="2978" y="64765"/>
                </a:cubicBezTo>
                <a:cubicBezTo>
                  <a:pt x="1539" y="62284"/>
                  <a:pt x="943" y="58760"/>
                  <a:pt x="2928" y="56553"/>
                </a:cubicBezTo>
                <a:cubicBezTo>
                  <a:pt x="3722" y="55634"/>
                  <a:pt x="4887" y="55064"/>
                  <a:pt x="6005" y="54493"/>
                </a:cubicBezTo>
                <a:cubicBezTo>
                  <a:pt x="7468" y="53748"/>
                  <a:pt x="8982" y="52980"/>
                  <a:pt x="9727" y="51515"/>
                </a:cubicBezTo>
                <a:cubicBezTo>
                  <a:pt x="10918" y="49232"/>
                  <a:pt x="9701" y="46876"/>
                  <a:pt x="8560" y="44593"/>
                </a:cubicBezTo>
                <a:cubicBezTo>
                  <a:pt x="7642" y="42807"/>
                  <a:pt x="6700" y="40945"/>
                  <a:pt x="6823" y="39085"/>
                </a:cubicBezTo>
                <a:cubicBezTo>
                  <a:pt x="7058" y="35368"/>
                  <a:pt x="11510" y="33234"/>
                  <a:pt x="15735" y="33234"/>
                </a:cubicBezTo>
                <a:cubicBezTo>
                  <a:pt x="15966" y="33234"/>
                  <a:pt x="16197" y="33240"/>
                  <a:pt x="16426" y="33253"/>
                </a:cubicBezTo>
                <a:cubicBezTo>
                  <a:pt x="16595" y="33260"/>
                  <a:pt x="16774" y="33269"/>
                  <a:pt x="16955" y="33269"/>
                </a:cubicBezTo>
                <a:cubicBezTo>
                  <a:pt x="17435" y="33269"/>
                  <a:pt x="17932" y="33207"/>
                  <a:pt x="18312" y="32882"/>
                </a:cubicBezTo>
                <a:cubicBezTo>
                  <a:pt x="18832" y="32410"/>
                  <a:pt x="18881" y="31665"/>
                  <a:pt x="18881" y="31145"/>
                </a:cubicBezTo>
                <a:cubicBezTo>
                  <a:pt x="18881" y="27076"/>
                  <a:pt x="16575" y="23527"/>
                  <a:pt x="14342" y="20103"/>
                </a:cubicBezTo>
                <a:cubicBezTo>
                  <a:pt x="13969" y="19557"/>
                  <a:pt x="13621" y="19011"/>
                  <a:pt x="13274" y="18465"/>
                </a:cubicBezTo>
                <a:cubicBezTo>
                  <a:pt x="10991" y="14868"/>
                  <a:pt x="8758" y="9731"/>
                  <a:pt x="10967" y="5589"/>
                </a:cubicBezTo>
                <a:cubicBezTo>
                  <a:pt x="13175" y="1444"/>
                  <a:pt x="18610" y="650"/>
                  <a:pt x="20817" y="527"/>
                </a:cubicBezTo>
                <a:cubicBezTo>
                  <a:pt x="21408" y="487"/>
                  <a:pt x="21995" y="468"/>
                  <a:pt x="22577" y="468"/>
                </a:cubicBezTo>
                <a:cubicBezTo>
                  <a:pt x="30351" y="468"/>
                  <a:pt x="37260" y="3876"/>
                  <a:pt x="41784" y="6853"/>
                </a:cubicBezTo>
                <a:cubicBezTo>
                  <a:pt x="48061" y="10948"/>
                  <a:pt x="53396" y="16381"/>
                  <a:pt x="58557" y="21641"/>
                </a:cubicBezTo>
                <a:lnTo>
                  <a:pt x="58879" y="21320"/>
                </a:lnTo>
                <a:cubicBezTo>
                  <a:pt x="53694" y="16034"/>
                  <a:pt x="48358" y="10601"/>
                  <a:pt x="42056" y="6456"/>
                </a:cubicBezTo>
                <a:cubicBezTo>
                  <a:pt x="37423" y="3445"/>
                  <a:pt x="30412" y="1"/>
                  <a:pt x="2249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1" name="Google Shape;271;p6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2700000">
            <a:off x="-394775" y="1755468"/>
            <a:ext cx="707142" cy="701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6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545721" y="4492899"/>
            <a:ext cx="342079" cy="339586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68"/>
          <p:cNvSpPr/>
          <p:nvPr/>
        </p:nvSpPr>
        <p:spPr>
          <a:xfrm rot="2700000">
            <a:off x="-286211" y="1842283"/>
            <a:ext cx="540609" cy="578955"/>
          </a:xfrm>
          <a:custGeom>
            <a:rect b="b" l="l" r="r" t="t"/>
            <a:pathLst>
              <a:path extrusionOk="0" h="34258" w="31989">
                <a:moveTo>
                  <a:pt x="0" y="4676"/>
                </a:moveTo>
                <a:cubicBezTo>
                  <a:pt x="6382" y="-1706"/>
                  <a:pt x="20691" y="-1453"/>
                  <a:pt x="27075" y="4927"/>
                </a:cubicBezTo>
                <a:cubicBezTo>
                  <a:pt x="34011" y="11859"/>
                  <a:pt x="32436" y="24957"/>
                  <a:pt x="29331" y="34258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4" name="Google Shape;274;p6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555858" y="3781275"/>
            <a:ext cx="319989" cy="3176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6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7" name="Google Shape;277;p69"/>
          <p:cNvSpPr txBox="1"/>
          <p:nvPr>
            <p:ph idx="2" type="title"/>
          </p:nvPr>
        </p:nvSpPr>
        <p:spPr>
          <a:xfrm>
            <a:off x="1862213" y="1677675"/>
            <a:ext cx="22299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78" name="Google Shape;278;p69"/>
          <p:cNvSpPr txBox="1"/>
          <p:nvPr>
            <p:ph idx="1" type="subTitle"/>
          </p:nvPr>
        </p:nvSpPr>
        <p:spPr>
          <a:xfrm>
            <a:off x="1862213" y="2039043"/>
            <a:ext cx="22299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79" name="Google Shape;279;p69"/>
          <p:cNvSpPr txBox="1"/>
          <p:nvPr>
            <p:ph idx="3" type="title"/>
          </p:nvPr>
        </p:nvSpPr>
        <p:spPr>
          <a:xfrm>
            <a:off x="6194091" y="1677675"/>
            <a:ext cx="22299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80" name="Google Shape;280;p69"/>
          <p:cNvSpPr txBox="1"/>
          <p:nvPr>
            <p:ph idx="4" type="subTitle"/>
          </p:nvPr>
        </p:nvSpPr>
        <p:spPr>
          <a:xfrm>
            <a:off x="6194091" y="2039043"/>
            <a:ext cx="22299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81" name="Google Shape;281;p69"/>
          <p:cNvSpPr txBox="1"/>
          <p:nvPr>
            <p:ph idx="5" type="title"/>
          </p:nvPr>
        </p:nvSpPr>
        <p:spPr>
          <a:xfrm>
            <a:off x="1862213" y="3466975"/>
            <a:ext cx="22299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82" name="Google Shape;282;p69"/>
          <p:cNvSpPr txBox="1"/>
          <p:nvPr>
            <p:ph idx="6" type="subTitle"/>
          </p:nvPr>
        </p:nvSpPr>
        <p:spPr>
          <a:xfrm>
            <a:off x="1862213" y="3828443"/>
            <a:ext cx="22299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83" name="Google Shape;283;p69"/>
          <p:cNvSpPr txBox="1"/>
          <p:nvPr>
            <p:ph idx="7" type="title"/>
          </p:nvPr>
        </p:nvSpPr>
        <p:spPr>
          <a:xfrm>
            <a:off x="6194091" y="3466975"/>
            <a:ext cx="22299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84" name="Google Shape;284;p69"/>
          <p:cNvSpPr txBox="1"/>
          <p:nvPr>
            <p:ph idx="8" type="subTitle"/>
          </p:nvPr>
        </p:nvSpPr>
        <p:spPr>
          <a:xfrm>
            <a:off x="6194091" y="3828443"/>
            <a:ext cx="22299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pic>
        <p:nvPicPr>
          <p:cNvPr id="285" name="Google Shape;285;p6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8963533">
            <a:off x="-1215554" y="4267698"/>
            <a:ext cx="3578776" cy="2706849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69"/>
          <p:cNvSpPr/>
          <p:nvPr/>
        </p:nvSpPr>
        <p:spPr>
          <a:xfrm rot="-9863346">
            <a:off x="-718546" y="3798524"/>
            <a:ext cx="1822829" cy="2231549"/>
          </a:xfrm>
          <a:custGeom>
            <a:rect b="b" l="l" r="r" t="t"/>
            <a:pathLst>
              <a:path extrusionOk="0" h="89263" w="72914">
                <a:moveTo>
                  <a:pt x="51816" y="0"/>
                </a:moveTo>
                <a:cubicBezTo>
                  <a:pt x="56095" y="17117"/>
                  <a:pt x="69489" y="31365"/>
                  <a:pt x="72390" y="48768"/>
                </a:cubicBezTo>
                <a:cubicBezTo>
                  <a:pt x="73063" y="52808"/>
                  <a:pt x="73138" y="57552"/>
                  <a:pt x="70866" y="60960"/>
                </a:cubicBezTo>
                <a:cubicBezTo>
                  <a:pt x="68130" y="65063"/>
                  <a:pt x="60234" y="64663"/>
                  <a:pt x="58674" y="69342"/>
                </a:cubicBezTo>
                <a:cubicBezTo>
                  <a:pt x="56687" y="75303"/>
                  <a:pt x="59330" y="84144"/>
                  <a:pt x="54102" y="87630"/>
                </a:cubicBezTo>
                <a:cubicBezTo>
                  <a:pt x="51978" y="89046"/>
                  <a:pt x="48606" y="89808"/>
                  <a:pt x="46482" y="88392"/>
                </a:cubicBezTo>
                <a:cubicBezTo>
                  <a:pt x="39866" y="83981"/>
                  <a:pt x="42430" y="71467"/>
                  <a:pt x="35814" y="67056"/>
                </a:cubicBezTo>
                <a:cubicBezTo>
                  <a:pt x="30303" y="63382"/>
                  <a:pt x="22428" y="67138"/>
                  <a:pt x="16002" y="65532"/>
                </a:cubicBezTo>
                <a:cubicBezTo>
                  <a:pt x="9344" y="63868"/>
                  <a:pt x="3069" y="58716"/>
                  <a:pt x="0" y="52578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7" name="Google Shape;287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9591149">
            <a:off x="5121544" y="-3247033"/>
            <a:ext cx="6230374" cy="471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6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400000">
            <a:off x="8593664" y="2867314"/>
            <a:ext cx="418500" cy="415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6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5400000">
            <a:off x="31977" y="955275"/>
            <a:ext cx="427875" cy="308275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69"/>
          <p:cNvSpPr/>
          <p:nvPr/>
        </p:nvSpPr>
        <p:spPr>
          <a:xfrm rot="-4191120">
            <a:off x="6605260" y="-3393184"/>
            <a:ext cx="2980307" cy="5775050"/>
          </a:xfrm>
          <a:custGeom>
            <a:rect b="b" l="l" r="r" t="t"/>
            <a:pathLst>
              <a:path extrusionOk="0" h="114092" w="58879">
                <a:moveTo>
                  <a:pt x="22496" y="1"/>
                </a:moveTo>
                <a:cubicBezTo>
                  <a:pt x="21932" y="1"/>
                  <a:pt x="21365" y="18"/>
                  <a:pt x="20793" y="54"/>
                </a:cubicBezTo>
                <a:cubicBezTo>
                  <a:pt x="18484" y="203"/>
                  <a:pt x="12877" y="1023"/>
                  <a:pt x="10570" y="5364"/>
                </a:cubicBezTo>
                <a:cubicBezTo>
                  <a:pt x="8238" y="9707"/>
                  <a:pt x="10545" y="15017"/>
                  <a:pt x="12877" y="18689"/>
                </a:cubicBezTo>
                <a:cubicBezTo>
                  <a:pt x="13224" y="19259"/>
                  <a:pt x="13572" y="19805"/>
                  <a:pt x="13945" y="20351"/>
                </a:cubicBezTo>
                <a:cubicBezTo>
                  <a:pt x="16152" y="23725"/>
                  <a:pt x="18411" y="27199"/>
                  <a:pt x="18435" y="31145"/>
                </a:cubicBezTo>
                <a:cubicBezTo>
                  <a:pt x="18435" y="31566"/>
                  <a:pt x="18385" y="32187"/>
                  <a:pt x="18014" y="32535"/>
                </a:cubicBezTo>
                <a:cubicBezTo>
                  <a:pt x="17745" y="32753"/>
                  <a:pt x="17372" y="32812"/>
                  <a:pt x="16990" y="32812"/>
                </a:cubicBezTo>
                <a:cubicBezTo>
                  <a:pt x="16809" y="32812"/>
                  <a:pt x="16625" y="32799"/>
                  <a:pt x="16450" y="32783"/>
                </a:cubicBezTo>
                <a:cubicBezTo>
                  <a:pt x="16218" y="32770"/>
                  <a:pt x="15984" y="32764"/>
                  <a:pt x="15750" y="32764"/>
                </a:cubicBezTo>
                <a:cubicBezTo>
                  <a:pt x="13684" y="32764"/>
                  <a:pt x="11572" y="33255"/>
                  <a:pt x="9899" y="34146"/>
                </a:cubicBezTo>
                <a:cubicBezTo>
                  <a:pt x="8387" y="34966"/>
                  <a:pt x="6525" y="36479"/>
                  <a:pt x="6352" y="39059"/>
                </a:cubicBezTo>
                <a:cubicBezTo>
                  <a:pt x="6227" y="41044"/>
                  <a:pt x="7196" y="42956"/>
                  <a:pt x="8139" y="44816"/>
                </a:cubicBezTo>
                <a:cubicBezTo>
                  <a:pt x="9304" y="47098"/>
                  <a:pt x="10396" y="49232"/>
                  <a:pt x="9330" y="51293"/>
                </a:cubicBezTo>
                <a:cubicBezTo>
                  <a:pt x="8635" y="52633"/>
                  <a:pt x="7245" y="53327"/>
                  <a:pt x="5806" y="54072"/>
                </a:cubicBezTo>
                <a:cubicBezTo>
                  <a:pt x="4639" y="54667"/>
                  <a:pt x="3448" y="55263"/>
                  <a:pt x="2581" y="56255"/>
                </a:cubicBezTo>
                <a:cubicBezTo>
                  <a:pt x="447" y="58637"/>
                  <a:pt x="1042" y="62359"/>
                  <a:pt x="2581" y="64989"/>
                </a:cubicBezTo>
                <a:cubicBezTo>
                  <a:pt x="3399" y="66428"/>
                  <a:pt x="4490" y="67693"/>
                  <a:pt x="5532" y="68933"/>
                </a:cubicBezTo>
                <a:cubicBezTo>
                  <a:pt x="6402" y="69975"/>
                  <a:pt x="7319" y="71043"/>
                  <a:pt x="8063" y="72208"/>
                </a:cubicBezTo>
                <a:cubicBezTo>
                  <a:pt x="9502" y="74442"/>
                  <a:pt x="10570" y="77941"/>
                  <a:pt x="8883" y="80496"/>
                </a:cubicBezTo>
                <a:cubicBezTo>
                  <a:pt x="8311" y="81339"/>
                  <a:pt x="7517" y="81984"/>
                  <a:pt x="6650" y="82655"/>
                </a:cubicBezTo>
                <a:cubicBezTo>
                  <a:pt x="6253" y="82977"/>
                  <a:pt x="5856" y="83300"/>
                  <a:pt x="5483" y="83648"/>
                </a:cubicBezTo>
                <a:cubicBezTo>
                  <a:pt x="2158" y="86675"/>
                  <a:pt x="0" y="92928"/>
                  <a:pt x="2730" y="100048"/>
                </a:cubicBezTo>
                <a:cubicBezTo>
                  <a:pt x="4838" y="105606"/>
                  <a:pt x="9155" y="110122"/>
                  <a:pt x="12976" y="114091"/>
                </a:cubicBezTo>
                <a:lnTo>
                  <a:pt x="13300" y="113794"/>
                </a:lnTo>
                <a:cubicBezTo>
                  <a:pt x="9528" y="109824"/>
                  <a:pt x="5235" y="105358"/>
                  <a:pt x="3150" y="99899"/>
                </a:cubicBezTo>
                <a:cubicBezTo>
                  <a:pt x="520" y="92977"/>
                  <a:pt x="2581" y="86923"/>
                  <a:pt x="5781" y="83969"/>
                </a:cubicBezTo>
                <a:cubicBezTo>
                  <a:pt x="6154" y="83648"/>
                  <a:pt x="6551" y="83324"/>
                  <a:pt x="6948" y="83027"/>
                </a:cubicBezTo>
                <a:cubicBezTo>
                  <a:pt x="7791" y="82358"/>
                  <a:pt x="8659" y="81663"/>
                  <a:pt x="9254" y="80744"/>
                </a:cubicBezTo>
                <a:cubicBezTo>
                  <a:pt x="11090" y="78014"/>
                  <a:pt x="10048" y="74418"/>
                  <a:pt x="8460" y="71960"/>
                </a:cubicBezTo>
                <a:cubicBezTo>
                  <a:pt x="7692" y="70769"/>
                  <a:pt x="6773" y="69678"/>
                  <a:pt x="5880" y="68635"/>
                </a:cubicBezTo>
                <a:cubicBezTo>
                  <a:pt x="4838" y="67421"/>
                  <a:pt x="3796" y="66154"/>
                  <a:pt x="2978" y="64765"/>
                </a:cubicBezTo>
                <a:cubicBezTo>
                  <a:pt x="1539" y="62284"/>
                  <a:pt x="943" y="58760"/>
                  <a:pt x="2928" y="56553"/>
                </a:cubicBezTo>
                <a:cubicBezTo>
                  <a:pt x="3722" y="55634"/>
                  <a:pt x="4887" y="55064"/>
                  <a:pt x="6005" y="54493"/>
                </a:cubicBezTo>
                <a:cubicBezTo>
                  <a:pt x="7468" y="53748"/>
                  <a:pt x="8982" y="52980"/>
                  <a:pt x="9727" y="51515"/>
                </a:cubicBezTo>
                <a:cubicBezTo>
                  <a:pt x="10918" y="49232"/>
                  <a:pt x="9701" y="46876"/>
                  <a:pt x="8560" y="44593"/>
                </a:cubicBezTo>
                <a:cubicBezTo>
                  <a:pt x="7642" y="42807"/>
                  <a:pt x="6700" y="40945"/>
                  <a:pt x="6823" y="39085"/>
                </a:cubicBezTo>
                <a:cubicBezTo>
                  <a:pt x="7058" y="35368"/>
                  <a:pt x="11510" y="33234"/>
                  <a:pt x="15735" y="33234"/>
                </a:cubicBezTo>
                <a:cubicBezTo>
                  <a:pt x="15966" y="33234"/>
                  <a:pt x="16197" y="33240"/>
                  <a:pt x="16426" y="33253"/>
                </a:cubicBezTo>
                <a:cubicBezTo>
                  <a:pt x="16595" y="33260"/>
                  <a:pt x="16774" y="33269"/>
                  <a:pt x="16955" y="33269"/>
                </a:cubicBezTo>
                <a:cubicBezTo>
                  <a:pt x="17435" y="33269"/>
                  <a:pt x="17932" y="33207"/>
                  <a:pt x="18312" y="32882"/>
                </a:cubicBezTo>
                <a:cubicBezTo>
                  <a:pt x="18832" y="32410"/>
                  <a:pt x="18881" y="31665"/>
                  <a:pt x="18881" y="31145"/>
                </a:cubicBezTo>
                <a:cubicBezTo>
                  <a:pt x="18881" y="27076"/>
                  <a:pt x="16575" y="23527"/>
                  <a:pt x="14342" y="20103"/>
                </a:cubicBezTo>
                <a:cubicBezTo>
                  <a:pt x="13969" y="19557"/>
                  <a:pt x="13621" y="19011"/>
                  <a:pt x="13274" y="18465"/>
                </a:cubicBezTo>
                <a:cubicBezTo>
                  <a:pt x="10991" y="14868"/>
                  <a:pt x="8758" y="9731"/>
                  <a:pt x="10967" y="5589"/>
                </a:cubicBezTo>
                <a:cubicBezTo>
                  <a:pt x="13175" y="1444"/>
                  <a:pt x="18610" y="650"/>
                  <a:pt x="20817" y="527"/>
                </a:cubicBezTo>
                <a:cubicBezTo>
                  <a:pt x="21408" y="487"/>
                  <a:pt x="21995" y="468"/>
                  <a:pt x="22577" y="468"/>
                </a:cubicBezTo>
                <a:cubicBezTo>
                  <a:pt x="30351" y="468"/>
                  <a:pt x="37260" y="3876"/>
                  <a:pt x="41784" y="6853"/>
                </a:cubicBezTo>
                <a:cubicBezTo>
                  <a:pt x="48061" y="10948"/>
                  <a:pt x="53396" y="16381"/>
                  <a:pt x="58557" y="21641"/>
                </a:cubicBezTo>
                <a:lnTo>
                  <a:pt x="58879" y="21320"/>
                </a:lnTo>
                <a:cubicBezTo>
                  <a:pt x="53694" y="16034"/>
                  <a:pt x="48358" y="10601"/>
                  <a:pt x="42056" y="6456"/>
                </a:cubicBezTo>
                <a:cubicBezTo>
                  <a:pt x="37423" y="3445"/>
                  <a:pt x="30412" y="1"/>
                  <a:pt x="2249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7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3" name="Google Shape;293;p70"/>
          <p:cNvSpPr txBox="1"/>
          <p:nvPr>
            <p:ph idx="2" type="title"/>
          </p:nvPr>
        </p:nvSpPr>
        <p:spPr>
          <a:xfrm>
            <a:off x="720000" y="1906275"/>
            <a:ext cx="21168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94" name="Google Shape;294;p70"/>
          <p:cNvSpPr txBox="1"/>
          <p:nvPr>
            <p:ph idx="1" type="subTitle"/>
          </p:nvPr>
        </p:nvSpPr>
        <p:spPr>
          <a:xfrm>
            <a:off x="720000" y="2267643"/>
            <a:ext cx="21168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95" name="Google Shape;295;p70"/>
          <p:cNvSpPr txBox="1"/>
          <p:nvPr>
            <p:ph idx="3" type="title"/>
          </p:nvPr>
        </p:nvSpPr>
        <p:spPr>
          <a:xfrm>
            <a:off x="3513608" y="1906275"/>
            <a:ext cx="21168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96" name="Google Shape;296;p70"/>
          <p:cNvSpPr txBox="1"/>
          <p:nvPr>
            <p:ph idx="4" type="subTitle"/>
          </p:nvPr>
        </p:nvSpPr>
        <p:spPr>
          <a:xfrm>
            <a:off x="3513608" y="2267643"/>
            <a:ext cx="21168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97" name="Google Shape;297;p70"/>
          <p:cNvSpPr txBox="1"/>
          <p:nvPr>
            <p:ph idx="5" type="title"/>
          </p:nvPr>
        </p:nvSpPr>
        <p:spPr>
          <a:xfrm>
            <a:off x="720000" y="3771775"/>
            <a:ext cx="21168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98" name="Google Shape;298;p70"/>
          <p:cNvSpPr txBox="1"/>
          <p:nvPr>
            <p:ph idx="6" type="subTitle"/>
          </p:nvPr>
        </p:nvSpPr>
        <p:spPr>
          <a:xfrm>
            <a:off x="720000" y="4133243"/>
            <a:ext cx="21168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99" name="Google Shape;299;p70"/>
          <p:cNvSpPr txBox="1"/>
          <p:nvPr>
            <p:ph idx="7" type="title"/>
          </p:nvPr>
        </p:nvSpPr>
        <p:spPr>
          <a:xfrm>
            <a:off x="3513608" y="3771775"/>
            <a:ext cx="21168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0" name="Google Shape;300;p70"/>
          <p:cNvSpPr txBox="1"/>
          <p:nvPr>
            <p:ph idx="8" type="subTitle"/>
          </p:nvPr>
        </p:nvSpPr>
        <p:spPr>
          <a:xfrm>
            <a:off x="3513608" y="4133243"/>
            <a:ext cx="21168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01" name="Google Shape;301;p70"/>
          <p:cNvSpPr txBox="1"/>
          <p:nvPr>
            <p:ph idx="9" type="title"/>
          </p:nvPr>
        </p:nvSpPr>
        <p:spPr>
          <a:xfrm>
            <a:off x="6307211" y="1906275"/>
            <a:ext cx="21168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2" name="Google Shape;302;p70"/>
          <p:cNvSpPr txBox="1"/>
          <p:nvPr>
            <p:ph idx="13" type="subTitle"/>
          </p:nvPr>
        </p:nvSpPr>
        <p:spPr>
          <a:xfrm>
            <a:off x="6307211" y="2267643"/>
            <a:ext cx="21168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03" name="Google Shape;303;p70"/>
          <p:cNvSpPr txBox="1"/>
          <p:nvPr>
            <p:ph idx="14" type="title"/>
          </p:nvPr>
        </p:nvSpPr>
        <p:spPr>
          <a:xfrm>
            <a:off x="6307211" y="3771775"/>
            <a:ext cx="21168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4" name="Google Shape;304;p70"/>
          <p:cNvSpPr txBox="1"/>
          <p:nvPr>
            <p:ph idx="15" type="subTitle"/>
          </p:nvPr>
        </p:nvSpPr>
        <p:spPr>
          <a:xfrm>
            <a:off x="6307211" y="4133243"/>
            <a:ext cx="21168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pic>
        <p:nvPicPr>
          <p:cNvPr id="305" name="Google Shape;305;p7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10727193">
            <a:off x="5312043" y="-3037483"/>
            <a:ext cx="6230375" cy="471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2700000">
            <a:off x="-2329795" y="3304210"/>
            <a:ext cx="3290884" cy="2489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7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400000">
            <a:off x="8593664" y="2867314"/>
            <a:ext cx="418500" cy="415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7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5400000">
            <a:off x="31977" y="955275"/>
            <a:ext cx="427875" cy="308275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70"/>
          <p:cNvSpPr/>
          <p:nvPr/>
        </p:nvSpPr>
        <p:spPr>
          <a:xfrm rot="-5327153">
            <a:off x="6928344" y="-3158513"/>
            <a:ext cx="2980241" cy="5774922"/>
          </a:xfrm>
          <a:custGeom>
            <a:rect b="b" l="l" r="r" t="t"/>
            <a:pathLst>
              <a:path extrusionOk="0" h="114092" w="58879">
                <a:moveTo>
                  <a:pt x="22496" y="1"/>
                </a:moveTo>
                <a:cubicBezTo>
                  <a:pt x="21932" y="1"/>
                  <a:pt x="21365" y="18"/>
                  <a:pt x="20793" y="54"/>
                </a:cubicBezTo>
                <a:cubicBezTo>
                  <a:pt x="18484" y="203"/>
                  <a:pt x="12877" y="1023"/>
                  <a:pt x="10570" y="5364"/>
                </a:cubicBezTo>
                <a:cubicBezTo>
                  <a:pt x="8238" y="9707"/>
                  <a:pt x="10545" y="15017"/>
                  <a:pt x="12877" y="18689"/>
                </a:cubicBezTo>
                <a:cubicBezTo>
                  <a:pt x="13224" y="19259"/>
                  <a:pt x="13572" y="19805"/>
                  <a:pt x="13945" y="20351"/>
                </a:cubicBezTo>
                <a:cubicBezTo>
                  <a:pt x="16152" y="23725"/>
                  <a:pt x="18411" y="27199"/>
                  <a:pt x="18435" y="31145"/>
                </a:cubicBezTo>
                <a:cubicBezTo>
                  <a:pt x="18435" y="31566"/>
                  <a:pt x="18385" y="32187"/>
                  <a:pt x="18014" y="32535"/>
                </a:cubicBezTo>
                <a:cubicBezTo>
                  <a:pt x="17745" y="32753"/>
                  <a:pt x="17372" y="32812"/>
                  <a:pt x="16990" y="32812"/>
                </a:cubicBezTo>
                <a:cubicBezTo>
                  <a:pt x="16809" y="32812"/>
                  <a:pt x="16625" y="32799"/>
                  <a:pt x="16450" y="32783"/>
                </a:cubicBezTo>
                <a:cubicBezTo>
                  <a:pt x="16218" y="32770"/>
                  <a:pt x="15984" y="32764"/>
                  <a:pt x="15750" y="32764"/>
                </a:cubicBezTo>
                <a:cubicBezTo>
                  <a:pt x="13684" y="32764"/>
                  <a:pt x="11572" y="33255"/>
                  <a:pt x="9899" y="34146"/>
                </a:cubicBezTo>
                <a:cubicBezTo>
                  <a:pt x="8387" y="34966"/>
                  <a:pt x="6525" y="36479"/>
                  <a:pt x="6352" y="39059"/>
                </a:cubicBezTo>
                <a:cubicBezTo>
                  <a:pt x="6227" y="41044"/>
                  <a:pt x="7196" y="42956"/>
                  <a:pt x="8139" y="44816"/>
                </a:cubicBezTo>
                <a:cubicBezTo>
                  <a:pt x="9304" y="47098"/>
                  <a:pt x="10396" y="49232"/>
                  <a:pt x="9330" y="51293"/>
                </a:cubicBezTo>
                <a:cubicBezTo>
                  <a:pt x="8635" y="52633"/>
                  <a:pt x="7245" y="53327"/>
                  <a:pt x="5806" y="54072"/>
                </a:cubicBezTo>
                <a:cubicBezTo>
                  <a:pt x="4639" y="54667"/>
                  <a:pt x="3448" y="55263"/>
                  <a:pt x="2581" y="56255"/>
                </a:cubicBezTo>
                <a:cubicBezTo>
                  <a:pt x="447" y="58637"/>
                  <a:pt x="1042" y="62359"/>
                  <a:pt x="2581" y="64989"/>
                </a:cubicBezTo>
                <a:cubicBezTo>
                  <a:pt x="3399" y="66428"/>
                  <a:pt x="4490" y="67693"/>
                  <a:pt x="5532" y="68933"/>
                </a:cubicBezTo>
                <a:cubicBezTo>
                  <a:pt x="6402" y="69975"/>
                  <a:pt x="7319" y="71043"/>
                  <a:pt x="8063" y="72208"/>
                </a:cubicBezTo>
                <a:cubicBezTo>
                  <a:pt x="9502" y="74442"/>
                  <a:pt x="10570" y="77941"/>
                  <a:pt x="8883" y="80496"/>
                </a:cubicBezTo>
                <a:cubicBezTo>
                  <a:pt x="8311" y="81339"/>
                  <a:pt x="7517" y="81984"/>
                  <a:pt x="6650" y="82655"/>
                </a:cubicBezTo>
                <a:cubicBezTo>
                  <a:pt x="6253" y="82977"/>
                  <a:pt x="5856" y="83300"/>
                  <a:pt x="5483" y="83648"/>
                </a:cubicBezTo>
                <a:cubicBezTo>
                  <a:pt x="2158" y="86675"/>
                  <a:pt x="0" y="92928"/>
                  <a:pt x="2730" y="100048"/>
                </a:cubicBezTo>
                <a:cubicBezTo>
                  <a:pt x="4838" y="105606"/>
                  <a:pt x="9155" y="110122"/>
                  <a:pt x="12976" y="114091"/>
                </a:cubicBezTo>
                <a:lnTo>
                  <a:pt x="13300" y="113794"/>
                </a:lnTo>
                <a:cubicBezTo>
                  <a:pt x="9528" y="109824"/>
                  <a:pt x="5235" y="105358"/>
                  <a:pt x="3150" y="99899"/>
                </a:cubicBezTo>
                <a:cubicBezTo>
                  <a:pt x="520" y="92977"/>
                  <a:pt x="2581" y="86923"/>
                  <a:pt x="5781" y="83969"/>
                </a:cubicBezTo>
                <a:cubicBezTo>
                  <a:pt x="6154" y="83648"/>
                  <a:pt x="6551" y="83324"/>
                  <a:pt x="6948" y="83027"/>
                </a:cubicBezTo>
                <a:cubicBezTo>
                  <a:pt x="7791" y="82358"/>
                  <a:pt x="8659" y="81663"/>
                  <a:pt x="9254" y="80744"/>
                </a:cubicBezTo>
                <a:cubicBezTo>
                  <a:pt x="11090" y="78014"/>
                  <a:pt x="10048" y="74418"/>
                  <a:pt x="8460" y="71960"/>
                </a:cubicBezTo>
                <a:cubicBezTo>
                  <a:pt x="7692" y="70769"/>
                  <a:pt x="6773" y="69678"/>
                  <a:pt x="5880" y="68635"/>
                </a:cubicBezTo>
                <a:cubicBezTo>
                  <a:pt x="4838" y="67421"/>
                  <a:pt x="3796" y="66154"/>
                  <a:pt x="2978" y="64765"/>
                </a:cubicBezTo>
                <a:cubicBezTo>
                  <a:pt x="1539" y="62284"/>
                  <a:pt x="943" y="58760"/>
                  <a:pt x="2928" y="56553"/>
                </a:cubicBezTo>
                <a:cubicBezTo>
                  <a:pt x="3722" y="55634"/>
                  <a:pt x="4887" y="55064"/>
                  <a:pt x="6005" y="54493"/>
                </a:cubicBezTo>
                <a:cubicBezTo>
                  <a:pt x="7468" y="53748"/>
                  <a:pt x="8982" y="52980"/>
                  <a:pt x="9727" y="51515"/>
                </a:cubicBezTo>
                <a:cubicBezTo>
                  <a:pt x="10918" y="49232"/>
                  <a:pt x="9701" y="46876"/>
                  <a:pt x="8560" y="44593"/>
                </a:cubicBezTo>
                <a:cubicBezTo>
                  <a:pt x="7642" y="42807"/>
                  <a:pt x="6700" y="40945"/>
                  <a:pt x="6823" y="39085"/>
                </a:cubicBezTo>
                <a:cubicBezTo>
                  <a:pt x="7058" y="35368"/>
                  <a:pt x="11510" y="33234"/>
                  <a:pt x="15735" y="33234"/>
                </a:cubicBezTo>
                <a:cubicBezTo>
                  <a:pt x="15966" y="33234"/>
                  <a:pt x="16197" y="33240"/>
                  <a:pt x="16426" y="33253"/>
                </a:cubicBezTo>
                <a:cubicBezTo>
                  <a:pt x="16595" y="33260"/>
                  <a:pt x="16774" y="33269"/>
                  <a:pt x="16955" y="33269"/>
                </a:cubicBezTo>
                <a:cubicBezTo>
                  <a:pt x="17435" y="33269"/>
                  <a:pt x="17932" y="33207"/>
                  <a:pt x="18312" y="32882"/>
                </a:cubicBezTo>
                <a:cubicBezTo>
                  <a:pt x="18832" y="32410"/>
                  <a:pt x="18881" y="31665"/>
                  <a:pt x="18881" y="31145"/>
                </a:cubicBezTo>
                <a:cubicBezTo>
                  <a:pt x="18881" y="27076"/>
                  <a:pt x="16575" y="23527"/>
                  <a:pt x="14342" y="20103"/>
                </a:cubicBezTo>
                <a:cubicBezTo>
                  <a:pt x="13969" y="19557"/>
                  <a:pt x="13621" y="19011"/>
                  <a:pt x="13274" y="18465"/>
                </a:cubicBezTo>
                <a:cubicBezTo>
                  <a:pt x="10991" y="14868"/>
                  <a:pt x="8758" y="9731"/>
                  <a:pt x="10967" y="5589"/>
                </a:cubicBezTo>
                <a:cubicBezTo>
                  <a:pt x="13175" y="1444"/>
                  <a:pt x="18610" y="650"/>
                  <a:pt x="20817" y="527"/>
                </a:cubicBezTo>
                <a:cubicBezTo>
                  <a:pt x="21408" y="487"/>
                  <a:pt x="21995" y="468"/>
                  <a:pt x="22577" y="468"/>
                </a:cubicBezTo>
                <a:cubicBezTo>
                  <a:pt x="30351" y="468"/>
                  <a:pt x="37260" y="3876"/>
                  <a:pt x="41784" y="6853"/>
                </a:cubicBezTo>
                <a:cubicBezTo>
                  <a:pt x="48061" y="10948"/>
                  <a:pt x="53396" y="16381"/>
                  <a:pt x="58557" y="21641"/>
                </a:cubicBezTo>
                <a:lnTo>
                  <a:pt x="58879" y="21320"/>
                </a:lnTo>
                <a:cubicBezTo>
                  <a:pt x="53694" y="16034"/>
                  <a:pt x="48358" y="10601"/>
                  <a:pt x="42056" y="6456"/>
                </a:cubicBezTo>
                <a:cubicBezTo>
                  <a:pt x="37423" y="3445"/>
                  <a:pt x="30412" y="1"/>
                  <a:pt x="2249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71"/>
          <p:cNvSpPr txBox="1"/>
          <p:nvPr>
            <p:ph type="title"/>
          </p:nvPr>
        </p:nvSpPr>
        <p:spPr>
          <a:xfrm>
            <a:off x="808850" y="3063775"/>
            <a:ext cx="2162700" cy="44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12" name="Google Shape;312;p71"/>
          <p:cNvSpPr txBox="1"/>
          <p:nvPr>
            <p:ph idx="1" type="subTitle"/>
          </p:nvPr>
        </p:nvSpPr>
        <p:spPr>
          <a:xfrm>
            <a:off x="808850" y="3514073"/>
            <a:ext cx="2162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13" name="Google Shape;313;p71"/>
          <p:cNvSpPr txBox="1"/>
          <p:nvPr>
            <p:ph idx="2" type="title"/>
          </p:nvPr>
        </p:nvSpPr>
        <p:spPr>
          <a:xfrm>
            <a:off x="3490650" y="3063775"/>
            <a:ext cx="2162700" cy="44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14" name="Google Shape;314;p71"/>
          <p:cNvSpPr txBox="1"/>
          <p:nvPr>
            <p:ph idx="3" type="subTitle"/>
          </p:nvPr>
        </p:nvSpPr>
        <p:spPr>
          <a:xfrm>
            <a:off x="3490650" y="3514072"/>
            <a:ext cx="2162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15" name="Google Shape;315;p71"/>
          <p:cNvSpPr txBox="1"/>
          <p:nvPr>
            <p:ph idx="4" type="title"/>
          </p:nvPr>
        </p:nvSpPr>
        <p:spPr>
          <a:xfrm>
            <a:off x="6172450" y="3063775"/>
            <a:ext cx="2162700" cy="44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16" name="Google Shape;316;p71"/>
          <p:cNvSpPr txBox="1"/>
          <p:nvPr>
            <p:ph idx="5" type="subTitle"/>
          </p:nvPr>
        </p:nvSpPr>
        <p:spPr>
          <a:xfrm>
            <a:off x="6172450" y="3514123"/>
            <a:ext cx="2162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17" name="Google Shape;317;p71"/>
          <p:cNvSpPr txBox="1"/>
          <p:nvPr>
            <p:ph idx="6"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18" name="Google Shape;318;p7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2700000">
            <a:off x="-795325" y="4079028"/>
            <a:ext cx="3290884" cy="2489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8150802" y="672201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7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400000">
            <a:off x="7671078" y="234911"/>
            <a:ext cx="506026" cy="36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7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5775304">
            <a:off x="7363017" y="4066422"/>
            <a:ext cx="3601774" cy="2724250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71"/>
          <p:cNvSpPr/>
          <p:nvPr/>
        </p:nvSpPr>
        <p:spPr>
          <a:xfrm rot="-5825860">
            <a:off x="7710834" y="3900894"/>
            <a:ext cx="1844388" cy="2180859"/>
          </a:xfrm>
          <a:custGeom>
            <a:rect b="b" l="l" r="r" t="t"/>
            <a:pathLst>
              <a:path extrusionOk="0" h="47296" w="39999">
                <a:moveTo>
                  <a:pt x="5510" y="1"/>
                </a:moveTo>
                <a:cubicBezTo>
                  <a:pt x="4921" y="1"/>
                  <a:pt x="4352" y="153"/>
                  <a:pt x="3848" y="499"/>
                </a:cubicBezTo>
                <a:lnTo>
                  <a:pt x="4120" y="872"/>
                </a:lnTo>
                <a:cubicBezTo>
                  <a:pt x="4542" y="581"/>
                  <a:pt x="5023" y="452"/>
                  <a:pt x="5526" y="452"/>
                </a:cubicBezTo>
                <a:cubicBezTo>
                  <a:pt x="6734" y="452"/>
                  <a:pt x="8069" y="1196"/>
                  <a:pt x="9032" y="2212"/>
                </a:cubicBezTo>
                <a:cubicBezTo>
                  <a:pt x="9429" y="2633"/>
                  <a:pt x="9803" y="3080"/>
                  <a:pt x="10174" y="3526"/>
                </a:cubicBezTo>
                <a:cubicBezTo>
                  <a:pt x="11067" y="4618"/>
                  <a:pt x="11960" y="5736"/>
                  <a:pt x="13250" y="6355"/>
                </a:cubicBezTo>
                <a:cubicBezTo>
                  <a:pt x="14144" y="6789"/>
                  <a:pt x="15101" y="6930"/>
                  <a:pt x="16079" y="6930"/>
                </a:cubicBezTo>
                <a:cubicBezTo>
                  <a:pt x="16948" y="6930"/>
                  <a:pt x="17834" y="6819"/>
                  <a:pt x="18709" y="6702"/>
                </a:cubicBezTo>
                <a:cubicBezTo>
                  <a:pt x="19565" y="6608"/>
                  <a:pt x="20435" y="6506"/>
                  <a:pt x="21288" y="6506"/>
                </a:cubicBezTo>
                <a:cubicBezTo>
                  <a:pt x="21993" y="6506"/>
                  <a:pt x="22687" y="6575"/>
                  <a:pt x="23350" y="6778"/>
                </a:cubicBezTo>
                <a:cubicBezTo>
                  <a:pt x="24789" y="7224"/>
                  <a:pt x="25905" y="8217"/>
                  <a:pt x="27072" y="9259"/>
                </a:cubicBezTo>
                <a:cubicBezTo>
                  <a:pt x="27568" y="9680"/>
                  <a:pt x="28064" y="10126"/>
                  <a:pt x="28584" y="10523"/>
                </a:cubicBezTo>
                <a:cubicBezTo>
                  <a:pt x="29553" y="11268"/>
                  <a:pt x="30645" y="11863"/>
                  <a:pt x="31661" y="12435"/>
                </a:cubicBezTo>
                <a:cubicBezTo>
                  <a:pt x="32779" y="13080"/>
                  <a:pt x="33944" y="13725"/>
                  <a:pt x="34936" y="14519"/>
                </a:cubicBezTo>
                <a:cubicBezTo>
                  <a:pt x="37840" y="16851"/>
                  <a:pt x="39528" y="20647"/>
                  <a:pt x="39329" y="24444"/>
                </a:cubicBezTo>
                <a:cubicBezTo>
                  <a:pt x="39154" y="28190"/>
                  <a:pt x="37195" y="31763"/>
                  <a:pt x="34093" y="33996"/>
                </a:cubicBezTo>
                <a:cubicBezTo>
                  <a:pt x="32282" y="35336"/>
                  <a:pt x="30123" y="36155"/>
                  <a:pt x="28039" y="36973"/>
                </a:cubicBezTo>
                <a:cubicBezTo>
                  <a:pt x="26153" y="37694"/>
                  <a:pt x="24217" y="38462"/>
                  <a:pt x="22506" y="39554"/>
                </a:cubicBezTo>
                <a:cubicBezTo>
                  <a:pt x="21439" y="40248"/>
                  <a:pt x="20422" y="41068"/>
                  <a:pt x="19479" y="41886"/>
                </a:cubicBezTo>
                <a:cubicBezTo>
                  <a:pt x="18461" y="42730"/>
                  <a:pt x="17395" y="43623"/>
                  <a:pt x="16254" y="44318"/>
                </a:cubicBezTo>
                <a:cubicBezTo>
                  <a:pt x="13062" y="46296"/>
                  <a:pt x="9269" y="46838"/>
                  <a:pt x="5509" y="46838"/>
                </a:cubicBezTo>
                <a:cubicBezTo>
                  <a:pt x="3656" y="46838"/>
                  <a:pt x="1811" y="46707"/>
                  <a:pt x="50" y="46551"/>
                </a:cubicBezTo>
                <a:lnTo>
                  <a:pt x="1" y="46997"/>
                </a:lnTo>
                <a:cubicBezTo>
                  <a:pt x="1763" y="47172"/>
                  <a:pt x="3623" y="47295"/>
                  <a:pt x="5485" y="47295"/>
                </a:cubicBezTo>
                <a:cubicBezTo>
                  <a:pt x="9330" y="47295"/>
                  <a:pt x="13201" y="46749"/>
                  <a:pt x="16502" y="44715"/>
                </a:cubicBezTo>
                <a:cubicBezTo>
                  <a:pt x="17667" y="43996"/>
                  <a:pt x="18735" y="43103"/>
                  <a:pt x="19777" y="42233"/>
                </a:cubicBezTo>
                <a:cubicBezTo>
                  <a:pt x="20720" y="41439"/>
                  <a:pt x="21712" y="40622"/>
                  <a:pt x="22755" y="39951"/>
                </a:cubicBezTo>
                <a:cubicBezTo>
                  <a:pt x="24442" y="38859"/>
                  <a:pt x="26351" y="38115"/>
                  <a:pt x="28187" y="37396"/>
                </a:cubicBezTo>
                <a:cubicBezTo>
                  <a:pt x="30297" y="36576"/>
                  <a:pt x="32505" y="35733"/>
                  <a:pt x="34367" y="34369"/>
                </a:cubicBezTo>
                <a:cubicBezTo>
                  <a:pt x="37566" y="32060"/>
                  <a:pt x="39601" y="28339"/>
                  <a:pt x="39800" y="24468"/>
                </a:cubicBezTo>
                <a:cubicBezTo>
                  <a:pt x="39998" y="20524"/>
                  <a:pt x="38261" y="16578"/>
                  <a:pt x="35234" y="14172"/>
                </a:cubicBezTo>
                <a:cubicBezTo>
                  <a:pt x="34192" y="13328"/>
                  <a:pt x="33027" y="12683"/>
                  <a:pt x="31909" y="12038"/>
                </a:cubicBezTo>
                <a:cubicBezTo>
                  <a:pt x="30867" y="11466"/>
                  <a:pt x="29825" y="10871"/>
                  <a:pt x="28882" y="10152"/>
                </a:cubicBezTo>
                <a:cubicBezTo>
                  <a:pt x="28362" y="9779"/>
                  <a:pt x="27866" y="9332"/>
                  <a:pt x="27370" y="8912"/>
                </a:cubicBezTo>
                <a:cubicBezTo>
                  <a:pt x="26228" y="7869"/>
                  <a:pt x="25011" y="6802"/>
                  <a:pt x="23499" y="6331"/>
                </a:cubicBezTo>
                <a:cubicBezTo>
                  <a:pt x="22786" y="6116"/>
                  <a:pt x="22052" y="6040"/>
                  <a:pt x="21310" y="6040"/>
                </a:cubicBezTo>
                <a:cubicBezTo>
                  <a:pt x="20424" y="6040"/>
                  <a:pt x="19526" y="6148"/>
                  <a:pt x="18636" y="6256"/>
                </a:cubicBezTo>
                <a:cubicBezTo>
                  <a:pt x="17753" y="6362"/>
                  <a:pt x="16897" y="6468"/>
                  <a:pt x="16073" y="6468"/>
                </a:cubicBezTo>
                <a:cubicBezTo>
                  <a:pt x="15160" y="6468"/>
                  <a:pt x="14284" y="6338"/>
                  <a:pt x="13449" y="5934"/>
                </a:cubicBezTo>
                <a:cubicBezTo>
                  <a:pt x="12258" y="5362"/>
                  <a:pt x="11414" y="4346"/>
                  <a:pt x="10521" y="3254"/>
                </a:cubicBezTo>
                <a:cubicBezTo>
                  <a:pt x="10150" y="2782"/>
                  <a:pt x="9777" y="2311"/>
                  <a:pt x="9356" y="1889"/>
                </a:cubicBezTo>
                <a:cubicBezTo>
                  <a:pt x="8319" y="801"/>
                  <a:pt x="6861" y="1"/>
                  <a:pt x="551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3" name="Google Shape;323;p7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8100000">
            <a:off x="6177001" y="-490730"/>
            <a:ext cx="1046050" cy="1038426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71"/>
          <p:cNvSpPr/>
          <p:nvPr/>
        </p:nvSpPr>
        <p:spPr>
          <a:xfrm rot="8100000">
            <a:off x="6262733" y="-362313"/>
            <a:ext cx="799717" cy="856442"/>
          </a:xfrm>
          <a:custGeom>
            <a:rect b="b" l="l" r="r" t="t"/>
            <a:pathLst>
              <a:path extrusionOk="0" h="34258" w="31989">
                <a:moveTo>
                  <a:pt x="0" y="4676"/>
                </a:moveTo>
                <a:cubicBezTo>
                  <a:pt x="6382" y="-1706"/>
                  <a:pt x="20691" y="-1453"/>
                  <a:pt x="27075" y="4927"/>
                </a:cubicBezTo>
                <a:cubicBezTo>
                  <a:pt x="34011" y="11859"/>
                  <a:pt x="32436" y="24957"/>
                  <a:pt x="29331" y="34258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72"/>
          <p:cNvSpPr txBox="1"/>
          <p:nvPr>
            <p:ph type="ctrTitle"/>
          </p:nvPr>
        </p:nvSpPr>
        <p:spPr>
          <a:xfrm>
            <a:off x="3657513" y="441225"/>
            <a:ext cx="4284000" cy="99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27" name="Google Shape;327;p72"/>
          <p:cNvSpPr txBox="1"/>
          <p:nvPr>
            <p:ph idx="1" type="subTitle"/>
          </p:nvPr>
        </p:nvSpPr>
        <p:spPr>
          <a:xfrm>
            <a:off x="3657525" y="1960479"/>
            <a:ext cx="2620200" cy="81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28" name="Google Shape;328;p72"/>
          <p:cNvSpPr txBox="1"/>
          <p:nvPr>
            <p:ph idx="2" type="title"/>
          </p:nvPr>
        </p:nvSpPr>
        <p:spPr>
          <a:xfrm>
            <a:off x="3657525" y="1293613"/>
            <a:ext cx="2649300" cy="71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9" name="Google Shape;329;p72"/>
          <p:cNvSpPr txBox="1"/>
          <p:nvPr/>
        </p:nvSpPr>
        <p:spPr>
          <a:xfrm>
            <a:off x="3657525" y="3784825"/>
            <a:ext cx="4130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CREDITS: This presentation template was created by </a:t>
            </a:r>
            <a:r>
              <a:rPr b="1" i="0" lang="en" sz="1200" u="none" cap="none" strike="noStrike">
                <a:solidFill>
                  <a:schemeClr val="lt1"/>
                </a:solidFill>
                <a:uFill>
                  <a:noFill/>
                </a:uFill>
                <a:latin typeface="Darker Grotesque"/>
                <a:ea typeface="Darker Grotesque"/>
                <a:cs typeface="Darker Grotesque"/>
                <a:sym typeface="Darker Grotesque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b="0" i="0" lang="en" sz="12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, including icons by </a:t>
            </a:r>
            <a:r>
              <a:rPr b="1" i="0" lang="en" sz="1200" u="none" cap="none" strike="noStrike">
                <a:solidFill>
                  <a:schemeClr val="lt1"/>
                </a:solidFill>
                <a:uFill>
                  <a:noFill/>
                </a:uFill>
                <a:latin typeface="Darker Grotesque"/>
                <a:ea typeface="Darker Grotesque"/>
                <a:cs typeface="Darker Grotesque"/>
                <a:sym typeface="Darker Grotesque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b="0" i="0" lang="en" sz="12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, and infographics &amp; images by </a:t>
            </a:r>
            <a:r>
              <a:rPr b="1" i="0" lang="en" sz="1200" u="none" cap="none" strike="noStrike">
                <a:solidFill>
                  <a:schemeClr val="lt1"/>
                </a:solidFill>
                <a:uFill>
                  <a:noFill/>
                </a:uFill>
                <a:latin typeface="Darker Grotesque"/>
                <a:ea typeface="Darker Grotesque"/>
                <a:cs typeface="Darker Grotesque"/>
                <a:sym typeface="Darker Grotesque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i="0" sz="1200" u="none" cap="none" strike="noStrike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pic>
        <p:nvPicPr>
          <p:cNvPr id="330" name="Google Shape;330;p7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5400000">
            <a:off x="-2130413" y="13424"/>
            <a:ext cx="6230375" cy="471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7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2700000">
            <a:off x="8086221" y="2821988"/>
            <a:ext cx="3290884" cy="2489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7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10800000">
            <a:off x="8268795" y="1795408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7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10800000">
            <a:off x="2640164" y="3725932"/>
            <a:ext cx="506026" cy="36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7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 rot="10424696">
            <a:off x="7685001" y="-1293619"/>
            <a:ext cx="3601774" cy="2724250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72"/>
          <p:cNvSpPr/>
          <p:nvPr/>
        </p:nvSpPr>
        <p:spPr>
          <a:xfrm rot="10374140">
            <a:off x="8141820" y="-491047"/>
            <a:ext cx="1844388" cy="2180859"/>
          </a:xfrm>
          <a:custGeom>
            <a:rect b="b" l="l" r="r" t="t"/>
            <a:pathLst>
              <a:path extrusionOk="0" h="47296" w="39999">
                <a:moveTo>
                  <a:pt x="5510" y="1"/>
                </a:moveTo>
                <a:cubicBezTo>
                  <a:pt x="4921" y="1"/>
                  <a:pt x="4352" y="153"/>
                  <a:pt x="3848" y="499"/>
                </a:cubicBezTo>
                <a:lnTo>
                  <a:pt x="4120" y="872"/>
                </a:lnTo>
                <a:cubicBezTo>
                  <a:pt x="4542" y="581"/>
                  <a:pt x="5023" y="452"/>
                  <a:pt x="5526" y="452"/>
                </a:cubicBezTo>
                <a:cubicBezTo>
                  <a:pt x="6734" y="452"/>
                  <a:pt x="8069" y="1196"/>
                  <a:pt x="9032" y="2212"/>
                </a:cubicBezTo>
                <a:cubicBezTo>
                  <a:pt x="9429" y="2633"/>
                  <a:pt x="9803" y="3080"/>
                  <a:pt x="10174" y="3526"/>
                </a:cubicBezTo>
                <a:cubicBezTo>
                  <a:pt x="11067" y="4618"/>
                  <a:pt x="11960" y="5736"/>
                  <a:pt x="13250" y="6355"/>
                </a:cubicBezTo>
                <a:cubicBezTo>
                  <a:pt x="14144" y="6789"/>
                  <a:pt x="15101" y="6930"/>
                  <a:pt x="16079" y="6930"/>
                </a:cubicBezTo>
                <a:cubicBezTo>
                  <a:pt x="16948" y="6930"/>
                  <a:pt x="17834" y="6819"/>
                  <a:pt x="18709" y="6702"/>
                </a:cubicBezTo>
                <a:cubicBezTo>
                  <a:pt x="19565" y="6608"/>
                  <a:pt x="20435" y="6506"/>
                  <a:pt x="21288" y="6506"/>
                </a:cubicBezTo>
                <a:cubicBezTo>
                  <a:pt x="21993" y="6506"/>
                  <a:pt x="22687" y="6575"/>
                  <a:pt x="23350" y="6778"/>
                </a:cubicBezTo>
                <a:cubicBezTo>
                  <a:pt x="24789" y="7224"/>
                  <a:pt x="25905" y="8217"/>
                  <a:pt x="27072" y="9259"/>
                </a:cubicBezTo>
                <a:cubicBezTo>
                  <a:pt x="27568" y="9680"/>
                  <a:pt x="28064" y="10126"/>
                  <a:pt x="28584" y="10523"/>
                </a:cubicBezTo>
                <a:cubicBezTo>
                  <a:pt x="29553" y="11268"/>
                  <a:pt x="30645" y="11863"/>
                  <a:pt x="31661" y="12435"/>
                </a:cubicBezTo>
                <a:cubicBezTo>
                  <a:pt x="32779" y="13080"/>
                  <a:pt x="33944" y="13725"/>
                  <a:pt x="34936" y="14519"/>
                </a:cubicBezTo>
                <a:cubicBezTo>
                  <a:pt x="37840" y="16851"/>
                  <a:pt x="39528" y="20647"/>
                  <a:pt x="39329" y="24444"/>
                </a:cubicBezTo>
                <a:cubicBezTo>
                  <a:pt x="39154" y="28190"/>
                  <a:pt x="37195" y="31763"/>
                  <a:pt x="34093" y="33996"/>
                </a:cubicBezTo>
                <a:cubicBezTo>
                  <a:pt x="32282" y="35336"/>
                  <a:pt x="30123" y="36155"/>
                  <a:pt x="28039" y="36973"/>
                </a:cubicBezTo>
                <a:cubicBezTo>
                  <a:pt x="26153" y="37694"/>
                  <a:pt x="24217" y="38462"/>
                  <a:pt x="22506" y="39554"/>
                </a:cubicBezTo>
                <a:cubicBezTo>
                  <a:pt x="21439" y="40248"/>
                  <a:pt x="20422" y="41068"/>
                  <a:pt x="19479" y="41886"/>
                </a:cubicBezTo>
                <a:cubicBezTo>
                  <a:pt x="18461" y="42730"/>
                  <a:pt x="17395" y="43623"/>
                  <a:pt x="16254" y="44318"/>
                </a:cubicBezTo>
                <a:cubicBezTo>
                  <a:pt x="13062" y="46296"/>
                  <a:pt x="9269" y="46838"/>
                  <a:pt x="5509" y="46838"/>
                </a:cubicBezTo>
                <a:cubicBezTo>
                  <a:pt x="3656" y="46838"/>
                  <a:pt x="1811" y="46707"/>
                  <a:pt x="50" y="46551"/>
                </a:cubicBezTo>
                <a:lnTo>
                  <a:pt x="1" y="46997"/>
                </a:lnTo>
                <a:cubicBezTo>
                  <a:pt x="1763" y="47172"/>
                  <a:pt x="3623" y="47295"/>
                  <a:pt x="5485" y="47295"/>
                </a:cubicBezTo>
                <a:cubicBezTo>
                  <a:pt x="9330" y="47295"/>
                  <a:pt x="13201" y="46749"/>
                  <a:pt x="16502" y="44715"/>
                </a:cubicBezTo>
                <a:cubicBezTo>
                  <a:pt x="17667" y="43996"/>
                  <a:pt x="18735" y="43103"/>
                  <a:pt x="19777" y="42233"/>
                </a:cubicBezTo>
                <a:cubicBezTo>
                  <a:pt x="20720" y="41439"/>
                  <a:pt x="21712" y="40622"/>
                  <a:pt x="22755" y="39951"/>
                </a:cubicBezTo>
                <a:cubicBezTo>
                  <a:pt x="24442" y="38859"/>
                  <a:pt x="26351" y="38115"/>
                  <a:pt x="28187" y="37396"/>
                </a:cubicBezTo>
                <a:cubicBezTo>
                  <a:pt x="30297" y="36576"/>
                  <a:pt x="32505" y="35733"/>
                  <a:pt x="34367" y="34369"/>
                </a:cubicBezTo>
                <a:cubicBezTo>
                  <a:pt x="37566" y="32060"/>
                  <a:pt x="39601" y="28339"/>
                  <a:pt x="39800" y="24468"/>
                </a:cubicBezTo>
                <a:cubicBezTo>
                  <a:pt x="39998" y="20524"/>
                  <a:pt x="38261" y="16578"/>
                  <a:pt x="35234" y="14172"/>
                </a:cubicBezTo>
                <a:cubicBezTo>
                  <a:pt x="34192" y="13328"/>
                  <a:pt x="33027" y="12683"/>
                  <a:pt x="31909" y="12038"/>
                </a:cubicBezTo>
                <a:cubicBezTo>
                  <a:pt x="30867" y="11466"/>
                  <a:pt x="29825" y="10871"/>
                  <a:pt x="28882" y="10152"/>
                </a:cubicBezTo>
                <a:cubicBezTo>
                  <a:pt x="28362" y="9779"/>
                  <a:pt x="27866" y="9332"/>
                  <a:pt x="27370" y="8912"/>
                </a:cubicBezTo>
                <a:cubicBezTo>
                  <a:pt x="26228" y="7869"/>
                  <a:pt x="25011" y="6802"/>
                  <a:pt x="23499" y="6331"/>
                </a:cubicBezTo>
                <a:cubicBezTo>
                  <a:pt x="22786" y="6116"/>
                  <a:pt x="22052" y="6040"/>
                  <a:pt x="21310" y="6040"/>
                </a:cubicBezTo>
                <a:cubicBezTo>
                  <a:pt x="20424" y="6040"/>
                  <a:pt x="19526" y="6148"/>
                  <a:pt x="18636" y="6256"/>
                </a:cubicBezTo>
                <a:cubicBezTo>
                  <a:pt x="17753" y="6362"/>
                  <a:pt x="16897" y="6468"/>
                  <a:pt x="16073" y="6468"/>
                </a:cubicBezTo>
                <a:cubicBezTo>
                  <a:pt x="15160" y="6468"/>
                  <a:pt x="14284" y="6338"/>
                  <a:pt x="13449" y="5934"/>
                </a:cubicBezTo>
                <a:cubicBezTo>
                  <a:pt x="12258" y="5362"/>
                  <a:pt x="11414" y="4346"/>
                  <a:pt x="10521" y="3254"/>
                </a:cubicBezTo>
                <a:cubicBezTo>
                  <a:pt x="10150" y="2782"/>
                  <a:pt x="9777" y="2311"/>
                  <a:pt x="9356" y="1889"/>
                </a:cubicBezTo>
                <a:cubicBezTo>
                  <a:pt x="8319" y="801"/>
                  <a:pt x="6861" y="1"/>
                  <a:pt x="551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72"/>
          <p:cNvSpPr/>
          <p:nvPr/>
        </p:nvSpPr>
        <p:spPr>
          <a:xfrm rot="10800000">
            <a:off x="-95169" y="-517824"/>
            <a:ext cx="2980308" cy="5775052"/>
          </a:xfrm>
          <a:custGeom>
            <a:rect b="b" l="l" r="r" t="t"/>
            <a:pathLst>
              <a:path extrusionOk="0" h="114092" w="58879">
                <a:moveTo>
                  <a:pt x="22496" y="1"/>
                </a:moveTo>
                <a:cubicBezTo>
                  <a:pt x="21932" y="1"/>
                  <a:pt x="21365" y="18"/>
                  <a:pt x="20793" y="54"/>
                </a:cubicBezTo>
                <a:cubicBezTo>
                  <a:pt x="18484" y="203"/>
                  <a:pt x="12877" y="1023"/>
                  <a:pt x="10570" y="5364"/>
                </a:cubicBezTo>
                <a:cubicBezTo>
                  <a:pt x="8238" y="9707"/>
                  <a:pt x="10545" y="15017"/>
                  <a:pt x="12877" y="18689"/>
                </a:cubicBezTo>
                <a:cubicBezTo>
                  <a:pt x="13224" y="19259"/>
                  <a:pt x="13572" y="19805"/>
                  <a:pt x="13945" y="20351"/>
                </a:cubicBezTo>
                <a:cubicBezTo>
                  <a:pt x="16152" y="23725"/>
                  <a:pt x="18411" y="27199"/>
                  <a:pt x="18435" y="31145"/>
                </a:cubicBezTo>
                <a:cubicBezTo>
                  <a:pt x="18435" y="31566"/>
                  <a:pt x="18385" y="32187"/>
                  <a:pt x="18014" y="32535"/>
                </a:cubicBezTo>
                <a:cubicBezTo>
                  <a:pt x="17745" y="32753"/>
                  <a:pt x="17372" y="32812"/>
                  <a:pt x="16990" y="32812"/>
                </a:cubicBezTo>
                <a:cubicBezTo>
                  <a:pt x="16809" y="32812"/>
                  <a:pt x="16625" y="32799"/>
                  <a:pt x="16450" y="32783"/>
                </a:cubicBezTo>
                <a:cubicBezTo>
                  <a:pt x="16218" y="32770"/>
                  <a:pt x="15984" y="32764"/>
                  <a:pt x="15750" y="32764"/>
                </a:cubicBezTo>
                <a:cubicBezTo>
                  <a:pt x="13684" y="32764"/>
                  <a:pt x="11572" y="33255"/>
                  <a:pt x="9899" y="34146"/>
                </a:cubicBezTo>
                <a:cubicBezTo>
                  <a:pt x="8387" y="34966"/>
                  <a:pt x="6525" y="36479"/>
                  <a:pt x="6352" y="39059"/>
                </a:cubicBezTo>
                <a:cubicBezTo>
                  <a:pt x="6227" y="41044"/>
                  <a:pt x="7196" y="42956"/>
                  <a:pt x="8139" y="44816"/>
                </a:cubicBezTo>
                <a:cubicBezTo>
                  <a:pt x="9304" y="47098"/>
                  <a:pt x="10396" y="49232"/>
                  <a:pt x="9330" y="51293"/>
                </a:cubicBezTo>
                <a:cubicBezTo>
                  <a:pt x="8635" y="52633"/>
                  <a:pt x="7245" y="53327"/>
                  <a:pt x="5806" y="54072"/>
                </a:cubicBezTo>
                <a:cubicBezTo>
                  <a:pt x="4639" y="54667"/>
                  <a:pt x="3448" y="55263"/>
                  <a:pt x="2581" y="56255"/>
                </a:cubicBezTo>
                <a:cubicBezTo>
                  <a:pt x="447" y="58637"/>
                  <a:pt x="1042" y="62359"/>
                  <a:pt x="2581" y="64989"/>
                </a:cubicBezTo>
                <a:cubicBezTo>
                  <a:pt x="3399" y="66428"/>
                  <a:pt x="4490" y="67693"/>
                  <a:pt x="5532" y="68933"/>
                </a:cubicBezTo>
                <a:cubicBezTo>
                  <a:pt x="6402" y="69975"/>
                  <a:pt x="7319" y="71043"/>
                  <a:pt x="8063" y="72208"/>
                </a:cubicBezTo>
                <a:cubicBezTo>
                  <a:pt x="9502" y="74442"/>
                  <a:pt x="10570" y="77941"/>
                  <a:pt x="8883" y="80496"/>
                </a:cubicBezTo>
                <a:cubicBezTo>
                  <a:pt x="8311" y="81339"/>
                  <a:pt x="7517" y="81984"/>
                  <a:pt x="6650" y="82655"/>
                </a:cubicBezTo>
                <a:cubicBezTo>
                  <a:pt x="6253" y="82977"/>
                  <a:pt x="5856" y="83300"/>
                  <a:pt x="5483" y="83648"/>
                </a:cubicBezTo>
                <a:cubicBezTo>
                  <a:pt x="2158" y="86675"/>
                  <a:pt x="0" y="92928"/>
                  <a:pt x="2730" y="100048"/>
                </a:cubicBezTo>
                <a:cubicBezTo>
                  <a:pt x="4838" y="105606"/>
                  <a:pt x="9155" y="110122"/>
                  <a:pt x="12976" y="114091"/>
                </a:cubicBezTo>
                <a:lnTo>
                  <a:pt x="13300" y="113794"/>
                </a:lnTo>
                <a:cubicBezTo>
                  <a:pt x="9528" y="109824"/>
                  <a:pt x="5235" y="105358"/>
                  <a:pt x="3150" y="99899"/>
                </a:cubicBezTo>
                <a:cubicBezTo>
                  <a:pt x="520" y="92977"/>
                  <a:pt x="2581" y="86923"/>
                  <a:pt x="5781" y="83969"/>
                </a:cubicBezTo>
                <a:cubicBezTo>
                  <a:pt x="6154" y="83648"/>
                  <a:pt x="6551" y="83324"/>
                  <a:pt x="6948" y="83027"/>
                </a:cubicBezTo>
                <a:cubicBezTo>
                  <a:pt x="7791" y="82358"/>
                  <a:pt x="8659" y="81663"/>
                  <a:pt x="9254" y="80744"/>
                </a:cubicBezTo>
                <a:cubicBezTo>
                  <a:pt x="11090" y="78014"/>
                  <a:pt x="10048" y="74418"/>
                  <a:pt x="8460" y="71960"/>
                </a:cubicBezTo>
                <a:cubicBezTo>
                  <a:pt x="7692" y="70769"/>
                  <a:pt x="6773" y="69678"/>
                  <a:pt x="5880" y="68635"/>
                </a:cubicBezTo>
                <a:cubicBezTo>
                  <a:pt x="4838" y="67421"/>
                  <a:pt x="3796" y="66154"/>
                  <a:pt x="2978" y="64765"/>
                </a:cubicBezTo>
                <a:cubicBezTo>
                  <a:pt x="1539" y="62284"/>
                  <a:pt x="943" y="58760"/>
                  <a:pt x="2928" y="56553"/>
                </a:cubicBezTo>
                <a:cubicBezTo>
                  <a:pt x="3722" y="55634"/>
                  <a:pt x="4887" y="55064"/>
                  <a:pt x="6005" y="54493"/>
                </a:cubicBezTo>
                <a:cubicBezTo>
                  <a:pt x="7468" y="53748"/>
                  <a:pt x="8982" y="52980"/>
                  <a:pt x="9727" y="51515"/>
                </a:cubicBezTo>
                <a:cubicBezTo>
                  <a:pt x="10918" y="49232"/>
                  <a:pt x="9701" y="46876"/>
                  <a:pt x="8560" y="44593"/>
                </a:cubicBezTo>
                <a:cubicBezTo>
                  <a:pt x="7642" y="42807"/>
                  <a:pt x="6700" y="40945"/>
                  <a:pt x="6823" y="39085"/>
                </a:cubicBezTo>
                <a:cubicBezTo>
                  <a:pt x="7058" y="35368"/>
                  <a:pt x="11510" y="33234"/>
                  <a:pt x="15735" y="33234"/>
                </a:cubicBezTo>
                <a:cubicBezTo>
                  <a:pt x="15966" y="33234"/>
                  <a:pt x="16197" y="33240"/>
                  <a:pt x="16426" y="33253"/>
                </a:cubicBezTo>
                <a:cubicBezTo>
                  <a:pt x="16595" y="33260"/>
                  <a:pt x="16774" y="33269"/>
                  <a:pt x="16955" y="33269"/>
                </a:cubicBezTo>
                <a:cubicBezTo>
                  <a:pt x="17435" y="33269"/>
                  <a:pt x="17932" y="33207"/>
                  <a:pt x="18312" y="32882"/>
                </a:cubicBezTo>
                <a:cubicBezTo>
                  <a:pt x="18832" y="32410"/>
                  <a:pt x="18881" y="31665"/>
                  <a:pt x="18881" y="31145"/>
                </a:cubicBezTo>
                <a:cubicBezTo>
                  <a:pt x="18881" y="27076"/>
                  <a:pt x="16575" y="23527"/>
                  <a:pt x="14342" y="20103"/>
                </a:cubicBezTo>
                <a:cubicBezTo>
                  <a:pt x="13969" y="19557"/>
                  <a:pt x="13621" y="19011"/>
                  <a:pt x="13274" y="18465"/>
                </a:cubicBezTo>
                <a:cubicBezTo>
                  <a:pt x="10991" y="14868"/>
                  <a:pt x="8758" y="9731"/>
                  <a:pt x="10967" y="5589"/>
                </a:cubicBezTo>
                <a:cubicBezTo>
                  <a:pt x="13175" y="1444"/>
                  <a:pt x="18610" y="650"/>
                  <a:pt x="20817" y="527"/>
                </a:cubicBezTo>
                <a:cubicBezTo>
                  <a:pt x="21408" y="487"/>
                  <a:pt x="21995" y="468"/>
                  <a:pt x="22577" y="468"/>
                </a:cubicBezTo>
                <a:cubicBezTo>
                  <a:pt x="30351" y="468"/>
                  <a:pt x="37260" y="3876"/>
                  <a:pt x="41784" y="6853"/>
                </a:cubicBezTo>
                <a:cubicBezTo>
                  <a:pt x="48061" y="10948"/>
                  <a:pt x="53396" y="16381"/>
                  <a:pt x="58557" y="21641"/>
                </a:cubicBezTo>
                <a:lnTo>
                  <a:pt x="58879" y="21320"/>
                </a:lnTo>
                <a:cubicBezTo>
                  <a:pt x="53694" y="16034"/>
                  <a:pt x="48358" y="10601"/>
                  <a:pt x="42056" y="6456"/>
                </a:cubicBezTo>
                <a:cubicBezTo>
                  <a:pt x="37423" y="3445"/>
                  <a:pt x="30412" y="1"/>
                  <a:pt x="2249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able"/>
              <a:buNone/>
              <a:defRPr b="1" i="0" sz="2800" u="none" cap="none" strike="noStrike">
                <a:solidFill>
                  <a:schemeClr val="lt1"/>
                </a:solidFill>
                <a:latin typeface="Notable"/>
                <a:ea typeface="Notable"/>
                <a:cs typeface="Notable"/>
                <a:sym typeface="Notabl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able"/>
              <a:buNone/>
              <a:defRPr b="1" i="0" sz="2800" u="none" cap="none" strike="noStrike">
                <a:solidFill>
                  <a:schemeClr val="lt1"/>
                </a:solidFill>
                <a:latin typeface="Notable"/>
                <a:ea typeface="Notable"/>
                <a:cs typeface="Notable"/>
                <a:sym typeface="Notable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able"/>
              <a:buNone/>
              <a:defRPr b="1" i="0" sz="2800" u="none" cap="none" strike="noStrike">
                <a:solidFill>
                  <a:schemeClr val="lt1"/>
                </a:solidFill>
                <a:latin typeface="Notable"/>
                <a:ea typeface="Notable"/>
                <a:cs typeface="Notable"/>
                <a:sym typeface="Notable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able"/>
              <a:buNone/>
              <a:defRPr b="1" i="0" sz="2800" u="none" cap="none" strike="noStrike">
                <a:solidFill>
                  <a:schemeClr val="lt1"/>
                </a:solidFill>
                <a:latin typeface="Notable"/>
                <a:ea typeface="Notable"/>
                <a:cs typeface="Notable"/>
                <a:sym typeface="Notable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able"/>
              <a:buNone/>
              <a:defRPr b="1" i="0" sz="2800" u="none" cap="none" strike="noStrike">
                <a:solidFill>
                  <a:schemeClr val="lt1"/>
                </a:solidFill>
                <a:latin typeface="Notable"/>
                <a:ea typeface="Notable"/>
                <a:cs typeface="Notable"/>
                <a:sym typeface="Notable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able"/>
              <a:buNone/>
              <a:defRPr b="1" i="0" sz="2800" u="none" cap="none" strike="noStrike">
                <a:solidFill>
                  <a:schemeClr val="lt1"/>
                </a:solidFill>
                <a:latin typeface="Notable"/>
                <a:ea typeface="Notable"/>
                <a:cs typeface="Notable"/>
                <a:sym typeface="Notable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able"/>
              <a:buNone/>
              <a:defRPr b="1" i="0" sz="2800" u="none" cap="none" strike="noStrike">
                <a:solidFill>
                  <a:schemeClr val="lt1"/>
                </a:solidFill>
                <a:latin typeface="Notable"/>
                <a:ea typeface="Notable"/>
                <a:cs typeface="Notable"/>
                <a:sym typeface="Notable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able"/>
              <a:buNone/>
              <a:defRPr b="1" i="0" sz="2800" u="none" cap="none" strike="noStrike">
                <a:solidFill>
                  <a:schemeClr val="lt1"/>
                </a:solidFill>
                <a:latin typeface="Notable"/>
                <a:ea typeface="Notable"/>
                <a:cs typeface="Notable"/>
                <a:sym typeface="Notable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able"/>
              <a:buNone/>
              <a:defRPr b="1" i="0" sz="2800" u="none" cap="none" strike="noStrike">
                <a:solidFill>
                  <a:schemeClr val="lt1"/>
                </a:solidFill>
                <a:latin typeface="Notable"/>
                <a:ea typeface="Notable"/>
                <a:cs typeface="Notable"/>
                <a:sym typeface="Notable"/>
              </a:defRPr>
            </a:lvl9pPr>
          </a:lstStyle>
          <a:p/>
        </p:txBody>
      </p:sp>
      <p:sp>
        <p:nvSpPr>
          <p:cNvPr id="7" name="Google Shape;7;p4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●"/>
              <a:defRPr b="0" i="0" sz="16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1pPr>
            <a:lvl2pPr indent="-3302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○"/>
              <a:defRPr b="0" i="0" sz="16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2pPr>
            <a:lvl3pPr indent="-3302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■"/>
              <a:defRPr b="0" i="0" sz="16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●"/>
              <a:defRPr b="0" i="0" sz="16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○"/>
              <a:defRPr b="0" i="0" sz="16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5pPr>
            <a:lvl6pPr indent="-3302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■"/>
              <a:defRPr b="0" i="0" sz="16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6pPr>
            <a:lvl7pPr indent="-3302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●"/>
              <a:defRPr b="0" i="0" sz="16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7pPr>
            <a:lvl8pPr indent="-3302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○"/>
              <a:defRPr b="0" i="0" sz="16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8pPr>
            <a:lvl9pPr indent="-3302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■"/>
              <a:defRPr b="0" i="0" sz="16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1.png"/><Relationship Id="rId4" Type="http://schemas.openxmlformats.org/officeDocument/2006/relationships/image" Target="../media/image38.jpg"/><Relationship Id="rId5" Type="http://schemas.openxmlformats.org/officeDocument/2006/relationships/image" Target="../media/image46.jpg"/><Relationship Id="rId6" Type="http://schemas.openxmlformats.org/officeDocument/2006/relationships/image" Target="../media/image40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Relationship Id="rId4" Type="http://schemas.openxmlformats.org/officeDocument/2006/relationships/image" Target="../media/image4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Relationship Id="rId4" Type="http://schemas.openxmlformats.org/officeDocument/2006/relationships/image" Target="../media/image4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Relationship Id="rId4" Type="http://schemas.openxmlformats.org/officeDocument/2006/relationships/image" Target="../media/image50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Relationship Id="rId4" Type="http://schemas.openxmlformats.org/officeDocument/2006/relationships/image" Target="../media/image5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Relationship Id="rId4" Type="http://schemas.openxmlformats.org/officeDocument/2006/relationships/image" Target="../media/image56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6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1.png"/><Relationship Id="rId4" Type="http://schemas.openxmlformats.org/officeDocument/2006/relationships/image" Target="../media/image6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1.png"/><Relationship Id="rId4" Type="http://schemas.openxmlformats.org/officeDocument/2006/relationships/image" Target="../media/image5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1.png"/><Relationship Id="rId4" Type="http://schemas.openxmlformats.org/officeDocument/2006/relationships/image" Target="../media/image6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9.png"/><Relationship Id="rId4" Type="http://schemas.openxmlformats.org/officeDocument/2006/relationships/image" Target="../media/image65.jpg"/><Relationship Id="rId5" Type="http://schemas.openxmlformats.org/officeDocument/2006/relationships/image" Target="../media/image69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7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71.jpg"/><Relationship Id="rId4" Type="http://schemas.openxmlformats.org/officeDocument/2006/relationships/image" Target="../media/image67.jpg"/><Relationship Id="rId5" Type="http://schemas.openxmlformats.org/officeDocument/2006/relationships/image" Target="../media/image66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9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9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6.xml"/><Relationship Id="rId3" Type="http://schemas.openxmlformats.org/officeDocument/2006/relationships/hyperlink" Target="mailto:sofiakim@stanford.edu" TargetMode="External"/><Relationship Id="rId4" Type="http://schemas.openxmlformats.org/officeDocument/2006/relationships/hyperlink" Target="mailto:smoua@stanford.edu" TargetMode="External"/><Relationship Id="rId5" Type="http://schemas.openxmlformats.org/officeDocument/2006/relationships/hyperlink" Target="mailto:tmquach@stanford.edu" TargetMode="External"/><Relationship Id="rId6" Type="http://schemas.openxmlformats.org/officeDocument/2006/relationships/hyperlink" Target="mailto:gabreu@stanford.edu" TargetMode="Externa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70.png"/><Relationship Id="rId4" Type="http://schemas.openxmlformats.org/officeDocument/2006/relationships/image" Target="../media/image72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9.xml"/><Relationship Id="rId3" Type="http://schemas.openxmlformats.org/officeDocument/2006/relationships/hyperlink" Target="https://www.figma.com/file/uNvzGnBBYrtMgi6hSX6bYu/kandi-prototyping-cs147?type=design&amp;node-id=0%3A1&amp;mode=design&amp;t=CCGIXwUWEXRdzY8Y-1" TargetMode="Externa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0.xml"/><Relationship Id="rId3" Type="http://schemas.openxmlformats.org/officeDocument/2006/relationships/hyperlink" Target="https://drive.google.com/file/d/1TGx8zNIW4JWcKXsfYCAbtDqi7japr58M/view?usp=drive_link" TargetMode="Externa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"/>
          <p:cNvSpPr txBox="1"/>
          <p:nvPr>
            <p:ph type="ctrTitle"/>
          </p:nvPr>
        </p:nvSpPr>
        <p:spPr>
          <a:xfrm>
            <a:off x="1669800" y="1861250"/>
            <a:ext cx="5510700" cy="247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4000">
                <a:latin typeface="Alata"/>
                <a:ea typeface="Alata"/>
                <a:cs typeface="Alata"/>
                <a:sym typeface="Alata"/>
              </a:rPr>
              <a:t>LOW-FI PROTOTYPING &amp; USABILITY TESTING</a:t>
            </a:r>
            <a:endParaRPr sz="40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342" name="Google Shape;342;p1"/>
          <p:cNvSpPr txBox="1"/>
          <p:nvPr>
            <p:ph idx="1" type="subTitle"/>
          </p:nvPr>
        </p:nvSpPr>
        <p:spPr>
          <a:xfrm>
            <a:off x="1669800" y="3720475"/>
            <a:ext cx="53433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/>
              <a:t>Sofia Kim, Sheng Moua, Jennifer Quach</a:t>
            </a:r>
            <a:endParaRPr/>
          </a:p>
        </p:txBody>
      </p:sp>
      <p:pic>
        <p:nvPicPr>
          <p:cNvPr id="343" name="Google Shape;343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69788" y="727550"/>
            <a:ext cx="1505475" cy="1505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2"/>
          <p:cNvSpPr txBox="1"/>
          <p:nvPr>
            <p:ph type="title"/>
          </p:nvPr>
        </p:nvSpPr>
        <p:spPr>
          <a:xfrm>
            <a:off x="379150" y="27177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WHO WE ARE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349" name="Google Shape;349;p2"/>
          <p:cNvSpPr txBox="1"/>
          <p:nvPr>
            <p:ph idx="2" type="title"/>
          </p:nvPr>
        </p:nvSpPr>
        <p:spPr>
          <a:xfrm>
            <a:off x="961316" y="3389764"/>
            <a:ext cx="1728000" cy="2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1500">
                <a:latin typeface="Alata"/>
                <a:ea typeface="Alata"/>
                <a:cs typeface="Alata"/>
                <a:sym typeface="Alata"/>
              </a:rPr>
              <a:t>SOFIA KIM</a:t>
            </a:r>
            <a:endParaRPr b="1" sz="15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350" name="Google Shape;350;p2"/>
          <p:cNvSpPr txBox="1"/>
          <p:nvPr>
            <p:ph idx="1" type="subTitle"/>
          </p:nvPr>
        </p:nvSpPr>
        <p:spPr>
          <a:xfrm>
            <a:off x="1162765" y="3723338"/>
            <a:ext cx="13251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200"/>
              <a:t>‘25</a:t>
            </a:r>
            <a:endParaRPr sz="12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200"/>
              <a:t>Symbolic Systems</a:t>
            </a:r>
            <a:endParaRPr sz="12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200"/>
              <a:t>Santa Cruz, Bolivia</a:t>
            </a:r>
            <a:endParaRPr sz="12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/>
          </a:p>
        </p:txBody>
      </p:sp>
      <p:grpSp>
        <p:nvGrpSpPr>
          <p:cNvPr id="351" name="Google Shape;351;p2"/>
          <p:cNvGrpSpPr/>
          <p:nvPr/>
        </p:nvGrpSpPr>
        <p:grpSpPr>
          <a:xfrm>
            <a:off x="582107" y="1005769"/>
            <a:ext cx="2201461" cy="2477527"/>
            <a:chOff x="719995" y="1640602"/>
            <a:chExt cx="982400" cy="975251"/>
          </a:xfrm>
        </p:grpSpPr>
        <p:pic>
          <p:nvPicPr>
            <p:cNvPr id="352" name="Google Shape;352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19995" y="1640602"/>
              <a:ext cx="982400" cy="97525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53" name="Google Shape;353;p2"/>
            <p:cNvGrpSpPr/>
            <p:nvPr/>
          </p:nvGrpSpPr>
          <p:grpSpPr>
            <a:xfrm>
              <a:off x="1020045" y="1948819"/>
              <a:ext cx="382323" cy="328254"/>
              <a:chOff x="870622" y="2016224"/>
              <a:chExt cx="343878" cy="295245"/>
            </a:xfrm>
          </p:grpSpPr>
          <p:sp>
            <p:nvSpPr>
              <p:cNvPr id="354" name="Google Shape;354;p2"/>
              <p:cNvSpPr/>
              <p:nvPr/>
            </p:nvSpPr>
            <p:spPr>
              <a:xfrm>
                <a:off x="1139852" y="2085896"/>
                <a:ext cx="10338" cy="10338"/>
              </a:xfrm>
              <a:custGeom>
                <a:rect b="b" l="l" r="r" t="t"/>
                <a:pathLst>
                  <a:path extrusionOk="0" h="399" w="399">
                    <a:moveTo>
                      <a:pt x="192" y="0"/>
                    </a:moveTo>
                    <a:cubicBezTo>
                      <a:pt x="96" y="0"/>
                      <a:pt x="1" y="96"/>
                      <a:pt x="1" y="208"/>
                    </a:cubicBezTo>
                    <a:cubicBezTo>
                      <a:pt x="1" y="303"/>
                      <a:pt x="96" y="399"/>
                      <a:pt x="192" y="399"/>
                    </a:cubicBezTo>
                    <a:cubicBezTo>
                      <a:pt x="303" y="399"/>
                      <a:pt x="398" y="303"/>
                      <a:pt x="398" y="208"/>
                    </a:cubicBezTo>
                    <a:cubicBezTo>
                      <a:pt x="398" y="96"/>
                      <a:pt x="303" y="0"/>
                      <a:pt x="19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5" name="Google Shape;355;p2"/>
              <p:cNvSpPr/>
              <p:nvPr/>
            </p:nvSpPr>
            <p:spPr>
              <a:xfrm>
                <a:off x="1129152" y="2102375"/>
                <a:ext cx="10312" cy="9924"/>
              </a:xfrm>
              <a:custGeom>
                <a:rect b="b" l="l" r="r" t="t"/>
                <a:pathLst>
                  <a:path extrusionOk="0" h="383" w="398">
                    <a:moveTo>
                      <a:pt x="191" y="1"/>
                    </a:moveTo>
                    <a:cubicBezTo>
                      <a:pt x="79" y="1"/>
                      <a:pt x="0" y="81"/>
                      <a:pt x="0" y="192"/>
                    </a:cubicBezTo>
                    <a:cubicBezTo>
                      <a:pt x="0" y="304"/>
                      <a:pt x="96" y="383"/>
                      <a:pt x="191" y="383"/>
                    </a:cubicBezTo>
                    <a:cubicBezTo>
                      <a:pt x="302" y="383"/>
                      <a:pt x="397" y="304"/>
                      <a:pt x="397" y="192"/>
                    </a:cubicBezTo>
                    <a:cubicBezTo>
                      <a:pt x="397" y="81"/>
                      <a:pt x="302" y="1"/>
                      <a:pt x="19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6" name="Google Shape;356;p2"/>
              <p:cNvSpPr/>
              <p:nvPr/>
            </p:nvSpPr>
            <p:spPr>
              <a:xfrm>
                <a:off x="1118425" y="2085896"/>
                <a:ext cx="9924" cy="10338"/>
              </a:xfrm>
              <a:custGeom>
                <a:rect b="b" l="l" r="r" t="t"/>
                <a:pathLst>
                  <a:path extrusionOk="0" h="399" w="383">
                    <a:moveTo>
                      <a:pt x="191" y="0"/>
                    </a:moveTo>
                    <a:cubicBezTo>
                      <a:pt x="79" y="0"/>
                      <a:pt x="0" y="96"/>
                      <a:pt x="0" y="208"/>
                    </a:cubicBezTo>
                    <a:cubicBezTo>
                      <a:pt x="0" y="303"/>
                      <a:pt x="79" y="399"/>
                      <a:pt x="191" y="399"/>
                    </a:cubicBezTo>
                    <a:cubicBezTo>
                      <a:pt x="302" y="399"/>
                      <a:pt x="382" y="303"/>
                      <a:pt x="382" y="208"/>
                    </a:cubicBezTo>
                    <a:cubicBezTo>
                      <a:pt x="382" y="96"/>
                      <a:pt x="302" y="0"/>
                      <a:pt x="1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7" name="Google Shape;357;p2"/>
              <p:cNvSpPr/>
              <p:nvPr/>
            </p:nvSpPr>
            <p:spPr>
              <a:xfrm>
                <a:off x="1080881" y="2043015"/>
                <a:ext cx="106827" cy="106827"/>
              </a:xfrm>
              <a:custGeom>
                <a:rect b="b" l="l" r="r" t="t"/>
                <a:pathLst>
                  <a:path extrusionOk="0" h="4123" w="4123">
                    <a:moveTo>
                      <a:pt x="2054" y="1"/>
                    </a:moveTo>
                    <a:cubicBezTo>
                      <a:pt x="1959" y="1"/>
                      <a:pt x="1863" y="81"/>
                      <a:pt x="1863" y="191"/>
                    </a:cubicBezTo>
                    <a:lnTo>
                      <a:pt x="1863" y="637"/>
                    </a:lnTo>
                    <a:cubicBezTo>
                      <a:pt x="1609" y="669"/>
                      <a:pt x="1386" y="764"/>
                      <a:pt x="1195" y="923"/>
                    </a:cubicBezTo>
                    <a:lnTo>
                      <a:pt x="877" y="605"/>
                    </a:lnTo>
                    <a:cubicBezTo>
                      <a:pt x="836" y="566"/>
                      <a:pt x="785" y="546"/>
                      <a:pt x="735" y="546"/>
                    </a:cubicBezTo>
                    <a:cubicBezTo>
                      <a:pt x="685" y="546"/>
                      <a:pt x="637" y="566"/>
                      <a:pt x="605" y="605"/>
                    </a:cubicBezTo>
                    <a:cubicBezTo>
                      <a:pt x="526" y="685"/>
                      <a:pt x="526" y="796"/>
                      <a:pt x="605" y="876"/>
                    </a:cubicBezTo>
                    <a:lnTo>
                      <a:pt x="908" y="1195"/>
                    </a:lnTo>
                    <a:cubicBezTo>
                      <a:pt x="764" y="1386"/>
                      <a:pt x="669" y="1624"/>
                      <a:pt x="637" y="1863"/>
                    </a:cubicBezTo>
                    <a:lnTo>
                      <a:pt x="192" y="1863"/>
                    </a:lnTo>
                    <a:cubicBezTo>
                      <a:pt x="81" y="1863"/>
                      <a:pt x="1" y="1958"/>
                      <a:pt x="1" y="2069"/>
                    </a:cubicBezTo>
                    <a:cubicBezTo>
                      <a:pt x="1" y="2165"/>
                      <a:pt x="81" y="2260"/>
                      <a:pt x="192" y="2260"/>
                    </a:cubicBezTo>
                    <a:lnTo>
                      <a:pt x="637" y="2260"/>
                    </a:lnTo>
                    <a:cubicBezTo>
                      <a:pt x="669" y="2515"/>
                      <a:pt x="764" y="2738"/>
                      <a:pt x="908" y="2928"/>
                    </a:cubicBezTo>
                    <a:lnTo>
                      <a:pt x="605" y="3247"/>
                    </a:lnTo>
                    <a:cubicBezTo>
                      <a:pt x="526" y="3327"/>
                      <a:pt x="526" y="3454"/>
                      <a:pt x="605" y="3518"/>
                    </a:cubicBezTo>
                    <a:cubicBezTo>
                      <a:pt x="637" y="3565"/>
                      <a:pt x="686" y="3582"/>
                      <a:pt x="733" y="3582"/>
                    </a:cubicBezTo>
                    <a:cubicBezTo>
                      <a:pt x="781" y="3582"/>
                      <a:pt x="828" y="3565"/>
                      <a:pt x="877" y="3518"/>
                    </a:cubicBezTo>
                    <a:lnTo>
                      <a:pt x="1195" y="3215"/>
                    </a:lnTo>
                    <a:cubicBezTo>
                      <a:pt x="1386" y="3359"/>
                      <a:pt x="1609" y="3454"/>
                      <a:pt x="1863" y="3486"/>
                    </a:cubicBezTo>
                    <a:lnTo>
                      <a:pt x="1863" y="3932"/>
                    </a:lnTo>
                    <a:cubicBezTo>
                      <a:pt x="1863" y="4042"/>
                      <a:pt x="1959" y="4123"/>
                      <a:pt x="2054" y="4123"/>
                    </a:cubicBezTo>
                    <a:cubicBezTo>
                      <a:pt x="2165" y="4123"/>
                      <a:pt x="2260" y="4042"/>
                      <a:pt x="2260" y="3932"/>
                    </a:cubicBezTo>
                    <a:lnTo>
                      <a:pt x="2260" y="3486"/>
                    </a:lnTo>
                    <a:cubicBezTo>
                      <a:pt x="2500" y="3454"/>
                      <a:pt x="2738" y="3359"/>
                      <a:pt x="2929" y="3215"/>
                    </a:cubicBezTo>
                    <a:lnTo>
                      <a:pt x="3247" y="3518"/>
                    </a:lnTo>
                    <a:cubicBezTo>
                      <a:pt x="3279" y="3565"/>
                      <a:pt x="3327" y="3582"/>
                      <a:pt x="3374" y="3582"/>
                    </a:cubicBezTo>
                    <a:cubicBezTo>
                      <a:pt x="3438" y="3582"/>
                      <a:pt x="3486" y="3565"/>
                      <a:pt x="3518" y="3518"/>
                    </a:cubicBezTo>
                    <a:cubicBezTo>
                      <a:pt x="3597" y="3454"/>
                      <a:pt x="3597" y="3327"/>
                      <a:pt x="3518" y="3247"/>
                    </a:cubicBezTo>
                    <a:lnTo>
                      <a:pt x="3200" y="2928"/>
                    </a:lnTo>
                    <a:cubicBezTo>
                      <a:pt x="3359" y="2738"/>
                      <a:pt x="3454" y="2515"/>
                      <a:pt x="3486" y="2260"/>
                    </a:cubicBezTo>
                    <a:lnTo>
                      <a:pt x="3932" y="2260"/>
                    </a:lnTo>
                    <a:cubicBezTo>
                      <a:pt x="4043" y="2260"/>
                      <a:pt x="4123" y="2165"/>
                      <a:pt x="4123" y="2069"/>
                    </a:cubicBezTo>
                    <a:cubicBezTo>
                      <a:pt x="4123" y="1958"/>
                      <a:pt x="4043" y="1863"/>
                      <a:pt x="3932" y="1863"/>
                    </a:cubicBezTo>
                    <a:lnTo>
                      <a:pt x="3486" y="1863"/>
                    </a:lnTo>
                    <a:cubicBezTo>
                      <a:pt x="3454" y="1624"/>
                      <a:pt x="3359" y="1386"/>
                      <a:pt x="3200" y="1195"/>
                    </a:cubicBezTo>
                    <a:lnTo>
                      <a:pt x="3518" y="876"/>
                    </a:lnTo>
                    <a:cubicBezTo>
                      <a:pt x="3597" y="796"/>
                      <a:pt x="3597" y="685"/>
                      <a:pt x="3518" y="605"/>
                    </a:cubicBezTo>
                    <a:cubicBezTo>
                      <a:pt x="3478" y="566"/>
                      <a:pt x="3430" y="546"/>
                      <a:pt x="3382" y="546"/>
                    </a:cubicBezTo>
                    <a:cubicBezTo>
                      <a:pt x="3335" y="546"/>
                      <a:pt x="3287" y="566"/>
                      <a:pt x="3247" y="605"/>
                    </a:cubicBezTo>
                    <a:lnTo>
                      <a:pt x="2801" y="1051"/>
                    </a:lnTo>
                    <a:cubicBezTo>
                      <a:pt x="2722" y="1114"/>
                      <a:pt x="2722" y="1242"/>
                      <a:pt x="2801" y="1322"/>
                    </a:cubicBezTo>
                    <a:cubicBezTo>
                      <a:pt x="3009" y="1513"/>
                      <a:pt x="3104" y="1783"/>
                      <a:pt x="3104" y="2069"/>
                    </a:cubicBezTo>
                    <a:cubicBezTo>
                      <a:pt x="3104" y="2642"/>
                      <a:pt x="2642" y="3119"/>
                      <a:pt x="2054" y="3119"/>
                    </a:cubicBezTo>
                    <a:cubicBezTo>
                      <a:pt x="1481" y="3119"/>
                      <a:pt x="1004" y="2642"/>
                      <a:pt x="1004" y="2069"/>
                    </a:cubicBezTo>
                    <a:cubicBezTo>
                      <a:pt x="1004" y="1481"/>
                      <a:pt x="1481" y="1004"/>
                      <a:pt x="2054" y="1004"/>
                    </a:cubicBezTo>
                    <a:cubicBezTo>
                      <a:pt x="2118" y="1004"/>
                      <a:pt x="2181" y="1019"/>
                      <a:pt x="2245" y="1035"/>
                    </a:cubicBezTo>
                    <a:cubicBezTo>
                      <a:pt x="2254" y="1037"/>
                      <a:pt x="2264" y="1037"/>
                      <a:pt x="2273" y="1037"/>
                    </a:cubicBezTo>
                    <a:cubicBezTo>
                      <a:pt x="2371" y="1037"/>
                      <a:pt x="2454" y="964"/>
                      <a:pt x="2483" y="876"/>
                    </a:cubicBezTo>
                    <a:cubicBezTo>
                      <a:pt x="2500" y="764"/>
                      <a:pt x="2419" y="669"/>
                      <a:pt x="2324" y="637"/>
                    </a:cubicBezTo>
                    <a:lnTo>
                      <a:pt x="2260" y="637"/>
                    </a:lnTo>
                    <a:lnTo>
                      <a:pt x="2260" y="191"/>
                    </a:lnTo>
                    <a:cubicBezTo>
                      <a:pt x="2260" y="81"/>
                      <a:pt x="2165" y="1"/>
                      <a:pt x="205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8" name="Google Shape;358;p2"/>
              <p:cNvSpPr/>
              <p:nvPr/>
            </p:nvSpPr>
            <p:spPr>
              <a:xfrm>
                <a:off x="897413" y="2016224"/>
                <a:ext cx="317087" cy="160823"/>
              </a:xfrm>
              <a:custGeom>
                <a:rect b="b" l="l" r="r" t="t"/>
                <a:pathLst>
                  <a:path extrusionOk="0" h="6207" w="12238">
                    <a:moveTo>
                      <a:pt x="9135" y="1"/>
                    </a:moveTo>
                    <a:cubicBezTo>
                      <a:pt x="8546" y="1"/>
                      <a:pt x="7958" y="160"/>
                      <a:pt x="7464" y="493"/>
                    </a:cubicBezTo>
                    <a:cubicBezTo>
                      <a:pt x="6971" y="796"/>
                      <a:pt x="6589" y="1242"/>
                      <a:pt x="6334" y="1766"/>
                    </a:cubicBezTo>
                    <a:cubicBezTo>
                      <a:pt x="6286" y="1862"/>
                      <a:pt x="6334" y="1974"/>
                      <a:pt x="6430" y="2021"/>
                    </a:cubicBezTo>
                    <a:cubicBezTo>
                      <a:pt x="6459" y="2036"/>
                      <a:pt x="6489" y="2043"/>
                      <a:pt x="6518" y="2043"/>
                    </a:cubicBezTo>
                    <a:cubicBezTo>
                      <a:pt x="6586" y="2043"/>
                      <a:pt x="6651" y="2004"/>
                      <a:pt x="6684" y="1926"/>
                    </a:cubicBezTo>
                    <a:cubicBezTo>
                      <a:pt x="6907" y="1480"/>
                      <a:pt x="7241" y="1083"/>
                      <a:pt x="7671" y="812"/>
                    </a:cubicBezTo>
                    <a:cubicBezTo>
                      <a:pt x="8100" y="525"/>
                      <a:pt x="8609" y="383"/>
                      <a:pt x="9135" y="383"/>
                    </a:cubicBezTo>
                    <a:cubicBezTo>
                      <a:pt x="10631" y="383"/>
                      <a:pt x="11856" y="1607"/>
                      <a:pt x="11856" y="3103"/>
                    </a:cubicBezTo>
                    <a:cubicBezTo>
                      <a:pt x="11856" y="4599"/>
                      <a:pt x="10631" y="5808"/>
                      <a:pt x="9135" y="5808"/>
                    </a:cubicBezTo>
                    <a:lnTo>
                      <a:pt x="207" y="5808"/>
                    </a:lnTo>
                    <a:cubicBezTo>
                      <a:pt x="96" y="5808"/>
                      <a:pt x="1" y="5904"/>
                      <a:pt x="1" y="6016"/>
                    </a:cubicBezTo>
                    <a:cubicBezTo>
                      <a:pt x="1" y="6111"/>
                      <a:pt x="96" y="6207"/>
                      <a:pt x="207" y="6207"/>
                    </a:cubicBezTo>
                    <a:lnTo>
                      <a:pt x="9135" y="6207"/>
                    </a:lnTo>
                    <a:cubicBezTo>
                      <a:pt x="10854" y="6207"/>
                      <a:pt x="12237" y="4807"/>
                      <a:pt x="12237" y="3103"/>
                    </a:cubicBezTo>
                    <a:cubicBezTo>
                      <a:pt x="12237" y="1385"/>
                      <a:pt x="10854" y="1"/>
                      <a:pt x="913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9" name="Google Shape;359;p2"/>
              <p:cNvSpPr/>
              <p:nvPr/>
            </p:nvSpPr>
            <p:spPr>
              <a:xfrm>
                <a:off x="1048338" y="2215368"/>
                <a:ext cx="74621" cy="74673"/>
              </a:xfrm>
              <a:custGeom>
                <a:rect b="b" l="l" r="r" t="t"/>
                <a:pathLst>
                  <a:path extrusionOk="0" h="2882" w="2880">
                    <a:moveTo>
                      <a:pt x="1448" y="796"/>
                    </a:moveTo>
                    <a:cubicBezTo>
                      <a:pt x="1798" y="796"/>
                      <a:pt x="2084" y="1082"/>
                      <a:pt x="2084" y="1449"/>
                    </a:cubicBezTo>
                    <a:cubicBezTo>
                      <a:pt x="2084" y="1799"/>
                      <a:pt x="1798" y="2085"/>
                      <a:pt x="1448" y="2085"/>
                    </a:cubicBezTo>
                    <a:cubicBezTo>
                      <a:pt x="1098" y="2085"/>
                      <a:pt x="811" y="1799"/>
                      <a:pt x="811" y="1449"/>
                    </a:cubicBezTo>
                    <a:cubicBezTo>
                      <a:pt x="811" y="1082"/>
                      <a:pt x="1098" y="796"/>
                      <a:pt x="1448" y="796"/>
                    </a:cubicBezTo>
                    <a:close/>
                    <a:moveTo>
                      <a:pt x="1448" y="0"/>
                    </a:moveTo>
                    <a:cubicBezTo>
                      <a:pt x="1337" y="0"/>
                      <a:pt x="1257" y="80"/>
                      <a:pt x="1257" y="191"/>
                    </a:cubicBezTo>
                    <a:lnTo>
                      <a:pt x="1257" y="430"/>
                    </a:lnTo>
                    <a:cubicBezTo>
                      <a:pt x="1114" y="462"/>
                      <a:pt x="987" y="509"/>
                      <a:pt x="875" y="590"/>
                    </a:cubicBezTo>
                    <a:lnTo>
                      <a:pt x="700" y="414"/>
                    </a:lnTo>
                    <a:cubicBezTo>
                      <a:pt x="660" y="382"/>
                      <a:pt x="608" y="366"/>
                      <a:pt x="559" y="366"/>
                    </a:cubicBezTo>
                    <a:cubicBezTo>
                      <a:pt x="509" y="366"/>
                      <a:pt x="461" y="382"/>
                      <a:pt x="429" y="414"/>
                    </a:cubicBezTo>
                    <a:cubicBezTo>
                      <a:pt x="350" y="494"/>
                      <a:pt x="350" y="621"/>
                      <a:pt x="429" y="700"/>
                    </a:cubicBezTo>
                    <a:lnTo>
                      <a:pt x="588" y="859"/>
                    </a:lnTo>
                    <a:cubicBezTo>
                      <a:pt x="525" y="971"/>
                      <a:pt x="461" y="1114"/>
                      <a:pt x="429" y="1241"/>
                    </a:cubicBezTo>
                    <a:lnTo>
                      <a:pt x="191" y="1241"/>
                    </a:lnTo>
                    <a:cubicBezTo>
                      <a:pt x="96" y="1241"/>
                      <a:pt x="0" y="1337"/>
                      <a:pt x="0" y="1449"/>
                    </a:cubicBezTo>
                    <a:cubicBezTo>
                      <a:pt x="0" y="1544"/>
                      <a:pt x="96" y="1640"/>
                      <a:pt x="191" y="1640"/>
                    </a:cubicBezTo>
                    <a:lnTo>
                      <a:pt x="429" y="1640"/>
                    </a:lnTo>
                    <a:cubicBezTo>
                      <a:pt x="461" y="1767"/>
                      <a:pt x="525" y="1910"/>
                      <a:pt x="588" y="2022"/>
                    </a:cubicBezTo>
                    <a:lnTo>
                      <a:pt x="429" y="2181"/>
                    </a:lnTo>
                    <a:cubicBezTo>
                      <a:pt x="350" y="2260"/>
                      <a:pt x="350" y="2387"/>
                      <a:pt x="429" y="2467"/>
                    </a:cubicBezTo>
                    <a:cubicBezTo>
                      <a:pt x="461" y="2499"/>
                      <a:pt x="509" y="2514"/>
                      <a:pt x="556" y="2514"/>
                    </a:cubicBezTo>
                    <a:cubicBezTo>
                      <a:pt x="605" y="2514"/>
                      <a:pt x="669" y="2499"/>
                      <a:pt x="700" y="2467"/>
                    </a:cubicBezTo>
                    <a:lnTo>
                      <a:pt x="875" y="2292"/>
                    </a:lnTo>
                    <a:cubicBezTo>
                      <a:pt x="987" y="2372"/>
                      <a:pt x="1114" y="2419"/>
                      <a:pt x="1257" y="2451"/>
                    </a:cubicBezTo>
                    <a:lnTo>
                      <a:pt x="1257" y="2690"/>
                    </a:lnTo>
                    <a:cubicBezTo>
                      <a:pt x="1257" y="2801"/>
                      <a:pt x="1337" y="2881"/>
                      <a:pt x="1448" y="2881"/>
                    </a:cubicBezTo>
                    <a:cubicBezTo>
                      <a:pt x="1543" y="2881"/>
                      <a:pt x="1639" y="2801"/>
                      <a:pt x="1639" y="2690"/>
                    </a:cubicBezTo>
                    <a:lnTo>
                      <a:pt x="1639" y="2451"/>
                    </a:lnTo>
                    <a:cubicBezTo>
                      <a:pt x="1782" y="2419"/>
                      <a:pt x="1910" y="2372"/>
                      <a:pt x="2020" y="2292"/>
                    </a:cubicBezTo>
                    <a:lnTo>
                      <a:pt x="2196" y="2467"/>
                    </a:lnTo>
                    <a:cubicBezTo>
                      <a:pt x="2228" y="2499"/>
                      <a:pt x="2275" y="2514"/>
                      <a:pt x="2323" y="2514"/>
                    </a:cubicBezTo>
                    <a:cubicBezTo>
                      <a:pt x="2371" y="2514"/>
                      <a:pt x="2419" y="2499"/>
                      <a:pt x="2466" y="2467"/>
                    </a:cubicBezTo>
                    <a:cubicBezTo>
                      <a:pt x="2546" y="2387"/>
                      <a:pt x="2546" y="2260"/>
                      <a:pt x="2466" y="2181"/>
                    </a:cubicBezTo>
                    <a:lnTo>
                      <a:pt x="2292" y="2022"/>
                    </a:lnTo>
                    <a:cubicBezTo>
                      <a:pt x="2371" y="1910"/>
                      <a:pt x="2419" y="1767"/>
                      <a:pt x="2451" y="1640"/>
                    </a:cubicBezTo>
                    <a:lnTo>
                      <a:pt x="2689" y="1640"/>
                    </a:lnTo>
                    <a:cubicBezTo>
                      <a:pt x="2801" y="1640"/>
                      <a:pt x="2880" y="1544"/>
                      <a:pt x="2880" y="1449"/>
                    </a:cubicBezTo>
                    <a:cubicBezTo>
                      <a:pt x="2880" y="1337"/>
                      <a:pt x="2801" y="1241"/>
                      <a:pt x="2689" y="1241"/>
                    </a:cubicBezTo>
                    <a:lnTo>
                      <a:pt x="2451" y="1241"/>
                    </a:lnTo>
                    <a:cubicBezTo>
                      <a:pt x="2419" y="1114"/>
                      <a:pt x="2371" y="971"/>
                      <a:pt x="2292" y="859"/>
                    </a:cubicBezTo>
                    <a:lnTo>
                      <a:pt x="2466" y="700"/>
                    </a:lnTo>
                    <a:cubicBezTo>
                      <a:pt x="2546" y="621"/>
                      <a:pt x="2546" y="494"/>
                      <a:pt x="2466" y="414"/>
                    </a:cubicBezTo>
                    <a:cubicBezTo>
                      <a:pt x="2427" y="382"/>
                      <a:pt x="2375" y="366"/>
                      <a:pt x="2325" y="366"/>
                    </a:cubicBezTo>
                    <a:cubicBezTo>
                      <a:pt x="2276" y="366"/>
                      <a:pt x="2228" y="382"/>
                      <a:pt x="2196" y="414"/>
                    </a:cubicBezTo>
                    <a:lnTo>
                      <a:pt x="2020" y="590"/>
                    </a:lnTo>
                    <a:cubicBezTo>
                      <a:pt x="1910" y="509"/>
                      <a:pt x="1782" y="462"/>
                      <a:pt x="1639" y="430"/>
                    </a:cubicBezTo>
                    <a:lnTo>
                      <a:pt x="1639" y="191"/>
                    </a:lnTo>
                    <a:cubicBezTo>
                      <a:pt x="1639" y="80"/>
                      <a:pt x="1543" y="0"/>
                      <a:pt x="144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0" name="Google Shape;360;p2"/>
              <p:cNvSpPr/>
              <p:nvPr/>
            </p:nvSpPr>
            <p:spPr>
              <a:xfrm>
                <a:off x="881322" y="2193915"/>
                <a:ext cx="263505" cy="117554"/>
              </a:xfrm>
              <a:custGeom>
                <a:rect b="b" l="l" r="r" t="t"/>
                <a:pathLst>
                  <a:path extrusionOk="0" h="4537" w="10170">
                    <a:moveTo>
                      <a:pt x="192" y="1"/>
                    </a:moveTo>
                    <a:cubicBezTo>
                      <a:pt x="96" y="1"/>
                      <a:pt x="1" y="81"/>
                      <a:pt x="1" y="192"/>
                    </a:cubicBezTo>
                    <a:cubicBezTo>
                      <a:pt x="1" y="304"/>
                      <a:pt x="96" y="383"/>
                      <a:pt x="192" y="383"/>
                    </a:cubicBezTo>
                    <a:lnTo>
                      <a:pt x="7894" y="383"/>
                    </a:lnTo>
                    <a:cubicBezTo>
                      <a:pt x="8929" y="383"/>
                      <a:pt x="9771" y="1227"/>
                      <a:pt x="9771" y="2277"/>
                    </a:cubicBezTo>
                    <a:cubicBezTo>
                      <a:pt x="9771" y="3311"/>
                      <a:pt x="8929" y="4155"/>
                      <a:pt x="7894" y="4155"/>
                    </a:cubicBezTo>
                    <a:cubicBezTo>
                      <a:pt x="7146" y="4155"/>
                      <a:pt x="6461" y="3709"/>
                      <a:pt x="6160" y="3024"/>
                    </a:cubicBezTo>
                    <a:cubicBezTo>
                      <a:pt x="6124" y="2954"/>
                      <a:pt x="6055" y="2910"/>
                      <a:pt x="5984" y="2910"/>
                    </a:cubicBezTo>
                    <a:cubicBezTo>
                      <a:pt x="5957" y="2910"/>
                      <a:pt x="5931" y="2916"/>
                      <a:pt x="5905" y="2929"/>
                    </a:cubicBezTo>
                    <a:cubicBezTo>
                      <a:pt x="5810" y="2960"/>
                      <a:pt x="5761" y="3088"/>
                      <a:pt x="5810" y="3183"/>
                    </a:cubicBezTo>
                    <a:cubicBezTo>
                      <a:pt x="6175" y="4011"/>
                      <a:pt x="6987" y="4537"/>
                      <a:pt x="7894" y="4537"/>
                    </a:cubicBezTo>
                    <a:cubicBezTo>
                      <a:pt x="9151" y="4537"/>
                      <a:pt x="10170" y="3518"/>
                      <a:pt x="10170" y="2277"/>
                    </a:cubicBezTo>
                    <a:cubicBezTo>
                      <a:pt x="10170" y="1019"/>
                      <a:pt x="9151" y="1"/>
                      <a:pt x="789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" name="Google Shape;361;p2"/>
              <p:cNvSpPr/>
              <p:nvPr/>
            </p:nvSpPr>
            <p:spPr>
              <a:xfrm>
                <a:off x="870622" y="2220732"/>
                <a:ext cx="139370" cy="9924"/>
              </a:xfrm>
              <a:custGeom>
                <a:rect b="b" l="l" r="r" t="t"/>
                <a:pathLst>
                  <a:path extrusionOk="0" h="383" w="5379">
                    <a:moveTo>
                      <a:pt x="191" y="1"/>
                    </a:moveTo>
                    <a:cubicBezTo>
                      <a:pt x="80" y="1"/>
                      <a:pt x="0" y="80"/>
                      <a:pt x="0" y="192"/>
                    </a:cubicBezTo>
                    <a:cubicBezTo>
                      <a:pt x="0" y="302"/>
                      <a:pt x="80" y="383"/>
                      <a:pt x="191" y="383"/>
                    </a:cubicBezTo>
                    <a:lnTo>
                      <a:pt x="5188" y="383"/>
                    </a:lnTo>
                    <a:cubicBezTo>
                      <a:pt x="5300" y="383"/>
                      <a:pt x="5379" y="302"/>
                      <a:pt x="5379" y="192"/>
                    </a:cubicBezTo>
                    <a:cubicBezTo>
                      <a:pt x="5379" y="80"/>
                      <a:pt x="5300" y="1"/>
                      <a:pt x="518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2" name="Google Shape;362;p2"/>
              <p:cNvSpPr/>
              <p:nvPr/>
            </p:nvSpPr>
            <p:spPr>
              <a:xfrm>
                <a:off x="908139" y="2107764"/>
                <a:ext cx="139396" cy="42078"/>
              </a:xfrm>
              <a:custGeom>
                <a:rect b="b" l="l" r="r" t="t"/>
                <a:pathLst>
                  <a:path extrusionOk="0" h="1624" w="5380">
                    <a:moveTo>
                      <a:pt x="4567" y="0"/>
                    </a:moveTo>
                    <a:cubicBezTo>
                      <a:pt x="4456" y="0"/>
                      <a:pt x="4376" y="79"/>
                      <a:pt x="4376" y="191"/>
                    </a:cubicBezTo>
                    <a:cubicBezTo>
                      <a:pt x="4376" y="302"/>
                      <a:pt x="4456" y="382"/>
                      <a:pt x="4567" y="382"/>
                    </a:cubicBezTo>
                    <a:cubicBezTo>
                      <a:pt x="4806" y="382"/>
                      <a:pt x="4997" y="573"/>
                      <a:pt x="4997" y="811"/>
                    </a:cubicBezTo>
                    <a:cubicBezTo>
                      <a:pt x="4997" y="1051"/>
                      <a:pt x="4806" y="1242"/>
                      <a:pt x="4567" y="1242"/>
                    </a:cubicBezTo>
                    <a:lnTo>
                      <a:pt x="207" y="1242"/>
                    </a:lnTo>
                    <a:cubicBezTo>
                      <a:pt x="96" y="1242"/>
                      <a:pt x="1" y="1321"/>
                      <a:pt x="1" y="1433"/>
                    </a:cubicBezTo>
                    <a:cubicBezTo>
                      <a:pt x="1" y="1543"/>
                      <a:pt x="96" y="1624"/>
                      <a:pt x="207" y="1624"/>
                    </a:cubicBezTo>
                    <a:lnTo>
                      <a:pt x="4567" y="1624"/>
                    </a:lnTo>
                    <a:cubicBezTo>
                      <a:pt x="5013" y="1624"/>
                      <a:pt x="5379" y="1257"/>
                      <a:pt x="5379" y="811"/>
                    </a:cubicBezTo>
                    <a:cubicBezTo>
                      <a:pt x="5379" y="366"/>
                      <a:pt x="5013" y="0"/>
                      <a:pt x="456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pic>
        <p:nvPicPr>
          <p:cNvPr id="363" name="Google Shape;363;p2"/>
          <p:cNvPicPr preferRelativeResize="0"/>
          <p:nvPr/>
        </p:nvPicPr>
        <p:blipFill rotWithShape="1">
          <a:blip r:embed="rId4">
            <a:alphaModFix/>
          </a:blip>
          <a:srcRect b="0" l="0" r="0" t="20551"/>
          <a:stretch/>
        </p:blipFill>
        <p:spPr>
          <a:xfrm>
            <a:off x="976878" y="1487598"/>
            <a:ext cx="1696693" cy="1798431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2"/>
          <p:cNvSpPr txBox="1"/>
          <p:nvPr>
            <p:ph idx="2" type="title"/>
          </p:nvPr>
        </p:nvSpPr>
        <p:spPr>
          <a:xfrm>
            <a:off x="3537171" y="3389764"/>
            <a:ext cx="1728000" cy="2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1500">
                <a:latin typeface="Alata"/>
                <a:ea typeface="Alata"/>
                <a:cs typeface="Alata"/>
                <a:sym typeface="Alata"/>
              </a:rPr>
              <a:t>SHENG MOUA</a:t>
            </a:r>
            <a:endParaRPr b="1" sz="15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365" name="Google Shape;365;p2"/>
          <p:cNvSpPr txBox="1"/>
          <p:nvPr>
            <p:ph idx="1" type="subTitle"/>
          </p:nvPr>
        </p:nvSpPr>
        <p:spPr>
          <a:xfrm>
            <a:off x="3561625" y="3850688"/>
            <a:ext cx="16968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200"/>
              <a:t>‘25</a:t>
            </a:r>
            <a:endParaRPr sz="12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200"/>
              <a:t>Computer Science</a:t>
            </a:r>
            <a:endParaRPr sz="12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200"/>
              <a:t>Eau Claire, WI</a:t>
            </a:r>
            <a:endParaRPr sz="12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/>
          </a:p>
        </p:txBody>
      </p:sp>
      <p:grpSp>
        <p:nvGrpSpPr>
          <p:cNvPr id="366" name="Google Shape;366;p2"/>
          <p:cNvGrpSpPr/>
          <p:nvPr/>
        </p:nvGrpSpPr>
        <p:grpSpPr>
          <a:xfrm>
            <a:off x="3157962" y="1005769"/>
            <a:ext cx="2201461" cy="2477527"/>
            <a:chOff x="719995" y="1640602"/>
            <a:chExt cx="982400" cy="975251"/>
          </a:xfrm>
        </p:grpSpPr>
        <p:pic>
          <p:nvPicPr>
            <p:cNvPr id="367" name="Google Shape;367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19995" y="1640602"/>
              <a:ext cx="982400" cy="97525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68" name="Google Shape;368;p2"/>
            <p:cNvGrpSpPr/>
            <p:nvPr/>
          </p:nvGrpSpPr>
          <p:grpSpPr>
            <a:xfrm>
              <a:off x="1020045" y="1948819"/>
              <a:ext cx="382323" cy="328254"/>
              <a:chOff x="870622" y="2016224"/>
              <a:chExt cx="343878" cy="295245"/>
            </a:xfrm>
          </p:grpSpPr>
          <p:sp>
            <p:nvSpPr>
              <p:cNvPr id="369" name="Google Shape;369;p2"/>
              <p:cNvSpPr/>
              <p:nvPr/>
            </p:nvSpPr>
            <p:spPr>
              <a:xfrm>
                <a:off x="1139852" y="2085896"/>
                <a:ext cx="10338" cy="10338"/>
              </a:xfrm>
              <a:custGeom>
                <a:rect b="b" l="l" r="r" t="t"/>
                <a:pathLst>
                  <a:path extrusionOk="0" h="399" w="399">
                    <a:moveTo>
                      <a:pt x="192" y="0"/>
                    </a:moveTo>
                    <a:cubicBezTo>
                      <a:pt x="96" y="0"/>
                      <a:pt x="1" y="96"/>
                      <a:pt x="1" y="208"/>
                    </a:cubicBezTo>
                    <a:cubicBezTo>
                      <a:pt x="1" y="303"/>
                      <a:pt x="96" y="399"/>
                      <a:pt x="192" y="399"/>
                    </a:cubicBezTo>
                    <a:cubicBezTo>
                      <a:pt x="303" y="399"/>
                      <a:pt x="398" y="303"/>
                      <a:pt x="398" y="208"/>
                    </a:cubicBezTo>
                    <a:cubicBezTo>
                      <a:pt x="398" y="96"/>
                      <a:pt x="303" y="0"/>
                      <a:pt x="19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0" name="Google Shape;370;p2"/>
              <p:cNvSpPr/>
              <p:nvPr/>
            </p:nvSpPr>
            <p:spPr>
              <a:xfrm>
                <a:off x="1129152" y="2102375"/>
                <a:ext cx="10312" cy="9924"/>
              </a:xfrm>
              <a:custGeom>
                <a:rect b="b" l="l" r="r" t="t"/>
                <a:pathLst>
                  <a:path extrusionOk="0" h="383" w="398">
                    <a:moveTo>
                      <a:pt x="191" y="1"/>
                    </a:moveTo>
                    <a:cubicBezTo>
                      <a:pt x="79" y="1"/>
                      <a:pt x="0" y="81"/>
                      <a:pt x="0" y="192"/>
                    </a:cubicBezTo>
                    <a:cubicBezTo>
                      <a:pt x="0" y="304"/>
                      <a:pt x="96" y="383"/>
                      <a:pt x="191" y="383"/>
                    </a:cubicBezTo>
                    <a:cubicBezTo>
                      <a:pt x="302" y="383"/>
                      <a:pt x="397" y="304"/>
                      <a:pt x="397" y="192"/>
                    </a:cubicBezTo>
                    <a:cubicBezTo>
                      <a:pt x="397" y="81"/>
                      <a:pt x="302" y="1"/>
                      <a:pt x="19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1" name="Google Shape;371;p2"/>
              <p:cNvSpPr/>
              <p:nvPr/>
            </p:nvSpPr>
            <p:spPr>
              <a:xfrm>
                <a:off x="1118425" y="2085896"/>
                <a:ext cx="9924" cy="10338"/>
              </a:xfrm>
              <a:custGeom>
                <a:rect b="b" l="l" r="r" t="t"/>
                <a:pathLst>
                  <a:path extrusionOk="0" h="399" w="383">
                    <a:moveTo>
                      <a:pt x="191" y="0"/>
                    </a:moveTo>
                    <a:cubicBezTo>
                      <a:pt x="79" y="0"/>
                      <a:pt x="0" y="96"/>
                      <a:pt x="0" y="208"/>
                    </a:cubicBezTo>
                    <a:cubicBezTo>
                      <a:pt x="0" y="303"/>
                      <a:pt x="79" y="399"/>
                      <a:pt x="191" y="399"/>
                    </a:cubicBezTo>
                    <a:cubicBezTo>
                      <a:pt x="302" y="399"/>
                      <a:pt x="382" y="303"/>
                      <a:pt x="382" y="208"/>
                    </a:cubicBezTo>
                    <a:cubicBezTo>
                      <a:pt x="382" y="96"/>
                      <a:pt x="302" y="0"/>
                      <a:pt x="1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2" name="Google Shape;372;p2"/>
              <p:cNvSpPr/>
              <p:nvPr/>
            </p:nvSpPr>
            <p:spPr>
              <a:xfrm>
                <a:off x="1080881" y="2043015"/>
                <a:ext cx="106827" cy="106827"/>
              </a:xfrm>
              <a:custGeom>
                <a:rect b="b" l="l" r="r" t="t"/>
                <a:pathLst>
                  <a:path extrusionOk="0" h="4123" w="4123">
                    <a:moveTo>
                      <a:pt x="2054" y="1"/>
                    </a:moveTo>
                    <a:cubicBezTo>
                      <a:pt x="1959" y="1"/>
                      <a:pt x="1863" y="81"/>
                      <a:pt x="1863" y="191"/>
                    </a:cubicBezTo>
                    <a:lnTo>
                      <a:pt x="1863" y="637"/>
                    </a:lnTo>
                    <a:cubicBezTo>
                      <a:pt x="1609" y="669"/>
                      <a:pt x="1386" y="764"/>
                      <a:pt x="1195" y="923"/>
                    </a:cubicBezTo>
                    <a:lnTo>
                      <a:pt x="877" y="605"/>
                    </a:lnTo>
                    <a:cubicBezTo>
                      <a:pt x="836" y="566"/>
                      <a:pt x="785" y="546"/>
                      <a:pt x="735" y="546"/>
                    </a:cubicBezTo>
                    <a:cubicBezTo>
                      <a:pt x="685" y="546"/>
                      <a:pt x="637" y="566"/>
                      <a:pt x="605" y="605"/>
                    </a:cubicBezTo>
                    <a:cubicBezTo>
                      <a:pt x="526" y="685"/>
                      <a:pt x="526" y="796"/>
                      <a:pt x="605" y="876"/>
                    </a:cubicBezTo>
                    <a:lnTo>
                      <a:pt x="908" y="1195"/>
                    </a:lnTo>
                    <a:cubicBezTo>
                      <a:pt x="764" y="1386"/>
                      <a:pt x="669" y="1624"/>
                      <a:pt x="637" y="1863"/>
                    </a:cubicBezTo>
                    <a:lnTo>
                      <a:pt x="192" y="1863"/>
                    </a:lnTo>
                    <a:cubicBezTo>
                      <a:pt x="81" y="1863"/>
                      <a:pt x="1" y="1958"/>
                      <a:pt x="1" y="2069"/>
                    </a:cubicBezTo>
                    <a:cubicBezTo>
                      <a:pt x="1" y="2165"/>
                      <a:pt x="81" y="2260"/>
                      <a:pt x="192" y="2260"/>
                    </a:cubicBezTo>
                    <a:lnTo>
                      <a:pt x="637" y="2260"/>
                    </a:lnTo>
                    <a:cubicBezTo>
                      <a:pt x="669" y="2515"/>
                      <a:pt x="764" y="2738"/>
                      <a:pt x="908" y="2928"/>
                    </a:cubicBezTo>
                    <a:lnTo>
                      <a:pt x="605" y="3247"/>
                    </a:lnTo>
                    <a:cubicBezTo>
                      <a:pt x="526" y="3327"/>
                      <a:pt x="526" y="3454"/>
                      <a:pt x="605" y="3518"/>
                    </a:cubicBezTo>
                    <a:cubicBezTo>
                      <a:pt x="637" y="3565"/>
                      <a:pt x="686" y="3582"/>
                      <a:pt x="733" y="3582"/>
                    </a:cubicBezTo>
                    <a:cubicBezTo>
                      <a:pt x="781" y="3582"/>
                      <a:pt x="828" y="3565"/>
                      <a:pt x="877" y="3518"/>
                    </a:cubicBezTo>
                    <a:lnTo>
                      <a:pt x="1195" y="3215"/>
                    </a:lnTo>
                    <a:cubicBezTo>
                      <a:pt x="1386" y="3359"/>
                      <a:pt x="1609" y="3454"/>
                      <a:pt x="1863" y="3486"/>
                    </a:cubicBezTo>
                    <a:lnTo>
                      <a:pt x="1863" y="3932"/>
                    </a:lnTo>
                    <a:cubicBezTo>
                      <a:pt x="1863" y="4042"/>
                      <a:pt x="1959" y="4123"/>
                      <a:pt x="2054" y="4123"/>
                    </a:cubicBezTo>
                    <a:cubicBezTo>
                      <a:pt x="2165" y="4123"/>
                      <a:pt x="2260" y="4042"/>
                      <a:pt x="2260" y="3932"/>
                    </a:cubicBezTo>
                    <a:lnTo>
                      <a:pt x="2260" y="3486"/>
                    </a:lnTo>
                    <a:cubicBezTo>
                      <a:pt x="2500" y="3454"/>
                      <a:pt x="2738" y="3359"/>
                      <a:pt x="2929" y="3215"/>
                    </a:cubicBezTo>
                    <a:lnTo>
                      <a:pt x="3247" y="3518"/>
                    </a:lnTo>
                    <a:cubicBezTo>
                      <a:pt x="3279" y="3565"/>
                      <a:pt x="3327" y="3582"/>
                      <a:pt x="3374" y="3582"/>
                    </a:cubicBezTo>
                    <a:cubicBezTo>
                      <a:pt x="3438" y="3582"/>
                      <a:pt x="3486" y="3565"/>
                      <a:pt x="3518" y="3518"/>
                    </a:cubicBezTo>
                    <a:cubicBezTo>
                      <a:pt x="3597" y="3454"/>
                      <a:pt x="3597" y="3327"/>
                      <a:pt x="3518" y="3247"/>
                    </a:cubicBezTo>
                    <a:lnTo>
                      <a:pt x="3200" y="2928"/>
                    </a:lnTo>
                    <a:cubicBezTo>
                      <a:pt x="3359" y="2738"/>
                      <a:pt x="3454" y="2515"/>
                      <a:pt x="3486" y="2260"/>
                    </a:cubicBezTo>
                    <a:lnTo>
                      <a:pt x="3932" y="2260"/>
                    </a:lnTo>
                    <a:cubicBezTo>
                      <a:pt x="4043" y="2260"/>
                      <a:pt x="4123" y="2165"/>
                      <a:pt x="4123" y="2069"/>
                    </a:cubicBezTo>
                    <a:cubicBezTo>
                      <a:pt x="4123" y="1958"/>
                      <a:pt x="4043" y="1863"/>
                      <a:pt x="3932" y="1863"/>
                    </a:cubicBezTo>
                    <a:lnTo>
                      <a:pt x="3486" y="1863"/>
                    </a:lnTo>
                    <a:cubicBezTo>
                      <a:pt x="3454" y="1624"/>
                      <a:pt x="3359" y="1386"/>
                      <a:pt x="3200" y="1195"/>
                    </a:cubicBezTo>
                    <a:lnTo>
                      <a:pt x="3518" y="876"/>
                    </a:lnTo>
                    <a:cubicBezTo>
                      <a:pt x="3597" y="796"/>
                      <a:pt x="3597" y="685"/>
                      <a:pt x="3518" y="605"/>
                    </a:cubicBezTo>
                    <a:cubicBezTo>
                      <a:pt x="3478" y="566"/>
                      <a:pt x="3430" y="546"/>
                      <a:pt x="3382" y="546"/>
                    </a:cubicBezTo>
                    <a:cubicBezTo>
                      <a:pt x="3335" y="546"/>
                      <a:pt x="3287" y="566"/>
                      <a:pt x="3247" y="605"/>
                    </a:cubicBezTo>
                    <a:lnTo>
                      <a:pt x="2801" y="1051"/>
                    </a:lnTo>
                    <a:cubicBezTo>
                      <a:pt x="2722" y="1114"/>
                      <a:pt x="2722" y="1242"/>
                      <a:pt x="2801" y="1322"/>
                    </a:cubicBezTo>
                    <a:cubicBezTo>
                      <a:pt x="3009" y="1513"/>
                      <a:pt x="3104" y="1783"/>
                      <a:pt x="3104" y="2069"/>
                    </a:cubicBezTo>
                    <a:cubicBezTo>
                      <a:pt x="3104" y="2642"/>
                      <a:pt x="2642" y="3119"/>
                      <a:pt x="2054" y="3119"/>
                    </a:cubicBezTo>
                    <a:cubicBezTo>
                      <a:pt x="1481" y="3119"/>
                      <a:pt x="1004" y="2642"/>
                      <a:pt x="1004" y="2069"/>
                    </a:cubicBezTo>
                    <a:cubicBezTo>
                      <a:pt x="1004" y="1481"/>
                      <a:pt x="1481" y="1004"/>
                      <a:pt x="2054" y="1004"/>
                    </a:cubicBezTo>
                    <a:cubicBezTo>
                      <a:pt x="2118" y="1004"/>
                      <a:pt x="2181" y="1019"/>
                      <a:pt x="2245" y="1035"/>
                    </a:cubicBezTo>
                    <a:cubicBezTo>
                      <a:pt x="2254" y="1037"/>
                      <a:pt x="2264" y="1037"/>
                      <a:pt x="2273" y="1037"/>
                    </a:cubicBezTo>
                    <a:cubicBezTo>
                      <a:pt x="2371" y="1037"/>
                      <a:pt x="2454" y="964"/>
                      <a:pt x="2483" y="876"/>
                    </a:cubicBezTo>
                    <a:cubicBezTo>
                      <a:pt x="2500" y="764"/>
                      <a:pt x="2419" y="669"/>
                      <a:pt x="2324" y="637"/>
                    </a:cubicBezTo>
                    <a:lnTo>
                      <a:pt x="2260" y="637"/>
                    </a:lnTo>
                    <a:lnTo>
                      <a:pt x="2260" y="191"/>
                    </a:lnTo>
                    <a:cubicBezTo>
                      <a:pt x="2260" y="81"/>
                      <a:pt x="2165" y="1"/>
                      <a:pt x="205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3" name="Google Shape;373;p2"/>
              <p:cNvSpPr/>
              <p:nvPr/>
            </p:nvSpPr>
            <p:spPr>
              <a:xfrm>
                <a:off x="897413" y="2016224"/>
                <a:ext cx="317087" cy="160823"/>
              </a:xfrm>
              <a:custGeom>
                <a:rect b="b" l="l" r="r" t="t"/>
                <a:pathLst>
                  <a:path extrusionOk="0" h="6207" w="12238">
                    <a:moveTo>
                      <a:pt x="9135" y="1"/>
                    </a:moveTo>
                    <a:cubicBezTo>
                      <a:pt x="8546" y="1"/>
                      <a:pt x="7958" y="160"/>
                      <a:pt x="7464" y="493"/>
                    </a:cubicBezTo>
                    <a:cubicBezTo>
                      <a:pt x="6971" y="796"/>
                      <a:pt x="6589" y="1242"/>
                      <a:pt x="6334" y="1766"/>
                    </a:cubicBezTo>
                    <a:cubicBezTo>
                      <a:pt x="6286" y="1862"/>
                      <a:pt x="6334" y="1974"/>
                      <a:pt x="6430" y="2021"/>
                    </a:cubicBezTo>
                    <a:cubicBezTo>
                      <a:pt x="6459" y="2036"/>
                      <a:pt x="6489" y="2043"/>
                      <a:pt x="6518" y="2043"/>
                    </a:cubicBezTo>
                    <a:cubicBezTo>
                      <a:pt x="6586" y="2043"/>
                      <a:pt x="6651" y="2004"/>
                      <a:pt x="6684" y="1926"/>
                    </a:cubicBezTo>
                    <a:cubicBezTo>
                      <a:pt x="6907" y="1480"/>
                      <a:pt x="7241" y="1083"/>
                      <a:pt x="7671" y="812"/>
                    </a:cubicBezTo>
                    <a:cubicBezTo>
                      <a:pt x="8100" y="525"/>
                      <a:pt x="8609" y="383"/>
                      <a:pt x="9135" y="383"/>
                    </a:cubicBezTo>
                    <a:cubicBezTo>
                      <a:pt x="10631" y="383"/>
                      <a:pt x="11856" y="1607"/>
                      <a:pt x="11856" y="3103"/>
                    </a:cubicBezTo>
                    <a:cubicBezTo>
                      <a:pt x="11856" y="4599"/>
                      <a:pt x="10631" y="5808"/>
                      <a:pt x="9135" y="5808"/>
                    </a:cubicBezTo>
                    <a:lnTo>
                      <a:pt x="207" y="5808"/>
                    </a:lnTo>
                    <a:cubicBezTo>
                      <a:pt x="96" y="5808"/>
                      <a:pt x="1" y="5904"/>
                      <a:pt x="1" y="6016"/>
                    </a:cubicBezTo>
                    <a:cubicBezTo>
                      <a:pt x="1" y="6111"/>
                      <a:pt x="96" y="6207"/>
                      <a:pt x="207" y="6207"/>
                    </a:cubicBezTo>
                    <a:lnTo>
                      <a:pt x="9135" y="6207"/>
                    </a:lnTo>
                    <a:cubicBezTo>
                      <a:pt x="10854" y="6207"/>
                      <a:pt x="12237" y="4807"/>
                      <a:pt x="12237" y="3103"/>
                    </a:cubicBezTo>
                    <a:cubicBezTo>
                      <a:pt x="12237" y="1385"/>
                      <a:pt x="10854" y="1"/>
                      <a:pt x="913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4" name="Google Shape;374;p2"/>
              <p:cNvSpPr/>
              <p:nvPr/>
            </p:nvSpPr>
            <p:spPr>
              <a:xfrm>
                <a:off x="1048338" y="2215368"/>
                <a:ext cx="74621" cy="74673"/>
              </a:xfrm>
              <a:custGeom>
                <a:rect b="b" l="l" r="r" t="t"/>
                <a:pathLst>
                  <a:path extrusionOk="0" h="2882" w="2880">
                    <a:moveTo>
                      <a:pt x="1448" y="796"/>
                    </a:moveTo>
                    <a:cubicBezTo>
                      <a:pt x="1798" y="796"/>
                      <a:pt x="2084" y="1082"/>
                      <a:pt x="2084" y="1449"/>
                    </a:cubicBezTo>
                    <a:cubicBezTo>
                      <a:pt x="2084" y="1799"/>
                      <a:pt x="1798" y="2085"/>
                      <a:pt x="1448" y="2085"/>
                    </a:cubicBezTo>
                    <a:cubicBezTo>
                      <a:pt x="1098" y="2085"/>
                      <a:pt x="811" y="1799"/>
                      <a:pt x="811" y="1449"/>
                    </a:cubicBezTo>
                    <a:cubicBezTo>
                      <a:pt x="811" y="1082"/>
                      <a:pt x="1098" y="796"/>
                      <a:pt x="1448" y="796"/>
                    </a:cubicBezTo>
                    <a:close/>
                    <a:moveTo>
                      <a:pt x="1448" y="0"/>
                    </a:moveTo>
                    <a:cubicBezTo>
                      <a:pt x="1337" y="0"/>
                      <a:pt x="1257" y="80"/>
                      <a:pt x="1257" y="191"/>
                    </a:cubicBezTo>
                    <a:lnTo>
                      <a:pt x="1257" y="430"/>
                    </a:lnTo>
                    <a:cubicBezTo>
                      <a:pt x="1114" y="462"/>
                      <a:pt x="987" y="509"/>
                      <a:pt x="875" y="590"/>
                    </a:cubicBezTo>
                    <a:lnTo>
                      <a:pt x="700" y="414"/>
                    </a:lnTo>
                    <a:cubicBezTo>
                      <a:pt x="660" y="382"/>
                      <a:pt x="608" y="366"/>
                      <a:pt x="559" y="366"/>
                    </a:cubicBezTo>
                    <a:cubicBezTo>
                      <a:pt x="509" y="366"/>
                      <a:pt x="461" y="382"/>
                      <a:pt x="429" y="414"/>
                    </a:cubicBezTo>
                    <a:cubicBezTo>
                      <a:pt x="350" y="494"/>
                      <a:pt x="350" y="621"/>
                      <a:pt x="429" y="700"/>
                    </a:cubicBezTo>
                    <a:lnTo>
                      <a:pt x="588" y="859"/>
                    </a:lnTo>
                    <a:cubicBezTo>
                      <a:pt x="525" y="971"/>
                      <a:pt x="461" y="1114"/>
                      <a:pt x="429" y="1241"/>
                    </a:cubicBezTo>
                    <a:lnTo>
                      <a:pt x="191" y="1241"/>
                    </a:lnTo>
                    <a:cubicBezTo>
                      <a:pt x="96" y="1241"/>
                      <a:pt x="0" y="1337"/>
                      <a:pt x="0" y="1449"/>
                    </a:cubicBezTo>
                    <a:cubicBezTo>
                      <a:pt x="0" y="1544"/>
                      <a:pt x="96" y="1640"/>
                      <a:pt x="191" y="1640"/>
                    </a:cubicBezTo>
                    <a:lnTo>
                      <a:pt x="429" y="1640"/>
                    </a:lnTo>
                    <a:cubicBezTo>
                      <a:pt x="461" y="1767"/>
                      <a:pt x="525" y="1910"/>
                      <a:pt x="588" y="2022"/>
                    </a:cubicBezTo>
                    <a:lnTo>
                      <a:pt x="429" y="2181"/>
                    </a:lnTo>
                    <a:cubicBezTo>
                      <a:pt x="350" y="2260"/>
                      <a:pt x="350" y="2387"/>
                      <a:pt x="429" y="2467"/>
                    </a:cubicBezTo>
                    <a:cubicBezTo>
                      <a:pt x="461" y="2499"/>
                      <a:pt x="509" y="2514"/>
                      <a:pt x="556" y="2514"/>
                    </a:cubicBezTo>
                    <a:cubicBezTo>
                      <a:pt x="605" y="2514"/>
                      <a:pt x="669" y="2499"/>
                      <a:pt x="700" y="2467"/>
                    </a:cubicBezTo>
                    <a:lnTo>
                      <a:pt x="875" y="2292"/>
                    </a:lnTo>
                    <a:cubicBezTo>
                      <a:pt x="987" y="2372"/>
                      <a:pt x="1114" y="2419"/>
                      <a:pt x="1257" y="2451"/>
                    </a:cubicBezTo>
                    <a:lnTo>
                      <a:pt x="1257" y="2690"/>
                    </a:lnTo>
                    <a:cubicBezTo>
                      <a:pt x="1257" y="2801"/>
                      <a:pt x="1337" y="2881"/>
                      <a:pt x="1448" y="2881"/>
                    </a:cubicBezTo>
                    <a:cubicBezTo>
                      <a:pt x="1543" y="2881"/>
                      <a:pt x="1639" y="2801"/>
                      <a:pt x="1639" y="2690"/>
                    </a:cubicBezTo>
                    <a:lnTo>
                      <a:pt x="1639" y="2451"/>
                    </a:lnTo>
                    <a:cubicBezTo>
                      <a:pt x="1782" y="2419"/>
                      <a:pt x="1910" y="2372"/>
                      <a:pt x="2020" y="2292"/>
                    </a:cubicBezTo>
                    <a:lnTo>
                      <a:pt x="2196" y="2467"/>
                    </a:lnTo>
                    <a:cubicBezTo>
                      <a:pt x="2228" y="2499"/>
                      <a:pt x="2275" y="2514"/>
                      <a:pt x="2323" y="2514"/>
                    </a:cubicBezTo>
                    <a:cubicBezTo>
                      <a:pt x="2371" y="2514"/>
                      <a:pt x="2419" y="2499"/>
                      <a:pt x="2466" y="2467"/>
                    </a:cubicBezTo>
                    <a:cubicBezTo>
                      <a:pt x="2546" y="2387"/>
                      <a:pt x="2546" y="2260"/>
                      <a:pt x="2466" y="2181"/>
                    </a:cubicBezTo>
                    <a:lnTo>
                      <a:pt x="2292" y="2022"/>
                    </a:lnTo>
                    <a:cubicBezTo>
                      <a:pt x="2371" y="1910"/>
                      <a:pt x="2419" y="1767"/>
                      <a:pt x="2451" y="1640"/>
                    </a:cubicBezTo>
                    <a:lnTo>
                      <a:pt x="2689" y="1640"/>
                    </a:lnTo>
                    <a:cubicBezTo>
                      <a:pt x="2801" y="1640"/>
                      <a:pt x="2880" y="1544"/>
                      <a:pt x="2880" y="1449"/>
                    </a:cubicBezTo>
                    <a:cubicBezTo>
                      <a:pt x="2880" y="1337"/>
                      <a:pt x="2801" y="1241"/>
                      <a:pt x="2689" y="1241"/>
                    </a:cubicBezTo>
                    <a:lnTo>
                      <a:pt x="2451" y="1241"/>
                    </a:lnTo>
                    <a:cubicBezTo>
                      <a:pt x="2419" y="1114"/>
                      <a:pt x="2371" y="971"/>
                      <a:pt x="2292" y="859"/>
                    </a:cubicBezTo>
                    <a:lnTo>
                      <a:pt x="2466" y="700"/>
                    </a:lnTo>
                    <a:cubicBezTo>
                      <a:pt x="2546" y="621"/>
                      <a:pt x="2546" y="494"/>
                      <a:pt x="2466" y="414"/>
                    </a:cubicBezTo>
                    <a:cubicBezTo>
                      <a:pt x="2427" y="382"/>
                      <a:pt x="2375" y="366"/>
                      <a:pt x="2325" y="366"/>
                    </a:cubicBezTo>
                    <a:cubicBezTo>
                      <a:pt x="2276" y="366"/>
                      <a:pt x="2228" y="382"/>
                      <a:pt x="2196" y="414"/>
                    </a:cubicBezTo>
                    <a:lnTo>
                      <a:pt x="2020" y="590"/>
                    </a:lnTo>
                    <a:cubicBezTo>
                      <a:pt x="1910" y="509"/>
                      <a:pt x="1782" y="462"/>
                      <a:pt x="1639" y="430"/>
                    </a:cubicBezTo>
                    <a:lnTo>
                      <a:pt x="1639" y="191"/>
                    </a:lnTo>
                    <a:cubicBezTo>
                      <a:pt x="1639" y="80"/>
                      <a:pt x="1543" y="0"/>
                      <a:pt x="144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5" name="Google Shape;375;p2"/>
              <p:cNvSpPr/>
              <p:nvPr/>
            </p:nvSpPr>
            <p:spPr>
              <a:xfrm>
                <a:off x="881322" y="2193915"/>
                <a:ext cx="263505" cy="117554"/>
              </a:xfrm>
              <a:custGeom>
                <a:rect b="b" l="l" r="r" t="t"/>
                <a:pathLst>
                  <a:path extrusionOk="0" h="4537" w="10170">
                    <a:moveTo>
                      <a:pt x="192" y="1"/>
                    </a:moveTo>
                    <a:cubicBezTo>
                      <a:pt x="96" y="1"/>
                      <a:pt x="1" y="81"/>
                      <a:pt x="1" y="192"/>
                    </a:cubicBezTo>
                    <a:cubicBezTo>
                      <a:pt x="1" y="304"/>
                      <a:pt x="96" y="383"/>
                      <a:pt x="192" y="383"/>
                    </a:cubicBezTo>
                    <a:lnTo>
                      <a:pt x="7894" y="383"/>
                    </a:lnTo>
                    <a:cubicBezTo>
                      <a:pt x="8929" y="383"/>
                      <a:pt x="9771" y="1227"/>
                      <a:pt x="9771" y="2277"/>
                    </a:cubicBezTo>
                    <a:cubicBezTo>
                      <a:pt x="9771" y="3311"/>
                      <a:pt x="8929" y="4155"/>
                      <a:pt x="7894" y="4155"/>
                    </a:cubicBezTo>
                    <a:cubicBezTo>
                      <a:pt x="7146" y="4155"/>
                      <a:pt x="6461" y="3709"/>
                      <a:pt x="6160" y="3024"/>
                    </a:cubicBezTo>
                    <a:cubicBezTo>
                      <a:pt x="6124" y="2954"/>
                      <a:pt x="6055" y="2910"/>
                      <a:pt x="5984" y="2910"/>
                    </a:cubicBezTo>
                    <a:cubicBezTo>
                      <a:pt x="5957" y="2910"/>
                      <a:pt x="5931" y="2916"/>
                      <a:pt x="5905" y="2929"/>
                    </a:cubicBezTo>
                    <a:cubicBezTo>
                      <a:pt x="5810" y="2960"/>
                      <a:pt x="5761" y="3088"/>
                      <a:pt x="5810" y="3183"/>
                    </a:cubicBezTo>
                    <a:cubicBezTo>
                      <a:pt x="6175" y="4011"/>
                      <a:pt x="6987" y="4537"/>
                      <a:pt x="7894" y="4537"/>
                    </a:cubicBezTo>
                    <a:cubicBezTo>
                      <a:pt x="9151" y="4537"/>
                      <a:pt x="10170" y="3518"/>
                      <a:pt x="10170" y="2277"/>
                    </a:cubicBezTo>
                    <a:cubicBezTo>
                      <a:pt x="10170" y="1019"/>
                      <a:pt x="9151" y="1"/>
                      <a:pt x="789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6" name="Google Shape;376;p2"/>
              <p:cNvSpPr/>
              <p:nvPr/>
            </p:nvSpPr>
            <p:spPr>
              <a:xfrm>
                <a:off x="870622" y="2220732"/>
                <a:ext cx="139370" cy="9924"/>
              </a:xfrm>
              <a:custGeom>
                <a:rect b="b" l="l" r="r" t="t"/>
                <a:pathLst>
                  <a:path extrusionOk="0" h="383" w="5379">
                    <a:moveTo>
                      <a:pt x="191" y="1"/>
                    </a:moveTo>
                    <a:cubicBezTo>
                      <a:pt x="80" y="1"/>
                      <a:pt x="0" y="80"/>
                      <a:pt x="0" y="192"/>
                    </a:cubicBezTo>
                    <a:cubicBezTo>
                      <a:pt x="0" y="302"/>
                      <a:pt x="80" y="383"/>
                      <a:pt x="191" y="383"/>
                    </a:cubicBezTo>
                    <a:lnTo>
                      <a:pt x="5188" y="383"/>
                    </a:lnTo>
                    <a:cubicBezTo>
                      <a:pt x="5300" y="383"/>
                      <a:pt x="5379" y="302"/>
                      <a:pt x="5379" y="192"/>
                    </a:cubicBezTo>
                    <a:cubicBezTo>
                      <a:pt x="5379" y="80"/>
                      <a:pt x="5300" y="1"/>
                      <a:pt x="518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7" name="Google Shape;377;p2"/>
              <p:cNvSpPr/>
              <p:nvPr/>
            </p:nvSpPr>
            <p:spPr>
              <a:xfrm>
                <a:off x="908139" y="2107764"/>
                <a:ext cx="139396" cy="42078"/>
              </a:xfrm>
              <a:custGeom>
                <a:rect b="b" l="l" r="r" t="t"/>
                <a:pathLst>
                  <a:path extrusionOk="0" h="1624" w="5380">
                    <a:moveTo>
                      <a:pt x="4567" y="0"/>
                    </a:moveTo>
                    <a:cubicBezTo>
                      <a:pt x="4456" y="0"/>
                      <a:pt x="4376" y="79"/>
                      <a:pt x="4376" y="191"/>
                    </a:cubicBezTo>
                    <a:cubicBezTo>
                      <a:pt x="4376" y="302"/>
                      <a:pt x="4456" y="382"/>
                      <a:pt x="4567" y="382"/>
                    </a:cubicBezTo>
                    <a:cubicBezTo>
                      <a:pt x="4806" y="382"/>
                      <a:pt x="4997" y="573"/>
                      <a:pt x="4997" y="811"/>
                    </a:cubicBezTo>
                    <a:cubicBezTo>
                      <a:pt x="4997" y="1051"/>
                      <a:pt x="4806" y="1242"/>
                      <a:pt x="4567" y="1242"/>
                    </a:cubicBezTo>
                    <a:lnTo>
                      <a:pt x="207" y="1242"/>
                    </a:lnTo>
                    <a:cubicBezTo>
                      <a:pt x="96" y="1242"/>
                      <a:pt x="1" y="1321"/>
                      <a:pt x="1" y="1433"/>
                    </a:cubicBezTo>
                    <a:cubicBezTo>
                      <a:pt x="1" y="1543"/>
                      <a:pt x="96" y="1624"/>
                      <a:pt x="207" y="1624"/>
                    </a:cubicBezTo>
                    <a:lnTo>
                      <a:pt x="4567" y="1624"/>
                    </a:lnTo>
                    <a:cubicBezTo>
                      <a:pt x="5013" y="1624"/>
                      <a:pt x="5379" y="1257"/>
                      <a:pt x="5379" y="811"/>
                    </a:cubicBezTo>
                    <a:cubicBezTo>
                      <a:pt x="5379" y="366"/>
                      <a:pt x="5013" y="0"/>
                      <a:pt x="456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pic>
        <p:nvPicPr>
          <p:cNvPr id="378" name="Google Shape;378;p2"/>
          <p:cNvPicPr preferRelativeResize="0"/>
          <p:nvPr/>
        </p:nvPicPr>
        <p:blipFill rotWithShape="1">
          <a:blip r:embed="rId5">
            <a:alphaModFix/>
          </a:blip>
          <a:srcRect b="0" l="14618" r="14624" t="0"/>
          <a:stretch/>
        </p:blipFill>
        <p:spPr>
          <a:xfrm>
            <a:off x="3552733" y="1487598"/>
            <a:ext cx="1696693" cy="1798429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2"/>
          <p:cNvSpPr txBox="1"/>
          <p:nvPr>
            <p:ph idx="2" type="title"/>
          </p:nvPr>
        </p:nvSpPr>
        <p:spPr>
          <a:xfrm>
            <a:off x="6108212" y="3384189"/>
            <a:ext cx="1728000" cy="2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 sz="1500">
                <a:latin typeface="Alata"/>
                <a:ea typeface="Alata"/>
                <a:cs typeface="Alata"/>
                <a:sym typeface="Alata"/>
              </a:rPr>
              <a:t>JENNIFER QUACH</a:t>
            </a:r>
            <a:endParaRPr b="1" sz="15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380" name="Google Shape;380;p2"/>
          <p:cNvSpPr txBox="1"/>
          <p:nvPr>
            <p:ph idx="1" type="subTitle"/>
          </p:nvPr>
        </p:nvSpPr>
        <p:spPr>
          <a:xfrm>
            <a:off x="6161350" y="3845113"/>
            <a:ext cx="16632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200"/>
              <a:t>‘25</a:t>
            </a:r>
            <a:endParaRPr sz="12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200"/>
              <a:t>Symbolic Systems</a:t>
            </a:r>
            <a:endParaRPr sz="12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200"/>
              <a:t>Lincoln, NE</a:t>
            </a:r>
            <a:endParaRPr sz="12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/>
          </a:p>
        </p:txBody>
      </p:sp>
      <p:grpSp>
        <p:nvGrpSpPr>
          <p:cNvPr id="381" name="Google Shape;381;p2"/>
          <p:cNvGrpSpPr/>
          <p:nvPr/>
        </p:nvGrpSpPr>
        <p:grpSpPr>
          <a:xfrm>
            <a:off x="5733803" y="1005769"/>
            <a:ext cx="2201461" cy="2477527"/>
            <a:chOff x="719995" y="1640602"/>
            <a:chExt cx="982400" cy="975251"/>
          </a:xfrm>
        </p:grpSpPr>
        <p:pic>
          <p:nvPicPr>
            <p:cNvPr id="382" name="Google Shape;382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19995" y="1640602"/>
              <a:ext cx="982400" cy="97525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83" name="Google Shape;383;p2"/>
            <p:cNvGrpSpPr/>
            <p:nvPr/>
          </p:nvGrpSpPr>
          <p:grpSpPr>
            <a:xfrm>
              <a:off x="1020045" y="1948819"/>
              <a:ext cx="382323" cy="328254"/>
              <a:chOff x="870622" y="2016224"/>
              <a:chExt cx="343878" cy="295245"/>
            </a:xfrm>
          </p:grpSpPr>
          <p:sp>
            <p:nvSpPr>
              <p:cNvPr id="384" name="Google Shape;384;p2"/>
              <p:cNvSpPr/>
              <p:nvPr/>
            </p:nvSpPr>
            <p:spPr>
              <a:xfrm>
                <a:off x="1139852" y="2085896"/>
                <a:ext cx="10338" cy="10338"/>
              </a:xfrm>
              <a:custGeom>
                <a:rect b="b" l="l" r="r" t="t"/>
                <a:pathLst>
                  <a:path extrusionOk="0" h="399" w="399">
                    <a:moveTo>
                      <a:pt x="192" y="0"/>
                    </a:moveTo>
                    <a:cubicBezTo>
                      <a:pt x="96" y="0"/>
                      <a:pt x="1" y="96"/>
                      <a:pt x="1" y="208"/>
                    </a:cubicBezTo>
                    <a:cubicBezTo>
                      <a:pt x="1" y="303"/>
                      <a:pt x="96" y="399"/>
                      <a:pt x="192" y="399"/>
                    </a:cubicBezTo>
                    <a:cubicBezTo>
                      <a:pt x="303" y="399"/>
                      <a:pt x="398" y="303"/>
                      <a:pt x="398" y="208"/>
                    </a:cubicBezTo>
                    <a:cubicBezTo>
                      <a:pt x="398" y="96"/>
                      <a:pt x="303" y="0"/>
                      <a:pt x="19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5" name="Google Shape;385;p2"/>
              <p:cNvSpPr/>
              <p:nvPr/>
            </p:nvSpPr>
            <p:spPr>
              <a:xfrm>
                <a:off x="1129152" y="2102375"/>
                <a:ext cx="10312" cy="9924"/>
              </a:xfrm>
              <a:custGeom>
                <a:rect b="b" l="l" r="r" t="t"/>
                <a:pathLst>
                  <a:path extrusionOk="0" h="383" w="398">
                    <a:moveTo>
                      <a:pt x="191" y="1"/>
                    </a:moveTo>
                    <a:cubicBezTo>
                      <a:pt x="79" y="1"/>
                      <a:pt x="0" y="81"/>
                      <a:pt x="0" y="192"/>
                    </a:cubicBezTo>
                    <a:cubicBezTo>
                      <a:pt x="0" y="304"/>
                      <a:pt x="96" y="383"/>
                      <a:pt x="191" y="383"/>
                    </a:cubicBezTo>
                    <a:cubicBezTo>
                      <a:pt x="302" y="383"/>
                      <a:pt x="397" y="304"/>
                      <a:pt x="397" y="192"/>
                    </a:cubicBezTo>
                    <a:cubicBezTo>
                      <a:pt x="397" y="81"/>
                      <a:pt x="302" y="1"/>
                      <a:pt x="19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6" name="Google Shape;386;p2"/>
              <p:cNvSpPr/>
              <p:nvPr/>
            </p:nvSpPr>
            <p:spPr>
              <a:xfrm>
                <a:off x="1118425" y="2085896"/>
                <a:ext cx="9924" cy="10338"/>
              </a:xfrm>
              <a:custGeom>
                <a:rect b="b" l="l" r="r" t="t"/>
                <a:pathLst>
                  <a:path extrusionOk="0" h="399" w="383">
                    <a:moveTo>
                      <a:pt x="191" y="0"/>
                    </a:moveTo>
                    <a:cubicBezTo>
                      <a:pt x="79" y="0"/>
                      <a:pt x="0" y="96"/>
                      <a:pt x="0" y="208"/>
                    </a:cubicBezTo>
                    <a:cubicBezTo>
                      <a:pt x="0" y="303"/>
                      <a:pt x="79" y="399"/>
                      <a:pt x="191" y="399"/>
                    </a:cubicBezTo>
                    <a:cubicBezTo>
                      <a:pt x="302" y="399"/>
                      <a:pt x="382" y="303"/>
                      <a:pt x="382" y="208"/>
                    </a:cubicBezTo>
                    <a:cubicBezTo>
                      <a:pt x="382" y="96"/>
                      <a:pt x="302" y="0"/>
                      <a:pt x="1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7" name="Google Shape;387;p2"/>
              <p:cNvSpPr/>
              <p:nvPr/>
            </p:nvSpPr>
            <p:spPr>
              <a:xfrm>
                <a:off x="1080881" y="2043015"/>
                <a:ext cx="106827" cy="106827"/>
              </a:xfrm>
              <a:custGeom>
                <a:rect b="b" l="l" r="r" t="t"/>
                <a:pathLst>
                  <a:path extrusionOk="0" h="4123" w="4123">
                    <a:moveTo>
                      <a:pt x="2054" y="1"/>
                    </a:moveTo>
                    <a:cubicBezTo>
                      <a:pt x="1959" y="1"/>
                      <a:pt x="1863" y="81"/>
                      <a:pt x="1863" y="191"/>
                    </a:cubicBezTo>
                    <a:lnTo>
                      <a:pt x="1863" y="637"/>
                    </a:lnTo>
                    <a:cubicBezTo>
                      <a:pt x="1609" y="669"/>
                      <a:pt x="1386" y="764"/>
                      <a:pt x="1195" y="923"/>
                    </a:cubicBezTo>
                    <a:lnTo>
                      <a:pt x="877" y="605"/>
                    </a:lnTo>
                    <a:cubicBezTo>
                      <a:pt x="836" y="566"/>
                      <a:pt x="785" y="546"/>
                      <a:pt x="735" y="546"/>
                    </a:cubicBezTo>
                    <a:cubicBezTo>
                      <a:pt x="685" y="546"/>
                      <a:pt x="637" y="566"/>
                      <a:pt x="605" y="605"/>
                    </a:cubicBezTo>
                    <a:cubicBezTo>
                      <a:pt x="526" y="685"/>
                      <a:pt x="526" y="796"/>
                      <a:pt x="605" y="876"/>
                    </a:cubicBezTo>
                    <a:lnTo>
                      <a:pt x="908" y="1195"/>
                    </a:lnTo>
                    <a:cubicBezTo>
                      <a:pt x="764" y="1386"/>
                      <a:pt x="669" y="1624"/>
                      <a:pt x="637" y="1863"/>
                    </a:cubicBezTo>
                    <a:lnTo>
                      <a:pt x="192" y="1863"/>
                    </a:lnTo>
                    <a:cubicBezTo>
                      <a:pt x="81" y="1863"/>
                      <a:pt x="1" y="1958"/>
                      <a:pt x="1" y="2069"/>
                    </a:cubicBezTo>
                    <a:cubicBezTo>
                      <a:pt x="1" y="2165"/>
                      <a:pt x="81" y="2260"/>
                      <a:pt x="192" y="2260"/>
                    </a:cubicBezTo>
                    <a:lnTo>
                      <a:pt x="637" y="2260"/>
                    </a:lnTo>
                    <a:cubicBezTo>
                      <a:pt x="669" y="2515"/>
                      <a:pt x="764" y="2738"/>
                      <a:pt x="908" y="2928"/>
                    </a:cubicBezTo>
                    <a:lnTo>
                      <a:pt x="605" y="3247"/>
                    </a:lnTo>
                    <a:cubicBezTo>
                      <a:pt x="526" y="3327"/>
                      <a:pt x="526" y="3454"/>
                      <a:pt x="605" y="3518"/>
                    </a:cubicBezTo>
                    <a:cubicBezTo>
                      <a:pt x="637" y="3565"/>
                      <a:pt x="686" y="3582"/>
                      <a:pt x="733" y="3582"/>
                    </a:cubicBezTo>
                    <a:cubicBezTo>
                      <a:pt x="781" y="3582"/>
                      <a:pt x="828" y="3565"/>
                      <a:pt x="877" y="3518"/>
                    </a:cubicBezTo>
                    <a:lnTo>
                      <a:pt x="1195" y="3215"/>
                    </a:lnTo>
                    <a:cubicBezTo>
                      <a:pt x="1386" y="3359"/>
                      <a:pt x="1609" y="3454"/>
                      <a:pt x="1863" y="3486"/>
                    </a:cubicBezTo>
                    <a:lnTo>
                      <a:pt x="1863" y="3932"/>
                    </a:lnTo>
                    <a:cubicBezTo>
                      <a:pt x="1863" y="4042"/>
                      <a:pt x="1959" y="4123"/>
                      <a:pt x="2054" y="4123"/>
                    </a:cubicBezTo>
                    <a:cubicBezTo>
                      <a:pt x="2165" y="4123"/>
                      <a:pt x="2260" y="4042"/>
                      <a:pt x="2260" y="3932"/>
                    </a:cubicBezTo>
                    <a:lnTo>
                      <a:pt x="2260" y="3486"/>
                    </a:lnTo>
                    <a:cubicBezTo>
                      <a:pt x="2500" y="3454"/>
                      <a:pt x="2738" y="3359"/>
                      <a:pt x="2929" y="3215"/>
                    </a:cubicBezTo>
                    <a:lnTo>
                      <a:pt x="3247" y="3518"/>
                    </a:lnTo>
                    <a:cubicBezTo>
                      <a:pt x="3279" y="3565"/>
                      <a:pt x="3327" y="3582"/>
                      <a:pt x="3374" y="3582"/>
                    </a:cubicBezTo>
                    <a:cubicBezTo>
                      <a:pt x="3438" y="3582"/>
                      <a:pt x="3486" y="3565"/>
                      <a:pt x="3518" y="3518"/>
                    </a:cubicBezTo>
                    <a:cubicBezTo>
                      <a:pt x="3597" y="3454"/>
                      <a:pt x="3597" y="3327"/>
                      <a:pt x="3518" y="3247"/>
                    </a:cubicBezTo>
                    <a:lnTo>
                      <a:pt x="3200" y="2928"/>
                    </a:lnTo>
                    <a:cubicBezTo>
                      <a:pt x="3359" y="2738"/>
                      <a:pt x="3454" y="2515"/>
                      <a:pt x="3486" y="2260"/>
                    </a:cubicBezTo>
                    <a:lnTo>
                      <a:pt x="3932" y="2260"/>
                    </a:lnTo>
                    <a:cubicBezTo>
                      <a:pt x="4043" y="2260"/>
                      <a:pt x="4123" y="2165"/>
                      <a:pt x="4123" y="2069"/>
                    </a:cubicBezTo>
                    <a:cubicBezTo>
                      <a:pt x="4123" y="1958"/>
                      <a:pt x="4043" y="1863"/>
                      <a:pt x="3932" y="1863"/>
                    </a:cubicBezTo>
                    <a:lnTo>
                      <a:pt x="3486" y="1863"/>
                    </a:lnTo>
                    <a:cubicBezTo>
                      <a:pt x="3454" y="1624"/>
                      <a:pt x="3359" y="1386"/>
                      <a:pt x="3200" y="1195"/>
                    </a:cubicBezTo>
                    <a:lnTo>
                      <a:pt x="3518" y="876"/>
                    </a:lnTo>
                    <a:cubicBezTo>
                      <a:pt x="3597" y="796"/>
                      <a:pt x="3597" y="685"/>
                      <a:pt x="3518" y="605"/>
                    </a:cubicBezTo>
                    <a:cubicBezTo>
                      <a:pt x="3478" y="566"/>
                      <a:pt x="3430" y="546"/>
                      <a:pt x="3382" y="546"/>
                    </a:cubicBezTo>
                    <a:cubicBezTo>
                      <a:pt x="3335" y="546"/>
                      <a:pt x="3287" y="566"/>
                      <a:pt x="3247" y="605"/>
                    </a:cubicBezTo>
                    <a:lnTo>
                      <a:pt x="2801" y="1051"/>
                    </a:lnTo>
                    <a:cubicBezTo>
                      <a:pt x="2722" y="1114"/>
                      <a:pt x="2722" y="1242"/>
                      <a:pt x="2801" y="1322"/>
                    </a:cubicBezTo>
                    <a:cubicBezTo>
                      <a:pt x="3009" y="1513"/>
                      <a:pt x="3104" y="1783"/>
                      <a:pt x="3104" y="2069"/>
                    </a:cubicBezTo>
                    <a:cubicBezTo>
                      <a:pt x="3104" y="2642"/>
                      <a:pt x="2642" y="3119"/>
                      <a:pt x="2054" y="3119"/>
                    </a:cubicBezTo>
                    <a:cubicBezTo>
                      <a:pt x="1481" y="3119"/>
                      <a:pt x="1004" y="2642"/>
                      <a:pt x="1004" y="2069"/>
                    </a:cubicBezTo>
                    <a:cubicBezTo>
                      <a:pt x="1004" y="1481"/>
                      <a:pt x="1481" y="1004"/>
                      <a:pt x="2054" y="1004"/>
                    </a:cubicBezTo>
                    <a:cubicBezTo>
                      <a:pt x="2118" y="1004"/>
                      <a:pt x="2181" y="1019"/>
                      <a:pt x="2245" y="1035"/>
                    </a:cubicBezTo>
                    <a:cubicBezTo>
                      <a:pt x="2254" y="1037"/>
                      <a:pt x="2264" y="1037"/>
                      <a:pt x="2273" y="1037"/>
                    </a:cubicBezTo>
                    <a:cubicBezTo>
                      <a:pt x="2371" y="1037"/>
                      <a:pt x="2454" y="964"/>
                      <a:pt x="2483" y="876"/>
                    </a:cubicBezTo>
                    <a:cubicBezTo>
                      <a:pt x="2500" y="764"/>
                      <a:pt x="2419" y="669"/>
                      <a:pt x="2324" y="637"/>
                    </a:cubicBezTo>
                    <a:lnTo>
                      <a:pt x="2260" y="637"/>
                    </a:lnTo>
                    <a:lnTo>
                      <a:pt x="2260" y="191"/>
                    </a:lnTo>
                    <a:cubicBezTo>
                      <a:pt x="2260" y="81"/>
                      <a:pt x="2165" y="1"/>
                      <a:pt x="205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8" name="Google Shape;388;p2"/>
              <p:cNvSpPr/>
              <p:nvPr/>
            </p:nvSpPr>
            <p:spPr>
              <a:xfrm>
                <a:off x="897413" y="2016224"/>
                <a:ext cx="317087" cy="160823"/>
              </a:xfrm>
              <a:custGeom>
                <a:rect b="b" l="l" r="r" t="t"/>
                <a:pathLst>
                  <a:path extrusionOk="0" h="6207" w="12238">
                    <a:moveTo>
                      <a:pt x="9135" y="1"/>
                    </a:moveTo>
                    <a:cubicBezTo>
                      <a:pt x="8546" y="1"/>
                      <a:pt x="7958" y="160"/>
                      <a:pt x="7464" y="493"/>
                    </a:cubicBezTo>
                    <a:cubicBezTo>
                      <a:pt x="6971" y="796"/>
                      <a:pt x="6589" y="1242"/>
                      <a:pt x="6334" y="1766"/>
                    </a:cubicBezTo>
                    <a:cubicBezTo>
                      <a:pt x="6286" y="1862"/>
                      <a:pt x="6334" y="1974"/>
                      <a:pt x="6430" y="2021"/>
                    </a:cubicBezTo>
                    <a:cubicBezTo>
                      <a:pt x="6459" y="2036"/>
                      <a:pt x="6489" y="2043"/>
                      <a:pt x="6518" y="2043"/>
                    </a:cubicBezTo>
                    <a:cubicBezTo>
                      <a:pt x="6586" y="2043"/>
                      <a:pt x="6651" y="2004"/>
                      <a:pt x="6684" y="1926"/>
                    </a:cubicBezTo>
                    <a:cubicBezTo>
                      <a:pt x="6907" y="1480"/>
                      <a:pt x="7241" y="1083"/>
                      <a:pt x="7671" y="812"/>
                    </a:cubicBezTo>
                    <a:cubicBezTo>
                      <a:pt x="8100" y="525"/>
                      <a:pt x="8609" y="383"/>
                      <a:pt x="9135" y="383"/>
                    </a:cubicBezTo>
                    <a:cubicBezTo>
                      <a:pt x="10631" y="383"/>
                      <a:pt x="11856" y="1607"/>
                      <a:pt x="11856" y="3103"/>
                    </a:cubicBezTo>
                    <a:cubicBezTo>
                      <a:pt x="11856" y="4599"/>
                      <a:pt x="10631" y="5808"/>
                      <a:pt x="9135" y="5808"/>
                    </a:cubicBezTo>
                    <a:lnTo>
                      <a:pt x="207" y="5808"/>
                    </a:lnTo>
                    <a:cubicBezTo>
                      <a:pt x="96" y="5808"/>
                      <a:pt x="1" y="5904"/>
                      <a:pt x="1" y="6016"/>
                    </a:cubicBezTo>
                    <a:cubicBezTo>
                      <a:pt x="1" y="6111"/>
                      <a:pt x="96" y="6207"/>
                      <a:pt x="207" y="6207"/>
                    </a:cubicBezTo>
                    <a:lnTo>
                      <a:pt x="9135" y="6207"/>
                    </a:lnTo>
                    <a:cubicBezTo>
                      <a:pt x="10854" y="6207"/>
                      <a:pt x="12237" y="4807"/>
                      <a:pt x="12237" y="3103"/>
                    </a:cubicBezTo>
                    <a:cubicBezTo>
                      <a:pt x="12237" y="1385"/>
                      <a:pt x="10854" y="1"/>
                      <a:pt x="913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9" name="Google Shape;389;p2"/>
              <p:cNvSpPr/>
              <p:nvPr/>
            </p:nvSpPr>
            <p:spPr>
              <a:xfrm>
                <a:off x="1048338" y="2215368"/>
                <a:ext cx="74621" cy="74673"/>
              </a:xfrm>
              <a:custGeom>
                <a:rect b="b" l="l" r="r" t="t"/>
                <a:pathLst>
                  <a:path extrusionOk="0" h="2882" w="2880">
                    <a:moveTo>
                      <a:pt x="1448" y="796"/>
                    </a:moveTo>
                    <a:cubicBezTo>
                      <a:pt x="1798" y="796"/>
                      <a:pt x="2084" y="1082"/>
                      <a:pt x="2084" y="1449"/>
                    </a:cubicBezTo>
                    <a:cubicBezTo>
                      <a:pt x="2084" y="1799"/>
                      <a:pt x="1798" y="2085"/>
                      <a:pt x="1448" y="2085"/>
                    </a:cubicBezTo>
                    <a:cubicBezTo>
                      <a:pt x="1098" y="2085"/>
                      <a:pt x="811" y="1799"/>
                      <a:pt x="811" y="1449"/>
                    </a:cubicBezTo>
                    <a:cubicBezTo>
                      <a:pt x="811" y="1082"/>
                      <a:pt x="1098" y="796"/>
                      <a:pt x="1448" y="796"/>
                    </a:cubicBezTo>
                    <a:close/>
                    <a:moveTo>
                      <a:pt x="1448" y="0"/>
                    </a:moveTo>
                    <a:cubicBezTo>
                      <a:pt x="1337" y="0"/>
                      <a:pt x="1257" y="80"/>
                      <a:pt x="1257" y="191"/>
                    </a:cubicBezTo>
                    <a:lnTo>
                      <a:pt x="1257" y="430"/>
                    </a:lnTo>
                    <a:cubicBezTo>
                      <a:pt x="1114" y="462"/>
                      <a:pt x="987" y="509"/>
                      <a:pt x="875" y="590"/>
                    </a:cubicBezTo>
                    <a:lnTo>
                      <a:pt x="700" y="414"/>
                    </a:lnTo>
                    <a:cubicBezTo>
                      <a:pt x="660" y="382"/>
                      <a:pt x="608" y="366"/>
                      <a:pt x="559" y="366"/>
                    </a:cubicBezTo>
                    <a:cubicBezTo>
                      <a:pt x="509" y="366"/>
                      <a:pt x="461" y="382"/>
                      <a:pt x="429" y="414"/>
                    </a:cubicBezTo>
                    <a:cubicBezTo>
                      <a:pt x="350" y="494"/>
                      <a:pt x="350" y="621"/>
                      <a:pt x="429" y="700"/>
                    </a:cubicBezTo>
                    <a:lnTo>
                      <a:pt x="588" y="859"/>
                    </a:lnTo>
                    <a:cubicBezTo>
                      <a:pt x="525" y="971"/>
                      <a:pt x="461" y="1114"/>
                      <a:pt x="429" y="1241"/>
                    </a:cubicBezTo>
                    <a:lnTo>
                      <a:pt x="191" y="1241"/>
                    </a:lnTo>
                    <a:cubicBezTo>
                      <a:pt x="96" y="1241"/>
                      <a:pt x="0" y="1337"/>
                      <a:pt x="0" y="1449"/>
                    </a:cubicBezTo>
                    <a:cubicBezTo>
                      <a:pt x="0" y="1544"/>
                      <a:pt x="96" y="1640"/>
                      <a:pt x="191" y="1640"/>
                    </a:cubicBezTo>
                    <a:lnTo>
                      <a:pt x="429" y="1640"/>
                    </a:lnTo>
                    <a:cubicBezTo>
                      <a:pt x="461" y="1767"/>
                      <a:pt x="525" y="1910"/>
                      <a:pt x="588" y="2022"/>
                    </a:cubicBezTo>
                    <a:lnTo>
                      <a:pt x="429" y="2181"/>
                    </a:lnTo>
                    <a:cubicBezTo>
                      <a:pt x="350" y="2260"/>
                      <a:pt x="350" y="2387"/>
                      <a:pt x="429" y="2467"/>
                    </a:cubicBezTo>
                    <a:cubicBezTo>
                      <a:pt x="461" y="2499"/>
                      <a:pt x="509" y="2514"/>
                      <a:pt x="556" y="2514"/>
                    </a:cubicBezTo>
                    <a:cubicBezTo>
                      <a:pt x="605" y="2514"/>
                      <a:pt x="669" y="2499"/>
                      <a:pt x="700" y="2467"/>
                    </a:cubicBezTo>
                    <a:lnTo>
                      <a:pt x="875" y="2292"/>
                    </a:lnTo>
                    <a:cubicBezTo>
                      <a:pt x="987" y="2372"/>
                      <a:pt x="1114" y="2419"/>
                      <a:pt x="1257" y="2451"/>
                    </a:cubicBezTo>
                    <a:lnTo>
                      <a:pt x="1257" y="2690"/>
                    </a:lnTo>
                    <a:cubicBezTo>
                      <a:pt x="1257" y="2801"/>
                      <a:pt x="1337" y="2881"/>
                      <a:pt x="1448" y="2881"/>
                    </a:cubicBezTo>
                    <a:cubicBezTo>
                      <a:pt x="1543" y="2881"/>
                      <a:pt x="1639" y="2801"/>
                      <a:pt x="1639" y="2690"/>
                    </a:cubicBezTo>
                    <a:lnTo>
                      <a:pt x="1639" y="2451"/>
                    </a:lnTo>
                    <a:cubicBezTo>
                      <a:pt x="1782" y="2419"/>
                      <a:pt x="1910" y="2372"/>
                      <a:pt x="2020" y="2292"/>
                    </a:cubicBezTo>
                    <a:lnTo>
                      <a:pt x="2196" y="2467"/>
                    </a:lnTo>
                    <a:cubicBezTo>
                      <a:pt x="2228" y="2499"/>
                      <a:pt x="2275" y="2514"/>
                      <a:pt x="2323" y="2514"/>
                    </a:cubicBezTo>
                    <a:cubicBezTo>
                      <a:pt x="2371" y="2514"/>
                      <a:pt x="2419" y="2499"/>
                      <a:pt x="2466" y="2467"/>
                    </a:cubicBezTo>
                    <a:cubicBezTo>
                      <a:pt x="2546" y="2387"/>
                      <a:pt x="2546" y="2260"/>
                      <a:pt x="2466" y="2181"/>
                    </a:cubicBezTo>
                    <a:lnTo>
                      <a:pt x="2292" y="2022"/>
                    </a:lnTo>
                    <a:cubicBezTo>
                      <a:pt x="2371" y="1910"/>
                      <a:pt x="2419" y="1767"/>
                      <a:pt x="2451" y="1640"/>
                    </a:cubicBezTo>
                    <a:lnTo>
                      <a:pt x="2689" y="1640"/>
                    </a:lnTo>
                    <a:cubicBezTo>
                      <a:pt x="2801" y="1640"/>
                      <a:pt x="2880" y="1544"/>
                      <a:pt x="2880" y="1449"/>
                    </a:cubicBezTo>
                    <a:cubicBezTo>
                      <a:pt x="2880" y="1337"/>
                      <a:pt x="2801" y="1241"/>
                      <a:pt x="2689" y="1241"/>
                    </a:cubicBezTo>
                    <a:lnTo>
                      <a:pt x="2451" y="1241"/>
                    </a:lnTo>
                    <a:cubicBezTo>
                      <a:pt x="2419" y="1114"/>
                      <a:pt x="2371" y="971"/>
                      <a:pt x="2292" y="859"/>
                    </a:cubicBezTo>
                    <a:lnTo>
                      <a:pt x="2466" y="700"/>
                    </a:lnTo>
                    <a:cubicBezTo>
                      <a:pt x="2546" y="621"/>
                      <a:pt x="2546" y="494"/>
                      <a:pt x="2466" y="414"/>
                    </a:cubicBezTo>
                    <a:cubicBezTo>
                      <a:pt x="2427" y="382"/>
                      <a:pt x="2375" y="366"/>
                      <a:pt x="2325" y="366"/>
                    </a:cubicBezTo>
                    <a:cubicBezTo>
                      <a:pt x="2276" y="366"/>
                      <a:pt x="2228" y="382"/>
                      <a:pt x="2196" y="414"/>
                    </a:cubicBezTo>
                    <a:lnTo>
                      <a:pt x="2020" y="590"/>
                    </a:lnTo>
                    <a:cubicBezTo>
                      <a:pt x="1910" y="509"/>
                      <a:pt x="1782" y="462"/>
                      <a:pt x="1639" y="430"/>
                    </a:cubicBezTo>
                    <a:lnTo>
                      <a:pt x="1639" y="191"/>
                    </a:lnTo>
                    <a:cubicBezTo>
                      <a:pt x="1639" y="80"/>
                      <a:pt x="1543" y="0"/>
                      <a:pt x="144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0" name="Google Shape;390;p2"/>
              <p:cNvSpPr/>
              <p:nvPr/>
            </p:nvSpPr>
            <p:spPr>
              <a:xfrm>
                <a:off x="881322" y="2193915"/>
                <a:ext cx="263505" cy="117554"/>
              </a:xfrm>
              <a:custGeom>
                <a:rect b="b" l="l" r="r" t="t"/>
                <a:pathLst>
                  <a:path extrusionOk="0" h="4537" w="10170">
                    <a:moveTo>
                      <a:pt x="192" y="1"/>
                    </a:moveTo>
                    <a:cubicBezTo>
                      <a:pt x="96" y="1"/>
                      <a:pt x="1" y="81"/>
                      <a:pt x="1" y="192"/>
                    </a:cubicBezTo>
                    <a:cubicBezTo>
                      <a:pt x="1" y="304"/>
                      <a:pt x="96" y="383"/>
                      <a:pt x="192" y="383"/>
                    </a:cubicBezTo>
                    <a:lnTo>
                      <a:pt x="7894" y="383"/>
                    </a:lnTo>
                    <a:cubicBezTo>
                      <a:pt x="8929" y="383"/>
                      <a:pt x="9771" y="1227"/>
                      <a:pt x="9771" y="2277"/>
                    </a:cubicBezTo>
                    <a:cubicBezTo>
                      <a:pt x="9771" y="3311"/>
                      <a:pt x="8929" y="4155"/>
                      <a:pt x="7894" y="4155"/>
                    </a:cubicBezTo>
                    <a:cubicBezTo>
                      <a:pt x="7146" y="4155"/>
                      <a:pt x="6461" y="3709"/>
                      <a:pt x="6160" y="3024"/>
                    </a:cubicBezTo>
                    <a:cubicBezTo>
                      <a:pt x="6124" y="2954"/>
                      <a:pt x="6055" y="2910"/>
                      <a:pt x="5984" y="2910"/>
                    </a:cubicBezTo>
                    <a:cubicBezTo>
                      <a:pt x="5957" y="2910"/>
                      <a:pt x="5931" y="2916"/>
                      <a:pt x="5905" y="2929"/>
                    </a:cubicBezTo>
                    <a:cubicBezTo>
                      <a:pt x="5810" y="2960"/>
                      <a:pt x="5761" y="3088"/>
                      <a:pt x="5810" y="3183"/>
                    </a:cubicBezTo>
                    <a:cubicBezTo>
                      <a:pt x="6175" y="4011"/>
                      <a:pt x="6987" y="4537"/>
                      <a:pt x="7894" y="4537"/>
                    </a:cubicBezTo>
                    <a:cubicBezTo>
                      <a:pt x="9151" y="4537"/>
                      <a:pt x="10170" y="3518"/>
                      <a:pt x="10170" y="2277"/>
                    </a:cubicBezTo>
                    <a:cubicBezTo>
                      <a:pt x="10170" y="1019"/>
                      <a:pt x="9151" y="1"/>
                      <a:pt x="789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1" name="Google Shape;391;p2"/>
              <p:cNvSpPr/>
              <p:nvPr/>
            </p:nvSpPr>
            <p:spPr>
              <a:xfrm>
                <a:off x="870622" y="2220732"/>
                <a:ext cx="139370" cy="9924"/>
              </a:xfrm>
              <a:custGeom>
                <a:rect b="b" l="l" r="r" t="t"/>
                <a:pathLst>
                  <a:path extrusionOk="0" h="383" w="5379">
                    <a:moveTo>
                      <a:pt x="191" y="1"/>
                    </a:moveTo>
                    <a:cubicBezTo>
                      <a:pt x="80" y="1"/>
                      <a:pt x="0" y="80"/>
                      <a:pt x="0" y="192"/>
                    </a:cubicBezTo>
                    <a:cubicBezTo>
                      <a:pt x="0" y="302"/>
                      <a:pt x="80" y="383"/>
                      <a:pt x="191" y="383"/>
                    </a:cubicBezTo>
                    <a:lnTo>
                      <a:pt x="5188" y="383"/>
                    </a:lnTo>
                    <a:cubicBezTo>
                      <a:pt x="5300" y="383"/>
                      <a:pt x="5379" y="302"/>
                      <a:pt x="5379" y="192"/>
                    </a:cubicBezTo>
                    <a:cubicBezTo>
                      <a:pt x="5379" y="80"/>
                      <a:pt x="5300" y="1"/>
                      <a:pt x="518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2" name="Google Shape;392;p2"/>
              <p:cNvSpPr/>
              <p:nvPr/>
            </p:nvSpPr>
            <p:spPr>
              <a:xfrm>
                <a:off x="908139" y="2107764"/>
                <a:ext cx="139396" cy="42078"/>
              </a:xfrm>
              <a:custGeom>
                <a:rect b="b" l="l" r="r" t="t"/>
                <a:pathLst>
                  <a:path extrusionOk="0" h="1624" w="5380">
                    <a:moveTo>
                      <a:pt x="4567" y="0"/>
                    </a:moveTo>
                    <a:cubicBezTo>
                      <a:pt x="4456" y="0"/>
                      <a:pt x="4376" y="79"/>
                      <a:pt x="4376" y="191"/>
                    </a:cubicBezTo>
                    <a:cubicBezTo>
                      <a:pt x="4376" y="302"/>
                      <a:pt x="4456" y="382"/>
                      <a:pt x="4567" y="382"/>
                    </a:cubicBezTo>
                    <a:cubicBezTo>
                      <a:pt x="4806" y="382"/>
                      <a:pt x="4997" y="573"/>
                      <a:pt x="4997" y="811"/>
                    </a:cubicBezTo>
                    <a:cubicBezTo>
                      <a:pt x="4997" y="1051"/>
                      <a:pt x="4806" y="1242"/>
                      <a:pt x="4567" y="1242"/>
                    </a:cubicBezTo>
                    <a:lnTo>
                      <a:pt x="207" y="1242"/>
                    </a:lnTo>
                    <a:cubicBezTo>
                      <a:pt x="96" y="1242"/>
                      <a:pt x="1" y="1321"/>
                      <a:pt x="1" y="1433"/>
                    </a:cubicBezTo>
                    <a:cubicBezTo>
                      <a:pt x="1" y="1543"/>
                      <a:pt x="96" y="1624"/>
                      <a:pt x="207" y="1624"/>
                    </a:cubicBezTo>
                    <a:lnTo>
                      <a:pt x="4567" y="1624"/>
                    </a:lnTo>
                    <a:cubicBezTo>
                      <a:pt x="5013" y="1624"/>
                      <a:pt x="5379" y="1257"/>
                      <a:pt x="5379" y="811"/>
                    </a:cubicBezTo>
                    <a:cubicBezTo>
                      <a:pt x="5379" y="366"/>
                      <a:pt x="5013" y="0"/>
                      <a:pt x="456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pic>
        <p:nvPicPr>
          <p:cNvPr id="393" name="Google Shape;393;p2"/>
          <p:cNvPicPr preferRelativeResize="0"/>
          <p:nvPr/>
        </p:nvPicPr>
        <p:blipFill rotWithShape="1">
          <a:blip r:embed="rId6">
            <a:alphaModFix/>
          </a:blip>
          <a:srcRect b="35678" l="20424" r="20423" t="22537"/>
          <a:stretch/>
        </p:blipFill>
        <p:spPr>
          <a:xfrm>
            <a:off x="6118974" y="1482023"/>
            <a:ext cx="1696692" cy="17984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" name="Google Shape;39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9238" y="648950"/>
            <a:ext cx="1505475" cy="1505475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3"/>
          <p:cNvSpPr txBox="1"/>
          <p:nvPr>
            <p:ph type="ctrTitle"/>
          </p:nvPr>
        </p:nvSpPr>
        <p:spPr>
          <a:xfrm>
            <a:off x="1327638" y="1431150"/>
            <a:ext cx="6488700" cy="247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4000">
                <a:latin typeface="Alata"/>
                <a:ea typeface="Alata"/>
                <a:cs typeface="Alata"/>
                <a:sym typeface="Alata"/>
              </a:rPr>
              <a:t>VALUE PROPOSITION:</a:t>
            </a:r>
            <a:endParaRPr sz="40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00" name="Google Shape;400;p3"/>
          <p:cNvSpPr txBox="1"/>
          <p:nvPr/>
        </p:nvSpPr>
        <p:spPr>
          <a:xfrm>
            <a:off x="1678038" y="2815600"/>
            <a:ext cx="5787900" cy="7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0" lang="en" sz="3100" u="none" cap="none" strike="noStrike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Celebrate connections, </a:t>
            </a:r>
            <a:endParaRPr b="1" i="0" sz="3100" u="none" cap="none" strike="noStrike">
              <a:solidFill>
                <a:srgbClr val="FFFF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0" lang="en" sz="3100" u="none" cap="none" strike="noStrike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one bead at a time</a:t>
            </a:r>
            <a:endParaRPr b="1" i="0" sz="3100" u="none" cap="none" strike="noStrike">
              <a:solidFill>
                <a:srgbClr val="FFFF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4"/>
          <p:cNvSpPr txBox="1"/>
          <p:nvPr>
            <p:ph type="title"/>
          </p:nvPr>
        </p:nvSpPr>
        <p:spPr>
          <a:xfrm>
            <a:off x="760875" y="1417800"/>
            <a:ext cx="2885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THE PROBLEM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cxnSp>
        <p:nvCxnSpPr>
          <p:cNvPr id="406" name="Google Shape;406;p4"/>
          <p:cNvCxnSpPr/>
          <p:nvPr/>
        </p:nvCxnSpPr>
        <p:spPr>
          <a:xfrm flipH="1" rot="10800000">
            <a:off x="3554475" y="2857325"/>
            <a:ext cx="1828200" cy="69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07" name="Google Shape;407;p4"/>
          <p:cNvSpPr txBox="1"/>
          <p:nvPr>
            <p:ph type="title"/>
          </p:nvPr>
        </p:nvSpPr>
        <p:spPr>
          <a:xfrm>
            <a:off x="5382675" y="1193400"/>
            <a:ext cx="2885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OUR SOLUTION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08" name="Google Shape;408;p4"/>
          <p:cNvSpPr txBox="1"/>
          <p:nvPr/>
        </p:nvSpPr>
        <p:spPr>
          <a:xfrm>
            <a:off x="860625" y="2137025"/>
            <a:ext cx="2686200" cy="12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The festival environment can be overwhelming and isolating to new attendees, making it difficult to enter the scene.</a:t>
            </a:r>
            <a:endParaRPr b="0" i="0" sz="1800" u="none" cap="none" strike="noStrike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409" name="Google Shape;409;p4"/>
          <p:cNvSpPr txBox="1"/>
          <p:nvPr/>
        </p:nvSpPr>
        <p:spPr>
          <a:xfrm>
            <a:off x="5582175" y="1766100"/>
            <a:ext cx="3027000" cy="12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In gamifying the festival experience, we envision a platform that eases users of any experience into the community by rewarding tasks like creating and joining groups, sharing and receiving news, adding friends, and capturing festive memories. </a:t>
            </a:r>
            <a:endParaRPr b="0" i="0" sz="1800" u="none" cap="none" strike="noStrike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" name="Google Shape;41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0484" y="1287718"/>
            <a:ext cx="836324" cy="8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5"/>
          <p:cNvSpPr txBox="1"/>
          <p:nvPr>
            <p:ph idx="2" type="title"/>
          </p:nvPr>
        </p:nvSpPr>
        <p:spPr>
          <a:xfrm>
            <a:off x="711225" y="1498200"/>
            <a:ext cx="5370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1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16" name="Google Shape;416;p5"/>
          <p:cNvSpPr txBox="1"/>
          <p:nvPr>
            <p:ph idx="15" type="title"/>
          </p:nvPr>
        </p:nvSpPr>
        <p:spPr>
          <a:xfrm>
            <a:off x="720000" y="445025"/>
            <a:ext cx="2253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PREVIEW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417" name="Google Shape;41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0484" y="2608368"/>
            <a:ext cx="836324" cy="8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5"/>
          <p:cNvSpPr txBox="1"/>
          <p:nvPr>
            <p:ph idx="2" type="title"/>
          </p:nvPr>
        </p:nvSpPr>
        <p:spPr>
          <a:xfrm>
            <a:off x="711225" y="2818850"/>
            <a:ext cx="5370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2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419" name="Google Shape;41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80884" y="2655443"/>
            <a:ext cx="836324" cy="8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5"/>
          <p:cNvSpPr txBox="1"/>
          <p:nvPr>
            <p:ph type="title"/>
          </p:nvPr>
        </p:nvSpPr>
        <p:spPr>
          <a:xfrm>
            <a:off x="1326800" y="1374025"/>
            <a:ext cx="32178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SKETCHING EXPLORATIONS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21" name="Google Shape;421;p5"/>
          <p:cNvSpPr txBox="1"/>
          <p:nvPr>
            <p:ph idx="1" type="subTitle"/>
          </p:nvPr>
        </p:nvSpPr>
        <p:spPr>
          <a:xfrm>
            <a:off x="1326800" y="1546850"/>
            <a:ext cx="28503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Concept sketches and realizations</a:t>
            </a:r>
            <a:endParaRPr/>
          </a:p>
        </p:txBody>
      </p:sp>
      <p:sp>
        <p:nvSpPr>
          <p:cNvPr id="422" name="Google Shape;422;p5"/>
          <p:cNvSpPr txBox="1"/>
          <p:nvPr>
            <p:ph type="title"/>
          </p:nvPr>
        </p:nvSpPr>
        <p:spPr>
          <a:xfrm>
            <a:off x="1326800" y="2702525"/>
            <a:ext cx="23814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LOW-FI PROTOTYPE 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23" name="Google Shape;423;p5"/>
          <p:cNvSpPr txBox="1"/>
          <p:nvPr>
            <p:ph idx="1" type="subTitle"/>
          </p:nvPr>
        </p:nvSpPr>
        <p:spPr>
          <a:xfrm>
            <a:off x="1326800" y="2875350"/>
            <a:ext cx="23814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Construction and task flows</a:t>
            </a:r>
            <a:endParaRPr/>
          </a:p>
        </p:txBody>
      </p:sp>
      <p:sp>
        <p:nvSpPr>
          <p:cNvPr id="424" name="Google Shape;424;p5"/>
          <p:cNvSpPr txBox="1"/>
          <p:nvPr>
            <p:ph type="title"/>
          </p:nvPr>
        </p:nvSpPr>
        <p:spPr>
          <a:xfrm>
            <a:off x="5517200" y="1374013"/>
            <a:ext cx="44697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USABILITY TESTING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25" name="Google Shape;425;p5"/>
          <p:cNvSpPr txBox="1"/>
          <p:nvPr>
            <p:ph idx="1" type="subTitle"/>
          </p:nvPr>
        </p:nvSpPr>
        <p:spPr>
          <a:xfrm>
            <a:off x="5517200" y="1546838"/>
            <a:ext cx="55644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Methodology and results</a:t>
            </a:r>
            <a:endParaRPr/>
          </a:p>
        </p:txBody>
      </p:sp>
      <p:sp>
        <p:nvSpPr>
          <p:cNvPr id="426" name="Google Shape;426;p5"/>
          <p:cNvSpPr txBox="1"/>
          <p:nvPr>
            <p:ph type="title"/>
          </p:nvPr>
        </p:nvSpPr>
        <p:spPr>
          <a:xfrm>
            <a:off x="5517200" y="2694650"/>
            <a:ext cx="44697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DISCUSSION 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27" name="Google Shape;427;p5"/>
          <p:cNvSpPr txBox="1"/>
          <p:nvPr>
            <p:ph idx="1" type="subTitle"/>
          </p:nvPr>
        </p:nvSpPr>
        <p:spPr>
          <a:xfrm>
            <a:off x="5517200" y="2982650"/>
            <a:ext cx="55644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Implications, observations,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and considerations</a:t>
            </a:r>
            <a:endParaRPr/>
          </a:p>
        </p:txBody>
      </p:sp>
      <p:pic>
        <p:nvPicPr>
          <p:cNvPr id="428" name="Google Shape;42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80884" y="1287718"/>
            <a:ext cx="836324" cy="83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80884" y="1295568"/>
            <a:ext cx="836324" cy="8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5"/>
          <p:cNvSpPr txBox="1"/>
          <p:nvPr>
            <p:ph idx="2" type="title"/>
          </p:nvPr>
        </p:nvSpPr>
        <p:spPr>
          <a:xfrm>
            <a:off x="4901625" y="1506050"/>
            <a:ext cx="5370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3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431" name="Google Shape;43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80884" y="2655443"/>
            <a:ext cx="836324" cy="8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5"/>
          <p:cNvSpPr txBox="1"/>
          <p:nvPr>
            <p:ph idx="2" type="title"/>
          </p:nvPr>
        </p:nvSpPr>
        <p:spPr>
          <a:xfrm>
            <a:off x="4901625" y="2865925"/>
            <a:ext cx="5370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4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6"/>
          <p:cNvSpPr txBox="1"/>
          <p:nvPr>
            <p:ph type="title"/>
          </p:nvPr>
        </p:nvSpPr>
        <p:spPr>
          <a:xfrm>
            <a:off x="631850" y="2509225"/>
            <a:ext cx="65070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CONCEPT SKETCHES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7"/>
          <p:cNvSpPr txBox="1"/>
          <p:nvPr>
            <p:ph type="title"/>
          </p:nvPr>
        </p:nvSpPr>
        <p:spPr>
          <a:xfrm>
            <a:off x="1778000" y="587575"/>
            <a:ext cx="6178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CONCEPT 1: AUGMENTED REALITY</a:t>
            </a:r>
            <a:endParaRPr b="0" sz="2400"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443" name="Google Shape;44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-649974" y="-1404176"/>
            <a:ext cx="2427974" cy="2410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p7"/>
          <p:cNvPicPr preferRelativeResize="0"/>
          <p:nvPr/>
        </p:nvPicPr>
        <p:blipFill rotWithShape="1">
          <a:blip r:embed="rId4">
            <a:alphaModFix/>
          </a:blip>
          <a:srcRect b="63222" l="16277" r="40875" t="17488"/>
          <a:stretch/>
        </p:blipFill>
        <p:spPr>
          <a:xfrm>
            <a:off x="2007650" y="1293325"/>
            <a:ext cx="2759687" cy="162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7"/>
          <p:cNvPicPr preferRelativeResize="0"/>
          <p:nvPr/>
        </p:nvPicPr>
        <p:blipFill rotWithShape="1">
          <a:blip r:embed="rId4">
            <a:alphaModFix/>
          </a:blip>
          <a:srcRect b="41374" l="16542" r="49263" t="42006"/>
          <a:stretch/>
        </p:blipFill>
        <p:spPr>
          <a:xfrm>
            <a:off x="2007650" y="3051000"/>
            <a:ext cx="2759674" cy="1753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7"/>
          <p:cNvPicPr preferRelativeResize="0"/>
          <p:nvPr/>
        </p:nvPicPr>
        <p:blipFill rotWithShape="1">
          <a:blip r:embed="rId4">
            <a:alphaModFix/>
          </a:blip>
          <a:srcRect b="50129" l="63255" r="16203" t="23986"/>
          <a:stretch/>
        </p:blipFill>
        <p:spPr>
          <a:xfrm>
            <a:off x="5005450" y="1293325"/>
            <a:ext cx="2130909" cy="351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8"/>
          <p:cNvSpPr txBox="1"/>
          <p:nvPr>
            <p:ph type="title"/>
          </p:nvPr>
        </p:nvSpPr>
        <p:spPr>
          <a:xfrm>
            <a:off x="1482750" y="587575"/>
            <a:ext cx="6178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CONCEPT 2: WEARABLES</a:t>
            </a:r>
            <a:endParaRPr b="0" sz="2400"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452" name="Google Shape;45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-649974" y="-1404176"/>
            <a:ext cx="2427974" cy="2410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8"/>
          <p:cNvPicPr preferRelativeResize="0"/>
          <p:nvPr/>
        </p:nvPicPr>
        <p:blipFill rotWithShape="1">
          <a:blip r:embed="rId4">
            <a:alphaModFix/>
          </a:blip>
          <a:srcRect b="61107" l="13044" r="55659" t="22165"/>
          <a:stretch/>
        </p:blipFill>
        <p:spPr>
          <a:xfrm>
            <a:off x="988350" y="2187078"/>
            <a:ext cx="2378349" cy="1576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454" name="Google Shape;454;p8"/>
          <p:cNvPicPr preferRelativeResize="0"/>
          <p:nvPr/>
        </p:nvPicPr>
        <p:blipFill rotWithShape="1">
          <a:blip r:embed="rId4">
            <a:alphaModFix/>
          </a:blip>
          <a:srcRect b="42323" l="13330" r="56044" t="40435"/>
          <a:stretch/>
        </p:blipFill>
        <p:spPr>
          <a:xfrm>
            <a:off x="3545004" y="2988701"/>
            <a:ext cx="2547912" cy="1778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5" name="Google Shape;455;p8"/>
          <p:cNvPicPr preferRelativeResize="0"/>
          <p:nvPr/>
        </p:nvPicPr>
        <p:blipFill rotWithShape="1">
          <a:blip r:embed="rId4">
            <a:alphaModFix/>
          </a:blip>
          <a:srcRect b="61879" l="51148" r="16546" t="21651"/>
          <a:stretch/>
        </p:blipFill>
        <p:spPr>
          <a:xfrm>
            <a:off x="3545004" y="1259750"/>
            <a:ext cx="2493399" cy="1576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8"/>
          <p:cNvPicPr preferRelativeResize="0"/>
          <p:nvPr/>
        </p:nvPicPr>
        <p:blipFill rotWithShape="1">
          <a:blip r:embed="rId4">
            <a:alphaModFix/>
          </a:blip>
          <a:srcRect b="28982" l="50788" r="28021" t="44679"/>
          <a:stretch/>
        </p:blipFill>
        <p:spPr>
          <a:xfrm>
            <a:off x="6216707" y="1480946"/>
            <a:ext cx="1938943" cy="29885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9"/>
          <p:cNvSpPr txBox="1"/>
          <p:nvPr>
            <p:ph type="title"/>
          </p:nvPr>
        </p:nvSpPr>
        <p:spPr>
          <a:xfrm>
            <a:off x="1482750" y="587575"/>
            <a:ext cx="7144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CONCEPT 3: VISUAL NOTIFICATIONS</a:t>
            </a:r>
            <a:endParaRPr b="0" sz="2400"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462" name="Google Shape;46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-649974" y="-1404176"/>
            <a:ext cx="2427974" cy="2410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9"/>
          <p:cNvPicPr preferRelativeResize="0"/>
          <p:nvPr/>
        </p:nvPicPr>
        <p:blipFill rotWithShape="1">
          <a:blip r:embed="rId4">
            <a:alphaModFix/>
          </a:blip>
          <a:srcRect b="52067" l="15832" r="65060" t="24327"/>
          <a:stretch/>
        </p:blipFill>
        <p:spPr>
          <a:xfrm>
            <a:off x="2612875" y="1252475"/>
            <a:ext cx="1216731" cy="192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9"/>
          <p:cNvPicPr preferRelativeResize="0"/>
          <p:nvPr/>
        </p:nvPicPr>
        <p:blipFill rotWithShape="1">
          <a:blip r:embed="rId4">
            <a:alphaModFix/>
          </a:blip>
          <a:srcRect b="51785" l="39113" r="41411" t="24328"/>
          <a:stretch/>
        </p:blipFill>
        <p:spPr>
          <a:xfrm>
            <a:off x="4022056" y="1259377"/>
            <a:ext cx="1216734" cy="1909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9"/>
          <p:cNvPicPr preferRelativeResize="0"/>
          <p:nvPr/>
        </p:nvPicPr>
        <p:blipFill rotWithShape="1">
          <a:blip r:embed="rId4">
            <a:alphaModFix/>
          </a:blip>
          <a:srcRect b="25234" l="15582" r="64731" t="54314"/>
          <a:stretch/>
        </p:blipFill>
        <p:spPr>
          <a:xfrm>
            <a:off x="2612878" y="3314131"/>
            <a:ext cx="1216719" cy="1617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9"/>
          <p:cNvPicPr preferRelativeResize="0"/>
          <p:nvPr/>
        </p:nvPicPr>
        <p:blipFill rotWithShape="1">
          <a:blip r:embed="rId4">
            <a:alphaModFix/>
          </a:blip>
          <a:srcRect b="25216" l="38073" r="41481" t="54636"/>
          <a:stretch/>
        </p:blipFill>
        <p:spPr>
          <a:xfrm>
            <a:off x="4022065" y="3314130"/>
            <a:ext cx="1216719" cy="1534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9"/>
          <p:cNvPicPr preferRelativeResize="0"/>
          <p:nvPr/>
        </p:nvPicPr>
        <p:blipFill rotWithShape="1">
          <a:blip r:embed="rId4">
            <a:alphaModFix/>
          </a:blip>
          <a:srcRect b="51617" l="62913" r="21060" t="26637"/>
          <a:stretch/>
        </p:blipFill>
        <p:spPr>
          <a:xfrm>
            <a:off x="5431252" y="2122634"/>
            <a:ext cx="1099873" cy="19094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10"/>
          <p:cNvSpPr txBox="1"/>
          <p:nvPr>
            <p:ph type="title"/>
          </p:nvPr>
        </p:nvSpPr>
        <p:spPr>
          <a:xfrm>
            <a:off x="631850" y="2509225"/>
            <a:ext cx="65070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CHOSEN REALIZATIONS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1"/>
          <p:cNvSpPr txBox="1"/>
          <p:nvPr>
            <p:ph type="title"/>
          </p:nvPr>
        </p:nvSpPr>
        <p:spPr>
          <a:xfrm>
            <a:off x="1482750" y="618300"/>
            <a:ext cx="6178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AUGMENTED REALITY</a:t>
            </a:r>
            <a:endParaRPr b="0" sz="2400"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478" name="Google Shape;47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-649974" y="-1404176"/>
            <a:ext cx="2427974" cy="2410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95087" y="1264275"/>
            <a:ext cx="3953825" cy="3538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12"/>
          <p:cNvSpPr txBox="1"/>
          <p:nvPr>
            <p:ph type="title"/>
          </p:nvPr>
        </p:nvSpPr>
        <p:spPr>
          <a:xfrm>
            <a:off x="1482750" y="618300"/>
            <a:ext cx="6178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MOBILE VISUAL NOTIFICATIONS</a:t>
            </a:r>
            <a:endParaRPr b="0" sz="2400"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485" name="Google Shape;485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-649974" y="-1404176"/>
            <a:ext cx="2427974" cy="2410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12"/>
          <p:cNvPicPr preferRelativeResize="0"/>
          <p:nvPr/>
        </p:nvPicPr>
        <p:blipFill rotWithShape="1">
          <a:blip r:embed="rId4">
            <a:alphaModFix/>
          </a:blip>
          <a:srcRect b="9250" l="4966" r="13480" t="3143"/>
          <a:stretch/>
        </p:blipFill>
        <p:spPr>
          <a:xfrm>
            <a:off x="2474963" y="1305850"/>
            <a:ext cx="4194074" cy="347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13"/>
          <p:cNvSpPr txBox="1"/>
          <p:nvPr>
            <p:ph idx="1" type="subTitle"/>
          </p:nvPr>
        </p:nvSpPr>
        <p:spPr>
          <a:xfrm>
            <a:off x="459225" y="540275"/>
            <a:ext cx="54594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1" lang="en" sz="2200"/>
              <a:t>Chosen realization #1</a:t>
            </a:r>
            <a:endParaRPr b="1" sz="2200"/>
          </a:p>
        </p:txBody>
      </p:sp>
      <p:sp>
        <p:nvSpPr>
          <p:cNvPr id="492" name="Google Shape;492;p13"/>
          <p:cNvSpPr/>
          <p:nvPr/>
        </p:nvSpPr>
        <p:spPr>
          <a:xfrm>
            <a:off x="-206000" y="2846700"/>
            <a:ext cx="1940100" cy="2296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493" name="Google Shape;493;p13"/>
          <p:cNvSpPr txBox="1"/>
          <p:nvPr>
            <p:ph type="title"/>
          </p:nvPr>
        </p:nvSpPr>
        <p:spPr>
          <a:xfrm>
            <a:off x="405300" y="663238"/>
            <a:ext cx="7221600" cy="140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</a:pPr>
            <a:r>
              <a:rPr lang="en" sz="4900">
                <a:latin typeface="Alata"/>
                <a:ea typeface="Alata"/>
                <a:cs typeface="Alata"/>
                <a:sym typeface="Alata"/>
              </a:rPr>
              <a:t>AUGMENTED REALITY</a:t>
            </a:r>
            <a:endParaRPr sz="49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94" name="Google Shape;494;p13"/>
          <p:cNvSpPr/>
          <p:nvPr/>
        </p:nvSpPr>
        <p:spPr>
          <a:xfrm>
            <a:off x="405300" y="2179300"/>
            <a:ext cx="3482100" cy="2540400"/>
          </a:xfrm>
          <a:prstGeom prst="roundRect">
            <a:avLst>
              <a:gd fmla="val 16667" name="adj"/>
            </a:avLst>
          </a:prstGeom>
          <a:solidFill>
            <a:srgbClr val="FFFFFF">
              <a:alpha val="9019"/>
            </a:srgbClr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PROS:</a:t>
            </a:r>
            <a:endParaRPr b="1" i="0" sz="1800" u="none" cap="none" strike="noStrike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Darker Grotesque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More of an </a:t>
            </a:r>
            <a:r>
              <a:rPr b="1" i="0" lang="en" sz="18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immersive</a:t>
            </a:r>
            <a:r>
              <a:rPr b="0" i="0" lang="en" sz="18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experience</a:t>
            </a:r>
            <a:endParaRPr b="0" i="0" sz="1800" u="none" cap="none" strike="noStrike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Darker Grotesque"/>
              <a:buChar char="●"/>
            </a:pPr>
            <a:r>
              <a:rPr b="1" i="0" lang="en" sz="18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Mimics the physical interaction</a:t>
            </a:r>
            <a:r>
              <a:rPr b="0" i="0" lang="en" sz="18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of “trading kandi”</a:t>
            </a:r>
            <a:endParaRPr b="0" i="0" sz="1800" u="none" cap="none" strike="noStrike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Darker Grotesque"/>
              <a:buChar char="●"/>
            </a:pPr>
            <a:r>
              <a:rPr b="1" i="0" lang="en" sz="18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Novel </a:t>
            </a:r>
            <a:r>
              <a:rPr b="0" i="0" lang="en" sz="18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medium</a:t>
            </a:r>
            <a:endParaRPr b="0" i="0" sz="1800" u="none" cap="none" strike="noStrike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495" name="Google Shape;495;p13"/>
          <p:cNvSpPr/>
          <p:nvPr/>
        </p:nvSpPr>
        <p:spPr>
          <a:xfrm>
            <a:off x="4144800" y="2179200"/>
            <a:ext cx="3482100" cy="2540400"/>
          </a:xfrm>
          <a:prstGeom prst="roundRect">
            <a:avLst>
              <a:gd fmla="val 16667" name="adj"/>
            </a:avLst>
          </a:prstGeom>
          <a:solidFill>
            <a:srgbClr val="FFFFFF">
              <a:alpha val="9019"/>
            </a:srgbClr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CONS:</a:t>
            </a:r>
            <a:endParaRPr b="1" i="0" sz="1800" u="none" cap="none" strike="noStrike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Darker Grotesque"/>
              <a:buChar char="●"/>
            </a:pPr>
            <a:r>
              <a:rPr b="1" i="0" lang="en" sz="18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Digital interactions </a:t>
            </a:r>
            <a:r>
              <a:rPr b="0" i="0" lang="en" sz="18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take away from the true live festival experience </a:t>
            </a:r>
            <a:endParaRPr b="0" i="0" sz="1800" u="none" cap="none" strike="noStrike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Darker Grotesque"/>
              <a:buChar char="●"/>
            </a:pPr>
            <a:r>
              <a:rPr b="1" i="0" lang="en" sz="18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Potentially incompatible </a:t>
            </a:r>
            <a:r>
              <a:rPr b="0" i="0" lang="en" sz="18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with older or niche devices</a:t>
            </a:r>
            <a:endParaRPr b="0" i="0" sz="1800" u="none" cap="none" strike="noStrike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Darker Grotesque"/>
              <a:buChar char="●"/>
            </a:pPr>
            <a:r>
              <a:rPr b="1" i="0" lang="en" sz="18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Less functional </a:t>
            </a:r>
            <a:r>
              <a:rPr b="0" i="0" lang="en" sz="18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in darker or brighter environments</a:t>
            </a:r>
            <a:endParaRPr b="0" i="0" sz="1800" u="none" cap="none" strike="noStrike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14"/>
          <p:cNvSpPr txBox="1"/>
          <p:nvPr>
            <p:ph idx="1" type="subTitle"/>
          </p:nvPr>
        </p:nvSpPr>
        <p:spPr>
          <a:xfrm>
            <a:off x="658950" y="540175"/>
            <a:ext cx="54594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1" lang="en" sz="2200"/>
              <a:t>Chosen realization #2</a:t>
            </a:r>
            <a:endParaRPr b="1" sz="2200"/>
          </a:p>
        </p:txBody>
      </p:sp>
      <p:sp>
        <p:nvSpPr>
          <p:cNvPr id="501" name="Google Shape;501;p14"/>
          <p:cNvSpPr/>
          <p:nvPr/>
        </p:nvSpPr>
        <p:spPr>
          <a:xfrm>
            <a:off x="-6275" y="2846600"/>
            <a:ext cx="1940100" cy="2296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502" name="Google Shape;502;p14"/>
          <p:cNvSpPr txBox="1"/>
          <p:nvPr>
            <p:ph type="title"/>
          </p:nvPr>
        </p:nvSpPr>
        <p:spPr>
          <a:xfrm>
            <a:off x="605025" y="1031900"/>
            <a:ext cx="8643600" cy="140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</a:pPr>
            <a:r>
              <a:rPr lang="en" sz="4900">
                <a:latin typeface="Alata"/>
                <a:ea typeface="Alata"/>
                <a:cs typeface="Alata"/>
                <a:sym typeface="Alata"/>
              </a:rPr>
              <a:t>MOBILE w/ VISUAL NOTIFS</a:t>
            </a:r>
            <a:endParaRPr sz="49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03" name="Google Shape;503;p14"/>
          <p:cNvSpPr/>
          <p:nvPr/>
        </p:nvSpPr>
        <p:spPr>
          <a:xfrm>
            <a:off x="605025" y="2273700"/>
            <a:ext cx="3174900" cy="2445900"/>
          </a:xfrm>
          <a:prstGeom prst="roundRect">
            <a:avLst>
              <a:gd fmla="val 16667" name="adj"/>
            </a:avLst>
          </a:prstGeom>
          <a:solidFill>
            <a:srgbClr val="FFFFFF">
              <a:alpha val="9019"/>
            </a:srgbClr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PROS:</a:t>
            </a:r>
            <a:endParaRPr b="0" i="0" sz="1800" u="none" cap="none" strike="noStrike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Darker Grotesque"/>
              <a:buChar char="●"/>
            </a:pPr>
            <a:r>
              <a:rPr b="1" i="0" lang="en" sz="18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User familiarity</a:t>
            </a:r>
            <a:r>
              <a:rPr b="0" i="0" lang="en" sz="18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with mobile interfaces</a:t>
            </a:r>
            <a:endParaRPr b="0" i="0" sz="1800" u="none" cap="none" strike="noStrike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Darker Grotesque"/>
              <a:buChar char="●"/>
            </a:pPr>
            <a:r>
              <a:rPr b="1" i="0" lang="en" sz="18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In-depth display</a:t>
            </a:r>
            <a:r>
              <a:rPr b="0" i="0" lang="en" sz="18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of </a:t>
            </a:r>
            <a:r>
              <a:rPr b="1" i="0" lang="en" sz="18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information</a:t>
            </a:r>
            <a:r>
              <a:rPr b="0" i="0" lang="en" sz="18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– view details, view full profiles, etc.</a:t>
            </a:r>
            <a:endParaRPr b="0" i="0" sz="1800" u="none" cap="none" strike="noStrike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Darker Grotesque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Get access to </a:t>
            </a:r>
            <a:r>
              <a:rPr b="1" i="0" lang="en" sz="18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more features</a:t>
            </a:r>
            <a:r>
              <a:rPr b="0" i="0" lang="en" sz="18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within the app</a:t>
            </a:r>
            <a:endParaRPr b="0" i="0" sz="1800" u="none" cap="none" strike="noStrike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504" name="Google Shape;504;p14"/>
          <p:cNvSpPr/>
          <p:nvPr/>
        </p:nvSpPr>
        <p:spPr>
          <a:xfrm>
            <a:off x="4107200" y="2273700"/>
            <a:ext cx="3174900" cy="2445900"/>
          </a:xfrm>
          <a:prstGeom prst="roundRect">
            <a:avLst>
              <a:gd fmla="val 16667" name="adj"/>
            </a:avLst>
          </a:prstGeom>
          <a:solidFill>
            <a:srgbClr val="FFFFFF">
              <a:alpha val="9019"/>
            </a:srgbClr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CONS:</a:t>
            </a:r>
            <a:endParaRPr b="0" i="0" sz="1800" u="none" cap="none" strike="noStrike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Darker Grotesque"/>
              <a:buChar char="●"/>
            </a:pPr>
            <a:r>
              <a:rPr b="1" i="0" lang="en" sz="18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Common UI</a:t>
            </a:r>
            <a:r>
              <a:rPr b="0" i="0" lang="en" sz="18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– oversaturation of similar mobile applications</a:t>
            </a:r>
            <a:endParaRPr b="0" i="0" sz="1800" u="none" cap="none" strike="noStrike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Darker Grotesque"/>
              <a:buChar char="●"/>
            </a:pPr>
            <a:r>
              <a:rPr b="1" i="0" lang="en" sz="18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Less incentive</a:t>
            </a:r>
            <a:r>
              <a:rPr b="0" i="0" lang="en" sz="18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to use in a festival setting</a:t>
            </a:r>
            <a:endParaRPr b="0" i="0" sz="1800" u="none" cap="none" strike="noStrike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Darker Grotesque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May lead to </a:t>
            </a:r>
            <a:r>
              <a:rPr b="1" i="0" lang="en" sz="18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congestion</a:t>
            </a:r>
            <a:r>
              <a:rPr b="0" i="0" lang="en" sz="18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of content on a mobile screen</a:t>
            </a:r>
            <a:endParaRPr b="0" i="0" sz="1800" u="none" cap="none" strike="noStrike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15"/>
          <p:cNvSpPr txBox="1"/>
          <p:nvPr>
            <p:ph type="title"/>
          </p:nvPr>
        </p:nvSpPr>
        <p:spPr>
          <a:xfrm>
            <a:off x="631850" y="2509225"/>
            <a:ext cx="65070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SELECTED INTERFACE…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16"/>
          <p:cNvSpPr txBox="1"/>
          <p:nvPr>
            <p:ph type="title"/>
          </p:nvPr>
        </p:nvSpPr>
        <p:spPr>
          <a:xfrm>
            <a:off x="507300" y="5073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MOBILE APP w/ VISUAL NOTIFS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15" name="Google Shape;515;p16"/>
          <p:cNvSpPr/>
          <p:nvPr/>
        </p:nvSpPr>
        <p:spPr>
          <a:xfrm>
            <a:off x="507300" y="1172200"/>
            <a:ext cx="4972500" cy="3027600"/>
          </a:xfrm>
          <a:prstGeom prst="roundRect">
            <a:avLst>
              <a:gd fmla="val 16667" name="adj"/>
            </a:avLst>
          </a:prstGeom>
          <a:solidFill>
            <a:srgbClr val="FFFFFF">
              <a:alpha val="9019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en" sz="23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Rationale:</a:t>
            </a:r>
            <a:endParaRPr b="1" i="0" sz="2300" u="none" cap="none" strike="noStrike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b="0" i="0" sz="2300" u="none" cap="none" strike="noStrike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en" sz="23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With our goal of integrating users into a seemingly overwhelming scene, a complex AR interface that may only function on certain devices and in particular environments can hinder its ease of use. </a:t>
            </a:r>
            <a:endParaRPr b="0" i="0" sz="2300" u="none" cap="none" strike="noStrike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pic>
        <p:nvPicPr>
          <p:cNvPr id="516" name="Google Shape;516;p16"/>
          <p:cNvPicPr preferRelativeResize="0"/>
          <p:nvPr/>
        </p:nvPicPr>
        <p:blipFill rotWithShape="1">
          <a:blip r:embed="rId3">
            <a:alphaModFix/>
          </a:blip>
          <a:srcRect b="9250" l="4966" r="13480" t="3143"/>
          <a:stretch/>
        </p:blipFill>
        <p:spPr>
          <a:xfrm>
            <a:off x="5724200" y="1370375"/>
            <a:ext cx="3175199" cy="2631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17"/>
          <p:cNvSpPr txBox="1"/>
          <p:nvPr/>
        </p:nvSpPr>
        <p:spPr>
          <a:xfrm>
            <a:off x="2564700" y="1858650"/>
            <a:ext cx="40146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</a:pPr>
            <a:r>
              <a:rPr b="1" i="0" lang="en" sz="4600" u="none" cap="none" strike="noStrike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LOW-FIDELITY PROTOTYPE</a:t>
            </a:r>
            <a:endParaRPr b="0" i="0" sz="1400" u="none" cap="none" strike="noStrike">
              <a:solidFill>
                <a:srgbClr val="000000"/>
              </a:solidFill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6" name="Google Shape;526;p18"/>
          <p:cNvPicPr preferRelativeResize="0"/>
          <p:nvPr/>
        </p:nvPicPr>
        <p:blipFill rotWithShape="1">
          <a:blip r:embed="rId3">
            <a:alphaModFix/>
          </a:blip>
          <a:srcRect b="53101" l="49814" r="0" t="0"/>
          <a:stretch/>
        </p:blipFill>
        <p:spPr>
          <a:xfrm>
            <a:off x="0" y="0"/>
            <a:ext cx="914399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5825" y="262037"/>
            <a:ext cx="8592351" cy="4619425"/>
          </a:xfrm>
          <a:prstGeom prst="rect">
            <a:avLst/>
          </a:prstGeom>
          <a:noFill/>
          <a:ln>
            <a:noFill/>
          </a:ln>
        </p:spPr>
      </p:pic>
      <p:sp>
        <p:nvSpPr>
          <p:cNvPr id="528" name="Google Shape;528;p18"/>
          <p:cNvSpPr txBox="1"/>
          <p:nvPr>
            <p:ph idx="4294967295" type="title"/>
          </p:nvPr>
        </p:nvSpPr>
        <p:spPr>
          <a:xfrm>
            <a:off x="4452950" y="5073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INTRO: ONBOARDING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29" name="Google Shape;529;p18"/>
          <p:cNvSpPr txBox="1"/>
          <p:nvPr>
            <p:ph idx="4294967295" type="subTitle"/>
          </p:nvPr>
        </p:nvSpPr>
        <p:spPr>
          <a:xfrm>
            <a:off x="4452950" y="901425"/>
            <a:ext cx="40401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None/>
            </a:pPr>
            <a:r>
              <a:rPr b="1" i="0" lang="en" sz="22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Create your profile and get introduced to the app</a:t>
            </a:r>
            <a:endParaRPr b="1" i="0" sz="2200" u="none" cap="none" strike="noStrike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9"/>
          <p:cNvSpPr txBox="1"/>
          <p:nvPr>
            <p:ph type="title"/>
          </p:nvPr>
        </p:nvSpPr>
        <p:spPr>
          <a:xfrm>
            <a:off x="720000" y="2179625"/>
            <a:ext cx="77040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3 TASK FLOWS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9" name="Google Shape;539;p20"/>
          <p:cNvPicPr preferRelativeResize="0"/>
          <p:nvPr/>
        </p:nvPicPr>
        <p:blipFill rotWithShape="1">
          <a:blip r:embed="rId3">
            <a:alphaModFix/>
          </a:blip>
          <a:srcRect b="53101" l="49814" r="0" t="0"/>
          <a:stretch/>
        </p:blipFill>
        <p:spPr>
          <a:xfrm>
            <a:off x="0" y="0"/>
            <a:ext cx="914399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0" name="Google Shape;540;p20"/>
          <p:cNvPicPr preferRelativeResize="0"/>
          <p:nvPr/>
        </p:nvPicPr>
        <p:blipFill rotWithShape="1">
          <a:blip r:embed="rId4">
            <a:alphaModFix/>
          </a:blip>
          <a:srcRect b="6482" l="16742" r="0" t="5201"/>
          <a:stretch/>
        </p:blipFill>
        <p:spPr>
          <a:xfrm>
            <a:off x="2173625" y="82576"/>
            <a:ext cx="6970370" cy="4978349"/>
          </a:xfrm>
          <a:prstGeom prst="rect">
            <a:avLst/>
          </a:prstGeom>
          <a:noFill/>
          <a:ln>
            <a:noFill/>
          </a:ln>
        </p:spPr>
      </p:pic>
      <p:sp>
        <p:nvSpPr>
          <p:cNvPr id="541" name="Google Shape;541;p20"/>
          <p:cNvSpPr txBox="1"/>
          <p:nvPr>
            <p:ph idx="4294967295" type="title"/>
          </p:nvPr>
        </p:nvSpPr>
        <p:spPr>
          <a:xfrm>
            <a:off x="49175" y="1203325"/>
            <a:ext cx="2355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SIMPLE TASK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42" name="Google Shape;542;p20"/>
          <p:cNvSpPr txBox="1"/>
          <p:nvPr>
            <p:ph idx="4294967295" type="subTitle"/>
          </p:nvPr>
        </p:nvSpPr>
        <p:spPr>
          <a:xfrm>
            <a:off x="112625" y="1776025"/>
            <a:ext cx="20610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None/>
            </a:pPr>
            <a:r>
              <a:rPr b="1" i="0" lang="en" sz="22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View and complete individual festival tasks</a:t>
            </a:r>
            <a:endParaRPr b="1" i="0" sz="2200" u="none" cap="none" strike="noStrike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7" name="Google Shape;547;p21"/>
          <p:cNvPicPr preferRelativeResize="0"/>
          <p:nvPr/>
        </p:nvPicPr>
        <p:blipFill rotWithShape="1">
          <a:blip r:embed="rId3">
            <a:alphaModFix/>
          </a:blip>
          <a:srcRect b="53101" l="49814" r="0" t="0"/>
          <a:stretch/>
        </p:blipFill>
        <p:spPr>
          <a:xfrm>
            <a:off x="0" y="0"/>
            <a:ext cx="914399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48" name="Google Shape;548;p21"/>
          <p:cNvSpPr txBox="1"/>
          <p:nvPr>
            <p:ph idx="4294967295" type="title"/>
          </p:nvPr>
        </p:nvSpPr>
        <p:spPr>
          <a:xfrm>
            <a:off x="507300" y="5073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MODERATE TASK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49" name="Google Shape;549;p21"/>
          <p:cNvSpPr txBox="1"/>
          <p:nvPr>
            <p:ph idx="4294967295" type="subTitle"/>
          </p:nvPr>
        </p:nvSpPr>
        <p:spPr>
          <a:xfrm>
            <a:off x="507300" y="901425"/>
            <a:ext cx="74103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None/>
            </a:pPr>
            <a:r>
              <a:rPr b="1" i="0" lang="en" sz="22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Add and connect with other members of the community</a:t>
            </a:r>
            <a:endParaRPr b="1" i="0" sz="2200" u="none" cap="none" strike="noStrike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pic>
        <p:nvPicPr>
          <p:cNvPr id="550" name="Google Shape;550;p21"/>
          <p:cNvPicPr preferRelativeResize="0"/>
          <p:nvPr/>
        </p:nvPicPr>
        <p:blipFill rotWithShape="1">
          <a:blip r:embed="rId4">
            <a:alphaModFix/>
          </a:blip>
          <a:srcRect b="6789" l="13675" r="2772" t="16405"/>
          <a:stretch/>
        </p:blipFill>
        <p:spPr>
          <a:xfrm>
            <a:off x="120225" y="1790850"/>
            <a:ext cx="9023776" cy="2284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" name="Google Shape;555;p22"/>
          <p:cNvPicPr preferRelativeResize="0"/>
          <p:nvPr/>
        </p:nvPicPr>
        <p:blipFill rotWithShape="1">
          <a:blip r:embed="rId3">
            <a:alphaModFix/>
          </a:blip>
          <a:srcRect b="53101" l="49814" r="0" t="0"/>
          <a:stretch/>
        </p:blipFill>
        <p:spPr>
          <a:xfrm>
            <a:off x="0" y="0"/>
            <a:ext cx="914399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22"/>
          <p:cNvSpPr txBox="1"/>
          <p:nvPr>
            <p:ph idx="4294967295" type="title"/>
          </p:nvPr>
        </p:nvSpPr>
        <p:spPr>
          <a:xfrm>
            <a:off x="194950" y="1590175"/>
            <a:ext cx="1939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COMPLEX TASKS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57" name="Google Shape;557;p22"/>
          <p:cNvSpPr txBox="1"/>
          <p:nvPr>
            <p:ph idx="4294967295" type="subTitle"/>
          </p:nvPr>
        </p:nvSpPr>
        <p:spPr>
          <a:xfrm>
            <a:off x="194950" y="2571750"/>
            <a:ext cx="21165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None/>
            </a:pPr>
            <a:r>
              <a:rPr b="1" i="0" lang="en" sz="22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Join or create a  group to complete community tasks with friends</a:t>
            </a:r>
            <a:endParaRPr b="1" i="0" sz="2200" u="none" cap="none" strike="noStrike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pic>
        <p:nvPicPr>
          <p:cNvPr id="558" name="Google Shape;558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37498" y="0"/>
            <a:ext cx="6706504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23"/>
          <p:cNvSpPr txBox="1"/>
          <p:nvPr>
            <p:ph type="title"/>
          </p:nvPr>
        </p:nvSpPr>
        <p:spPr>
          <a:xfrm>
            <a:off x="631850" y="2509225"/>
            <a:ext cx="65070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USABILITY TESTING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8" name="Google Shape;568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455476" y="2278699"/>
            <a:ext cx="2427974" cy="2410326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24"/>
          <p:cNvSpPr txBox="1"/>
          <p:nvPr>
            <p:ph type="title"/>
          </p:nvPr>
        </p:nvSpPr>
        <p:spPr>
          <a:xfrm>
            <a:off x="633725" y="4195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RECRUITMENT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70" name="Google Shape;570;p24"/>
          <p:cNvSpPr txBox="1"/>
          <p:nvPr>
            <p:ph idx="5" type="title"/>
          </p:nvPr>
        </p:nvSpPr>
        <p:spPr>
          <a:xfrm>
            <a:off x="852309" y="2712327"/>
            <a:ext cx="16287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BRIAN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571" name="Google Shape;571;p24"/>
          <p:cNvPicPr preferRelativeResize="0"/>
          <p:nvPr/>
        </p:nvPicPr>
        <p:blipFill rotWithShape="1">
          <a:blip r:embed="rId4">
            <a:alphaModFix/>
          </a:blip>
          <a:srcRect b="12951" l="17256" r="45007" t="61689"/>
          <a:stretch/>
        </p:blipFill>
        <p:spPr>
          <a:xfrm>
            <a:off x="983714" y="1332200"/>
            <a:ext cx="1282200" cy="1240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72" name="Google Shape;572;p24"/>
          <p:cNvSpPr txBox="1"/>
          <p:nvPr>
            <p:ph idx="1" type="subTitle"/>
          </p:nvPr>
        </p:nvSpPr>
        <p:spPr>
          <a:xfrm>
            <a:off x="482538" y="2970400"/>
            <a:ext cx="2338800" cy="15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Freelance Website Developer and part-time Bobarista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Met at workplace in Cupertino Village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Attended around 2 events</a:t>
            </a:r>
            <a:endParaRPr/>
          </a:p>
        </p:txBody>
      </p:sp>
      <p:pic>
        <p:nvPicPr>
          <p:cNvPr id="573" name="Google Shape;573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22025" y="2235500"/>
            <a:ext cx="2425701" cy="2408084"/>
          </a:xfrm>
          <a:prstGeom prst="rect">
            <a:avLst/>
          </a:prstGeom>
          <a:noFill/>
          <a:ln>
            <a:noFill/>
          </a:ln>
        </p:spPr>
      </p:pic>
      <p:sp>
        <p:nvSpPr>
          <p:cNvPr id="574" name="Google Shape;574;p24"/>
          <p:cNvSpPr txBox="1"/>
          <p:nvPr>
            <p:ph idx="3" type="title"/>
          </p:nvPr>
        </p:nvSpPr>
        <p:spPr>
          <a:xfrm>
            <a:off x="3849429" y="2712327"/>
            <a:ext cx="16287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ANDREW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575" name="Google Shape;575;p24"/>
          <p:cNvPicPr preferRelativeResize="0"/>
          <p:nvPr/>
        </p:nvPicPr>
        <p:blipFill rotWithShape="1">
          <a:blip r:embed="rId4">
            <a:alphaModFix/>
          </a:blip>
          <a:srcRect b="45330" l="35775" r="30194" t="31800"/>
          <a:stretch/>
        </p:blipFill>
        <p:spPr>
          <a:xfrm>
            <a:off x="3980950" y="1332200"/>
            <a:ext cx="1282200" cy="1240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76" name="Google Shape;576;p24"/>
          <p:cNvSpPr txBox="1"/>
          <p:nvPr>
            <p:ph idx="1" type="subTitle"/>
          </p:nvPr>
        </p:nvSpPr>
        <p:spPr>
          <a:xfrm>
            <a:off x="3439263" y="2970400"/>
            <a:ext cx="2338800" cy="15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UC Berkeley CS student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Met at Cupertino Village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Average event goer</a:t>
            </a:r>
            <a:endParaRPr/>
          </a:p>
        </p:txBody>
      </p:sp>
      <p:pic>
        <p:nvPicPr>
          <p:cNvPr id="577" name="Google Shape;57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799980">
            <a:off x="6379399" y="2279819"/>
            <a:ext cx="2425701" cy="2408087"/>
          </a:xfrm>
          <a:prstGeom prst="rect">
            <a:avLst/>
          </a:prstGeom>
          <a:noFill/>
          <a:ln>
            <a:noFill/>
          </a:ln>
        </p:spPr>
      </p:pic>
      <p:sp>
        <p:nvSpPr>
          <p:cNvPr id="578" name="Google Shape;578;p24"/>
          <p:cNvSpPr txBox="1"/>
          <p:nvPr>
            <p:ph idx="2" type="title"/>
          </p:nvPr>
        </p:nvSpPr>
        <p:spPr>
          <a:xfrm>
            <a:off x="6777912" y="2710940"/>
            <a:ext cx="16287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DANA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79" name="Google Shape;579;p24"/>
          <p:cNvSpPr txBox="1"/>
          <p:nvPr>
            <p:ph idx="1" type="subTitle"/>
          </p:nvPr>
        </p:nvSpPr>
        <p:spPr>
          <a:xfrm>
            <a:off x="6422963" y="3014613"/>
            <a:ext cx="2338800" cy="15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UCLA Grad headed to Law School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Met at Cupertino Village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Has only attended one event</a:t>
            </a:r>
            <a:endParaRPr/>
          </a:p>
        </p:txBody>
      </p:sp>
      <p:pic>
        <p:nvPicPr>
          <p:cNvPr id="580" name="Google Shape;580;p24"/>
          <p:cNvPicPr preferRelativeResize="0"/>
          <p:nvPr/>
        </p:nvPicPr>
        <p:blipFill rotWithShape="1">
          <a:blip r:embed="rId4">
            <a:alphaModFix/>
          </a:blip>
          <a:srcRect b="64078" l="7642" r="62424" t="15803"/>
          <a:stretch/>
        </p:blipFill>
        <p:spPr>
          <a:xfrm>
            <a:off x="6951145" y="1261375"/>
            <a:ext cx="1282200" cy="1240200"/>
          </a:xfrm>
          <a:prstGeom prst="ellipse">
            <a:avLst/>
          </a:prstGeom>
          <a:noFill/>
          <a:ln>
            <a:noFill/>
          </a:ln>
        </p:spPr>
      </p:pic>
      <p:cxnSp>
        <p:nvCxnSpPr>
          <p:cNvPr id="581" name="Google Shape;581;p24"/>
          <p:cNvCxnSpPr/>
          <p:nvPr/>
        </p:nvCxnSpPr>
        <p:spPr>
          <a:xfrm>
            <a:off x="2386775" y="1955450"/>
            <a:ext cx="1473300" cy="63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82" name="Google Shape;582;p24"/>
          <p:cNvCxnSpPr/>
          <p:nvPr/>
        </p:nvCxnSpPr>
        <p:spPr>
          <a:xfrm>
            <a:off x="5370488" y="1949150"/>
            <a:ext cx="1473300" cy="63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583" name="Google Shape;583;p24"/>
          <p:cNvPicPr preferRelativeResize="0"/>
          <p:nvPr/>
        </p:nvPicPr>
        <p:blipFill rotWithShape="1">
          <a:blip r:embed="rId5">
            <a:alphaModFix/>
          </a:blip>
          <a:srcRect b="57843" l="48907" r="20607" t="21668"/>
          <a:stretch/>
        </p:blipFill>
        <p:spPr>
          <a:xfrm>
            <a:off x="3974188" y="1361200"/>
            <a:ext cx="1282200" cy="12402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84" name="Google Shape;584;p24"/>
          <p:cNvPicPr preferRelativeResize="0"/>
          <p:nvPr/>
        </p:nvPicPr>
        <p:blipFill rotWithShape="1">
          <a:blip r:embed="rId4">
            <a:alphaModFix/>
          </a:blip>
          <a:srcRect b="12951" l="17256" r="45007" t="61689"/>
          <a:stretch/>
        </p:blipFill>
        <p:spPr>
          <a:xfrm>
            <a:off x="6951139" y="1361200"/>
            <a:ext cx="1282200" cy="12402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85" name="Google Shape;585;p24"/>
          <p:cNvPicPr preferRelativeResize="0"/>
          <p:nvPr/>
        </p:nvPicPr>
        <p:blipFill rotWithShape="1">
          <a:blip r:embed="rId4">
            <a:alphaModFix/>
          </a:blip>
          <a:srcRect b="64078" l="7642" r="62424" t="15803"/>
          <a:stretch/>
        </p:blipFill>
        <p:spPr>
          <a:xfrm>
            <a:off x="990445" y="1361200"/>
            <a:ext cx="1282200" cy="12402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25"/>
          <p:cNvSpPr txBox="1"/>
          <p:nvPr>
            <p:ph type="title"/>
          </p:nvPr>
        </p:nvSpPr>
        <p:spPr>
          <a:xfrm>
            <a:off x="507300" y="687025"/>
            <a:ext cx="5129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2700">
                <a:latin typeface="Alata"/>
                <a:ea typeface="Alata"/>
                <a:cs typeface="Alata"/>
                <a:sym typeface="Alata"/>
              </a:rPr>
              <a:t>ENVIRONMENT &amp; APPARATUS</a:t>
            </a:r>
            <a:endParaRPr sz="2700"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91" name="Google Shape;591;p25"/>
          <p:cNvSpPr/>
          <p:nvPr/>
        </p:nvSpPr>
        <p:spPr>
          <a:xfrm>
            <a:off x="507300" y="1419100"/>
            <a:ext cx="4972500" cy="30276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000000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We created a paper prototype with cards that represented screens with buttons that participants can point to, which would switch to the next card.</a:t>
            </a:r>
            <a:endParaRPr b="0" i="0" sz="1800" u="none" cap="none" strike="noStrike">
              <a:solidFill>
                <a:srgbClr val="000000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000000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Roles: </a:t>
            </a:r>
            <a:endParaRPr b="0" i="0" sz="1800" u="none" cap="none" strike="noStrike">
              <a:solidFill>
                <a:srgbClr val="000000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Darker Grotesque"/>
              <a:buChar char="●"/>
            </a:pPr>
            <a:r>
              <a:rPr b="1" i="0" lang="en" sz="1800" u="none" cap="none" strike="noStrike">
                <a:solidFill>
                  <a:srgbClr val="000000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Jen</a:t>
            </a:r>
            <a:r>
              <a:rPr b="0" i="0" lang="en" sz="1800" u="none" cap="none" strike="noStrike">
                <a:solidFill>
                  <a:srgbClr val="000000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– Facilitator and greeter</a:t>
            </a:r>
            <a:endParaRPr b="0" i="0" sz="1800" u="none" cap="none" strike="noStrike">
              <a:solidFill>
                <a:srgbClr val="000000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Darker Grotesque"/>
              <a:buChar char="●"/>
            </a:pPr>
            <a:r>
              <a:rPr b="1" i="0" lang="en" sz="1800" u="none" cap="none" strike="noStrike">
                <a:solidFill>
                  <a:srgbClr val="000000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Sofia</a:t>
            </a:r>
            <a:r>
              <a:rPr b="0" i="0" lang="en" sz="1800" u="none" cap="none" strike="noStrike">
                <a:solidFill>
                  <a:srgbClr val="000000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– Computer</a:t>
            </a:r>
            <a:endParaRPr b="0" i="0" sz="1800" u="none" cap="none" strike="noStrike">
              <a:solidFill>
                <a:srgbClr val="000000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Darker Grotesque"/>
              <a:buChar char="●"/>
            </a:pPr>
            <a:r>
              <a:rPr b="1" i="0" lang="en" sz="1800" u="none" cap="none" strike="noStrike">
                <a:solidFill>
                  <a:srgbClr val="000000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Sheng</a:t>
            </a:r>
            <a:r>
              <a:rPr b="0" i="0" lang="en" sz="1800" u="none" cap="none" strike="noStrike">
                <a:solidFill>
                  <a:srgbClr val="000000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– Note-taker and observer</a:t>
            </a:r>
            <a:endParaRPr b="0" i="0" sz="1800" u="none" cap="none" strike="noStrike">
              <a:solidFill>
                <a:srgbClr val="000000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pic>
        <p:nvPicPr>
          <p:cNvPr id="592" name="Google Shape;592;p25"/>
          <p:cNvPicPr preferRelativeResize="0"/>
          <p:nvPr/>
        </p:nvPicPr>
        <p:blipFill rotWithShape="1">
          <a:blip r:embed="rId3">
            <a:alphaModFix/>
          </a:blip>
          <a:srcRect b="0" l="6507" r="0" t="0"/>
          <a:stretch/>
        </p:blipFill>
        <p:spPr>
          <a:xfrm>
            <a:off x="5746225" y="1827575"/>
            <a:ext cx="3140875" cy="2210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7" name="Google Shape;59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2351" y="912588"/>
            <a:ext cx="2578030" cy="3437399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26"/>
          <p:cNvSpPr txBox="1"/>
          <p:nvPr/>
        </p:nvSpPr>
        <p:spPr>
          <a:xfrm>
            <a:off x="306080" y="793513"/>
            <a:ext cx="1035300" cy="226800"/>
          </a:xfrm>
          <a:prstGeom prst="rect">
            <a:avLst/>
          </a:prstGeom>
          <a:solidFill>
            <a:srgbClr val="E6D0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" sz="1700" u="none" cap="none" strike="noStrike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BRIAN</a:t>
            </a:r>
            <a:endParaRPr b="1" i="0" sz="1700" u="none" cap="none" strike="noStrike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599" name="Google Shape;59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61123" y="912610"/>
            <a:ext cx="2578026" cy="3437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600" name="Google Shape;600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59900" y="912608"/>
            <a:ext cx="2578026" cy="3437368"/>
          </a:xfrm>
          <a:prstGeom prst="rect">
            <a:avLst/>
          </a:prstGeom>
          <a:noFill/>
          <a:ln>
            <a:noFill/>
          </a:ln>
        </p:spPr>
      </p:pic>
      <p:sp>
        <p:nvSpPr>
          <p:cNvPr id="601" name="Google Shape;601;p26"/>
          <p:cNvSpPr txBox="1"/>
          <p:nvPr/>
        </p:nvSpPr>
        <p:spPr>
          <a:xfrm>
            <a:off x="3269150" y="793525"/>
            <a:ext cx="1212300" cy="226800"/>
          </a:xfrm>
          <a:prstGeom prst="rect">
            <a:avLst/>
          </a:prstGeom>
          <a:solidFill>
            <a:srgbClr val="E6D0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" sz="1700" u="none" cap="none" strike="noStrike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ANDREW</a:t>
            </a:r>
            <a:endParaRPr b="1" i="0" sz="1700" u="none" cap="none" strike="noStrike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602" name="Google Shape;602;p26"/>
          <p:cNvSpPr txBox="1"/>
          <p:nvPr/>
        </p:nvSpPr>
        <p:spPr>
          <a:xfrm>
            <a:off x="6154130" y="793513"/>
            <a:ext cx="1035300" cy="226800"/>
          </a:xfrm>
          <a:prstGeom prst="rect">
            <a:avLst/>
          </a:prstGeom>
          <a:solidFill>
            <a:srgbClr val="E6D0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" sz="1700" u="none" cap="none" strike="noStrike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DANA</a:t>
            </a:r>
            <a:endParaRPr b="1" i="0" sz="1700" u="none" cap="none" strike="noStrike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27"/>
          <p:cNvSpPr/>
          <p:nvPr/>
        </p:nvSpPr>
        <p:spPr>
          <a:xfrm>
            <a:off x="594375" y="931675"/>
            <a:ext cx="7530600" cy="3766200"/>
          </a:xfrm>
          <a:prstGeom prst="roundRect">
            <a:avLst>
              <a:gd fmla="val 16667" name="adj"/>
            </a:avLst>
          </a:prstGeom>
          <a:solidFill>
            <a:srgbClr val="FFFFFF">
              <a:alpha val="901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666666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08" name="Google Shape;608;p27"/>
          <p:cNvSpPr txBox="1"/>
          <p:nvPr>
            <p:ph type="title"/>
          </p:nvPr>
        </p:nvSpPr>
        <p:spPr>
          <a:xfrm>
            <a:off x="421100" y="27485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TESTING PROCEDURE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609" name="Google Shape;609;p27"/>
          <p:cNvSpPr txBox="1"/>
          <p:nvPr>
            <p:ph idx="1" type="body"/>
          </p:nvPr>
        </p:nvSpPr>
        <p:spPr>
          <a:xfrm>
            <a:off x="786662" y="1062800"/>
            <a:ext cx="7146300" cy="30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AutoNum type="arabicPeriod"/>
            </a:pPr>
            <a:r>
              <a:rPr b="1" lang="en" sz="2200">
                <a:solidFill>
                  <a:srgbClr val="FFFFFF"/>
                </a:solidFill>
              </a:rPr>
              <a:t>Gave context behind Kandi and a hypothetical scenario: </a:t>
            </a:r>
            <a:r>
              <a:rPr lang="en" sz="2200">
                <a:solidFill>
                  <a:srgbClr val="FFFFFF"/>
                </a:solidFill>
              </a:rPr>
              <a:t>the user just downloaded the app for an upcoming event at EDC Orlando</a:t>
            </a:r>
            <a:endParaRPr sz="2200">
              <a:solidFill>
                <a:srgbClr val="FFFFFF"/>
              </a:solidFill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AutoNum type="arabicPeriod"/>
            </a:pPr>
            <a:r>
              <a:rPr b="1" lang="en" sz="2200">
                <a:solidFill>
                  <a:srgbClr val="FFFFFF"/>
                </a:solidFill>
              </a:rPr>
              <a:t>Participants were given 3 tasks to try all 3 features of the homescreen </a:t>
            </a:r>
            <a:r>
              <a:rPr lang="en" sz="2200">
                <a:solidFill>
                  <a:srgbClr val="FFFFFF"/>
                </a:solidFill>
              </a:rPr>
              <a:t>(profile creation, manage friends, view and complete tasks); Participants navigated with auditory direction to gauge intuitiveness of app</a:t>
            </a:r>
            <a:endParaRPr sz="2200">
              <a:solidFill>
                <a:srgbClr val="FFFFFF"/>
              </a:solidFill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AutoNum type="arabicPeriod"/>
            </a:pPr>
            <a:r>
              <a:rPr b="1" lang="en" sz="2200">
                <a:solidFill>
                  <a:srgbClr val="FFFFFF"/>
                </a:solidFill>
              </a:rPr>
              <a:t>Final debrief </a:t>
            </a:r>
            <a:r>
              <a:rPr lang="en" sz="2200">
                <a:solidFill>
                  <a:srgbClr val="FFFFFF"/>
                </a:solidFill>
              </a:rPr>
              <a:t>consisted of a discussion on </a:t>
            </a:r>
            <a:r>
              <a:rPr b="1" lang="en" sz="2200">
                <a:solidFill>
                  <a:srgbClr val="FFFFFF"/>
                </a:solidFill>
              </a:rPr>
              <a:t>functionality, intuitive navigation, additional features to implement, and overall satisfaction</a:t>
            </a:r>
            <a:endParaRPr b="1" sz="2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" name="Google Shape;614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5359" y="1251093"/>
            <a:ext cx="836324" cy="8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615" name="Google Shape;615;p28"/>
          <p:cNvSpPr txBox="1"/>
          <p:nvPr>
            <p:ph idx="2" type="title"/>
          </p:nvPr>
        </p:nvSpPr>
        <p:spPr>
          <a:xfrm>
            <a:off x="876100" y="1461575"/>
            <a:ext cx="5370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1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616" name="Google Shape;616;p28"/>
          <p:cNvSpPr txBox="1"/>
          <p:nvPr>
            <p:ph idx="15"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USABILITY GOALS &amp; KEY MEASUREMENTS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617" name="Google Shape;617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5359" y="2571743"/>
            <a:ext cx="836324" cy="8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618" name="Google Shape;618;p28"/>
          <p:cNvSpPr txBox="1"/>
          <p:nvPr>
            <p:ph idx="2" type="title"/>
          </p:nvPr>
        </p:nvSpPr>
        <p:spPr>
          <a:xfrm>
            <a:off x="876100" y="2782225"/>
            <a:ext cx="5370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2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619" name="Google Shape;61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5359" y="3892393"/>
            <a:ext cx="836324" cy="8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620" name="Google Shape;620;p28"/>
          <p:cNvSpPr txBox="1"/>
          <p:nvPr>
            <p:ph idx="2" type="title"/>
          </p:nvPr>
        </p:nvSpPr>
        <p:spPr>
          <a:xfrm>
            <a:off x="876100" y="4102875"/>
            <a:ext cx="5370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3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621" name="Google Shape;621;p28"/>
          <p:cNvSpPr txBox="1"/>
          <p:nvPr>
            <p:ph type="title"/>
          </p:nvPr>
        </p:nvSpPr>
        <p:spPr>
          <a:xfrm>
            <a:off x="1721600" y="1329550"/>
            <a:ext cx="50451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USER SATISFACTION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622" name="Google Shape;622;p28"/>
          <p:cNvSpPr txBox="1"/>
          <p:nvPr>
            <p:ph type="title"/>
          </p:nvPr>
        </p:nvSpPr>
        <p:spPr>
          <a:xfrm>
            <a:off x="1721600" y="2658050"/>
            <a:ext cx="28503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INTUITIVE NAVIGATION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623" name="Google Shape;623;p28"/>
          <p:cNvSpPr txBox="1"/>
          <p:nvPr>
            <p:ph idx="1" type="subTitle"/>
          </p:nvPr>
        </p:nvSpPr>
        <p:spPr>
          <a:xfrm>
            <a:off x="1721600" y="2946038"/>
            <a:ext cx="63648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"/>
              <a:t>Measured by the number of mis-clicks; Noted questions or incidents where participant is unable to complete a facilitated task</a:t>
            </a:r>
            <a:endParaRPr b="1"/>
          </a:p>
        </p:txBody>
      </p:sp>
      <p:sp>
        <p:nvSpPr>
          <p:cNvPr id="624" name="Google Shape;624;p28"/>
          <p:cNvSpPr txBox="1"/>
          <p:nvPr>
            <p:ph type="title"/>
          </p:nvPr>
        </p:nvSpPr>
        <p:spPr>
          <a:xfrm>
            <a:off x="1721600" y="3978700"/>
            <a:ext cx="41034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FUNCTIONALITY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625" name="Google Shape;625;p28"/>
          <p:cNvSpPr txBox="1"/>
          <p:nvPr>
            <p:ph idx="1" type="subTitle"/>
          </p:nvPr>
        </p:nvSpPr>
        <p:spPr>
          <a:xfrm>
            <a:off x="1721600" y="4266700"/>
            <a:ext cx="63648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"/>
              <a:t>Measured through task completion, noting facilitated tasks that were indirectly succeeded</a:t>
            </a:r>
            <a:endParaRPr b="1"/>
          </a:p>
        </p:txBody>
      </p:sp>
      <p:sp>
        <p:nvSpPr>
          <p:cNvPr id="626" name="Google Shape;626;p28"/>
          <p:cNvSpPr txBox="1"/>
          <p:nvPr/>
        </p:nvSpPr>
        <p:spPr>
          <a:xfrm>
            <a:off x="1721600" y="1553625"/>
            <a:ext cx="6616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Asked how likely the user would be in using each feature by giving it either a low, medium, or high potential usage rating</a:t>
            </a:r>
            <a:endParaRPr b="1" i="0" sz="1600" u="none" cap="none" strike="noStrike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29"/>
          <p:cNvSpPr txBox="1"/>
          <p:nvPr/>
        </p:nvSpPr>
        <p:spPr>
          <a:xfrm>
            <a:off x="2564700" y="1858650"/>
            <a:ext cx="40146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</a:pPr>
            <a:r>
              <a:rPr b="1" i="0" lang="en" sz="4600" u="none" cap="none" strike="noStrike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RESULTS AND DISCUSSION</a:t>
            </a:r>
            <a:endParaRPr b="1" i="0" sz="4600" u="none" cap="none" strike="noStrike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30"/>
          <p:cNvSpPr txBox="1"/>
          <p:nvPr>
            <p:ph type="title"/>
          </p:nvPr>
        </p:nvSpPr>
        <p:spPr>
          <a:xfrm>
            <a:off x="720000" y="5073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PROCESS DATA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637" name="Google Shape;637;p30"/>
          <p:cNvSpPr txBox="1"/>
          <p:nvPr/>
        </p:nvSpPr>
        <p:spPr>
          <a:xfrm>
            <a:off x="720000" y="141600"/>
            <a:ext cx="18867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Results and Discussion</a:t>
            </a:r>
            <a:endParaRPr b="0" i="0" sz="1400" u="none" cap="none" strike="noStrike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38" name="Google Shape;638;p30"/>
          <p:cNvSpPr/>
          <p:nvPr/>
        </p:nvSpPr>
        <p:spPr>
          <a:xfrm>
            <a:off x="390825" y="1622425"/>
            <a:ext cx="2544900" cy="31893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Darker Grotesque"/>
              <a:buChar char="●"/>
            </a:pPr>
            <a:r>
              <a:rPr b="0" i="0" lang="en" sz="1300" u="none" cap="none" strike="noStrike">
                <a:solidFill>
                  <a:srgbClr val="000000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Appreciated </a:t>
            </a:r>
            <a:r>
              <a:rPr b="1" i="0" lang="en" sz="1300" u="none" cap="none" strike="noStrike">
                <a:solidFill>
                  <a:srgbClr val="000000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aesthetics </a:t>
            </a:r>
            <a:r>
              <a:rPr b="0" i="0" lang="en" sz="1300" u="none" cap="none" strike="noStrike">
                <a:solidFill>
                  <a:srgbClr val="000000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and </a:t>
            </a:r>
            <a:r>
              <a:rPr b="1" i="0" lang="en" sz="1300" u="none" cap="none" strike="noStrike">
                <a:solidFill>
                  <a:srgbClr val="000000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simplicity</a:t>
            </a:r>
            <a:r>
              <a:rPr b="0" i="0" lang="en" sz="1300" u="none" cap="none" strike="noStrike">
                <a:solidFill>
                  <a:srgbClr val="000000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of design</a:t>
            </a:r>
            <a:endParaRPr b="0" i="0" sz="1300" u="none" cap="none" strike="noStrike">
              <a:solidFill>
                <a:srgbClr val="000000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Darker Grotesque"/>
              <a:buChar char="●"/>
            </a:pPr>
            <a:r>
              <a:rPr b="1" i="0" lang="en" sz="1300" u="none" cap="none" strike="noStrike">
                <a:solidFill>
                  <a:srgbClr val="000000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Successfully completed </a:t>
            </a:r>
            <a:r>
              <a:rPr b="0" i="0" lang="en" sz="1300" u="none" cap="none" strike="noStrike">
                <a:solidFill>
                  <a:srgbClr val="000000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simple, moderate, and complex tasks</a:t>
            </a:r>
            <a:endParaRPr b="0" i="0" sz="1300" u="none" cap="none" strike="noStrike">
              <a:solidFill>
                <a:srgbClr val="000000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Darker Grotesque"/>
              <a:buChar char="●"/>
            </a:pPr>
            <a:r>
              <a:rPr b="1" i="0" lang="en" sz="1300" u="none" cap="none" strike="noStrike">
                <a:solidFill>
                  <a:srgbClr val="000000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Expressed confusion</a:t>
            </a:r>
            <a:r>
              <a:rPr b="0" i="0" lang="en" sz="1300" u="none" cap="none" strike="noStrike">
                <a:solidFill>
                  <a:srgbClr val="000000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on what to do after taking a picture of their task</a:t>
            </a:r>
            <a:endParaRPr b="0" i="0" sz="1300" u="none" cap="none" strike="noStrike">
              <a:solidFill>
                <a:srgbClr val="000000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Darker Grotesque"/>
              <a:buChar char="●"/>
            </a:pPr>
            <a:r>
              <a:rPr b="0" i="0" lang="en" sz="1300" u="none" cap="none" strike="noStrike">
                <a:solidFill>
                  <a:srgbClr val="000000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Understood and </a:t>
            </a:r>
            <a:r>
              <a:rPr b="1" i="0" lang="en" sz="1300" u="none" cap="none" strike="noStrike">
                <a:solidFill>
                  <a:srgbClr val="000000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easily navigated</a:t>
            </a:r>
            <a:r>
              <a:rPr b="0" i="0" lang="en" sz="1300" u="none" cap="none" strike="noStrike">
                <a:solidFill>
                  <a:srgbClr val="000000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the home screen</a:t>
            </a:r>
            <a:endParaRPr b="0" i="0" sz="1300" u="none" cap="none" strike="noStrike">
              <a:solidFill>
                <a:srgbClr val="000000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39" name="Google Shape;639;p30"/>
          <p:cNvSpPr txBox="1"/>
          <p:nvPr/>
        </p:nvSpPr>
        <p:spPr>
          <a:xfrm>
            <a:off x="807225" y="1161050"/>
            <a:ext cx="1671300" cy="284700"/>
          </a:xfrm>
          <a:prstGeom prst="rect">
            <a:avLst/>
          </a:prstGeom>
          <a:solidFill>
            <a:srgbClr val="E6D0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lata"/>
                <a:ea typeface="Alata"/>
                <a:cs typeface="Alata"/>
                <a:sym typeface="Alata"/>
              </a:rPr>
              <a:t>All participants…</a:t>
            </a:r>
            <a:endParaRPr b="0" i="0" sz="1400" u="none" cap="none" strike="noStrike">
              <a:solidFill>
                <a:srgbClr val="000000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640" name="Google Shape;640;p30"/>
          <p:cNvSpPr/>
          <p:nvPr/>
        </p:nvSpPr>
        <p:spPr>
          <a:xfrm>
            <a:off x="3299550" y="1622425"/>
            <a:ext cx="2544900" cy="31893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Darker Grotesque"/>
              <a:buChar char="●"/>
            </a:pPr>
            <a:r>
              <a:rPr b="0" i="0" lang="en" sz="1300" u="none" cap="none" strike="noStrike">
                <a:solidFill>
                  <a:srgbClr val="000000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Didn’t understand the </a:t>
            </a:r>
            <a:r>
              <a:rPr b="1" i="0" lang="en" sz="1300" u="none" cap="none" strike="noStrike">
                <a:solidFill>
                  <a:srgbClr val="000000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main intent</a:t>
            </a:r>
            <a:r>
              <a:rPr b="0" i="0" lang="en" sz="1300" u="none" cap="none" strike="noStrike">
                <a:solidFill>
                  <a:srgbClr val="000000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of the app</a:t>
            </a:r>
            <a:endParaRPr b="0" i="0" sz="1300" u="none" cap="none" strike="noStrike">
              <a:solidFill>
                <a:srgbClr val="000000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Darker Grotesque"/>
              <a:buChar char="●"/>
            </a:pPr>
            <a:r>
              <a:rPr b="0" i="0" lang="en" sz="1300" u="none" cap="none" strike="noStrike">
                <a:solidFill>
                  <a:srgbClr val="000000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Expressed interest in a greater emphasis on </a:t>
            </a:r>
            <a:r>
              <a:rPr b="1" i="0" lang="en" sz="1300" u="none" cap="none" strike="noStrike">
                <a:solidFill>
                  <a:srgbClr val="000000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social connection features</a:t>
            </a:r>
            <a:r>
              <a:rPr b="0" i="0" lang="en" sz="1300" u="none" cap="none" strike="noStrike">
                <a:solidFill>
                  <a:srgbClr val="000000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,</a:t>
            </a:r>
            <a:endParaRPr b="0" i="0" sz="1300" u="none" cap="none" strike="noStrike">
              <a:solidFill>
                <a:srgbClr val="000000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Darker Grotesque"/>
              <a:buChar char="●"/>
            </a:pPr>
            <a:r>
              <a:rPr b="0" i="0" lang="en" sz="1300" u="none" cap="none" strike="noStrike">
                <a:solidFill>
                  <a:srgbClr val="000000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Struggled with the group selection and group task confirmation process due to </a:t>
            </a:r>
            <a:r>
              <a:rPr b="1" i="0" lang="en" sz="1300" u="none" cap="none" strike="noStrike">
                <a:solidFill>
                  <a:srgbClr val="000000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redundant steps</a:t>
            </a:r>
            <a:endParaRPr b="0" i="0" sz="1300" u="none" cap="none" strike="noStrike">
              <a:solidFill>
                <a:srgbClr val="000000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41" name="Google Shape;641;p30"/>
          <p:cNvSpPr txBox="1"/>
          <p:nvPr/>
        </p:nvSpPr>
        <p:spPr>
          <a:xfrm>
            <a:off x="3736350" y="1161038"/>
            <a:ext cx="1671300" cy="284700"/>
          </a:xfrm>
          <a:prstGeom prst="rect">
            <a:avLst/>
          </a:prstGeom>
          <a:solidFill>
            <a:srgbClr val="E6D0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lata"/>
                <a:ea typeface="Alata"/>
                <a:cs typeface="Alata"/>
                <a:sym typeface="Alata"/>
              </a:rPr>
              <a:t>2 participants…</a:t>
            </a:r>
            <a:endParaRPr b="0" i="0" sz="1400" u="none" cap="none" strike="noStrike">
              <a:solidFill>
                <a:srgbClr val="000000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642" name="Google Shape;642;p30"/>
          <p:cNvSpPr/>
          <p:nvPr/>
        </p:nvSpPr>
        <p:spPr>
          <a:xfrm>
            <a:off x="6208275" y="1622425"/>
            <a:ext cx="2544900" cy="31893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Darker Grotesque"/>
              <a:buChar char="●"/>
            </a:pPr>
            <a:r>
              <a:rPr b="0" i="0" lang="en" sz="1300" u="none" cap="none" strike="noStrike">
                <a:solidFill>
                  <a:srgbClr val="000000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Asked what Kandi was during the onboarding process</a:t>
            </a:r>
            <a:endParaRPr b="0" i="0" sz="1300" u="none" cap="none" strike="noStrike">
              <a:solidFill>
                <a:srgbClr val="000000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Darker Grotesque"/>
              <a:buChar char="●"/>
            </a:pPr>
            <a:r>
              <a:rPr b="0" i="0" lang="en" sz="1300" u="none" cap="none" strike="noStrike">
                <a:solidFill>
                  <a:srgbClr val="000000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Wanted a way to see </a:t>
            </a:r>
            <a:r>
              <a:rPr b="1" i="0" lang="en" sz="1300" u="none" cap="none" strike="noStrike">
                <a:solidFill>
                  <a:srgbClr val="000000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which friends were at the same event</a:t>
            </a:r>
            <a:r>
              <a:rPr b="0" i="0" lang="en" sz="1300" u="none" cap="none" strike="noStrike">
                <a:solidFill>
                  <a:srgbClr val="000000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real-time</a:t>
            </a:r>
            <a:endParaRPr b="0" i="0" sz="1300" u="none" cap="none" strike="noStrike">
              <a:solidFill>
                <a:srgbClr val="000000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Darker Grotesque"/>
              <a:buChar char="●"/>
            </a:pPr>
            <a:r>
              <a:rPr b="0" i="0" lang="en" sz="1300" u="none" cap="none" strike="noStrike">
                <a:solidFill>
                  <a:srgbClr val="000000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Expressed desire for a </a:t>
            </a:r>
            <a:r>
              <a:rPr b="1" i="0" lang="en" sz="1300" u="none" cap="none" strike="noStrike">
                <a:solidFill>
                  <a:srgbClr val="000000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calendar feature</a:t>
            </a:r>
            <a:r>
              <a:rPr b="0" i="0" lang="en" sz="1300" u="none" cap="none" strike="noStrike">
                <a:solidFill>
                  <a:srgbClr val="000000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on friends’ profiles to see future event schedule</a:t>
            </a:r>
            <a:endParaRPr b="0" i="0" sz="1300" u="none" cap="none" strike="noStrike">
              <a:solidFill>
                <a:srgbClr val="000000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Darker Grotesque"/>
              <a:buChar char="●"/>
            </a:pPr>
            <a:r>
              <a:rPr b="0" i="0" lang="en" sz="1300" u="none" cap="none" strike="noStrike">
                <a:solidFill>
                  <a:srgbClr val="000000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Concerned over lack of visual differentiation between group and individual tasks </a:t>
            </a:r>
            <a:endParaRPr b="0" i="0" sz="1300" u="none" cap="none" strike="noStrike">
              <a:solidFill>
                <a:srgbClr val="000000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43" name="Google Shape;643;p30"/>
          <p:cNvSpPr txBox="1"/>
          <p:nvPr/>
        </p:nvSpPr>
        <p:spPr>
          <a:xfrm>
            <a:off x="6764025" y="1161038"/>
            <a:ext cx="1433400" cy="284700"/>
          </a:xfrm>
          <a:prstGeom prst="rect">
            <a:avLst/>
          </a:prstGeom>
          <a:solidFill>
            <a:srgbClr val="E6D0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lata"/>
                <a:ea typeface="Alata"/>
                <a:cs typeface="Alata"/>
                <a:sym typeface="Alata"/>
              </a:rPr>
              <a:t>1 participant…</a:t>
            </a:r>
            <a:endParaRPr b="0" i="0" sz="1400" u="none" cap="none" strike="noStrike">
              <a:solidFill>
                <a:srgbClr val="000000"/>
              </a:solidFill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31"/>
          <p:cNvSpPr txBox="1"/>
          <p:nvPr/>
        </p:nvSpPr>
        <p:spPr>
          <a:xfrm>
            <a:off x="1000200" y="1509050"/>
            <a:ext cx="71436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MORE OBSERVATIONS</a:t>
            </a:r>
            <a:endParaRPr b="1" i="0" sz="3000" u="none" cap="none" strike="noStrike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49" name="Google Shape;649;p31"/>
          <p:cNvSpPr txBox="1"/>
          <p:nvPr>
            <p:ph idx="4294967295" type="subTitle"/>
          </p:nvPr>
        </p:nvSpPr>
        <p:spPr>
          <a:xfrm>
            <a:off x="1000200" y="2162250"/>
            <a:ext cx="66936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●"/>
            </a:pPr>
            <a:r>
              <a:rPr b="0" i="0" lang="en" sz="16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Confusion about how the app will confirm a task is completed</a:t>
            </a:r>
            <a:endParaRPr b="0" i="0" sz="1600" u="none" cap="none" strike="noStrike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●"/>
            </a:pPr>
            <a:r>
              <a:rPr b="0" i="0" lang="en" sz="16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Expressed concerns over how to manage the “view tasks” screen once more group tasks and individual tasks were given</a:t>
            </a:r>
            <a:endParaRPr b="0" i="0" sz="1600" u="none" cap="none" strike="noStrike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●"/>
            </a:pPr>
            <a:r>
              <a:rPr b="0" i="0" lang="en" sz="16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Didn’t understand whether the whole group or just one person would submit confirmation for completing a group task</a:t>
            </a:r>
            <a:endParaRPr b="0" i="0" sz="1600" u="none" cap="none" strike="noStrike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●"/>
            </a:pPr>
            <a:r>
              <a:rPr b="0" i="0" lang="en" sz="16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Asked if some tasks were festival specific</a:t>
            </a:r>
            <a:endParaRPr b="0" i="0" sz="1600" u="none" cap="none" strike="noStrike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32"/>
          <p:cNvSpPr txBox="1"/>
          <p:nvPr>
            <p:ph type="title"/>
          </p:nvPr>
        </p:nvSpPr>
        <p:spPr>
          <a:xfrm>
            <a:off x="1884050" y="1658550"/>
            <a:ext cx="6576000" cy="1404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</a:pPr>
            <a:r>
              <a:rPr b="1" lang="en" sz="4600">
                <a:latin typeface="Alata"/>
                <a:ea typeface="Alata"/>
                <a:cs typeface="Alata"/>
                <a:sym typeface="Alata"/>
              </a:rPr>
              <a:t>BOTTOM-LINE DATA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9" name="Google Shape;659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5359" y="1251093"/>
            <a:ext cx="836324" cy="8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660" name="Google Shape;660;p33"/>
          <p:cNvSpPr txBox="1"/>
          <p:nvPr>
            <p:ph idx="2" type="title"/>
          </p:nvPr>
        </p:nvSpPr>
        <p:spPr>
          <a:xfrm>
            <a:off x="876100" y="1461575"/>
            <a:ext cx="5370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1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661" name="Google Shape;661;p33"/>
          <p:cNvSpPr txBox="1"/>
          <p:nvPr>
            <p:ph idx="15"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USABILITY GOALS &amp; KEY MEASUREMENTS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662" name="Google Shape;662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5359" y="2571743"/>
            <a:ext cx="836324" cy="8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663" name="Google Shape;663;p33"/>
          <p:cNvSpPr txBox="1"/>
          <p:nvPr>
            <p:ph idx="2" type="title"/>
          </p:nvPr>
        </p:nvSpPr>
        <p:spPr>
          <a:xfrm>
            <a:off x="876100" y="2782225"/>
            <a:ext cx="5370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2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664" name="Google Shape;664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5359" y="3892393"/>
            <a:ext cx="836324" cy="8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665" name="Google Shape;665;p33"/>
          <p:cNvSpPr txBox="1"/>
          <p:nvPr>
            <p:ph idx="2" type="title"/>
          </p:nvPr>
        </p:nvSpPr>
        <p:spPr>
          <a:xfrm>
            <a:off x="876100" y="4102875"/>
            <a:ext cx="5370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3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666" name="Google Shape;666;p33"/>
          <p:cNvSpPr txBox="1"/>
          <p:nvPr>
            <p:ph type="title"/>
          </p:nvPr>
        </p:nvSpPr>
        <p:spPr>
          <a:xfrm>
            <a:off x="1721600" y="1329550"/>
            <a:ext cx="70152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USER SATISFACTION: Potential Usage scale (low, medium, high)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667" name="Google Shape;667;p33"/>
          <p:cNvSpPr txBox="1"/>
          <p:nvPr>
            <p:ph type="title"/>
          </p:nvPr>
        </p:nvSpPr>
        <p:spPr>
          <a:xfrm>
            <a:off x="1721600" y="2658050"/>
            <a:ext cx="63648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INTUITIVE NAVIGATION: Number of mis-clicks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668" name="Google Shape;668;p33"/>
          <p:cNvSpPr txBox="1"/>
          <p:nvPr>
            <p:ph idx="1" type="subTitle"/>
          </p:nvPr>
        </p:nvSpPr>
        <p:spPr>
          <a:xfrm>
            <a:off x="1721600" y="2946038"/>
            <a:ext cx="63648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"/>
              <a:t>2 Mis-clicks during group selection process</a:t>
            </a:r>
            <a:endParaRPr b="1"/>
          </a:p>
        </p:txBody>
      </p:sp>
      <p:sp>
        <p:nvSpPr>
          <p:cNvPr id="669" name="Google Shape;669;p33"/>
          <p:cNvSpPr txBox="1"/>
          <p:nvPr>
            <p:ph type="title"/>
          </p:nvPr>
        </p:nvSpPr>
        <p:spPr>
          <a:xfrm>
            <a:off x="1721600" y="3978700"/>
            <a:ext cx="41034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FUNCTIONALITY: Task success rate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670" name="Google Shape;670;p33"/>
          <p:cNvSpPr txBox="1"/>
          <p:nvPr>
            <p:ph idx="1" type="subTitle"/>
          </p:nvPr>
        </p:nvSpPr>
        <p:spPr>
          <a:xfrm>
            <a:off x="1721600" y="4266700"/>
            <a:ext cx="63648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"/>
              <a:t>All simple, moderate, and complex tasks were successfully completed</a:t>
            </a:r>
            <a:endParaRPr b="1"/>
          </a:p>
        </p:txBody>
      </p:sp>
      <p:sp>
        <p:nvSpPr>
          <p:cNvPr id="671" name="Google Shape;671;p33"/>
          <p:cNvSpPr txBox="1"/>
          <p:nvPr/>
        </p:nvSpPr>
        <p:spPr>
          <a:xfrm>
            <a:off x="1721600" y="1553625"/>
            <a:ext cx="6616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One user voted medium, two users voted high</a:t>
            </a:r>
            <a:endParaRPr b="1" i="0" sz="1600" u="none" cap="none" strike="noStrike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3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CHANGES TO DESIGN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677" name="Google Shape;677;p34"/>
          <p:cNvSpPr txBox="1"/>
          <p:nvPr>
            <p:ph idx="3" type="title"/>
          </p:nvPr>
        </p:nvSpPr>
        <p:spPr>
          <a:xfrm>
            <a:off x="1154017" y="1751875"/>
            <a:ext cx="25020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KEY IMPLICATIONS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678" name="Google Shape;678;p34"/>
          <p:cNvSpPr txBox="1"/>
          <p:nvPr>
            <p:ph idx="4" type="subTitle"/>
          </p:nvPr>
        </p:nvSpPr>
        <p:spPr>
          <a:xfrm>
            <a:off x="720900" y="2055075"/>
            <a:ext cx="2784600" cy="10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Users wanted to </a:t>
            </a:r>
            <a:r>
              <a:rPr b="1" lang="en"/>
              <a:t>enhance social aspect </a:t>
            </a:r>
            <a:r>
              <a:rPr lang="en"/>
              <a:t>of the app to see who is currently at an event and how to see the schedules of your friends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Wanted more </a:t>
            </a:r>
            <a:r>
              <a:rPr b="1" lang="en"/>
              <a:t>visual clarity on how tasks are completed </a:t>
            </a:r>
            <a:r>
              <a:rPr lang="en"/>
              <a:t>and organizing group and individual tasks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79" name="Google Shape;679;p34"/>
          <p:cNvSpPr txBox="1"/>
          <p:nvPr/>
        </p:nvSpPr>
        <p:spPr>
          <a:xfrm>
            <a:off x="5440800" y="1017725"/>
            <a:ext cx="2983200" cy="23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●"/>
            </a:pPr>
            <a:r>
              <a:rPr b="1" i="0" lang="en" sz="16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Adding a bluetooth connection feature</a:t>
            </a:r>
            <a:r>
              <a:rPr b="0" i="0" lang="en" sz="16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to see who is at the event real-time</a:t>
            </a:r>
            <a:endParaRPr b="0" i="0" sz="1600" u="none" cap="none" strike="noStrike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●"/>
            </a:pPr>
            <a:r>
              <a:rPr b="1" i="0" lang="en" sz="16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Implement a profile calendar </a:t>
            </a:r>
            <a:r>
              <a:rPr b="0" i="0" lang="en" sz="16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to show friends planned future events</a:t>
            </a:r>
            <a:endParaRPr b="0" i="0" sz="1600" u="none" cap="none" strike="noStrike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●"/>
            </a:pPr>
            <a:r>
              <a:rPr b="0" i="0" lang="en" sz="16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Clicking on beads would show </a:t>
            </a:r>
            <a:r>
              <a:rPr b="1" i="0" lang="en" sz="16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memories of the media </a:t>
            </a:r>
            <a:r>
              <a:rPr b="0" i="0" lang="en" sz="16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used to complete tasks</a:t>
            </a:r>
            <a:endParaRPr b="0" i="0" sz="1600" u="none" cap="none" strike="noStrike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●"/>
            </a:pPr>
            <a:r>
              <a:rPr b="1" i="0" lang="en" sz="16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Streamlining </a:t>
            </a:r>
            <a:r>
              <a:rPr b="0" i="0" lang="en" sz="16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group selection process and adding a </a:t>
            </a:r>
            <a:r>
              <a:rPr b="1" i="0" lang="en" sz="16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separate section</a:t>
            </a:r>
            <a:r>
              <a:rPr b="0" i="0" lang="en" sz="16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for group tasks</a:t>
            </a:r>
            <a:endParaRPr b="0" i="0" sz="1600" u="none" cap="none" strike="noStrike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●"/>
            </a:pPr>
            <a:r>
              <a:rPr b="0" i="0" lang="en" sz="16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Add </a:t>
            </a:r>
            <a:r>
              <a:rPr b="1" i="0" lang="en" sz="16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levels</a:t>
            </a:r>
            <a:r>
              <a:rPr b="0" i="0" lang="en" sz="16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for kandi to show experience</a:t>
            </a:r>
            <a:endParaRPr b="0" i="0" sz="1600" u="none" cap="none" strike="noStrike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cxnSp>
        <p:nvCxnSpPr>
          <p:cNvPr id="680" name="Google Shape;680;p34"/>
          <p:cNvCxnSpPr/>
          <p:nvPr/>
        </p:nvCxnSpPr>
        <p:spPr>
          <a:xfrm flipH="1" rot="10800000">
            <a:off x="3505425" y="2775375"/>
            <a:ext cx="1828200" cy="69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35"/>
          <p:cNvSpPr txBox="1"/>
          <p:nvPr/>
        </p:nvSpPr>
        <p:spPr>
          <a:xfrm>
            <a:off x="1081200" y="1435613"/>
            <a:ext cx="69816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Would the app be used more during the festival or after?</a:t>
            </a:r>
            <a:endParaRPr b="0" i="0" sz="2400" u="none" cap="none" strike="noStrike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86" name="Google Shape;686;p35"/>
          <p:cNvSpPr txBox="1"/>
          <p:nvPr>
            <p:ph idx="4294967295" type="title"/>
          </p:nvPr>
        </p:nvSpPr>
        <p:spPr>
          <a:xfrm>
            <a:off x="1081200" y="67495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WHAT DID TESTING NOT REVEAL?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687" name="Google Shape;687;p35"/>
          <p:cNvSpPr txBox="1"/>
          <p:nvPr/>
        </p:nvSpPr>
        <p:spPr>
          <a:xfrm>
            <a:off x="1081200" y="2443038"/>
            <a:ext cx="6981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How often would the user use the app?</a:t>
            </a:r>
            <a:endParaRPr b="0" i="0" sz="2400" u="none" cap="none" strike="noStrike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88" name="Google Shape;688;p35"/>
          <p:cNvSpPr txBox="1"/>
          <p:nvPr/>
        </p:nvSpPr>
        <p:spPr>
          <a:xfrm>
            <a:off x="1081200" y="3153788"/>
            <a:ext cx="6981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Implementation concerns?</a:t>
            </a:r>
            <a:endParaRPr b="0" i="0" sz="2400" u="none" cap="none" strike="noStrike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36"/>
          <p:cNvSpPr txBox="1"/>
          <p:nvPr>
            <p:ph idx="1" type="subTitle"/>
          </p:nvPr>
        </p:nvSpPr>
        <p:spPr>
          <a:xfrm>
            <a:off x="4989325" y="1955775"/>
            <a:ext cx="2907600" cy="4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sz="2100"/>
              <a:t>Questions?</a:t>
            </a:r>
            <a:endParaRPr sz="2100"/>
          </a:p>
        </p:txBody>
      </p:sp>
      <p:sp>
        <p:nvSpPr>
          <p:cNvPr id="694" name="Google Shape;694;p36"/>
          <p:cNvSpPr txBox="1"/>
          <p:nvPr>
            <p:ph type="title"/>
          </p:nvPr>
        </p:nvSpPr>
        <p:spPr>
          <a:xfrm>
            <a:off x="4882100" y="1076000"/>
            <a:ext cx="3534900" cy="75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4000">
                <a:latin typeface="Alata"/>
                <a:ea typeface="Alata"/>
                <a:cs typeface="Alata"/>
                <a:sym typeface="Alata"/>
              </a:rPr>
              <a:t>THANKS!</a:t>
            </a:r>
            <a:endParaRPr sz="40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695" name="Google Shape;695;p36"/>
          <p:cNvSpPr txBox="1"/>
          <p:nvPr>
            <p:ph idx="1" type="subTitle"/>
          </p:nvPr>
        </p:nvSpPr>
        <p:spPr>
          <a:xfrm>
            <a:off x="4989325" y="2835550"/>
            <a:ext cx="2907600" cy="14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sz="1400"/>
              <a:t>Contact us! </a:t>
            </a:r>
            <a:endParaRPr sz="1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sz="1400" u="sng">
                <a:solidFill>
                  <a:schemeClr val="hlink"/>
                </a:solidFill>
                <a:hlinkClick r:id="rId3"/>
              </a:rPr>
              <a:t>sofiakim@stanford.edu</a:t>
            </a:r>
            <a:endParaRPr sz="1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sz="1400" u="sng">
                <a:solidFill>
                  <a:schemeClr val="hlink"/>
                </a:solidFill>
                <a:hlinkClick r:id="rId4"/>
              </a:rPr>
              <a:t>smoua@stanford.edu</a:t>
            </a:r>
            <a:endParaRPr sz="1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sz="1400" u="sng">
                <a:solidFill>
                  <a:schemeClr val="hlink"/>
                </a:solidFill>
                <a:hlinkClick r:id="rId5"/>
              </a:rPr>
              <a:t>tmquach@stanford.edu</a:t>
            </a:r>
            <a:endParaRPr sz="1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sz="1400" u="sng">
                <a:solidFill>
                  <a:schemeClr val="hlink"/>
                </a:solidFill>
                <a:hlinkClick r:id="rId6"/>
              </a:rPr>
              <a:t>gabreu@stanford.edu</a:t>
            </a:r>
            <a:endParaRPr sz="14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p37"/>
          <p:cNvSpPr txBox="1"/>
          <p:nvPr>
            <p:ph type="title"/>
          </p:nvPr>
        </p:nvSpPr>
        <p:spPr>
          <a:xfrm>
            <a:off x="631850" y="2509225"/>
            <a:ext cx="65070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APPENDIX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38"/>
          <p:cNvSpPr txBox="1"/>
          <p:nvPr>
            <p:ph type="title"/>
          </p:nvPr>
        </p:nvSpPr>
        <p:spPr>
          <a:xfrm>
            <a:off x="439225" y="698675"/>
            <a:ext cx="3685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 sz="2200">
                <a:latin typeface="Alata"/>
                <a:ea typeface="Alata"/>
                <a:cs typeface="Alata"/>
                <a:sym typeface="Alata"/>
              </a:rPr>
              <a:t>PROS AND CONS FOR </a:t>
            </a:r>
            <a:endParaRPr sz="2200"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 sz="2200">
                <a:latin typeface="Alata"/>
                <a:ea typeface="Alata"/>
                <a:cs typeface="Alata"/>
                <a:sym typeface="Alata"/>
              </a:rPr>
              <a:t>SELECTED INTERFACE</a:t>
            </a:r>
            <a:endParaRPr sz="2200"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706" name="Google Shape;706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82625" y="328462"/>
            <a:ext cx="4922126" cy="282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7" name="Google Shape;707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9225" y="2085638"/>
            <a:ext cx="5649275" cy="2630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39"/>
          <p:cNvSpPr txBox="1"/>
          <p:nvPr/>
        </p:nvSpPr>
        <p:spPr>
          <a:xfrm>
            <a:off x="1000200" y="2215200"/>
            <a:ext cx="71436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LINK TO LOW-FI PROTOTYPE ON FIGMA</a:t>
            </a:r>
            <a:endParaRPr b="1" i="0" sz="3000" u="none" cap="none" strike="noStrike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713" name="Google Shape;713;p39"/>
          <p:cNvSpPr txBox="1"/>
          <p:nvPr>
            <p:ph idx="4294967295" type="subTitle"/>
          </p:nvPr>
        </p:nvSpPr>
        <p:spPr>
          <a:xfrm>
            <a:off x="1065900" y="2796925"/>
            <a:ext cx="66936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None/>
            </a:pPr>
            <a:r>
              <a:rPr b="0" i="0" lang="en" sz="1600" u="sng" cap="none" strike="noStrike">
                <a:solidFill>
                  <a:schemeClr val="hlink"/>
                </a:solidFill>
                <a:latin typeface="Darker Grotesque"/>
                <a:ea typeface="Darker Grotesque"/>
                <a:cs typeface="Darker Grotesque"/>
                <a:sym typeface="Darker Grotesque"/>
                <a:hlinkClick r:id="rId3"/>
              </a:rPr>
              <a:t>https://www.figma.com/file/uNvzGnBBYrtMgi6hSX6bYu/kandi-prototyping-cs147?type=design&amp;node-id=0%3A1&amp;mode=design&amp;t=CCGIXwUWEXRdzY8Y-1</a:t>
            </a:r>
            <a:r>
              <a:rPr b="0" i="0" lang="en" sz="16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</a:t>
            </a:r>
            <a:endParaRPr b="0" i="0" sz="1600" u="none" cap="none" strike="noStrike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40"/>
          <p:cNvSpPr txBox="1"/>
          <p:nvPr/>
        </p:nvSpPr>
        <p:spPr>
          <a:xfrm>
            <a:off x="1000200" y="2215200"/>
            <a:ext cx="71436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LINK TO TESTING SCRIPT</a:t>
            </a:r>
            <a:endParaRPr b="1" i="0" sz="3000" u="none" cap="none" strike="noStrike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719" name="Google Shape;719;p40"/>
          <p:cNvSpPr txBox="1"/>
          <p:nvPr>
            <p:ph idx="4294967295" type="subTitle"/>
          </p:nvPr>
        </p:nvSpPr>
        <p:spPr>
          <a:xfrm>
            <a:off x="1000200" y="2780525"/>
            <a:ext cx="66936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https://drive.google.com/file/d/1TGx8zNIW4JWcKXsfYCAbtDqi7japr58M/view?usp=drive_link</a:t>
            </a:r>
            <a:r>
              <a:rPr lang="en"/>
              <a:t> </a:t>
            </a:r>
            <a:endParaRPr b="0" i="0" sz="1600" u="none" cap="none" strike="noStrike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41"/>
          <p:cNvSpPr txBox="1"/>
          <p:nvPr>
            <p:ph type="title"/>
          </p:nvPr>
        </p:nvSpPr>
        <p:spPr>
          <a:xfrm>
            <a:off x="720000" y="39165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PARTICIPANT 1: BRIAN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725" name="Google Shape;725;p41"/>
          <p:cNvSpPr txBox="1"/>
          <p:nvPr>
            <p:ph idx="4294967295" type="subTitle"/>
          </p:nvPr>
        </p:nvSpPr>
        <p:spPr>
          <a:xfrm>
            <a:off x="153325" y="83250"/>
            <a:ext cx="24552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None/>
            </a:pPr>
            <a:r>
              <a:rPr b="1" i="0" lang="en" sz="1200" u="none" cap="none" strike="noStrike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CRITICAL INCIDENT LOG</a:t>
            </a:r>
            <a:endParaRPr b="1" i="0" sz="1200" u="none" cap="none" strike="noStrike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graphicFrame>
        <p:nvGraphicFramePr>
          <p:cNvPr id="726" name="Google Shape;726;p41"/>
          <p:cNvGraphicFramePr/>
          <p:nvPr/>
        </p:nvGraphicFramePr>
        <p:xfrm>
          <a:off x="720000" y="964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{24F04B2B-8157-4DD9-BB19-4B768ACA5A75}</a:tableStyleId>
              </a:tblPr>
              <a:tblGrid>
                <a:gridCol w="5264325"/>
                <a:gridCol w="2439675"/>
              </a:tblGrid>
              <a:tr h="12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solidFill>
                            <a:schemeClr val="lt1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Incident</a:t>
                      </a:r>
                      <a:endParaRPr b="1" sz="1200" u="none" cap="none" strike="noStrike">
                        <a:solidFill>
                          <a:schemeClr val="lt1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solidFill>
                            <a:schemeClr val="lt1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Severity Rating</a:t>
                      </a:r>
                      <a:endParaRPr b="1" sz="1200" u="none" cap="none" strike="noStrike">
                        <a:solidFill>
                          <a:schemeClr val="lt1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lt1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Attempted to start group task before selecting a group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lt1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4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lt1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Struggled with group selection — selected friends for the group but didn’t click the confirm button.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lt1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3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lt1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Successfully added a friend with ease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lt1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0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lt1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After taking a picture for one of the tasks felt confused regarding whether they had to do something to confirm the picture was taken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lt1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3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lt1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Found friends page easily (within 1 second and with no prompting)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lt1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0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lt1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Wanted more confirmation that group had been created–such as a screen with the group name and/or members before returning to the task screen after group creation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lt1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3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lt1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Easily navigated to the task screen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lt1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0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lt1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Concerned about how the app is going to confirm that the uploaded picture/video is actually fulfilling the task specifications - “How are you going to check that I actually did it? AI?”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lt1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4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42"/>
          <p:cNvSpPr txBox="1"/>
          <p:nvPr>
            <p:ph type="title"/>
          </p:nvPr>
        </p:nvSpPr>
        <p:spPr>
          <a:xfrm>
            <a:off x="720000" y="39165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PARTICIPANT 2: ANDREW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732" name="Google Shape;732;p42"/>
          <p:cNvSpPr txBox="1"/>
          <p:nvPr>
            <p:ph idx="4294967295" type="subTitle"/>
          </p:nvPr>
        </p:nvSpPr>
        <p:spPr>
          <a:xfrm>
            <a:off x="153325" y="83250"/>
            <a:ext cx="24552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None/>
            </a:pPr>
            <a:r>
              <a:rPr b="1" i="0" lang="en" sz="1200" u="none" cap="none" strike="noStrike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CRITICAL INCIDENT LOG</a:t>
            </a:r>
            <a:endParaRPr b="1" i="0" sz="1200" u="none" cap="none" strike="noStrike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graphicFrame>
        <p:nvGraphicFramePr>
          <p:cNvPr id="733" name="Google Shape;733;p42"/>
          <p:cNvGraphicFramePr/>
          <p:nvPr/>
        </p:nvGraphicFramePr>
        <p:xfrm>
          <a:off x="720000" y="964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{24F04B2B-8157-4DD9-BB19-4B768ACA5A75}</a:tableStyleId>
              </a:tblPr>
              <a:tblGrid>
                <a:gridCol w="4952300"/>
                <a:gridCol w="2751700"/>
              </a:tblGrid>
              <a:tr h="12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solidFill>
                            <a:srgbClr val="FFFFFF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Incident</a:t>
                      </a:r>
                      <a:endParaRPr b="1" sz="1200" u="none" cap="none" strike="noStrike">
                        <a:solidFill>
                          <a:srgbClr val="FFFFFF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solidFill>
                            <a:srgbClr val="FFFFFF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Severity Rating</a:t>
                      </a:r>
                      <a:endParaRPr b="1" sz="1200" u="none" cap="none" strike="noStrike">
                        <a:solidFill>
                          <a:srgbClr val="FFFFFF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rgbClr val="FFFFFF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Confusion with lack of visual differentiation between individual tasks and group tasks</a:t>
                      </a:r>
                      <a:endParaRPr sz="1200" u="none" cap="none" strike="noStrike">
                        <a:solidFill>
                          <a:srgbClr val="FFFFFF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rgbClr val="FFFFFF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2</a:t>
                      </a:r>
                      <a:endParaRPr sz="1200" u="none" cap="none" strike="noStrike">
                        <a:solidFill>
                          <a:srgbClr val="FFFFFF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rgbClr val="FFFFFF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Appreciated the simplicity and intuitiveness of the design</a:t>
                      </a:r>
                      <a:endParaRPr sz="1200" u="none" cap="none" strike="noStrike">
                        <a:solidFill>
                          <a:srgbClr val="FFFFFF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rgbClr val="FFFFFF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0</a:t>
                      </a:r>
                      <a:endParaRPr sz="1200" u="none" cap="none" strike="noStrike">
                        <a:solidFill>
                          <a:srgbClr val="FFFFFF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rgbClr val="FFFFFF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Difficulty understanding the purpose of the overall app in community building</a:t>
                      </a:r>
                      <a:endParaRPr sz="1200" u="none" cap="none" strike="noStrike">
                        <a:solidFill>
                          <a:srgbClr val="FFFFFF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rgbClr val="FFFFFF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4</a:t>
                      </a:r>
                      <a:endParaRPr sz="1200" u="none" cap="none" strike="noStrike">
                        <a:solidFill>
                          <a:srgbClr val="FFFFFF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rgbClr val="FFFFFF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Would like to see a bluetooth friends connection feature to identify who's at what event</a:t>
                      </a:r>
                      <a:endParaRPr sz="1200" u="none" cap="none" strike="noStrike">
                        <a:solidFill>
                          <a:srgbClr val="FFFFFF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rgbClr val="FFFFFF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1</a:t>
                      </a:r>
                      <a:endParaRPr sz="1200" u="none" cap="none" strike="noStrike">
                        <a:solidFill>
                          <a:srgbClr val="FFFFFF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rgbClr val="FFFFFF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Didn’t know whether to click on “select group” or “start task” for group task</a:t>
                      </a:r>
                      <a:endParaRPr sz="1200" u="none" cap="none" strike="noStrike">
                        <a:solidFill>
                          <a:srgbClr val="FFFFFF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rgbClr val="FFFFFF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3</a:t>
                      </a:r>
                      <a:endParaRPr sz="1200" u="none" cap="none" strike="noStrike">
                        <a:solidFill>
                          <a:srgbClr val="FFFFFF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rgbClr val="FFFFFF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Instantly knew how to access “friends” page and “tasks” page as well as how to return to home screen</a:t>
                      </a:r>
                      <a:endParaRPr sz="1200" u="none" cap="none" strike="noStrike">
                        <a:solidFill>
                          <a:srgbClr val="FFFFFF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rgbClr val="FFFFFF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0</a:t>
                      </a:r>
                      <a:endParaRPr sz="1200" u="none" cap="none" strike="noStrike">
                        <a:solidFill>
                          <a:srgbClr val="FFFFFF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rgbClr val="FFFFFF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Understood premise and concept of app</a:t>
                      </a:r>
                      <a:endParaRPr sz="1200" u="none" cap="none" strike="noStrike">
                        <a:solidFill>
                          <a:srgbClr val="FFFFFF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rgbClr val="FFFFFF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0</a:t>
                      </a:r>
                      <a:endParaRPr sz="1200" u="none" cap="none" strike="noStrike">
                        <a:solidFill>
                          <a:srgbClr val="FFFFFF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rgbClr val="FFFFFF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Struggled with group selection screen — after selecting group members didn’t know whether to click confirm</a:t>
                      </a:r>
                      <a:endParaRPr sz="1200" u="none" cap="none" strike="noStrike">
                        <a:solidFill>
                          <a:srgbClr val="FFFFFF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rgbClr val="FFFFFF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3</a:t>
                      </a:r>
                      <a:endParaRPr sz="1200" u="none" cap="none" strike="noStrike">
                        <a:solidFill>
                          <a:srgbClr val="FFFFFF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43"/>
          <p:cNvSpPr txBox="1"/>
          <p:nvPr>
            <p:ph type="title"/>
          </p:nvPr>
        </p:nvSpPr>
        <p:spPr>
          <a:xfrm>
            <a:off x="720000" y="39165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PARTICIPANT 3: DANA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739" name="Google Shape;739;p43"/>
          <p:cNvSpPr txBox="1"/>
          <p:nvPr>
            <p:ph idx="4294967295" type="subTitle"/>
          </p:nvPr>
        </p:nvSpPr>
        <p:spPr>
          <a:xfrm>
            <a:off x="153325" y="83250"/>
            <a:ext cx="24552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None/>
            </a:pPr>
            <a:r>
              <a:rPr b="1" i="0" lang="en" sz="1200" u="none" cap="none" strike="noStrike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CRITICAL INCIDENT LOG</a:t>
            </a:r>
            <a:endParaRPr b="1" i="0" sz="1200" u="none" cap="none" strike="noStrike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graphicFrame>
        <p:nvGraphicFramePr>
          <p:cNvPr id="740" name="Google Shape;740;p43"/>
          <p:cNvGraphicFramePr/>
          <p:nvPr/>
        </p:nvGraphicFramePr>
        <p:xfrm>
          <a:off x="720000" y="964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{24F04B2B-8157-4DD9-BB19-4B768ACA5A75}</a:tableStyleId>
              </a:tblPr>
              <a:tblGrid>
                <a:gridCol w="5067250"/>
                <a:gridCol w="2636750"/>
              </a:tblGrid>
              <a:tr h="68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solidFill>
                            <a:schemeClr val="lt1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Incident</a:t>
                      </a:r>
                      <a:endParaRPr b="1" sz="1200" u="none" cap="none" strike="noStrike">
                        <a:solidFill>
                          <a:schemeClr val="lt1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solidFill>
                            <a:schemeClr val="lt1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Severity Rating</a:t>
                      </a:r>
                      <a:endParaRPr b="1" sz="1200" u="none" cap="none" strike="noStrike">
                        <a:solidFill>
                          <a:schemeClr val="lt1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lt1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Would forget to click continue button 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lt1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2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lt1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Asked what Kandi was in the initial home screen, as there was a lack of a definition— didn’t understand what the beads were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lt1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2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lt1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Didn’t understand whether the whole group participated in group tasks or just one group leader to take the picture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lt1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3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lt1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Completed “add a friend” task smoothly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lt1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0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lt1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Knew what buttons to click for certain tasks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lt1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0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lt1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Wished there was a calendar feature to show future events friends are going to 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lt1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0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lt1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Confused about task generation and completion - “Are some tasks specific to certain festivals? Or can you complete them all at one festival?”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lt1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2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lt1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Potential privacy concern - “Can other people see the picture you use for your task?”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lt1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3</a:t>
                      </a:r>
                      <a:endParaRPr sz="1200" u="none" cap="none" strike="noStrike">
                        <a:solidFill>
                          <a:schemeClr val="lt1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Infectious Disease by Slidesgo">
  <a:themeElements>
    <a:clrScheme name="Simple Light">
      <a:dk1>
        <a:srgbClr val="252525"/>
      </a:dk1>
      <a:lt1>
        <a:srgbClr val="FFFFFF"/>
      </a:lt1>
      <a:dk2>
        <a:srgbClr val="302DEE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