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</p:sldIdLst>
  <p:sldSz cy="5143500" cx="9144000"/>
  <p:notesSz cx="6858000" cy="9144000"/>
  <p:embeddedFontLst>
    <p:embeddedFont>
      <p:font typeface="Darker Grotesque Medium"/>
      <p:regular r:id="rId52"/>
      <p:bold r:id="rId53"/>
    </p:embeddedFont>
    <p:embeddedFont>
      <p:font typeface="Alata"/>
      <p:regular r:id="rId54"/>
    </p:embeddedFont>
    <p:embeddedFont>
      <p:font typeface="Darker Grotesque"/>
      <p:regular r:id="rId55"/>
      <p:bold r:id="rId56"/>
    </p:embeddedFont>
    <p:embeddedFont>
      <p:font typeface="Notable"/>
      <p:regular r:id="rId5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font" Target="fonts/DarkerGrotesqueMedium-bold.fntdata"/><Relationship Id="rId52" Type="http://schemas.openxmlformats.org/officeDocument/2006/relationships/font" Target="fonts/DarkerGrotesqueMedium-regular.fntdata"/><Relationship Id="rId11" Type="http://schemas.openxmlformats.org/officeDocument/2006/relationships/slide" Target="slides/slide6.xml"/><Relationship Id="rId55" Type="http://schemas.openxmlformats.org/officeDocument/2006/relationships/font" Target="fonts/DarkerGrotesque-regular.fntdata"/><Relationship Id="rId10" Type="http://schemas.openxmlformats.org/officeDocument/2006/relationships/slide" Target="slides/slide5.xml"/><Relationship Id="rId54" Type="http://schemas.openxmlformats.org/officeDocument/2006/relationships/font" Target="fonts/Alata-regular.fntdata"/><Relationship Id="rId13" Type="http://schemas.openxmlformats.org/officeDocument/2006/relationships/slide" Target="slides/slide8.xml"/><Relationship Id="rId57" Type="http://schemas.openxmlformats.org/officeDocument/2006/relationships/font" Target="fonts/Notable-regular.fntdata"/><Relationship Id="rId12" Type="http://schemas.openxmlformats.org/officeDocument/2006/relationships/slide" Target="slides/slide7.xml"/><Relationship Id="rId56" Type="http://schemas.openxmlformats.org/officeDocument/2006/relationships/font" Target="fonts/DarkerGrotesque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295e41e6f7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295e41e6f7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d3f8b02989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d3f8b02989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 a reminder of who we are..team consists of -&gt; read names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25e94c7e1e3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25e94c7e1e3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262a4842f67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262a4842f67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262a4842f67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262a4842f67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262a4842f67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262a4842f67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262a4842f67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Google Shape;515;g262a4842f67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262a4842f67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262a4842f67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25e94c7e1e3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25e94c7e1e3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262a4842f67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262a4842f67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262a4842f67_0_6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262a4842f67_0_6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262a4842f67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262a4842f67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262a4842f67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262a4842f67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262a4842f67_0_2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262a4842f67_0_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262a4842f67_0_3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262a4842f67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262a4842f67_0_3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262a4842f67_0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262a4842f67_0_6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262a4842f67_0_6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262a4842f67_0_3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262a4842f67_0_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262a4842f67_0_3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262a4842f67_0_3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262a4842f67_0_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262a4842f67_0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262a4842f67_0_3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262a4842f67_0_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262a4842f67_0_4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" name="Google Shape;728;g262a4842f67_0_4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262a4842f67_0_4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262a4842f67_0_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262a4842f67_0_4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Google Shape;754;g262a4842f67_0_4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262a4842f67_0_3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g262a4842f67_0_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262a4842f67_0_7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262a4842f67_0_7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262a4842f67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262a4842f67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262a4842f67_0_5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" name="Google Shape;809;g262a4842f67_0_5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g262a4842f67_0_5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0" name="Google Shape;820;g262a4842f67_0_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g262a4842f67_0_5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1" name="Google Shape;831;g262a4842f67_0_5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g262a4842f67_0_5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6" name="Google Shape;846;g262a4842f67_0_5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g262a4842f67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4" name="Google Shape;864;g262a4842f67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g262a4842f67_0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4" name="Google Shape;884;g262a4842f67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g262a97e613e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8" name="Google Shape;898;g262a97e613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g262a84f522f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6" name="Google Shape;906;g262a84f522f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262a84f522f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262a84f522f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g262a84f522f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2" name="Google Shape;922;g262a84f522f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g262a84f522f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8" name="Google Shape;928;g262a84f522f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g262a84f522f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4" name="Google Shape;934;g262a84f522f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g262a84f522f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0" name="Google Shape;940;g262a84f522f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g262a4842f67_0_5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9" name="Google Shape;949;g262a4842f67_0_5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262a4842f67_0_6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" name="Google Shape;969;g262a4842f67_0_6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262a84f522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9" name="Google Shape;989;g262a84f522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g24ae2985b51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5" name="Google Shape;995;g24ae2985b51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g297cd6142c3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2" name="Google Shape;1002;g297cd6142c3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g297cd6142c3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8" name="Google Shape;1008;g297cd6142c3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11" Type="http://schemas.openxmlformats.org/officeDocument/2006/relationships/image" Target="../media/image12.png"/><Relationship Id="rId10" Type="http://schemas.openxmlformats.org/officeDocument/2006/relationships/image" Target="../media/image1.png"/><Relationship Id="rId9" Type="http://schemas.openxmlformats.org/officeDocument/2006/relationships/image" Target="../media/image10.png"/><Relationship Id="rId5" Type="http://schemas.openxmlformats.org/officeDocument/2006/relationships/image" Target="../media/image16.png"/><Relationship Id="rId6" Type="http://schemas.openxmlformats.org/officeDocument/2006/relationships/image" Target="../media/image8.png"/><Relationship Id="rId7" Type="http://schemas.openxmlformats.org/officeDocument/2006/relationships/image" Target="../media/image3.png"/><Relationship Id="rId8" Type="http://schemas.openxmlformats.org/officeDocument/2006/relationships/image" Target="../media/image1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10" Type="http://schemas.openxmlformats.org/officeDocument/2006/relationships/image" Target="../media/image8.png"/><Relationship Id="rId9" Type="http://schemas.openxmlformats.org/officeDocument/2006/relationships/image" Target="../media/image9.png"/><Relationship Id="rId5" Type="http://schemas.openxmlformats.org/officeDocument/2006/relationships/image" Target="../media/image14.png"/><Relationship Id="rId6" Type="http://schemas.openxmlformats.org/officeDocument/2006/relationships/image" Target="../media/image11.png"/><Relationship Id="rId7" Type="http://schemas.openxmlformats.org/officeDocument/2006/relationships/image" Target="../media/image13.png"/><Relationship Id="rId8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6.png"/><Relationship Id="rId4" Type="http://schemas.openxmlformats.org/officeDocument/2006/relationships/image" Target="../media/image8.png"/><Relationship Id="rId9" Type="http://schemas.openxmlformats.org/officeDocument/2006/relationships/image" Target="../media/image18.png"/><Relationship Id="rId5" Type="http://schemas.openxmlformats.org/officeDocument/2006/relationships/image" Target="../media/image15.png"/><Relationship Id="rId6" Type="http://schemas.openxmlformats.org/officeDocument/2006/relationships/image" Target="../media/image10.png"/><Relationship Id="rId7" Type="http://schemas.openxmlformats.org/officeDocument/2006/relationships/image" Target="../media/image2.png"/><Relationship Id="rId8" Type="http://schemas.openxmlformats.org/officeDocument/2006/relationships/image" Target="../media/image1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13.png"/><Relationship Id="rId4" Type="http://schemas.openxmlformats.org/officeDocument/2006/relationships/image" Target="../media/image8.png"/><Relationship Id="rId5" Type="http://schemas.openxmlformats.org/officeDocument/2006/relationships/image" Target="../media/image2.png"/><Relationship Id="rId6" Type="http://schemas.openxmlformats.org/officeDocument/2006/relationships/image" Target="../media/image18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openxmlformats.org/officeDocument/2006/relationships/image" Target="../media/image14.png"/><Relationship Id="rId7" Type="http://schemas.openxmlformats.org/officeDocument/2006/relationships/image" Target="../media/image1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19.png"/><Relationship Id="rId5" Type="http://schemas.openxmlformats.org/officeDocument/2006/relationships/image" Target="../media/image23.png"/><Relationship Id="rId6" Type="http://schemas.openxmlformats.org/officeDocument/2006/relationships/image" Target="../media/image18.png"/><Relationship Id="rId7" Type="http://schemas.openxmlformats.org/officeDocument/2006/relationships/image" Target="../media/image3.png"/><Relationship Id="rId8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5.png"/><Relationship Id="rId4" Type="http://schemas.openxmlformats.org/officeDocument/2006/relationships/image" Target="../media/image23.png"/><Relationship Id="rId11" Type="http://schemas.openxmlformats.org/officeDocument/2006/relationships/image" Target="../media/image1.png"/><Relationship Id="rId10" Type="http://schemas.openxmlformats.org/officeDocument/2006/relationships/image" Target="../media/image11.png"/><Relationship Id="rId9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15.png"/><Relationship Id="rId8" Type="http://schemas.openxmlformats.org/officeDocument/2006/relationships/image" Target="../media/image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2.png"/><Relationship Id="rId4" Type="http://schemas.openxmlformats.org/officeDocument/2006/relationships/image" Target="../media/image18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23.png"/><Relationship Id="rId4" Type="http://schemas.openxmlformats.org/officeDocument/2006/relationships/image" Target="../media/image16.png"/><Relationship Id="rId5" Type="http://schemas.openxmlformats.org/officeDocument/2006/relationships/image" Target="../media/image8.png"/><Relationship Id="rId6" Type="http://schemas.openxmlformats.org/officeDocument/2006/relationships/image" Target="../media/image3.png"/><Relationship Id="rId7" Type="http://schemas.openxmlformats.org/officeDocument/2006/relationships/image" Target="../media/image6.png"/><Relationship Id="rId8" Type="http://schemas.openxmlformats.org/officeDocument/2006/relationships/image" Target="../media/image1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18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6.png"/><Relationship Id="rId4" Type="http://schemas.openxmlformats.org/officeDocument/2006/relationships/image" Target="../media/image14.png"/><Relationship Id="rId5" Type="http://schemas.openxmlformats.org/officeDocument/2006/relationships/image" Target="../media/image2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openxmlformats.org/officeDocument/2006/relationships/image" Target="../media/image14.png"/><Relationship Id="rId7" Type="http://schemas.openxmlformats.org/officeDocument/2006/relationships/image" Target="../media/image1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4.png"/><Relationship Id="rId6" Type="http://schemas.openxmlformats.org/officeDocument/2006/relationships/image" Target="../media/image1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openxmlformats.org/officeDocument/2006/relationships/image" Target="../media/image14.png"/><Relationship Id="rId7" Type="http://schemas.openxmlformats.org/officeDocument/2006/relationships/image" Target="../media/image1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3.png"/><Relationship Id="rId4" Type="http://schemas.openxmlformats.org/officeDocument/2006/relationships/image" Target="../media/image18.png"/><Relationship Id="rId5" Type="http://schemas.openxmlformats.org/officeDocument/2006/relationships/image" Target="../media/image3.png"/><Relationship Id="rId6" Type="http://schemas.openxmlformats.org/officeDocument/2006/relationships/image" Target="../media/image2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3.png"/><Relationship Id="rId4" Type="http://schemas.openxmlformats.org/officeDocument/2006/relationships/image" Target="../media/image8.png"/><Relationship Id="rId5" Type="http://schemas.openxmlformats.org/officeDocument/2006/relationships/image" Target="../media/image3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5" Type="http://schemas.openxmlformats.org/officeDocument/2006/relationships/image" Target="../media/image8.png"/><Relationship Id="rId6" Type="http://schemas.openxmlformats.org/officeDocument/2006/relationships/image" Target="../media/image18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3.png"/><Relationship Id="rId4" Type="http://schemas.openxmlformats.org/officeDocument/2006/relationships/image" Target="../media/image8.png"/><Relationship Id="rId5" Type="http://schemas.openxmlformats.org/officeDocument/2006/relationships/image" Target="../media/image3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image" Target="../media/image5.png"/><Relationship Id="rId4" Type="http://schemas.openxmlformats.org/officeDocument/2006/relationships/image" Target="../media/image13.png"/><Relationship Id="rId5" Type="http://schemas.openxmlformats.org/officeDocument/2006/relationships/image" Target="../media/image3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3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3.png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openxmlformats.org/officeDocument/2006/relationships/image" Target="../media/image16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Relationship Id="rId9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image" Target="../media/image13.png"/><Relationship Id="rId8" Type="http://schemas.openxmlformats.org/officeDocument/2006/relationships/image" Target="../media/image3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openxmlformats.org/officeDocument/2006/relationships/image" Target="../media/image14.png"/><Relationship Id="rId7" Type="http://schemas.openxmlformats.org/officeDocument/2006/relationships/image" Target="../media/image11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4.png"/><Relationship Id="rId6" Type="http://schemas.openxmlformats.org/officeDocument/2006/relationships/image" Target="../media/image11.png"/><Relationship Id="rId7" Type="http://schemas.openxmlformats.org/officeDocument/2006/relationships/image" Target="../media/image7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23.png"/><Relationship Id="rId4" Type="http://schemas.openxmlformats.org/officeDocument/2006/relationships/image" Target="../media/image16.png"/><Relationship Id="rId5" Type="http://schemas.openxmlformats.org/officeDocument/2006/relationships/image" Target="../media/image8.png"/><Relationship Id="rId6" Type="http://schemas.openxmlformats.org/officeDocument/2006/relationships/image" Target="../media/image3.png"/><Relationship Id="rId7" Type="http://schemas.openxmlformats.org/officeDocument/2006/relationships/image" Target="../media/image6.png"/><Relationship Id="rId8" Type="http://schemas.openxmlformats.org/officeDocument/2006/relationships/image" Target="../media/image14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2.png"/><Relationship Id="rId4" Type="http://schemas.openxmlformats.org/officeDocument/2006/relationships/image" Target="../media/image18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1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2.png"/><Relationship Id="rId4" Type="http://schemas.openxmlformats.org/officeDocument/2006/relationships/image" Target="../media/image18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1669825" y="1542100"/>
            <a:ext cx="5804400" cy="187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800">
                <a:latin typeface="Notable"/>
                <a:ea typeface="Notable"/>
                <a:cs typeface="Notable"/>
                <a:sym typeface="Notabl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Font typeface="Notable"/>
              <a:buNone/>
              <a:defRPr sz="5200">
                <a:latin typeface="Notable"/>
                <a:ea typeface="Notable"/>
                <a:cs typeface="Notable"/>
                <a:sym typeface="Notable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1669825" y="3412575"/>
            <a:ext cx="4359000" cy="4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6347625" y="773662"/>
            <a:ext cx="5176400" cy="39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0">
            <a:off x="-1557954" y="312356"/>
            <a:ext cx="3290884" cy="248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97983" y="368921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60096" y="276441"/>
            <a:ext cx="1007800" cy="1000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60107" y="3969410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03185" y="143101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22810" y="4665573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97987" y="4199371"/>
            <a:ext cx="37619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988242" y="3822074"/>
            <a:ext cx="335871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-375304">
            <a:off x="-1713400" y="3412576"/>
            <a:ext cx="3601774" cy="27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2"/>
          <p:cNvSpPr/>
          <p:nvPr/>
        </p:nvSpPr>
        <p:spPr>
          <a:xfrm rot="5400000">
            <a:off x="4954524" y="3863200"/>
            <a:ext cx="444153" cy="295051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2"/>
          <p:cNvSpPr/>
          <p:nvPr/>
        </p:nvSpPr>
        <p:spPr>
          <a:xfrm rot="-425860">
            <a:off x="-397483" y="3153395"/>
            <a:ext cx="1844388" cy="2180859"/>
          </a:xfrm>
          <a:custGeom>
            <a:rect b="b" l="l" r="r" t="t"/>
            <a:pathLst>
              <a:path extrusionOk="0" h="47296" w="39999">
                <a:moveTo>
                  <a:pt x="5510" y="1"/>
                </a:moveTo>
                <a:cubicBezTo>
                  <a:pt x="4921" y="1"/>
                  <a:pt x="4352" y="153"/>
                  <a:pt x="3848" y="499"/>
                </a:cubicBezTo>
                <a:lnTo>
                  <a:pt x="4120" y="872"/>
                </a:lnTo>
                <a:cubicBezTo>
                  <a:pt x="4542" y="581"/>
                  <a:pt x="5023" y="452"/>
                  <a:pt x="5526" y="452"/>
                </a:cubicBezTo>
                <a:cubicBezTo>
                  <a:pt x="6734" y="452"/>
                  <a:pt x="8069" y="1196"/>
                  <a:pt x="9032" y="2212"/>
                </a:cubicBezTo>
                <a:cubicBezTo>
                  <a:pt x="9429" y="2633"/>
                  <a:pt x="9803" y="3080"/>
                  <a:pt x="10174" y="3526"/>
                </a:cubicBezTo>
                <a:cubicBezTo>
                  <a:pt x="11067" y="4618"/>
                  <a:pt x="11960" y="5736"/>
                  <a:pt x="13250" y="6355"/>
                </a:cubicBezTo>
                <a:cubicBezTo>
                  <a:pt x="14144" y="6789"/>
                  <a:pt x="15101" y="6930"/>
                  <a:pt x="16079" y="6930"/>
                </a:cubicBezTo>
                <a:cubicBezTo>
                  <a:pt x="16948" y="6930"/>
                  <a:pt x="17834" y="6819"/>
                  <a:pt x="18709" y="6702"/>
                </a:cubicBezTo>
                <a:cubicBezTo>
                  <a:pt x="19565" y="6608"/>
                  <a:pt x="20435" y="6506"/>
                  <a:pt x="21288" y="6506"/>
                </a:cubicBezTo>
                <a:cubicBezTo>
                  <a:pt x="21993" y="6506"/>
                  <a:pt x="22687" y="6575"/>
                  <a:pt x="23350" y="6778"/>
                </a:cubicBezTo>
                <a:cubicBezTo>
                  <a:pt x="24789" y="7224"/>
                  <a:pt x="25905" y="8217"/>
                  <a:pt x="27072" y="9259"/>
                </a:cubicBezTo>
                <a:cubicBezTo>
                  <a:pt x="27568" y="9680"/>
                  <a:pt x="28064" y="10126"/>
                  <a:pt x="28584" y="10523"/>
                </a:cubicBezTo>
                <a:cubicBezTo>
                  <a:pt x="29553" y="11268"/>
                  <a:pt x="30645" y="11863"/>
                  <a:pt x="31661" y="12435"/>
                </a:cubicBezTo>
                <a:cubicBezTo>
                  <a:pt x="32779" y="13080"/>
                  <a:pt x="33944" y="13725"/>
                  <a:pt x="34936" y="14519"/>
                </a:cubicBezTo>
                <a:cubicBezTo>
                  <a:pt x="37840" y="16851"/>
                  <a:pt x="39528" y="20647"/>
                  <a:pt x="39329" y="24444"/>
                </a:cubicBezTo>
                <a:cubicBezTo>
                  <a:pt x="39154" y="28190"/>
                  <a:pt x="37195" y="31763"/>
                  <a:pt x="34093" y="33996"/>
                </a:cubicBezTo>
                <a:cubicBezTo>
                  <a:pt x="32282" y="35336"/>
                  <a:pt x="30123" y="36155"/>
                  <a:pt x="28039" y="36973"/>
                </a:cubicBezTo>
                <a:cubicBezTo>
                  <a:pt x="26153" y="37694"/>
                  <a:pt x="24217" y="38462"/>
                  <a:pt x="22506" y="39554"/>
                </a:cubicBezTo>
                <a:cubicBezTo>
                  <a:pt x="21439" y="40248"/>
                  <a:pt x="20422" y="41068"/>
                  <a:pt x="19479" y="41886"/>
                </a:cubicBezTo>
                <a:cubicBezTo>
                  <a:pt x="18461" y="42730"/>
                  <a:pt x="17395" y="43623"/>
                  <a:pt x="16254" y="44318"/>
                </a:cubicBezTo>
                <a:cubicBezTo>
                  <a:pt x="13062" y="46296"/>
                  <a:pt x="9269" y="46838"/>
                  <a:pt x="5509" y="46838"/>
                </a:cubicBezTo>
                <a:cubicBezTo>
                  <a:pt x="3656" y="46838"/>
                  <a:pt x="1811" y="46707"/>
                  <a:pt x="50" y="46551"/>
                </a:cubicBezTo>
                <a:lnTo>
                  <a:pt x="1" y="46997"/>
                </a:lnTo>
                <a:cubicBezTo>
                  <a:pt x="1763" y="47172"/>
                  <a:pt x="3623" y="47295"/>
                  <a:pt x="5485" y="47295"/>
                </a:cubicBezTo>
                <a:cubicBezTo>
                  <a:pt x="9330" y="47295"/>
                  <a:pt x="13201" y="46749"/>
                  <a:pt x="16502" y="44715"/>
                </a:cubicBezTo>
                <a:cubicBezTo>
                  <a:pt x="17667" y="43996"/>
                  <a:pt x="18735" y="43103"/>
                  <a:pt x="19777" y="42233"/>
                </a:cubicBezTo>
                <a:cubicBezTo>
                  <a:pt x="20720" y="41439"/>
                  <a:pt x="21712" y="40622"/>
                  <a:pt x="22755" y="39951"/>
                </a:cubicBezTo>
                <a:cubicBezTo>
                  <a:pt x="24442" y="38859"/>
                  <a:pt x="26351" y="38115"/>
                  <a:pt x="28187" y="37396"/>
                </a:cubicBezTo>
                <a:cubicBezTo>
                  <a:pt x="30297" y="36576"/>
                  <a:pt x="32505" y="35733"/>
                  <a:pt x="34367" y="34369"/>
                </a:cubicBezTo>
                <a:cubicBezTo>
                  <a:pt x="37566" y="32060"/>
                  <a:pt x="39601" y="28339"/>
                  <a:pt x="39800" y="24468"/>
                </a:cubicBezTo>
                <a:cubicBezTo>
                  <a:pt x="39998" y="20524"/>
                  <a:pt x="38261" y="16578"/>
                  <a:pt x="35234" y="14172"/>
                </a:cubicBezTo>
                <a:cubicBezTo>
                  <a:pt x="34192" y="13328"/>
                  <a:pt x="33027" y="12683"/>
                  <a:pt x="31909" y="12038"/>
                </a:cubicBezTo>
                <a:cubicBezTo>
                  <a:pt x="30867" y="11466"/>
                  <a:pt x="29825" y="10871"/>
                  <a:pt x="28882" y="10152"/>
                </a:cubicBezTo>
                <a:cubicBezTo>
                  <a:pt x="28362" y="9779"/>
                  <a:pt x="27866" y="9332"/>
                  <a:pt x="27370" y="8912"/>
                </a:cubicBezTo>
                <a:cubicBezTo>
                  <a:pt x="26228" y="7869"/>
                  <a:pt x="25011" y="6802"/>
                  <a:pt x="23499" y="6331"/>
                </a:cubicBezTo>
                <a:cubicBezTo>
                  <a:pt x="22786" y="6116"/>
                  <a:pt x="22052" y="6040"/>
                  <a:pt x="21310" y="6040"/>
                </a:cubicBezTo>
                <a:cubicBezTo>
                  <a:pt x="20424" y="6040"/>
                  <a:pt x="19526" y="6148"/>
                  <a:pt x="18636" y="6256"/>
                </a:cubicBezTo>
                <a:cubicBezTo>
                  <a:pt x="17753" y="6362"/>
                  <a:pt x="16897" y="6468"/>
                  <a:pt x="16073" y="6468"/>
                </a:cubicBezTo>
                <a:cubicBezTo>
                  <a:pt x="15160" y="6468"/>
                  <a:pt x="14284" y="6338"/>
                  <a:pt x="13449" y="5934"/>
                </a:cubicBezTo>
                <a:cubicBezTo>
                  <a:pt x="12258" y="5362"/>
                  <a:pt x="11414" y="4346"/>
                  <a:pt x="10521" y="3254"/>
                </a:cubicBezTo>
                <a:cubicBezTo>
                  <a:pt x="10150" y="2782"/>
                  <a:pt x="9777" y="2311"/>
                  <a:pt x="9356" y="1889"/>
                </a:cubicBezTo>
                <a:cubicBezTo>
                  <a:pt x="8319" y="801"/>
                  <a:pt x="6861" y="1"/>
                  <a:pt x="551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7356951" y="332225"/>
            <a:ext cx="2476156" cy="4798139"/>
          </a:xfrm>
          <a:custGeom>
            <a:rect b="b" l="l" r="r" t="t"/>
            <a:pathLst>
              <a:path extrusionOk="0" h="114092" w="58879">
                <a:moveTo>
                  <a:pt x="22496" y="1"/>
                </a:moveTo>
                <a:cubicBezTo>
                  <a:pt x="21932" y="1"/>
                  <a:pt x="21365" y="18"/>
                  <a:pt x="20793" y="54"/>
                </a:cubicBezTo>
                <a:cubicBezTo>
                  <a:pt x="18484" y="203"/>
                  <a:pt x="12877" y="1023"/>
                  <a:pt x="10570" y="5364"/>
                </a:cubicBezTo>
                <a:cubicBezTo>
                  <a:pt x="8238" y="9707"/>
                  <a:pt x="10545" y="15017"/>
                  <a:pt x="12877" y="18689"/>
                </a:cubicBezTo>
                <a:cubicBezTo>
                  <a:pt x="13224" y="19259"/>
                  <a:pt x="13572" y="19805"/>
                  <a:pt x="13945" y="20351"/>
                </a:cubicBezTo>
                <a:cubicBezTo>
                  <a:pt x="16152" y="23725"/>
                  <a:pt x="18411" y="27199"/>
                  <a:pt x="18435" y="31145"/>
                </a:cubicBezTo>
                <a:cubicBezTo>
                  <a:pt x="18435" y="31566"/>
                  <a:pt x="18385" y="32187"/>
                  <a:pt x="18014" y="32535"/>
                </a:cubicBezTo>
                <a:cubicBezTo>
                  <a:pt x="17745" y="32753"/>
                  <a:pt x="17372" y="32812"/>
                  <a:pt x="16990" y="32812"/>
                </a:cubicBezTo>
                <a:cubicBezTo>
                  <a:pt x="16809" y="32812"/>
                  <a:pt x="16625" y="32799"/>
                  <a:pt x="16450" y="32783"/>
                </a:cubicBezTo>
                <a:cubicBezTo>
                  <a:pt x="16218" y="32770"/>
                  <a:pt x="15984" y="32764"/>
                  <a:pt x="15750" y="32764"/>
                </a:cubicBezTo>
                <a:cubicBezTo>
                  <a:pt x="13684" y="32764"/>
                  <a:pt x="11572" y="33255"/>
                  <a:pt x="9899" y="34146"/>
                </a:cubicBezTo>
                <a:cubicBezTo>
                  <a:pt x="8387" y="34966"/>
                  <a:pt x="6525" y="36479"/>
                  <a:pt x="6352" y="39059"/>
                </a:cubicBezTo>
                <a:cubicBezTo>
                  <a:pt x="6227" y="41044"/>
                  <a:pt x="7196" y="42956"/>
                  <a:pt x="8139" y="44816"/>
                </a:cubicBezTo>
                <a:cubicBezTo>
                  <a:pt x="9304" y="47098"/>
                  <a:pt x="10396" y="49232"/>
                  <a:pt x="9330" y="51293"/>
                </a:cubicBezTo>
                <a:cubicBezTo>
                  <a:pt x="8635" y="52633"/>
                  <a:pt x="7245" y="53327"/>
                  <a:pt x="5806" y="54072"/>
                </a:cubicBezTo>
                <a:cubicBezTo>
                  <a:pt x="4639" y="54667"/>
                  <a:pt x="3448" y="55263"/>
                  <a:pt x="2581" y="56255"/>
                </a:cubicBezTo>
                <a:cubicBezTo>
                  <a:pt x="447" y="58637"/>
                  <a:pt x="1042" y="62359"/>
                  <a:pt x="2581" y="64989"/>
                </a:cubicBezTo>
                <a:cubicBezTo>
                  <a:pt x="3399" y="66428"/>
                  <a:pt x="4490" y="67693"/>
                  <a:pt x="5532" y="68933"/>
                </a:cubicBezTo>
                <a:cubicBezTo>
                  <a:pt x="6402" y="69975"/>
                  <a:pt x="7319" y="71043"/>
                  <a:pt x="8063" y="72208"/>
                </a:cubicBezTo>
                <a:cubicBezTo>
                  <a:pt x="9502" y="74442"/>
                  <a:pt x="10570" y="77941"/>
                  <a:pt x="8883" y="80496"/>
                </a:cubicBezTo>
                <a:cubicBezTo>
                  <a:pt x="8311" y="81339"/>
                  <a:pt x="7517" y="81984"/>
                  <a:pt x="6650" y="82655"/>
                </a:cubicBezTo>
                <a:cubicBezTo>
                  <a:pt x="6253" y="82977"/>
                  <a:pt x="5856" y="83300"/>
                  <a:pt x="5483" y="83648"/>
                </a:cubicBezTo>
                <a:cubicBezTo>
                  <a:pt x="2158" y="86675"/>
                  <a:pt x="0" y="92928"/>
                  <a:pt x="2730" y="100048"/>
                </a:cubicBezTo>
                <a:cubicBezTo>
                  <a:pt x="4838" y="105606"/>
                  <a:pt x="9155" y="110122"/>
                  <a:pt x="12976" y="114091"/>
                </a:cubicBezTo>
                <a:lnTo>
                  <a:pt x="13300" y="113794"/>
                </a:lnTo>
                <a:cubicBezTo>
                  <a:pt x="9528" y="109824"/>
                  <a:pt x="5235" y="105358"/>
                  <a:pt x="3150" y="99899"/>
                </a:cubicBezTo>
                <a:cubicBezTo>
                  <a:pt x="520" y="92977"/>
                  <a:pt x="2581" y="86923"/>
                  <a:pt x="5781" y="83969"/>
                </a:cubicBezTo>
                <a:cubicBezTo>
                  <a:pt x="6154" y="83648"/>
                  <a:pt x="6551" y="83324"/>
                  <a:pt x="6948" y="83027"/>
                </a:cubicBezTo>
                <a:cubicBezTo>
                  <a:pt x="7791" y="82358"/>
                  <a:pt x="8659" y="81663"/>
                  <a:pt x="9254" y="80744"/>
                </a:cubicBezTo>
                <a:cubicBezTo>
                  <a:pt x="11090" y="78014"/>
                  <a:pt x="10048" y="74418"/>
                  <a:pt x="8460" y="71960"/>
                </a:cubicBezTo>
                <a:cubicBezTo>
                  <a:pt x="7692" y="70769"/>
                  <a:pt x="6773" y="69678"/>
                  <a:pt x="5880" y="68635"/>
                </a:cubicBezTo>
                <a:cubicBezTo>
                  <a:pt x="4838" y="67421"/>
                  <a:pt x="3796" y="66154"/>
                  <a:pt x="2978" y="64765"/>
                </a:cubicBezTo>
                <a:cubicBezTo>
                  <a:pt x="1539" y="62284"/>
                  <a:pt x="943" y="58760"/>
                  <a:pt x="2928" y="56553"/>
                </a:cubicBezTo>
                <a:cubicBezTo>
                  <a:pt x="3722" y="55634"/>
                  <a:pt x="4887" y="55064"/>
                  <a:pt x="6005" y="54493"/>
                </a:cubicBezTo>
                <a:cubicBezTo>
                  <a:pt x="7468" y="53748"/>
                  <a:pt x="8982" y="52980"/>
                  <a:pt x="9727" y="51515"/>
                </a:cubicBezTo>
                <a:cubicBezTo>
                  <a:pt x="10918" y="49232"/>
                  <a:pt x="9701" y="46876"/>
                  <a:pt x="8560" y="44593"/>
                </a:cubicBezTo>
                <a:cubicBezTo>
                  <a:pt x="7642" y="42807"/>
                  <a:pt x="6700" y="40945"/>
                  <a:pt x="6823" y="39085"/>
                </a:cubicBezTo>
                <a:cubicBezTo>
                  <a:pt x="7058" y="35368"/>
                  <a:pt x="11510" y="33234"/>
                  <a:pt x="15735" y="33234"/>
                </a:cubicBezTo>
                <a:cubicBezTo>
                  <a:pt x="15966" y="33234"/>
                  <a:pt x="16197" y="33240"/>
                  <a:pt x="16426" y="33253"/>
                </a:cubicBezTo>
                <a:cubicBezTo>
                  <a:pt x="16595" y="33260"/>
                  <a:pt x="16774" y="33269"/>
                  <a:pt x="16955" y="33269"/>
                </a:cubicBezTo>
                <a:cubicBezTo>
                  <a:pt x="17435" y="33269"/>
                  <a:pt x="17932" y="33207"/>
                  <a:pt x="18312" y="32882"/>
                </a:cubicBezTo>
                <a:cubicBezTo>
                  <a:pt x="18832" y="32410"/>
                  <a:pt x="18881" y="31665"/>
                  <a:pt x="18881" y="31145"/>
                </a:cubicBezTo>
                <a:cubicBezTo>
                  <a:pt x="18881" y="27076"/>
                  <a:pt x="16575" y="23527"/>
                  <a:pt x="14342" y="20103"/>
                </a:cubicBezTo>
                <a:cubicBezTo>
                  <a:pt x="13969" y="19557"/>
                  <a:pt x="13621" y="19011"/>
                  <a:pt x="13274" y="18465"/>
                </a:cubicBezTo>
                <a:cubicBezTo>
                  <a:pt x="10991" y="14868"/>
                  <a:pt x="8758" y="9731"/>
                  <a:pt x="10967" y="5589"/>
                </a:cubicBezTo>
                <a:cubicBezTo>
                  <a:pt x="13175" y="1444"/>
                  <a:pt x="18610" y="650"/>
                  <a:pt x="20817" y="527"/>
                </a:cubicBezTo>
                <a:cubicBezTo>
                  <a:pt x="21408" y="487"/>
                  <a:pt x="21995" y="468"/>
                  <a:pt x="22577" y="468"/>
                </a:cubicBezTo>
                <a:cubicBezTo>
                  <a:pt x="30351" y="468"/>
                  <a:pt x="37260" y="3876"/>
                  <a:pt x="41784" y="6853"/>
                </a:cubicBezTo>
                <a:cubicBezTo>
                  <a:pt x="48061" y="10948"/>
                  <a:pt x="53396" y="16381"/>
                  <a:pt x="58557" y="21641"/>
                </a:cubicBezTo>
                <a:lnTo>
                  <a:pt x="58879" y="21320"/>
                </a:lnTo>
                <a:cubicBezTo>
                  <a:pt x="53694" y="16034"/>
                  <a:pt x="48358" y="10601"/>
                  <a:pt x="42056" y="6456"/>
                </a:cubicBezTo>
                <a:cubicBezTo>
                  <a:pt x="37423" y="3445"/>
                  <a:pt x="30412" y="1"/>
                  <a:pt x="2249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2"/>
          <p:cNvSpPr/>
          <p:nvPr/>
        </p:nvSpPr>
        <p:spPr>
          <a:xfrm rot="-1200518">
            <a:off x="4934109" y="177863"/>
            <a:ext cx="444148" cy="295046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94476" y="2479000"/>
            <a:ext cx="4370001" cy="330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3"/>
          <p:cNvPicPr preferRelativeResize="0"/>
          <p:nvPr/>
        </p:nvPicPr>
        <p:blipFill rotWithShape="1">
          <a:blip r:embed="rId3">
            <a:alphaModFix/>
          </a:blip>
          <a:srcRect b="-10244" l="-9039" r="-525" t="679"/>
          <a:stretch/>
        </p:blipFill>
        <p:spPr>
          <a:xfrm>
            <a:off x="-616875" y="-1336000"/>
            <a:ext cx="5937825" cy="449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3"/>
          <p:cNvSpPr txBox="1"/>
          <p:nvPr>
            <p:ph type="title"/>
          </p:nvPr>
        </p:nvSpPr>
        <p:spPr>
          <a:xfrm>
            <a:off x="1978250" y="2611800"/>
            <a:ext cx="36708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9" name="Google Shape;29;p3"/>
          <p:cNvSpPr txBox="1"/>
          <p:nvPr>
            <p:ph hasCustomPrompt="1" idx="2" type="title"/>
          </p:nvPr>
        </p:nvSpPr>
        <p:spPr>
          <a:xfrm>
            <a:off x="1978250" y="1587400"/>
            <a:ext cx="2264700" cy="6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0" name="Google Shape;30;p3"/>
          <p:cNvSpPr txBox="1"/>
          <p:nvPr>
            <p:ph idx="1" type="subTitle"/>
          </p:nvPr>
        </p:nvSpPr>
        <p:spPr>
          <a:xfrm>
            <a:off x="1978250" y="3306663"/>
            <a:ext cx="2426700" cy="55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31" name="Google Shape;31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48607" y="160275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99941" y="2165378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90954" y="606106"/>
            <a:ext cx="711625" cy="903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84608" y="1534684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20954" y="4297369"/>
            <a:ext cx="45353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27213" y="-243127"/>
            <a:ext cx="742050" cy="100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3069" y="3588651"/>
            <a:ext cx="1093949" cy="1086035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3"/>
          <p:cNvSpPr/>
          <p:nvPr/>
        </p:nvSpPr>
        <p:spPr>
          <a:xfrm>
            <a:off x="6248141" y="2853014"/>
            <a:ext cx="3187675" cy="2328225"/>
          </a:xfrm>
          <a:custGeom>
            <a:rect b="b" l="l" r="r" t="t"/>
            <a:pathLst>
              <a:path extrusionOk="0" h="93129" w="127507">
                <a:moveTo>
                  <a:pt x="14052" y="93129"/>
                </a:moveTo>
                <a:cubicBezTo>
                  <a:pt x="11547" y="75621"/>
                  <a:pt x="1416" y="59570"/>
                  <a:pt x="126" y="41931"/>
                </a:cubicBezTo>
                <a:cubicBezTo>
                  <a:pt x="-885" y="28108"/>
                  <a:pt x="7023" y="12345"/>
                  <a:pt x="18557" y="4659"/>
                </a:cubicBezTo>
                <a:cubicBezTo>
                  <a:pt x="23973" y="1050"/>
                  <a:pt x="31183" y="-713"/>
                  <a:pt x="37603" y="358"/>
                </a:cubicBezTo>
                <a:cubicBezTo>
                  <a:pt x="46631" y="1864"/>
                  <a:pt x="54141" y="8493"/>
                  <a:pt x="62997" y="10803"/>
                </a:cubicBezTo>
                <a:cubicBezTo>
                  <a:pt x="76076" y="14215"/>
                  <a:pt x="90433" y="7527"/>
                  <a:pt x="103546" y="10803"/>
                </a:cubicBezTo>
                <a:cubicBezTo>
                  <a:pt x="113202" y="13215"/>
                  <a:pt x="118267" y="24920"/>
                  <a:pt x="127507" y="2862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9" name="Google Shape;39;p3"/>
          <p:cNvSpPr/>
          <p:nvPr/>
        </p:nvSpPr>
        <p:spPr>
          <a:xfrm rot="-1423783">
            <a:off x="7079531" y="201401"/>
            <a:ext cx="444157" cy="295052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" name="Google Shape;42;p4"/>
          <p:cNvSpPr txBox="1"/>
          <p:nvPr>
            <p:ph idx="1" type="body"/>
          </p:nvPr>
        </p:nvSpPr>
        <p:spPr>
          <a:xfrm>
            <a:off x="720000" y="1076275"/>
            <a:ext cx="7704000" cy="358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400"/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2pPr>
            <a:lvl3pPr indent="-3302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4pPr>
            <a:lvl5pPr indent="-3302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5pPr>
            <a:lvl6pPr indent="-3302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6pPr>
            <a:lvl7pPr indent="-3302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7pPr>
            <a:lvl8pPr indent="-3302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8pPr>
            <a:lvl9pPr indent="-3302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9pPr>
          </a:lstStyle>
          <a:p/>
        </p:txBody>
      </p:sp>
      <p:pic>
        <p:nvPicPr>
          <p:cNvPr id="43" name="Google Shape;43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4497818">
            <a:off x="8148134" y="-221765"/>
            <a:ext cx="1473183" cy="1462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59050" y="4327724"/>
            <a:ext cx="1046051" cy="103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5451" y="4487384"/>
            <a:ext cx="506026" cy="50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75010" y="4144373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73487" y="2436609"/>
            <a:ext cx="376198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4"/>
          <p:cNvSpPr/>
          <p:nvPr/>
        </p:nvSpPr>
        <p:spPr>
          <a:xfrm rot="4497888">
            <a:off x="7957398" y="158957"/>
            <a:ext cx="1320514" cy="844476"/>
          </a:xfrm>
          <a:custGeom>
            <a:rect b="b" l="l" r="r" t="t"/>
            <a:pathLst>
              <a:path extrusionOk="0" h="19503" w="30497">
                <a:moveTo>
                  <a:pt x="29901" y="1"/>
                </a:moveTo>
                <a:lnTo>
                  <a:pt x="29454" y="173"/>
                </a:lnTo>
                <a:cubicBezTo>
                  <a:pt x="30024" y="1712"/>
                  <a:pt x="29851" y="3597"/>
                  <a:pt x="29007" y="5459"/>
                </a:cubicBezTo>
                <a:cubicBezTo>
                  <a:pt x="28213" y="7170"/>
                  <a:pt x="26997" y="8635"/>
                  <a:pt x="25782" y="9975"/>
                </a:cubicBezTo>
                <a:cubicBezTo>
                  <a:pt x="22729" y="13449"/>
                  <a:pt x="18983" y="17171"/>
                  <a:pt x="14243" y="18560"/>
                </a:cubicBezTo>
                <a:cubicBezTo>
                  <a:pt x="13069" y="18899"/>
                  <a:pt x="11920" y="19053"/>
                  <a:pt x="10821" y="19053"/>
                </a:cubicBezTo>
                <a:cubicBezTo>
                  <a:pt x="6607" y="19053"/>
                  <a:pt x="3141" y="16784"/>
                  <a:pt x="1863" y="13969"/>
                </a:cubicBezTo>
                <a:cubicBezTo>
                  <a:pt x="497" y="10991"/>
                  <a:pt x="1142" y="7494"/>
                  <a:pt x="1986" y="3871"/>
                </a:cubicBezTo>
                <a:lnTo>
                  <a:pt x="1539" y="3772"/>
                </a:lnTo>
                <a:cubicBezTo>
                  <a:pt x="672" y="7468"/>
                  <a:pt x="1" y="11041"/>
                  <a:pt x="1440" y="14167"/>
                </a:cubicBezTo>
                <a:cubicBezTo>
                  <a:pt x="2780" y="17121"/>
                  <a:pt x="6402" y="19503"/>
                  <a:pt x="10795" y="19503"/>
                </a:cubicBezTo>
                <a:cubicBezTo>
                  <a:pt x="11937" y="19503"/>
                  <a:pt x="13151" y="19354"/>
                  <a:pt x="14368" y="19007"/>
                </a:cubicBezTo>
                <a:cubicBezTo>
                  <a:pt x="19231" y="17591"/>
                  <a:pt x="23052" y="13796"/>
                  <a:pt x="26129" y="10297"/>
                </a:cubicBezTo>
                <a:cubicBezTo>
                  <a:pt x="27344" y="8907"/>
                  <a:pt x="28610" y="7418"/>
                  <a:pt x="29428" y="5658"/>
                </a:cubicBezTo>
                <a:cubicBezTo>
                  <a:pt x="30321" y="3697"/>
                  <a:pt x="30496" y="1688"/>
                  <a:pt x="29901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" name="Google Shape;49;p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6951" y="3863213"/>
            <a:ext cx="299835" cy="249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67750" y="1186204"/>
            <a:ext cx="299825" cy="380627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4"/>
          <p:cNvSpPr/>
          <p:nvPr/>
        </p:nvSpPr>
        <p:spPr>
          <a:xfrm>
            <a:off x="-82950" y="4418723"/>
            <a:ext cx="799725" cy="856450"/>
          </a:xfrm>
          <a:custGeom>
            <a:rect b="b" l="l" r="r" t="t"/>
            <a:pathLst>
              <a:path extrusionOk="0" h="34258" w="31989">
                <a:moveTo>
                  <a:pt x="0" y="4676"/>
                </a:moveTo>
                <a:cubicBezTo>
                  <a:pt x="6382" y="-1706"/>
                  <a:pt x="20691" y="-1453"/>
                  <a:pt x="27075" y="4927"/>
                </a:cubicBezTo>
                <a:cubicBezTo>
                  <a:pt x="34011" y="11859"/>
                  <a:pt x="32436" y="24957"/>
                  <a:pt x="29331" y="3425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52" name="Google Shape;52;p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3426" y="2376271"/>
            <a:ext cx="473349" cy="469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1188951"/>
            <a:ext cx="4630225" cy="4596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8275" y="1188950"/>
            <a:ext cx="4291663" cy="4260424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" name="Google Shape;57;p5"/>
          <p:cNvSpPr txBox="1"/>
          <p:nvPr>
            <p:ph idx="2" type="title"/>
          </p:nvPr>
        </p:nvSpPr>
        <p:spPr>
          <a:xfrm>
            <a:off x="1160313" y="2717400"/>
            <a:ext cx="25020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8" name="Google Shape;58;p5"/>
          <p:cNvSpPr txBox="1"/>
          <p:nvPr>
            <p:ph idx="1" type="subTitle"/>
          </p:nvPr>
        </p:nvSpPr>
        <p:spPr>
          <a:xfrm>
            <a:off x="1160325" y="3020595"/>
            <a:ext cx="2502000" cy="10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59" name="Google Shape;59;p5"/>
          <p:cNvSpPr txBox="1"/>
          <p:nvPr>
            <p:ph idx="3" type="title"/>
          </p:nvPr>
        </p:nvSpPr>
        <p:spPr>
          <a:xfrm>
            <a:off x="5481667" y="2717400"/>
            <a:ext cx="25020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0" name="Google Shape;60;p5"/>
          <p:cNvSpPr txBox="1"/>
          <p:nvPr>
            <p:ph idx="4" type="subTitle"/>
          </p:nvPr>
        </p:nvSpPr>
        <p:spPr>
          <a:xfrm>
            <a:off x="5481676" y="3020595"/>
            <a:ext cx="2502000" cy="10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61" name="Google Shape;61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8428426" y="-228179"/>
            <a:ext cx="1046051" cy="103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7773950" y="148245"/>
            <a:ext cx="506026" cy="50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8618640" y="1025322"/>
            <a:ext cx="299835" cy="24943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5"/>
          <p:cNvSpPr/>
          <p:nvPr/>
        </p:nvSpPr>
        <p:spPr>
          <a:xfrm rot="10800000">
            <a:off x="8498652" y="-137203"/>
            <a:ext cx="799725" cy="856450"/>
          </a:xfrm>
          <a:custGeom>
            <a:rect b="b" l="l" r="r" t="t"/>
            <a:pathLst>
              <a:path extrusionOk="0" h="34258" w="31989">
                <a:moveTo>
                  <a:pt x="0" y="4676"/>
                </a:moveTo>
                <a:cubicBezTo>
                  <a:pt x="6382" y="-1706"/>
                  <a:pt x="20691" y="-1453"/>
                  <a:pt x="27075" y="4927"/>
                </a:cubicBezTo>
                <a:cubicBezTo>
                  <a:pt x="34011" y="11859"/>
                  <a:pt x="32436" y="24957"/>
                  <a:pt x="29331" y="3425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65" name="Google Shape;65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8577702" y="1549420"/>
            <a:ext cx="473349" cy="469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8" name="Google Shape;68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715659">
            <a:off x="6458026" y="-1685185"/>
            <a:ext cx="3938396" cy="2978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499994">
            <a:off x="-115594" y="3991171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-92174" y="1818748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309561" y="3187595"/>
            <a:ext cx="410448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6"/>
          <p:cNvSpPr/>
          <p:nvPr/>
        </p:nvSpPr>
        <p:spPr>
          <a:xfrm rot="-4499804">
            <a:off x="-122403" y="3992345"/>
            <a:ext cx="581161" cy="489315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3" name="Google Shape;73;p6"/>
          <p:cNvSpPr/>
          <p:nvPr/>
        </p:nvSpPr>
        <p:spPr>
          <a:xfrm>
            <a:off x="6625050" y="-168950"/>
            <a:ext cx="2892700" cy="988125"/>
          </a:xfrm>
          <a:custGeom>
            <a:rect b="b" l="l" r="r" t="t"/>
            <a:pathLst>
              <a:path extrusionOk="0" h="39525" w="115708">
                <a:moveTo>
                  <a:pt x="0" y="0"/>
                </a:moveTo>
                <a:cubicBezTo>
                  <a:pt x="3293" y="5492"/>
                  <a:pt x="6100" y="11777"/>
                  <a:pt x="11264" y="15564"/>
                </a:cubicBezTo>
                <a:cubicBezTo>
                  <a:pt x="17517" y="20150"/>
                  <a:pt x="26325" y="19395"/>
                  <a:pt x="33586" y="22117"/>
                </a:cubicBezTo>
                <a:cubicBezTo>
                  <a:pt x="39637" y="24385"/>
                  <a:pt x="43837" y="30885"/>
                  <a:pt x="50174" y="32152"/>
                </a:cubicBezTo>
                <a:cubicBezTo>
                  <a:pt x="61444" y="34405"/>
                  <a:pt x="73219" y="28155"/>
                  <a:pt x="84579" y="29900"/>
                </a:cubicBezTo>
                <a:cubicBezTo>
                  <a:pt x="95314" y="31549"/>
                  <a:pt x="105058" y="37393"/>
                  <a:pt x="115708" y="39525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7"/>
          <p:cNvSpPr txBox="1"/>
          <p:nvPr>
            <p:ph type="title"/>
          </p:nvPr>
        </p:nvSpPr>
        <p:spPr>
          <a:xfrm>
            <a:off x="4012550" y="1413275"/>
            <a:ext cx="35649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" type="body"/>
          </p:nvPr>
        </p:nvSpPr>
        <p:spPr>
          <a:xfrm>
            <a:off x="4012550" y="2120725"/>
            <a:ext cx="3322200" cy="160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pic>
        <p:nvPicPr>
          <p:cNvPr id="77" name="Google Shape;7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92149" y="-419050"/>
            <a:ext cx="2773201" cy="209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40200" y="1315450"/>
            <a:ext cx="4257250" cy="32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1707" y="-133790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682" y="627825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2891" y="597728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50043" y="975015"/>
            <a:ext cx="297202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7"/>
          <p:cNvSpPr/>
          <p:nvPr/>
        </p:nvSpPr>
        <p:spPr>
          <a:xfrm>
            <a:off x="7639550" y="-309016"/>
            <a:ext cx="1694304" cy="1987508"/>
          </a:xfrm>
          <a:custGeom>
            <a:rect b="b" l="l" r="r" t="t"/>
            <a:pathLst>
              <a:path extrusionOk="0" h="70504" w="60103">
                <a:moveTo>
                  <a:pt x="7458" y="0"/>
                </a:moveTo>
                <a:cubicBezTo>
                  <a:pt x="5013" y="3662"/>
                  <a:pt x="673" y="6653"/>
                  <a:pt x="188" y="11030"/>
                </a:cubicBezTo>
                <a:cubicBezTo>
                  <a:pt x="-975" y="21526"/>
                  <a:pt x="4424" y="31750"/>
                  <a:pt x="7458" y="41865"/>
                </a:cubicBezTo>
                <a:cubicBezTo>
                  <a:pt x="10166" y="50894"/>
                  <a:pt x="11831" y="61553"/>
                  <a:pt x="18989" y="67687"/>
                </a:cubicBezTo>
                <a:cubicBezTo>
                  <a:pt x="25847" y="73564"/>
                  <a:pt x="37248" y="68642"/>
                  <a:pt x="46064" y="66684"/>
                </a:cubicBezTo>
                <a:cubicBezTo>
                  <a:pt x="50943" y="65600"/>
                  <a:pt x="57332" y="65578"/>
                  <a:pt x="60103" y="61419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4" name="Google Shape;84;p7"/>
          <p:cNvSpPr/>
          <p:nvPr/>
        </p:nvSpPr>
        <p:spPr>
          <a:xfrm>
            <a:off x="597074" y="-104350"/>
            <a:ext cx="581160" cy="489314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977925" y="972200"/>
            <a:ext cx="4380476" cy="307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8491" y="-840225"/>
            <a:ext cx="4643700" cy="3264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7956" y="1823718"/>
            <a:ext cx="4776394" cy="335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23251" y="2877299"/>
            <a:ext cx="3578774" cy="270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91175" y="1540651"/>
            <a:ext cx="1109546" cy="1101476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8"/>
          <p:cNvSpPr txBox="1"/>
          <p:nvPr>
            <p:ph type="title"/>
          </p:nvPr>
        </p:nvSpPr>
        <p:spPr>
          <a:xfrm>
            <a:off x="716775" y="1307100"/>
            <a:ext cx="63678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pic>
        <p:nvPicPr>
          <p:cNvPr id="92" name="Google Shape;92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95298" y="483288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84954" y="1823719"/>
            <a:ext cx="453537" cy="377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9"/>
          <p:cNvSpPr txBox="1"/>
          <p:nvPr>
            <p:ph type="title"/>
          </p:nvPr>
        </p:nvSpPr>
        <p:spPr>
          <a:xfrm>
            <a:off x="720000" y="2179625"/>
            <a:ext cx="7704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2391925" y="3132175"/>
            <a:ext cx="43602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97" name="Google Shape;97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63738" y="2256713"/>
            <a:ext cx="3601774" cy="272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6760738" y="-959325"/>
            <a:ext cx="3601774" cy="272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072" y="2556603"/>
            <a:ext cx="2709449" cy="2049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61552" y="845051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1054" y="1209619"/>
            <a:ext cx="45353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95210" y="1725473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8082" y="214150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6892" y="1725476"/>
            <a:ext cx="279525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52931" y="667915"/>
            <a:ext cx="297202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61545" y="240799"/>
            <a:ext cx="335871" cy="377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0"/>
          <p:cNvSpPr txBox="1"/>
          <p:nvPr>
            <p:ph type="title"/>
          </p:nvPr>
        </p:nvSpPr>
        <p:spPr>
          <a:xfrm>
            <a:off x="5184350" y="1488950"/>
            <a:ext cx="3234300" cy="206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09" name="Google Shape;109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66766" y="290628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6081" y="290615"/>
            <a:ext cx="297202" cy="377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33550" y="-226175"/>
            <a:ext cx="8016425" cy="5595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1"/>
          <p:cNvSpPr txBox="1"/>
          <p:nvPr>
            <p:ph hasCustomPrompt="1" type="title"/>
          </p:nvPr>
        </p:nvSpPr>
        <p:spPr>
          <a:xfrm>
            <a:off x="1851225" y="1688100"/>
            <a:ext cx="6576000" cy="1404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9600"/>
              <a:buNone/>
              <a:defRPr b="0"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14" name="Google Shape;114;p11"/>
          <p:cNvSpPr txBox="1"/>
          <p:nvPr>
            <p:ph idx="1" type="subTitle"/>
          </p:nvPr>
        </p:nvSpPr>
        <p:spPr>
          <a:xfrm>
            <a:off x="2967825" y="2934100"/>
            <a:ext cx="5459400" cy="4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pic>
        <p:nvPicPr>
          <p:cNvPr id="115" name="Google Shape;115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75304">
            <a:off x="-1447150" y="3114538"/>
            <a:ext cx="3601774" cy="27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1"/>
          <p:cNvSpPr/>
          <p:nvPr/>
        </p:nvSpPr>
        <p:spPr>
          <a:xfrm rot="-425860">
            <a:off x="-131233" y="2855357"/>
            <a:ext cx="1844388" cy="2180859"/>
          </a:xfrm>
          <a:custGeom>
            <a:rect b="b" l="l" r="r" t="t"/>
            <a:pathLst>
              <a:path extrusionOk="0" h="47296" w="39999">
                <a:moveTo>
                  <a:pt x="5510" y="1"/>
                </a:moveTo>
                <a:cubicBezTo>
                  <a:pt x="4921" y="1"/>
                  <a:pt x="4352" y="153"/>
                  <a:pt x="3848" y="499"/>
                </a:cubicBezTo>
                <a:lnTo>
                  <a:pt x="4120" y="872"/>
                </a:lnTo>
                <a:cubicBezTo>
                  <a:pt x="4542" y="581"/>
                  <a:pt x="5023" y="452"/>
                  <a:pt x="5526" y="452"/>
                </a:cubicBezTo>
                <a:cubicBezTo>
                  <a:pt x="6734" y="452"/>
                  <a:pt x="8069" y="1196"/>
                  <a:pt x="9032" y="2212"/>
                </a:cubicBezTo>
                <a:cubicBezTo>
                  <a:pt x="9429" y="2633"/>
                  <a:pt x="9803" y="3080"/>
                  <a:pt x="10174" y="3526"/>
                </a:cubicBezTo>
                <a:cubicBezTo>
                  <a:pt x="11067" y="4618"/>
                  <a:pt x="11960" y="5736"/>
                  <a:pt x="13250" y="6355"/>
                </a:cubicBezTo>
                <a:cubicBezTo>
                  <a:pt x="14144" y="6789"/>
                  <a:pt x="15101" y="6930"/>
                  <a:pt x="16079" y="6930"/>
                </a:cubicBezTo>
                <a:cubicBezTo>
                  <a:pt x="16948" y="6930"/>
                  <a:pt x="17834" y="6819"/>
                  <a:pt x="18709" y="6702"/>
                </a:cubicBezTo>
                <a:cubicBezTo>
                  <a:pt x="19565" y="6608"/>
                  <a:pt x="20435" y="6506"/>
                  <a:pt x="21288" y="6506"/>
                </a:cubicBezTo>
                <a:cubicBezTo>
                  <a:pt x="21993" y="6506"/>
                  <a:pt x="22687" y="6575"/>
                  <a:pt x="23350" y="6778"/>
                </a:cubicBezTo>
                <a:cubicBezTo>
                  <a:pt x="24789" y="7224"/>
                  <a:pt x="25905" y="8217"/>
                  <a:pt x="27072" y="9259"/>
                </a:cubicBezTo>
                <a:cubicBezTo>
                  <a:pt x="27568" y="9680"/>
                  <a:pt x="28064" y="10126"/>
                  <a:pt x="28584" y="10523"/>
                </a:cubicBezTo>
                <a:cubicBezTo>
                  <a:pt x="29553" y="11268"/>
                  <a:pt x="30645" y="11863"/>
                  <a:pt x="31661" y="12435"/>
                </a:cubicBezTo>
                <a:cubicBezTo>
                  <a:pt x="32779" y="13080"/>
                  <a:pt x="33944" y="13725"/>
                  <a:pt x="34936" y="14519"/>
                </a:cubicBezTo>
                <a:cubicBezTo>
                  <a:pt x="37840" y="16851"/>
                  <a:pt x="39528" y="20647"/>
                  <a:pt x="39329" y="24444"/>
                </a:cubicBezTo>
                <a:cubicBezTo>
                  <a:pt x="39154" y="28190"/>
                  <a:pt x="37195" y="31763"/>
                  <a:pt x="34093" y="33996"/>
                </a:cubicBezTo>
                <a:cubicBezTo>
                  <a:pt x="32282" y="35336"/>
                  <a:pt x="30123" y="36155"/>
                  <a:pt x="28039" y="36973"/>
                </a:cubicBezTo>
                <a:cubicBezTo>
                  <a:pt x="26153" y="37694"/>
                  <a:pt x="24217" y="38462"/>
                  <a:pt x="22506" y="39554"/>
                </a:cubicBezTo>
                <a:cubicBezTo>
                  <a:pt x="21439" y="40248"/>
                  <a:pt x="20422" y="41068"/>
                  <a:pt x="19479" y="41886"/>
                </a:cubicBezTo>
                <a:cubicBezTo>
                  <a:pt x="18461" y="42730"/>
                  <a:pt x="17395" y="43623"/>
                  <a:pt x="16254" y="44318"/>
                </a:cubicBezTo>
                <a:cubicBezTo>
                  <a:pt x="13062" y="46296"/>
                  <a:pt x="9269" y="46838"/>
                  <a:pt x="5509" y="46838"/>
                </a:cubicBezTo>
                <a:cubicBezTo>
                  <a:pt x="3656" y="46838"/>
                  <a:pt x="1811" y="46707"/>
                  <a:pt x="50" y="46551"/>
                </a:cubicBezTo>
                <a:lnTo>
                  <a:pt x="1" y="46997"/>
                </a:lnTo>
                <a:cubicBezTo>
                  <a:pt x="1763" y="47172"/>
                  <a:pt x="3623" y="47295"/>
                  <a:pt x="5485" y="47295"/>
                </a:cubicBezTo>
                <a:cubicBezTo>
                  <a:pt x="9330" y="47295"/>
                  <a:pt x="13201" y="46749"/>
                  <a:pt x="16502" y="44715"/>
                </a:cubicBezTo>
                <a:cubicBezTo>
                  <a:pt x="17667" y="43996"/>
                  <a:pt x="18735" y="43103"/>
                  <a:pt x="19777" y="42233"/>
                </a:cubicBezTo>
                <a:cubicBezTo>
                  <a:pt x="20720" y="41439"/>
                  <a:pt x="21712" y="40622"/>
                  <a:pt x="22755" y="39951"/>
                </a:cubicBezTo>
                <a:cubicBezTo>
                  <a:pt x="24442" y="38859"/>
                  <a:pt x="26351" y="38115"/>
                  <a:pt x="28187" y="37396"/>
                </a:cubicBezTo>
                <a:cubicBezTo>
                  <a:pt x="30297" y="36576"/>
                  <a:pt x="32505" y="35733"/>
                  <a:pt x="34367" y="34369"/>
                </a:cubicBezTo>
                <a:cubicBezTo>
                  <a:pt x="37566" y="32060"/>
                  <a:pt x="39601" y="28339"/>
                  <a:pt x="39800" y="24468"/>
                </a:cubicBezTo>
                <a:cubicBezTo>
                  <a:pt x="39998" y="20524"/>
                  <a:pt x="38261" y="16578"/>
                  <a:pt x="35234" y="14172"/>
                </a:cubicBezTo>
                <a:cubicBezTo>
                  <a:pt x="34192" y="13328"/>
                  <a:pt x="33027" y="12683"/>
                  <a:pt x="31909" y="12038"/>
                </a:cubicBezTo>
                <a:cubicBezTo>
                  <a:pt x="30867" y="11466"/>
                  <a:pt x="29825" y="10871"/>
                  <a:pt x="28882" y="10152"/>
                </a:cubicBezTo>
                <a:cubicBezTo>
                  <a:pt x="28362" y="9779"/>
                  <a:pt x="27866" y="9332"/>
                  <a:pt x="27370" y="8912"/>
                </a:cubicBezTo>
                <a:cubicBezTo>
                  <a:pt x="26228" y="7869"/>
                  <a:pt x="25011" y="6802"/>
                  <a:pt x="23499" y="6331"/>
                </a:cubicBezTo>
                <a:cubicBezTo>
                  <a:pt x="22786" y="6116"/>
                  <a:pt x="22052" y="6040"/>
                  <a:pt x="21310" y="6040"/>
                </a:cubicBezTo>
                <a:cubicBezTo>
                  <a:pt x="20424" y="6040"/>
                  <a:pt x="19526" y="6148"/>
                  <a:pt x="18636" y="6256"/>
                </a:cubicBezTo>
                <a:cubicBezTo>
                  <a:pt x="17753" y="6362"/>
                  <a:pt x="16897" y="6468"/>
                  <a:pt x="16073" y="6468"/>
                </a:cubicBezTo>
                <a:cubicBezTo>
                  <a:pt x="15160" y="6468"/>
                  <a:pt x="14284" y="6338"/>
                  <a:pt x="13449" y="5934"/>
                </a:cubicBezTo>
                <a:cubicBezTo>
                  <a:pt x="12258" y="5362"/>
                  <a:pt x="11414" y="4346"/>
                  <a:pt x="10521" y="3254"/>
                </a:cubicBezTo>
                <a:cubicBezTo>
                  <a:pt x="10150" y="2782"/>
                  <a:pt x="9777" y="2311"/>
                  <a:pt x="9356" y="1889"/>
                </a:cubicBezTo>
                <a:cubicBezTo>
                  <a:pt x="8319" y="801"/>
                  <a:pt x="6861" y="1"/>
                  <a:pt x="551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53277">
            <a:off x="7614426" y="3920050"/>
            <a:ext cx="652300" cy="64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100000">
            <a:off x="7244845" y="706988"/>
            <a:ext cx="506028" cy="36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6766" y="1110194"/>
            <a:ext cx="45353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81248" y="368600"/>
            <a:ext cx="505199" cy="56752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1"/>
          <p:cNvSpPr/>
          <p:nvPr/>
        </p:nvSpPr>
        <p:spPr>
          <a:xfrm rot="2915582">
            <a:off x="7629358" y="3963850"/>
            <a:ext cx="708098" cy="470385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949393" y="-541900"/>
            <a:ext cx="552848" cy="5488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9900001">
            <a:off x="7470747" y="-637424"/>
            <a:ext cx="3954149" cy="2990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7524788">
            <a:off x="-1724058" y="3705676"/>
            <a:ext cx="2581098" cy="204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3"/>
          <p:cNvSpPr txBox="1"/>
          <p:nvPr>
            <p:ph type="title"/>
          </p:nvPr>
        </p:nvSpPr>
        <p:spPr>
          <a:xfrm>
            <a:off x="720000" y="1906275"/>
            <a:ext cx="2168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8" name="Google Shape;128;p13"/>
          <p:cNvSpPr txBox="1"/>
          <p:nvPr>
            <p:ph hasCustomPrompt="1" idx="2" type="title"/>
          </p:nvPr>
        </p:nvSpPr>
        <p:spPr>
          <a:xfrm>
            <a:off x="720000" y="1273200"/>
            <a:ext cx="1327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720000" y="2267643"/>
            <a:ext cx="2168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30" name="Google Shape;130;p13"/>
          <p:cNvSpPr txBox="1"/>
          <p:nvPr>
            <p:ph idx="3" type="title"/>
          </p:nvPr>
        </p:nvSpPr>
        <p:spPr>
          <a:xfrm>
            <a:off x="3356195" y="1906275"/>
            <a:ext cx="2168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1" name="Google Shape;131;p13"/>
          <p:cNvSpPr txBox="1"/>
          <p:nvPr>
            <p:ph hasCustomPrompt="1" idx="4" type="title"/>
          </p:nvPr>
        </p:nvSpPr>
        <p:spPr>
          <a:xfrm>
            <a:off x="3356191" y="1273200"/>
            <a:ext cx="1327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2" name="Google Shape;132;p13"/>
          <p:cNvSpPr txBox="1"/>
          <p:nvPr>
            <p:ph idx="5" type="subTitle"/>
          </p:nvPr>
        </p:nvSpPr>
        <p:spPr>
          <a:xfrm>
            <a:off x="3356195" y="2267643"/>
            <a:ext cx="2168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33" name="Google Shape;133;p13"/>
          <p:cNvSpPr txBox="1"/>
          <p:nvPr>
            <p:ph idx="6" type="title"/>
          </p:nvPr>
        </p:nvSpPr>
        <p:spPr>
          <a:xfrm>
            <a:off x="720000" y="3771775"/>
            <a:ext cx="2168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4" name="Google Shape;134;p13"/>
          <p:cNvSpPr txBox="1"/>
          <p:nvPr>
            <p:ph hasCustomPrompt="1" idx="7" type="title"/>
          </p:nvPr>
        </p:nvSpPr>
        <p:spPr>
          <a:xfrm>
            <a:off x="720000" y="3138800"/>
            <a:ext cx="1327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5" name="Google Shape;135;p13"/>
          <p:cNvSpPr txBox="1"/>
          <p:nvPr>
            <p:ph idx="8" type="subTitle"/>
          </p:nvPr>
        </p:nvSpPr>
        <p:spPr>
          <a:xfrm>
            <a:off x="720000" y="4133243"/>
            <a:ext cx="2168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36" name="Google Shape;136;p13"/>
          <p:cNvSpPr txBox="1"/>
          <p:nvPr>
            <p:ph idx="9" type="title"/>
          </p:nvPr>
        </p:nvSpPr>
        <p:spPr>
          <a:xfrm>
            <a:off x="3356195" y="3771775"/>
            <a:ext cx="2168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7" name="Google Shape;137;p13"/>
          <p:cNvSpPr txBox="1"/>
          <p:nvPr>
            <p:ph hasCustomPrompt="1" idx="13" type="title"/>
          </p:nvPr>
        </p:nvSpPr>
        <p:spPr>
          <a:xfrm>
            <a:off x="3356191" y="3138800"/>
            <a:ext cx="1327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8" name="Google Shape;138;p13"/>
          <p:cNvSpPr txBox="1"/>
          <p:nvPr>
            <p:ph idx="14" type="subTitle"/>
          </p:nvPr>
        </p:nvSpPr>
        <p:spPr>
          <a:xfrm>
            <a:off x="3356195" y="4133243"/>
            <a:ext cx="2168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39" name="Google Shape;139;p13"/>
          <p:cNvSpPr txBox="1"/>
          <p:nvPr>
            <p:ph idx="15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0" name="Google Shape;140;p13"/>
          <p:cNvSpPr txBox="1"/>
          <p:nvPr>
            <p:ph idx="16" type="title"/>
          </p:nvPr>
        </p:nvSpPr>
        <p:spPr>
          <a:xfrm>
            <a:off x="5992412" y="1906275"/>
            <a:ext cx="2168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41" name="Google Shape;141;p13"/>
          <p:cNvSpPr txBox="1"/>
          <p:nvPr>
            <p:ph hasCustomPrompt="1" idx="17" type="title"/>
          </p:nvPr>
        </p:nvSpPr>
        <p:spPr>
          <a:xfrm>
            <a:off x="5992659" y="1273200"/>
            <a:ext cx="1327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2" name="Google Shape;142;p13"/>
          <p:cNvSpPr txBox="1"/>
          <p:nvPr>
            <p:ph idx="18" type="subTitle"/>
          </p:nvPr>
        </p:nvSpPr>
        <p:spPr>
          <a:xfrm>
            <a:off x="5992412" y="2267643"/>
            <a:ext cx="2168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43" name="Google Shape;143;p13"/>
          <p:cNvSpPr txBox="1"/>
          <p:nvPr>
            <p:ph idx="19" type="title"/>
          </p:nvPr>
        </p:nvSpPr>
        <p:spPr>
          <a:xfrm>
            <a:off x="5992412" y="3771775"/>
            <a:ext cx="2168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44" name="Google Shape;144;p13"/>
          <p:cNvSpPr txBox="1"/>
          <p:nvPr>
            <p:ph hasCustomPrompt="1" idx="20" type="title"/>
          </p:nvPr>
        </p:nvSpPr>
        <p:spPr>
          <a:xfrm>
            <a:off x="5992659" y="3138800"/>
            <a:ext cx="1327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5" name="Google Shape;145;p13"/>
          <p:cNvSpPr txBox="1"/>
          <p:nvPr>
            <p:ph idx="21" type="subTitle"/>
          </p:nvPr>
        </p:nvSpPr>
        <p:spPr>
          <a:xfrm>
            <a:off x="5992412" y="4133243"/>
            <a:ext cx="21687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146" name="Google Shape;14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91147" y="2925803"/>
            <a:ext cx="778475" cy="77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4768" y="128385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36752" y="2853976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9957" y="-86675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16566" y="4846978"/>
            <a:ext cx="410448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3"/>
          <p:cNvSpPr/>
          <p:nvPr/>
        </p:nvSpPr>
        <p:spPr>
          <a:xfrm>
            <a:off x="-160150" y="2852652"/>
            <a:ext cx="552830" cy="367209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3"/>
          <p:cNvSpPr/>
          <p:nvPr/>
        </p:nvSpPr>
        <p:spPr>
          <a:xfrm flipH="1" rot="-8100000">
            <a:off x="-580194" y="4414086"/>
            <a:ext cx="1159912" cy="1371985"/>
          </a:xfrm>
          <a:custGeom>
            <a:rect b="b" l="l" r="r" t="t"/>
            <a:pathLst>
              <a:path extrusionOk="0" h="54911" w="40593">
                <a:moveTo>
                  <a:pt x="6576" y="0"/>
                </a:moveTo>
                <a:lnTo>
                  <a:pt x="6352" y="397"/>
                </a:lnTo>
                <a:cubicBezTo>
                  <a:pt x="11142" y="3400"/>
                  <a:pt x="15880" y="6650"/>
                  <a:pt x="20396" y="10050"/>
                </a:cubicBezTo>
                <a:cubicBezTo>
                  <a:pt x="25136" y="13597"/>
                  <a:pt x="30049" y="17593"/>
                  <a:pt x="33870" y="22629"/>
                </a:cubicBezTo>
                <a:cubicBezTo>
                  <a:pt x="36722" y="26426"/>
                  <a:pt x="40146" y="32431"/>
                  <a:pt x="40097" y="39527"/>
                </a:cubicBezTo>
                <a:cubicBezTo>
                  <a:pt x="40097" y="40569"/>
                  <a:pt x="39997" y="41734"/>
                  <a:pt x="39328" y="42578"/>
                </a:cubicBezTo>
                <a:cubicBezTo>
                  <a:pt x="38832" y="43249"/>
                  <a:pt x="38088" y="43620"/>
                  <a:pt x="37318" y="44043"/>
                </a:cubicBezTo>
                <a:cubicBezTo>
                  <a:pt x="36573" y="44414"/>
                  <a:pt x="35805" y="44837"/>
                  <a:pt x="35233" y="45482"/>
                </a:cubicBezTo>
                <a:cubicBezTo>
                  <a:pt x="34316" y="46524"/>
                  <a:pt x="34191" y="47937"/>
                  <a:pt x="34068" y="49277"/>
                </a:cubicBezTo>
                <a:cubicBezTo>
                  <a:pt x="33969" y="50395"/>
                  <a:pt x="33870" y="51560"/>
                  <a:pt x="33324" y="52479"/>
                </a:cubicBezTo>
                <a:cubicBezTo>
                  <a:pt x="32494" y="53860"/>
                  <a:pt x="30844" y="54443"/>
                  <a:pt x="29099" y="54443"/>
                </a:cubicBezTo>
                <a:cubicBezTo>
                  <a:pt x="28183" y="54443"/>
                  <a:pt x="27240" y="54282"/>
                  <a:pt x="26376" y="53991"/>
                </a:cubicBezTo>
                <a:cubicBezTo>
                  <a:pt x="25408" y="53644"/>
                  <a:pt x="24465" y="53197"/>
                  <a:pt x="23548" y="52751"/>
                </a:cubicBezTo>
                <a:cubicBezTo>
                  <a:pt x="22059" y="52056"/>
                  <a:pt x="20545" y="51337"/>
                  <a:pt x="18907" y="51089"/>
                </a:cubicBezTo>
                <a:cubicBezTo>
                  <a:pt x="18406" y="51011"/>
                  <a:pt x="17904" y="50976"/>
                  <a:pt x="17402" y="50976"/>
                </a:cubicBezTo>
                <a:cubicBezTo>
                  <a:pt x="15517" y="50976"/>
                  <a:pt x="13634" y="51463"/>
                  <a:pt x="11811" y="51933"/>
                </a:cubicBezTo>
                <a:cubicBezTo>
                  <a:pt x="10894" y="52181"/>
                  <a:pt x="9925" y="52429"/>
                  <a:pt x="9008" y="52602"/>
                </a:cubicBezTo>
                <a:cubicBezTo>
                  <a:pt x="8232" y="52754"/>
                  <a:pt x="7422" y="52835"/>
                  <a:pt x="6619" y="52835"/>
                </a:cubicBezTo>
                <a:cubicBezTo>
                  <a:pt x="4006" y="52835"/>
                  <a:pt x="1466" y="51969"/>
                  <a:pt x="423" y="49823"/>
                </a:cubicBezTo>
                <a:lnTo>
                  <a:pt x="0" y="50021"/>
                </a:lnTo>
                <a:cubicBezTo>
                  <a:pt x="1146" y="52352"/>
                  <a:pt x="3867" y="53286"/>
                  <a:pt x="6632" y="53286"/>
                </a:cubicBezTo>
                <a:cubicBezTo>
                  <a:pt x="7458" y="53286"/>
                  <a:pt x="8288" y="53203"/>
                  <a:pt x="9081" y="53049"/>
                </a:cubicBezTo>
                <a:cubicBezTo>
                  <a:pt x="10050" y="52876"/>
                  <a:pt x="10993" y="52628"/>
                  <a:pt x="11936" y="52380"/>
                </a:cubicBezTo>
                <a:cubicBezTo>
                  <a:pt x="13729" y="51906"/>
                  <a:pt x="15571" y="51433"/>
                  <a:pt x="17410" y="51433"/>
                </a:cubicBezTo>
                <a:cubicBezTo>
                  <a:pt x="17885" y="51433"/>
                  <a:pt x="18360" y="51465"/>
                  <a:pt x="18834" y="51536"/>
                </a:cubicBezTo>
                <a:cubicBezTo>
                  <a:pt x="20421" y="51784"/>
                  <a:pt x="21910" y="52503"/>
                  <a:pt x="23349" y="53174"/>
                </a:cubicBezTo>
                <a:cubicBezTo>
                  <a:pt x="24266" y="53620"/>
                  <a:pt x="25235" y="54067"/>
                  <a:pt x="26228" y="54414"/>
                </a:cubicBezTo>
                <a:cubicBezTo>
                  <a:pt x="27145" y="54736"/>
                  <a:pt x="28163" y="54910"/>
                  <a:pt x="29155" y="54910"/>
                </a:cubicBezTo>
                <a:cubicBezTo>
                  <a:pt x="30992" y="54910"/>
                  <a:pt x="32778" y="54289"/>
                  <a:pt x="33721" y="52727"/>
                </a:cubicBezTo>
                <a:cubicBezTo>
                  <a:pt x="34316" y="51709"/>
                  <a:pt x="34439" y="50494"/>
                  <a:pt x="34539" y="49327"/>
                </a:cubicBezTo>
                <a:cubicBezTo>
                  <a:pt x="34664" y="47987"/>
                  <a:pt x="34763" y="46722"/>
                  <a:pt x="35581" y="45780"/>
                </a:cubicBezTo>
                <a:cubicBezTo>
                  <a:pt x="36077" y="45184"/>
                  <a:pt x="36772" y="44837"/>
                  <a:pt x="37516" y="44440"/>
                </a:cubicBezTo>
                <a:cubicBezTo>
                  <a:pt x="38310" y="44017"/>
                  <a:pt x="39130" y="43596"/>
                  <a:pt x="39700" y="42876"/>
                </a:cubicBezTo>
                <a:cubicBezTo>
                  <a:pt x="40444" y="41909"/>
                  <a:pt x="40543" y="40642"/>
                  <a:pt x="40543" y="39527"/>
                </a:cubicBezTo>
                <a:cubicBezTo>
                  <a:pt x="40593" y="32306"/>
                  <a:pt x="37145" y="26202"/>
                  <a:pt x="34241" y="22357"/>
                </a:cubicBezTo>
                <a:cubicBezTo>
                  <a:pt x="30370" y="17269"/>
                  <a:pt x="25434" y="13250"/>
                  <a:pt x="20693" y="9703"/>
                </a:cubicBezTo>
                <a:cubicBezTo>
                  <a:pt x="16128" y="6278"/>
                  <a:pt x="11390" y="3027"/>
                  <a:pt x="657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68725" y="-1505788"/>
            <a:ext cx="7647099" cy="7591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4"/>
          <p:cNvSpPr txBox="1"/>
          <p:nvPr>
            <p:ph type="title"/>
          </p:nvPr>
        </p:nvSpPr>
        <p:spPr>
          <a:xfrm>
            <a:off x="1021575" y="3522400"/>
            <a:ext cx="45639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56" name="Google Shape;156;p14"/>
          <p:cNvSpPr txBox="1"/>
          <p:nvPr>
            <p:ph idx="1" type="subTitle"/>
          </p:nvPr>
        </p:nvSpPr>
        <p:spPr>
          <a:xfrm>
            <a:off x="1021575" y="1089200"/>
            <a:ext cx="5435100" cy="240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pic>
        <p:nvPicPr>
          <p:cNvPr id="157" name="Google Shape;157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8051941" y="3908282"/>
            <a:ext cx="1377808" cy="1459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189900" y="4132691"/>
            <a:ext cx="666512" cy="706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8302484" y="3255388"/>
            <a:ext cx="394928" cy="350594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4"/>
          <p:cNvSpPr/>
          <p:nvPr/>
        </p:nvSpPr>
        <p:spPr>
          <a:xfrm flipH="1">
            <a:off x="8144481" y="4036185"/>
            <a:ext cx="1053318" cy="1203826"/>
          </a:xfrm>
          <a:custGeom>
            <a:rect b="b" l="l" r="r" t="t"/>
            <a:pathLst>
              <a:path extrusionOk="0" h="34258" w="31989">
                <a:moveTo>
                  <a:pt x="0" y="4676"/>
                </a:moveTo>
                <a:cubicBezTo>
                  <a:pt x="6382" y="-1706"/>
                  <a:pt x="20691" y="-1453"/>
                  <a:pt x="27075" y="4927"/>
                </a:cubicBezTo>
                <a:cubicBezTo>
                  <a:pt x="34011" y="11859"/>
                  <a:pt x="32436" y="24957"/>
                  <a:pt x="29331" y="3425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161" name="Google Shape;16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248562" y="2208863"/>
            <a:ext cx="623472" cy="66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3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64" name="Google Shape;16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900006">
            <a:off x="6618438" y="-184419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8419991" y="553228"/>
            <a:ext cx="1135075" cy="84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7578977" y="255300"/>
            <a:ext cx="410448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5"/>
          <p:cNvSpPr/>
          <p:nvPr/>
        </p:nvSpPr>
        <p:spPr>
          <a:xfrm rot="900196">
            <a:off x="6632864" y="-147315"/>
            <a:ext cx="581161" cy="489315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168" name="Google Shape;16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499024">
            <a:off x="-806474" y="4403839"/>
            <a:ext cx="3578775" cy="2706849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5"/>
          <p:cNvSpPr/>
          <p:nvPr/>
        </p:nvSpPr>
        <p:spPr>
          <a:xfrm rot="-10398936">
            <a:off x="-414563" y="4002326"/>
            <a:ext cx="1822846" cy="2231570"/>
          </a:xfrm>
          <a:custGeom>
            <a:rect b="b" l="l" r="r" t="t"/>
            <a:pathLst>
              <a:path extrusionOk="0" h="89263" w="72914">
                <a:moveTo>
                  <a:pt x="51816" y="0"/>
                </a:moveTo>
                <a:cubicBezTo>
                  <a:pt x="56095" y="17117"/>
                  <a:pt x="69489" y="31365"/>
                  <a:pt x="72390" y="48768"/>
                </a:cubicBezTo>
                <a:cubicBezTo>
                  <a:pt x="73063" y="52808"/>
                  <a:pt x="73138" y="57552"/>
                  <a:pt x="70866" y="60960"/>
                </a:cubicBezTo>
                <a:cubicBezTo>
                  <a:pt x="68130" y="65063"/>
                  <a:pt x="60234" y="64663"/>
                  <a:pt x="58674" y="69342"/>
                </a:cubicBezTo>
                <a:cubicBezTo>
                  <a:pt x="56687" y="75303"/>
                  <a:pt x="59330" y="84144"/>
                  <a:pt x="54102" y="87630"/>
                </a:cubicBezTo>
                <a:cubicBezTo>
                  <a:pt x="51978" y="89046"/>
                  <a:pt x="48606" y="89808"/>
                  <a:pt x="46482" y="88392"/>
                </a:cubicBezTo>
                <a:cubicBezTo>
                  <a:pt x="39866" y="83981"/>
                  <a:pt x="42430" y="71467"/>
                  <a:pt x="35814" y="67056"/>
                </a:cubicBezTo>
                <a:cubicBezTo>
                  <a:pt x="30303" y="63382"/>
                  <a:pt x="22428" y="67138"/>
                  <a:pt x="16002" y="65532"/>
                </a:cubicBezTo>
                <a:cubicBezTo>
                  <a:pt x="9344" y="63868"/>
                  <a:pt x="3069" y="58716"/>
                  <a:pt x="0" y="5257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6"/>
          <p:cNvSpPr txBox="1"/>
          <p:nvPr>
            <p:ph idx="1" type="subTitle"/>
          </p:nvPr>
        </p:nvSpPr>
        <p:spPr>
          <a:xfrm>
            <a:off x="720000" y="1634475"/>
            <a:ext cx="4694100" cy="20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9pPr>
          </a:lstStyle>
          <a:p/>
        </p:txBody>
      </p:sp>
      <p:sp>
        <p:nvSpPr>
          <p:cNvPr id="172" name="Google Shape;172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73" name="Google Shape;173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7634781">
            <a:off x="-619112" y="4507704"/>
            <a:ext cx="3357171" cy="253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6108100" y="933500"/>
            <a:ext cx="4257250" cy="32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75090" y="-175330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5423901" y="4214798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46274" y="556188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800000">
            <a:off x="6677905" y="4116684"/>
            <a:ext cx="297202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6"/>
          <p:cNvSpPr/>
          <p:nvPr/>
        </p:nvSpPr>
        <p:spPr>
          <a:xfrm rot="7634507">
            <a:off x="341440" y="4059955"/>
            <a:ext cx="2051088" cy="2406035"/>
          </a:xfrm>
          <a:custGeom>
            <a:rect b="b" l="l" r="r" t="t"/>
            <a:pathLst>
              <a:path extrusionOk="0" h="70504" w="60103">
                <a:moveTo>
                  <a:pt x="7458" y="0"/>
                </a:moveTo>
                <a:cubicBezTo>
                  <a:pt x="5013" y="3662"/>
                  <a:pt x="673" y="6653"/>
                  <a:pt x="188" y="11030"/>
                </a:cubicBezTo>
                <a:cubicBezTo>
                  <a:pt x="-975" y="21526"/>
                  <a:pt x="4424" y="31750"/>
                  <a:pt x="7458" y="41865"/>
                </a:cubicBezTo>
                <a:cubicBezTo>
                  <a:pt x="10166" y="50894"/>
                  <a:pt x="11831" y="61553"/>
                  <a:pt x="18989" y="67687"/>
                </a:cubicBezTo>
                <a:cubicBezTo>
                  <a:pt x="25847" y="73564"/>
                  <a:pt x="37248" y="68642"/>
                  <a:pt x="46064" y="66684"/>
                </a:cubicBezTo>
                <a:cubicBezTo>
                  <a:pt x="50943" y="65600"/>
                  <a:pt x="57332" y="65578"/>
                  <a:pt x="60103" y="61419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0" name="Google Shape;180;p16"/>
          <p:cNvSpPr/>
          <p:nvPr/>
        </p:nvSpPr>
        <p:spPr>
          <a:xfrm>
            <a:off x="6990458" y="-145890"/>
            <a:ext cx="581160" cy="489314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7"/>
          <p:cNvSpPr txBox="1"/>
          <p:nvPr>
            <p:ph idx="1" type="subTitle"/>
          </p:nvPr>
        </p:nvSpPr>
        <p:spPr>
          <a:xfrm>
            <a:off x="4892325" y="2955800"/>
            <a:ext cx="2907600" cy="106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83" name="Google Shape;183;p17"/>
          <p:cNvSpPr txBox="1"/>
          <p:nvPr>
            <p:ph type="title"/>
          </p:nvPr>
        </p:nvSpPr>
        <p:spPr>
          <a:xfrm>
            <a:off x="4892325" y="1121500"/>
            <a:ext cx="3534900" cy="16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84" name="Google Shape;184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4">
            <a:off x="-2383475" y="1121504"/>
            <a:ext cx="6581850" cy="4978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3159471" y="3099213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2807289" y="454700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1178687" y="667546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419568" y="1044860"/>
            <a:ext cx="297202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7"/>
          <p:cNvSpPr/>
          <p:nvPr/>
        </p:nvSpPr>
        <p:spPr>
          <a:xfrm rot="10800000">
            <a:off x="-1011454" y="1422143"/>
            <a:ext cx="4476129" cy="4697007"/>
          </a:xfrm>
          <a:custGeom>
            <a:rect b="b" l="l" r="r" t="t"/>
            <a:pathLst>
              <a:path extrusionOk="0" h="176629" w="168323">
                <a:moveTo>
                  <a:pt x="168323" y="0"/>
                </a:moveTo>
                <a:cubicBezTo>
                  <a:pt x="155295" y="1303"/>
                  <a:pt x="142212" y="5456"/>
                  <a:pt x="130985" y="12192"/>
                </a:cubicBezTo>
                <a:cubicBezTo>
                  <a:pt x="118046" y="19955"/>
                  <a:pt x="109205" y="35903"/>
                  <a:pt x="94409" y="38862"/>
                </a:cubicBezTo>
                <a:cubicBezTo>
                  <a:pt x="82700" y="41204"/>
                  <a:pt x="70179" y="36728"/>
                  <a:pt x="58595" y="39624"/>
                </a:cubicBezTo>
                <a:cubicBezTo>
                  <a:pt x="53992" y="40775"/>
                  <a:pt x="48948" y="45875"/>
                  <a:pt x="44879" y="43434"/>
                </a:cubicBezTo>
                <a:cubicBezTo>
                  <a:pt x="38711" y="39733"/>
                  <a:pt x="36018" y="31926"/>
                  <a:pt x="30401" y="27432"/>
                </a:cubicBezTo>
                <a:cubicBezTo>
                  <a:pt x="23655" y="22035"/>
                  <a:pt x="9285" y="21005"/>
                  <a:pt x="4493" y="28194"/>
                </a:cubicBezTo>
                <a:cubicBezTo>
                  <a:pt x="-3268" y="39835"/>
                  <a:pt x="522" y="57590"/>
                  <a:pt x="6779" y="70104"/>
                </a:cubicBezTo>
                <a:cubicBezTo>
                  <a:pt x="11164" y="78873"/>
                  <a:pt x="21927" y="84214"/>
                  <a:pt x="24305" y="93726"/>
                </a:cubicBezTo>
                <a:cubicBezTo>
                  <a:pt x="26711" y="103349"/>
                  <a:pt x="19853" y="113059"/>
                  <a:pt x="17447" y="122682"/>
                </a:cubicBezTo>
                <a:cubicBezTo>
                  <a:pt x="14736" y="133527"/>
                  <a:pt x="13210" y="146211"/>
                  <a:pt x="18209" y="156210"/>
                </a:cubicBezTo>
                <a:cubicBezTo>
                  <a:pt x="24813" y="169418"/>
                  <a:pt x="43267" y="178450"/>
                  <a:pt x="57833" y="176022"/>
                </a:cubicBezTo>
                <a:cubicBezTo>
                  <a:pt x="68595" y="174228"/>
                  <a:pt x="76853" y="164446"/>
                  <a:pt x="87551" y="162306"/>
                </a:cubicBezTo>
                <a:cubicBezTo>
                  <a:pt x="103586" y="159099"/>
                  <a:pt x="123237" y="166784"/>
                  <a:pt x="136319" y="156972"/>
                </a:cubicBezTo>
                <a:cubicBezTo>
                  <a:pt x="141523" y="153069"/>
                  <a:pt x="146933" y="148043"/>
                  <a:pt x="148511" y="141732"/>
                </a:cubicBezTo>
                <a:cubicBezTo>
                  <a:pt x="149961" y="135932"/>
                  <a:pt x="146151" y="130006"/>
                  <a:pt x="144701" y="124206"/>
                </a:cubicBezTo>
                <a:cubicBezTo>
                  <a:pt x="143455" y="119223"/>
                  <a:pt x="144690" y="113561"/>
                  <a:pt x="146987" y="108966"/>
                </a:cubicBezTo>
                <a:cubicBezTo>
                  <a:pt x="150543" y="101854"/>
                  <a:pt x="160372" y="98298"/>
                  <a:pt x="168323" y="9829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_1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8"/>
          <p:cNvSpPr txBox="1"/>
          <p:nvPr>
            <p:ph idx="1" type="subTitle"/>
          </p:nvPr>
        </p:nvSpPr>
        <p:spPr>
          <a:xfrm>
            <a:off x="1079200" y="2207500"/>
            <a:ext cx="2907600" cy="164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92" name="Google Shape;192;p18"/>
          <p:cNvSpPr txBox="1"/>
          <p:nvPr>
            <p:ph type="title"/>
          </p:nvPr>
        </p:nvSpPr>
        <p:spPr>
          <a:xfrm>
            <a:off x="1079200" y="1294100"/>
            <a:ext cx="3534900" cy="72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93" name="Google Shape;193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-1808300" y="3385700"/>
            <a:ext cx="2773201" cy="209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4886750" y="-419050"/>
            <a:ext cx="4257250" cy="32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500005">
            <a:off x="8747627" y="4142865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7879076" y="2333098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7827511" y="3701945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800000">
            <a:off x="5456522" y="2677644"/>
            <a:ext cx="501199" cy="636274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8"/>
          <p:cNvSpPr/>
          <p:nvPr/>
        </p:nvSpPr>
        <p:spPr>
          <a:xfrm rot="10800000">
            <a:off x="-776804" y="3385708"/>
            <a:ext cx="1694304" cy="1987508"/>
          </a:xfrm>
          <a:custGeom>
            <a:rect b="b" l="l" r="r" t="t"/>
            <a:pathLst>
              <a:path extrusionOk="0" h="70504" w="60103">
                <a:moveTo>
                  <a:pt x="7458" y="0"/>
                </a:moveTo>
                <a:cubicBezTo>
                  <a:pt x="5013" y="3662"/>
                  <a:pt x="673" y="6653"/>
                  <a:pt x="188" y="11030"/>
                </a:cubicBezTo>
                <a:cubicBezTo>
                  <a:pt x="-975" y="21526"/>
                  <a:pt x="4424" y="31750"/>
                  <a:pt x="7458" y="41865"/>
                </a:cubicBezTo>
                <a:cubicBezTo>
                  <a:pt x="10166" y="50894"/>
                  <a:pt x="11831" y="61553"/>
                  <a:pt x="18989" y="67687"/>
                </a:cubicBezTo>
                <a:cubicBezTo>
                  <a:pt x="25847" y="73564"/>
                  <a:pt x="37248" y="68642"/>
                  <a:pt x="46064" y="66684"/>
                </a:cubicBezTo>
                <a:cubicBezTo>
                  <a:pt x="50943" y="65600"/>
                  <a:pt x="57332" y="65578"/>
                  <a:pt x="60103" y="61419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00" name="Google Shape;200;p18"/>
          <p:cNvSpPr/>
          <p:nvPr/>
        </p:nvSpPr>
        <p:spPr>
          <a:xfrm rot="4500097">
            <a:off x="8741419" y="4201052"/>
            <a:ext cx="581147" cy="489304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_1_1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"/>
          <p:cNvSpPr txBox="1"/>
          <p:nvPr>
            <p:ph idx="1" type="subTitle"/>
          </p:nvPr>
        </p:nvSpPr>
        <p:spPr>
          <a:xfrm>
            <a:off x="1265475" y="2649050"/>
            <a:ext cx="2520600" cy="106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03" name="Google Shape;203;p19"/>
          <p:cNvSpPr txBox="1"/>
          <p:nvPr>
            <p:ph type="title"/>
          </p:nvPr>
        </p:nvSpPr>
        <p:spPr>
          <a:xfrm>
            <a:off x="1265475" y="1428250"/>
            <a:ext cx="2520600" cy="106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04" name="Google Shape;204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4441374" y="391187"/>
            <a:ext cx="6036126" cy="4242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00000">
            <a:off x="-2044724" y="-1158762"/>
            <a:ext cx="3578774" cy="270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4001076" y="4034400"/>
            <a:ext cx="794999" cy="78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994277" y="4605926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285610" y="3866418"/>
            <a:ext cx="453537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9"/>
          <p:cNvSpPr/>
          <p:nvPr/>
        </p:nvSpPr>
        <p:spPr>
          <a:xfrm>
            <a:off x="-609600" y="-342900"/>
            <a:ext cx="1822850" cy="2231575"/>
          </a:xfrm>
          <a:custGeom>
            <a:rect b="b" l="l" r="r" t="t"/>
            <a:pathLst>
              <a:path extrusionOk="0" h="89263" w="72914">
                <a:moveTo>
                  <a:pt x="51816" y="0"/>
                </a:moveTo>
                <a:cubicBezTo>
                  <a:pt x="56095" y="17117"/>
                  <a:pt x="69489" y="31365"/>
                  <a:pt x="72390" y="48768"/>
                </a:cubicBezTo>
                <a:cubicBezTo>
                  <a:pt x="73063" y="52808"/>
                  <a:pt x="73138" y="57552"/>
                  <a:pt x="70866" y="60960"/>
                </a:cubicBezTo>
                <a:cubicBezTo>
                  <a:pt x="68130" y="65063"/>
                  <a:pt x="60234" y="64663"/>
                  <a:pt x="58674" y="69342"/>
                </a:cubicBezTo>
                <a:cubicBezTo>
                  <a:pt x="56687" y="75303"/>
                  <a:pt x="59330" y="84144"/>
                  <a:pt x="54102" y="87630"/>
                </a:cubicBezTo>
                <a:cubicBezTo>
                  <a:pt x="51978" y="89046"/>
                  <a:pt x="48606" y="89808"/>
                  <a:pt x="46482" y="88392"/>
                </a:cubicBezTo>
                <a:cubicBezTo>
                  <a:pt x="39866" y="83981"/>
                  <a:pt x="42430" y="71467"/>
                  <a:pt x="35814" y="67056"/>
                </a:cubicBezTo>
                <a:cubicBezTo>
                  <a:pt x="30303" y="63382"/>
                  <a:pt x="22428" y="67138"/>
                  <a:pt x="16002" y="65532"/>
                </a:cubicBezTo>
                <a:cubicBezTo>
                  <a:pt x="9344" y="63868"/>
                  <a:pt x="3069" y="58716"/>
                  <a:pt x="0" y="5257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0" name="Google Shape;210;p19"/>
          <p:cNvSpPr/>
          <p:nvPr/>
        </p:nvSpPr>
        <p:spPr>
          <a:xfrm>
            <a:off x="4014042" y="4055681"/>
            <a:ext cx="769111" cy="746644"/>
          </a:xfrm>
          <a:custGeom>
            <a:rect b="b" l="l" r="r" t="t"/>
            <a:pathLst>
              <a:path extrusionOk="0" h="45534" w="46897">
                <a:moveTo>
                  <a:pt x="13786" y="527"/>
                </a:moveTo>
                <a:cubicBezTo>
                  <a:pt x="21534" y="3121"/>
                  <a:pt x="44948" y="20938"/>
                  <a:pt x="46757" y="28379"/>
                </a:cubicBezTo>
                <a:cubicBezTo>
                  <a:pt x="48566" y="35820"/>
                  <a:pt x="32388" y="47766"/>
                  <a:pt x="24640" y="45172"/>
                </a:cubicBezTo>
                <a:cubicBezTo>
                  <a:pt x="16892" y="42578"/>
                  <a:pt x="2079" y="20256"/>
                  <a:pt x="270" y="12815"/>
                </a:cubicBezTo>
                <a:cubicBezTo>
                  <a:pt x="-1539" y="5374"/>
                  <a:pt x="6038" y="-2067"/>
                  <a:pt x="13786" y="527"/>
                </a:cubicBezTo>
                <a:close/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one column 1">
  <p:cSld name="CUSTOM_2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0"/>
          <p:cNvSpPr txBox="1"/>
          <p:nvPr>
            <p:ph type="title"/>
          </p:nvPr>
        </p:nvSpPr>
        <p:spPr>
          <a:xfrm>
            <a:off x="1215300" y="1325825"/>
            <a:ext cx="45972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3" name="Google Shape;213;p20"/>
          <p:cNvSpPr txBox="1"/>
          <p:nvPr>
            <p:ph idx="1" type="body"/>
          </p:nvPr>
        </p:nvSpPr>
        <p:spPr>
          <a:xfrm>
            <a:off x="1215300" y="1957075"/>
            <a:ext cx="4525800" cy="18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pic>
        <p:nvPicPr>
          <p:cNvPr id="214" name="Google Shape;214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4500001">
            <a:off x="5218083" y="2001522"/>
            <a:ext cx="4643700" cy="3264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3760385">
            <a:off x="-851964" y="-801490"/>
            <a:ext cx="2581097" cy="204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299998">
            <a:off x="348814" y="4329817"/>
            <a:ext cx="556249" cy="55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299995">
            <a:off x="7782146" y="669777"/>
            <a:ext cx="506026" cy="364574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0"/>
          <p:cNvSpPr/>
          <p:nvPr/>
        </p:nvSpPr>
        <p:spPr>
          <a:xfrm rot="6299882">
            <a:off x="7758765" y="668472"/>
            <a:ext cx="552822" cy="367203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0"/>
          <p:cNvSpPr/>
          <p:nvPr/>
        </p:nvSpPr>
        <p:spPr>
          <a:xfrm flipH="1" rot="-4335663">
            <a:off x="-489040" y="-750446"/>
            <a:ext cx="1585120" cy="1874883"/>
          </a:xfrm>
          <a:custGeom>
            <a:rect b="b" l="l" r="r" t="t"/>
            <a:pathLst>
              <a:path extrusionOk="0" h="54911" w="40593">
                <a:moveTo>
                  <a:pt x="6576" y="0"/>
                </a:moveTo>
                <a:lnTo>
                  <a:pt x="6352" y="397"/>
                </a:lnTo>
                <a:cubicBezTo>
                  <a:pt x="11142" y="3400"/>
                  <a:pt x="15880" y="6650"/>
                  <a:pt x="20396" y="10050"/>
                </a:cubicBezTo>
                <a:cubicBezTo>
                  <a:pt x="25136" y="13597"/>
                  <a:pt x="30049" y="17593"/>
                  <a:pt x="33870" y="22629"/>
                </a:cubicBezTo>
                <a:cubicBezTo>
                  <a:pt x="36722" y="26426"/>
                  <a:pt x="40146" y="32431"/>
                  <a:pt x="40097" y="39527"/>
                </a:cubicBezTo>
                <a:cubicBezTo>
                  <a:pt x="40097" y="40569"/>
                  <a:pt x="39997" y="41734"/>
                  <a:pt x="39328" y="42578"/>
                </a:cubicBezTo>
                <a:cubicBezTo>
                  <a:pt x="38832" y="43249"/>
                  <a:pt x="38088" y="43620"/>
                  <a:pt x="37318" y="44043"/>
                </a:cubicBezTo>
                <a:cubicBezTo>
                  <a:pt x="36573" y="44414"/>
                  <a:pt x="35805" y="44837"/>
                  <a:pt x="35233" y="45482"/>
                </a:cubicBezTo>
                <a:cubicBezTo>
                  <a:pt x="34316" y="46524"/>
                  <a:pt x="34191" y="47937"/>
                  <a:pt x="34068" y="49277"/>
                </a:cubicBezTo>
                <a:cubicBezTo>
                  <a:pt x="33969" y="50395"/>
                  <a:pt x="33870" y="51560"/>
                  <a:pt x="33324" y="52479"/>
                </a:cubicBezTo>
                <a:cubicBezTo>
                  <a:pt x="32494" y="53860"/>
                  <a:pt x="30844" y="54443"/>
                  <a:pt x="29099" y="54443"/>
                </a:cubicBezTo>
                <a:cubicBezTo>
                  <a:pt x="28183" y="54443"/>
                  <a:pt x="27240" y="54282"/>
                  <a:pt x="26376" y="53991"/>
                </a:cubicBezTo>
                <a:cubicBezTo>
                  <a:pt x="25408" y="53644"/>
                  <a:pt x="24465" y="53197"/>
                  <a:pt x="23548" y="52751"/>
                </a:cubicBezTo>
                <a:cubicBezTo>
                  <a:pt x="22059" y="52056"/>
                  <a:pt x="20545" y="51337"/>
                  <a:pt x="18907" y="51089"/>
                </a:cubicBezTo>
                <a:cubicBezTo>
                  <a:pt x="18406" y="51011"/>
                  <a:pt x="17904" y="50976"/>
                  <a:pt x="17402" y="50976"/>
                </a:cubicBezTo>
                <a:cubicBezTo>
                  <a:pt x="15517" y="50976"/>
                  <a:pt x="13634" y="51463"/>
                  <a:pt x="11811" y="51933"/>
                </a:cubicBezTo>
                <a:cubicBezTo>
                  <a:pt x="10894" y="52181"/>
                  <a:pt x="9925" y="52429"/>
                  <a:pt x="9008" y="52602"/>
                </a:cubicBezTo>
                <a:cubicBezTo>
                  <a:pt x="8232" y="52754"/>
                  <a:pt x="7422" y="52835"/>
                  <a:pt x="6619" y="52835"/>
                </a:cubicBezTo>
                <a:cubicBezTo>
                  <a:pt x="4006" y="52835"/>
                  <a:pt x="1466" y="51969"/>
                  <a:pt x="423" y="49823"/>
                </a:cubicBezTo>
                <a:lnTo>
                  <a:pt x="0" y="50021"/>
                </a:lnTo>
                <a:cubicBezTo>
                  <a:pt x="1146" y="52352"/>
                  <a:pt x="3867" y="53286"/>
                  <a:pt x="6632" y="53286"/>
                </a:cubicBezTo>
                <a:cubicBezTo>
                  <a:pt x="7458" y="53286"/>
                  <a:pt x="8288" y="53203"/>
                  <a:pt x="9081" y="53049"/>
                </a:cubicBezTo>
                <a:cubicBezTo>
                  <a:pt x="10050" y="52876"/>
                  <a:pt x="10993" y="52628"/>
                  <a:pt x="11936" y="52380"/>
                </a:cubicBezTo>
                <a:cubicBezTo>
                  <a:pt x="13729" y="51906"/>
                  <a:pt x="15571" y="51433"/>
                  <a:pt x="17410" y="51433"/>
                </a:cubicBezTo>
                <a:cubicBezTo>
                  <a:pt x="17885" y="51433"/>
                  <a:pt x="18360" y="51465"/>
                  <a:pt x="18834" y="51536"/>
                </a:cubicBezTo>
                <a:cubicBezTo>
                  <a:pt x="20421" y="51784"/>
                  <a:pt x="21910" y="52503"/>
                  <a:pt x="23349" y="53174"/>
                </a:cubicBezTo>
                <a:cubicBezTo>
                  <a:pt x="24266" y="53620"/>
                  <a:pt x="25235" y="54067"/>
                  <a:pt x="26228" y="54414"/>
                </a:cubicBezTo>
                <a:cubicBezTo>
                  <a:pt x="27145" y="54736"/>
                  <a:pt x="28163" y="54910"/>
                  <a:pt x="29155" y="54910"/>
                </a:cubicBezTo>
                <a:cubicBezTo>
                  <a:pt x="30992" y="54910"/>
                  <a:pt x="32778" y="54289"/>
                  <a:pt x="33721" y="52727"/>
                </a:cubicBezTo>
                <a:cubicBezTo>
                  <a:pt x="34316" y="51709"/>
                  <a:pt x="34439" y="50494"/>
                  <a:pt x="34539" y="49327"/>
                </a:cubicBezTo>
                <a:cubicBezTo>
                  <a:pt x="34664" y="47987"/>
                  <a:pt x="34763" y="46722"/>
                  <a:pt x="35581" y="45780"/>
                </a:cubicBezTo>
                <a:cubicBezTo>
                  <a:pt x="36077" y="45184"/>
                  <a:pt x="36772" y="44837"/>
                  <a:pt x="37516" y="44440"/>
                </a:cubicBezTo>
                <a:cubicBezTo>
                  <a:pt x="38310" y="44017"/>
                  <a:pt x="39130" y="43596"/>
                  <a:pt x="39700" y="42876"/>
                </a:cubicBezTo>
                <a:cubicBezTo>
                  <a:pt x="40444" y="41909"/>
                  <a:pt x="40543" y="40642"/>
                  <a:pt x="40543" y="39527"/>
                </a:cubicBezTo>
                <a:cubicBezTo>
                  <a:pt x="40593" y="32306"/>
                  <a:pt x="37145" y="26202"/>
                  <a:pt x="34241" y="22357"/>
                </a:cubicBezTo>
                <a:cubicBezTo>
                  <a:pt x="30370" y="17269"/>
                  <a:pt x="25434" y="13250"/>
                  <a:pt x="20693" y="9703"/>
                </a:cubicBezTo>
                <a:cubicBezTo>
                  <a:pt x="16128" y="6278"/>
                  <a:pt x="11390" y="3027"/>
                  <a:pt x="657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 2">
  <p:cSld name="CUSTOM_2_1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2" name="Google Shape;222;p21"/>
          <p:cNvSpPr txBox="1"/>
          <p:nvPr>
            <p:ph idx="1" type="body"/>
          </p:nvPr>
        </p:nvSpPr>
        <p:spPr>
          <a:xfrm>
            <a:off x="720000" y="1304875"/>
            <a:ext cx="3579900" cy="29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23" name="Google Shape;223;p21"/>
          <p:cNvSpPr txBox="1"/>
          <p:nvPr>
            <p:ph idx="2" type="body"/>
          </p:nvPr>
        </p:nvSpPr>
        <p:spPr>
          <a:xfrm>
            <a:off x="4847325" y="1304875"/>
            <a:ext cx="3579900" cy="29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pic>
        <p:nvPicPr>
          <p:cNvPr id="224" name="Google Shape;224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2700000">
            <a:off x="-2101195" y="3361372"/>
            <a:ext cx="3290884" cy="248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0727193">
            <a:off x="5353018" y="-3160358"/>
            <a:ext cx="6230375" cy="471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1"/>
          <p:cNvSpPr/>
          <p:nvPr/>
        </p:nvSpPr>
        <p:spPr>
          <a:xfrm rot="-5327153">
            <a:off x="6969319" y="-3281388"/>
            <a:ext cx="2980241" cy="5774922"/>
          </a:xfrm>
          <a:custGeom>
            <a:rect b="b" l="l" r="r" t="t"/>
            <a:pathLst>
              <a:path extrusionOk="0" h="114092" w="58879">
                <a:moveTo>
                  <a:pt x="22496" y="1"/>
                </a:moveTo>
                <a:cubicBezTo>
                  <a:pt x="21932" y="1"/>
                  <a:pt x="21365" y="18"/>
                  <a:pt x="20793" y="54"/>
                </a:cubicBezTo>
                <a:cubicBezTo>
                  <a:pt x="18484" y="203"/>
                  <a:pt x="12877" y="1023"/>
                  <a:pt x="10570" y="5364"/>
                </a:cubicBezTo>
                <a:cubicBezTo>
                  <a:pt x="8238" y="9707"/>
                  <a:pt x="10545" y="15017"/>
                  <a:pt x="12877" y="18689"/>
                </a:cubicBezTo>
                <a:cubicBezTo>
                  <a:pt x="13224" y="19259"/>
                  <a:pt x="13572" y="19805"/>
                  <a:pt x="13945" y="20351"/>
                </a:cubicBezTo>
                <a:cubicBezTo>
                  <a:pt x="16152" y="23725"/>
                  <a:pt x="18411" y="27199"/>
                  <a:pt x="18435" y="31145"/>
                </a:cubicBezTo>
                <a:cubicBezTo>
                  <a:pt x="18435" y="31566"/>
                  <a:pt x="18385" y="32187"/>
                  <a:pt x="18014" y="32535"/>
                </a:cubicBezTo>
                <a:cubicBezTo>
                  <a:pt x="17745" y="32753"/>
                  <a:pt x="17372" y="32812"/>
                  <a:pt x="16990" y="32812"/>
                </a:cubicBezTo>
                <a:cubicBezTo>
                  <a:pt x="16809" y="32812"/>
                  <a:pt x="16625" y="32799"/>
                  <a:pt x="16450" y="32783"/>
                </a:cubicBezTo>
                <a:cubicBezTo>
                  <a:pt x="16218" y="32770"/>
                  <a:pt x="15984" y="32764"/>
                  <a:pt x="15750" y="32764"/>
                </a:cubicBezTo>
                <a:cubicBezTo>
                  <a:pt x="13684" y="32764"/>
                  <a:pt x="11572" y="33255"/>
                  <a:pt x="9899" y="34146"/>
                </a:cubicBezTo>
                <a:cubicBezTo>
                  <a:pt x="8387" y="34966"/>
                  <a:pt x="6525" y="36479"/>
                  <a:pt x="6352" y="39059"/>
                </a:cubicBezTo>
                <a:cubicBezTo>
                  <a:pt x="6227" y="41044"/>
                  <a:pt x="7196" y="42956"/>
                  <a:pt x="8139" y="44816"/>
                </a:cubicBezTo>
                <a:cubicBezTo>
                  <a:pt x="9304" y="47098"/>
                  <a:pt x="10396" y="49232"/>
                  <a:pt x="9330" y="51293"/>
                </a:cubicBezTo>
                <a:cubicBezTo>
                  <a:pt x="8635" y="52633"/>
                  <a:pt x="7245" y="53327"/>
                  <a:pt x="5806" y="54072"/>
                </a:cubicBezTo>
                <a:cubicBezTo>
                  <a:pt x="4639" y="54667"/>
                  <a:pt x="3448" y="55263"/>
                  <a:pt x="2581" y="56255"/>
                </a:cubicBezTo>
                <a:cubicBezTo>
                  <a:pt x="447" y="58637"/>
                  <a:pt x="1042" y="62359"/>
                  <a:pt x="2581" y="64989"/>
                </a:cubicBezTo>
                <a:cubicBezTo>
                  <a:pt x="3399" y="66428"/>
                  <a:pt x="4490" y="67693"/>
                  <a:pt x="5532" y="68933"/>
                </a:cubicBezTo>
                <a:cubicBezTo>
                  <a:pt x="6402" y="69975"/>
                  <a:pt x="7319" y="71043"/>
                  <a:pt x="8063" y="72208"/>
                </a:cubicBezTo>
                <a:cubicBezTo>
                  <a:pt x="9502" y="74442"/>
                  <a:pt x="10570" y="77941"/>
                  <a:pt x="8883" y="80496"/>
                </a:cubicBezTo>
                <a:cubicBezTo>
                  <a:pt x="8311" y="81339"/>
                  <a:pt x="7517" y="81984"/>
                  <a:pt x="6650" y="82655"/>
                </a:cubicBezTo>
                <a:cubicBezTo>
                  <a:pt x="6253" y="82977"/>
                  <a:pt x="5856" y="83300"/>
                  <a:pt x="5483" y="83648"/>
                </a:cubicBezTo>
                <a:cubicBezTo>
                  <a:pt x="2158" y="86675"/>
                  <a:pt x="0" y="92928"/>
                  <a:pt x="2730" y="100048"/>
                </a:cubicBezTo>
                <a:cubicBezTo>
                  <a:pt x="4838" y="105606"/>
                  <a:pt x="9155" y="110122"/>
                  <a:pt x="12976" y="114091"/>
                </a:cubicBezTo>
                <a:lnTo>
                  <a:pt x="13300" y="113794"/>
                </a:lnTo>
                <a:cubicBezTo>
                  <a:pt x="9528" y="109824"/>
                  <a:pt x="5235" y="105358"/>
                  <a:pt x="3150" y="99899"/>
                </a:cubicBezTo>
                <a:cubicBezTo>
                  <a:pt x="520" y="92977"/>
                  <a:pt x="2581" y="86923"/>
                  <a:pt x="5781" y="83969"/>
                </a:cubicBezTo>
                <a:cubicBezTo>
                  <a:pt x="6154" y="83648"/>
                  <a:pt x="6551" y="83324"/>
                  <a:pt x="6948" y="83027"/>
                </a:cubicBezTo>
                <a:cubicBezTo>
                  <a:pt x="7791" y="82358"/>
                  <a:pt x="8659" y="81663"/>
                  <a:pt x="9254" y="80744"/>
                </a:cubicBezTo>
                <a:cubicBezTo>
                  <a:pt x="11090" y="78014"/>
                  <a:pt x="10048" y="74418"/>
                  <a:pt x="8460" y="71960"/>
                </a:cubicBezTo>
                <a:cubicBezTo>
                  <a:pt x="7692" y="70769"/>
                  <a:pt x="6773" y="69678"/>
                  <a:pt x="5880" y="68635"/>
                </a:cubicBezTo>
                <a:cubicBezTo>
                  <a:pt x="4838" y="67421"/>
                  <a:pt x="3796" y="66154"/>
                  <a:pt x="2978" y="64765"/>
                </a:cubicBezTo>
                <a:cubicBezTo>
                  <a:pt x="1539" y="62284"/>
                  <a:pt x="943" y="58760"/>
                  <a:pt x="2928" y="56553"/>
                </a:cubicBezTo>
                <a:cubicBezTo>
                  <a:pt x="3722" y="55634"/>
                  <a:pt x="4887" y="55064"/>
                  <a:pt x="6005" y="54493"/>
                </a:cubicBezTo>
                <a:cubicBezTo>
                  <a:pt x="7468" y="53748"/>
                  <a:pt x="8982" y="52980"/>
                  <a:pt x="9727" y="51515"/>
                </a:cubicBezTo>
                <a:cubicBezTo>
                  <a:pt x="10918" y="49232"/>
                  <a:pt x="9701" y="46876"/>
                  <a:pt x="8560" y="44593"/>
                </a:cubicBezTo>
                <a:cubicBezTo>
                  <a:pt x="7642" y="42807"/>
                  <a:pt x="6700" y="40945"/>
                  <a:pt x="6823" y="39085"/>
                </a:cubicBezTo>
                <a:cubicBezTo>
                  <a:pt x="7058" y="35368"/>
                  <a:pt x="11510" y="33234"/>
                  <a:pt x="15735" y="33234"/>
                </a:cubicBezTo>
                <a:cubicBezTo>
                  <a:pt x="15966" y="33234"/>
                  <a:pt x="16197" y="33240"/>
                  <a:pt x="16426" y="33253"/>
                </a:cubicBezTo>
                <a:cubicBezTo>
                  <a:pt x="16595" y="33260"/>
                  <a:pt x="16774" y="33269"/>
                  <a:pt x="16955" y="33269"/>
                </a:cubicBezTo>
                <a:cubicBezTo>
                  <a:pt x="17435" y="33269"/>
                  <a:pt x="17932" y="33207"/>
                  <a:pt x="18312" y="32882"/>
                </a:cubicBezTo>
                <a:cubicBezTo>
                  <a:pt x="18832" y="32410"/>
                  <a:pt x="18881" y="31665"/>
                  <a:pt x="18881" y="31145"/>
                </a:cubicBezTo>
                <a:cubicBezTo>
                  <a:pt x="18881" y="27076"/>
                  <a:pt x="16575" y="23527"/>
                  <a:pt x="14342" y="20103"/>
                </a:cubicBezTo>
                <a:cubicBezTo>
                  <a:pt x="13969" y="19557"/>
                  <a:pt x="13621" y="19011"/>
                  <a:pt x="13274" y="18465"/>
                </a:cubicBezTo>
                <a:cubicBezTo>
                  <a:pt x="10991" y="14868"/>
                  <a:pt x="8758" y="9731"/>
                  <a:pt x="10967" y="5589"/>
                </a:cubicBezTo>
                <a:cubicBezTo>
                  <a:pt x="13175" y="1444"/>
                  <a:pt x="18610" y="650"/>
                  <a:pt x="20817" y="527"/>
                </a:cubicBezTo>
                <a:cubicBezTo>
                  <a:pt x="21408" y="487"/>
                  <a:pt x="21995" y="468"/>
                  <a:pt x="22577" y="468"/>
                </a:cubicBezTo>
                <a:cubicBezTo>
                  <a:pt x="30351" y="468"/>
                  <a:pt x="37260" y="3876"/>
                  <a:pt x="41784" y="6853"/>
                </a:cubicBezTo>
                <a:cubicBezTo>
                  <a:pt x="48061" y="10948"/>
                  <a:pt x="53396" y="16381"/>
                  <a:pt x="58557" y="21641"/>
                </a:cubicBezTo>
                <a:lnTo>
                  <a:pt x="58879" y="21320"/>
                </a:lnTo>
                <a:cubicBezTo>
                  <a:pt x="53694" y="16034"/>
                  <a:pt x="48358" y="10601"/>
                  <a:pt x="42056" y="6456"/>
                </a:cubicBezTo>
                <a:cubicBezTo>
                  <a:pt x="37423" y="3445"/>
                  <a:pt x="30412" y="1"/>
                  <a:pt x="2249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7" name="Google Shape;22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700000">
            <a:off x="-394775" y="1755468"/>
            <a:ext cx="707142" cy="701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45721" y="4492899"/>
            <a:ext cx="342079" cy="339586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1"/>
          <p:cNvSpPr/>
          <p:nvPr/>
        </p:nvSpPr>
        <p:spPr>
          <a:xfrm rot="2700000">
            <a:off x="-286211" y="1842283"/>
            <a:ext cx="540609" cy="578955"/>
          </a:xfrm>
          <a:custGeom>
            <a:rect b="b" l="l" r="r" t="t"/>
            <a:pathLst>
              <a:path extrusionOk="0" h="34258" w="31989">
                <a:moveTo>
                  <a:pt x="0" y="4676"/>
                </a:moveTo>
                <a:cubicBezTo>
                  <a:pt x="6382" y="-1706"/>
                  <a:pt x="20691" y="-1453"/>
                  <a:pt x="27075" y="4927"/>
                </a:cubicBezTo>
                <a:cubicBezTo>
                  <a:pt x="34011" y="11859"/>
                  <a:pt x="32436" y="24957"/>
                  <a:pt x="29331" y="3425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230" name="Google Shape;230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55858" y="3781275"/>
            <a:ext cx="319989" cy="3176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3" name="Google Shape;233;p22"/>
          <p:cNvSpPr txBox="1"/>
          <p:nvPr>
            <p:ph idx="2" type="title"/>
          </p:nvPr>
        </p:nvSpPr>
        <p:spPr>
          <a:xfrm>
            <a:off x="720000" y="2717066"/>
            <a:ext cx="2060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34" name="Google Shape;234;p22"/>
          <p:cNvSpPr txBox="1"/>
          <p:nvPr>
            <p:ph idx="1" type="subTitle"/>
          </p:nvPr>
        </p:nvSpPr>
        <p:spPr>
          <a:xfrm>
            <a:off x="720000" y="3039652"/>
            <a:ext cx="2060700" cy="80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35" name="Google Shape;235;p22"/>
          <p:cNvSpPr txBox="1"/>
          <p:nvPr>
            <p:ph idx="3" type="title"/>
          </p:nvPr>
        </p:nvSpPr>
        <p:spPr>
          <a:xfrm>
            <a:off x="3543244" y="2717066"/>
            <a:ext cx="2060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36" name="Google Shape;236;p22"/>
          <p:cNvSpPr txBox="1"/>
          <p:nvPr>
            <p:ph idx="4" type="subTitle"/>
          </p:nvPr>
        </p:nvSpPr>
        <p:spPr>
          <a:xfrm>
            <a:off x="3543250" y="3039652"/>
            <a:ext cx="2060700" cy="80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37" name="Google Shape;237;p22"/>
          <p:cNvSpPr txBox="1"/>
          <p:nvPr>
            <p:ph idx="5" type="title"/>
          </p:nvPr>
        </p:nvSpPr>
        <p:spPr>
          <a:xfrm>
            <a:off x="6366511" y="2717066"/>
            <a:ext cx="2060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38" name="Google Shape;238;p22"/>
          <p:cNvSpPr txBox="1"/>
          <p:nvPr>
            <p:ph idx="6" type="subTitle"/>
          </p:nvPr>
        </p:nvSpPr>
        <p:spPr>
          <a:xfrm>
            <a:off x="6366524" y="3039652"/>
            <a:ext cx="2060700" cy="80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239" name="Google Shape;239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22491" y="4223275"/>
            <a:ext cx="4643700" cy="3264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739613">
            <a:off x="7254791" y="-347290"/>
            <a:ext cx="2581097" cy="2049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8267225" y="4422326"/>
            <a:ext cx="556250" cy="55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187344" y="4516149"/>
            <a:ext cx="506026" cy="364573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2"/>
          <p:cNvSpPr/>
          <p:nvPr/>
        </p:nvSpPr>
        <p:spPr>
          <a:xfrm rot="10800000">
            <a:off x="163938" y="4514838"/>
            <a:ext cx="552830" cy="367209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2"/>
          <p:cNvSpPr/>
          <p:nvPr/>
        </p:nvSpPr>
        <p:spPr>
          <a:xfrm flipH="1" rot="164249">
            <a:off x="7752780" y="-399873"/>
            <a:ext cx="1585139" cy="1874884"/>
          </a:xfrm>
          <a:custGeom>
            <a:rect b="b" l="l" r="r" t="t"/>
            <a:pathLst>
              <a:path extrusionOk="0" h="54911" w="40593">
                <a:moveTo>
                  <a:pt x="6576" y="0"/>
                </a:moveTo>
                <a:lnTo>
                  <a:pt x="6352" y="397"/>
                </a:lnTo>
                <a:cubicBezTo>
                  <a:pt x="11142" y="3400"/>
                  <a:pt x="15880" y="6650"/>
                  <a:pt x="20396" y="10050"/>
                </a:cubicBezTo>
                <a:cubicBezTo>
                  <a:pt x="25136" y="13597"/>
                  <a:pt x="30049" y="17593"/>
                  <a:pt x="33870" y="22629"/>
                </a:cubicBezTo>
                <a:cubicBezTo>
                  <a:pt x="36722" y="26426"/>
                  <a:pt x="40146" y="32431"/>
                  <a:pt x="40097" y="39527"/>
                </a:cubicBezTo>
                <a:cubicBezTo>
                  <a:pt x="40097" y="40569"/>
                  <a:pt x="39997" y="41734"/>
                  <a:pt x="39328" y="42578"/>
                </a:cubicBezTo>
                <a:cubicBezTo>
                  <a:pt x="38832" y="43249"/>
                  <a:pt x="38088" y="43620"/>
                  <a:pt x="37318" y="44043"/>
                </a:cubicBezTo>
                <a:cubicBezTo>
                  <a:pt x="36573" y="44414"/>
                  <a:pt x="35805" y="44837"/>
                  <a:pt x="35233" y="45482"/>
                </a:cubicBezTo>
                <a:cubicBezTo>
                  <a:pt x="34316" y="46524"/>
                  <a:pt x="34191" y="47937"/>
                  <a:pt x="34068" y="49277"/>
                </a:cubicBezTo>
                <a:cubicBezTo>
                  <a:pt x="33969" y="50395"/>
                  <a:pt x="33870" y="51560"/>
                  <a:pt x="33324" y="52479"/>
                </a:cubicBezTo>
                <a:cubicBezTo>
                  <a:pt x="32494" y="53860"/>
                  <a:pt x="30844" y="54443"/>
                  <a:pt x="29099" y="54443"/>
                </a:cubicBezTo>
                <a:cubicBezTo>
                  <a:pt x="28183" y="54443"/>
                  <a:pt x="27240" y="54282"/>
                  <a:pt x="26376" y="53991"/>
                </a:cubicBezTo>
                <a:cubicBezTo>
                  <a:pt x="25408" y="53644"/>
                  <a:pt x="24465" y="53197"/>
                  <a:pt x="23548" y="52751"/>
                </a:cubicBezTo>
                <a:cubicBezTo>
                  <a:pt x="22059" y="52056"/>
                  <a:pt x="20545" y="51337"/>
                  <a:pt x="18907" y="51089"/>
                </a:cubicBezTo>
                <a:cubicBezTo>
                  <a:pt x="18406" y="51011"/>
                  <a:pt x="17904" y="50976"/>
                  <a:pt x="17402" y="50976"/>
                </a:cubicBezTo>
                <a:cubicBezTo>
                  <a:pt x="15517" y="50976"/>
                  <a:pt x="13634" y="51463"/>
                  <a:pt x="11811" y="51933"/>
                </a:cubicBezTo>
                <a:cubicBezTo>
                  <a:pt x="10894" y="52181"/>
                  <a:pt x="9925" y="52429"/>
                  <a:pt x="9008" y="52602"/>
                </a:cubicBezTo>
                <a:cubicBezTo>
                  <a:pt x="8232" y="52754"/>
                  <a:pt x="7422" y="52835"/>
                  <a:pt x="6619" y="52835"/>
                </a:cubicBezTo>
                <a:cubicBezTo>
                  <a:pt x="4006" y="52835"/>
                  <a:pt x="1466" y="51969"/>
                  <a:pt x="423" y="49823"/>
                </a:cubicBezTo>
                <a:lnTo>
                  <a:pt x="0" y="50021"/>
                </a:lnTo>
                <a:cubicBezTo>
                  <a:pt x="1146" y="52352"/>
                  <a:pt x="3867" y="53286"/>
                  <a:pt x="6632" y="53286"/>
                </a:cubicBezTo>
                <a:cubicBezTo>
                  <a:pt x="7458" y="53286"/>
                  <a:pt x="8288" y="53203"/>
                  <a:pt x="9081" y="53049"/>
                </a:cubicBezTo>
                <a:cubicBezTo>
                  <a:pt x="10050" y="52876"/>
                  <a:pt x="10993" y="52628"/>
                  <a:pt x="11936" y="52380"/>
                </a:cubicBezTo>
                <a:cubicBezTo>
                  <a:pt x="13729" y="51906"/>
                  <a:pt x="15571" y="51433"/>
                  <a:pt x="17410" y="51433"/>
                </a:cubicBezTo>
                <a:cubicBezTo>
                  <a:pt x="17885" y="51433"/>
                  <a:pt x="18360" y="51465"/>
                  <a:pt x="18834" y="51536"/>
                </a:cubicBezTo>
                <a:cubicBezTo>
                  <a:pt x="20421" y="51784"/>
                  <a:pt x="21910" y="52503"/>
                  <a:pt x="23349" y="53174"/>
                </a:cubicBezTo>
                <a:cubicBezTo>
                  <a:pt x="24266" y="53620"/>
                  <a:pt x="25235" y="54067"/>
                  <a:pt x="26228" y="54414"/>
                </a:cubicBezTo>
                <a:cubicBezTo>
                  <a:pt x="27145" y="54736"/>
                  <a:pt x="28163" y="54910"/>
                  <a:pt x="29155" y="54910"/>
                </a:cubicBezTo>
                <a:cubicBezTo>
                  <a:pt x="30992" y="54910"/>
                  <a:pt x="32778" y="54289"/>
                  <a:pt x="33721" y="52727"/>
                </a:cubicBezTo>
                <a:cubicBezTo>
                  <a:pt x="34316" y="51709"/>
                  <a:pt x="34439" y="50494"/>
                  <a:pt x="34539" y="49327"/>
                </a:cubicBezTo>
                <a:cubicBezTo>
                  <a:pt x="34664" y="47987"/>
                  <a:pt x="34763" y="46722"/>
                  <a:pt x="35581" y="45780"/>
                </a:cubicBezTo>
                <a:cubicBezTo>
                  <a:pt x="36077" y="45184"/>
                  <a:pt x="36772" y="44837"/>
                  <a:pt x="37516" y="44440"/>
                </a:cubicBezTo>
                <a:cubicBezTo>
                  <a:pt x="38310" y="44017"/>
                  <a:pt x="39130" y="43596"/>
                  <a:pt x="39700" y="42876"/>
                </a:cubicBezTo>
                <a:cubicBezTo>
                  <a:pt x="40444" y="41909"/>
                  <a:pt x="40543" y="40642"/>
                  <a:pt x="40543" y="39527"/>
                </a:cubicBezTo>
                <a:cubicBezTo>
                  <a:pt x="40593" y="32306"/>
                  <a:pt x="37145" y="26202"/>
                  <a:pt x="34241" y="22357"/>
                </a:cubicBezTo>
                <a:cubicBezTo>
                  <a:pt x="30370" y="17269"/>
                  <a:pt x="25434" y="13250"/>
                  <a:pt x="20693" y="9703"/>
                </a:cubicBezTo>
                <a:cubicBezTo>
                  <a:pt x="16128" y="6278"/>
                  <a:pt x="11390" y="3027"/>
                  <a:pt x="657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7" name="Google Shape;247;p23"/>
          <p:cNvSpPr txBox="1"/>
          <p:nvPr>
            <p:ph idx="2" type="title"/>
          </p:nvPr>
        </p:nvSpPr>
        <p:spPr>
          <a:xfrm>
            <a:off x="720000" y="3174266"/>
            <a:ext cx="2060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48" name="Google Shape;248;p23"/>
          <p:cNvSpPr txBox="1"/>
          <p:nvPr>
            <p:ph idx="1" type="subTitle"/>
          </p:nvPr>
        </p:nvSpPr>
        <p:spPr>
          <a:xfrm>
            <a:off x="720000" y="3487154"/>
            <a:ext cx="2060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49" name="Google Shape;249;p23"/>
          <p:cNvSpPr txBox="1"/>
          <p:nvPr>
            <p:ph idx="3" type="title"/>
          </p:nvPr>
        </p:nvSpPr>
        <p:spPr>
          <a:xfrm>
            <a:off x="3543244" y="3174266"/>
            <a:ext cx="2060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50" name="Google Shape;250;p23"/>
          <p:cNvSpPr txBox="1"/>
          <p:nvPr>
            <p:ph idx="4" type="subTitle"/>
          </p:nvPr>
        </p:nvSpPr>
        <p:spPr>
          <a:xfrm>
            <a:off x="3543251" y="3487154"/>
            <a:ext cx="2060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51" name="Google Shape;251;p23"/>
          <p:cNvSpPr txBox="1"/>
          <p:nvPr>
            <p:ph idx="5" type="title"/>
          </p:nvPr>
        </p:nvSpPr>
        <p:spPr>
          <a:xfrm>
            <a:off x="6366511" y="3174266"/>
            <a:ext cx="20607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52" name="Google Shape;252;p23"/>
          <p:cNvSpPr txBox="1"/>
          <p:nvPr>
            <p:ph idx="6" type="subTitle"/>
          </p:nvPr>
        </p:nvSpPr>
        <p:spPr>
          <a:xfrm>
            <a:off x="6366525" y="3487154"/>
            <a:ext cx="2060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253" name="Google Shape;253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8267225" y="4422326"/>
            <a:ext cx="556250" cy="55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87344" y="4516149"/>
            <a:ext cx="506026" cy="364573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3"/>
          <p:cNvSpPr/>
          <p:nvPr/>
        </p:nvSpPr>
        <p:spPr>
          <a:xfrm rot="10800000">
            <a:off x="163938" y="4514838"/>
            <a:ext cx="552830" cy="367209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6" name="Google Shape;25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0392736">
            <a:off x="4654459" y="-2003871"/>
            <a:ext cx="4801033" cy="32200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9" name="Google Shape;259;p24"/>
          <p:cNvSpPr txBox="1"/>
          <p:nvPr>
            <p:ph idx="2" type="title"/>
          </p:nvPr>
        </p:nvSpPr>
        <p:spPr>
          <a:xfrm>
            <a:off x="1862213" y="1677675"/>
            <a:ext cx="22299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60" name="Google Shape;260;p24"/>
          <p:cNvSpPr txBox="1"/>
          <p:nvPr>
            <p:ph idx="1" type="subTitle"/>
          </p:nvPr>
        </p:nvSpPr>
        <p:spPr>
          <a:xfrm>
            <a:off x="1862213" y="2039043"/>
            <a:ext cx="2229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61" name="Google Shape;261;p24"/>
          <p:cNvSpPr txBox="1"/>
          <p:nvPr>
            <p:ph idx="3" type="title"/>
          </p:nvPr>
        </p:nvSpPr>
        <p:spPr>
          <a:xfrm>
            <a:off x="6194091" y="1677675"/>
            <a:ext cx="22299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62" name="Google Shape;262;p24"/>
          <p:cNvSpPr txBox="1"/>
          <p:nvPr>
            <p:ph idx="4" type="subTitle"/>
          </p:nvPr>
        </p:nvSpPr>
        <p:spPr>
          <a:xfrm>
            <a:off x="6194091" y="2039043"/>
            <a:ext cx="2229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63" name="Google Shape;263;p24"/>
          <p:cNvSpPr txBox="1"/>
          <p:nvPr>
            <p:ph idx="5" type="title"/>
          </p:nvPr>
        </p:nvSpPr>
        <p:spPr>
          <a:xfrm>
            <a:off x="1862213" y="3466975"/>
            <a:ext cx="22299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64" name="Google Shape;264;p24"/>
          <p:cNvSpPr txBox="1"/>
          <p:nvPr>
            <p:ph idx="6" type="subTitle"/>
          </p:nvPr>
        </p:nvSpPr>
        <p:spPr>
          <a:xfrm>
            <a:off x="1862213" y="3828443"/>
            <a:ext cx="2229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65" name="Google Shape;265;p24"/>
          <p:cNvSpPr txBox="1"/>
          <p:nvPr>
            <p:ph idx="7" type="title"/>
          </p:nvPr>
        </p:nvSpPr>
        <p:spPr>
          <a:xfrm>
            <a:off x="6194091" y="3466975"/>
            <a:ext cx="22299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66" name="Google Shape;266;p24"/>
          <p:cNvSpPr txBox="1"/>
          <p:nvPr>
            <p:ph idx="8" type="subTitle"/>
          </p:nvPr>
        </p:nvSpPr>
        <p:spPr>
          <a:xfrm>
            <a:off x="6194091" y="3828443"/>
            <a:ext cx="2229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267" name="Google Shape;267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8963533">
            <a:off x="-1215554" y="4267698"/>
            <a:ext cx="3578776" cy="2706849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4"/>
          <p:cNvSpPr/>
          <p:nvPr/>
        </p:nvSpPr>
        <p:spPr>
          <a:xfrm rot="-9863346">
            <a:off x="-718546" y="3798524"/>
            <a:ext cx="1822829" cy="2231549"/>
          </a:xfrm>
          <a:custGeom>
            <a:rect b="b" l="l" r="r" t="t"/>
            <a:pathLst>
              <a:path extrusionOk="0" h="89263" w="72914">
                <a:moveTo>
                  <a:pt x="51816" y="0"/>
                </a:moveTo>
                <a:cubicBezTo>
                  <a:pt x="56095" y="17117"/>
                  <a:pt x="69489" y="31365"/>
                  <a:pt x="72390" y="48768"/>
                </a:cubicBezTo>
                <a:cubicBezTo>
                  <a:pt x="73063" y="52808"/>
                  <a:pt x="73138" y="57552"/>
                  <a:pt x="70866" y="60960"/>
                </a:cubicBezTo>
                <a:cubicBezTo>
                  <a:pt x="68130" y="65063"/>
                  <a:pt x="60234" y="64663"/>
                  <a:pt x="58674" y="69342"/>
                </a:cubicBezTo>
                <a:cubicBezTo>
                  <a:pt x="56687" y="75303"/>
                  <a:pt x="59330" y="84144"/>
                  <a:pt x="54102" y="87630"/>
                </a:cubicBezTo>
                <a:cubicBezTo>
                  <a:pt x="51978" y="89046"/>
                  <a:pt x="48606" y="89808"/>
                  <a:pt x="46482" y="88392"/>
                </a:cubicBezTo>
                <a:cubicBezTo>
                  <a:pt x="39866" y="83981"/>
                  <a:pt x="42430" y="71467"/>
                  <a:pt x="35814" y="67056"/>
                </a:cubicBezTo>
                <a:cubicBezTo>
                  <a:pt x="30303" y="63382"/>
                  <a:pt x="22428" y="67138"/>
                  <a:pt x="16002" y="65532"/>
                </a:cubicBezTo>
                <a:cubicBezTo>
                  <a:pt x="9344" y="63868"/>
                  <a:pt x="3069" y="58716"/>
                  <a:pt x="0" y="5257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269" name="Google Shape;26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591149">
            <a:off x="5121544" y="-3247033"/>
            <a:ext cx="6230374" cy="47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8593664" y="2867314"/>
            <a:ext cx="418500" cy="41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31977" y="955275"/>
            <a:ext cx="427875" cy="308275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4"/>
          <p:cNvSpPr/>
          <p:nvPr/>
        </p:nvSpPr>
        <p:spPr>
          <a:xfrm rot="-4191120">
            <a:off x="6605260" y="-3393184"/>
            <a:ext cx="2980307" cy="5775050"/>
          </a:xfrm>
          <a:custGeom>
            <a:rect b="b" l="l" r="r" t="t"/>
            <a:pathLst>
              <a:path extrusionOk="0" h="114092" w="58879">
                <a:moveTo>
                  <a:pt x="22496" y="1"/>
                </a:moveTo>
                <a:cubicBezTo>
                  <a:pt x="21932" y="1"/>
                  <a:pt x="21365" y="18"/>
                  <a:pt x="20793" y="54"/>
                </a:cubicBezTo>
                <a:cubicBezTo>
                  <a:pt x="18484" y="203"/>
                  <a:pt x="12877" y="1023"/>
                  <a:pt x="10570" y="5364"/>
                </a:cubicBezTo>
                <a:cubicBezTo>
                  <a:pt x="8238" y="9707"/>
                  <a:pt x="10545" y="15017"/>
                  <a:pt x="12877" y="18689"/>
                </a:cubicBezTo>
                <a:cubicBezTo>
                  <a:pt x="13224" y="19259"/>
                  <a:pt x="13572" y="19805"/>
                  <a:pt x="13945" y="20351"/>
                </a:cubicBezTo>
                <a:cubicBezTo>
                  <a:pt x="16152" y="23725"/>
                  <a:pt x="18411" y="27199"/>
                  <a:pt x="18435" y="31145"/>
                </a:cubicBezTo>
                <a:cubicBezTo>
                  <a:pt x="18435" y="31566"/>
                  <a:pt x="18385" y="32187"/>
                  <a:pt x="18014" y="32535"/>
                </a:cubicBezTo>
                <a:cubicBezTo>
                  <a:pt x="17745" y="32753"/>
                  <a:pt x="17372" y="32812"/>
                  <a:pt x="16990" y="32812"/>
                </a:cubicBezTo>
                <a:cubicBezTo>
                  <a:pt x="16809" y="32812"/>
                  <a:pt x="16625" y="32799"/>
                  <a:pt x="16450" y="32783"/>
                </a:cubicBezTo>
                <a:cubicBezTo>
                  <a:pt x="16218" y="32770"/>
                  <a:pt x="15984" y="32764"/>
                  <a:pt x="15750" y="32764"/>
                </a:cubicBezTo>
                <a:cubicBezTo>
                  <a:pt x="13684" y="32764"/>
                  <a:pt x="11572" y="33255"/>
                  <a:pt x="9899" y="34146"/>
                </a:cubicBezTo>
                <a:cubicBezTo>
                  <a:pt x="8387" y="34966"/>
                  <a:pt x="6525" y="36479"/>
                  <a:pt x="6352" y="39059"/>
                </a:cubicBezTo>
                <a:cubicBezTo>
                  <a:pt x="6227" y="41044"/>
                  <a:pt x="7196" y="42956"/>
                  <a:pt x="8139" y="44816"/>
                </a:cubicBezTo>
                <a:cubicBezTo>
                  <a:pt x="9304" y="47098"/>
                  <a:pt x="10396" y="49232"/>
                  <a:pt x="9330" y="51293"/>
                </a:cubicBezTo>
                <a:cubicBezTo>
                  <a:pt x="8635" y="52633"/>
                  <a:pt x="7245" y="53327"/>
                  <a:pt x="5806" y="54072"/>
                </a:cubicBezTo>
                <a:cubicBezTo>
                  <a:pt x="4639" y="54667"/>
                  <a:pt x="3448" y="55263"/>
                  <a:pt x="2581" y="56255"/>
                </a:cubicBezTo>
                <a:cubicBezTo>
                  <a:pt x="447" y="58637"/>
                  <a:pt x="1042" y="62359"/>
                  <a:pt x="2581" y="64989"/>
                </a:cubicBezTo>
                <a:cubicBezTo>
                  <a:pt x="3399" y="66428"/>
                  <a:pt x="4490" y="67693"/>
                  <a:pt x="5532" y="68933"/>
                </a:cubicBezTo>
                <a:cubicBezTo>
                  <a:pt x="6402" y="69975"/>
                  <a:pt x="7319" y="71043"/>
                  <a:pt x="8063" y="72208"/>
                </a:cubicBezTo>
                <a:cubicBezTo>
                  <a:pt x="9502" y="74442"/>
                  <a:pt x="10570" y="77941"/>
                  <a:pt x="8883" y="80496"/>
                </a:cubicBezTo>
                <a:cubicBezTo>
                  <a:pt x="8311" y="81339"/>
                  <a:pt x="7517" y="81984"/>
                  <a:pt x="6650" y="82655"/>
                </a:cubicBezTo>
                <a:cubicBezTo>
                  <a:pt x="6253" y="82977"/>
                  <a:pt x="5856" y="83300"/>
                  <a:pt x="5483" y="83648"/>
                </a:cubicBezTo>
                <a:cubicBezTo>
                  <a:pt x="2158" y="86675"/>
                  <a:pt x="0" y="92928"/>
                  <a:pt x="2730" y="100048"/>
                </a:cubicBezTo>
                <a:cubicBezTo>
                  <a:pt x="4838" y="105606"/>
                  <a:pt x="9155" y="110122"/>
                  <a:pt x="12976" y="114091"/>
                </a:cubicBezTo>
                <a:lnTo>
                  <a:pt x="13300" y="113794"/>
                </a:lnTo>
                <a:cubicBezTo>
                  <a:pt x="9528" y="109824"/>
                  <a:pt x="5235" y="105358"/>
                  <a:pt x="3150" y="99899"/>
                </a:cubicBezTo>
                <a:cubicBezTo>
                  <a:pt x="520" y="92977"/>
                  <a:pt x="2581" y="86923"/>
                  <a:pt x="5781" y="83969"/>
                </a:cubicBezTo>
                <a:cubicBezTo>
                  <a:pt x="6154" y="83648"/>
                  <a:pt x="6551" y="83324"/>
                  <a:pt x="6948" y="83027"/>
                </a:cubicBezTo>
                <a:cubicBezTo>
                  <a:pt x="7791" y="82358"/>
                  <a:pt x="8659" y="81663"/>
                  <a:pt x="9254" y="80744"/>
                </a:cubicBezTo>
                <a:cubicBezTo>
                  <a:pt x="11090" y="78014"/>
                  <a:pt x="10048" y="74418"/>
                  <a:pt x="8460" y="71960"/>
                </a:cubicBezTo>
                <a:cubicBezTo>
                  <a:pt x="7692" y="70769"/>
                  <a:pt x="6773" y="69678"/>
                  <a:pt x="5880" y="68635"/>
                </a:cubicBezTo>
                <a:cubicBezTo>
                  <a:pt x="4838" y="67421"/>
                  <a:pt x="3796" y="66154"/>
                  <a:pt x="2978" y="64765"/>
                </a:cubicBezTo>
                <a:cubicBezTo>
                  <a:pt x="1539" y="62284"/>
                  <a:pt x="943" y="58760"/>
                  <a:pt x="2928" y="56553"/>
                </a:cubicBezTo>
                <a:cubicBezTo>
                  <a:pt x="3722" y="55634"/>
                  <a:pt x="4887" y="55064"/>
                  <a:pt x="6005" y="54493"/>
                </a:cubicBezTo>
                <a:cubicBezTo>
                  <a:pt x="7468" y="53748"/>
                  <a:pt x="8982" y="52980"/>
                  <a:pt x="9727" y="51515"/>
                </a:cubicBezTo>
                <a:cubicBezTo>
                  <a:pt x="10918" y="49232"/>
                  <a:pt x="9701" y="46876"/>
                  <a:pt x="8560" y="44593"/>
                </a:cubicBezTo>
                <a:cubicBezTo>
                  <a:pt x="7642" y="42807"/>
                  <a:pt x="6700" y="40945"/>
                  <a:pt x="6823" y="39085"/>
                </a:cubicBezTo>
                <a:cubicBezTo>
                  <a:pt x="7058" y="35368"/>
                  <a:pt x="11510" y="33234"/>
                  <a:pt x="15735" y="33234"/>
                </a:cubicBezTo>
                <a:cubicBezTo>
                  <a:pt x="15966" y="33234"/>
                  <a:pt x="16197" y="33240"/>
                  <a:pt x="16426" y="33253"/>
                </a:cubicBezTo>
                <a:cubicBezTo>
                  <a:pt x="16595" y="33260"/>
                  <a:pt x="16774" y="33269"/>
                  <a:pt x="16955" y="33269"/>
                </a:cubicBezTo>
                <a:cubicBezTo>
                  <a:pt x="17435" y="33269"/>
                  <a:pt x="17932" y="33207"/>
                  <a:pt x="18312" y="32882"/>
                </a:cubicBezTo>
                <a:cubicBezTo>
                  <a:pt x="18832" y="32410"/>
                  <a:pt x="18881" y="31665"/>
                  <a:pt x="18881" y="31145"/>
                </a:cubicBezTo>
                <a:cubicBezTo>
                  <a:pt x="18881" y="27076"/>
                  <a:pt x="16575" y="23527"/>
                  <a:pt x="14342" y="20103"/>
                </a:cubicBezTo>
                <a:cubicBezTo>
                  <a:pt x="13969" y="19557"/>
                  <a:pt x="13621" y="19011"/>
                  <a:pt x="13274" y="18465"/>
                </a:cubicBezTo>
                <a:cubicBezTo>
                  <a:pt x="10991" y="14868"/>
                  <a:pt x="8758" y="9731"/>
                  <a:pt x="10967" y="5589"/>
                </a:cubicBezTo>
                <a:cubicBezTo>
                  <a:pt x="13175" y="1444"/>
                  <a:pt x="18610" y="650"/>
                  <a:pt x="20817" y="527"/>
                </a:cubicBezTo>
                <a:cubicBezTo>
                  <a:pt x="21408" y="487"/>
                  <a:pt x="21995" y="468"/>
                  <a:pt x="22577" y="468"/>
                </a:cubicBezTo>
                <a:cubicBezTo>
                  <a:pt x="30351" y="468"/>
                  <a:pt x="37260" y="3876"/>
                  <a:pt x="41784" y="6853"/>
                </a:cubicBezTo>
                <a:cubicBezTo>
                  <a:pt x="48061" y="10948"/>
                  <a:pt x="53396" y="16381"/>
                  <a:pt x="58557" y="21641"/>
                </a:cubicBezTo>
                <a:lnTo>
                  <a:pt x="58879" y="21320"/>
                </a:lnTo>
                <a:cubicBezTo>
                  <a:pt x="53694" y="16034"/>
                  <a:pt x="48358" y="10601"/>
                  <a:pt x="42056" y="6456"/>
                </a:cubicBezTo>
                <a:cubicBezTo>
                  <a:pt x="37423" y="3445"/>
                  <a:pt x="30412" y="1"/>
                  <a:pt x="2249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5" name="Google Shape;275;p25"/>
          <p:cNvSpPr txBox="1"/>
          <p:nvPr>
            <p:ph idx="2" type="title"/>
          </p:nvPr>
        </p:nvSpPr>
        <p:spPr>
          <a:xfrm>
            <a:off x="720000" y="1906275"/>
            <a:ext cx="2116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76" name="Google Shape;276;p25"/>
          <p:cNvSpPr txBox="1"/>
          <p:nvPr>
            <p:ph idx="1" type="subTitle"/>
          </p:nvPr>
        </p:nvSpPr>
        <p:spPr>
          <a:xfrm>
            <a:off x="720000" y="2267643"/>
            <a:ext cx="2116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77" name="Google Shape;277;p25"/>
          <p:cNvSpPr txBox="1"/>
          <p:nvPr>
            <p:ph idx="3" type="title"/>
          </p:nvPr>
        </p:nvSpPr>
        <p:spPr>
          <a:xfrm>
            <a:off x="3513608" y="1906275"/>
            <a:ext cx="2116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78" name="Google Shape;278;p25"/>
          <p:cNvSpPr txBox="1"/>
          <p:nvPr>
            <p:ph idx="4" type="subTitle"/>
          </p:nvPr>
        </p:nvSpPr>
        <p:spPr>
          <a:xfrm>
            <a:off x="3513608" y="2267643"/>
            <a:ext cx="2116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79" name="Google Shape;279;p25"/>
          <p:cNvSpPr txBox="1"/>
          <p:nvPr>
            <p:ph idx="5" type="title"/>
          </p:nvPr>
        </p:nvSpPr>
        <p:spPr>
          <a:xfrm>
            <a:off x="720000" y="3771775"/>
            <a:ext cx="2116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0" name="Google Shape;280;p25"/>
          <p:cNvSpPr txBox="1"/>
          <p:nvPr>
            <p:ph idx="6" type="subTitle"/>
          </p:nvPr>
        </p:nvSpPr>
        <p:spPr>
          <a:xfrm>
            <a:off x="720000" y="4133243"/>
            <a:ext cx="2116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81" name="Google Shape;281;p25"/>
          <p:cNvSpPr txBox="1"/>
          <p:nvPr>
            <p:ph idx="7" type="title"/>
          </p:nvPr>
        </p:nvSpPr>
        <p:spPr>
          <a:xfrm>
            <a:off x="3513608" y="3771775"/>
            <a:ext cx="2116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2" name="Google Shape;282;p25"/>
          <p:cNvSpPr txBox="1"/>
          <p:nvPr>
            <p:ph idx="8" type="subTitle"/>
          </p:nvPr>
        </p:nvSpPr>
        <p:spPr>
          <a:xfrm>
            <a:off x="3513608" y="4133243"/>
            <a:ext cx="2116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83" name="Google Shape;283;p25"/>
          <p:cNvSpPr txBox="1"/>
          <p:nvPr>
            <p:ph idx="9" type="title"/>
          </p:nvPr>
        </p:nvSpPr>
        <p:spPr>
          <a:xfrm>
            <a:off x="6307211" y="1906275"/>
            <a:ext cx="2116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4" name="Google Shape;284;p25"/>
          <p:cNvSpPr txBox="1"/>
          <p:nvPr>
            <p:ph idx="13" type="subTitle"/>
          </p:nvPr>
        </p:nvSpPr>
        <p:spPr>
          <a:xfrm>
            <a:off x="6307211" y="2267643"/>
            <a:ext cx="2116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85" name="Google Shape;285;p25"/>
          <p:cNvSpPr txBox="1"/>
          <p:nvPr>
            <p:ph idx="14" type="title"/>
          </p:nvPr>
        </p:nvSpPr>
        <p:spPr>
          <a:xfrm>
            <a:off x="6307211" y="3771775"/>
            <a:ext cx="2116800" cy="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6" name="Google Shape;286;p25"/>
          <p:cNvSpPr txBox="1"/>
          <p:nvPr>
            <p:ph idx="15" type="subTitle"/>
          </p:nvPr>
        </p:nvSpPr>
        <p:spPr>
          <a:xfrm>
            <a:off x="6307211" y="4133243"/>
            <a:ext cx="2116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287" name="Google Shape;287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10727193">
            <a:off x="5312043" y="-3037483"/>
            <a:ext cx="6230375" cy="47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700000">
            <a:off x="-2329795" y="3304210"/>
            <a:ext cx="3290884" cy="248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8593664" y="2867314"/>
            <a:ext cx="418500" cy="41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31977" y="955275"/>
            <a:ext cx="427875" cy="308275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5"/>
          <p:cNvSpPr/>
          <p:nvPr/>
        </p:nvSpPr>
        <p:spPr>
          <a:xfrm rot="-5327153">
            <a:off x="6928344" y="-3158513"/>
            <a:ext cx="2980241" cy="5774922"/>
          </a:xfrm>
          <a:custGeom>
            <a:rect b="b" l="l" r="r" t="t"/>
            <a:pathLst>
              <a:path extrusionOk="0" h="114092" w="58879">
                <a:moveTo>
                  <a:pt x="22496" y="1"/>
                </a:moveTo>
                <a:cubicBezTo>
                  <a:pt x="21932" y="1"/>
                  <a:pt x="21365" y="18"/>
                  <a:pt x="20793" y="54"/>
                </a:cubicBezTo>
                <a:cubicBezTo>
                  <a:pt x="18484" y="203"/>
                  <a:pt x="12877" y="1023"/>
                  <a:pt x="10570" y="5364"/>
                </a:cubicBezTo>
                <a:cubicBezTo>
                  <a:pt x="8238" y="9707"/>
                  <a:pt x="10545" y="15017"/>
                  <a:pt x="12877" y="18689"/>
                </a:cubicBezTo>
                <a:cubicBezTo>
                  <a:pt x="13224" y="19259"/>
                  <a:pt x="13572" y="19805"/>
                  <a:pt x="13945" y="20351"/>
                </a:cubicBezTo>
                <a:cubicBezTo>
                  <a:pt x="16152" y="23725"/>
                  <a:pt x="18411" y="27199"/>
                  <a:pt x="18435" y="31145"/>
                </a:cubicBezTo>
                <a:cubicBezTo>
                  <a:pt x="18435" y="31566"/>
                  <a:pt x="18385" y="32187"/>
                  <a:pt x="18014" y="32535"/>
                </a:cubicBezTo>
                <a:cubicBezTo>
                  <a:pt x="17745" y="32753"/>
                  <a:pt x="17372" y="32812"/>
                  <a:pt x="16990" y="32812"/>
                </a:cubicBezTo>
                <a:cubicBezTo>
                  <a:pt x="16809" y="32812"/>
                  <a:pt x="16625" y="32799"/>
                  <a:pt x="16450" y="32783"/>
                </a:cubicBezTo>
                <a:cubicBezTo>
                  <a:pt x="16218" y="32770"/>
                  <a:pt x="15984" y="32764"/>
                  <a:pt x="15750" y="32764"/>
                </a:cubicBezTo>
                <a:cubicBezTo>
                  <a:pt x="13684" y="32764"/>
                  <a:pt x="11572" y="33255"/>
                  <a:pt x="9899" y="34146"/>
                </a:cubicBezTo>
                <a:cubicBezTo>
                  <a:pt x="8387" y="34966"/>
                  <a:pt x="6525" y="36479"/>
                  <a:pt x="6352" y="39059"/>
                </a:cubicBezTo>
                <a:cubicBezTo>
                  <a:pt x="6227" y="41044"/>
                  <a:pt x="7196" y="42956"/>
                  <a:pt x="8139" y="44816"/>
                </a:cubicBezTo>
                <a:cubicBezTo>
                  <a:pt x="9304" y="47098"/>
                  <a:pt x="10396" y="49232"/>
                  <a:pt x="9330" y="51293"/>
                </a:cubicBezTo>
                <a:cubicBezTo>
                  <a:pt x="8635" y="52633"/>
                  <a:pt x="7245" y="53327"/>
                  <a:pt x="5806" y="54072"/>
                </a:cubicBezTo>
                <a:cubicBezTo>
                  <a:pt x="4639" y="54667"/>
                  <a:pt x="3448" y="55263"/>
                  <a:pt x="2581" y="56255"/>
                </a:cubicBezTo>
                <a:cubicBezTo>
                  <a:pt x="447" y="58637"/>
                  <a:pt x="1042" y="62359"/>
                  <a:pt x="2581" y="64989"/>
                </a:cubicBezTo>
                <a:cubicBezTo>
                  <a:pt x="3399" y="66428"/>
                  <a:pt x="4490" y="67693"/>
                  <a:pt x="5532" y="68933"/>
                </a:cubicBezTo>
                <a:cubicBezTo>
                  <a:pt x="6402" y="69975"/>
                  <a:pt x="7319" y="71043"/>
                  <a:pt x="8063" y="72208"/>
                </a:cubicBezTo>
                <a:cubicBezTo>
                  <a:pt x="9502" y="74442"/>
                  <a:pt x="10570" y="77941"/>
                  <a:pt x="8883" y="80496"/>
                </a:cubicBezTo>
                <a:cubicBezTo>
                  <a:pt x="8311" y="81339"/>
                  <a:pt x="7517" y="81984"/>
                  <a:pt x="6650" y="82655"/>
                </a:cubicBezTo>
                <a:cubicBezTo>
                  <a:pt x="6253" y="82977"/>
                  <a:pt x="5856" y="83300"/>
                  <a:pt x="5483" y="83648"/>
                </a:cubicBezTo>
                <a:cubicBezTo>
                  <a:pt x="2158" y="86675"/>
                  <a:pt x="0" y="92928"/>
                  <a:pt x="2730" y="100048"/>
                </a:cubicBezTo>
                <a:cubicBezTo>
                  <a:pt x="4838" y="105606"/>
                  <a:pt x="9155" y="110122"/>
                  <a:pt x="12976" y="114091"/>
                </a:cubicBezTo>
                <a:lnTo>
                  <a:pt x="13300" y="113794"/>
                </a:lnTo>
                <a:cubicBezTo>
                  <a:pt x="9528" y="109824"/>
                  <a:pt x="5235" y="105358"/>
                  <a:pt x="3150" y="99899"/>
                </a:cubicBezTo>
                <a:cubicBezTo>
                  <a:pt x="520" y="92977"/>
                  <a:pt x="2581" y="86923"/>
                  <a:pt x="5781" y="83969"/>
                </a:cubicBezTo>
                <a:cubicBezTo>
                  <a:pt x="6154" y="83648"/>
                  <a:pt x="6551" y="83324"/>
                  <a:pt x="6948" y="83027"/>
                </a:cubicBezTo>
                <a:cubicBezTo>
                  <a:pt x="7791" y="82358"/>
                  <a:pt x="8659" y="81663"/>
                  <a:pt x="9254" y="80744"/>
                </a:cubicBezTo>
                <a:cubicBezTo>
                  <a:pt x="11090" y="78014"/>
                  <a:pt x="10048" y="74418"/>
                  <a:pt x="8460" y="71960"/>
                </a:cubicBezTo>
                <a:cubicBezTo>
                  <a:pt x="7692" y="70769"/>
                  <a:pt x="6773" y="69678"/>
                  <a:pt x="5880" y="68635"/>
                </a:cubicBezTo>
                <a:cubicBezTo>
                  <a:pt x="4838" y="67421"/>
                  <a:pt x="3796" y="66154"/>
                  <a:pt x="2978" y="64765"/>
                </a:cubicBezTo>
                <a:cubicBezTo>
                  <a:pt x="1539" y="62284"/>
                  <a:pt x="943" y="58760"/>
                  <a:pt x="2928" y="56553"/>
                </a:cubicBezTo>
                <a:cubicBezTo>
                  <a:pt x="3722" y="55634"/>
                  <a:pt x="4887" y="55064"/>
                  <a:pt x="6005" y="54493"/>
                </a:cubicBezTo>
                <a:cubicBezTo>
                  <a:pt x="7468" y="53748"/>
                  <a:pt x="8982" y="52980"/>
                  <a:pt x="9727" y="51515"/>
                </a:cubicBezTo>
                <a:cubicBezTo>
                  <a:pt x="10918" y="49232"/>
                  <a:pt x="9701" y="46876"/>
                  <a:pt x="8560" y="44593"/>
                </a:cubicBezTo>
                <a:cubicBezTo>
                  <a:pt x="7642" y="42807"/>
                  <a:pt x="6700" y="40945"/>
                  <a:pt x="6823" y="39085"/>
                </a:cubicBezTo>
                <a:cubicBezTo>
                  <a:pt x="7058" y="35368"/>
                  <a:pt x="11510" y="33234"/>
                  <a:pt x="15735" y="33234"/>
                </a:cubicBezTo>
                <a:cubicBezTo>
                  <a:pt x="15966" y="33234"/>
                  <a:pt x="16197" y="33240"/>
                  <a:pt x="16426" y="33253"/>
                </a:cubicBezTo>
                <a:cubicBezTo>
                  <a:pt x="16595" y="33260"/>
                  <a:pt x="16774" y="33269"/>
                  <a:pt x="16955" y="33269"/>
                </a:cubicBezTo>
                <a:cubicBezTo>
                  <a:pt x="17435" y="33269"/>
                  <a:pt x="17932" y="33207"/>
                  <a:pt x="18312" y="32882"/>
                </a:cubicBezTo>
                <a:cubicBezTo>
                  <a:pt x="18832" y="32410"/>
                  <a:pt x="18881" y="31665"/>
                  <a:pt x="18881" y="31145"/>
                </a:cubicBezTo>
                <a:cubicBezTo>
                  <a:pt x="18881" y="27076"/>
                  <a:pt x="16575" y="23527"/>
                  <a:pt x="14342" y="20103"/>
                </a:cubicBezTo>
                <a:cubicBezTo>
                  <a:pt x="13969" y="19557"/>
                  <a:pt x="13621" y="19011"/>
                  <a:pt x="13274" y="18465"/>
                </a:cubicBezTo>
                <a:cubicBezTo>
                  <a:pt x="10991" y="14868"/>
                  <a:pt x="8758" y="9731"/>
                  <a:pt x="10967" y="5589"/>
                </a:cubicBezTo>
                <a:cubicBezTo>
                  <a:pt x="13175" y="1444"/>
                  <a:pt x="18610" y="650"/>
                  <a:pt x="20817" y="527"/>
                </a:cubicBezTo>
                <a:cubicBezTo>
                  <a:pt x="21408" y="487"/>
                  <a:pt x="21995" y="468"/>
                  <a:pt x="22577" y="468"/>
                </a:cubicBezTo>
                <a:cubicBezTo>
                  <a:pt x="30351" y="468"/>
                  <a:pt x="37260" y="3876"/>
                  <a:pt x="41784" y="6853"/>
                </a:cubicBezTo>
                <a:cubicBezTo>
                  <a:pt x="48061" y="10948"/>
                  <a:pt x="53396" y="16381"/>
                  <a:pt x="58557" y="21641"/>
                </a:cubicBezTo>
                <a:lnTo>
                  <a:pt x="58879" y="21320"/>
                </a:lnTo>
                <a:cubicBezTo>
                  <a:pt x="53694" y="16034"/>
                  <a:pt x="48358" y="10601"/>
                  <a:pt x="42056" y="6456"/>
                </a:cubicBezTo>
                <a:cubicBezTo>
                  <a:pt x="37423" y="3445"/>
                  <a:pt x="30412" y="1"/>
                  <a:pt x="2249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6"/>
          <p:cNvSpPr txBox="1"/>
          <p:nvPr>
            <p:ph hasCustomPrompt="1" type="title"/>
          </p:nvPr>
        </p:nvSpPr>
        <p:spPr>
          <a:xfrm>
            <a:off x="808850" y="3063775"/>
            <a:ext cx="2162700" cy="44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94" name="Google Shape;294;p26"/>
          <p:cNvSpPr txBox="1"/>
          <p:nvPr>
            <p:ph idx="1" type="subTitle"/>
          </p:nvPr>
        </p:nvSpPr>
        <p:spPr>
          <a:xfrm>
            <a:off x="808850" y="3514073"/>
            <a:ext cx="21627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95" name="Google Shape;295;p26"/>
          <p:cNvSpPr txBox="1"/>
          <p:nvPr>
            <p:ph hasCustomPrompt="1" idx="2" type="title"/>
          </p:nvPr>
        </p:nvSpPr>
        <p:spPr>
          <a:xfrm>
            <a:off x="3490650" y="3063775"/>
            <a:ext cx="2162700" cy="44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96" name="Google Shape;296;p26"/>
          <p:cNvSpPr txBox="1"/>
          <p:nvPr>
            <p:ph idx="3" type="subTitle"/>
          </p:nvPr>
        </p:nvSpPr>
        <p:spPr>
          <a:xfrm>
            <a:off x="3490650" y="3514072"/>
            <a:ext cx="21627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97" name="Google Shape;297;p26"/>
          <p:cNvSpPr txBox="1"/>
          <p:nvPr>
            <p:ph hasCustomPrompt="1" idx="4" type="title"/>
          </p:nvPr>
        </p:nvSpPr>
        <p:spPr>
          <a:xfrm>
            <a:off x="6172450" y="3063775"/>
            <a:ext cx="2162700" cy="44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98" name="Google Shape;298;p26"/>
          <p:cNvSpPr txBox="1"/>
          <p:nvPr>
            <p:ph idx="5" type="subTitle"/>
          </p:nvPr>
        </p:nvSpPr>
        <p:spPr>
          <a:xfrm>
            <a:off x="6172450" y="3514123"/>
            <a:ext cx="21627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99" name="Google Shape;299;p26"/>
          <p:cNvSpPr txBox="1"/>
          <p:nvPr>
            <p:ph idx="6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00" name="Google Shape;300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2700000">
            <a:off x="-795325" y="4079028"/>
            <a:ext cx="3290884" cy="248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8150802" y="672201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7671078" y="234911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775304">
            <a:off x="7363017" y="4066422"/>
            <a:ext cx="3601774" cy="27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26"/>
          <p:cNvSpPr/>
          <p:nvPr/>
        </p:nvSpPr>
        <p:spPr>
          <a:xfrm rot="-5825860">
            <a:off x="7710834" y="3900894"/>
            <a:ext cx="1844388" cy="2180859"/>
          </a:xfrm>
          <a:custGeom>
            <a:rect b="b" l="l" r="r" t="t"/>
            <a:pathLst>
              <a:path extrusionOk="0" h="47296" w="39999">
                <a:moveTo>
                  <a:pt x="5510" y="1"/>
                </a:moveTo>
                <a:cubicBezTo>
                  <a:pt x="4921" y="1"/>
                  <a:pt x="4352" y="153"/>
                  <a:pt x="3848" y="499"/>
                </a:cubicBezTo>
                <a:lnTo>
                  <a:pt x="4120" y="872"/>
                </a:lnTo>
                <a:cubicBezTo>
                  <a:pt x="4542" y="581"/>
                  <a:pt x="5023" y="452"/>
                  <a:pt x="5526" y="452"/>
                </a:cubicBezTo>
                <a:cubicBezTo>
                  <a:pt x="6734" y="452"/>
                  <a:pt x="8069" y="1196"/>
                  <a:pt x="9032" y="2212"/>
                </a:cubicBezTo>
                <a:cubicBezTo>
                  <a:pt x="9429" y="2633"/>
                  <a:pt x="9803" y="3080"/>
                  <a:pt x="10174" y="3526"/>
                </a:cubicBezTo>
                <a:cubicBezTo>
                  <a:pt x="11067" y="4618"/>
                  <a:pt x="11960" y="5736"/>
                  <a:pt x="13250" y="6355"/>
                </a:cubicBezTo>
                <a:cubicBezTo>
                  <a:pt x="14144" y="6789"/>
                  <a:pt x="15101" y="6930"/>
                  <a:pt x="16079" y="6930"/>
                </a:cubicBezTo>
                <a:cubicBezTo>
                  <a:pt x="16948" y="6930"/>
                  <a:pt x="17834" y="6819"/>
                  <a:pt x="18709" y="6702"/>
                </a:cubicBezTo>
                <a:cubicBezTo>
                  <a:pt x="19565" y="6608"/>
                  <a:pt x="20435" y="6506"/>
                  <a:pt x="21288" y="6506"/>
                </a:cubicBezTo>
                <a:cubicBezTo>
                  <a:pt x="21993" y="6506"/>
                  <a:pt x="22687" y="6575"/>
                  <a:pt x="23350" y="6778"/>
                </a:cubicBezTo>
                <a:cubicBezTo>
                  <a:pt x="24789" y="7224"/>
                  <a:pt x="25905" y="8217"/>
                  <a:pt x="27072" y="9259"/>
                </a:cubicBezTo>
                <a:cubicBezTo>
                  <a:pt x="27568" y="9680"/>
                  <a:pt x="28064" y="10126"/>
                  <a:pt x="28584" y="10523"/>
                </a:cubicBezTo>
                <a:cubicBezTo>
                  <a:pt x="29553" y="11268"/>
                  <a:pt x="30645" y="11863"/>
                  <a:pt x="31661" y="12435"/>
                </a:cubicBezTo>
                <a:cubicBezTo>
                  <a:pt x="32779" y="13080"/>
                  <a:pt x="33944" y="13725"/>
                  <a:pt x="34936" y="14519"/>
                </a:cubicBezTo>
                <a:cubicBezTo>
                  <a:pt x="37840" y="16851"/>
                  <a:pt x="39528" y="20647"/>
                  <a:pt x="39329" y="24444"/>
                </a:cubicBezTo>
                <a:cubicBezTo>
                  <a:pt x="39154" y="28190"/>
                  <a:pt x="37195" y="31763"/>
                  <a:pt x="34093" y="33996"/>
                </a:cubicBezTo>
                <a:cubicBezTo>
                  <a:pt x="32282" y="35336"/>
                  <a:pt x="30123" y="36155"/>
                  <a:pt x="28039" y="36973"/>
                </a:cubicBezTo>
                <a:cubicBezTo>
                  <a:pt x="26153" y="37694"/>
                  <a:pt x="24217" y="38462"/>
                  <a:pt x="22506" y="39554"/>
                </a:cubicBezTo>
                <a:cubicBezTo>
                  <a:pt x="21439" y="40248"/>
                  <a:pt x="20422" y="41068"/>
                  <a:pt x="19479" y="41886"/>
                </a:cubicBezTo>
                <a:cubicBezTo>
                  <a:pt x="18461" y="42730"/>
                  <a:pt x="17395" y="43623"/>
                  <a:pt x="16254" y="44318"/>
                </a:cubicBezTo>
                <a:cubicBezTo>
                  <a:pt x="13062" y="46296"/>
                  <a:pt x="9269" y="46838"/>
                  <a:pt x="5509" y="46838"/>
                </a:cubicBezTo>
                <a:cubicBezTo>
                  <a:pt x="3656" y="46838"/>
                  <a:pt x="1811" y="46707"/>
                  <a:pt x="50" y="46551"/>
                </a:cubicBezTo>
                <a:lnTo>
                  <a:pt x="1" y="46997"/>
                </a:lnTo>
                <a:cubicBezTo>
                  <a:pt x="1763" y="47172"/>
                  <a:pt x="3623" y="47295"/>
                  <a:pt x="5485" y="47295"/>
                </a:cubicBezTo>
                <a:cubicBezTo>
                  <a:pt x="9330" y="47295"/>
                  <a:pt x="13201" y="46749"/>
                  <a:pt x="16502" y="44715"/>
                </a:cubicBezTo>
                <a:cubicBezTo>
                  <a:pt x="17667" y="43996"/>
                  <a:pt x="18735" y="43103"/>
                  <a:pt x="19777" y="42233"/>
                </a:cubicBezTo>
                <a:cubicBezTo>
                  <a:pt x="20720" y="41439"/>
                  <a:pt x="21712" y="40622"/>
                  <a:pt x="22755" y="39951"/>
                </a:cubicBezTo>
                <a:cubicBezTo>
                  <a:pt x="24442" y="38859"/>
                  <a:pt x="26351" y="38115"/>
                  <a:pt x="28187" y="37396"/>
                </a:cubicBezTo>
                <a:cubicBezTo>
                  <a:pt x="30297" y="36576"/>
                  <a:pt x="32505" y="35733"/>
                  <a:pt x="34367" y="34369"/>
                </a:cubicBezTo>
                <a:cubicBezTo>
                  <a:pt x="37566" y="32060"/>
                  <a:pt x="39601" y="28339"/>
                  <a:pt x="39800" y="24468"/>
                </a:cubicBezTo>
                <a:cubicBezTo>
                  <a:pt x="39998" y="20524"/>
                  <a:pt x="38261" y="16578"/>
                  <a:pt x="35234" y="14172"/>
                </a:cubicBezTo>
                <a:cubicBezTo>
                  <a:pt x="34192" y="13328"/>
                  <a:pt x="33027" y="12683"/>
                  <a:pt x="31909" y="12038"/>
                </a:cubicBezTo>
                <a:cubicBezTo>
                  <a:pt x="30867" y="11466"/>
                  <a:pt x="29825" y="10871"/>
                  <a:pt x="28882" y="10152"/>
                </a:cubicBezTo>
                <a:cubicBezTo>
                  <a:pt x="28362" y="9779"/>
                  <a:pt x="27866" y="9332"/>
                  <a:pt x="27370" y="8912"/>
                </a:cubicBezTo>
                <a:cubicBezTo>
                  <a:pt x="26228" y="7869"/>
                  <a:pt x="25011" y="6802"/>
                  <a:pt x="23499" y="6331"/>
                </a:cubicBezTo>
                <a:cubicBezTo>
                  <a:pt x="22786" y="6116"/>
                  <a:pt x="22052" y="6040"/>
                  <a:pt x="21310" y="6040"/>
                </a:cubicBezTo>
                <a:cubicBezTo>
                  <a:pt x="20424" y="6040"/>
                  <a:pt x="19526" y="6148"/>
                  <a:pt x="18636" y="6256"/>
                </a:cubicBezTo>
                <a:cubicBezTo>
                  <a:pt x="17753" y="6362"/>
                  <a:pt x="16897" y="6468"/>
                  <a:pt x="16073" y="6468"/>
                </a:cubicBezTo>
                <a:cubicBezTo>
                  <a:pt x="15160" y="6468"/>
                  <a:pt x="14284" y="6338"/>
                  <a:pt x="13449" y="5934"/>
                </a:cubicBezTo>
                <a:cubicBezTo>
                  <a:pt x="12258" y="5362"/>
                  <a:pt x="11414" y="4346"/>
                  <a:pt x="10521" y="3254"/>
                </a:cubicBezTo>
                <a:cubicBezTo>
                  <a:pt x="10150" y="2782"/>
                  <a:pt x="9777" y="2311"/>
                  <a:pt x="9356" y="1889"/>
                </a:cubicBezTo>
                <a:cubicBezTo>
                  <a:pt x="8319" y="801"/>
                  <a:pt x="6861" y="1"/>
                  <a:pt x="551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5" name="Google Shape;305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8100000">
            <a:off x="6177001" y="-490730"/>
            <a:ext cx="1046050" cy="1038426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26"/>
          <p:cNvSpPr/>
          <p:nvPr/>
        </p:nvSpPr>
        <p:spPr>
          <a:xfrm rot="8100000">
            <a:off x="6262733" y="-362313"/>
            <a:ext cx="799717" cy="856442"/>
          </a:xfrm>
          <a:custGeom>
            <a:rect b="b" l="l" r="r" t="t"/>
            <a:pathLst>
              <a:path extrusionOk="0" h="34258" w="31989">
                <a:moveTo>
                  <a:pt x="0" y="4676"/>
                </a:moveTo>
                <a:cubicBezTo>
                  <a:pt x="6382" y="-1706"/>
                  <a:pt x="20691" y="-1453"/>
                  <a:pt x="27075" y="4927"/>
                </a:cubicBezTo>
                <a:cubicBezTo>
                  <a:pt x="34011" y="11859"/>
                  <a:pt x="32436" y="24957"/>
                  <a:pt x="29331" y="34258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7"/>
          <p:cNvSpPr txBox="1"/>
          <p:nvPr>
            <p:ph type="ctrTitle"/>
          </p:nvPr>
        </p:nvSpPr>
        <p:spPr>
          <a:xfrm>
            <a:off x="3657513" y="441225"/>
            <a:ext cx="4284000" cy="9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09" name="Google Shape;309;p27"/>
          <p:cNvSpPr txBox="1"/>
          <p:nvPr>
            <p:ph idx="1" type="subTitle"/>
          </p:nvPr>
        </p:nvSpPr>
        <p:spPr>
          <a:xfrm>
            <a:off x="3657525" y="1960479"/>
            <a:ext cx="2620200" cy="8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0" name="Google Shape;310;p27"/>
          <p:cNvSpPr txBox="1"/>
          <p:nvPr>
            <p:ph idx="2" type="title"/>
          </p:nvPr>
        </p:nvSpPr>
        <p:spPr>
          <a:xfrm>
            <a:off x="3657525" y="1293613"/>
            <a:ext cx="2649300" cy="71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1" name="Google Shape;311;p27"/>
          <p:cNvSpPr txBox="1"/>
          <p:nvPr/>
        </p:nvSpPr>
        <p:spPr>
          <a:xfrm>
            <a:off x="3657525" y="3784825"/>
            <a:ext cx="4130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CREDITS: This presentation template was created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Darker Grotesque"/>
                <a:ea typeface="Darker Grotesque"/>
                <a:cs typeface="Darker Grotesque"/>
                <a:sym typeface="Darker Grotesque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, including icons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Darker Grotesque"/>
                <a:ea typeface="Darker Grotesque"/>
                <a:cs typeface="Darker Grotesque"/>
                <a:sym typeface="Darker Grotesque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, and infographics &amp; images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Darker Grotesque"/>
                <a:ea typeface="Darker Grotesque"/>
                <a:cs typeface="Darker Grotesque"/>
                <a:sym typeface="Darker Grotesque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312" name="Google Shape;312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-2130413" y="13424"/>
            <a:ext cx="6230375" cy="47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2700000">
            <a:off x="8086221" y="2821988"/>
            <a:ext cx="3290884" cy="248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800000">
            <a:off x="8268795" y="1795408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10800000">
            <a:off x="2640164" y="3725932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10424696">
            <a:off x="7685001" y="-1293619"/>
            <a:ext cx="3601774" cy="27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7"/>
          <p:cNvSpPr/>
          <p:nvPr/>
        </p:nvSpPr>
        <p:spPr>
          <a:xfrm rot="10374140">
            <a:off x="8141820" y="-491047"/>
            <a:ext cx="1844388" cy="2180859"/>
          </a:xfrm>
          <a:custGeom>
            <a:rect b="b" l="l" r="r" t="t"/>
            <a:pathLst>
              <a:path extrusionOk="0" h="47296" w="39999">
                <a:moveTo>
                  <a:pt x="5510" y="1"/>
                </a:moveTo>
                <a:cubicBezTo>
                  <a:pt x="4921" y="1"/>
                  <a:pt x="4352" y="153"/>
                  <a:pt x="3848" y="499"/>
                </a:cubicBezTo>
                <a:lnTo>
                  <a:pt x="4120" y="872"/>
                </a:lnTo>
                <a:cubicBezTo>
                  <a:pt x="4542" y="581"/>
                  <a:pt x="5023" y="452"/>
                  <a:pt x="5526" y="452"/>
                </a:cubicBezTo>
                <a:cubicBezTo>
                  <a:pt x="6734" y="452"/>
                  <a:pt x="8069" y="1196"/>
                  <a:pt x="9032" y="2212"/>
                </a:cubicBezTo>
                <a:cubicBezTo>
                  <a:pt x="9429" y="2633"/>
                  <a:pt x="9803" y="3080"/>
                  <a:pt x="10174" y="3526"/>
                </a:cubicBezTo>
                <a:cubicBezTo>
                  <a:pt x="11067" y="4618"/>
                  <a:pt x="11960" y="5736"/>
                  <a:pt x="13250" y="6355"/>
                </a:cubicBezTo>
                <a:cubicBezTo>
                  <a:pt x="14144" y="6789"/>
                  <a:pt x="15101" y="6930"/>
                  <a:pt x="16079" y="6930"/>
                </a:cubicBezTo>
                <a:cubicBezTo>
                  <a:pt x="16948" y="6930"/>
                  <a:pt x="17834" y="6819"/>
                  <a:pt x="18709" y="6702"/>
                </a:cubicBezTo>
                <a:cubicBezTo>
                  <a:pt x="19565" y="6608"/>
                  <a:pt x="20435" y="6506"/>
                  <a:pt x="21288" y="6506"/>
                </a:cubicBezTo>
                <a:cubicBezTo>
                  <a:pt x="21993" y="6506"/>
                  <a:pt x="22687" y="6575"/>
                  <a:pt x="23350" y="6778"/>
                </a:cubicBezTo>
                <a:cubicBezTo>
                  <a:pt x="24789" y="7224"/>
                  <a:pt x="25905" y="8217"/>
                  <a:pt x="27072" y="9259"/>
                </a:cubicBezTo>
                <a:cubicBezTo>
                  <a:pt x="27568" y="9680"/>
                  <a:pt x="28064" y="10126"/>
                  <a:pt x="28584" y="10523"/>
                </a:cubicBezTo>
                <a:cubicBezTo>
                  <a:pt x="29553" y="11268"/>
                  <a:pt x="30645" y="11863"/>
                  <a:pt x="31661" y="12435"/>
                </a:cubicBezTo>
                <a:cubicBezTo>
                  <a:pt x="32779" y="13080"/>
                  <a:pt x="33944" y="13725"/>
                  <a:pt x="34936" y="14519"/>
                </a:cubicBezTo>
                <a:cubicBezTo>
                  <a:pt x="37840" y="16851"/>
                  <a:pt x="39528" y="20647"/>
                  <a:pt x="39329" y="24444"/>
                </a:cubicBezTo>
                <a:cubicBezTo>
                  <a:pt x="39154" y="28190"/>
                  <a:pt x="37195" y="31763"/>
                  <a:pt x="34093" y="33996"/>
                </a:cubicBezTo>
                <a:cubicBezTo>
                  <a:pt x="32282" y="35336"/>
                  <a:pt x="30123" y="36155"/>
                  <a:pt x="28039" y="36973"/>
                </a:cubicBezTo>
                <a:cubicBezTo>
                  <a:pt x="26153" y="37694"/>
                  <a:pt x="24217" y="38462"/>
                  <a:pt x="22506" y="39554"/>
                </a:cubicBezTo>
                <a:cubicBezTo>
                  <a:pt x="21439" y="40248"/>
                  <a:pt x="20422" y="41068"/>
                  <a:pt x="19479" y="41886"/>
                </a:cubicBezTo>
                <a:cubicBezTo>
                  <a:pt x="18461" y="42730"/>
                  <a:pt x="17395" y="43623"/>
                  <a:pt x="16254" y="44318"/>
                </a:cubicBezTo>
                <a:cubicBezTo>
                  <a:pt x="13062" y="46296"/>
                  <a:pt x="9269" y="46838"/>
                  <a:pt x="5509" y="46838"/>
                </a:cubicBezTo>
                <a:cubicBezTo>
                  <a:pt x="3656" y="46838"/>
                  <a:pt x="1811" y="46707"/>
                  <a:pt x="50" y="46551"/>
                </a:cubicBezTo>
                <a:lnTo>
                  <a:pt x="1" y="46997"/>
                </a:lnTo>
                <a:cubicBezTo>
                  <a:pt x="1763" y="47172"/>
                  <a:pt x="3623" y="47295"/>
                  <a:pt x="5485" y="47295"/>
                </a:cubicBezTo>
                <a:cubicBezTo>
                  <a:pt x="9330" y="47295"/>
                  <a:pt x="13201" y="46749"/>
                  <a:pt x="16502" y="44715"/>
                </a:cubicBezTo>
                <a:cubicBezTo>
                  <a:pt x="17667" y="43996"/>
                  <a:pt x="18735" y="43103"/>
                  <a:pt x="19777" y="42233"/>
                </a:cubicBezTo>
                <a:cubicBezTo>
                  <a:pt x="20720" y="41439"/>
                  <a:pt x="21712" y="40622"/>
                  <a:pt x="22755" y="39951"/>
                </a:cubicBezTo>
                <a:cubicBezTo>
                  <a:pt x="24442" y="38859"/>
                  <a:pt x="26351" y="38115"/>
                  <a:pt x="28187" y="37396"/>
                </a:cubicBezTo>
                <a:cubicBezTo>
                  <a:pt x="30297" y="36576"/>
                  <a:pt x="32505" y="35733"/>
                  <a:pt x="34367" y="34369"/>
                </a:cubicBezTo>
                <a:cubicBezTo>
                  <a:pt x="37566" y="32060"/>
                  <a:pt x="39601" y="28339"/>
                  <a:pt x="39800" y="24468"/>
                </a:cubicBezTo>
                <a:cubicBezTo>
                  <a:pt x="39998" y="20524"/>
                  <a:pt x="38261" y="16578"/>
                  <a:pt x="35234" y="14172"/>
                </a:cubicBezTo>
                <a:cubicBezTo>
                  <a:pt x="34192" y="13328"/>
                  <a:pt x="33027" y="12683"/>
                  <a:pt x="31909" y="12038"/>
                </a:cubicBezTo>
                <a:cubicBezTo>
                  <a:pt x="30867" y="11466"/>
                  <a:pt x="29825" y="10871"/>
                  <a:pt x="28882" y="10152"/>
                </a:cubicBezTo>
                <a:cubicBezTo>
                  <a:pt x="28362" y="9779"/>
                  <a:pt x="27866" y="9332"/>
                  <a:pt x="27370" y="8912"/>
                </a:cubicBezTo>
                <a:cubicBezTo>
                  <a:pt x="26228" y="7869"/>
                  <a:pt x="25011" y="6802"/>
                  <a:pt x="23499" y="6331"/>
                </a:cubicBezTo>
                <a:cubicBezTo>
                  <a:pt x="22786" y="6116"/>
                  <a:pt x="22052" y="6040"/>
                  <a:pt x="21310" y="6040"/>
                </a:cubicBezTo>
                <a:cubicBezTo>
                  <a:pt x="20424" y="6040"/>
                  <a:pt x="19526" y="6148"/>
                  <a:pt x="18636" y="6256"/>
                </a:cubicBezTo>
                <a:cubicBezTo>
                  <a:pt x="17753" y="6362"/>
                  <a:pt x="16897" y="6468"/>
                  <a:pt x="16073" y="6468"/>
                </a:cubicBezTo>
                <a:cubicBezTo>
                  <a:pt x="15160" y="6468"/>
                  <a:pt x="14284" y="6338"/>
                  <a:pt x="13449" y="5934"/>
                </a:cubicBezTo>
                <a:cubicBezTo>
                  <a:pt x="12258" y="5362"/>
                  <a:pt x="11414" y="4346"/>
                  <a:pt x="10521" y="3254"/>
                </a:cubicBezTo>
                <a:cubicBezTo>
                  <a:pt x="10150" y="2782"/>
                  <a:pt x="9777" y="2311"/>
                  <a:pt x="9356" y="1889"/>
                </a:cubicBezTo>
                <a:cubicBezTo>
                  <a:pt x="8319" y="801"/>
                  <a:pt x="6861" y="1"/>
                  <a:pt x="551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7"/>
          <p:cNvSpPr/>
          <p:nvPr/>
        </p:nvSpPr>
        <p:spPr>
          <a:xfrm rot="10800000">
            <a:off x="-95169" y="-517824"/>
            <a:ext cx="2980308" cy="5775052"/>
          </a:xfrm>
          <a:custGeom>
            <a:rect b="b" l="l" r="r" t="t"/>
            <a:pathLst>
              <a:path extrusionOk="0" h="114092" w="58879">
                <a:moveTo>
                  <a:pt x="22496" y="1"/>
                </a:moveTo>
                <a:cubicBezTo>
                  <a:pt x="21932" y="1"/>
                  <a:pt x="21365" y="18"/>
                  <a:pt x="20793" y="54"/>
                </a:cubicBezTo>
                <a:cubicBezTo>
                  <a:pt x="18484" y="203"/>
                  <a:pt x="12877" y="1023"/>
                  <a:pt x="10570" y="5364"/>
                </a:cubicBezTo>
                <a:cubicBezTo>
                  <a:pt x="8238" y="9707"/>
                  <a:pt x="10545" y="15017"/>
                  <a:pt x="12877" y="18689"/>
                </a:cubicBezTo>
                <a:cubicBezTo>
                  <a:pt x="13224" y="19259"/>
                  <a:pt x="13572" y="19805"/>
                  <a:pt x="13945" y="20351"/>
                </a:cubicBezTo>
                <a:cubicBezTo>
                  <a:pt x="16152" y="23725"/>
                  <a:pt x="18411" y="27199"/>
                  <a:pt x="18435" y="31145"/>
                </a:cubicBezTo>
                <a:cubicBezTo>
                  <a:pt x="18435" y="31566"/>
                  <a:pt x="18385" y="32187"/>
                  <a:pt x="18014" y="32535"/>
                </a:cubicBezTo>
                <a:cubicBezTo>
                  <a:pt x="17745" y="32753"/>
                  <a:pt x="17372" y="32812"/>
                  <a:pt x="16990" y="32812"/>
                </a:cubicBezTo>
                <a:cubicBezTo>
                  <a:pt x="16809" y="32812"/>
                  <a:pt x="16625" y="32799"/>
                  <a:pt x="16450" y="32783"/>
                </a:cubicBezTo>
                <a:cubicBezTo>
                  <a:pt x="16218" y="32770"/>
                  <a:pt x="15984" y="32764"/>
                  <a:pt x="15750" y="32764"/>
                </a:cubicBezTo>
                <a:cubicBezTo>
                  <a:pt x="13684" y="32764"/>
                  <a:pt x="11572" y="33255"/>
                  <a:pt x="9899" y="34146"/>
                </a:cubicBezTo>
                <a:cubicBezTo>
                  <a:pt x="8387" y="34966"/>
                  <a:pt x="6525" y="36479"/>
                  <a:pt x="6352" y="39059"/>
                </a:cubicBezTo>
                <a:cubicBezTo>
                  <a:pt x="6227" y="41044"/>
                  <a:pt x="7196" y="42956"/>
                  <a:pt x="8139" y="44816"/>
                </a:cubicBezTo>
                <a:cubicBezTo>
                  <a:pt x="9304" y="47098"/>
                  <a:pt x="10396" y="49232"/>
                  <a:pt x="9330" y="51293"/>
                </a:cubicBezTo>
                <a:cubicBezTo>
                  <a:pt x="8635" y="52633"/>
                  <a:pt x="7245" y="53327"/>
                  <a:pt x="5806" y="54072"/>
                </a:cubicBezTo>
                <a:cubicBezTo>
                  <a:pt x="4639" y="54667"/>
                  <a:pt x="3448" y="55263"/>
                  <a:pt x="2581" y="56255"/>
                </a:cubicBezTo>
                <a:cubicBezTo>
                  <a:pt x="447" y="58637"/>
                  <a:pt x="1042" y="62359"/>
                  <a:pt x="2581" y="64989"/>
                </a:cubicBezTo>
                <a:cubicBezTo>
                  <a:pt x="3399" y="66428"/>
                  <a:pt x="4490" y="67693"/>
                  <a:pt x="5532" y="68933"/>
                </a:cubicBezTo>
                <a:cubicBezTo>
                  <a:pt x="6402" y="69975"/>
                  <a:pt x="7319" y="71043"/>
                  <a:pt x="8063" y="72208"/>
                </a:cubicBezTo>
                <a:cubicBezTo>
                  <a:pt x="9502" y="74442"/>
                  <a:pt x="10570" y="77941"/>
                  <a:pt x="8883" y="80496"/>
                </a:cubicBezTo>
                <a:cubicBezTo>
                  <a:pt x="8311" y="81339"/>
                  <a:pt x="7517" y="81984"/>
                  <a:pt x="6650" y="82655"/>
                </a:cubicBezTo>
                <a:cubicBezTo>
                  <a:pt x="6253" y="82977"/>
                  <a:pt x="5856" y="83300"/>
                  <a:pt x="5483" y="83648"/>
                </a:cubicBezTo>
                <a:cubicBezTo>
                  <a:pt x="2158" y="86675"/>
                  <a:pt x="0" y="92928"/>
                  <a:pt x="2730" y="100048"/>
                </a:cubicBezTo>
                <a:cubicBezTo>
                  <a:pt x="4838" y="105606"/>
                  <a:pt x="9155" y="110122"/>
                  <a:pt x="12976" y="114091"/>
                </a:cubicBezTo>
                <a:lnTo>
                  <a:pt x="13300" y="113794"/>
                </a:lnTo>
                <a:cubicBezTo>
                  <a:pt x="9528" y="109824"/>
                  <a:pt x="5235" y="105358"/>
                  <a:pt x="3150" y="99899"/>
                </a:cubicBezTo>
                <a:cubicBezTo>
                  <a:pt x="520" y="92977"/>
                  <a:pt x="2581" y="86923"/>
                  <a:pt x="5781" y="83969"/>
                </a:cubicBezTo>
                <a:cubicBezTo>
                  <a:pt x="6154" y="83648"/>
                  <a:pt x="6551" y="83324"/>
                  <a:pt x="6948" y="83027"/>
                </a:cubicBezTo>
                <a:cubicBezTo>
                  <a:pt x="7791" y="82358"/>
                  <a:pt x="8659" y="81663"/>
                  <a:pt x="9254" y="80744"/>
                </a:cubicBezTo>
                <a:cubicBezTo>
                  <a:pt x="11090" y="78014"/>
                  <a:pt x="10048" y="74418"/>
                  <a:pt x="8460" y="71960"/>
                </a:cubicBezTo>
                <a:cubicBezTo>
                  <a:pt x="7692" y="70769"/>
                  <a:pt x="6773" y="69678"/>
                  <a:pt x="5880" y="68635"/>
                </a:cubicBezTo>
                <a:cubicBezTo>
                  <a:pt x="4838" y="67421"/>
                  <a:pt x="3796" y="66154"/>
                  <a:pt x="2978" y="64765"/>
                </a:cubicBezTo>
                <a:cubicBezTo>
                  <a:pt x="1539" y="62284"/>
                  <a:pt x="943" y="58760"/>
                  <a:pt x="2928" y="56553"/>
                </a:cubicBezTo>
                <a:cubicBezTo>
                  <a:pt x="3722" y="55634"/>
                  <a:pt x="4887" y="55064"/>
                  <a:pt x="6005" y="54493"/>
                </a:cubicBezTo>
                <a:cubicBezTo>
                  <a:pt x="7468" y="53748"/>
                  <a:pt x="8982" y="52980"/>
                  <a:pt x="9727" y="51515"/>
                </a:cubicBezTo>
                <a:cubicBezTo>
                  <a:pt x="10918" y="49232"/>
                  <a:pt x="9701" y="46876"/>
                  <a:pt x="8560" y="44593"/>
                </a:cubicBezTo>
                <a:cubicBezTo>
                  <a:pt x="7642" y="42807"/>
                  <a:pt x="6700" y="40945"/>
                  <a:pt x="6823" y="39085"/>
                </a:cubicBezTo>
                <a:cubicBezTo>
                  <a:pt x="7058" y="35368"/>
                  <a:pt x="11510" y="33234"/>
                  <a:pt x="15735" y="33234"/>
                </a:cubicBezTo>
                <a:cubicBezTo>
                  <a:pt x="15966" y="33234"/>
                  <a:pt x="16197" y="33240"/>
                  <a:pt x="16426" y="33253"/>
                </a:cubicBezTo>
                <a:cubicBezTo>
                  <a:pt x="16595" y="33260"/>
                  <a:pt x="16774" y="33269"/>
                  <a:pt x="16955" y="33269"/>
                </a:cubicBezTo>
                <a:cubicBezTo>
                  <a:pt x="17435" y="33269"/>
                  <a:pt x="17932" y="33207"/>
                  <a:pt x="18312" y="32882"/>
                </a:cubicBezTo>
                <a:cubicBezTo>
                  <a:pt x="18832" y="32410"/>
                  <a:pt x="18881" y="31665"/>
                  <a:pt x="18881" y="31145"/>
                </a:cubicBezTo>
                <a:cubicBezTo>
                  <a:pt x="18881" y="27076"/>
                  <a:pt x="16575" y="23527"/>
                  <a:pt x="14342" y="20103"/>
                </a:cubicBezTo>
                <a:cubicBezTo>
                  <a:pt x="13969" y="19557"/>
                  <a:pt x="13621" y="19011"/>
                  <a:pt x="13274" y="18465"/>
                </a:cubicBezTo>
                <a:cubicBezTo>
                  <a:pt x="10991" y="14868"/>
                  <a:pt x="8758" y="9731"/>
                  <a:pt x="10967" y="5589"/>
                </a:cubicBezTo>
                <a:cubicBezTo>
                  <a:pt x="13175" y="1444"/>
                  <a:pt x="18610" y="650"/>
                  <a:pt x="20817" y="527"/>
                </a:cubicBezTo>
                <a:cubicBezTo>
                  <a:pt x="21408" y="487"/>
                  <a:pt x="21995" y="468"/>
                  <a:pt x="22577" y="468"/>
                </a:cubicBezTo>
                <a:cubicBezTo>
                  <a:pt x="30351" y="468"/>
                  <a:pt x="37260" y="3876"/>
                  <a:pt x="41784" y="6853"/>
                </a:cubicBezTo>
                <a:cubicBezTo>
                  <a:pt x="48061" y="10948"/>
                  <a:pt x="53396" y="16381"/>
                  <a:pt x="58557" y="21641"/>
                </a:cubicBezTo>
                <a:lnTo>
                  <a:pt x="58879" y="21320"/>
                </a:lnTo>
                <a:cubicBezTo>
                  <a:pt x="53694" y="16034"/>
                  <a:pt x="48358" y="10601"/>
                  <a:pt x="42056" y="6456"/>
                </a:cubicBezTo>
                <a:cubicBezTo>
                  <a:pt x="37423" y="3445"/>
                  <a:pt x="30412" y="1"/>
                  <a:pt x="2249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-1879975" y="3385700"/>
            <a:ext cx="2773201" cy="209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6903362" y="-1750250"/>
            <a:ext cx="4257250" cy="32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500005">
            <a:off x="8747627" y="4142865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8391051" y="2041273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8508461" y="3425470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800000">
            <a:off x="215572" y="721869"/>
            <a:ext cx="501199" cy="636274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8"/>
          <p:cNvSpPr/>
          <p:nvPr/>
        </p:nvSpPr>
        <p:spPr>
          <a:xfrm rot="4500097">
            <a:off x="8741419" y="4201052"/>
            <a:ext cx="581147" cy="489304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27" name="Google Shape;327;p28"/>
          <p:cNvSpPr/>
          <p:nvPr/>
        </p:nvSpPr>
        <p:spPr>
          <a:xfrm>
            <a:off x="-336850" y="3425475"/>
            <a:ext cx="1230075" cy="1766350"/>
          </a:xfrm>
          <a:custGeom>
            <a:rect b="b" l="l" r="r" t="t"/>
            <a:pathLst>
              <a:path extrusionOk="0" h="70654" w="49203">
                <a:moveTo>
                  <a:pt x="0" y="0"/>
                </a:moveTo>
                <a:cubicBezTo>
                  <a:pt x="12049" y="0"/>
                  <a:pt x="25991" y="3282"/>
                  <a:pt x="33995" y="12288"/>
                </a:cubicBezTo>
                <a:cubicBezTo>
                  <a:pt x="41310" y="20518"/>
                  <a:pt x="42575" y="32687"/>
                  <a:pt x="45054" y="43416"/>
                </a:cubicBezTo>
                <a:cubicBezTo>
                  <a:pt x="46467" y="49534"/>
                  <a:pt x="50176" y="55690"/>
                  <a:pt x="48945" y="61848"/>
                </a:cubicBezTo>
                <a:cubicBezTo>
                  <a:pt x="48141" y="65872"/>
                  <a:pt x="44153" y="69129"/>
                  <a:pt x="40344" y="70654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253100" y="3634800"/>
            <a:ext cx="4257250" cy="32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299995">
            <a:off x="-221513" y="203356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1895" y="2476475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0053" y="1092278"/>
            <a:ext cx="410448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62191" y="3536907"/>
            <a:ext cx="501199" cy="636274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29"/>
          <p:cNvSpPr/>
          <p:nvPr/>
        </p:nvSpPr>
        <p:spPr>
          <a:xfrm rot="-6299903">
            <a:off x="-243604" y="204695"/>
            <a:ext cx="581147" cy="489304"/>
          </a:xfrm>
          <a:custGeom>
            <a:rect b="b" l="l" r="r" t="t"/>
            <a:pathLst>
              <a:path extrusionOk="0" h="17240" w="20476">
                <a:moveTo>
                  <a:pt x="10329" y="501"/>
                </a:moveTo>
                <a:cubicBezTo>
                  <a:pt x="14631" y="1362"/>
                  <a:pt x="21308" y="4742"/>
                  <a:pt x="20357" y="9025"/>
                </a:cubicBezTo>
                <a:cubicBezTo>
                  <a:pt x="19173" y="14357"/>
                  <a:pt x="11475" y="17820"/>
                  <a:pt x="6068" y="17047"/>
                </a:cubicBezTo>
                <a:cubicBezTo>
                  <a:pt x="1625" y="16412"/>
                  <a:pt x="-1216" y="8889"/>
                  <a:pt x="552" y="4763"/>
                </a:cubicBezTo>
                <a:cubicBezTo>
                  <a:pt x="1950" y="1500"/>
                  <a:pt x="6710" y="1120"/>
                  <a:pt x="10079" y="0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335" name="Google Shape;335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715659">
            <a:off x="6458026" y="-1685185"/>
            <a:ext cx="3938396" cy="2978869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29"/>
          <p:cNvSpPr/>
          <p:nvPr/>
        </p:nvSpPr>
        <p:spPr>
          <a:xfrm>
            <a:off x="6625050" y="-168950"/>
            <a:ext cx="2892700" cy="988125"/>
          </a:xfrm>
          <a:custGeom>
            <a:rect b="b" l="l" r="r" t="t"/>
            <a:pathLst>
              <a:path extrusionOk="0" h="39525" w="115708">
                <a:moveTo>
                  <a:pt x="0" y="0"/>
                </a:moveTo>
                <a:cubicBezTo>
                  <a:pt x="3293" y="5492"/>
                  <a:pt x="6100" y="11777"/>
                  <a:pt x="11264" y="15564"/>
                </a:cubicBezTo>
                <a:cubicBezTo>
                  <a:pt x="17517" y="20150"/>
                  <a:pt x="26325" y="19395"/>
                  <a:pt x="33586" y="22117"/>
                </a:cubicBezTo>
                <a:cubicBezTo>
                  <a:pt x="39637" y="24385"/>
                  <a:pt x="43837" y="30885"/>
                  <a:pt x="50174" y="32152"/>
                </a:cubicBezTo>
                <a:cubicBezTo>
                  <a:pt x="61444" y="34405"/>
                  <a:pt x="73219" y="28155"/>
                  <a:pt x="84579" y="29900"/>
                </a:cubicBezTo>
                <a:cubicBezTo>
                  <a:pt x="95314" y="31549"/>
                  <a:pt x="105058" y="37393"/>
                  <a:pt x="115708" y="39525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1">
  <p:cSld name="BLANK_1_2"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9900001">
            <a:off x="7470747" y="-637424"/>
            <a:ext cx="3954149" cy="2990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-7524788">
            <a:off x="-1724058" y="3705676"/>
            <a:ext cx="2581098" cy="2049325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0"/>
          <p:cNvSpPr txBox="1"/>
          <p:nvPr>
            <p:ph type="title"/>
          </p:nvPr>
        </p:nvSpPr>
        <p:spPr>
          <a:xfrm>
            <a:off x="720000" y="1906275"/>
            <a:ext cx="2168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1" name="Google Shape;341;p30"/>
          <p:cNvSpPr txBox="1"/>
          <p:nvPr>
            <p:ph idx="2" type="title"/>
          </p:nvPr>
        </p:nvSpPr>
        <p:spPr>
          <a:xfrm>
            <a:off x="720000" y="1273200"/>
            <a:ext cx="1327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42" name="Google Shape;342;p30"/>
          <p:cNvSpPr txBox="1"/>
          <p:nvPr>
            <p:ph idx="1" type="subTitle"/>
          </p:nvPr>
        </p:nvSpPr>
        <p:spPr>
          <a:xfrm>
            <a:off x="720000" y="2267643"/>
            <a:ext cx="21687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43" name="Google Shape;343;p30"/>
          <p:cNvSpPr txBox="1"/>
          <p:nvPr>
            <p:ph idx="3" type="title"/>
          </p:nvPr>
        </p:nvSpPr>
        <p:spPr>
          <a:xfrm>
            <a:off x="3356195" y="1906275"/>
            <a:ext cx="2168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4" name="Google Shape;344;p30"/>
          <p:cNvSpPr txBox="1"/>
          <p:nvPr>
            <p:ph idx="4" type="title"/>
          </p:nvPr>
        </p:nvSpPr>
        <p:spPr>
          <a:xfrm>
            <a:off x="3356191" y="1273200"/>
            <a:ext cx="1327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45" name="Google Shape;345;p30"/>
          <p:cNvSpPr txBox="1"/>
          <p:nvPr>
            <p:ph idx="5" type="subTitle"/>
          </p:nvPr>
        </p:nvSpPr>
        <p:spPr>
          <a:xfrm>
            <a:off x="3356195" y="2267643"/>
            <a:ext cx="21687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46" name="Google Shape;346;p30"/>
          <p:cNvSpPr txBox="1"/>
          <p:nvPr>
            <p:ph idx="6" type="title"/>
          </p:nvPr>
        </p:nvSpPr>
        <p:spPr>
          <a:xfrm>
            <a:off x="720000" y="3771775"/>
            <a:ext cx="2168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7" name="Google Shape;347;p30"/>
          <p:cNvSpPr txBox="1"/>
          <p:nvPr>
            <p:ph idx="7" type="title"/>
          </p:nvPr>
        </p:nvSpPr>
        <p:spPr>
          <a:xfrm>
            <a:off x="720000" y="3138800"/>
            <a:ext cx="1327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48" name="Google Shape;348;p30"/>
          <p:cNvSpPr txBox="1"/>
          <p:nvPr>
            <p:ph idx="8" type="subTitle"/>
          </p:nvPr>
        </p:nvSpPr>
        <p:spPr>
          <a:xfrm>
            <a:off x="720000" y="4133243"/>
            <a:ext cx="21687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49" name="Google Shape;349;p30"/>
          <p:cNvSpPr txBox="1"/>
          <p:nvPr>
            <p:ph idx="9" type="title"/>
          </p:nvPr>
        </p:nvSpPr>
        <p:spPr>
          <a:xfrm>
            <a:off x="3356195" y="3771775"/>
            <a:ext cx="2168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50" name="Google Shape;350;p30"/>
          <p:cNvSpPr txBox="1"/>
          <p:nvPr>
            <p:ph idx="13" type="title"/>
          </p:nvPr>
        </p:nvSpPr>
        <p:spPr>
          <a:xfrm>
            <a:off x="3356191" y="3138800"/>
            <a:ext cx="1327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1" name="Google Shape;351;p30"/>
          <p:cNvSpPr txBox="1"/>
          <p:nvPr>
            <p:ph idx="14" type="subTitle"/>
          </p:nvPr>
        </p:nvSpPr>
        <p:spPr>
          <a:xfrm>
            <a:off x="3356195" y="4133243"/>
            <a:ext cx="21687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52" name="Google Shape;352;p30"/>
          <p:cNvSpPr txBox="1"/>
          <p:nvPr>
            <p:ph idx="15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3" name="Google Shape;353;p30"/>
          <p:cNvSpPr txBox="1"/>
          <p:nvPr>
            <p:ph idx="16" type="title"/>
          </p:nvPr>
        </p:nvSpPr>
        <p:spPr>
          <a:xfrm>
            <a:off x="5992412" y="1906275"/>
            <a:ext cx="2168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54" name="Google Shape;354;p30"/>
          <p:cNvSpPr txBox="1"/>
          <p:nvPr>
            <p:ph idx="17" type="title"/>
          </p:nvPr>
        </p:nvSpPr>
        <p:spPr>
          <a:xfrm>
            <a:off x="5992659" y="1273200"/>
            <a:ext cx="1327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5" name="Google Shape;355;p30"/>
          <p:cNvSpPr txBox="1"/>
          <p:nvPr>
            <p:ph idx="18" type="subTitle"/>
          </p:nvPr>
        </p:nvSpPr>
        <p:spPr>
          <a:xfrm>
            <a:off x="5992412" y="2267643"/>
            <a:ext cx="21687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56" name="Google Shape;356;p30"/>
          <p:cNvSpPr txBox="1"/>
          <p:nvPr>
            <p:ph idx="19" type="title"/>
          </p:nvPr>
        </p:nvSpPr>
        <p:spPr>
          <a:xfrm>
            <a:off x="5992412" y="3771775"/>
            <a:ext cx="2168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57" name="Google Shape;357;p30"/>
          <p:cNvSpPr txBox="1"/>
          <p:nvPr>
            <p:ph idx="20" type="title"/>
          </p:nvPr>
        </p:nvSpPr>
        <p:spPr>
          <a:xfrm>
            <a:off x="5992659" y="3138800"/>
            <a:ext cx="1327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8" name="Google Shape;358;p30"/>
          <p:cNvSpPr txBox="1"/>
          <p:nvPr>
            <p:ph idx="21" type="subTitle"/>
          </p:nvPr>
        </p:nvSpPr>
        <p:spPr>
          <a:xfrm>
            <a:off x="5992412" y="4133243"/>
            <a:ext cx="21687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359" name="Google Shape;359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91147" y="2925803"/>
            <a:ext cx="778475" cy="77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34768" y="128385"/>
            <a:ext cx="552848" cy="54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136752" y="2853976"/>
            <a:ext cx="506026" cy="36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49957" y="-86675"/>
            <a:ext cx="50601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3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816566" y="4846978"/>
            <a:ext cx="410448" cy="377301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0"/>
          <p:cNvSpPr/>
          <p:nvPr/>
        </p:nvSpPr>
        <p:spPr>
          <a:xfrm>
            <a:off x="-160150" y="2852652"/>
            <a:ext cx="552830" cy="367209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30"/>
          <p:cNvSpPr/>
          <p:nvPr/>
        </p:nvSpPr>
        <p:spPr>
          <a:xfrm flipH="1" rot="-8100000">
            <a:off x="-580194" y="4414086"/>
            <a:ext cx="1159912" cy="1371985"/>
          </a:xfrm>
          <a:custGeom>
            <a:rect b="b" l="l" r="r" t="t"/>
            <a:pathLst>
              <a:path extrusionOk="0" h="54911" w="40593">
                <a:moveTo>
                  <a:pt x="6576" y="0"/>
                </a:moveTo>
                <a:lnTo>
                  <a:pt x="6352" y="397"/>
                </a:lnTo>
                <a:cubicBezTo>
                  <a:pt x="11142" y="3400"/>
                  <a:pt x="15880" y="6650"/>
                  <a:pt x="20396" y="10050"/>
                </a:cubicBezTo>
                <a:cubicBezTo>
                  <a:pt x="25136" y="13597"/>
                  <a:pt x="30049" y="17593"/>
                  <a:pt x="33870" y="22629"/>
                </a:cubicBezTo>
                <a:cubicBezTo>
                  <a:pt x="36722" y="26426"/>
                  <a:pt x="40146" y="32431"/>
                  <a:pt x="40097" y="39527"/>
                </a:cubicBezTo>
                <a:cubicBezTo>
                  <a:pt x="40097" y="40569"/>
                  <a:pt x="39997" y="41734"/>
                  <a:pt x="39328" y="42578"/>
                </a:cubicBezTo>
                <a:cubicBezTo>
                  <a:pt x="38832" y="43249"/>
                  <a:pt x="38088" y="43620"/>
                  <a:pt x="37318" y="44043"/>
                </a:cubicBezTo>
                <a:cubicBezTo>
                  <a:pt x="36573" y="44414"/>
                  <a:pt x="35805" y="44837"/>
                  <a:pt x="35233" y="45482"/>
                </a:cubicBezTo>
                <a:cubicBezTo>
                  <a:pt x="34316" y="46524"/>
                  <a:pt x="34191" y="47937"/>
                  <a:pt x="34068" y="49277"/>
                </a:cubicBezTo>
                <a:cubicBezTo>
                  <a:pt x="33969" y="50395"/>
                  <a:pt x="33870" y="51560"/>
                  <a:pt x="33324" y="52479"/>
                </a:cubicBezTo>
                <a:cubicBezTo>
                  <a:pt x="32494" y="53860"/>
                  <a:pt x="30844" y="54443"/>
                  <a:pt x="29099" y="54443"/>
                </a:cubicBezTo>
                <a:cubicBezTo>
                  <a:pt x="28183" y="54443"/>
                  <a:pt x="27240" y="54282"/>
                  <a:pt x="26376" y="53991"/>
                </a:cubicBezTo>
                <a:cubicBezTo>
                  <a:pt x="25408" y="53644"/>
                  <a:pt x="24465" y="53197"/>
                  <a:pt x="23548" y="52751"/>
                </a:cubicBezTo>
                <a:cubicBezTo>
                  <a:pt x="22059" y="52056"/>
                  <a:pt x="20545" y="51337"/>
                  <a:pt x="18907" y="51089"/>
                </a:cubicBezTo>
                <a:cubicBezTo>
                  <a:pt x="18406" y="51011"/>
                  <a:pt x="17904" y="50976"/>
                  <a:pt x="17402" y="50976"/>
                </a:cubicBezTo>
                <a:cubicBezTo>
                  <a:pt x="15517" y="50976"/>
                  <a:pt x="13634" y="51463"/>
                  <a:pt x="11811" y="51933"/>
                </a:cubicBezTo>
                <a:cubicBezTo>
                  <a:pt x="10894" y="52181"/>
                  <a:pt x="9925" y="52429"/>
                  <a:pt x="9008" y="52602"/>
                </a:cubicBezTo>
                <a:cubicBezTo>
                  <a:pt x="8232" y="52754"/>
                  <a:pt x="7422" y="52835"/>
                  <a:pt x="6619" y="52835"/>
                </a:cubicBezTo>
                <a:cubicBezTo>
                  <a:pt x="4006" y="52835"/>
                  <a:pt x="1466" y="51969"/>
                  <a:pt x="423" y="49823"/>
                </a:cubicBezTo>
                <a:lnTo>
                  <a:pt x="0" y="50021"/>
                </a:lnTo>
                <a:cubicBezTo>
                  <a:pt x="1146" y="52352"/>
                  <a:pt x="3867" y="53286"/>
                  <a:pt x="6632" y="53286"/>
                </a:cubicBezTo>
                <a:cubicBezTo>
                  <a:pt x="7458" y="53286"/>
                  <a:pt x="8288" y="53203"/>
                  <a:pt x="9081" y="53049"/>
                </a:cubicBezTo>
                <a:cubicBezTo>
                  <a:pt x="10050" y="52876"/>
                  <a:pt x="10993" y="52628"/>
                  <a:pt x="11936" y="52380"/>
                </a:cubicBezTo>
                <a:cubicBezTo>
                  <a:pt x="13729" y="51906"/>
                  <a:pt x="15571" y="51433"/>
                  <a:pt x="17410" y="51433"/>
                </a:cubicBezTo>
                <a:cubicBezTo>
                  <a:pt x="17885" y="51433"/>
                  <a:pt x="18360" y="51465"/>
                  <a:pt x="18834" y="51536"/>
                </a:cubicBezTo>
                <a:cubicBezTo>
                  <a:pt x="20421" y="51784"/>
                  <a:pt x="21910" y="52503"/>
                  <a:pt x="23349" y="53174"/>
                </a:cubicBezTo>
                <a:cubicBezTo>
                  <a:pt x="24266" y="53620"/>
                  <a:pt x="25235" y="54067"/>
                  <a:pt x="26228" y="54414"/>
                </a:cubicBezTo>
                <a:cubicBezTo>
                  <a:pt x="27145" y="54736"/>
                  <a:pt x="28163" y="54910"/>
                  <a:pt x="29155" y="54910"/>
                </a:cubicBezTo>
                <a:cubicBezTo>
                  <a:pt x="30992" y="54910"/>
                  <a:pt x="32778" y="54289"/>
                  <a:pt x="33721" y="52727"/>
                </a:cubicBezTo>
                <a:cubicBezTo>
                  <a:pt x="34316" y="51709"/>
                  <a:pt x="34439" y="50494"/>
                  <a:pt x="34539" y="49327"/>
                </a:cubicBezTo>
                <a:cubicBezTo>
                  <a:pt x="34664" y="47987"/>
                  <a:pt x="34763" y="46722"/>
                  <a:pt x="35581" y="45780"/>
                </a:cubicBezTo>
                <a:cubicBezTo>
                  <a:pt x="36077" y="45184"/>
                  <a:pt x="36772" y="44837"/>
                  <a:pt x="37516" y="44440"/>
                </a:cubicBezTo>
                <a:cubicBezTo>
                  <a:pt x="38310" y="44017"/>
                  <a:pt x="39130" y="43596"/>
                  <a:pt x="39700" y="42876"/>
                </a:cubicBezTo>
                <a:cubicBezTo>
                  <a:pt x="40444" y="41909"/>
                  <a:pt x="40543" y="40642"/>
                  <a:pt x="40543" y="39527"/>
                </a:cubicBezTo>
                <a:cubicBezTo>
                  <a:pt x="40593" y="32306"/>
                  <a:pt x="37145" y="26202"/>
                  <a:pt x="34241" y="22357"/>
                </a:cubicBezTo>
                <a:cubicBezTo>
                  <a:pt x="30370" y="17269"/>
                  <a:pt x="25434" y="13250"/>
                  <a:pt x="20693" y="9703"/>
                </a:cubicBezTo>
                <a:cubicBezTo>
                  <a:pt x="16128" y="6278"/>
                  <a:pt x="11390" y="3027"/>
                  <a:pt x="657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 1">
  <p:cSld name="BIG_NUMBER_1"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433550" y="-226175"/>
            <a:ext cx="8016425" cy="559585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31"/>
          <p:cNvSpPr txBox="1"/>
          <p:nvPr>
            <p:ph hasCustomPrompt="1" type="title"/>
          </p:nvPr>
        </p:nvSpPr>
        <p:spPr>
          <a:xfrm>
            <a:off x="1851225" y="1688100"/>
            <a:ext cx="6576000" cy="140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b="0" sz="9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69" name="Google Shape;369;p31"/>
          <p:cNvSpPr txBox="1"/>
          <p:nvPr>
            <p:ph idx="1" type="subTitle"/>
          </p:nvPr>
        </p:nvSpPr>
        <p:spPr>
          <a:xfrm>
            <a:off x="2967825" y="2934100"/>
            <a:ext cx="54594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pic>
        <p:nvPicPr>
          <p:cNvPr id="370" name="Google Shape;37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375304">
            <a:off x="-1447150" y="3114538"/>
            <a:ext cx="3601774" cy="27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31"/>
          <p:cNvSpPr/>
          <p:nvPr/>
        </p:nvSpPr>
        <p:spPr>
          <a:xfrm rot="-425860">
            <a:off x="-131233" y="2855357"/>
            <a:ext cx="1844388" cy="2180859"/>
          </a:xfrm>
          <a:custGeom>
            <a:rect b="b" l="l" r="r" t="t"/>
            <a:pathLst>
              <a:path extrusionOk="0" h="47296" w="39999">
                <a:moveTo>
                  <a:pt x="5510" y="1"/>
                </a:moveTo>
                <a:cubicBezTo>
                  <a:pt x="4921" y="1"/>
                  <a:pt x="4352" y="153"/>
                  <a:pt x="3848" y="499"/>
                </a:cubicBezTo>
                <a:lnTo>
                  <a:pt x="4120" y="872"/>
                </a:lnTo>
                <a:cubicBezTo>
                  <a:pt x="4542" y="581"/>
                  <a:pt x="5023" y="452"/>
                  <a:pt x="5526" y="452"/>
                </a:cubicBezTo>
                <a:cubicBezTo>
                  <a:pt x="6734" y="452"/>
                  <a:pt x="8069" y="1196"/>
                  <a:pt x="9032" y="2212"/>
                </a:cubicBezTo>
                <a:cubicBezTo>
                  <a:pt x="9429" y="2633"/>
                  <a:pt x="9803" y="3080"/>
                  <a:pt x="10174" y="3526"/>
                </a:cubicBezTo>
                <a:cubicBezTo>
                  <a:pt x="11067" y="4618"/>
                  <a:pt x="11960" y="5736"/>
                  <a:pt x="13250" y="6355"/>
                </a:cubicBezTo>
                <a:cubicBezTo>
                  <a:pt x="14144" y="6789"/>
                  <a:pt x="15101" y="6930"/>
                  <a:pt x="16079" y="6930"/>
                </a:cubicBezTo>
                <a:cubicBezTo>
                  <a:pt x="16948" y="6930"/>
                  <a:pt x="17834" y="6819"/>
                  <a:pt x="18709" y="6702"/>
                </a:cubicBezTo>
                <a:cubicBezTo>
                  <a:pt x="19565" y="6608"/>
                  <a:pt x="20435" y="6506"/>
                  <a:pt x="21288" y="6506"/>
                </a:cubicBezTo>
                <a:cubicBezTo>
                  <a:pt x="21993" y="6506"/>
                  <a:pt x="22687" y="6575"/>
                  <a:pt x="23350" y="6778"/>
                </a:cubicBezTo>
                <a:cubicBezTo>
                  <a:pt x="24789" y="7224"/>
                  <a:pt x="25905" y="8217"/>
                  <a:pt x="27072" y="9259"/>
                </a:cubicBezTo>
                <a:cubicBezTo>
                  <a:pt x="27568" y="9680"/>
                  <a:pt x="28064" y="10126"/>
                  <a:pt x="28584" y="10523"/>
                </a:cubicBezTo>
                <a:cubicBezTo>
                  <a:pt x="29553" y="11268"/>
                  <a:pt x="30645" y="11863"/>
                  <a:pt x="31661" y="12435"/>
                </a:cubicBezTo>
                <a:cubicBezTo>
                  <a:pt x="32779" y="13080"/>
                  <a:pt x="33944" y="13725"/>
                  <a:pt x="34936" y="14519"/>
                </a:cubicBezTo>
                <a:cubicBezTo>
                  <a:pt x="37840" y="16851"/>
                  <a:pt x="39528" y="20647"/>
                  <a:pt x="39329" y="24444"/>
                </a:cubicBezTo>
                <a:cubicBezTo>
                  <a:pt x="39154" y="28190"/>
                  <a:pt x="37195" y="31763"/>
                  <a:pt x="34093" y="33996"/>
                </a:cubicBezTo>
                <a:cubicBezTo>
                  <a:pt x="32282" y="35336"/>
                  <a:pt x="30123" y="36155"/>
                  <a:pt x="28039" y="36973"/>
                </a:cubicBezTo>
                <a:cubicBezTo>
                  <a:pt x="26153" y="37694"/>
                  <a:pt x="24217" y="38462"/>
                  <a:pt x="22506" y="39554"/>
                </a:cubicBezTo>
                <a:cubicBezTo>
                  <a:pt x="21439" y="40248"/>
                  <a:pt x="20422" y="41068"/>
                  <a:pt x="19479" y="41886"/>
                </a:cubicBezTo>
                <a:cubicBezTo>
                  <a:pt x="18461" y="42730"/>
                  <a:pt x="17395" y="43623"/>
                  <a:pt x="16254" y="44318"/>
                </a:cubicBezTo>
                <a:cubicBezTo>
                  <a:pt x="13062" y="46296"/>
                  <a:pt x="9269" y="46838"/>
                  <a:pt x="5509" y="46838"/>
                </a:cubicBezTo>
                <a:cubicBezTo>
                  <a:pt x="3656" y="46838"/>
                  <a:pt x="1811" y="46707"/>
                  <a:pt x="50" y="46551"/>
                </a:cubicBezTo>
                <a:lnTo>
                  <a:pt x="1" y="46997"/>
                </a:lnTo>
                <a:cubicBezTo>
                  <a:pt x="1763" y="47172"/>
                  <a:pt x="3623" y="47295"/>
                  <a:pt x="5485" y="47295"/>
                </a:cubicBezTo>
                <a:cubicBezTo>
                  <a:pt x="9330" y="47295"/>
                  <a:pt x="13201" y="46749"/>
                  <a:pt x="16502" y="44715"/>
                </a:cubicBezTo>
                <a:cubicBezTo>
                  <a:pt x="17667" y="43996"/>
                  <a:pt x="18735" y="43103"/>
                  <a:pt x="19777" y="42233"/>
                </a:cubicBezTo>
                <a:cubicBezTo>
                  <a:pt x="20720" y="41439"/>
                  <a:pt x="21712" y="40622"/>
                  <a:pt x="22755" y="39951"/>
                </a:cubicBezTo>
                <a:cubicBezTo>
                  <a:pt x="24442" y="38859"/>
                  <a:pt x="26351" y="38115"/>
                  <a:pt x="28187" y="37396"/>
                </a:cubicBezTo>
                <a:cubicBezTo>
                  <a:pt x="30297" y="36576"/>
                  <a:pt x="32505" y="35733"/>
                  <a:pt x="34367" y="34369"/>
                </a:cubicBezTo>
                <a:cubicBezTo>
                  <a:pt x="37566" y="32060"/>
                  <a:pt x="39601" y="28339"/>
                  <a:pt x="39800" y="24468"/>
                </a:cubicBezTo>
                <a:cubicBezTo>
                  <a:pt x="39998" y="20524"/>
                  <a:pt x="38261" y="16578"/>
                  <a:pt x="35234" y="14172"/>
                </a:cubicBezTo>
                <a:cubicBezTo>
                  <a:pt x="34192" y="13328"/>
                  <a:pt x="33027" y="12683"/>
                  <a:pt x="31909" y="12038"/>
                </a:cubicBezTo>
                <a:cubicBezTo>
                  <a:pt x="30867" y="11466"/>
                  <a:pt x="29825" y="10871"/>
                  <a:pt x="28882" y="10152"/>
                </a:cubicBezTo>
                <a:cubicBezTo>
                  <a:pt x="28362" y="9779"/>
                  <a:pt x="27866" y="9332"/>
                  <a:pt x="27370" y="8912"/>
                </a:cubicBezTo>
                <a:cubicBezTo>
                  <a:pt x="26228" y="7869"/>
                  <a:pt x="25011" y="6802"/>
                  <a:pt x="23499" y="6331"/>
                </a:cubicBezTo>
                <a:cubicBezTo>
                  <a:pt x="22786" y="6116"/>
                  <a:pt x="22052" y="6040"/>
                  <a:pt x="21310" y="6040"/>
                </a:cubicBezTo>
                <a:cubicBezTo>
                  <a:pt x="20424" y="6040"/>
                  <a:pt x="19526" y="6148"/>
                  <a:pt x="18636" y="6256"/>
                </a:cubicBezTo>
                <a:cubicBezTo>
                  <a:pt x="17753" y="6362"/>
                  <a:pt x="16897" y="6468"/>
                  <a:pt x="16073" y="6468"/>
                </a:cubicBezTo>
                <a:cubicBezTo>
                  <a:pt x="15160" y="6468"/>
                  <a:pt x="14284" y="6338"/>
                  <a:pt x="13449" y="5934"/>
                </a:cubicBezTo>
                <a:cubicBezTo>
                  <a:pt x="12258" y="5362"/>
                  <a:pt x="11414" y="4346"/>
                  <a:pt x="10521" y="3254"/>
                </a:cubicBezTo>
                <a:cubicBezTo>
                  <a:pt x="10150" y="2782"/>
                  <a:pt x="9777" y="2311"/>
                  <a:pt x="9356" y="1889"/>
                </a:cubicBezTo>
                <a:cubicBezTo>
                  <a:pt x="8319" y="801"/>
                  <a:pt x="6861" y="1"/>
                  <a:pt x="551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2" name="Google Shape;372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53277">
            <a:off x="7614426" y="3920050"/>
            <a:ext cx="652300" cy="64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8100000">
            <a:off x="7244846" y="706988"/>
            <a:ext cx="506028" cy="36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6766" y="1110194"/>
            <a:ext cx="45353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81248" y="368600"/>
            <a:ext cx="505199" cy="567525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31"/>
          <p:cNvSpPr/>
          <p:nvPr/>
        </p:nvSpPr>
        <p:spPr>
          <a:xfrm rot="2915582">
            <a:off x="7629359" y="3963851"/>
            <a:ext cx="708098" cy="470385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 2">
  <p:cSld name="BIG_NUMBER_2"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433550" y="-226175"/>
            <a:ext cx="8016425" cy="5595850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 txBox="1"/>
          <p:nvPr>
            <p:ph hasCustomPrompt="1" type="title"/>
          </p:nvPr>
        </p:nvSpPr>
        <p:spPr>
          <a:xfrm>
            <a:off x="1851225" y="1688100"/>
            <a:ext cx="6576000" cy="140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b="0" sz="9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80" name="Google Shape;380;p32"/>
          <p:cNvSpPr txBox="1"/>
          <p:nvPr>
            <p:ph idx="1" type="subTitle"/>
          </p:nvPr>
        </p:nvSpPr>
        <p:spPr>
          <a:xfrm>
            <a:off x="2967825" y="2934100"/>
            <a:ext cx="54594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pic>
        <p:nvPicPr>
          <p:cNvPr id="381" name="Google Shape;38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375304">
            <a:off x="-1447150" y="3114538"/>
            <a:ext cx="3601774" cy="27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/>
          <p:nvPr/>
        </p:nvSpPr>
        <p:spPr>
          <a:xfrm rot="-425860">
            <a:off x="-131233" y="2855357"/>
            <a:ext cx="1844388" cy="2180859"/>
          </a:xfrm>
          <a:custGeom>
            <a:rect b="b" l="l" r="r" t="t"/>
            <a:pathLst>
              <a:path extrusionOk="0" h="47296" w="39999">
                <a:moveTo>
                  <a:pt x="5510" y="1"/>
                </a:moveTo>
                <a:cubicBezTo>
                  <a:pt x="4921" y="1"/>
                  <a:pt x="4352" y="153"/>
                  <a:pt x="3848" y="499"/>
                </a:cubicBezTo>
                <a:lnTo>
                  <a:pt x="4120" y="872"/>
                </a:lnTo>
                <a:cubicBezTo>
                  <a:pt x="4542" y="581"/>
                  <a:pt x="5023" y="452"/>
                  <a:pt x="5526" y="452"/>
                </a:cubicBezTo>
                <a:cubicBezTo>
                  <a:pt x="6734" y="452"/>
                  <a:pt x="8069" y="1196"/>
                  <a:pt x="9032" y="2212"/>
                </a:cubicBezTo>
                <a:cubicBezTo>
                  <a:pt x="9429" y="2633"/>
                  <a:pt x="9803" y="3080"/>
                  <a:pt x="10174" y="3526"/>
                </a:cubicBezTo>
                <a:cubicBezTo>
                  <a:pt x="11067" y="4618"/>
                  <a:pt x="11960" y="5736"/>
                  <a:pt x="13250" y="6355"/>
                </a:cubicBezTo>
                <a:cubicBezTo>
                  <a:pt x="14144" y="6789"/>
                  <a:pt x="15101" y="6930"/>
                  <a:pt x="16079" y="6930"/>
                </a:cubicBezTo>
                <a:cubicBezTo>
                  <a:pt x="16948" y="6930"/>
                  <a:pt x="17834" y="6819"/>
                  <a:pt x="18709" y="6702"/>
                </a:cubicBezTo>
                <a:cubicBezTo>
                  <a:pt x="19565" y="6608"/>
                  <a:pt x="20435" y="6506"/>
                  <a:pt x="21288" y="6506"/>
                </a:cubicBezTo>
                <a:cubicBezTo>
                  <a:pt x="21993" y="6506"/>
                  <a:pt x="22687" y="6575"/>
                  <a:pt x="23350" y="6778"/>
                </a:cubicBezTo>
                <a:cubicBezTo>
                  <a:pt x="24789" y="7224"/>
                  <a:pt x="25905" y="8217"/>
                  <a:pt x="27072" y="9259"/>
                </a:cubicBezTo>
                <a:cubicBezTo>
                  <a:pt x="27568" y="9680"/>
                  <a:pt x="28064" y="10126"/>
                  <a:pt x="28584" y="10523"/>
                </a:cubicBezTo>
                <a:cubicBezTo>
                  <a:pt x="29553" y="11268"/>
                  <a:pt x="30645" y="11863"/>
                  <a:pt x="31661" y="12435"/>
                </a:cubicBezTo>
                <a:cubicBezTo>
                  <a:pt x="32779" y="13080"/>
                  <a:pt x="33944" y="13725"/>
                  <a:pt x="34936" y="14519"/>
                </a:cubicBezTo>
                <a:cubicBezTo>
                  <a:pt x="37840" y="16851"/>
                  <a:pt x="39528" y="20647"/>
                  <a:pt x="39329" y="24444"/>
                </a:cubicBezTo>
                <a:cubicBezTo>
                  <a:pt x="39154" y="28190"/>
                  <a:pt x="37195" y="31763"/>
                  <a:pt x="34093" y="33996"/>
                </a:cubicBezTo>
                <a:cubicBezTo>
                  <a:pt x="32282" y="35336"/>
                  <a:pt x="30123" y="36155"/>
                  <a:pt x="28039" y="36973"/>
                </a:cubicBezTo>
                <a:cubicBezTo>
                  <a:pt x="26153" y="37694"/>
                  <a:pt x="24217" y="38462"/>
                  <a:pt x="22506" y="39554"/>
                </a:cubicBezTo>
                <a:cubicBezTo>
                  <a:pt x="21439" y="40248"/>
                  <a:pt x="20422" y="41068"/>
                  <a:pt x="19479" y="41886"/>
                </a:cubicBezTo>
                <a:cubicBezTo>
                  <a:pt x="18461" y="42730"/>
                  <a:pt x="17395" y="43623"/>
                  <a:pt x="16254" y="44318"/>
                </a:cubicBezTo>
                <a:cubicBezTo>
                  <a:pt x="13062" y="46296"/>
                  <a:pt x="9269" y="46838"/>
                  <a:pt x="5509" y="46838"/>
                </a:cubicBezTo>
                <a:cubicBezTo>
                  <a:pt x="3656" y="46838"/>
                  <a:pt x="1811" y="46707"/>
                  <a:pt x="50" y="46551"/>
                </a:cubicBezTo>
                <a:lnTo>
                  <a:pt x="1" y="46997"/>
                </a:lnTo>
                <a:cubicBezTo>
                  <a:pt x="1763" y="47172"/>
                  <a:pt x="3623" y="47295"/>
                  <a:pt x="5485" y="47295"/>
                </a:cubicBezTo>
                <a:cubicBezTo>
                  <a:pt x="9330" y="47295"/>
                  <a:pt x="13201" y="46749"/>
                  <a:pt x="16502" y="44715"/>
                </a:cubicBezTo>
                <a:cubicBezTo>
                  <a:pt x="17667" y="43996"/>
                  <a:pt x="18735" y="43103"/>
                  <a:pt x="19777" y="42233"/>
                </a:cubicBezTo>
                <a:cubicBezTo>
                  <a:pt x="20720" y="41439"/>
                  <a:pt x="21712" y="40622"/>
                  <a:pt x="22755" y="39951"/>
                </a:cubicBezTo>
                <a:cubicBezTo>
                  <a:pt x="24442" y="38859"/>
                  <a:pt x="26351" y="38115"/>
                  <a:pt x="28187" y="37396"/>
                </a:cubicBezTo>
                <a:cubicBezTo>
                  <a:pt x="30297" y="36576"/>
                  <a:pt x="32505" y="35733"/>
                  <a:pt x="34367" y="34369"/>
                </a:cubicBezTo>
                <a:cubicBezTo>
                  <a:pt x="37566" y="32060"/>
                  <a:pt x="39601" y="28339"/>
                  <a:pt x="39800" y="24468"/>
                </a:cubicBezTo>
                <a:cubicBezTo>
                  <a:pt x="39998" y="20524"/>
                  <a:pt x="38261" y="16578"/>
                  <a:pt x="35234" y="14172"/>
                </a:cubicBezTo>
                <a:cubicBezTo>
                  <a:pt x="34192" y="13328"/>
                  <a:pt x="33027" y="12683"/>
                  <a:pt x="31909" y="12038"/>
                </a:cubicBezTo>
                <a:cubicBezTo>
                  <a:pt x="30867" y="11466"/>
                  <a:pt x="29825" y="10871"/>
                  <a:pt x="28882" y="10152"/>
                </a:cubicBezTo>
                <a:cubicBezTo>
                  <a:pt x="28362" y="9779"/>
                  <a:pt x="27866" y="9332"/>
                  <a:pt x="27370" y="8912"/>
                </a:cubicBezTo>
                <a:cubicBezTo>
                  <a:pt x="26228" y="7869"/>
                  <a:pt x="25011" y="6802"/>
                  <a:pt x="23499" y="6331"/>
                </a:cubicBezTo>
                <a:cubicBezTo>
                  <a:pt x="22786" y="6116"/>
                  <a:pt x="22052" y="6040"/>
                  <a:pt x="21310" y="6040"/>
                </a:cubicBezTo>
                <a:cubicBezTo>
                  <a:pt x="20424" y="6040"/>
                  <a:pt x="19526" y="6148"/>
                  <a:pt x="18636" y="6256"/>
                </a:cubicBezTo>
                <a:cubicBezTo>
                  <a:pt x="17753" y="6362"/>
                  <a:pt x="16897" y="6468"/>
                  <a:pt x="16073" y="6468"/>
                </a:cubicBezTo>
                <a:cubicBezTo>
                  <a:pt x="15160" y="6468"/>
                  <a:pt x="14284" y="6338"/>
                  <a:pt x="13449" y="5934"/>
                </a:cubicBezTo>
                <a:cubicBezTo>
                  <a:pt x="12258" y="5362"/>
                  <a:pt x="11414" y="4346"/>
                  <a:pt x="10521" y="3254"/>
                </a:cubicBezTo>
                <a:cubicBezTo>
                  <a:pt x="10150" y="2782"/>
                  <a:pt x="9777" y="2311"/>
                  <a:pt x="9356" y="1889"/>
                </a:cubicBezTo>
                <a:cubicBezTo>
                  <a:pt x="8319" y="801"/>
                  <a:pt x="6861" y="1"/>
                  <a:pt x="551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3" name="Google Shape;383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53277">
            <a:off x="7614426" y="3920050"/>
            <a:ext cx="652300" cy="64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8100000">
            <a:off x="7244846" y="706988"/>
            <a:ext cx="506028" cy="36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6766" y="1110194"/>
            <a:ext cx="453537" cy="37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81248" y="368600"/>
            <a:ext cx="505199" cy="567525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32"/>
          <p:cNvSpPr/>
          <p:nvPr/>
        </p:nvSpPr>
        <p:spPr>
          <a:xfrm rot="2915582">
            <a:off x="7629359" y="3963851"/>
            <a:ext cx="708098" cy="470385"/>
          </a:xfrm>
          <a:custGeom>
            <a:rect b="b" l="l" r="r" t="t"/>
            <a:pathLst>
              <a:path extrusionOk="0" h="11834" w="17816">
                <a:moveTo>
                  <a:pt x="11257" y="462"/>
                </a:moveTo>
                <a:cubicBezTo>
                  <a:pt x="12165" y="462"/>
                  <a:pt x="13046" y="594"/>
                  <a:pt x="13845" y="866"/>
                </a:cubicBezTo>
                <a:cubicBezTo>
                  <a:pt x="15159" y="1289"/>
                  <a:pt x="16327" y="2381"/>
                  <a:pt x="16872" y="3695"/>
                </a:cubicBezTo>
                <a:cubicBezTo>
                  <a:pt x="17319" y="4737"/>
                  <a:pt x="17343" y="5805"/>
                  <a:pt x="16922" y="6698"/>
                </a:cubicBezTo>
                <a:cubicBezTo>
                  <a:pt x="16053" y="8508"/>
                  <a:pt x="13869" y="9253"/>
                  <a:pt x="11860" y="9824"/>
                </a:cubicBezTo>
                <a:lnTo>
                  <a:pt x="8833" y="10692"/>
                </a:lnTo>
                <a:cubicBezTo>
                  <a:pt x="7609" y="11028"/>
                  <a:pt x="6339" y="11388"/>
                  <a:pt x="5045" y="11388"/>
                </a:cubicBezTo>
                <a:cubicBezTo>
                  <a:pt x="5001" y="11388"/>
                  <a:pt x="4957" y="11388"/>
                  <a:pt x="4913" y="11387"/>
                </a:cubicBezTo>
                <a:cubicBezTo>
                  <a:pt x="3474" y="11337"/>
                  <a:pt x="2233" y="10742"/>
                  <a:pt x="1562" y="9799"/>
                </a:cubicBezTo>
                <a:cubicBezTo>
                  <a:pt x="570" y="8336"/>
                  <a:pt x="1042" y="6252"/>
                  <a:pt x="2035" y="4935"/>
                </a:cubicBezTo>
                <a:cubicBezTo>
                  <a:pt x="3126" y="3496"/>
                  <a:pt x="4838" y="2579"/>
                  <a:pt x="6326" y="1736"/>
                </a:cubicBezTo>
                <a:cubicBezTo>
                  <a:pt x="7850" y="902"/>
                  <a:pt x="9600" y="462"/>
                  <a:pt x="11257" y="462"/>
                </a:cubicBezTo>
                <a:close/>
                <a:moveTo>
                  <a:pt x="11270" y="0"/>
                </a:moveTo>
                <a:cubicBezTo>
                  <a:pt x="9534" y="0"/>
                  <a:pt x="7705" y="457"/>
                  <a:pt x="6104" y="1339"/>
                </a:cubicBezTo>
                <a:cubicBezTo>
                  <a:pt x="4566" y="2182"/>
                  <a:pt x="2829" y="3149"/>
                  <a:pt x="1662" y="4664"/>
                </a:cubicBezTo>
                <a:cubicBezTo>
                  <a:pt x="596" y="6077"/>
                  <a:pt x="0" y="8360"/>
                  <a:pt x="1191" y="10047"/>
                </a:cubicBezTo>
                <a:cubicBezTo>
                  <a:pt x="1935" y="11115"/>
                  <a:pt x="3325" y="11784"/>
                  <a:pt x="4913" y="11833"/>
                </a:cubicBezTo>
                <a:lnTo>
                  <a:pt x="5135" y="11833"/>
                </a:lnTo>
                <a:cubicBezTo>
                  <a:pt x="6451" y="11833"/>
                  <a:pt x="7716" y="11486"/>
                  <a:pt x="8956" y="11139"/>
                </a:cubicBezTo>
                <a:lnTo>
                  <a:pt x="12009" y="10271"/>
                </a:lnTo>
                <a:cubicBezTo>
                  <a:pt x="14093" y="9676"/>
                  <a:pt x="16400" y="8882"/>
                  <a:pt x="17319" y="6897"/>
                </a:cubicBezTo>
                <a:cubicBezTo>
                  <a:pt x="17815" y="5878"/>
                  <a:pt x="17815" y="4664"/>
                  <a:pt x="17319" y="3522"/>
                </a:cubicBezTo>
                <a:cubicBezTo>
                  <a:pt x="16698" y="2083"/>
                  <a:pt x="15433" y="892"/>
                  <a:pt x="13994" y="420"/>
                </a:cubicBezTo>
                <a:cubicBezTo>
                  <a:pt x="13150" y="138"/>
                  <a:pt x="12224" y="0"/>
                  <a:pt x="112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32" Type="http://schemas.openxmlformats.org/officeDocument/2006/relationships/theme" Target="../theme/theme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able"/>
              <a:buNone/>
              <a:defRPr b="1" sz="2800">
                <a:solidFill>
                  <a:schemeClr val="lt1"/>
                </a:solidFill>
                <a:latin typeface="Notable"/>
                <a:ea typeface="Notable"/>
                <a:cs typeface="Notable"/>
                <a:sym typeface="Notabl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indent="-3302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○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2pPr>
            <a:lvl3pPr indent="-3302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■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3pPr>
            <a:lvl4pPr indent="-3302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4pPr>
            <a:lvl5pPr indent="-3302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○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5pPr>
            <a:lvl6pPr indent="-3302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■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6pPr>
            <a:lvl7pPr indent="-3302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●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7pPr>
            <a:lvl8pPr indent="-3302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○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8pPr>
            <a:lvl9pPr indent="-3302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"/>
              <a:buChar char="■"/>
              <a:defRPr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61.jpg"/><Relationship Id="rId5" Type="http://schemas.openxmlformats.org/officeDocument/2006/relationships/image" Target="../media/image66.jpg"/><Relationship Id="rId6" Type="http://schemas.openxmlformats.org/officeDocument/2006/relationships/image" Target="../media/image4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5.png"/><Relationship Id="rId4" Type="http://schemas.openxmlformats.org/officeDocument/2006/relationships/image" Target="../media/image40.png"/><Relationship Id="rId5" Type="http://schemas.openxmlformats.org/officeDocument/2006/relationships/image" Target="../media/image3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8.png"/><Relationship Id="rId4" Type="http://schemas.openxmlformats.org/officeDocument/2006/relationships/image" Target="../media/image4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7.png"/><Relationship Id="rId4" Type="http://schemas.openxmlformats.org/officeDocument/2006/relationships/image" Target="../media/image5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5.png"/><Relationship Id="rId4" Type="http://schemas.openxmlformats.org/officeDocument/2006/relationships/image" Target="../media/image4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1.png"/><Relationship Id="rId4" Type="http://schemas.openxmlformats.org/officeDocument/2006/relationships/image" Target="../media/image49.png"/><Relationship Id="rId5" Type="http://schemas.openxmlformats.org/officeDocument/2006/relationships/image" Target="../media/image3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2.png"/><Relationship Id="rId4" Type="http://schemas.openxmlformats.org/officeDocument/2006/relationships/image" Target="../media/image44.png"/><Relationship Id="rId5" Type="http://schemas.openxmlformats.org/officeDocument/2006/relationships/image" Target="../media/image39.png"/><Relationship Id="rId6" Type="http://schemas.openxmlformats.org/officeDocument/2006/relationships/image" Target="../media/image45.png"/><Relationship Id="rId7" Type="http://schemas.openxmlformats.org/officeDocument/2006/relationships/image" Target="../media/image5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1.png"/><Relationship Id="rId4" Type="http://schemas.openxmlformats.org/officeDocument/2006/relationships/image" Target="../media/image49.png"/><Relationship Id="rId5" Type="http://schemas.openxmlformats.org/officeDocument/2006/relationships/image" Target="../media/image36.png"/><Relationship Id="rId6" Type="http://schemas.openxmlformats.org/officeDocument/2006/relationships/image" Target="../media/image6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6.png"/><Relationship Id="rId4" Type="http://schemas.openxmlformats.org/officeDocument/2006/relationships/image" Target="../media/image5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8.png"/><Relationship Id="rId4" Type="http://schemas.openxmlformats.org/officeDocument/2006/relationships/image" Target="../media/image5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2.png"/><Relationship Id="rId4" Type="http://schemas.openxmlformats.org/officeDocument/2006/relationships/image" Target="../media/image5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8.png"/><Relationship Id="rId4" Type="http://schemas.openxmlformats.org/officeDocument/2006/relationships/image" Target="../media/image63.png"/><Relationship Id="rId5" Type="http://schemas.openxmlformats.org/officeDocument/2006/relationships/image" Target="../media/image70.png"/><Relationship Id="rId6" Type="http://schemas.openxmlformats.org/officeDocument/2006/relationships/image" Target="../media/image6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3.jpg"/><Relationship Id="rId4" Type="http://schemas.openxmlformats.org/officeDocument/2006/relationships/image" Target="../media/image6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1.jpg"/><Relationship Id="rId4" Type="http://schemas.openxmlformats.org/officeDocument/2006/relationships/image" Target="../media/image74.jpg"/><Relationship Id="rId5" Type="http://schemas.openxmlformats.org/officeDocument/2006/relationships/image" Target="../media/image72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67.png"/><Relationship Id="rId4" Type="http://schemas.openxmlformats.org/officeDocument/2006/relationships/image" Target="../media/image46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4.xml"/><Relationship Id="rId3" Type="http://schemas.openxmlformats.org/officeDocument/2006/relationships/hyperlink" Target="mailto:sofiakim@stanford.edu" TargetMode="External"/><Relationship Id="rId4" Type="http://schemas.openxmlformats.org/officeDocument/2006/relationships/hyperlink" Target="mailto:smoua@stanford.edu" TargetMode="External"/><Relationship Id="rId5" Type="http://schemas.openxmlformats.org/officeDocument/2006/relationships/hyperlink" Target="mailto:tmquach@stanford.edu" TargetMode="Externa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5.xml"/><Relationship Id="rId3" Type="http://schemas.openxmlformats.org/officeDocument/2006/relationships/hyperlink" Target="https://docs.google.com/document/d/1Lr3T_sQIGXEHAAzM2B0xh7PWsJJQyCsPx3zo5n3EHpU/edit" TargetMode="Externa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6.xml"/><Relationship Id="rId3" Type="http://schemas.openxmlformats.org/officeDocument/2006/relationships/hyperlink" Target="https://www.figma.com/proto/uNvzGnBBYrtMgi6hSX6bYu/kandi-CS147-AU23?type=design&amp;node-id=303-964&amp;t=JqOvmkCQDaeFfddT-0&amp;scaling=min-zoom&amp;page-id=303%3A498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3"/>
          <p:cNvSpPr txBox="1"/>
          <p:nvPr>
            <p:ph idx="4294967295" type="ctrTitle"/>
          </p:nvPr>
        </p:nvSpPr>
        <p:spPr>
          <a:xfrm>
            <a:off x="1322149" y="1450838"/>
            <a:ext cx="3468600" cy="123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4000">
                <a:latin typeface="Alata"/>
                <a:ea typeface="Alata"/>
                <a:cs typeface="Alata"/>
                <a:sym typeface="Alata"/>
              </a:rPr>
              <a:t>INTERACTIVE HIGH-FI PROTOTYPE</a:t>
            </a:r>
            <a:endParaRPr b="0" sz="4000"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393" name="Google Shape;39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3150" y="1525024"/>
            <a:ext cx="2128695" cy="2128650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33"/>
          <p:cNvSpPr txBox="1"/>
          <p:nvPr>
            <p:ph idx="4294967295" type="subTitle"/>
          </p:nvPr>
        </p:nvSpPr>
        <p:spPr>
          <a:xfrm>
            <a:off x="1322150" y="3520938"/>
            <a:ext cx="3468600" cy="40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Sofia Kim, Sheng Moua, and Jennifer Quach</a:t>
            </a:r>
            <a:endParaRPr sz="15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4"/>
          <p:cNvSpPr txBox="1"/>
          <p:nvPr>
            <p:ph type="title"/>
          </p:nvPr>
        </p:nvSpPr>
        <p:spPr>
          <a:xfrm>
            <a:off x="379150" y="27177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Alata"/>
                <a:ea typeface="Alata"/>
                <a:cs typeface="Alata"/>
                <a:sym typeface="Alata"/>
              </a:rPr>
              <a:t>WHO WE ARE</a:t>
            </a:r>
            <a:endParaRPr b="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00" name="Google Shape;400;p34"/>
          <p:cNvSpPr txBox="1"/>
          <p:nvPr>
            <p:ph idx="2" type="title"/>
          </p:nvPr>
        </p:nvSpPr>
        <p:spPr>
          <a:xfrm>
            <a:off x="961316" y="3389764"/>
            <a:ext cx="1728000" cy="26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Alata"/>
                <a:ea typeface="Alata"/>
                <a:cs typeface="Alata"/>
                <a:sym typeface="Alata"/>
              </a:rPr>
              <a:t>SOFIA KIM</a:t>
            </a:r>
            <a:endParaRPr b="1" sz="15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01" name="Google Shape;401;p34"/>
          <p:cNvSpPr txBox="1"/>
          <p:nvPr>
            <p:ph idx="1" type="subTitle"/>
          </p:nvPr>
        </p:nvSpPr>
        <p:spPr>
          <a:xfrm>
            <a:off x="1162765" y="3723338"/>
            <a:ext cx="1325100" cy="6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‘25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Symbolic Systems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Santa Cruz, Bolivia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grpSp>
        <p:nvGrpSpPr>
          <p:cNvPr id="402" name="Google Shape;402;p34"/>
          <p:cNvGrpSpPr/>
          <p:nvPr/>
        </p:nvGrpSpPr>
        <p:grpSpPr>
          <a:xfrm>
            <a:off x="582107" y="1005769"/>
            <a:ext cx="2201461" cy="2477527"/>
            <a:chOff x="719995" y="1640602"/>
            <a:chExt cx="982400" cy="975251"/>
          </a:xfrm>
        </p:grpSpPr>
        <p:pic>
          <p:nvPicPr>
            <p:cNvPr id="403" name="Google Shape;403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19995" y="1640602"/>
              <a:ext cx="982400" cy="97525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04" name="Google Shape;404;p34"/>
            <p:cNvGrpSpPr/>
            <p:nvPr/>
          </p:nvGrpSpPr>
          <p:grpSpPr>
            <a:xfrm>
              <a:off x="1020045" y="1948819"/>
              <a:ext cx="382323" cy="328253"/>
              <a:chOff x="870622" y="2016224"/>
              <a:chExt cx="343878" cy="295244"/>
            </a:xfrm>
          </p:grpSpPr>
          <p:sp>
            <p:nvSpPr>
              <p:cNvPr id="405" name="Google Shape;405;p34"/>
              <p:cNvSpPr/>
              <p:nvPr/>
            </p:nvSpPr>
            <p:spPr>
              <a:xfrm>
                <a:off x="1139852" y="2085896"/>
                <a:ext cx="10338" cy="10338"/>
              </a:xfrm>
              <a:custGeom>
                <a:rect b="b" l="l" r="r" t="t"/>
                <a:pathLst>
                  <a:path extrusionOk="0" h="399" w="399">
                    <a:moveTo>
                      <a:pt x="192" y="0"/>
                    </a:moveTo>
                    <a:cubicBezTo>
                      <a:pt x="96" y="0"/>
                      <a:pt x="1" y="96"/>
                      <a:pt x="1" y="208"/>
                    </a:cubicBezTo>
                    <a:cubicBezTo>
                      <a:pt x="1" y="303"/>
                      <a:pt x="96" y="399"/>
                      <a:pt x="192" y="399"/>
                    </a:cubicBezTo>
                    <a:cubicBezTo>
                      <a:pt x="303" y="399"/>
                      <a:pt x="398" y="303"/>
                      <a:pt x="398" y="208"/>
                    </a:cubicBezTo>
                    <a:cubicBezTo>
                      <a:pt x="398" y="96"/>
                      <a:pt x="303" y="0"/>
                      <a:pt x="1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p34"/>
              <p:cNvSpPr/>
              <p:nvPr/>
            </p:nvSpPr>
            <p:spPr>
              <a:xfrm>
                <a:off x="1129152" y="2102375"/>
                <a:ext cx="10312" cy="9924"/>
              </a:xfrm>
              <a:custGeom>
                <a:rect b="b" l="l" r="r" t="t"/>
                <a:pathLst>
                  <a:path extrusionOk="0" h="383" w="398">
                    <a:moveTo>
                      <a:pt x="191" y="1"/>
                    </a:moveTo>
                    <a:cubicBezTo>
                      <a:pt x="79" y="1"/>
                      <a:pt x="0" y="81"/>
                      <a:pt x="0" y="192"/>
                    </a:cubicBezTo>
                    <a:cubicBezTo>
                      <a:pt x="0" y="304"/>
                      <a:pt x="96" y="383"/>
                      <a:pt x="191" y="383"/>
                    </a:cubicBezTo>
                    <a:cubicBezTo>
                      <a:pt x="302" y="383"/>
                      <a:pt x="397" y="304"/>
                      <a:pt x="397" y="192"/>
                    </a:cubicBezTo>
                    <a:cubicBezTo>
                      <a:pt x="397" y="81"/>
                      <a:pt x="302" y="1"/>
                      <a:pt x="1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" name="Google Shape;407;p34"/>
              <p:cNvSpPr/>
              <p:nvPr/>
            </p:nvSpPr>
            <p:spPr>
              <a:xfrm>
                <a:off x="1118425" y="2085896"/>
                <a:ext cx="9924" cy="10338"/>
              </a:xfrm>
              <a:custGeom>
                <a:rect b="b" l="l" r="r" t="t"/>
                <a:pathLst>
                  <a:path extrusionOk="0" h="399" w="383">
                    <a:moveTo>
                      <a:pt x="191" y="0"/>
                    </a:moveTo>
                    <a:cubicBezTo>
                      <a:pt x="79" y="0"/>
                      <a:pt x="0" y="96"/>
                      <a:pt x="0" y="208"/>
                    </a:cubicBezTo>
                    <a:cubicBezTo>
                      <a:pt x="0" y="303"/>
                      <a:pt x="79" y="399"/>
                      <a:pt x="191" y="399"/>
                    </a:cubicBezTo>
                    <a:cubicBezTo>
                      <a:pt x="302" y="399"/>
                      <a:pt x="382" y="303"/>
                      <a:pt x="382" y="208"/>
                    </a:cubicBezTo>
                    <a:cubicBezTo>
                      <a:pt x="382" y="96"/>
                      <a:pt x="302" y="0"/>
                      <a:pt x="1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" name="Google Shape;408;p34"/>
              <p:cNvSpPr/>
              <p:nvPr/>
            </p:nvSpPr>
            <p:spPr>
              <a:xfrm>
                <a:off x="1080881" y="2043015"/>
                <a:ext cx="106827" cy="106827"/>
              </a:xfrm>
              <a:custGeom>
                <a:rect b="b" l="l" r="r" t="t"/>
                <a:pathLst>
                  <a:path extrusionOk="0" h="4123" w="4123">
                    <a:moveTo>
                      <a:pt x="2054" y="1"/>
                    </a:moveTo>
                    <a:cubicBezTo>
                      <a:pt x="1959" y="1"/>
                      <a:pt x="1863" y="81"/>
                      <a:pt x="1863" y="191"/>
                    </a:cubicBezTo>
                    <a:lnTo>
                      <a:pt x="1863" y="637"/>
                    </a:lnTo>
                    <a:cubicBezTo>
                      <a:pt x="1609" y="669"/>
                      <a:pt x="1386" y="764"/>
                      <a:pt x="1195" y="923"/>
                    </a:cubicBezTo>
                    <a:lnTo>
                      <a:pt x="877" y="605"/>
                    </a:lnTo>
                    <a:cubicBezTo>
                      <a:pt x="836" y="566"/>
                      <a:pt x="785" y="546"/>
                      <a:pt x="735" y="546"/>
                    </a:cubicBezTo>
                    <a:cubicBezTo>
                      <a:pt x="685" y="546"/>
                      <a:pt x="637" y="566"/>
                      <a:pt x="605" y="605"/>
                    </a:cubicBezTo>
                    <a:cubicBezTo>
                      <a:pt x="526" y="685"/>
                      <a:pt x="526" y="796"/>
                      <a:pt x="605" y="876"/>
                    </a:cubicBezTo>
                    <a:lnTo>
                      <a:pt x="908" y="1195"/>
                    </a:lnTo>
                    <a:cubicBezTo>
                      <a:pt x="764" y="1386"/>
                      <a:pt x="669" y="1624"/>
                      <a:pt x="637" y="1863"/>
                    </a:cubicBezTo>
                    <a:lnTo>
                      <a:pt x="192" y="1863"/>
                    </a:lnTo>
                    <a:cubicBezTo>
                      <a:pt x="81" y="1863"/>
                      <a:pt x="1" y="1958"/>
                      <a:pt x="1" y="2069"/>
                    </a:cubicBezTo>
                    <a:cubicBezTo>
                      <a:pt x="1" y="2165"/>
                      <a:pt x="81" y="2260"/>
                      <a:pt x="192" y="2260"/>
                    </a:cubicBezTo>
                    <a:lnTo>
                      <a:pt x="637" y="2260"/>
                    </a:lnTo>
                    <a:cubicBezTo>
                      <a:pt x="669" y="2515"/>
                      <a:pt x="764" y="2738"/>
                      <a:pt x="908" y="2928"/>
                    </a:cubicBezTo>
                    <a:lnTo>
                      <a:pt x="605" y="3247"/>
                    </a:lnTo>
                    <a:cubicBezTo>
                      <a:pt x="526" y="3327"/>
                      <a:pt x="526" y="3454"/>
                      <a:pt x="605" y="3518"/>
                    </a:cubicBezTo>
                    <a:cubicBezTo>
                      <a:pt x="637" y="3565"/>
                      <a:pt x="686" y="3582"/>
                      <a:pt x="733" y="3582"/>
                    </a:cubicBezTo>
                    <a:cubicBezTo>
                      <a:pt x="781" y="3582"/>
                      <a:pt x="828" y="3565"/>
                      <a:pt x="877" y="3518"/>
                    </a:cubicBezTo>
                    <a:lnTo>
                      <a:pt x="1195" y="3215"/>
                    </a:lnTo>
                    <a:cubicBezTo>
                      <a:pt x="1386" y="3359"/>
                      <a:pt x="1609" y="3454"/>
                      <a:pt x="1863" y="3486"/>
                    </a:cubicBezTo>
                    <a:lnTo>
                      <a:pt x="1863" y="3932"/>
                    </a:lnTo>
                    <a:cubicBezTo>
                      <a:pt x="1863" y="4042"/>
                      <a:pt x="1959" y="4123"/>
                      <a:pt x="2054" y="4123"/>
                    </a:cubicBezTo>
                    <a:cubicBezTo>
                      <a:pt x="2165" y="4123"/>
                      <a:pt x="2260" y="4042"/>
                      <a:pt x="2260" y="3932"/>
                    </a:cubicBezTo>
                    <a:lnTo>
                      <a:pt x="2260" y="3486"/>
                    </a:lnTo>
                    <a:cubicBezTo>
                      <a:pt x="2500" y="3454"/>
                      <a:pt x="2738" y="3359"/>
                      <a:pt x="2929" y="3215"/>
                    </a:cubicBezTo>
                    <a:lnTo>
                      <a:pt x="3247" y="3518"/>
                    </a:lnTo>
                    <a:cubicBezTo>
                      <a:pt x="3279" y="3565"/>
                      <a:pt x="3327" y="3582"/>
                      <a:pt x="3374" y="3582"/>
                    </a:cubicBezTo>
                    <a:cubicBezTo>
                      <a:pt x="3438" y="3582"/>
                      <a:pt x="3486" y="3565"/>
                      <a:pt x="3518" y="3518"/>
                    </a:cubicBezTo>
                    <a:cubicBezTo>
                      <a:pt x="3597" y="3454"/>
                      <a:pt x="3597" y="3327"/>
                      <a:pt x="3518" y="3247"/>
                    </a:cubicBezTo>
                    <a:lnTo>
                      <a:pt x="3200" y="2928"/>
                    </a:lnTo>
                    <a:cubicBezTo>
                      <a:pt x="3359" y="2738"/>
                      <a:pt x="3454" y="2515"/>
                      <a:pt x="3486" y="2260"/>
                    </a:cubicBezTo>
                    <a:lnTo>
                      <a:pt x="3932" y="2260"/>
                    </a:lnTo>
                    <a:cubicBezTo>
                      <a:pt x="4043" y="2260"/>
                      <a:pt x="4123" y="2165"/>
                      <a:pt x="4123" y="2069"/>
                    </a:cubicBezTo>
                    <a:cubicBezTo>
                      <a:pt x="4123" y="1958"/>
                      <a:pt x="4043" y="1863"/>
                      <a:pt x="3932" y="1863"/>
                    </a:cubicBezTo>
                    <a:lnTo>
                      <a:pt x="3486" y="1863"/>
                    </a:lnTo>
                    <a:cubicBezTo>
                      <a:pt x="3454" y="1624"/>
                      <a:pt x="3359" y="1386"/>
                      <a:pt x="3200" y="1195"/>
                    </a:cubicBezTo>
                    <a:lnTo>
                      <a:pt x="3518" y="876"/>
                    </a:lnTo>
                    <a:cubicBezTo>
                      <a:pt x="3597" y="796"/>
                      <a:pt x="3597" y="685"/>
                      <a:pt x="3518" y="605"/>
                    </a:cubicBezTo>
                    <a:cubicBezTo>
                      <a:pt x="3478" y="566"/>
                      <a:pt x="3430" y="546"/>
                      <a:pt x="3382" y="546"/>
                    </a:cubicBezTo>
                    <a:cubicBezTo>
                      <a:pt x="3335" y="546"/>
                      <a:pt x="3287" y="566"/>
                      <a:pt x="3247" y="605"/>
                    </a:cubicBezTo>
                    <a:lnTo>
                      <a:pt x="2801" y="1051"/>
                    </a:lnTo>
                    <a:cubicBezTo>
                      <a:pt x="2722" y="1114"/>
                      <a:pt x="2722" y="1242"/>
                      <a:pt x="2801" y="1322"/>
                    </a:cubicBezTo>
                    <a:cubicBezTo>
                      <a:pt x="3009" y="1513"/>
                      <a:pt x="3104" y="1783"/>
                      <a:pt x="3104" y="2069"/>
                    </a:cubicBezTo>
                    <a:cubicBezTo>
                      <a:pt x="3104" y="2642"/>
                      <a:pt x="2642" y="3119"/>
                      <a:pt x="2054" y="3119"/>
                    </a:cubicBezTo>
                    <a:cubicBezTo>
                      <a:pt x="1481" y="3119"/>
                      <a:pt x="1004" y="2642"/>
                      <a:pt x="1004" y="2069"/>
                    </a:cubicBezTo>
                    <a:cubicBezTo>
                      <a:pt x="1004" y="1481"/>
                      <a:pt x="1481" y="1004"/>
                      <a:pt x="2054" y="1004"/>
                    </a:cubicBezTo>
                    <a:cubicBezTo>
                      <a:pt x="2118" y="1004"/>
                      <a:pt x="2181" y="1019"/>
                      <a:pt x="2245" y="1035"/>
                    </a:cubicBezTo>
                    <a:cubicBezTo>
                      <a:pt x="2254" y="1037"/>
                      <a:pt x="2264" y="1037"/>
                      <a:pt x="2273" y="1037"/>
                    </a:cubicBezTo>
                    <a:cubicBezTo>
                      <a:pt x="2371" y="1037"/>
                      <a:pt x="2454" y="964"/>
                      <a:pt x="2483" y="876"/>
                    </a:cubicBezTo>
                    <a:cubicBezTo>
                      <a:pt x="2500" y="764"/>
                      <a:pt x="2419" y="669"/>
                      <a:pt x="2324" y="637"/>
                    </a:cubicBezTo>
                    <a:lnTo>
                      <a:pt x="2260" y="637"/>
                    </a:lnTo>
                    <a:lnTo>
                      <a:pt x="2260" y="191"/>
                    </a:lnTo>
                    <a:cubicBezTo>
                      <a:pt x="2260" y="81"/>
                      <a:pt x="2165" y="1"/>
                      <a:pt x="205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" name="Google Shape;409;p34"/>
              <p:cNvSpPr/>
              <p:nvPr/>
            </p:nvSpPr>
            <p:spPr>
              <a:xfrm>
                <a:off x="897413" y="2016224"/>
                <a:ext cx="317087" cy="160823"/>
              </a:xfrm>
              <a:custGeom>
                <a:rect b="b" l="l" r="r" t="t"/>
                <a:pathLst>
                  <a:path extrusionOk="0" h="6207" w="12238">
                    <a:moveTo>
                      <a:pt x="9135" y="1"/>
                    </a:moveTo>
                    <a:cubicBezTo>
                      <a:pt x="8546" y="1"/>
                      <a:pt x="7958" y="160"/>
                      <a:pt x="7464" y="493"/>
                    </a:cubicBezTo>
                    <a:cubicBezTo>
                      <a:pt x="6971" y="796"/>
                      <a:pt x="6589" y="1242"/>
                      <a:pt x="6334" y="1766"/>
                    </a:cubicBezTo>
                    <a:cubicBezTo>
                      <a:pt x="6286" y="1862"/>
                      <a:pt x="6334" y="1974"/>
                      <a:pt x="6430" y="2021"/>
                    </a:cubicBezTo>
                    <a:cubicBezTo>
                      <a:pt x="6459" y="2036"/>
                      <a:pt x="6489" y="2043"/>
                      <a:pt x="6518" y="2043"/>
                    </a:cubicBezTo>
                    <a:cubicBezTo>
                      <a:pt x="6586" y="2043"/>
                      <a:pt x="6651" y="2004"/>
                      <a:pt x="6684" y="1926"/>
                    </a:cubicBezTo>
                    <a:cubicBezTo>
                      <a:pt x="6907" y="1480"/>
                      <a:pt x="7241" y="1083"/>
                      <a:pt x="7671" y="812"/>
                    </a:cubicBezTo>
                    <a:cubicBezTo>
                      <a:pt x="8100" y="525"/>
                      <a:pt x="8609" y="383"/>
                      <a:pt x="9135" y="383"/>
                    </a:cubicBezTo>
                    <a:cubicBezTo>
                      <a:pt x="10631" y="383"/>
                      <a:pt x="11856" y="1607"/>
                      <a:pt x="11856" y="3103"/>
                    </a:cubicBezTo>
                    <a:cubicBezTo>
                      <a:pt x="11856" y="4599"/>
                      <a:pt x="10631" y="5808"/>
                      <a:pt x="9135" y="5808"/>
                    </a:cubicBezTo>
                    <a:lnTo>
                      <a:pt x="207" y="5808"/>
                    </a:lnTo>
                    <a:cubicBezTo>
                      <a:pt x="96" y="5808"/>
                      <a:pt x="1" y="5904"/>
                      <a:pt x="1" y="6016"/>
                    </a:cubicBezTo>
                    <a:cubicBezTo>
                      <a:pt x="1" y="6111"/>
                      <a:pt x="96" y="6207"/>
                      <a:pt x="207" y="6207"/>
                    </a:cubicBezTo>
                    <a:lnTo>
                      <a:pt x="9135" y="6207"/>
                    </a:lnTo>
                    <a:cubicBezTo>
                      <a:pt x="10854" y="6207"/>
                      <a:pt x="12237" y="4807"/>
                      <a:pt x="12237" y="3103"/>
                    </a:cubicBezTo>
                    <a:cubicBezTo>
                      <a:pt x="12237" y="1385"/>
                      <a:pt x="10854" y="1"/>
                      <a:pt x="91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" name="Google Shape;410;p34"/>
              <p:cNvSpPr/>
              <p:nvPr/>
            </p:nvSpPr>
            <p:spPr>
              <a:xfrm>
                <a:off x="1048338" y="2215368"/>
                <a:ext cx="74621" cy="74673"/>
              </a:xfrm>
              <a:custGeom>
                <a:rect b="b" l="l" r="r" t="t"/>
                <a:pathLst>
                  <a:path extrusionOk="0" h="2882" w="2880">
                    <a:moveTo>
                      <a:pt x="1448" y="796"/>
                    </a:moveTo>
                    <a:cubicBezTo>
                      <a:pt x="1798" y="796"/>
                      <a:pt x="2084" y="1082"/>
                      <a:pt x="2084" y="1449"/>
                    </a:cubicBezTo>
                    <a:cubicBezTo>
                      <a:pt x="2084" y="1799"/>
                      <a:pt x="1798" y="2085"/>
                      <a:pt x="1448" y="2085"/>
                    </a:cubicBezTo>
                    <a:cubicBezTo>
                      <a:pt x="1098" y="2085"/>
                      <a:pt x="811" y="1799"/>
                      <a:pt x="811" y="1449"/>
                    </a:cubicBezTo>
                    <a:cubicBezTo>
                      <a:pt x="811" y="1082"/>
                      <a:pt x="1098" y="796"/>
                      <a:pt x="1448" y="796"/>
                    </a:cubicBezTo>
                    <a:close/>
                    <a:moveTo>
                      <a:pt x="1448" y="0"/>
                    </a:moveTo>
                    <a:cubicBezTo>
                      <a:pt x="1337" y="0"/>
                      <a:pt x="1257" y="80"/>
                      <a:pt x="1257" y="191"/>
                    </a:cubicBezTo>
                    <a:lnTo>
                      <a:pt x="1257" y="430"/>
                    </a:lnTo>
                    <a:cubicBezTo>
                      <a:pt x="1114" y="462"/>
                      <a:pt x="987" y="509"/>
                      <a:pt x="875" y="590"/>
                    </a:cubicBezTo>
                    <a:lnTo>
                      <a:pt x="700" y="414"/>
                    </a:lnTo>
                    <a:cubicBezTo>
                      <a:pt x="660" y="382"/>
                      <a:pt x="608" y="366"/>
                      <a:pt x="559" y="366"/>
                    </a:cubicBezTo>
                    <a:cubicBezTo>
                      <a:pt x="509" y="366"/>
                      <a:pt x="461" y="382"/>
                      <a:pt x="429" y="414"/>
                    </a:cubicBezTo>
                    <a:cubicBezTo>
                      <a:pt x="350" y="494"/>
                      <a:pt x="350" y="621"/>
                      <a:pt x="429" y="700"/>
                    </a:cubicBezTo>
                    <a:lnTo>
                      <a:pt x="588" y="859"/>
                    </a:lnTo>
                    <a:cubicBezTo>
                      <a:pt x="525" y="971"/>
                      <a:pt x="461" y="1114"/>
                      <a:pt x="429" y="1241"/>
                    </a:cubicBezTo>
                    <a:lnTo>
                      <a:pt x="191" y="1241"/>
                    </a:lnTo>
                    <a:cubicBezTo>
                      <a:pt x="96" y="1241"/>
                      <a:pt x="0" y="1337"/>
                      <a:pt x="0" y="1449"/>
                    </a:cubicBezTo>
                    <a:cubicBezTo>
                      <a:pt x="0" y="1544"/>
                      <a:pt x="96" y="1640"/>
                      <a:pt x="191" y="1640"/>
                    </a:cubicBezTo>
                    <a:lnTo>
                      <a:pt x="429" y="1640"/>
                    </a:lnTo>
                    <a:cubicBezTo>
                      <a:pt x="461" y="1767"/>
                      <a:pt x="525" y="1910"/>
                      <a:pt x="588" y="2022"/>
                    </a:cubicBezTo>
                    <a:lnTo>
                      <a:pt x="429" y="2181"/>
                    </a:lnTo>
                    <a:cubicBezTo>
                      <a:pt x="350" y="2260"/>
                      <a:pt x="350" y="2387"/>
                      <a:pt x="429" y="2467"/>
                    </a:cubicBezTo>
                    <a:cubicBezTo>
                      <a:pt x="461" y="2499"/>
                      <a:pt x="509" y="2514"/>
                      <a:pt x="556" y="2514"/>
                    </a:cubicBezTo>
                    <a:cubicBezTo>
                      <a:pt x="605" y="2514"/>
                      <a:pt x="669" y="2499"/>
                      <a:pt x="700" y="2467"/>
                    </a:cubicBezTo>
                    <a:lnTo>
                      <a:pt x="875" y="2292"/>
                    </a:lnTo>
                    <a:cubicBezTo>
                      <a:pt x="987" y="2372"/>
                      <a:pt x="1114" y="2419"/>
                      <a:pt x="1257" y="2451"/>
                    </a:cubicBezTo>
                    <a:lnTo>
                      <a:pt x="1257" y="2690"/>
                    </a:lnTo>
                    <a:cubicBezTo>
                      <a:pt x="1257" y="2801"/>
                      <a:pt x="1337" y="2881"/>
                      <a:pt x="1448" y="2881"/>
                    </a:cubicBezTo>
                    <a:cubicBezTo>
                      <a:pt x="1543" y="2881"/>
                      <a:pt x="1639" y="2801"/>
                      <a:pt x="1639" y="2690"/>
                    </a:cubicBezTo>
                    <a:lnTo>
                      <a:pt x="1639" y="2451"/>
                    </a:lnTo>
                    <a:cubicBezTo>
                      <a:pt x="1782" y="2419"/>
                      <a:pt x="1910" y="2372"/>
                      <a:pt x="2020" y="2292"/>
                    </a:cubicBezTo>
                    <a:lnTo>
                      <a:pt x="2196" y="2467"/>
                    </a:lnTo>
                    <a:cubicBezTo>
                      <a:pt x="2228" y="2499"/>
                      <a:pt x="2275" y="2514"/>
                      <a:pt x="2323" y="2514"/>
                    </a:cubicBezTo>
                    <a:cubicBezTo>
                      <a:pt x="2371" y="2514"/>
                      <a:pt x="2419" y="2499"/>
                      <a:pt x="2466" y="2467"/>
                    </a:cubicBezTo>
                    <a:cubicBezTo>
                      <a:pt x="2546" y="2387"/>
                      <a:pt x="2546" y="2260"/>
                      <a:pt x="2466" y="2181"/>
                    </a:cubicBezTo>
                    <a:lnTo>
                      <a:pt x="2292" y="2022"/>
                    </a:lnTo>
                    <a:cubicBezTo>
                      <a:pt x="2371" y="1910"/>
                      <a:pt x="2419" y="1767"/>
                      <a:pt x="2451" y="1640"/>
                    </a:cubicBezTo>
                    <a:lnTo>
                      <a:pt x="2689" y="1640"/>
                    </a:lnTo>
                    <a:cubicBezTo>
                      <a:pt x="2801" y="1640"/>
                      <a:pt x="2880" y="1544"/>
                      <a:pt x="2880" y="1449"/>
                    </a:cubicBezTo>
                    <a:cubicBezTo>
                      <a:pt x="2880" y="1337"/>
                      <a:pt x="2801" y="1241"/>
                      <a:pt x="2689" y="1241"/>
                    </a:cubicBezTo>
                    <a:lnTo>
                      <a:pt x="2451" y="1241"/>
                    </a:lnTo>
                    <a:cubicBezTo>
                      <a:pt x="2419" y="1114"/>
                      <a:pt x="2371" y="971"/>
                      <a:pt x="2292" y="859"/>
                    </a:cubicBezTo>
                    <a:lnTo>
                      <a:pt x="2466" y="700"/>
                    </a:lnTo>
                    <a:cubicBezTo>
                      <a:pt x="2546" y="621"/>
                      <a:pt x="2546" y="494"/>
                      <a:pt x="2466" y="414"/>
                    </a:cubicBezTo>
                    <a:cubicBezTo>
                      <a:pt x="2427" y="382"/>
                      <a:pt x="2375" y="366"/>
                      <a:pt x="2325" y="366"/>
                    </a:cubicBezTo>
                    <a:cubicBezTo>
                      <a:pt x="2276" y="366"/>
                      <a:pt x="2228" y="382"/>
                      <a:pt x="2196" y="414"/>
                    </a:cubicBezTo>
                    <a:lnTo>
                      <a:pt x="2020" y="590"/>
                    </a:lnTo>
                    <a:cubicBezTo>
                      <a:pt x="1910" y="509"/>
                      <a:pt x="1782" y="462"/>
                      <a:pt x="1639" y="430"/>
                    </a:cubicBezTo>
                    <a:lnTo>
                      <a:pt x="1639" y="191"/>
                    </a:lnTo>
                    <a:cubicBezTo>
                      <a:pt x="1639" y="80"/>
                      <a:pt x="1543" y="0"/>
                      <a:pt x="14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" name="Google Shape;411;p34"/>
              <p:cNvSpPr/>
              <p:nvPr/>
            </p:nvSpPr>
            <p:spPr>
              <a:xfrm>
                <a:off x="881322" y="2193915"/>
                <a:ext cx="263505" cy="117554"/>
              </a:xfrm>
              <a:custGeom>
                <a:rect b="b" l="l" r="r" t="t"/>
                <a:pathLst>
                  <a:path extrusionOk="0" h="4537" w="10170">
                    <a:moveTo>
                      <a:pt x="192" y="1"/>
                    </a:moveTo>
                    <a:cubicBezTo>
                      <a:pt x="96" y="1"/>
                      <a:pt x="1" y="81"/>
                      <a:pt x="1" y="192"/>
                    </a:cubicBezTo>
                    <a:cubicBezTo>
                      <a:pt x="1" y="304"/>
                      <a:pt x="96" y="383"/>
                      <a:pt x="192" y="383"/>
                    </a:cubicBezTo>
                    <a:lnTo>
                      <a:pt x="7894" y="383"/>
                    </a:lnTo>
                    <a:cubicBezTo>
                      <a:pt x="8929" y="383"/>
                      <a:pt x="9771" y="1227"/>
                      <a:pt x="9771" y="2277"/>
                    </a:cubicBezTo>
                    <a:cubicBezTo>
                      <a:pt x="9771" y="3311"/>
                      <a:pt x="8929" y="4155"/>
                      <a:pt x="7894" y="4155"/>
                    </a:cubicBezTo>
                    <a:cubicBezTo>
                      <a:pt x="7146" y="4155"/>
                      <a:pt x="6461" y="3709"/>
                      <a:pt x="6160" y="3024"/>
                    </a:cubicBezTo>
                    <a:cubicBezTo>
                      <a:pt x="6124" y="2954"/>
                      <a:pt x="6055" y="2910"/>
                      <a:pt x="5984" y="2910"/>
                    </a:cubicBezTo>
                    <a:cubicBezTo>
                      <a:pt x="5957" y="2910"/>
                      <a:pt x="5931" y="2916"/>
                      <a:pt x="5905" y="2929"/>
                    </a:cubicBezTo>
                    <a:cubicBezTo>
                      <a:pt x="5810" y="2960"/>
                      <a:pt x="5761" y="3088"/>
                      <a:pt x="5810" y="3183"/>
                    </a:cubicBezTo>
                    <a:cubicBezTo>
                      <a:pt x="6175" y="4011"/>
                      <a:pt x="6987" y="4537"/>
                      <a:pt x="7894" y="4537"/>
                    </a:cubicBezTo>
                    <a:cubicBezTo>
                      <a:pt x="9151" y="4537"/>
                      <a:pt x="10170" y="3518"/>
                      <a:pt x="10170" y="2277"/>
                    </a:cubicBezTo>
                    <a:cubicBezTo>
                      <a:pt x="10170" y="1019"/>
                      <a:pt x="9151" y="1"/>
                      <a:pt x="78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" name="Google Shape;412;p34"/>
              <p:cNvSpPr/>
              <p:nvPr/>
            </p:nvSpPr>
            <p:spPr>
              <a:xfrm>
                <a:off x="870622" y="2220732"/>
                <a:ext cx="139370" cy="9924"/>
              </a:xfrm>
              <a:custGeom>
                <a:rect b="b" l="l" r="r" t="t"/>
                <a:pathLst>
                  <a:path extrusionOk="0" h="383" w="5379">
                    <a:moveTo>
                      <a:pt x="191" y="1"/>
                    </a:moveTo>
                    <a:cubicBezTo>
                      <a:pt x="80" y="1"/>
                      <a:pt x="0" y="80"/>
                      <a:pt x="0" y="192"/>
                    </a:cubicBezTo>
                    <a:cubicBezTo>
                      <a:pt x="0" y="302"/>
                      <a:pt x="80" y="383"/>
                      <a:pt x="191" y="383"/>
                    </a:cubicBezTo>
                    <a:lnTo>
                      <a:pt x="5188" y="383"/>
                    </a:lnTo>
                    <a:cubicBezTo>
                      <a:pt x="5300" y="383"/>
                      <a:pt x="5379" y="302"/>
                      <a:pt x="5379" y="192"/>
                    </a:cubicBezTo>
                    <a:cubicBezTo>
                      <a:pt x="5379" y="80"/>
                      <a:pt x="5300" y="1"/>
                      <a:pt x="518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" name="Google Shape;413;p34"/>
              <p:cNvSpPr/>
              <p:nvPr/>
            </p:nvSpPr>
            <p:spPr>
              <a:xfrm>
                <a:off x="908139" y="2107764"/>
                <a:ext cx="139396" cy="42078"/>
              </a:xfrm>
              <a:custGeom>
                <a:rect b="b" l="l" r="r" t="t"/>
                <a:pathLst>
                  <a:path extrusionOk="0" h="1624" w="5380">
                    <a:moveTo>
                      <a:pt x="4567" y="0"/>
                    </a:moveTo>
                    <a:cubicBezTo>
                      <a:pt x="4456" y="0"/>
                      <a:pt x="4376" y="79"/>
                      <a:pt x="4376" y="191"/>
                    </a:cubicBezTo>
                    <a:cubicBezTo>
                      <a:pt x="4376" y="302"/>
                      <a:pt x="4456" y="382"/>
                      <a:pt x="4567" y="382"/>
                    </a:cubicBezTo>
                    <a:cubicBezTo>
                      <a:pt x="4806" y="382"/>
                      <a:pt x="4997" y="573"/>
                      <a:pt x="4997" y="811"/>
                    </a:cubicBezTo>
                    <a:cubicBezTo>
                      <a:pt x="4997" y="1051"/>
                      <a:pt x="4806" y="1242"/>
                      <a:pt x="4567" y="1242"/>
                    </a:cubicBezTo>
                    <a:lnTo>
                      <a:pt x="207" y="1242"/>
                    </a:lnTo>
                    <a:cubicBezTo>
                      <a:pt x="96" y="1242"/>
                      <a:pt x="1" y="1321"/>
                      <a:pt x="1" y="1433"/>
                    </a:cubicBezTo>
                    <a:cubicBezTo>
                      <a:pt x="1" y="1543"/>
                      <a:pt x="96" y="1624"/>
                      <a:pt x="207" y="1624"/>
                    </a:cubicBezTo>
                    <a:lnTo>
                      <a:pt x="4567" y="1624"/>
                    </a:lnTo>
                    <a:cubicBezTo>
                      <a:pt x="5013" y="1624"/>
                      <a:pt x="5379" y="1257"/>
                      <a:pt x="5379" y="811"/>
                    </a:cubicBezTo>
                    <a:cubicBezTo>
                      <a:pt x="5379" y="366"/>
                      <a:pt x="5013" y="0"/>
                      <a:pt x="456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414" name="Google Shape;414;p34"/>
          <p:cNvPicPr preferRelativeResize="0"/>
          <p:nvPr/>
        </p:nvPicPr>
        <p:blipFill rotWithShape="1">
          <a:blip r:embed="rId4">
            <a:alphaModFix/>
          </a:blip>
          <a:srcRect b="0" l="0" r="0" t="20552"/>
          <a:stretch/>
        </p:blipFill>
        <p:spPr>
          <a:xfrm>
            <a:off x="976878" y="1487598"/>
            <a:ext cx="1696693" cy="1798431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34"/>
          <p:cNvSpPr txBox="1"/>
          <p:nvPr>
            <p:ph idx="2" type="title"/>
          </p:nvPr>
        </p:nvSpPr>
        <p:spPr>
          <a:xfrm>
            <a:off x="3537171" y="3389764"/>
            <a:ext cx="1728000" cy="26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Alata"/>
                <a:ea typeface="Alata"/>
                <a:cs typeface="Alata"/>
                <a:sym typeface="Alata"/>
              </a:rPr>
              <a:t>SHENG MOUA</a:t>
            </a:r>
            <a:endParaRPr b="1" sz="15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16" name="Google Shape;416;p34"/>
          <p:cNvSpPr txBox="1"/>
          <p:nvPr>
            <p:ph idx="1" type="subTitle"/>
          </p:nvPr>
        </p:nvSpPr>
        <p:spPr>
          <a:xfrm>
            <a:off x="3561625" y="3850688"/>
            <a:ext cx="1696800" cy="44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‘25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Computer Science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Eau Claire, WI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grpSp>
        <p:nvGrpSpPr>
          <p:cNvPr id="417" name="Google Shape;417;p34"/>
          <p:cNvGrpSpPr/>
          <p:nvPr/>
        </p:nvGrpSpPr>
        <p:grpSpPr>
          <a:xfrm>
            <a:off x="3157962" y="1005769"/>
            <a:ext cx="2201461" cy="2477527"/>
            <a:chOff x="719995" y="1640602"/>
            <a:chExt cx="982400" cy="975251"/>
          </a:xfrm>
        </p:grpSpPr>
        <p:pic>
          <p:nvPicPr>
            <p:cNvPr id="418" name="Google Shape;418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19995" y="1640602"/>
              <a:ext cx="982400" cy="97525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19" name="Google Shape;419;p34"/>
            <p:cNvGrpSpPr/>
            <p:nvPr/>
          </p:nvGrpSpPr>
          <p:grpSpPr>
            <a:xfrm>
              <a:off x="1020045" y="1948819"/>
              <a:ext cx="382323" cy="328253"/>
              <a:chOff x="870622" y="2016224"/>
              <a:chExt cx="343878" cy="295244"/>
            </a:xfrm>
          </p:grpSpPr>
          <p:sp>
            <p:nvSpPr>
              <p:cNvPr id="420" name="Google Shape;420;p34"/>
              <p:cNvSpPr/>
              <p:nvPr/>
            </p:nvSpPr>
            <p:spPr>
              <a:xfrm>
                <a:off x="1139852" y="2085896"/>
                <a:ext cx="10338" cy="10338"/>
              </a:xfrm>
              <a:custGeom>
                <a:rect b="b" l="l" r="r" t="t"/>
                <a:pathLst>
                  <a:path extrusionOk="0" h="399" w="399">
                    <a:moveTo>
                      <a:pt x="192" y="0"/>
                    </a:moveTo>
                    <a:cubicBezTo>
                      <a:pt x="96" y="0"/>
                      <a:pt x="1" y="96"/>
                      <a:pt x="1" y="208"/>
                    </a:cubicBezTo>
                    <a:cubicBezTo>
                      <a:pt x="1" y="303"/>
                      <a:pt x="96" y="399"/>
                      <a:pt x="192" y="399"/>
                    </a:cubicBezTo>
                    <a:cubicBezTo>
                      <a:pt x="303" y="399"/>
                      <a:pt x="398" y="303"/>
                      <a:pt x="398" y="208"/>
                    </a:cubicBezTo>
                    <a:cubicBezTo>
                      <a:pt x="398" y="96"/>
                      <a:pt x="303" y="0"/>
                      <a:pt x="1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1" name="Google Shape;421;p34"/>
              <p:cNvSpPr/>
              <p:nvPr/>
            </p:nvSpPr>
            <p:spPr>
              <a:xfrm>
                <a:off x="1129152" y="2102375"/>
                <a:ext cx="10312" cy="9924"/>
              </a:xfrm>
              <a:custGeom>
                <a:rect b="b" l="l" r="r" t="t"/>
                <a:pathLst>
                  <a:path extrusionOk="0" h="383" w="398">
                    <a:moveTo>
                      <a:pt x="191" y="1"/>
                    </a:moveTo>
                    <a:cubicBezTo>
                      <a:pt x="79" y="1"/>
                      <a:pt x="0" y="81"/>
                      <a:pt x="0" y="192"/>
                    </a:cubicBezTo>
                    <a:cubicBezTo>
                      <a:pt x="0" y="304"/>
                      <a:pt x="96" y="383"/>
                      <a:pt x="191" y="383"/>
                    </a:cubicBezTo>
                    <a:cubicBezTo>
                      <a:pt x="302" y="383"/>
                      <a:pt x="397" y="304"/>
                      <a:pt x="397" y="192"/>
                    </a:cubicBezTo>
                    <a:cubicBezTo>
                      <a:pt x="397" y="81"/>
                      <a:pt x="302" y="1"/>
                      <a:pt x="1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2" name="Google Shape;422;p34"/>
              <p:cNvSpPr/>
              <p:nvPr/>
            </p:nvSpPr>
            <p:spPr>
              <a:xfrm>
                <a:off x="1118425" y="2085896"/>
                <a:ext cx="9924" cy="10338"/>
              </a:xfrm>
              <a:custGeom>
                <a:rect b="b" l="l" r="r" t="t"/>
                <a:pathLst>
                  <a:path extrusionOk="0" h="399" w="383">
                    <a:moveTo>
                      <a:pt x="191" y="0"/>
                    </a:moveTo>
                    <a:cubicBezTo>
                      <a:pt x="79" y="0"/>
                      <a:pt x="0" y="96"/>
                      <a:pt x="0" y="208"/>
                    </a:cubicBezTo>
                    <a:cubicBezTo>
                      <a:pt x="0" y="303"/>
                      <a:pt x="79" y="399"/>
                      <a:pt x="191" y="399"/>
                    </a:cubicBezTo>
                    <a:cubicBezTo>
                      <a:pt x="302" y="399"/>
                      <a:pt x="382" y="303"/>
                      <a:pt x="382" y="208"/>
                    </a:cubicBezTo>
                    <a:cubicBezTo>
                      <a:pt x="382" y="96"/>
                      <a:pt x="302" y="0"/>
                      <a:pt x="1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3" name="Google Shape;423;p34"/>
              <p:cNvSpPr/>
              <p:nvPr/>
            </p:nvSpPr>
            <p:spPr>
              <a:xfrm>
                <a:off x="1080881" y="2043015"/>
                <a:ext cx="106827" cy="106827"/>
              </a:xfrm>
              <a:custGeom>
                <a:rect b="b" l="l" r="r" t="t"/>
                <a:pathLst>
                  <a:path extrusionOk="0" h="4123" w="4123">
                    <a:moveTo>
                      <a:pt x="2054" y="1"/>
                    </a:moveTo>
                    <a:cubicBezTo>
                      <a:pt x="1959" y="1"/>
                      <a:pt x="1863" y="81"/>
                      <a:pt x="1863" y="191"/>
                    </a:cubicBezTo>
                    <a:lnTo>
                      <a:pt x="1863" y="637"/>
                    </a:lnTo>
                    <a:cubicBezTo>
                      <a:pt x="1609" y="669"/>
                      <a:pt x="1386" y="764"/>
                      <a:pt x="1195" y="923"/>
                    </a:cubicBezTo>
                    <a:lnTo>
                      <a:pt x="877" y="605"/>
                    </a:lnTo>
                    <a:cubicBezTo>
                      <a:pt x="836" y="566"/>
                      <a:pt x="785" y="546"/>
                      <a:pt x="735" y="546"/>
                    </a:cubicBezTo>
                    <a:cubicBezTo>
                      <a:pt x="685" y="546"/>
                      <a:pt x="637" y="566"/>
                      <a:pt x="605" y="605"/>
                    </a:cubicBezTo>
                    <a:cubicBezTo>
                      <a:pt x="526" y="685"/>
                      <a:pt x="526" y="796"/>
                      <a:pt x="605" y="876"/>
                    </a:cubicBezTo>
                    <a:lnTo>
                      <a:pt x="908" y="1195"/>
                    </a:lnTo>
                    <a:cubicBezTo>
                      <a:pt x="764" y="1386"/>
                      <a:pt x="669" y="1624"/>
                      <a:pt x="637" y="1863"/>
                    </a:cubicBezTo>
                    <a:lnTo>
                      <a:pt x="192" y="1863"/>
                    </a:lnTo>
                    <a:cubicBezTo>
                      <a:pt x="81" y="1863"/>
                      <a:pt x="1" y="1958"/>
                      <a:pt x="1" y="2069"/>
                    </a:cubicBezTo>
                    <a:cubicBezTo>
                      <a:pt x="1" y="2165"/>
                      <a:pt x="81" y="2260"/>
                      <a:pt x="192" y="2260"/>
                    </a:cubicBezTo>
                    <a:lnTo>
                      <a:pt x="637" y="2260"/>
                    </a:lnTo>
                    <a:cubicBezTo>
                      <a:pt x="669" y="2515"/>
                      <a:pt x="764" y="2738"/>
                      <a:pt x="908" y="2928"/>
                    </a:cubicBezTo>
                    <a:lnTo>
                      <a:pt x="605" y="3247"/>
                    </a:lnTo>
                    <a:cubicBezTo>
                      <a:pt x="526" y="3327"/>
                      <a:pt x="526" y="3454"/>
                      <a:pt x="605" y="3518"/>
                    </a:cubicBezTo>
                    <a:cubicBezTo>
                      <a:pt x="637" y="3565"/>
                      <a:pt x="686" y="3582"/>
                      <a:pt x="733" y="3582"/>
                    </a:cubicBezTo>
                    <a:cubicBezTo>
                      <a:pt x="781" y="3582"/>
                      <a:pt x="828" y="3565"/>
                      <a:pt x="877" y="3518"/>
                    </a:cubicBezTo>
                    <a:lnTo>
                      <a:pt x="1195" y="3215"/>
                    </a:lnTo>
                    <a:cubicBezTo>
                      <a:pt x="1386" y="3359"/>
                      <a:pt x="1609" y="3454"/>
                      <a:pt x="1863" y="3486"/>
                    </a:cubicBezTo>
                    <a:lnTo>
                      <a:pt x="1863" y="3932"/>
                    </a:lnTo>
                    <a:cubicBezTo>
                      <a:pt x="1863" y="4042"/>
                      <a:pt x="1959" y="4123"/>
                      <a:pt x="2054" y="4123"/>
                    </a:cubicBezTo>
                    <a:cubicBezTo>
                      <a:pt x="2165" y="4123"/>
                      <a:pt x="2260" y="4042"/>
                      <a:pt x="2260" y="3932"/>
                    </a:cubicBezTo>
                    <a:lnTo>
                      <a:pt x="2260" y="3486"/>
                    </a:lnTo>
                    <a:cubicBezTo>
                      <a:pt x="2500" y="3454"/>
                      <a:pt x="2738" y="3359"/>
                      <a:pt x="2929" y="3215"/>
                    </a:cubicBezTo>
                    <a:lnTo>
                      <a:pt x="3247" y="3518"/>
                    </a:lnTo>
                    <a:cubicBezTo>
                      <a:pt x="3279" y="3565"/>
                      <a:pt x="3327" y="3582"/>
                      <a:pt x="3374" y="3582"/>
                    </a:cubicBezTo>
                    <a:cubicBezTo>
                      <a:pt x="3438" y="3582"/>
                      <a:pt x="3486" y="3565"/>
                      <a:pt x="3518" y="3518"/>
                    </a:cubicBezTo>
                    <a:cubicBezTo>
                      <a:pt x="3597" y="3454"/>
                      <a:pt x="3597" y="3327"/>
                      <a:pt x="3518" y="3247"/>
                    </a:cubicBezTo>
                    <a:lnTo>
                      <a:pt x="3200" y="2928"/>
                    </a:lnTo>
                    <a:cubicBezTo>
                      <a:pt x="3359" y="2738"/>
                      <a:pt x="3454" y="2515"/>
                      <a:pt x="3486" y="2260"/>
                    </a:cubicBezTo>
                    <a:lnTo>
                      <a:pt x="3932" y="2260"/>
                    </a:lnTo>
                    <a:cubicBezTo>
                      <a:pt x="4043" y="2260"/>
                      <a:pt x="4123" y="2165"/>
                      <a:pt x="4123" y="2069"/>
                    </a:cubicBezTo>
                    <a:cubicBezTo>
                      <a:pt x="4123" y="1958"/>
                      <a:pt x="4043" y="1863"/>
                      <a:pt x="3932" y="1863"/>
                    </a:cubicBezTo>
                    <a:lnTo>
                      <a:pt x="3486" y="1863"/>
                    </a:lnTo>
                    <a:cubicBezTo>
                      <a:pt x="3454" y="1624"/>
                      <a:pt x="3359" y="1386"/>
                      <a:pt x="3200" y="1195"/>
                    </a:cubicBezTo>
                    <a:lnTo>
                      <a:pt x="3518" y="876"/>
                    </a:lnTo>
                    <a:cubicBezTo>
                      <a:pt x="3597" y="796"/>
                      <a:pt x="3597" y="685"/>
                      <a:pt x="3518" y="605"/>
                    </a:cubicBezTo>
                    <a:cubicBezTo>
                      <a:pt x="3478" y="566"/>
                      <a:pt x="3430" y="546"/>
                      <a:pt x="3382" y="546"/>
                    </a:cubicBezTo>
                    <a:cubicBezTo>
                      <a:pt x="3335" y="546"/>
                      <a:pt x="3287" y="566"/>
                      <a:pt x="3247" y="605"/>
                    </a:cubicBezTo>
                    <a:lnTo>
                      <a:pt x="2801" y="1051"/>
                    </a:lnTo>
                    <a:cubicBezTo>
                      <a:pt x="2722" y="1114"/>
                      <a:pt x="2722" y="1242"/>
                      <a:pt x="2801" y="1322"/>
                    </a:cubicBezTo>
                    <a:cubicBezTo>
                      <a:pt x="3009" y="1513"/>
                      <a:pt x="3104" y="1783"/>
                      <a:pt x="3104" y="2069"/>
                    </a:cubicBezTo>
                    <a:cubicBezTo>
                      <a:pt x="3104" y="2642"/>
                      <a:pt x="2642" y="3119"/>
                      <a:pt x="2054" y="3119"/>
                    </a:cubicBezTo>
                    <a:cubicBezTo>
                      <a:pt x="1481" y="3119"/>
                      <a:pt x="1004" y="2642"/>
                      <a:pt x="1004" y="2069"/>
                    </a:cubicBezTo>
                    <a:cubicBezTo>
                      <a:pt x="1004" y="1481"/>
                      <a:pt x="1481" y="1004"/>
                      <a:pt x="2054" y="1004"/>
                    </a:cubicBezTo>
                    <a:cubicBezTo>
                      <a:pt x="2118" y="1004"/>
                      <a:pt x="2181" y="1019"/>
                      <a:pt x="2245" y="1035"/>
                    </a:cubicBezTo>
                    <a:cubicBezTo>
                      <a:pt x="2254" y="1037"/>
                      <a:pt x="2264" y="1037"/>
                      <a:pt x="2273" y="1037"/>
                    </a:cubicBezTo>
                    <a:cubicBezTo>
                      <a:pt x="2371" y="1037"/>
                      <a:pt x="2454" y="964"/>
                      <a:pt x="2483" y="876"/>
                    </a:cubicBezTo>
                    <a:cubicBezTo>
                      <a:pt x="2500" y="764"/>
                      <a:pt x="2419" y="669"/>
                      <a:pt x="2324" y="637"/>
                    </a:cubicBezTo>
                    <a:lnTo>
                      <a:pt x="2260" y="637"/>
                    </a:lnTo>
                    <a:lnTo>
                      <a:pt x="2260" y="191"/>
                    </a:lnTo>
                    <a:cubicBezTo>
                      <a:pt x="2260" y="81"/>
                      <a:pt x="2165" y="1"/>
                      <a:pt x="205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4" name="Google Shape;424;p34"/>
              <p:cNvSpPr/>
              <p:nvPr/>
            </p:nvSpPr>
            <p:spPr>
              <a:xfrm>
                <a:off x="897413" y="2016224"/>
                <a:ext cx="317087" cy="160823"/>
              </a:xfrm>
              <a:custGeom>
                <a:rect b="b" l="l" r="r" t="t"/>
                <a:pathLst>
                  <a:path extrusionOk="0" h="6207" w="12238">
                    <a:moveTo>
                      <a:pt x="9135" y="1"/>
                    </a:moveTo>
                    <a:cubicBezTo>
                      <a:pt x="8546" y="1"/>
                      <a:pt x="7958" y="160"/>
                      <a:pt x="7464" y="493"/>
                    </a:cubicBezTo>
                    <a:cubicBezTo>
                      <a:pt x="6971" y="796"/>
                      <a:pt x="6589" y="1242"/>
                      <a:pt x="6334" y="1766"/>
                    </a:cubicBezTo>
                    <a:cubicBezTo>
                      <a:pt x="6286" y="1862"/>
                      <a:pt x="6334" y="1974"/>
                      <a:pt x="6430" y="2021"/>
                    </a:cubicBezTo>
                    <a:cubicBezTo>
                      <a:pt x="6459" y="2036"/>
                      <a:pt x="6489" y="2043"/>
                      <a:pt x="6518" y="2043"/>
                    </a:cubicBezTo>
                    <a:cubicBezTo>
                      <a:pt x="6586" y="2043"/>
                      <a:pt x="6651" y="2004"/>
                      <a:pt x="6684" y="1926"/>
                    </a:cubicBezTo>
                    <a:cubicBezTo>
                      <a:pt x="6907" y="1480"/>
                      <a:pt x="7241" y="1083"/>
                      <a:pt x="7671" y="812"/>
                    </a:cubicBezTo>
                    <a:cubicBezTo>
                      <a:pt x="8100" y="525"/>
                      <a:pt x="8609" y="383"/>
                      <a:pt x="9135" y="383"/>
                    </a:cubicBezTo>
                    <a:cubicBezTo>
                      <a:pt x="10631" y="383"/>
                      <a:pt x="11856" y="1607"/>
                      <a:pt x="11856" y="3103"/>
                    </a:cubicBezTo>
                    <a:cubicBezTo>
                      <a:pt x="11856" y="4599"/>
                      <a:pt x="10631" y="5808"/>
                      <a:pt x="9135" y="5808"/>
                    </a:cubicBezTo>
                    <a:lnTo>
                      <a:pt x="207" y="5808"/>
                    </a:lnTo>
                    <a:cubicBezTo>
                      <a:pt x="96" y="5808"/>
                      <a:pt x="1" y="5904"/>
                      <a:pt x="1" y="6016"/>
                    </a:cubicBezTo>
                    <a:cubicBezTo>
                      <a:pt x="1" y="6111"/>
                      <a:pt x="96" y="6207"/>
                      <a:pt x="207" y="6207"/>
                    </a:cubicBezTo>
                    <a:lnTo>
                      <a:pt x="9135" y="6207"/>
                    </a:lnTo>
                    <a:cubicBezTo>
                      <a:pt x="10854" y="6207"/>
                      <a:pt x="12237" y="4807"/>
                      <a:pt x="12237" y="3103"/>
                    </a:cubicBezTo>
                    <a:cubicBezTo>
                      <a:pt x="12237" y="1385"/>
                      <a:pt x="10854" y="1"/>
                      <a:pt x="91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5" name="Google Shape;425;p34"/>
              <p:cNvSpPr/>
              <p:nvPr/>
            </p:nvSpPr>
            <p:spPr>
              <a:xfrm>
                <a:off x="1048338" y="2215368"/>
                <a:ext cx="74621" cy="74673"/>
              </a:xfrm>
              <a:custGeom>
                <a:rect b="b" l="l" r="r" t="t"/>
                <a:pathLst>
                  <a:path extrusionOk="0" h="2882" w="2880">
                    <a:moveTo>
                      <a:pt x="1448" y="796"/>
                    </a:moveTo>
                    <a:cubicBezTo>
                      <a:pt x="1798" y="796"/>
                      <a:pt x="2084" y="1082"/>
                      <a:pt x="2084" y="1449"/>
                    </a:cubicBezTo>
                    <a:cubicBezTo>
                      <a:pt x="2084" y="1799"/>
                      <a:pt x="1798" y="2085"/>
                      <a:pt x="1448" y="2085"/>
                    </a:cubicBezTo>
                    <a:cubicBezTo>
                      <a:pt x="1098" y="2085"/>
                      <a:pt x="811" y="1799"/>
                      <a:pt x="811" y="1449"/>
                    </a:cubicBezTo>
                    <a:cubicBezTo>
                      <a:pt x="811" y="1082"/>
                      <a:pt x="1098" y="796"/>
                      <a:pt x="1448" y="796"/>
                    </a:cubicBezTo>
                    <a:close/>
                    <a:moveTo>
                      <a:pt x="1448" y="0"/>
                    </a:moveTo>
                    <a:cubicBezTo>
                      <a:pt x="1337" y="0"/>
                      <a:pt x="1257" y="80"/>
                      <a:pt x="1257" y="191"/>
                    </a:cubicBezTo>
                    <a:lnTo>
                      <a:pt x="1257" y="430"/>
                    </a:lnTo>
                    <a:cubicBezTo>
                      <a:pt x="1114" y="462"/>
                      <a:pt x="987" y="509"/>
                      <a:pt x="875" y="590"/>
                    </a:cubicBezTo>
                    <a:lnTo>
                      <a:pt x="700" y="414"/>
                    </a:lnTo>
                    <a:cubicBezTo>
                      <a:pt x="660" y="382"/>
                      <a:pt x="608" y="366"/>
                      <a:pt x="559" y="366"/>
                    </a:cubicBezTo>
                    <a:cubicBezTo>
                      <a:pt x="509" y="366"/>
                      <a:pt x="461" y="382"/>
                      <a:pt x="429" y="414"/>
                    </a:cubicBezTo>
                    <a:cubicBezTo>
                      <a:pt x="350" y="494"/>
                      <a:pt x="350" y="621"/>
                      <a:pt x="429" y="700"/>
                    </a:cubicBezTo>
                    <a:lnTo>
                      <a:pt x="588" y="859"/>
                    </a:lnTo>
                    <a:cubicBezTo>
                      <a:pt x="525" y="971"/>
                      <a:pt x="461" y="1114"/>
                      <a:pt x="429" y="1241"/>
                    </a:cubicBezTo>
                    <a:lnTo>
                      <a:pt x="191" y="1241"/>
                    </a:lnTo>
                    <a:cubicBezTo>
                      <a:pt x="96" y="1241"/>
                      <a:pt x="0" y="1337"/>
                      <a:pt x="0" y="1449"/>
                    </a:cubicBezTo>
                    <a:cubicBezTo>
                      <a:pt x="0" y="1544"/>
                      <a:pt x="96" y="1640"/>
                      <a:pt x="191" y="1640"/>
                    </a:cubicBezTo>
                    <a:lnTo>
                      <a:pt x="429" y="1640"/>
                    </a:lnTo>
                    <a:cubicBezTo>
                      <a:pt x="461" y="1767"/>
                      <a:pt x="525" y="1910"/>
                      <a:pt x="588" y="2022"/>
                    </a:cubicBezTo>
                    <a:lnTo>
                      <a:pt x="429" y="2181"/>
                    </a:lnTo>
                    <a:cubicBezTo>
                      <a:pt x="350" y="2260"/>
                      <a:pt x="350" y="2387"/>
                      <a:pt x="429" y="2467"/>
                    </a:cubicBezTo>
                    <a:cubicBezTo>
                      <a:pt x="461" y="2499"/>
                      <a:pt x="509" y="2514"/>
                      <a:pt x="556" y="2514"/>
                    </a:cubicBezTo>
                    <a:cubicBezTo>
                      <a:pt x="605" y="2514"/>
                      <a:pt x="669" y="2499"/>
                      <a:pt x="700" y="2467"/>
                    </a:cubicBezTo>
                    <a:lnTo>
                      <a:pt x="875" y="2292"/>
                    </a:lnTo>
                    <a:cubicBezTo>
                      <a:pt x="987" y="2372"/>
                      <a:pt x="1114" y="2419"/>
                      <a:pt x="1257" y="2451"/>
                    </a:cubicBezTo>
                    <a:lnTo>
                      <a:pt x="1257" y="2690"/>
                    </a:lnTo>
                    <a:cubicBezTo>
                      <a:pt x="1257" y="2801"/>
                      <a:pt x="1337" y="2881"/>
                      <a:pt x="1448" y="2881"/>
                    </a:cubicBezTo>
                    <a:cubicBezTo>
                      <a:pt x="1543" y="2881"/>
                      <a:pt x="1639" y="2801"/>
                      <a:pt x="1639" y="2690"/>
                    </a:cubicBezTo>
                    <a:lnTo>
                      <a:pt x="1639" y="2451"/>
                    </a:lnTo>
                    <a:cubicBezTo>
                      <a:pt x="1782" y="2419"/>
                      <a:pt x="1910" y="2372"/>
                      <a:pt x="2020" y="2292"/>
                    </a:cubicBezTo>
                    <a:lnTo>
                      <a:pt x="2196" y="2467"/>
                    </a:lnTo>
                    <a:cubicBezTo>
                      <a:pt x="2228" y="2499"/>
                      <a:pt x="2275" y="2514"/>
                      <a:pt x="2323" y="2514"/>
                    </a:cubicBezTo>
                    <a:cubicBezTo>
                      <a:pt x="2371" y="2514"/>
                      <a:pt x="2419" y="2499"/>
                      <a:pt x="2466" y="2467"/>
                    </a:cubicBezTo>
                    <a:cubicBezTo>
                      <a:pt x="2546" y="2387"/>
                      <a:pt x="2546" y="2260"/>
                      <a:pt x="2466" y="2181"/>
                    </a:cubicBezTo>
                    <a:lnTo>
                      <a:pt x="2292" y="2022"/>
                    </a:lnTo>
                    <a:cubicBezTo>
                      <a:pt x="2371" y="1910"/>
                      <a:pt x="2419" y="1767"/>
                      <a:pt x="2451" y="1640"/>
                    </a:cubicBezTo>
                    <a:lnTo>
                      <a:pt x="2689" y="1640"/>
                    </a:lnTo>
                    <a:cubicBezTo>
                      <a:pt x="2801" y="1640"/>
                      <a:pt x="2880" y="1544"/>
                      <a:pt x="2880" y="1449"/>
                    </a:cubicBezTo>
                    <a:cubicBezTo>
                      <a:pt x="2880" y="1337"/>
                      <a:pt x="2801" y="1241"/>
                      <a:pt x="2689" y="1241"/>
                    </a:cubicBezTo>
                    <a:lnTo>
                      <a:pt x="2451" y="1241"/>
                    </a:lnTo>
                    <a:cubicBezTo>
                      <a:pt x="2419" y="1114"/>
                      <a:pt x="2371" y="971"/>
                      <a:pt x="2292" y="859"/>
                    </a:cubicBezTo>
                    <a:lnTo>
                      <a:pt x="2466" y="700"/>
                    </a:lnTo>
                    <a:cubicBezTo>
                      <a:pt x="2546" y="621"/>
                      <a:pt x="2546" y="494"/>
                      <a:pt x="2466" y="414"/>
                    </a:cubicBezTo>
                    <a:cubicBezTo>
                      <a:pt x="2427" y="382"/>
                      <a:pt x="2375" y="366"/>
                      <a:pt x="2325" y="366"/>
                    </a:cubicBezTo>
                    <a:cubicBezTo>
                      <a:pt x="2276" y="366"/>
                      <a:pt x="2228" y="382"/>
                      <a:pt x="2196" y="414"/>
                    </a:cubicBezTo>
                    <a:lnTo>
                      <a:pt x="2020" y="590"/>
                    </a:lnTo>
                    <a:cubicBezTo>
                      <a:pt x="1910" y="509"/>
                      <a:pt x="1782" y="462"/>
                      <a:pt x="1639" y="430"/>
                    </a:cubicBezTo>
                    <a:lnTo>
                      <a:pt x="1639" y="191"/>
                    </a:lnTo>
                    <a:cubicBezTo>
                      <a:pt x="1639" y="80"/>
                      <a:pt x="1543" y="0"/>
                      <a:pt x="14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" name="Google Shape;426;p34"/>
              <p:cNvSpPr/>
              <p:nvPr/>
            </p:nvSpPr>
            <p:spPr>
              <a:xfrm>
                <a:off x="881322" y="2193915"/>
                <a:ext cx="263505" cy="117554"/>
              </a:xfrm>
              <a:custGeom>
                <a:rect b="b" l="l" r="r" t="t"/>
                <a:pathLst>
                  <a:path extrusionOk="0" h="4537" w="10170">
                    <a:moveTo>
                      <a:pt x="192" y="1"/>
                    </a:moveTo>
                    <a:cubicBezTo>
                      <a:pt x="96" y="1"/>
                      <a:pt x="1" y="81"/>
                      <a:pt x="1" y="192"/>
                    </a:cubicBezTo>
                    <a:cubicBezTo>
                      <a:pt x="1" y="304"/>
                      <a:pt x="96" y="383"/>
                      <a:pt x="192" y="383"/>
                    </a:cubicBezTo>
                    <a:lnTo>
                      <a:pt x="7894" y="383"/>
                    </a:lnTo>
                    <a:cubicBezTo>
                      <a:pt x="8929" y="383"/>
                      <a:pt x="9771" y="1227"/>
                      <a:pt x="9771" y="2277"/>
                    </a:cubicBezTo>
                    <a:cubicBezTo>
                      <a:pt x="9771" y="3311"/>
                      <a:pt x="8929" y="4155"/>
                      <a:pt x="7894" y="4155"/>
                    </a:cubicBezTo>
                    <a:cubicBezTo>
                      <a:pt x="7146" y="4155"/>
                      <a:pt x="6461" y="3709"/>
                      <a:pt x="6160" y="3024"/>
                    </a:cubicBezTo>
                    <a:cubicBezTo>
                      <a:pt x="6124" y="2954"/>
                      <a:pt x="6055" y="2910"/>
                      <a:pt x="5984" y="2910"/>
                    </a:cubicBezTo>
                    <a:cubicBezTo>
                      <a:pt x="5957" y="2910"/>
                      <a:pt x="5931" y="2916"/>
                      <a:pt x="5905" y="2929"/>
                    </a:cubicBezTo>
                    <a:cubicBezTo>
                      <a:pt x="5810" y="2960"/>
                      <a:pt x="5761" y="3088"/>
                      <a:pt x="5810" y="3183"/>
                    </a:cubicBezTo>
                    <a:cubicBezTo>
                      <a:pt x="6175" y="4011"/>
                      <a:pt x="6987" y="4537"/>
                      <a:pt x="7894" y="4537"/>
                    </a:cubicBezTo>
                    <a:cubicBezTo>
                      <a:pt x="9151" y="4537"/>
                      <a:pt x="10170" y="3518"/>
                      <a:pt x="10170" y="2277"/>
                    </a:cubicBezTo>
                    <a:cubicBezTo>
                      <a:pt x="10170" y="1019"/>
                      <a:pt x="9151" y="1"/>
                      <a:pt x="78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" name="Google Shape;427;p34"/>
              <p:cNvSpPr/>
              <p:nvPr/>
            </p:nvSpPr>
            <p:spPr>
              <a:xfrm>
                <a:off x="870622" y="2220732"/>
                <a:ext cx="139370" cy="9924"/>
              </a:xfrm>
              <a:custGeom>
                <a:rect b="b" l="l" r="r" t="t"/>
                <a:pathLst>
                  <a:path extrusionOk="0" h="383" w="5379">
                    <a:moveTo>
                      <a:pt x="191" y="1"/>
                    </a:moveTo>
                    <a:cubicBezTo>
                      <a:pt x="80" y="1"/>
                      <a:pt x="0" y="80"/>
                      <a:pt x="0" y="192"/>
                    </a:cubicBezTo>
                    <a:cubicBezTo>
                      <a:pt x="0" y="302"/>
                      <a:pt x="80" y="383"/>
                      <a:pt x="191" y="383"/>
                    </a:cubicBezTo>
                    <a:lnTo>
                      <a:pt x="5188" y="383"/>
                    </a:lnTo>
                    <a:cubicBezTo>
                      <a:pt x="5300" y="383"/>
                      <a:pt x="5379" y="302"/>
                      <a:pt x="5379" y="192"/>
                    </a:cubicBezTo>
                    <a:cubicBezTo>
                      <a:pt x="5379" y="80"/>
                      <a:pt x="5300" y="1"/>
                      <a:pt x="518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" name="Google Shape;428;p34"/>
              <p:cNvSpPr/>
              <p:nvPr/>
            </p:nvSpPr>
            <p:spPr>
              <a:xfrm>
                <a:off x="908139" y="2107764"/>
                <a:ext cx="139396" cy="42078"/>
              </a:xfrm>
              <a:custGeom>
                <a:rect b="b" l="l" r="r" t="t"/>
                <a:pathLst>
                  <a:path extrusionOk="0" h="1624" w="5380">
                    <a:moveTo>
                      <a:pt x="4567" y="0"/>
                    </a:moveTo>
                    <a:cubicBezTo>
                      <a:pt x="4456" y="0"/>
                      <a:pt x="4376" y="79"/>
                      <a:pt x="4376" y="191"/>
                    </a:cubicBezTo>
                    <a:cubicBezTo>
                      <a:pt x="4376" y="302"/>
                      <a:pt x="4456" y="382"/>
                      <a:pt x="4567" y="382"/>
                    </a:cubicBezTo>
                    <a:cubicBezTo>
                      <a:pt x="4806" y="382"/>
                      <a:pt x="4997" y="573"/>
                      <a:pt x="4997" y="811"/>
                    </a:cubicBezTo>
                    <a:cubicBezTo>
                      <a:pt x="4997" y="1051"/>
                      <a:pt x="4806" y="1242"/>
                      <a:pt x="4567" y="1242"/>
                    </a:cubicBezTo>
                    <a:lnTo>
                      <a:pt x="207" y="1242"/>
                    </a:lnTo>
                    <a:cubicBezTo>
                      <a:pt x="96" y="1242"/>
                      <a:pt x="1" y="1321"/>
                      <a:pt x="1" y="1433"/>
                    </a:cubicBezTo>
                    <a:cubicBezTo>
                      <a:pt x="1" y="1543"/>
                      <a:pt x="96" y="1624"/>
                      <a:pt x="207" y="1624"/>
                    </a:cubicBezTo>
                    <a:lnTo>
                      <a:pt x="4567" y="1624"/>
                    </a:lnTo>
                    <a:cubicBezTo>
                      <a:pt x="5013" y="1624"/>
                      <a:pt x="5379" y="1257"/>
                      <a:pt x="5379" y="811"/>
                    </a:cubicBezTo>
                    <a:cubicBezTo>
                      <a:pt x="5379" y="366"/>
                      <a:pt x="5013" y="0"/>
                      <a:pt x="456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429" name="Google Shape;429;p34"/>
          <p:cNvPicPr preferRelativeResize="0"/>
          <p:nvPr/>
        </p:nvPicPr>
        <p:blipFill rotWithShape="1">
          <a:blip r:embed="rId5">
            <a:alphaModFix/>
          </a:blip>
          <a:srcRect b="0" l="14618" r="14625" t="0"/>
          <a:stretch/>
        </p:blipFill>
        <p:spPr>
          <a:xfrm>
            <a:off x="3552733" y="1487598"/>
            <a:ext cx="1696693" cy="1798429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34"/>
          <p:cNvSpPr txBox="1"/>
          <p:nvPr>
            <p:ph idx="2" type="title"/>
          </p:nvPr>
        </p:nvSpPr>
        <p:spPr>
          <a:xfrm>
            <a:off x="6108212" y="3384189"/>
            <a:ext cx="1728000" cy="26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Alata"/>
                <a:ea typeface="Alata"/>
                <a:cs typeface="Alata"/>
                <a:sym typeface="Alata"/>
              </a:rPr>
              <a:t>JENNIFER QUACH</a:t>
            </a:r>
            <a:endParaRPr b="1" sz="15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31" name="Google Shape;431;p34"/>
          <p:cNvSpPr txBox="1"/>
          <p:nvPr>
            <p:ph idx="1" type="subTitle"/>
          </p:nvPr>
        </p:nvSpPr>
        <p:spPr>
          <a:xfrm>
            <a:off x="6161350" y="3845113"/>
            <a:ext cx="1663200" cy="44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‘25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Symbolic Systems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Lincoln, NE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grpSp>
        <p:nvGrpSpPr>
          <p:cNvPr id="432" name="Google Shape;432;p34"/>
          <p:cNvGrpSpPr/>
          <p:nvPr/>
        </p:nvGrpSpPr>
        <p:grpSpPr>
          <a:xfrm>
            <a:off x="5733803" y="1005769"/>
            <a:ext cx="2201461" cy="2477527"/>
            <a:chOff x="719995" y="1640602"/>
            <a:chExt cx="982400" cy="975251"/>
          </a:xfrm>
        </p:grpSpPr>
        <p:pic>
          <p:nvPicPr>
            <p:cNvPr id="433" name="Google Shape;433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19995" y="1640602"/>
              <a:ext cx="982400" cy="97525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34" name="Google Shape;434;p34"/>
            <p:cNvGrpSpPr/>
            <p:nvPr/>
          </p:nvGrpSpPr>
          <p:grpSpPr>
            <a:xfrm>
              <a:off x="1020045" y="1948819"/>
              <a:ext cx="382323" cy="328253"/>
              <a:chOff x="870622" y="2016224"/>
              <a:chExt cx="343878" cy="295244"/>
            </a:xfrm>
          </p:grpSpPr>
          <p:sp>
            <p:nvSpPr>
              <p:cNvPr id="435" name="Google Shape;435;p34"/>
              <p:cNvSpPr/>
              <p:nvPr/>
            </p:nvSpPr>
            <p:spPr>
              <a:xfrm>
                <a:off x="1139852" y="2085896"/>
                <a:ext cx="10338" cy="10338"/>
              </a:xfrm>
              <a:custGeom>
                <a:rect b="b" l="l" r="r" t="t"/>
                <a:pathLst>
                  <a:path extrusionOk="0" h="399" w="399">
                    <a:moveTo>
                      <a:pt x="192" y="0"/>
                    </a:moveTo>
                    <a:cubicBezTo>
                      <a:pt x="96" y="0"/>
                      <a:pt x="1" y="96"/>
                      <a:pt x="1" y="208"/>
                    </a:cubicBezTo>
                    <a:cubicBezTo>
                      <a:pt x="1" y="303"/>
                      <a:pt x="96" y="399"/>
                      <a:pt x="192" y="399"/>
                    </a:cubicBezTo>
                    <a:cubicBezTo>
                      <a:pt x="303" y="399"/>
                      <a:pt x="398" y="303"/>
                      <a:pt x="398" y="208"/>
                    </a:cubicBezTo>
                    <a:cubicBezTo>
                      <a:pt x="398" y="96"/>
                      <a:pt x="303" y="0"/>
                      <a:pt x="1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" name="Google Shape;436;p34"/>
              <p:cNvSpPr/>
              <p:nvPr/>
            </p:nvSpPr>
            <p:spPr>
              <a:xfrm>
                <a:off x="1129152" y="2102375"/>
                <a:ext cx="10312" cy="9924"/>
              </a:xfrm>
              <a:custGeom>
                <a:rect b="b" l="l" r="r" t="t"/>
                <a:pathLst>
                  <a:path extrusionOk="0" h="383" w="398">
                    <a:moveTo>
                      <a:pt x="191" y="1"/>
                    </a:moveTo>
                    <a:cubicBezTo>
                      <a:pt x="79" y="1"/>
                      <a:pt x="0" y="81"/>
                      <a:pt x="0" y="192"/>
                    </a:cubicBezTo>
                    <a:cubicBezTo>
                      <a:pt x="0" y="304"/>
                      <a:pt x="96" y="383"/>
                      <a:pt x="191" y="383"/>
                    </a:cubicBezTo>
                    <a:cubicBezTo>
                      <a:pt x="302" y="383"/>
                      <a:pt x="397" y="304"/>
                      <a:pt x="397" y="192"/>
                    </a:cubicBezTo>
                    <a:cubicBezTo>
                      <a:pt x="397" y="81"/>
                      <a:pt x="302" y="1"/>
                      <a:pt x="1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" name="Google Shape;437;p34"/>
              <p:cNvSpPr/>
              <p:nvPr/>
            </p:nvSpPr>
            <p:spPr>
              <a:xfrm>
                <a:off x="1118425" y="2085896"/>
                <a:ext cx="9924" cy="10338"/>
              </a:xfrm>
              <a:custGeom>
                <a:rect b="b" l="l" r="r" t="t"/>
                <a:pathLst>
                  <a:path extrusionOk="0" h="399" w="383">
                    <a:moveTo>
                      <a:pt x="191" y="0"/>
                    </a:moveTo>
                    <a:cubicBezTo>
                      <a:pt x="79" y="0"/>
                      <a:pt x="0" y="96"/>
                      <a:pt x="0" y="208"/>
                    </a:cubicBezTo>
                    <a:cubicBezTo>
                      <a:pt x="0" y="303"/>
                      <a:pt x="79" y="399"/>
                      <a:pt x="191" y="399"/>
                    </a:cubicBezTo>
                    <a:cubicBezTo>
                      <a:pt x="302" y="399"/>
                      <a:pt x="382" y="303"/>
                      <a:pt x="382" y="208"/>
                    </a:cubicBezTo>
                    <a:cubicBezTo>
                      <a:pt x="382" y="96"/>
                      <a:pt x="302" y="0"/>
                      <a:pt x="1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" name="Google Shape;438;p34"/>
              <p:cNvSpPr/>
              <p:nvPr/>
            </p:nvSpPr>
            <p:spPr>
              <a:xfrm>
                <a:off x="1080881" y="2043015"/>
                <a:ext cx="106827" cy="106827"/>
              </a:xfrm>
              <a:custGeom>
                <a:rect b="b" l="l" r="r" t="t"/>
                <a:pathLst>
                  <a:path extrusionOk="0" h="4123" w="4123">
                    <a:moveTo>
                      <a:pt x="2054" y="1"/>
                    </a:moveTo>
                    <a:cubicBezTo>
                      <a:pt x="1959" y="1"/>
                      <a:pt x="1863" y="81"/>
                      <a:pt x="1863" y="191"/>
                    </a:cubicBezTo>
                    <a:lnTo>
                      <a:pt x="1863" y="637"/>
                    </a:lnTo>
                    <a:cubicBezTo>
                      <a:pt x="1609" y="669"/>
                      <a:pt x="1386" y="764"/>
                      <a:pt x="1195" y="923"/>
                    </a:cubicBezTo>
                    <a:lnTo>
                      <a:pt x="877" y="605"/>
                    </a:lnTo>
                    <a:cubicBezTo>
                      <a:pt x="836" y="566"/>
                      <a:pt x="785" y="546"/>
                      <a:pt x="735" y="546"/>
                    </a:cubicBezTo>
                    <a:cubicBezTo>
                      <a:pt x="685" y="546"/>
                      <a:pt x="637" y="566"/>
                      <a:pt x="605" y="605"/>
                    </a:cubicBezTo>
                    <a:cubicBezTo>
                      <a:pt x="526" y="685"/>
                      <a:pt x="526" y="796"/>
                      <a:pt x="605" y="876"/>
                    </a:cubicBezTo>
                    <a:lnTo>
                      <a:pt x="908" y="1195"/>
                    </a:lnTo>
                    <a:cubicBezTo>
                      <a:pt x="764" y="1386"/>
                      <a:pt x="669" y="1624"/>
                      <a:pt x="637" y="1863"/>
                    </a:cubicBezTo>
                    <a:lnTo>
                      <a:pt x="192" y="1863"/>
                    </a:lnTo>
                    <a:cubicBezTo>
                      <a:pt x="81" y="1863"/>
                      <a:pt x="1" y="1958"/>
                      <a:pt x="1" y="2069"/>
                    </a:cubicBezTo>
                    <a:cubicBezTo>
                      <a:pt x="1" y="2165"/>
                      <a:pt x="81" y="2260"/>
                      <a:pt x="192" y="2260"/>
                    </a:cubicBezTo>
                    <a:lnTo>
                      <a:pt x="637" y="2260"/>
                    </a:lnTo>
                    <a:cubicBezTo>
                      <a:pt x="669" y="2515"/>
                      <a:pt x="764" y="2738"/>
                      <a:pt x="908" y="2928"/>
                    </a:cubicBezTo>
                    <a:lnTo>
                      <a:pt x="605" y="3247"/>
                    </a:lnTo>
                    <a:cubicBezTo>
                      <a:pt x="526" y="3327"/>
                      <a:pt x="526" y="3454"/>
                      <a:pt x="605" y="3518"/>
                    </a:cubicBezTo>
                    <a:cubicBezTo>
                      <a:pt x="637" y="3565"/>
                      <a:pt x="686" y="3582"/>
                      <a:pt x="733" y="3582"/>
                    </a:cubicBezTo>
                    <a:cubicBezTo>
                      <a:pt x="781" y="3582"/>
                      <a:pt x="828" y="3565"/>
                      <a:pt x="877" y="3518"/>
                    </a:cubicBezTo>
                    <a:lnTo>
                      <a:pt x="1195" y="3215"/>
                    </a:lnTo>
                    <a:cubicBezTo>
                      <a:pt x="1386" y="3359"/>
                      <a:pt x="1609" y="3454"/>
                      <a:pt x="1863" y="3486"/>
                    </a:cubicBezTo>
                    <a:lnTo>
                      <a:pt x="1863" y="3932"/>
                    </a:lnTo>
                    <a:cubicBezTo>
                      <a:pt x="1863" y="4042"/>
                      <a:pt x="1959" y="4123"/>
                      <a:pt x="2054" y="4123"/>
                    </a:cubicBezTo>
                    <a:cubicBezTo>
                      <a:pt x="2165" y="4123"/>
                      <a:pt x="2260" y="4042"/>
                      <a:pt x="2260" y="3932"/>
                    </a:cubicBezTo>
                    <a:lnTo>
                      <a:pt x="2260" y="3486"/>
                    </a:lnTo>
                    <a:cubicBezTo>
                      <a:pt x="2500" y="3454"/>
                      <a:pt x="2738" y="3359"/>
                      <a:pt x="2929" y="3215"/>
                    </a:cubicBezTo>
                    <a:lnTo>
                      <a:pt x="3247" y="3518"/>
                    </a:lnTo>
                    <a:cubicBezTo>
                      <a:pt x="3279" y="3565"/>
                      <a:pt x="3327" y="3582"/>
                      <a:pt x="3374" y="3582"/>
                    </a:cubicBezTo>
                    <a:cubicBezTo>
                      <a:pt x="3438" y="3582"/>
                      <a:pt x="3486" y="3565"/>
                      <a:pt x="3518" y="3518"/>
                    </a:cubicBezTo>
                    <a:cubicBezTo>
                      <a:pt x="3597" y="3454"/>
                      <a:pt x="3597" y="3327"/>
                      <a:pt x="3518" y="3247"/>
                    </a:cubicBezTo>
                    <a:lnTo>
                      <a:pt x="3200" y="2928"/>
                    </a:lnTo>
                    <a:cubicBezTo>
                      <a:pt x="3359" y="2738"/>
                      <a:pt x="3454" y="2515"/>
                      <a:pt x="3486" y="2260"/>
                    </a:cubicBezTo>
                    <a:lnTo>
                      <a:pt x="3932" y="2260"/>
                    </a:lnTo>
                    <a:cubicBezTo>
                      <a:pt x="4043" y="2260"/>
                      <a:pt x="4123" y="2165"/>
                      <a:pt x="4123" y="2069"/>
                    </a:cubicBezTo>
                    <a:cubicBezTo>
                      <a:pt x="4123" y="1958"/>
                      <a:pt x="4043" y="1863"/>
                      <a:pt x="3932" y="1863"/>
                    </a:cubicBezTo>
                    <a:lnTo>
                      <a:pt x="3486" y="1863"/>
                    </a:lnTo>
                    <a:cubicBezTo>
                      <a:pt x="3454" y="1624"/>
                      <a:pt x="3359" y="1386"/>
                      <a:pt x="3200" y="1195"/>
                    </a:cubicBezTo>
                    <a:lnTo>
                      <a:pt x="3518" y="876"/>
                    </a:lnTo>
                    <a:cubicBezTo>
                      <a:pt x="3597" y="796"/>
                      <a:pt x="3597" y="685"/>
                      <a:pt x="3518" y="605"/>
                    </a:cubicBezTo>
                    <a:cubicBezTo>
                      <a:pt x="3478" y="566"/>
                      <a:pt x="3430" y="546"/>
                      <a:pt x="3382" y="546"/>
                    </a:cubicBezTo>
                    <a:cubicBezTo>
                      <a:pt x="3335" y="546"/>
                      <a:pt x="3287" y="566"/>
                      <a:pt x="3247" y="605"/>
                    </a:cubicBezTo>
                    <a:lnTo>
                      <a:pt x="2801" y="1051"/>
                    </a:lnTo>
                    <a:cubicBezTo>
                      <a:pt x="2722" y="1114"/>
                      <a:pt x="2722" y="1242"/>
                      <a:pt x="2801" y="1322"/>
                    </a:cubicBezTo>
                    <a:cubicBezTo>
                      <a:pt x="3009" y="1513"/>
                      <a:pt x="3104" y="1783"/>
                      <a:pt x="3104" y="2069"/>
                    </a:cubicBezTo>
                    <a:cubicBezTo>
                      <a:pt x="3104" y="2642"/>
                      <a:pt x="2642" y="3119"/>
                      <a:pt x="2054" y="3119"/>
                    </a:cubicBezTo>
                    <a:cubicBezTo>
                      <a:pt x="1481" y="3119"/>
                      <a:pt x="1004" y="2642"/>
                      <a:pt x="1004" y="2069"/>
                    </a:cubicBezTo>
                    <a:cubicBezTo>
                      <a:pt x="1004" y="1481"/>
                      <a:pt x="1481" y="1004"/>
                      <a:pt x="2054" y="1004"/>
                    </a:cubicBezTo>
                    <a:cubicBezTo>
                      <a:pt x="2118" y="1004"/>
                      <a:pt x="2181" y="1019"/>
                      <a:pt x="2245" y="1035"/>
                    </a:cubicBezTo>
                    <a:cubicBezTo>
                      <a:pt x="2254" y="1037"/>
                      <a:pt x="2264" y="1037"/>
                      <a:pt x="2273" y="1037"/>
                    </a:cubicBezTo>
                    <a:cubicBezTo>
                      <a:pt x="2371" y="1037"/>
                      <a:pt x="2454" y="964"/>
                      <a:pt x="2483" y="876"/>
                    </a:cubicBezTo>
                    <a:cubicBezTo>
                      <a:pt x="2500" y="764"/>
                      <a:pt x="2419" y="669"/>
                      <a:pt x="2324" y="637"/>
                    </a:cubicBezTo>
                    <a:lnTo>
                      <a:pt x="2260" y="637"/>
                    </a:lnTo>
                    <a:lnTo>
                      <a:pt x="2260" y="191"/>
                    </a:lnTo>
                    <a:cubicBezTo>
                      <a:pt x="2260" y="81"/>
                      <a:pt x="2165" y="1"/>
                      <a:pt x="205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" name="Google Shape;439;p34"/>
              <p:cNvSpPr/>
              <p:nvPr/>
            </p:nvSpPr>
            <p:spPr>
              <a:xfrm>
                <a:off x="897413" y="2016224"/>
                <a:ext cx="317087" cy="160823"/>
              </a:xfrm>
              <a:custGeom>
                <a:rect b="b" l="l" r="r" t="t"/>
                <a:pathLst>
                  <a:path extrusionOk="0" h="6207" w="12238">
                    <a:moveTo>
                      <a:pt x="9135" y="1"/>
                    </a:moveTo>
                    <a:cubicBezTo>
                      <a:pt x="8546" y="1"/>
                      <a:pt x="7958" y="160"/>
                      <a:pt x="7464" y="493"/>
                    </a:cubicBezTo>
                    <a:cubicBezTo>
                      <a:pt x="6971" y="796"/>
                      <a:pt x="6589" y="1242"/>
                      <a:pt x="6334" y="1766"/>
                    </a:cubicBezTo>
                    <a:cubicBezTo>
                      <a:pt x="6286" y="1862"/>
                      <a:pt x="6334" y="1974"/>
                      <a:pt x="6430" y="2021"/>
                    </a:cubicBezTo>
                    <a:cubicBezTo>
                      <a:pt x="6459" y="2036"/>
                      <a:pt x="6489" y="2043"/>
                      <a:pt x="6518" y="2043"/>
                    </a:cubicBezTo>
                    <a:cubicBezTo>
                      <a:pt x="6586" y="2043"/>
                      <a:pt x="6651" y="2004"/>
                      <a:pt x="6684" y="1926"/>
                    </a:cubicBezTo>
                    <a:cubicBezTo>
                      <a:pt x="6907" y="1480"/>
                      <a:pt x="7241" y="1083"/>
                      <a:pt x="7671" y="812"/>
                    </a:cubicBezTo>
                    <a:cubicBezTo>
                      <a:pt x="8100" y="525"/>
                      <a:pt x="8609" y="383"/>
                      <a:pt x="9135" y="383"/>
                    </a:cubicBezTo>
                    <a:cubicBezTo>
                      <a:pt x="10631" y="383"/>
                      <a:pt x="11856" y="1607"/>
                      <a:pt x="11856" y="3103"/>
                    </a:cubicBezTo>
                    <a:cubicBezTo>
                      <a:pt x="11856" y="4599"/>
                      <a:pt x="10631" y="5808"/>
                      <a:pt x="9135" y="5808"/>
                    </a:cubicBezTo>
                    <a:lnTo>
                      <a:pt x="207" y="5808"/>
                    </a:lnTo>
                    <a:cubicBezTo>
                      <a:pt x="96" y="5808"/>
                      <a:pt x="1" y="5904"/>
                      <a:pt x="1" y="6016"/>
                    </a:cubicBezTo>
                    <a:cubicBezTo>
                      <a:pt x="1" y="6111"/>
                      <a:pt x="96" y="6207"/>
                      <a:pt x="207" y="6207"/>
                    </a:cubicBezTo>
                    <a:lnTo>
                      <a:pt x="9135" y="6207"/>
                    </a:lnTo>
                    <a:cubicBezTo>
                      <a:pt x="10854" y="6207"/>
                      <a:pt x="12237" y="4807"/>
                      <a:pt x="12237" y="3103"/>
                    </a:cubicBezTo>
                    <a:cubicBezTo>
                      <a:pt x="12237" y="1385"/>
                      <a:pt x="10854" y="1"/>
                      <a:pt x="91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" name="Google Shape;440;p34"/>
              <p:cNvSpPr/>
              <p:nvPr/>
            </p:nvSpPr>
            <p:spPr>
              <a:xfrm>
                <a:off x="1048338" y="2215368"/>
                <a:ext cx="74621" cy="74673"/>
              </a:xfrm>
              <a:custGeom>
                <a:rect b="b" l="l" r="r" t="t"/>
                <a:pathLst>
                  <a:path extrusionOk="0" h="2882" w="2880">
                    <a:moveTo>
                      <a:pt x="1448" y="796"/>
                    </a:moveTo>
                    <a:cubicBezTo>
                      <a:pt x="1798" y="796"/>
                      <a:pt x="2084" y="1082"/>
                      <a:pt x="2084" y="1449"/>
                    </a:cubicBezTo>
                    <a:cubicBezTo>
                      <a:pt x="2084" y="1799"/>
                      <a:pt x="1798" y="2085"/>
                      <a:pt x="1448" y="2085"/>
                    </a:cubicBezTo>
                    <a:cubicBezTo>
                      <a:pt x="1098" y="2085"/>
                      <a:pt x="811" y="1799"/>
                      <a:pt x="811" y="1449"/>
                    </a:cubicBezTo>
                    <a:cubicBezTo>
                      <a:pt x="811" y="1082"/>
                      <a:pt x="1098" y="796"/>
                      <a:pt x="1448" y="796"/>
                    </a:cubicBezTo>
                    <a:close/>
                    <a:moveTo>
                      <a:pt x="1448" y="0"/>
                    </a:moveTo>
                    <a:cubicBezTo>
                      <a:pt x="1337" y="0"/>
                      <a:pt x="1257" y="80"/>
                      <a:pt x="1257" y="191"/>
                    </a:cubicBezTo>
                    <a:lnTo>
                      <a:pt x="1257" y="430"/>
                    </a:lnTo>
                    <a:cubicBezTo>
                      <a:pt x="1114" y="462"/>
                      <a:pt x="987" y="509"/>
                      <a:pt x="875" y="590"/>
                    </a:cubicBezTo>
                    <a:lnTo>
                      <a:pt x="700" y="414"/>
                    </a:lnTo>
                    <a:cubicBezTo>
                      <a:pt x="660" y="382"/>
                      <a:pt x="608" y="366"/>
                      <a:pt x="559" y="366"/>
                    </a:cubicBezTo>
                    <a:cubicBezTo>
                      <a:pt x="509" y="366"/>
                      <a:pt x="461" y="382"/>
                      <a:pt x="429" y="414"/>
                    </a:cubicBezTo>
                    <a:cubicBezTo>
                      <a:pt x="350" y="494"/>
                      <a:pt x="350" y="621"/>
                      <a:pt x="429" y="700"/>
                    </a:cubicBezTo>
                    <a:lnTo>
                      <a:pt x="588" y="859"/>
                    </a:lnTo>
                    <a:cubicBezTo>
                      <a:pt x="525" y="971"/>
                      <a:pt x="461" y="1114"/>
                      <a:pt x="429" y="1241"/>
                    </a:cubicBezTo>
                    <a:lnTo>
                      <a:pt x="191" y="1241"/>
                    </a:lnTo>
                    <a:cubicBezTo>
                      <a:pt x="96" y="1241"/>
                      <a:pt x="0" y="1337"/>
                      <a:pt x="0" y="1449"/>
                    </a:cubicBezTo>
                    <a:cubicBezTo>
                      <a:pt x="0" y="1544"/>
                      <a:pt x="96" y="1640"/>
                      <a:pt x="191" y="1640"/>
                    </a:cubicBezTo>
                    <a:lnTo>
                      <a:pt x="429" y="1640"/>
                    </a:lnTo>
                    <a:cubicBezTo>
                      <a:pt x="461" y="1767"/>
                      <a:pt x="525" y="1910"/>
                      <a:pt x="588" y="2022"/>
                    </a:cubicBezTo>
                    <a:lnTo>
                      <a:pt x="429" y="2181"/>
                    </a:lnTo>
                    <a:cubicBezTo>
                      <a:pt x="350" y="2260"/>
                      <a:pt x="350" y="2387"/>
                      <a:pt x="429" y="2467"/>
                    </a:cubicBezTo>
                    <a:cubicBezTo>
                      <a:pt x="461" y="2499"/>
                      <a:pt x="509" y="2514"/>
                      <a:pt x="556" y="2514"/>
                    </a:cubicBezTo>
                    <a:cubicBezTo>
                      <a:pt x="605" y="2514"/>
                      <a:pt x="669" y="2499"/>
                      <a:pt x="700" y="2467"/>
                    </a:cubicBezTo>
                    <a:lnTo>
                      <a:pt x="875" y="2292"/>
                    </a:lnTo>
                    <a:cubicBezTo>
                      <a:pt x="987" y="2372"/>
                      <a:pt x="1114" y="2419"/>
                      <a:pt x="1257" y="2451"/>
                    </a:cubicBezTo>
                    <a:lnTo>
                      <a:pt x="1257" y="2690"/>
                    </a:lnTo>
                    <a:cubicBezTo>
                      <a:pt x="1257" y="2801"/>
                      <a:pt x="1337" y="2881"/>
                      <a:pt x="1448" y="2881"/>
                    </a:cubicBezTo>
                    <a:cubicBezTo>
                      <a:pt x="1543" y="2881"/>
                      <a:pt x="1639" y="2801"/>
                      <a:pt x="1639" y="2690"/>
                    </a:cubicBezTo>
                    <a:lnTo>
                      <a:pt x="1639" y="2451"/>
                    </a:lnTo>
                    <a:cubicBezTo>
                      <a:pt x="1782" y="2419"/>
                      <a:pt x="1910" y="2372"/>
                      <a:pt x="2020" y="2292"/>
                    </a:cubicBezTo>
                    <a:lnTo>
                      <a:pt x="2196" y="2467"/>
                    </a:lnTo>
                    <a:cubicBezTo>
                      <a:pt x="2228" y="2499"/>
                      <a:pt x="2275" y="2514"/>
                      <a:pt x="2323" y="2514"/>
                    </a:cubicBezTo>
                    <a:cubicBezTo>
                      <a:pt x="2371" y="2514"/>
                      <a:pt x="2419" y="2499"/>
                      <a:pt x="2466" y="2467"/>
                    </a:cubicBezTo>
                    <a:cubicBezTo>
                      <a:pt x="2546" y="2387"/>
                      <a:pt x="2546" y="2260"/>
                      <a:pt x="2466" y="2181"/>
                    </a:cubicBezTo>
                    <a:lnTo>
                      <a:pt x="2292" y="2022"/>
                    </a:lnTo>
                    <a:cubicBezTo>
                      <a:pt x="2371" y="1910"/>
                      <a:pt x="2419" y="1767"/>
                      <a:pt x="2451" y="1640"/>
                    </a:cubicBezTo>
                    <a:lnTo>
                      <a:pt x="2689" y="1640"/>
                    </a:lnTo>
                    <a:cubicBezTo>
                      <a:pt x="2801" y="1640"/>
                      <a:pt x="2880" y="1544"/>
                      <a:pt x="2880" y="1449"/>
                    </a:cubicBezTo>
                    <a:cubicBezTo>
                      <a:pt x="2880" y="1337"/>
                      <a:pt x="2801" y="1241"/>
                      <a:pt x="2689" y="1241"/>
                    </a:cubicBezTo>
                    <a:lnTo>
                      <a:pt x="2451" y="1241"/>
                    </a:lnTo>
                    <a:cubicBezTo>
                      <a:pt x="2419" y="1114"/>
                      <a:pt x="2371" y="971"/>
                      <a:pt x="2292" y="859"/>
                    </a:cubicBezTo>
                    <a:lnTo>
                      <a:pt x="2466" y="700"/>
                    </a:lnTo>
                    <a:cubicBezTo>
                      <a:pt x="2546" y="621"/>
                      <a:pt x="2546" y="494"/>
                      <a:pt x="2466" y="414"/>
                    </a:cubicBezTo>
                    <a:cubicBezTo>
                      <a:pt x="2427" y="382"/>
                      <a:pt x="2375" y="366"/>
                      <a:pt x="2325" y="366"/>
                    </a:cubicBezTo>
                    <a:cubicBezTo>
                      <a:pt x="2276" y="366"/>
                      <a:pt x="2228" y="382"/>
                      <a:pt x="2196" y="414"/>
                    </a:cubicBezTo>
                    <a:lnTo>
                      <a:pt x="2020" y="590"/>
                    </a:lnTo>
                    <a:cubicBezTo>
                      <a:pt x="1910" y="509"/>
                      <a:pt x="1782" y="462"/>
                      <a:pt x="1639" y="430"/>
                    </a:cubicBezTo>
                    <a:lnTo>
                      <a:pt x="1639" y="191"/>
                    </a:lnTo>
                    <a:cubicBezTo>
                      <a:pt x="1639" y="80"/>
                      <a:pt x="1543" y="0"/>
                      <a:pt x="14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1" name="Google Shape;441;p34"/>
              <p:cNvSpPr/>
              <p:nvPr/>
            </p:nvSpPr>
            <p:spPr>
              <a:xfrm>
                <a:off x="881322" y="2193915"/>
                <a:ext cx="263505" cy="117554"/>
              </a:xfrm>
              <a:custGeom>
                <a:rect b="b" l="l" r="r" t="t"/>
                <a:pathLst>
                  <a:path extrusionOk="0" h="4537" w="10170">
                    <a:moveTo>
                      <a:pt x="192" y="1"/>
                    </a:moveTo>
                    <a:cubicBezTo>
                      <a:pt x="96" y="1"/>
                      <a:pt x="1" y="81"/>
                      <a:pt x="1" y="192"/>
                    </a:cubicBezTo>
                    <a:cubicBezTo>
                      <a:pt x="1" y="304"/>
                      <a:pt x="96" y="383"/>
                      <a:pt x="192" y="383"/>
                    </a:cubicBezTo>
                    <a:lnTo>
                      <a:pt x="7894" y="383"/>
                    </a:lnTo>
                    <a:cubicBezTo>
                      <a:pt x="8929" y="383"/>
                      <a:pt x="9771" y="1227"/>
                      <a:pt x="9771" y="2277"/>
                    </a:cubicBezTo>
                    <a:cubicBezTo>
                      <a:pt x="9771" y="3311"/>
                      <a:pt x="8929" y="4155"/>
                      <a:pt x="7894" y="4155"/>
                    </a:cubicBezTo>
                    <a:cubicBezTo>
                      <a:pt x="7146" y="4155"/>
                      <a:pt x="6461" y="3709"/>
                      <a:pt x="6160" y="3024"/>
                    </a:cubicBezTo>
                    <a:cubicBezTo>
                      <a:pt x="6124" y="2954"/>
                      <a:pt x="6055" y="2910"/>
                      <a:pt x="5984" y="2910"/>
                    </a:cubicBezTo>
                    <a:cubicBezTo>
                      <a:pt x="5957" y="2910"/>
                      <a:pt x="5931" y="2916"/>
                      <a:pt x="5905" y="2929"/>
                    </a:cubicBezTo>
                    <a:cubicBezTo>
                      <a:pt x="5810" y="2960"/>
                      <a:pt x="5761" y="3088"/>
                      <a:pt x="5810" y="3183"/>
                    </a:cubicBezTo>
                    <a:cubicBezTo>
                      <a:pt x="6175" y="4011"/>
                      <a:pt x="6987" y="4537"/>
                      <a:pt x="7894" y="4537"/>
                    </a:cubicBezTo>
                    <a:cubicBezTo>
                      <a:pt x="9151" y="4537"/>
                      <a:pt x="10170" y="3518"/>
                      <a:pt x="10170" y="2277"/>
                    </a:cubicBezTo>
                    <a:cubicBezTo>
                      <a:pt x="10170" y="1019"/>
                      <a:pt x="9151" y="1"/>
                      <a:pt x="78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2" name="Google Shape;442;p34"/>
              <p:cNvSpPr/>
              <p:nvPr/>
            </p:nvSpPr>
            <p:spPr>
              <a:xfrm>
                <a:off x="870622" y="2220732"/>
                <a:ext cx="139370" cy="9924"/>
              </a:xfrm>
              <a:custGeom>
                <a:rect b="b" l="l" r="r" t="t"/>
                <a:pathLst>
                  <a:path extrusionOk="0" h="383" w="5379">
                    <a:moveTo>
                      <a:pt x="191" y="1"/>
                    </a:moveTo>
                    <a:cubicBezTo>
                      <a:pt x="80" y="1"/>
                      <a:pt x="0" y="80"/>
                      <a:pt x="0" y="192"/>
                    </a:cubicBezTo>
                    <a:cubicBezTo>
                      <a:pt x="0" y="302"/>
                      <a:pt x="80" y="383"/>
                      <a:pt x="191" y="383"/>
                    </a:cubicBezTo>
                    <a:lnTo>
                      <a:pt x="5188" y="383"/>
                    </a:lnTo>
                    <a:cubicBezTo>
                      <a:pt x="5300" y="383"/>
                      <a:pt x="5379" y="302"/>
                      <a:pt x="5379" y="192"/>
                    </a:cubicBezTo>
                    <a:cubicBezTo>
                      <a:pt x="5379" y="80"/>
                      <a:pt x="5300" y="1"/>
                      <a:pt x="518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" name="Google Shape;443;p34"/>
              <p:cNvSpPr/>
              <p:nvPr/>
            </p:nvSpPr>
            <p:spPr>
              <a:xfrm>
                <a:off x="908139" y="2107764"/>
                <a:ext cx="139396" cy="42078"/>
              </a:xfrm>
              <a:custGeom>
                <a:rect b="b" l="l" r="r" t="t"/>
                <a:pathLst>
                  <a:path extrusionOk="0" h="1624" w="5380">
                    <a:moveTo>
                      <a:pt x="4567" y="0"/>
                    </a:moveTo>
                    <a:cubicBezTo>
                      <a:pt x="4456" y="0"/>
                      <a:pt x="4376" y="79"/>
                      <a:pt x="4376" y="191"/>
                    </a:cubicBezTo>
                    <a:cubicBezTo>
                      <a:pt x="4376" y="302"/>
                      <a:pt x="4456" y="382"/>
                      <a:pt x="4567" y="382"/>
                    </a:cubicBezTo>
                    <a:cubicBezTo>
                      <a:pt x="4806" y="382"/>
                      <a:pt x="4997" y="573"/>
                      <a:pt x="4997" y="811"/>
                    </a:cubicBezTo>
                    <a:cubicBezTo>
                      <a:pt x="4997" y="1051"/>
                      <a:pt x="4806" y="1242"/>
                      <a:pt x="4567" y="1242"/>
                    </a:cubicBezTo>
                    <a:lnTo>
                      <a:pt x="207" y="1242"/>
                    </a:lnTo>
                    <a:cubicBezTo>
                      <a:pt x="96" y="1242"/>
                      <a:pt x="1" y="1321"/>
                      <a:pt x="1" y="1433"/>
                    </a:cubicBezTo>
                    <a:cubicBezTo>
                      <a:pt x="1" y="1543"/>
                      <a:pt x="96" y="1624"/>
                      <a:pt x="207" y="1624"/>
                    </a:cubicBezTo>
                    <a:lnTo>
                      <a:pt x="4567" y="1624"/>
                    </a:lnTo>
                    <a:cubicBezTo>
                      <a:pt x="5013" y="1624"/>
                      <a:pt x="5379" y="1257"/>
                      <a:pt x="5379" y="811"/>
                    </a:cubicBezTo>
                    <a:cubicBezTo>
                      <a:pt x="5379" y="366"/>
                      <a:pt x="5013" y="0"/>
                      <a:pt x="456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444" name="Google Shape;444;p34"/>
          <p:cNvPicPr preferRelativeResize="0"/>
          <p:nvPr/>
        </p:nvPicPr>
        <p:blipFill rotWithShape="1">
          <a:blip r:embed="rId6">
            <a:alphaModFix/>
          </a:blip>
          <a:srcRect b="35678" l="20424" r="20424" t="22537"/>
          <a:stretch/>
        </p:blipFill>
        <p:spPr>
          <a:xfrm>
            <a:off x="6118974" y="1482023"/>
            <a:ext cx="1696692" cy="17984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35"/>
          <p:cNvSpPr/>
          <p:nvPr/>
        </p:nvSpPr>
        <p:spPr>
          <a:xfrm>
            <a:off x="4769088" y="536400"/>
            <a:ext cx="2767500" cy="709800"/>
          </a:xfrm>
          <a:prstGeom prst="roundRect">
            <a:avLst>
              <a:gd fmla="val 16667" name="adj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50" name="Google Shape;450;p35"/>
          <p:cNvSpPr txBox="1"/>
          <p:nvPr>
            <p:ph idx="15" type="title"/>
          </p:nvPr>
        </p:nvSpPr>
        <p:spPr>
          <a:xfrm>
            <a:off x="1415688" y="2261100"/>
            <a:ext cx="22734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4000">
                <a:latin typeface="Alata"/>
                <a:ea typeface="Alata"/>
                <a:cs typeface="Alata"/>
                <a:sym typeface="Alata"/>
              </a:rPr>
              <a:t>AGENDA</a:t>
            </a:r>
            <a:endParaRPr b="0" sz="40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51" name="Google Shape;451;p35"/>
          <p:cNvSpPr txBox="1"/>
          <p:nvPr>
            <p:ph type="title"/>
          </p:nvPr>
        </p:nvSpPr>
        <p:spPr>
          <a:xfrm>
            <a:off x="5364163" y="778375"/>
            <a:ext cx="1561200" cy="2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HE RESULTS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52" name="Google Shape;452;p35"/>
          <p:cNvSpPr/>
          <p:nvPr/>
        </p:nvSpPr>
        <p:spPr>
          <a:xfrm>
            <a:off x="4769088" y="1409850"/>
            <a:ext cx="2767500" cy="709800"/>
          </a:xfrm>
          <a:prstGeom prst="roundRect">
            <a:avLst>
              <a:gd fmla="val 16667" name="adj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53" name="Google Shape;453;p35"/>
          <p:cNvSpPr txBox="1"/>
          <p:nvPr>
            <p:ph type="title"/>
          </p:nvPr>
        </p:nvSpPr>
        <p:spPr>
          <a:xfrm>
            <a:off x="5364163" y="1641600"/>
            <a:ext cx="2022900" cy="2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REVISED DESIGN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54" name="Google Shape;454;p35"/>
          <p:cNvSpPr/>
          <p:nvPr/>
        </p:nvSpPr>
        <p:spPr>
          <a:xfrm>
            <a:off x="4769088" y="2283300"/>
            <a:ext cx="2767500" cy="709800"/>
          </a:xfrm>
          <a:prstGeom prst="roundRect">
            <a:avLst>
              <a:gd fmla="val 16667" name="adj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55" name="Google Shape;455;p35"/>
          <p:cNvSpPr txBox="1"/>
          <p:nvPr>
            <p:ph type="title"/>
          </p:nvPr>
        </p:nvSpPr>
        <p:spPr>
          <a:xfrm>
            <a:off x="5364163" y="2515050"/>
            <a:ext cx="2115600" cy="2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PROTOTYPE IMPLEMENTATION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56" name="Google Shape;456;p35"/>
          <p:cNvSpPr/>
          <p:nvPr/>
        </p:nvSpPr>
        <p:spPr>
          <a:xfrm>
            <a:off x="4769088" y="3156750"/>
            <a:ext cx="2767500" cy="709800"/>
          </a:xfrm>
          <a:prstGeom prst="roundRect">
            <a:avLst>
              <a:gd fmla="val 16667" name="adj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57" name="Google Shape;457;p35"/>
          <p:cNvSpPr txBox="1"/>
          <p:nvPr>
            <p:ph type="title"/>
          </p:nvPr>
        </p:nvSpPr>
        <p:spPr>
          <a:xfrm>
            <a:off x="5364162" y="3388505"/>
            <a:ext cx="2303700" cy="2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DEMO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58" name="Google Shape;458;p35"/>
          <p:cNvSpPr/>
          <p:nvPr/>
        </p:nvSpPr>
        <p:spPr>
          <a:xfrm>
            <a:off x="4769088" y="4030200"/>
            <a:ext cx="2767500" cy="709800"/>
          </a:xfrm>
          <a:prstGeom prst="roundRect">
            <a:avLst>
              <a:gd fmla="val 16667" name="adj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59" name="Google Shape;459;p35"/>
          <p:cNvSpPr txBox="1"/>
          <p:nvPr>
            <p:ph type="title"/>
          </p:nvPr>
        </p:nvSpPr>
        <p:spPr>
          <a:xfrm>
            <a:off x="5364178" y="4271300"/>
            <a:ext cx="1674600" cy="2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SUMMARY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60" name="Google Shape;460;p35"/>
          <p:cNvSpPr txBox="1"/>
          <p:nvPr>
            <p:ph idx="2" type="title"/>
          </p:nvPr>
        </p:nvSpPr>
        <p:spPr>
          <a:xfrm>
            <a:off x="5003560" y="759192"/>
            <a:ext cx="360600" cy="2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Alata"/>
                <a:ea typeface="Alata"/>
                <a:cs typeface="Alata"/>
                <a:sym typeface="Alata"/>
              </a:rPr>
              <a:t>1</a:t>
            </a:r>
            <a:endParaRPr b="1" sz="22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61" name="Google Shape;461;p35"/>
          <p:cNvSpPr txBox="1"/>
          <p:nvPr>
            <p:ph idx="2" type="title"/>
          </p:nvPr>
        </p:nvSpPr>
        <p:spPr>
          <a:xfrm>
            <a:off x="5003560" y="1632443"/>
            <a:ext cx="360600" cy="2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Alata"/>
                <a:ea typeface="Alata"/>
                <a:cs typeface="Alata"/>
                <a:sym typeface="Alata"/>
              </a:rPr>
              <a:t>2</a:t>
            </a:r>
            <a:endParaRPr b="1" sz="22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62" name="Google Shape;462;p35"/>
          <p:cNvSpPr txBox="1"/>
          <p:nvPr>
            <p:ph idx="2" type="title"/>
          </p:nvPr>
        </p:nvSpPr>
        <p:spPr>
          <a:xfrm>
            <a:off x="5003560" y="2506095"/>
            <a:ext cx="360600" cy="2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Alata"/>
                <a:ea typeface="Alata"/>
                <a:cs typeface="Alata"/>
                <a:sym typeface="Alata"/>
              </a:rPr>
              <a:t>3</a:t>
            </a:r>
            <a:endParaRPr b="1" sz="22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63" name="Google Shape;463;p35"/>
          <p:cNvSpPr txBox="1"/>
          <p:nvPr>
            <p:ph idx="2" type="title"/>
          </p:nvPr>
        </p:nvSpPr>
        <p:spPr>
          <a:xfrm>
            <a:off x="5003560" y="3379545"/>
            <a:ext cx="360600" cy="2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Alata"/>
                <a:ea typeface="Alata"/>
                <a:cs typeface="Alata"/>
                <a:sym typeface="Alata"/>
              </a:rPr>
              <a:t>4</a:t>
            </a:r>
            <a:endParaRPr b="1" sz="22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64" name="Google Shape;464;p35"/>
          <p:cNvSpPr txBox="1"/>
          <p:nvPr>
            <p:ph idx="2" type="title"/>
          </p:nvPr>
        </p:nvSpPr>
        <p:spPr>
          <a:xfrm>
            <a:off x="5003560" y="4252995"/>
            <a:ext cx="360600" cy="2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Alata"/>
                <a:ea typeface="Alata"/>
                <a:cs typeface="Alata"/>
                <a:sym typeface="Alata"/>
              </a:rPr>
              <a:t>5</a:t>
            </a:r>
            <a:endParaRPr b="1" sz="2200"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36"/>
          <p:cNvSpPr/>
          <p:nvPr/>
        </p:nvSpPr>
        <p:spPr>
          <a:xfrm>
            <a:off x="4769088" y="536400"/>
            <a:ext cx="2767500" cy="709800"/>
          </a:xfrm>
          <a:prstGeom prst="roundRect">
            <a:avLst>
              <a:gd fmla="val 16667" name="adj"/>
            </a:avLst>
          </a:prstGeom>
          <a:solidFill>
            <a:srgbClr val="8752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8752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70" name="Google Shape;470;p36"/>
          <p:cNvSpPr txBox="1"/>
          <p:nvPr>
            <p:ph idx="15" type="title"/>
          </p:nvPr>
        </p:nvSpPr>
        <p:spPr>
          <a:xfrm>
            <a:off x="1415688" y="2261100"/>
            <a:ext cx="22734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4000">
                <a:latin typeface="Alata"/>
                <a:ea typeface="Alata"/>
                <a:cs typeface="Alata"/>
                <a:sym typeface="Alata"/>
              </a:rPr>
              <a:t>AGENDA</a:t>
            </a:r>
            <a:endParaRPr b="0" sz="40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71" name="Google Shape;471;p36"/>
          <p:cNvSpPr txBox="1"/>
          <p:nvPr>
            <p:ph type="title"/>
          </p:nvPr>
        </p:nvSpPr>
        <p:spPr>
          <a:xfrm>
            <a:off x="5364163" y="778375"/>
            <a:ext cx="1561200" cy="2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AC9FF"/>
                </a:solidFill>
                <a:latin typeface="Alata"/>
                <a:ea typeface="Alata"/>
                <a:cs typeface="Alata"/>
                <a:sym typeface="Alata"/>
              </a:rPr>
              <a:t>HE RESULTS</a:t>
            </a:r>
            <a:endParaRPr>
              <a:solidFill>
                <a:srgbClr val="DAC9FF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72" name="Google Shape;472;p36"/>
          <p:cNvSpPr/>
          <p:nvPr/>
        </p:nvSpPr>
        <p:spPr>
          <a:xfrm>
            <a:off x="4769088" y="1409850"/>
            <a:ext cx="2767500" cy="709800"/>
          </a:xfrm>
          <a:prstGeom prst="roundRect">
            <a:avLst>
              <a:gd fmla="val 16667" name="adj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73" name="Google Shape;473;p36"/>
          <p:cNvSpPr txBox="1"/>
          <p:nvPr>
            <p:ph type="title"/>
          </p:nvPr>
        </p:nvSpPr>
        <p:spPr>
          <a:xfrm>
            <a:off x="5364163" y="1641600"/>
            <a:ext cx="2022900" cy="2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REVISED DESIGN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74" name="Google Shape;474;p36"/>
          <p:cNvSpPr/>
          <p:nvPr/>
        </p:nvSpPr>
        <p:spPr>
          <a:xfrm>
            <a:off x="4769088" y="2283300"/>
            <a:ext cx="2767500" cy="709800"/>
          </a:xfrm>
          <a:prstGeom prst="roundRect">
            <a:avLst>
              <a:gd fmla="val 16667" name="adj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75" name="Google Shape;475;p36"/>
          <p:cNvSpPr txBox="1"/>
          <p:nvPr>
            <p:ph type="title"/>
          </p:nvPr>
        </p:nvSpPr>
        <p:spPr>
          <a:xfrm>
            <a:off x="5364163" y="2515050"/>
            <a:ext cx="2115600" cy="2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PROTOTYPE IMPLEMENTATION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76" name="Google Shape;476;p36"/>
          <p:cNvSpPr/>
          <p:nvPr/>
        </p:nvSpPr>
        <p:spPr>
          <a:xfrm>
            <a:off x="4769088" y="3156750"/>
            <a:ext cx="2767500" cy="709800"/>
          </a:xfrm>
          <a:prstGeom prst="roundRect">
            <a:avLst>
              <a:gd fmla="val 16667" name="adj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77" name="Google Shape;477;p36"/>
          <p:cNvSpPr txBox="1"/>
          <p:nvPr>
            <p:ph type="title"/>
          </p:nvPr>
        </p:nvSpPr>
        <p:spPr>
          <a:xfrm>
            <a:off x="5364162" y="3388505"/>
            <a:ext cx="2303700" cy="2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DEMO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78" name="Google Shape;478;p36"/>
          <p:cNvSpPr/>
          <p:nvPr/>
        </p:nvSpPr>
        <p:spPr>
          <a:xfrm>
            <a:off x="4769088" y="4030200"/>
            <a:ext cx="2767500" cy="709800"/>
          </a:xfrm>
          <a:prstGeom prst="roundRect">
            <a:avLst>
              <a:gd fmla="val 16667" name="adj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79" name="Google Shape;479;p36"/>
          <p:cNvSpPr txBox="1"/>
          <p:nvPr>
            <p:ph type="title"/>
          </p:nvPr>
        </p:nvSpPr>
        <p:spPr>
          <a:xfrm>
            <a:off x="5364178" y="4271300"/>
            <a:ext cx="1674600" cy="2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SUMMARY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80" name="Google Shape;480;p36"/>
          <p:cNvSpPr txBox="1"/>
          <p:nvPr>
            <p:ph idx="2" type="title"/>
          </p:nvPr>
        </p:nvSpPr>
        <p:spPr>
          <a:xfrm>
            <a:off x="5003560" y="759192"/>
            <a:ext cx="360600" cy="2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DAC9FF"/>
                </a:solidFill>
                <a:latin typeface="Alata"/>
                <a:ea typeface="Alata"/>
                <a:cs typeface="Alata"/>
                <a:sym typeface="Alata"/>
              </a:rPr>
              <a:t>1</a:t>
            </a:r>
            <a:endParaRPr b="1" sz="2200">
              <a:solidFill>
                <a:srgbClr val="DAC9FF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81" name="Google Shape;481;p36"/>
          <p:cNvSpPr txBox="1"/>
          <p:nvPr>
            <p:ph idx="2" type="title"/>
          </p:nvPr>
        </p:nvSpPr>
        <p:spPr>
          <a:xfrm>
            <a:off x="5003560" y="1632443"/>
            <a:ext cx="360600" cy="2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Alata"/>
                <a:ea typeface="Alata"/>
                <a:cs typeface="Alata"/>
                <a:sym typeface="Alata"/>
              </a:rPr>
              <a:t>2</a:t>
            </a:r>
            <a:endParaRPr b="1" sz="22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82" name="Google Shape;482;p36"/>
          <p:cNvSpPr txBox="1"/>
          <p:nvPr>
            <p:ph idx="2" type="title"/>
          </p:nvPr>
        </p:nvSpPr>
        <p:spPr>
          <a:xfrm>
            <a:off x="5003560" y="2506095"/>
            <a:ext cx="360600" cy="2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Alata"/>
                <a:ea typeface="Alata"/>
                <a:cs typeface="Alata"/>
                <a:sym typeface="Alata"/>
              </a:rPr>
              <a:t>3</a:t>
            </a:r>
            <a:endParaRPr b="1" sz="22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83" name="Google Shape;483;p36"/>
          <p:cNvSpPr txBox="1"/>
          <p:nvPr>
            <p:ph idx="2" type="title"/>
          </p:nvPr>
        </p:nvSpPr>
        <p:spPr>
          <a:xfrm>
            <a:off x="5003560" y="3379545"/>
            <a:ext cx="360600" cy="2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Alata"/>
                <a:ea typeface="Alata"/>
                <a:cs typeface="Alata"/>
                <a:sym typeface="Alata"/>
              </a:rPr>
              <a:t>4</a:t>
            </a:r>
            <a:endParaRPr b="1" sz="22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84" name="Google Shape;484;p36"/>
          <p:cNvSpPr txBox="1"/>
          <p:nvPr>
            <p:ph idx="2" type="title"/>
          </p:nvPr>
        </p:nvSpPr>
        <p:spPr>
          <a:xfrm>
            <a:off x="5003560" y="4252995"/>
            <a:ext cx="360600" cy="2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Alata"/>
                <a:ea typeface="Alata"/>
                <a:cs typeface="Alata"/>
                <a:sym typeface="Alata"/>
              </a:rPr>
              <a:t>5</a:t>
            </a:r>
            <a:endParaRPr b="1" sz="2200"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37"/>
          <p:cNvSpPr txBox="1"/>
          <p:nvPr>
            <p:ph idx="4294967295" type="title"/>
          </p:nvPr>
        </p:nvSpPr>
        <p:spPr>
          <a:xfrm>
            <a:off x="720000" y="1763225"/>
            <a:ext cx="2904300" cy="163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HEURISTIC EVALUATION BREAKDOWN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90" name="Google Shape;490;p37"/>
          <p:cNvSpPr txBox="1"/>
          <p:nvPr/>
        </p:nvSpPr>
        <p:spPr>
          <a:xfrm>
            <a:off x="170100" y="75725"/>
            <a:ext cx="1409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HE Results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91" name="Google Shape;491;p37"/>
          <p:cNvSpPr/>
          <p:nvPr/>
        </p:nvSpPr>
        <p:spPr>
          <a:xfrm>
            <a:off x="4605750" y="445025"/>
            <a:ext cx="4210800" cy="4269000"/>
          </a:xfrm>
          <a:prstGeom prst="roundRect">
            <a:avLst>
              <a:gd fmla="val 16667" name="adj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92" name="Google Shape;492;p37"/>
          <p:cNvSpPr txBox="1"/>
          <p:nvPr>
            <p:ph idx="4294967295" type="title"/>
          </p:nvPr>
        </p:nvSpPr>
        <p:spPr>
          <a:xfrm>
            <a:off x="5137050" y="575475"/>
            <a:ext cx="3148200" cy="2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Alata"/>
                <a:ea typeface="Alata"/>
                <a:cs typeface="Alata"/>
                <a:sym typeface="Alata"/>
              </a:rPr>
              <a:t>55</a:t>
            </a:r>
            <a:r>
              <a:rPr b="1" lang="en" sz="2500">
                <a:latin typeface="Alata"/>
                <a:ea typeface="Alata"/>
                <a:cs typeface="Alata"/>
                <a:sym typeface="Alata"/>
              </a:rPr>
              <a:t> </a:t>
            </a:r>
            <a:r>
              <a:rPr b="1" lang="en" sz="1700">
                <a:latin typeface="Alata"/>
                <a:ea typeface="Alata"/>
                <a:cs typeface="Alata"/>
                <a:sym typeface="Alata"/>
              </a:rPr>
              <a:t>TOTAL VIOLATIONS</a:t>
            </a:r>
            <a:endParaRPr b="1" sz="17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93" name="Google Shape;493;p37"/>
          <p:cNvSpPr/>
          <p:nvPr/>
        </p:nvSpPr>
        <p:spPr>
          <a:xfrm>
            <a:off x="5137050" y="1207425"/>
            <a:ext cx="3148200" cy="709800"/>
          </a:xfrm>
          <a:prstGeom prst="roundRect">
            <a:avLst>
              <a:gd fmla="val 16667" name="adj"/>
            </a:avLst>
          </a:prstGeom>
          <a:solidFill>
            <a:srgbClr val="5711F6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94" name="Google Shape;494;p37"/>
          <p:cNvSpPr/>
          <p:nvPr/>
        </p:nvSpPr>
        <p:spPr>
          <a:xfrm>
            <a:off x="5137050" y="2061975"/>
            <a:ext cx="3148200" cy="709800"/>
          </a:xfrm>
          <a:prstGeom prst="roundRect">
            <a:avLst>
              <a:gd fmla="val 16667" name="adj"/>
            </a:avLst>
          </a:prstGeom>
          <a:solidFill>
            <a:srgbClr val="8752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95" name="Google Shape;495;p37"/>
          <p:cNvSpPr/>
          <p:nvPr/>
        </p:nvSpPr>
        <p:spPr>
          <a:xfrm>
            <a:off x="5137050" y="2916525"/>
            <a:ext cx="3148200" cy="709800"/>
          </a:xfrm>
          <a:prstGeom prst="roundRect">
            <a:avLst>
              <a:gd fmla="val 16667" name="adj"/>
            </a:avLst>
          </a:prstGeom>
          <a:solidFill>
            <a:srgbClr val="B391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96" name="Google Shape;496;p37"/>
          <p:cNvSpPr/>
          <p:nvPr/>
        </p:nvSpPr>
        <p:spPr>
          <a:xfrm>
            <a:off x="5137050" y="3771075"/>
            <a:ext cx="3148200" cy="709800"/>
          </a:xfrm>
          <a:prstGeom prst="roundRect">
            <a:avLst>
              <a:gd fmla="val 16667" name="adj"/>
            </a:avLst>
          </a:prstGeom>
          <a:solidFill>
            <a:srgbClr val="DAC9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97" name="Google Shape;497;p37"/>
          <p:cNvSpPr txBox="1"/>
          <p:nvPr/>
        </p:nvSpPr>
        <p:spPr>
          <a:xfrm>
            <a:off x="5789700" y="2224725"/>
            <a:ext cx="2037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Severity 3 Issues</a:t>
            </a:r>
            <a:endParaRPr b="1" sz="1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98" name="Google Shape;498;p37"/>
          <p:cNvSpPr txBox="1"/>
          <p:nvPr/>
        </p:nvSpPr>
        <p:spPr>
          <a:xfrm>
            <a:off x="5789700" y="1362225"/>
            <a:ext cx="2037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Severity 4 Issue</a:t>
            </a:r>
            <a:endParaRPr b="1" sz="1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499" name="Google Shape;499;p37"/>
          <p:cNvSpPr txBox="1"/>
          <p:nvPr/>
        </p:nvSpPr>
        <p:spPr>
          <a:xfrm>
            <a:off x="5789700" y="3071325"/>
            <a:ext cx="2037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Severity 2 Issues</a:t>
            </a:r>
            <a:endParaRPr b="1" sz="1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00" name="Google Shape;500;p37"/>
          <p:cNvSpPr txBox="1"/>
          <p:nvPr/>
        </p:nvSpPr>
        <p:spPr>
          <a:xfrm>
            <a:off x="5789700" y="3925875"/>
            <a:ext cx="2037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Severity 1 Issues</a:t>
            </a:r>
            <a:endParaRPr b="1" sz="1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01" name="Google Shape;501;p37"/>
          <p:cNvSpPr txBox="1"/>
          <p:nvPr/>
        </p:nvSpPr>
        <p:spPr>
          <a:xfrm>
            <a:off x="5471125" y="1255350"/>
            <a:ext cx="486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1</a:t>
            </a:r>
            <a:endParaRPr sz="24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02" name="Google Shape;502;p37"/>
          <p:cNvSpPr txBox="1"/>
          <p:nvPr/>
        </p:nvSpPr>
        <p:spPr>
          <a:xfrm>
            <a:off x="5471125" y="2139825"/>
            <a:ext cx="680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13</a:t>
            </a:r>
            <a:endParaRPr sz="24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03" name="Google Shape;503;p37"/>
          <p:cNvSpPr txBox="1"/>
          <p:nvPr/>
        </p:nvSpPr>
        <p:spPr>
          <a:xfrm>
            <a:off x="5430625" y="2994375"/>
            <a:ext cx="680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28</a:t>
            </a:r>
            <a:endParaRPr sz="24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04" name="Google Shape;504;p37"/>
          <p:cNvSpPr txBox="1"/>
          <p:nvPr/>
        </p:nvSpPr>
        <p:spPr>
          <a:xfrm>
            <a:off x="5471125" y="3848925"/>
            <a:ext cx="680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13</a:t>
            </a:r>
            <a:endParaRPr sz="24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38"/>
          <p:cNvSpPr txBox="1"/>
          <p:nvPr>
            <p:ph idx="4294967295" type="title"/>
          </p:nvPr>
        </p:nvSpPr>
        <p:spPr>
          <a:xfrm>
            <a:off x="1636050" y="1200225"/>
            <a:ext cx="5871900" cy="58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Alata"/>
                <a:ea typeface="Alata"/>
                <a:cs typeface="Alata"/>
                <a:sym typeface="Alata"/>
              </a:rPr>
              <a:t>MOST VIOLATED HEURISTICS:</a:t>
            </a:r>
            <a:endParaRPr sz="14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10" name="Google Shape;510;p38"/>
          <p:cNvSpPr txBox="1"/>
          <p:nvPr/>
        </p:nvSpPr>
        <p:spPr>
          <a:xfrm>
            <a:off x="170100" y="75725"/>
            <a:ext cx="1409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HE Results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11" name="Google Shape;511;p38"/>
          <p:cNvSpPr txBox="1"/>
          <p:nvPr>
            <p:ph idx="4294967295" type="title"/>
          </p:nvPr>
        </p:nvSpPr>
        <p:spPr>
          <a:xfrm>
            <a:off x="1636050" y="1787325"/>
            <a:ext cx="5871900" cy="58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8752FF"/>
                </a:solidFill>
                <a:latin typeface="Alata"/>
                <a:ea typeface="Alata"/>
                <a:cs typeface="Alata"/>
                <a:sym typeface="Alata"/>
              </a:rPr>
              <a:t>H4: Consistency &amp; Standards (9)</a:t>
            </a:r>
            <a:endParaRPr>
              <a:solidFill>
                <a:srgbClr val="8752FF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12" name="Google Shape;512;p38"/>
          <p:cNvSpPr txBox="1"/>
          <p:nvPr>
            <p:ph idx="4294967295" type="title"/>
          </p:nvPr>
        </p:nvSpPr>
        <p:spPr>
          <a:xfrm>
            <a:off x="1636050" y="2620525"/>
            <a:ext cx="5871900" cy="58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8752FF"/>
                </a:solidFill>
                <a:latin typeface="Alata"/>
                <a:ea typeface="Alata"/>
                <a:cs typeface="Alata"/>
                <a:sym typeface="Alata"/>
              </a:rPr>
              <a:t>H11: Accessible (9)</a:t>
            </a:r>
            <a:endParaRPr>
              <a:solidFill>
                <a:srgbClr val="8752FF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39"/>
          <p:cNvSpPr txBox="1"/>
          <p:nvPr>
            <p:ph idx="4294967295" type="title"/>
          </p:nvPr>
        </p:nvSpPr>
        <p:spPr>
          <a:xfrm>
            <a:off x="1636050" y="1200225"/>
            <a:ext cx="5871900" cy="58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Alata"/>
                <a:ea typeface="Alata"/>
                <a:cs typeface="Alata"/>
                <a:sym typeface="Alata"/>
              </a:rPr>
              <a:t>MOST VIOLATED HEURISTICS:</a:t>
            </a:r>
            <a:endParaRPr sz="14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18" name="Google Shape;518;p39"/>
          <p:cNvSpPr txBox="1"/>
          <p:nvPr/>
        </p:nvSpPr>
        <p:spPr>
          <a:xfrm>
            <a:off x="170100" y="75725"/>
            <a:ext cx="1409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HE Results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19" name="Google Shape;519;p39"/>
          <p:cNvSpPr txBox="1"/>
          <p:nvPr>
            <p:ph idx="4294967295" type="title"/>
          </p:nvPr>
        </p:nvSpPr>
        <p:spPr>
          <a:xfrm>
            <a:off x="1636050" y="1787325"/>
            <a:ext cx="5871900" cy="58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8752FF"/>
                </a:solidFill>
                <a:latin typeface="Alata"/>
                <a:ea typeface="Alata"/>
                <a:cs typeface="Alata"/>
                <a:sym typeface="Alata"/>
              </a:rPr>
              <a:t>H4: Consistency &amp; Standards (9)</a:t>
            </a:r>
            <a:endParaRPr>
              <a:solidFill>
                <a:srgbClr val="8752FF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20" name="Google Shape;520;p39"/>
          <p:cNvSpPr txBox="1"/>
          <p:nvPr>
            <p:ph idx="4294967295" type="title"/>
          </p:nvPr>
        </p:nvSpPr>
        <p:spPr>
          <a:xfrm>
            <a:off x="1636050" y="3184325"/>
            <a:ext cx="5871900" cy="58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D4D4D"/>
                </a:solidFill>
                <a:latin typeface="Alata"/>
                <a:ea typeface="Alata"/>
                <a:cs typeface="Alata"/>
                <a:sym typeface="Alata"/>
              </a:rPr>
              <a:t>H11: Accessible (9)</a:t>
            </a:r>
            <a:endParaRPr>
              <a:solidFill>
                <a:srgbClr val="4D4D4D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21" name="Google Shape;521;p39"/>
          <p:cNvSpPr txBox="1"/>
          <p:nvPr/>
        </p:nvSpPr>
        <p:spPr>
          <a:xfrm>
            <a:off x="1889250" y="2387600"/>
            <a:ext cx="5618700" cy="7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DAC9FF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Inconsistencies in language and wording that don’t align within the platform as well across industry standards</a:t>
            </a:r>
            <a:endParaRPr sz="1600">
              <a:solidFill>
                <a:srgbClr val="DAC9FF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40"/>
          <p:cNvSpPr txBox="1"/>
          <p:nvPr>
            <p:ph idx="4294967295" type="title"/>
          </p:nvPr>
        </p:nvSpPr>
        <p:spPr>
          <a:xfrm>
            <a:off x="1636050" y="1200225"/>
            <a:ext cx="5871900" cy="58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Alata"/>
                <a:ea typeface="Alata"/>
                <a:cs typeface="Alata"/>
                <a:sym typeface="Alata"/>
              </a:rPr>
              <a:t>MOST VIOLATED HEURISTICS:</a:t>
            </a:r>
            <a:endParaRPr sz="14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27" name="Google Shape;527;p40"/>
          <p:cNvSpPr txBox="1"/>
          <p:nvPr/>
        </p:nvSpPr>
        <p:spPr>
          <a:xfrm>
            <a:off x="170100" y="75725"/>
            <a:ext cx="1409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HE Results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28" name="Google Shape;528;p40"/>
          <p:cNvSpPr txBox="1"/>
          <p:nvPr>
            <p:ph idx="4294967295" type="title"/>
          </p:nvPr>
        </p:nvSpPr>
        <p:spPr>
          <a:xfrm>
            <a:off x="1636050" y="1787325"/>
            <a:ext cx="5871900" cy="58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D4D4D"/>
                </a:solidFill>
                <a:latin typeface="Alata"/>
                <a:ea typeface="Alata"/>
                <a:cs typeface="Alata"/>
                <a:sym typeface="Alata"/>
              </a:rPr>
              <a:t>H4: Consistency &amp; Standards (9)</a:t>
            </a:r>
            <a:endParaRPr>
              <a:solidFill>
                <a:srgbClr val="4D4D4D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29" name="Google Shape;529;p40"/>
          <p:cNvSpPr txBox="1"/>
          <p:nvPr>
            <p:ph idx="4294967295" type="title"/>
          </p:nvPr>
        </p:nvSpPr>
        <p:spPr>
          <a:xfrm>
            <a:off x="1636050" y="2611725"/>
            <a:ext cx="5871900" cy="58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8752FF"/>
                </a:solidFill>
                <a:latin typeface="Alata"/>
                <a:ea typeface="Alata"/>
                <a:cs typeface="Alata"/>
                <a:sym typeface="Alata"/>
              </a:rPr>
              <a:t>H11: Accessible (9)</a:t>
            </a:r>
            <a:endParaRPr>
              <a:solidFill>
                <a:srgbClr val="8752FF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30" name="Google Shape;530;p40"/>
          <p:cNvSpPr txBox="1"/>
          <p:nvPr/>
        </p:nvSpPr>
        <p:spPr>
          <a:xfrm>
            <a:off x="1889250" y="3312575"/>
            <a:ext cx="5618700" cy="7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DAC9FF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Content is hard to see: font size is too small and color pairings don’t allow for enough contrast</a:t>
            </a:r>
            <a:endParaRPr sz="1600">
              <a:solidFill>
                <a:srgbClr val="DAC9FF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" name="Google Shape;53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8922663">
            <a:off x="6224600" y="1601730"/>
            <a:ext cx="2527201" cy="2508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8922663">
            <a:off x="392200" y="1636980"/>
            <a:ext cx="2527201" cy="2508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8922663">
            <a:off x="3308400" y="1636980"/>
            <a:ext cx="2527201" cy="2508817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41"/>
          <p:cNvSpPr txBox="1"/>
          <p:nvPr/>
        </p:nvSpPr>
        <p:spPr>
          <a:xfrm>
            <a:off x="846100" y="2089663"/>
            <a:ext cx="1580100" cy="5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SIMPLE</a:t>
            </a:r>
            <a:endParaRPr b="1" sz="24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39" name="Google Shape;539;p41"/>
          <p:cNvSpPr txBox="1"/>
          <p:nvPr/>
        </p:nvSpPr>
        <p:spPr>
          <a:xfrm>
            <a:off x="3456788" y="2089663"/>
            <a:ext cx="23046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MODERATE</a:t>
            </a:r>
            <a:endParaRPr b="1" sz="24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40" name="Google Shape;540;p41"/>
          <p:cNvSpPr txBox="1"/>
          <p:nvPr/>
        </p:nvSpPr>
        <p:spPr>
          <a:xfrm>
            <a:off x="6643625" y="2089663"/>
            <a:ext cx="1717500" cy="5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COMPLEX</a:t>
            </a:r>
            <a:endParaRPr b="1" sz="24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41" name="Google Shape;541;p41"/>
          <p:cNvSpPr txBox="1"/>
          <p:nvPr/>
        </p:nvSpPr>
        <p:spPr>
          <a:xfrm>
            <a:off x="2487900" y="603175"/>
            <a:ext cx="4168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RECAP OF </a:t>
            </a:r>
            <a:r>
              <a:rPr b="1" lang="en" sz="3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TASKS</a:t>
            </a:r>
            <a:endParaRPr b="1" sz="3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42" name="Google Shape;542;p41"/>
          <p:cNvSpPr txBox="1"/>
          <p:nvPr/>
        </p:nvSpPr>
        <p:spPr>
          <a:xfrm>
            <a:off x="782875" y="2562038"/>
            <a:ext cx="1717500" cy="10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rgbClr val="FFFFFF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Complete an individual challenge—</a:t>
            </a:r>
            <a:r>
              <a:rPr lang="en" sz="1300">
                <a:solidFill>
                  <a:srgbClr val="FFFFFF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users v</a:t>
            </a:r>
            <a:r>
              <a:rPr lang="en" sz="1300">
                <a:solidFill>
                  <a:srgbClr val="FFFFFF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iew and complete individual festival tasks</a:t>
            </a:r>
            <a:endParaRPr>
              <a:solidFill>
                <a:srgbClr val="FFFFFF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  <p:sp>
        <p:nvSpPr>
          <p:cNvPr id="543" name="Google Shape;543;p41"/>
          <p:cNvSpPr txBox="1"/>
          <p:nvPr/>
        </p:nvSpPr>
        <p:spPr>
          <a:xfrm>
            <a:off x="3852450" y="2562038"/>
            <a:ext cx="1439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rgbClr val="FFFFFF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Add a friend</a:t>
            </a:r>
            <a:r>
              <a:rPr lang="en" sz="1300">
                <a:solidFill>
                  <a:srgbClr val="FFFFFF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 and </a:t>
            </a:r>
            <a:r>
              <a:rPr i="1" lang="en" sz="1300">
                <a:solidFill>
                  <a:srgbClr val="FFFFFF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connect with</a:t>
            </a:r>
            <a:r>
              <a:rPr i="1" lang="en" sz="1300">
                <a:solidFill>
                  <a:srgbClr val="FFFFFF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 </a:t>
            </a:r>
            <a:r>
              <a:rPr i="1" lang="en" sz="1300">
                <a:solidFill>
                  <a:srgbClr val="FFFFFF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others </a:t>
            </a:r>
            <a:r>
              <a:rPr lang="en" sz="1300">
                <a:solidFill>
                  <a:srgbClr val="FFFFFF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in the community</a:t>
            </a:r>
            <a:endParaRPr>
              <a:solidFill>
                <a:srgbClr val="FFFFFF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  <p:sp>
        <p:nvSpPr>
          <p:cNvPr id="544" name="Google Shape;544;p41"/>
          <p:cNvSpPr txBox="1"/>
          <p:nvPr/>
        </p:nvSpPr>
        <p:spPr>
          <a:xfrm>
            <a:off x="6792000" y="2448638"/>
            <a:ext cx="1580100" cy="12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FFFFFF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G</a:t>
            </a:r>
            <a:r>
              <a:rPr i="1" lang="en" sz="1200">
                <a:solidFill>
                  <a:srgbClr val="FFFFFF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roup challenge</a:t>
            </a:r>
            <a:r>
              <a:rPr i="1" lang="en" sz="1200">
                <a:solidFill>
                  <a:srgbClr val="FFFFFF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–-</a:t>
            </a:r>
            <a:r>
              <a:rPr lang="en" sz="1200">
                <a:solidFill>
                  <a:srgbClr val="FFFFFF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users join or create a group to complete community tasks (i.e. create a totem for your group, coordinate outfits)</a:t>
            </a:r>
            <a:endParaRPr>
              <a:solidFill>
                <a:srgbClr val="FFFFFF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  <p:sp>
        <p:nvSpPr>
          <p:cNvPr id="545" name="Google Shape;545;p41"/>
          <p:cNvSpPr txBox="1"/>
          <p:nvPr/>
        </p:nvSpPr>
        <p:spPr>
          <a:xfrm>
            <a:off x="170100" y="75725"/>
            <a:ext cx="1409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Revised Design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42"/>
          <p:cNvSpPr txBox="1"/>
          <p:nvPr/>
        </p:nvSpPr>
        <p:spPr>
          <a:xfrm>
            <a:off x="1466700" y="445025"/>
            <a:ext cx="62106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SIMPLE TASK REVISION OVERVIEW</a:t>
            </a:r>
            <a:endParaRPr b="1" sz="3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51" name="Google Shape;551;p42"/>
          <p:cNvSpPr txBox="1"/>
          <p:nvPr/>
        </p:nvSpPr>
        <p:spPr>
          <a:xfrm>
            <a:off x="170100" y="75725"/>
            <a:ext cx="1409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Revised Design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52" name="Google Shape;552;p42"/>
          <p:cNvSpPr txBox="1"/>
          <p:nvPr/>
        </p:nvSpPr>
        <p:spPr>
          <a:xfrm>
            <a:off x="3041125" y="1645625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View</a:t>
            </a:r>
            <a:r>
              <a:rPr lang="en" sz="13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 and complete individual festival tasks</a:t>
            </a:r>
            <a:endParaRPr>
              <a:solidFill>
                <a:schemeClr val="lt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  <p:sp>
        <p:nvSpPr>
          <p:cNvPr id="553" name="Google Shape;553;p42"/>
          <p:cNvSpPr/>
          <p:nvPr/>
        </p:nvSpPr>
        <p:spPr>
          <a:xfrm>
            <a:off x="2626050" y="2171275"/>
            <a:ext cx="3891900" cy="2601600"/>
          </a:xfrm>
          <a:prstGeom prst="roundRect">
            <a:avLst>
              <a:gd fmla="val 16667" name="adj"/>
            </a:avLst>
          </a:prstGeom>
          <a:solidFill>
            <a:srgbClr val="5711F6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54" name="Google Shape;554;p42"/>
          <p:cNvSpPr txBox="1"/>
          <p:nvPr/>
        </p:nvSpPr>
        <p:spPr>
          <a:xfrm>
            <a:off x="3035750" y="2325450"/>
            <a:ext cx="3236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20 TOTAL VIOLATIONS</a:t>
            </a:r>
            <a:endParaRPr sz="20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55" name="Google Shape;555;p42"/>
          <p:cNvSpPr/>
          <p:nvPr/>
        </p:nvSpPr>
        <p:spPr>
          <a:xfrm>
            <a:off x="2967750" y="2888225"/>
            <a:ext cx="3236400" cy="1679700"/>
          </a:xfrm>
          <a:prstGeom prst="roundRect">
            <a:avLst>
              <a:gd fmla="val 16667" name="adj"/>
            </a:avLst>
          </a:prstGeom>
          <a:solidFill>
            <a:srgbClr val="B391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56" name="Google Shape;556;p42"/>
          <p:cNvSpPr txBox="1"/>
          <p:nvPr/>
        </p:nvSpPr>
        <p:spPr>
          <a:xfrm>
            <a:off x="3072000" y="297015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11 VIOLATIONS ADDRESSED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57" name="Google Shape;557;p42"/>
          <p:cNvSpPr/>
          <p:nvPr/>
        </p:nvSpPr>
        <p:spPr>
          <a:xfrm>
            <a:off x="3683100" y="3401250"/>
            <a:ext cx="1758300" cy="431100"/>
          </a:xfrm>
          <a:prstGeom prst="roundRect">
            <a:avLst>
              <a:gd fmla="val 16667" name="adj"/>
            </a:avLst>
          </a:prstGeom>
          <a:solidFill>
            <a:srgbClr val="DAC9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58" name="Google Shape;558;p42"/>
          <p:cNvSpPr/>
          <p:nvPr/>
        </p:nvSpPr>
        <p:spPr>
          <a:xfrm>
            <a:off x="3683100" y="3964550"/>
            <a:ext cx="1758300" cy="431100"/>
          </a:xfrm>
          <a:prstGeom prst="roundRect">
            <a:avLst>
              <a:gd fmla="val 16667" name="adj"/>
            </a:avLst>
          </a:prstGeom>
          <a:solidFill>
            <a:srgbClr val="DAC9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59" name="Google Shape;559;p42"/>
          <p:cNvSpPr txBox="1"/>
          <p:nvPr/>
        </p:nvSpPr>
        <p:spPr>
          <a:xfrm>
            <a:off x="3730800" y="3401250"/>
            <a:ext cx="1710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2 Severity 3 &amp; 4</a:t>
            </a:r>
            <a:endParaRPr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60" name="Google Shape;560;p42"/>
          <p:cNvSpPr txBox="1"/>
          <p:nvPr/>
        </p:nvSpPr>
        <p:spPr>
          <a:xfrm>
            <a:off x="3716850" y="3964550"/>
            <a:ext cx="1724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10</a:t>
            </a:r>
            <a:r>
              <a:rPr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 Severity 1 &amp; 2</a:t>
            </a:r>
            <a:endParaRPr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43"/>
          <p:cNvSpPr txBox="1"/>
          <p:nvPr/>
        </p:nvSpPr>
        <p:spPr>
          <a:xfrm>
            <a:off x="1466700" y="445025"/>
            <a:ext cx="62106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SIMPLE TASK REVISION OVERVIEW</a:t>
            </a:r>
            <a:endParaRPr b="1" sz="3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66" name="Google Shape;566;p43"/>
          <p:cNvSpPr txBox="1"/>
          <p:nvPr/>
        </p:nvSpPr>
        <p:spPr>
          <a:xfrm>
            <a:off x="170100" y="75725"/>
            <a:ext cx="1409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Revised Design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67" name="Google Shape;567;p43"/>
          <p:cNvSpPr txBox="1"/>
          <p:nvPr/>
        </p:nvSpPr>
        <p:spPr>
          <a:xfrm>
            <a:off x="3041125" y="1645625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View and complete individual festival tasks</a:t>
            </a:r>
            <a:endParaRPr>
              <a:solidFill>
                <a:schemeClr val="lt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  <p:sp>
        <p:nvSpPr>
          <p:cNvPr id="568" name="Google Shape;568;p43"/>
          <p:cNvSpPr txBox="1"/>
          <p:nvPr/>
        </p:nvSpPr>
        <p:spPr>
          <a:xfrm>
            <a:off x="5470300" y="2747100"/>
            <a:ext cx="30987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DAC9FF"/>
                </a:solidFill>
                <a:latin typeface="Alata"/>
                <a:ea typeface="Alata"/>
                <a:cs typeface="Alata"/>
                <a:sym typeface="Alata"/>
              </a:rPr>
              <a:t>9 Revisions Made</a:t>
            </a:r>
            <a:endParaRPr sz="1500">
              <a:solidFill>
                <a:srgbClr val="DAC9FF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lata"/>
              <a:buChar char="●"/>
            </a:pPr>
            <a:r>
              <a:rPr lang="en" sz="15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1 major revision</a:t>
            </a:r>
            <a:endParaRPr sz="15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lata"/>
              <a:buChar char="●"/>
            </a:pPr>
            <a:r>
              <a:rPr lang="en" sz="15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8 minor revisions</a:t>
            </a:r>
            <a:endParaRPr sz="15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69" name="Google Shape;569;p43"/>
          <p:cNvSpPr/>
          <p:nvPr/>
        </p:nvSpPr>
        <p:spPr>
          <a:xfrm>
            <a:off x="1147075" y="2171275"/>
            <a:ext cx="3891900" cy="2601600"/>
          </a:xfrm>
          <a:prstGeom prst="roundRect">
            <a:avLst>
              <a:gd fmla="val 16667" name="adj"/>
            </a:avLst>
          </a:prstGeom>
          <a:solidFill>
            <a:srgbClr val="5711F6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70" name="Google Shape;570;p43"/>
          <p:cNvSpPr txBox="1"/>
          <p:nvPr/>
        </p:nvSpPr>
        <p:spPr>
          <a:xfrm>
            <a:off x="1556775" y="2325450"/>
            <a:ext cx="3236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20 TOTAL VIOLATIONS</a:t>
            </a:r>
            <a:endParaRPr sz="20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71" name="Google Shape;571;p43"/>
          <p:cNvSpPr/>
          <p:nvPr/>
        </p:nvSpPr>
        <p:spPr>
          <a:xfrm>
            <a:off x="1488775" y="2888225"/>
            <a:ext cx="3236400" cy="1679700"/>
          </a:xfrm>
          <a:prstGeom prst="roundRect">
            <a:avLst>
              <a:gd fmla="val 16667" name="adj"/>
            </a:avLst>
          </a:prstGeom>
          <a:solidFill>
            <a:srgbClr val="B391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72" name="Google Shape;572;p43"/>
          <p:cNvSpPr txBox="1"/>
          <p:nvPr/>
        </p:nvSpPr>
        <p:spPr>
          <a:xfrm>
            <a:off x="1593025" y="297015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11 VIOLATIONS ADDRESSED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73" name="Google Shape;573;p43"/>
          <p:cNvSpPr/>
          <p:nvPr/>
        </p:nvSpPr>
        <p:spPr>
          <a:xfrm>
            <a:off x="2204125" y="3401250"/>
            <a:ext cx="1758300" cy="431100"/>
          </a:xfrm>
          <a:prstGeom prst="roundRect">
            <a:avLst>
              <a:gd fmla="val 16667" name="adj"/>
            </a:avLst>
          </a:prstGeom>
          <a:solidFill>
            <a:srgbClr val="DAC9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74" name="Google Shape;574;p43"/>
          <p:cNvSpPr/>
          <p:nvPr/>
        </p:nvSpPr>
        <p:spPr>
          <a:xfrm>
            <a:off x="2204125" y="3964550"/>
            <a:ext cx="1758300" cy="431100"/>
          </a:xfrm>
          <a:prstGeom prst="roundRect">
            <a:avLst>
              <a:gd fmla="val 16667" name="adj"/>
            </a:avLst>
          </a:prstGeom>
          <a:solidFill>
            <a:srgbClr val="DAC9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75" name="Google Shape;575;p43"/>
          <p:cNvSpPr txBox="1"/>
          <p:nvPr/>
        </p:nvSpPr>
        <p:spPr>
          <a:xfrm>
            <a:off x="2251825" y="3401250"/>
            <a:ext cx="1710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2 Severity 3 &amp; 4</a:t>
            </a:r>
            <a:endParaRPr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76" name="Google Shape;576;p43"/>
          <p:cNvSpPr txBox="1"/>
          <p:nvPr/>
        </p:nvSpPr>
        <p:spPr>
          <a:xfrm>
            <a:off x="2237875" y="3964550"/>
            <a:ext cx="1724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10 Severity 1 &amp; 2</a:t>
            </a:r>
            <a:endParaRPr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44"/>
          <p:cNvSpPr txBox="1"/>
          <p:nvPr/>
        </p:nvSpPr>
        <p:spPr>
          <a:xfrm>
            <a:off x="737050" y="660825"/>
            <a:ext cx="79941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Persisting “Pending Tasks” Notification</a:t>
            </a:r>
            <a:endParaRPr b="1" sz="3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82" name="Google Shape;582;p44"/>
          <p:cNvSpPr txBox="1"/>
          <p:nvPr/>
        </p:nvSpPr>
        <p:spPr>
          <a:xfrm>
            <a:off x="170100" y="75725"/>
            <a:ext cx="2023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Revised Design - Simple Task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83" name="Google Shape;583;p44"/>
          <p:cNvSpPr txBox="1"/>
          <p:nvPr/>
        </p:nvSpPr>
        <p:spPr>
          <a:xfrm>
            <a:off x="2724600" y="1296825"/>
            <a:ext cx="3694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DAC9FF"/>
                </a:solidFill>
                <a:latin typeface="Alata"/>
                <a:ea typeface="Alata"/>
                <a:cs typeface="Alata"/>
                <a:sym typeface="Alata"/>
              </a:rPr>
              <a:t>H1: Visibility of System Status — Severity 3 </a:t>
            </a:r>
            <a:endParaRPr sz="15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84" name="Google Shape;584;p44"/>
          <p:cNvSpPr txBox="1"/>
          <p:nvPr/>
        </p:nvSpPr>
        <p:spPr>
          <a:xfrm>
            <a:off x="170100" y="365750"/>
            <a:ext cx="2094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MAJOR REVISION 1</a:t>
            </a:r>
            <a:endParaRPr b="1"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85" name="Google Shape;585;p44"/>
          <p:cNvSpPr txBox="1"/>
          <p:nvPr/>
        </p:nvSpPr>
        <p:spPr>
          <a:xfrm>
            <a:off x="737050" y="2288250"/>
            <a:ext cx="19881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ISSUE: </a:t>
            </a:r>
            <a:endParaRPr b="1"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The “you have pending tasks” notification is not shown despite still having tasks to complete</a:t>
            </a:r>
            <a:endParaRPr sz="1600">
              <a:solidFill>
                <a:schemeClr val="lt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  <p:pic>
        <p:nvPicPr>
          <p:cNvPr id="586" name="Google Shape;58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3800" y="1753713"/>
            <a:ext cx="1470925" cy="3188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01800" y="1753713"/>
            <a:ext cx="1470925" cy="3188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5800" y="1753725"/>
            <a:ext cx="1470925" cy="318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45"/>
          <p:cNvSpPr txBox="1"/>
          <p:nvPr/>
        </p:nvSpPr>
        <p:spPr>
          <a:xfrm>
            <a:off x="170100" y="75725"/>
            <a:ext cx="2137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Revised Design - Simple Task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594" name="Google Shape;59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3499" y="1071925"/>
            <a:ext cx="1790215" cy="38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4262" y="1071937"/>
            <a:ext cx="1790215" cy="3881050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45"/>
          <p:cNvSpPr txBox="1"/>
          <p:nvPr/>
        </p:nvSpPr>
        <p:spPr>
          <a:xfrm>
            <a:off x="170100" y="390800"/>
            <a:ext cx="4245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MINOR REVISIONS: Homepage</a:t>
            </a:r>
            <a:endParaRPr b="1"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cxnSp>
        <p:nvCxnSpPr>
          <p:cNvPr id="597" name="Google Shape;597;p45"/>
          <p:cNvCxnSpPr/>
          <p:nvPr/>
        </p:nvCxnSpPr>
        <p:spPr>
          <a:xfrm flipH="1" rot="10800000">
            <a:off x="5282982" y="1418576"/>
            <a:ext cx="1391700" cy="7386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8" name="Google Shape;598;p45"/>
          <p:cNvSpPr txBox="1"/>
          <p:nvPr/>
        </p:nvSpPr>
        <p:spPr>
          <a:xfrm>
            <a:off x="6674637" y="1118825"/>
            <a:ext cx="19461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Minor Revision 1: 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H11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Changed color of + button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599" name="Google Shape;599;p45"/>
          <p:cNvCxnSpPr/>
          <p:nvPr/>
        </p:nvCxnSpPr>
        <p:spPr>
          <a:xfrm flipH="1" rot="10800000">
            <a:off x="5893154" y="2349745"/>
            <a:ext cx="834900" cy="6210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0" name="Google Shape;600;p45"/>
          <p:cNvSpPr txBox="1"/>
          <p:nvPr/>
        </p:nvSpPr>
        <p:spPr>
          <a:xfrm>
            <a:off x="6728203" y="2072594"/>
            <a:ext cx="19461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Minor Revision 2: </a:t>
            </a:r>
            <a:r>
              <a:rPr i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H5, H11</a:t>
            </a:r>
            <a:endParaRPr i="1"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Changed font size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01" name="Google Shape;601;p45"/>
          <p:cNvSpPr/>
          <p:nvPr/>
        </p:nvSpPr>
        <p:spPr>
          <a:xfrm>
            <a:off x="3119450" y="2714600"/>
            <a:ext cx="1011000" cy="431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46"/>
          <p:cNvSpPr txBox="1"/>
          <p:nvPr/>
        </p:nvSpPr>
        <p:spPr>
          <a:xfrm>
            <a:off x="170100" y="75725"/>
            <a:ext cx="2137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Revised Design - Simple Task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07" name="Google Shape;607;p46"/>
          <p:cNvSpPr txBox="1"/>
          <p:nvPr/>
        </p:nvSpPr>
        <p:spPr>
          <a:xfrm>
            <a:off x="170100" y="390800"/>
            <a:ext cx="4245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MINOR REVISIONS: Task Page</a:t>
            </a:r>
            <a:endParaRPr b="1"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08" name="Google Shape;608;p46"/>
          <p:cNvSpPr txBox="1"/>
          <p:nvPr/>
        </p:nvSpPr>
        <p:spPr>
          <a:xfrm>
            <a:off x="6605100" y="708025"/>
            <a:ext cx="20862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Minor Revision 3: 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H8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Changed to more accurate wording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09" name="Google Shape;609;p46"/>
          <p:cNvSpPr txBox="1"/>
          <p:nvPr/>
        </p:nvSpPr>
        <p:spPr>
          <a:xfrm>
            <a:off x="6568200" y="1419075"/>
            <a:ext cx="20862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Minor Revision 4: </a:t>
            </a:r>
            <a:r>
              <a:rPr i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H8</a:t>
            </a:r>
            <a:endParaRPr i="1"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Changed to more accurate wording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610" name="Google Shape;61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0000" y="974300"/>
            <a:ext cx="1872950" cy="4016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1" name="Google Shape;611;p46"/>
          <p:cNvCxnSpPr/>
          <p:nvPr/>
        </p:nvCxnSpPr>
        <p:spPr>
          <a:xfrm flipH="1" rot="10800000">
            <a:off x="5113200" y="974300"/>
            <a:ext cx="1491900" cy="791700"/>
          </a:xfrm>
          <a:prstGeom prst="curvedConnector3">
            <a:avLst>
              <a:gd fmla="val 4995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2" name="Google Shape;612;p46"/>
          <p:cNvCxnSpPr/>
          <p:nvPr/>
        </p:nvCxnSpPr>
        <p:spPr>
          <a:xfrm flipH="1" rot="10800000">
            <a:off x="5150100" y="1687600"/>
            <a:ext cx="1418100" cy="2544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3" name="Google Shape;613;p46"/>
          <p:cNvCxnSpPr/>
          <p:nvPr/>
        </p:nvCxnSpPr>
        <p:spPr>
          <a:xfrm>
            <a:off x="5353200" y="2254275"/>
            <a:ext cx="1147500" cy="5556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4" name="Google Shape;614;p46"/>
          <p:cNvCxnSpPr/>
          <p:nvPr/>
        </p:nvCxnSpPr>
        <p:spPr>
          <a:xfrm>
            <a:off x="5275450" y="3395025"/>
            <a:ext cx="1380300" cy="3078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5" name="Google Shape;615;p46"/>
          <p:cNvSpPr txBox="1"/>
          <p:nvPr/>
        </p:nvSpPr>
        <p:spPr>
          <a:xfrm>
            <a:off x="6605100" y="2495825"/>
            <a:ext cx="20862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Minor Revision 5: </a:t>
            </a:r>
            <a:r>
              <a:rPr i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H8</a:t>
            </a:r>
            <a:endParaRPr i="1"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Removed redundant header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16" name="Google Shape;616;p46"/>
          <p:cNvSpPr txBox="1"/>
          <p:nvPr/>
        </p:nvSpPr>
        <p:spPr>
          <a:xfrm>
            <a:off x="6655750" y="3471600"/>
            <a:ext cx="208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Minor Revision 6: </a:t>
            </a:r>
            <a:r>
              <a:rPr i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H2</a:t>
            </a:r>
            <a:endParaRPr i="1"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Added definition for “rails”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17" name="Google Shape;617;p46"/>
          <p:cNvSpPr/>
          <p:nvPr/>
        </p:nvSpPr>
        <p:spPr>
          <a:xfrm>
            <a:off x="2595575" y="2495825"/>
            <a:ext cx="1011000" cy="431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618" name="Google Shape;618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200" y="952488"/>
            <a:ext cx="1872950" cy="40604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9" name="Google Shape;619;p46"/>
          <p:cNvCxnSpPr/>
          <p:nvPr/>
        </p:nvCxnSpPr>
        <p:spPr>
          <a:xfrm>
            <a:off x="4846825" y="3743775"/>
            <a:ext cx="1713600" cy="9948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0" name="Google Shape;620;p46"/>
          <p:cNvSpPr txBox="1"/>
          <p:nvPr/>
        </p:nvSpPr>
        <p:spPr>
          <a:xfrm>
            <a:off x="6655750" y="4344600"/>
            <a:ext cx="208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Minor Revision 7: </a:t>
            </a:r>
            <a:r>
              <a:rPr i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H11</a:t>
            </a:r>
            <a:endParaRPr i="1"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Increased font size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47"/>
          <p:cNvSpPr txBox="1"/>
          <p:nvPr/>
        </p:nvSpPr>
        <p:spPr>
          <a:xfrm>
            <a:off x="170100" y="75725"/>
            <a:ext cx="2137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Revised Design - Simple Task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26" name="Google Shape;626;p47"/>
          <p:cNvSpPr txBox="1"/>
          <p:nvPr/>
        </p:nvSpPr>
        <p:spPr>
          <a:xfrm>
            <a:off x="170100" y="390800"/>
            <a:ext cx="4245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MINOR REVISIONS: Image Selection Page</a:t>
            </a:r>
            <a:endParaRPr b="1"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27" name="Google Shape;627;p47"/>
          <p:cNvSpPr txBox="1"/>
          <p:nvPr/>
        </p:nvSpPr>
        <p:spPr>
          <a:xfrm>
            <a:off x="6771775" y="2446325"/>
            <a:ext cx="20862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Minor Revision 8: 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H6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Added reminder of current task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628" name="Google Shape;628;p47"/>
          <p:cNvPicPr preferRelativeResize="0"/>
          <p:nvPr/>
        </p:nvPicPr>
        <p:blipFill rotWithShape="1">
          <a:blip r:embed="rId3">
            <a:alphaModFix/>
          </a:blip>
          <a:srcRect b="455" l="0" r="0" t="445"/>
          <a:stretch/>
        </p:blipFill>
        <p:spPr>
          <a:xfrm>
            <a:off x="3830000" y="974300"/>
            <a:ext cx="1872950" cy="4016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29" name="Google Shape;629;p47"/>
          <p:cNvCxnSpPr/>
          <p:nvPr/>
        </p:nvCxnSpPr>
        <p:spPr>
          <a:xfrm>
            <a:off x="5458475" y="1744200"/>
            <a:ext cx="1149600" cy="9942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0" name="Google Shape;630;p47"/>
          <p:cNvSpPr/>
          <p:nvPr/>
        </p:nvSpPr>
        <p:spPr>
          <a:xfrm>
            <a:off x="2595575" y="2495825"/>
            <a:ext cx="1011000" cy="431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631" name="Google Shape;631;p47"/>
          <p:cNvPicPr preferRelativeResize="0"/>
          <p:nvPr/>
        </p:nvPicPr>
        <p:blipFill rotWithShape="1">
          <a:blip r:embed="rId4">
            <a:alphaModFix/>
          </a:blip>
          <a:srcRect b="0" l="89" r="89" t="0"/>
          <a:stretch/>
        </p:blipFill>
        <p:spPr>
          <a:xfrm>
            <a:off x="499200" y="952488"/>
            <a:ext cx="1872950" cy="4060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48"/>
          <p:cNvSpPr txBox="1"/>
          <p:nvPr/>
        </p:nvSpPr>
        <p:spPr>
          <a:xfrm>
            <a:off x="1466700" y="445025"/>
            <a:ext cx="62106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MODERATE TASK </a:t>
            </a:r>
            <a:r>
              <a:rPr b="1" lang="en" sz="3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REVISION OVERVIEW</a:t>
            </a:r>
            <a:endParaRPr b="1" sz="3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37" name="Google Shape;637;p48"/>
          <p:cNvSpPr txBox="1"/>
          <p:nvPr/>
        </p:nvSpPr>
        <p:spPr>
          <a:xfrm>
            <a:off x="170100" y="75725"/>
            <a:ext cx="1409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Revised Design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38" name="Google Shape;638;p48"/>
          <p:cNvSpPr txBox="1"/>
          <p:nvPr/>
        </p:nvSpPr>
        <p:spPr>
          <a:xfrm>
            <a:off x="3041125" y="1645625"/>
            <a:ext cx="30000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Add a friend</a:t>
            </a:r>
            <a:r>
              <a:rPr lang="en" sz="13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 and </a:t>
            </a:r>
            <a:r>
              <a:rPr i="1" lang="en" sz="13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connect with others </a:t>
            </a:r>
            <a:r>
              <a:rPr lang="en" sz="13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in the community</a:t>
            </a:r>
            <a:endParaRPr>
              <a:solidFill>
                <a:schemeClr val="lt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  <p:sp>
        <p:nvSpPr>
          <p:cNvPr id="639" name="Google Shape;639;p48"/>
          <p:cNvSpPr/>
          <p:nvPr/>
        </p:nvSpPr>
        <p:spPr>
          <a:xfrm>
            <a:off x="2626038" y="2233050"/>
            <a:ext cx="3891900" cy="2601600"/>
          </a:xfrm>
          <a:prstGeom prst="roundRect">
            <a:avLst>
              <a:gd fmla="val 16667" name="adj"/>
            </a:avLst>
          </a:prstGeom>
          <a:solidFill>
            <a:srgbClr val="5711F6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40" name="Google Shape;640;p48"/>
          <p:cNvSpPr txBox="1"/>
          <p:nvPr/>
        </p:nvSpPr>
        <p:spPr>
          <a:xfrm>
            <a:off x="3035738" y="2387225"/>
            <a:ext cx="3236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13</a:t>
            </a:r>
            <a:r>
              <a:rPr lang="en" sz="20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 TOTAL VIOLATIONS</a:t>
            </a:r>
            <a:endParaRPr sz="20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41" name="Google Shape;641;p48"/>
          <p:cNvSpPr/>
          <p:nvPr/>
        </p:nvSpPr>
        <p:spPr>
          <a:xfrm>
            <a:off x="2967738" y="2950000"/>
            <a:ext cx="3236400" cy="1679700"/>
          </a:xfrm>
          <a:prstGeom prst="roundRect">
            <a:avLst>
              <a:gd fmla="val 16667" name="adj"/>
            </a:avLst>
          </a:prstGeom>
          <a:solidFill>
            <a:srgbClr val="B391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42" name="Google Shape;642;p48"/>
          <p:cNvSpPr txBox="1"/>
          <p:nvPr/>
        </p:nvSpPr>
        <p:spPr>
          <a:xfrm>
            <a:off x="3072000" y="3031925"/>
            <a:ext cx="309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12 VIOLATIONS ADDRESSED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43" name="Google Shape;643;p48"/>
          <p:cNvSpPr/>
          <p:nvPr/>
        </p:nvSpPr>
        <p:spPr>
          <a:xfrm>
            <a:off x="3683088" y="3463025"/>
            <a:ext cx="1758300" cy="431100"/>
          </a:xfrm>
          <a:prstGeom prst="roundRect">
            <a:avLst>
              <a:gd fmla="val 16667" name="adj"/>
            </a:avLst>
          </a:prstGeom>
          <a:solidFill>
            <a:srgbClr val="DAC9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44" name="Google Shape;644;p48"/>
          <p:cNvSpPr/>
          <p:nvPr/>
        </p:nvSpPr>
        <p:spPr>
          <a:xfrm>
            <a:off x="3683088" y="4026325"/>
            <a:ext cx="1758300" cy="431100"/>
          </a:xfrm>
          <a:prstGeom prst="roundRect">
            <a:avLst>
              <a:gd fmla="val 16667" name="adj"/>
            </a:avLst>
          </a:prstGeom>
          <a:solidFill>
            <a:srgbClr val="DAC9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45" name="Google Shape;645;p48"/>
          <p:cNvSpPr txBox="1"/>
          <p:nvPr/>
        </p:nvSpPr>
        <p:spPr>
          <a:xfrm>
            <a:off x="3730788" y="3463025"/>
            <a:ext cx="1710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4</a:t>
            </a:r>
            <a:r>
              <a:rPr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 Severity 3 &amp; 4</a:t>
            </a:r>
            <a:endParaRPr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46" name="Google Shape;646;p48"/>
          <p:cNvSpPr txBox="1"/>
          <p:nvPr/>
        </p:nvSpPr>
        <p:spPr>
          <a:xfrm>
            <a:off x="3716838" y="4026325"/>
            <a:ext cx="1724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8</a:t>
            </a:r>
            <a:r>
              <a:rPr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 Severity 1 &amp; 2</a:t>
            </a:r>
            <a:endParaRPr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49"/>
          <p:cNvSpPr txBox="1"/>
          <p:nvPr/>
        </p:nvSpPr>
        <p:spPr>
          <a:xfrm>
            <a:off x="1466700" y="445025"/>
            <a:ext cx="62106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MODERATE TASK REVISION OVERVIEW</a:t>
            </a:r>
            <a:endParaRPr b="1" sz="3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52" name="Google Shape;652;p49"/>
          <p:cNvSpPr txBox="1"/>
          <p:nvPr/>
        </p:nvSpPr>
        <p:spPr>
          <a:xfrm>
            <a:off x="170100" y="75725"/>
            <a:ext cx="1409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Revised Design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53" name="Google Shape;653;p49"/>
          <p:cNvSpPr txBox="1"/>
          <p:nvPr/>
        </p:nvSpPr>
        <p:spPr>
          <a:xfrm>
            <a:off x="3041125" y="1645625"/>
            <a:ext cx="30000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Add a friend</a:t>
            </a:r>
            <a:r>
              <a:rPr lang="en" sz="13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 and </a:t>
            </a:r>
            <a:r>
              <a:rPr i="1" lang="en" sz="13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connect with others </a:t>
            </a:r>
            <a:r>
              <a:rPr lang="en" sz="13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in the community</a:t>
            </a:r>
            <a:endParaRPr>
              <a:solidFill>
                <a:schemeClr val="lt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  <p:sp>
        <p:nvSpPr>
          <p:cNvPr id="654" name="Google Shape;654;p49"/>
          <p:cNvSpPr txBox="1"/>
          <p:nvPr/>
        </p:nvSpPr>
        <p:spPr>
          <a:xfrm>
            <a:off x="5247225" y="2818800"/>
            <a:ext cx="30987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DAC9FF"/>
                </a:solidFill>
                <a:latin typeface="Alata"/>
                <a:ea typeface="Alata"/>
                <a:cs typeface="Alata"/>
                <a:sym typeface="Alata"/>
              </a:rPr>
              <a:t>10 Revisions Made</a:t>
            </a:r>
            <a:endParaRPr sz="1500">
              <a:solidFill>
                <a:srgbClr val="DAC9FF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lata"/>
              <a:buChar char="●"/>
            </a:pPr>
            <a:r>
              <a:rPr lang="en" sz="15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3 major revisions</a:t>
            </a:r>
            <a:endParaRPr sz="15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lata"/>
              <a:buChar char="●"/>
            </a:pPr>
            <a:r>
              <a:rPr lang="en" sz="15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7 minor revisions</a:t>
            </a:r>
            <a:endParaRPr sz="15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55" name="Google Shape;655;p49"/>
          <p:cNvSpPr/>
          <p:nvPr/>
        </p:nvSpPr>
        <p:spPr>
          <a:xfrm>
            <a:off x="927463" y="2242975"/>
            <a:ext cx="3891900" cy="2601600"/>
          </a:xfrm>
          <a:prstGeom prst="roundRect">
            <a:avLst>
              <a:gd fmla="val 16667" name="adj"/>
            </a:avLst>
          </a:prstGeom>
          <a:solidFill>
            <a:srgbClr val="5711F6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56" name="Google Shape;656;p49"/>
          <p:cNvSpPr txBox="1"/>
          <p:nvPr/>
        </p:nvSpPr>
        <p:spPr>
          <a:xfrm>
            <a:off x="1337163" y="2397150"/>
            <a:ext cx="3236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13 TOTAL VIOLATIONS</a:t>
            </a:r>
            <a:endParaRPr sz="20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57" name="Google Shape;657;p49"/>
          <p:cNvSpPr/>
          <p:nvPr/>
        </p:nvSpPr>
        <p:spPr>
          <a:xfrm>
            <a:off x="1269163" y="2959925"/>
            <a:ext cx="3236400" cy="1679700"/>
          </a:xfrm>
          <a:prstGeom prst="roundRect">
            <a:avLst>
              <a:gd fmla="val 16667" name="adj"/>
            </a:avLst>
          </a:prstGeom>
          <a:solidFill>
            <a:srgbClr val="B391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58" name="Google Shape;658;p49"/>
          <p:cNvSpPr txBox="1"/>
          <p:nvPr/>
        </p:nvSpPr>
        <p:spPr>
          <a:xfrm>
            <a:off x="1373425" y="3041850"/>
            <a:ext cx="309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12 VIOLATIONS ADDRESSED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59" name="Google Shape;659;p49"/>
          <p:cNvSpPr/>
          <p:nvPr/>
        </p:nvSpPr>
        <p:spPr>
          <a:xfrm>
            <a:off x="1984513" y="3472950"/>
            <a:ext cx="1758300" cy="431100"/>
          </a:xfrm>
          <a:prstGeom prst="roundRect">
            <a:avLst>
              <a:gd fmla="val 16667" name="adj"/>
            </a:avLst>
          </a:prstGeom>
          <a:solidFill>
            <a:srgbClr val="DAC9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60" name="Google Shape;660;p49"/>
          <p:cNvSpPr/>
          <p:nvPr/>
        </p:nvSpPr>
        <p:spPr>
          <a:xfrm>
            <a:off x="1984513" y="4036250"/>
            <a:ext cx="1758300" cy="431100"/>
          </a:xfrm>
          <a:prstGeom prst="roundRect">
            <a:avLst>
              <a:gd fmla="val 16667" name="adj"/>
            </a:avLst>
          </a:prstGeom>
          <a:solidFill>
            <a:srgbClr val="DAC9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61" name="Google Shape;661;p49"/>
          <p:cNvSpPr txBox="1"/>
          <p:nvPr/>
        </p:nvSpPr>
        <p:spPr>
          <a:xfrm>
            <a:off x="2032213" y="3472950"/>
            <a:ext cx="1710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4 Severity 3 &amp; 4</a:t>
            </a:r>
            <a:endParaRPr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62" name="Google Shape;662;p49"/>
          <p:cNvSpPr txBox="1"/>
          <p:nvPr/>
        </p:nvSpPr>
        <p:spPr>
          <a:xfrm>
            <a:off x="2018263" y="4036250"/>
            <a:ext cx="1724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8 Severity 1 &amp; 2</a:t>
            </a:r>
            <a:endParaRPr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50"/>
          <p:cNvSpPr txBox="1"/>
          <p:nvPr/>
        </p:nvSpPr>
        <p:spPr>
          <a:xfrm>
            <a:off x="239100" y="696725"/>
            <a:ext cx="86658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Additional Ways to Create Group </a:t>
            </a:r>
            <a:endParaRPr b="1" sz="3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68" name="Google Shape;668;p50"/>
          <p:cNvSpPr txBox="1"/>
          <p:nvPr/>
        </p:nvSpPr>
        <p:spPr>
          <a:xfrm>
            <a:off x="170100" y="75725"/>
            <a:ext cx="2023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Revised Design - Moderate Task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69" name="Google Shape;669;p50"/>
          <p:cNvSpPr txBox="1"/>
          <p:nvPr/>
        </p:nvSpPr>
        <p:spPr>
          <a:xfrm>
            <a:off x="1066025" y="1286825"/>
            <a:ext cx="719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DAC9FF"/>
                </a:solidFill>
                <a:latin typeface="Alata"/>
                <a:ea typeface="Alata"/>
                <a:cs typeface="Alata"/>
                <a:sym typeface="Alata"/>
              </a:rPr>
              <a:t>H6: Recognition rather than Recall, H7: Flexibility and Efficiency of Use— Severity 3 </a:t>
            </a:r>
            <a:endParaRPr sz="15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70" name="Google Shape;670;p50"/>
          <p:cNvSpPr txBox="1"/>
          <p:nvPr/>
        </p:nvSpPr>
        <p:spPr>
          <a:xfrm>
            <a:off x="170100" y="365750"/>
            <a:ext cx="2094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MAJOR REVISION 2</a:t>
            </a:r>
            <a:endParaRPr b="1"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71" name="Google Shape;671;p50"/>
          <p:cNvSpPr txBox="1"/>
          <p:nvPr/>
        </p:nvSpPr>
        <p:spPr>
          <a:xfrm>
            <a:off x="7064875" y="2680175"/>
            <a:ext cx="1023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Added “my groups” tab in the Community page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72" name="Google Shape;672;p50"/>
          <p:cNvSpPr txBox="1"/>
          <p:nvPr/>
        </p:nvSpPr>
        <p:spPr>
          <a:xfrm>
            <a:off x="275925" y="2158350"/>
            <a:ext cx="20940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ISSUE: </a:t>
            </a:r>
            <a:endParaRPr b="1"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The only way to create a group is by starting a group task. Users will have to remember this.</a:t>
            </a:r>
            <a:endParaRPr sz="1600">
              <a:solidFill>
                <a:schemeClr val="lt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  <p:pic>
        <p:nvPicPr>
          <p:cNvPr id="673" name="Google Shape;673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32775" y="1687025"/>
            <a:ext cx="1511350" cy="327649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74" name="Google Shape;674;p50"/>
          <p:cNvCxnSpPr/>
          <p:nvPr/>
        </p:nvCxnSpPr>
        <p:spPr>
          <a:xfrm>
            <a:off x="5033000" y="2246325"/>
            <a:ext cx="2031900" cy="7212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51"/>
          <p:cNvSpPr txBox="1"/>
          <p:nvPr/>
        </p:nvSpPr>
        <p:spPr>
          <a:xfrm>
            <a:off x="313025" y="559825"/>
            <a:ext cx="86658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Redesigned Events Tab</a:t>
            </a:r>
            <a:endParaRPr b="1" sz="3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80" name="Google Shape;680;p51"/>
          <p:cNvSpPr txBox="1"/>
          <p:nvPr/>
        </p:nvSpPr>
        <p:spPr>
          <a:xfrm>
            <a:off x="170100" y="75725"/>
            <a:ext cx="2023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Revised Design - Moderate Task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81" name="Google Shape;681;p51"/>
          <p:cNvSpPr txBox="1"/>
          <p:nvPr/>
        </p:nvSpPr>
        <p:spPr>
          <a:xfrm>
            <a:off x="291575" y="1131238"/>
            <a:ext cx="87087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DAC9FF"/>
                </a:solidFill>
                <a:latin typeface="Alata"/>
                <a:ea typeface="Alata"/>
                <a:cs typeface="Alata"/>
                <a:sym typeface="Alata"/>
              </a:rPr>
              <a:t>H7: Flexibility &amp; Efficiency of Use— Severity 3</a:t>
            </a:r>
            <a:endParaRPr i="1" sz="1200">
              <a:solidFill>
                <a:srgbClr val="DAC9FF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DAC9FF"/>
                </a:solidFill>
                <a:latin typeface="Alata"/>
                <a:ea typeface="Alata"/>
                <a:cs typeface="Alata"/>
                <a:sym typeface="Alata"/>
              </a:rPr>
              <a:t>H3: User Control &amp; Freedom, H7: Flexibility &amp; Efficiency of Use, H5: Error Prevention —Severity 2</a:t>
            </a:r>
            <a:endParaRPr i="1" sz="1200">
              <a:solidFill>
                <a:srgbClr val="DAC9FF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82" name="Google Shape;682;p51"/>
          <p:cNvSpPr txBox="1"/>
          <p:nvPr/>
        </p:nvSpPr>
        <p:spPr>
          <a:xfrm>
            <a:off x="170100" y="365750"/>
            <a:ext cx="2094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MAJOR REVISION 3</a:t>
            </a:r>
            <a:endParaRPr b="1"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83" name="Google Shape;683;p51"/>
          <p:cNvSpPr txBox="1"/>
          <p:nvPr/>
        </p:nvSpPr>
        <p:spPr>
          <a:xfrm>
            <a:off x="388825" y="1982575"/>
            <a:ext cx="26922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ISSUES: </a:t>
            </a:r>
            <a:endParaRPr b="1"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 Medium"/>
              <a:buChar char="●"/>
            </a:pPr>
            <a:r>
              <a:rPr lang="en" sz="16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Can’t see own events in “upcoming events”</a:t>
            </a:r>
            <a:endParaRPr sz="1600">
              <a:solidFill>
                <a:schemeClr val="lt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 Medium"/>
              <a:buChar char="●"/>
            </a:pPr>
            <a:r>
              <a:rPr lang="en" sz="16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Can’t directly add events friends are going to</a:t>
            </a:r>
            <a:endParaRPr sz="1600">
              <a:solidFill>
                <a:schemeClr val="lt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 Medium"/>
              <a:buChar char="●"/>
            </a:pPr>
            <a:r>
              <a:rPr lang="en" sz="16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No escape hatch from “add event”</a:t>
            </a:r>
            <a:endParaRPr sz="1600">
              <a:solidFill>
                <a:schemeClr val="lt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 Medium"/>
              <a:buChar char="●"/>
            </a:pPr>
            <a:r>
              <a:rPr lang="en" sz="16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Can only discover new events through “my events” back to community</a:t>
            </a:r>
            <a:endParaRPr sz="1600">
              <a:solidFill>
                <a:schemeClr val="lt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  <p:pic>
        <p:nvPicPr>
          <p:cNvPr id="684" name="Google Shape;684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6375" y="1754575"/>
            <a:ext cx="1511350" cy="3276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2725" y="1754563"/>
            <a:ext cx="1511350" cy="3276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45975" y="1754576"/>
            <a:ext cx="1511350" cy="3276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52"/>
          <p:cNvSpPr txBox="1"/>
          <p:nvPr/>
        </p:nvSpPr>
        <p:spPr>
          <a:xfrm>
            <a:off x="239100" y="593400"/>
            <a:ext cx="86658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Events Tab Before</a:t>
            </a:r>
            <a:endParaRPr b="1" sz="3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692" name="Google Shape;692;p52"/>
          <p:cNvSpPr txBox="1"/>
          <p:nvPr/>
        </p:nvSpPr>
        <p:spPr>
          <a:xfrm>
            <a:off x="170100" y="75725"/>
            <a:ext cx="2023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Revised Design - Moderate Task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693" name="Google Shape;693;p52"/>
          <p:cNvSpPr txBox="1"/>
          <p:nvPr/>
        </p:nvSpPr>
        <p:spPr>
          <a:xfrm>
            <a:off x="170100" y="365750"/>
            <a:ext cx="2094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MAJOR REVISION 3</a:t>
            </a:r>
            <a:endParaRPr b="1"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694" name="Google Shape;694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62529" y="1591934"/>
            <a:ext cx="1521197" cy="3297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3537" y="1591934"/>
            <a:ext cx="1521197" cy="3297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04542" y="1591922"/>
            <a:ext cx="1521197" cy="3297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75550" y="1591934"/>
            <a:ext cx="1521197" cy="3297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52"/>
          <p:cNvPicPr preferRelativeResize="0"/>
          <p:nvPr/>
        </p:nvPicPr>
        <p:blipFill rotWithShape="1">
          <a:blip r:embed="rId7">
            <a:alphaModFix/>
          </a:blip>
          <a:srcRect b="0" l="122490" r="-122490" t="0"/>
          <a:stretch/>
        </p:blipFill>
        <p:spPr>
          <a:xfrm>
            <a:off x="4440584" y="-73850"/>
            <a:ext cx="2289556" cy="49636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9" name="Google Shape;699;p52"/>
          <p:cNvCxnSpPr>
            <a:endCxn id="700" idx="3"/>
          </p:cNvCxnSpPr>
          <p:nvPr/>
        </p:nvCxnSpPr>
        <p:spPr>
          <a:xfrm flipH="1" rot="5400000">
            <a:off x="947550" y="2493050"/>
            <a:ext cx="423000" cy="364500"/>
          </a:xfrm>
          <a:prstGeom prst="curvedConnector2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0" name="Google Shape;700;p52"/>
          <p:cNvSpPr txBox="1"/>
          <p:nvPr/>
        </p:nvSpPr>
        <p:spPr>
          <a:xfrm>
            <a:off x="101100" y="1748000"/>
            <a:ext cx="8757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Can’t see own events in “upcoming events”</a:t>
            </a:r>
            <a:endParaRPr sz="1300">
              <a:solidFill>
                <a:schemeClr val="lt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701" name="Google Shape;701;p52"/>
          <p:cNvCxnSpPr/>
          <p:nvPr/>
        </p:nvCxnSpPr>
        <p:spPr>
          <a:xfrm flipH="1">
            <a:off x="952650" y="3309800"/>
            <a:ext cx="446700" cy="3657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2" name="Google Shape;702;p52"/>
          <p:cNvSpPr txBox="1"/>
          <p:nvPr/>
        </p:nvSpPr>
        <p:spPr>
          <a:xfrm>
            <a:off x="170100" y="3179600"/>
            <a:ext cx="8757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Can’t directly add events friends are going to</a:t>
            </a:r>
            <a:endParaRPr sz="1300">
              <a:solidFill>
                <a:schemeClr val="lt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703" name="Google Shape;703;p52"/>
          <p:cNvCxnSpPr/>
          <p:nvPr/>
        </p:nvCxnSpPr>
        <p:spPr>
          <a:xfrm flipH="1" rot="10800000">
            <a:off x="6118400" y="1434475"/>
            <a:ext cx="963600" cy="4257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4" name="Google Shape;704;p52"/>
          <p:cNvSpPr txBox="1"/>
          <p:nvPr/>
        </p:nvSpPr>
        <p:spPr>
          <a:xfrm>
            <a:off x="7128950" y="972025"/>
            <a:ext cx="1521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No escape hatch to community page</a:t>
            </a:r>
            <a:endParaRPr sz="1300">
              <a:solidFill>
                <a:schemeClr val="lt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705" name="Google Shape;705;p52"/>
          <p:cNvCxnSpPr/>
          <p:nvPr/>
        </p:nvCxnSpPr>
        <p:spPr>
          <a:xfrm>
            <a:off x="6286500" y="2465300"/>
            <a:ext cx="1961100" cy="3921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6" name="Google Shape;706;p52"/>
          <p:cNvSpPr txBox="1"/>
          <p:nvPr/>
        </p:nvSpPr>
        <p:spPr>
          <a:xfrm>
            <a:off x="8247600" y="2324950"/>
            <a:ext cx="806700" cy="18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Can only discover new events through “add events”</a:t>
            </a:r>
            <a:endParaRPr sz="1300">
              <a:solidFill>
                <a:schemeClr val="lt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53"/>
          <p:cNvSpPr txBox="1"/>
          <p:nvPr/>
        </p:nvSpPr>
        <p:spPr>
          <a:xfrm>
            <a:off x="239100" y="520488"/>
            <a:ext cx="86658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Events Tab After</a:t>
            </a:r>
            <a:endParaRPr b="1" sz="3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12" name="Google Shape;712;p53"/>
          <p:cNvSpPr txBox="1"/>
          <p:nvPr/>
        </p:nvSpPr>
        <p:spPr>
          <a:xfrm>
            <a:off x="170100" y="75725"/>
            <a:ext cx="2023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Revised Design - Moderate Task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13" name="Google Shape;713;p53"/>
          <p:cNvSpPr txBox="1"/>
          <p:nvPr/>
        </p:nvSpPr>
        <p:spPr>
          <a:xfrm>
            <a:off x="170100" y="365750"/>
            <a:ext cx="2094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MAJOR REVISION 3</a:t>
            </a:r>
            <a:endParaRPr b="1"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714" name="Google Shape;71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90025" y="1556525"/>
            <a:ext cx="1511350" cy="3276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0063" y="1556500"/>
            <a:ext cx="1511350" cy="3276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40175" y="1556526"/>
            <a:ext cx="1511350" cy="327648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17" name="Google Shape;717;p53"/>
          <p:cNvCxnSpPr/>
          <p:nvPr/>
        </p:nvCxnSpPr>
        <p:spPr>
          <a:xfrm>
            <a:off x="1131800" y="1714500"/>
            <a:ext cx="1244100" cy="4257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18" name="Google Shape;718;p53"/>
          <p:cNvSpPr txBox="1"/>
          <p:nvPr/>
        </p:nvSpPr>
        <p:spPr>
          <a:xfrm>
            <a:off x="293375" y="1172225"/>
            <a:ext cx="10383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Removed “my events” tab altogether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719" name="Google Shape;719;p53"/>
          <p:cNvCxnSpPr/>
          <p:nvPr/>
        </p:nvCxnSpPr>
        <p:spPr>
          <a:xfrm flipH="1" rot="10800000">
            <a:off x="1221450" y="2655800"/>
            <a:ext cx="426000" cy="2241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0" name="Google Shape;720;p53"/>
          <p:cNvSpPr txBox="1"/>
          <p:nvPr/>
        </p:nvSpPr>
        <p:spPr>
          <a:xfrm>
            <a:off x="293375" y="2571750"/>
            <a:ext cx="103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Can see own events directly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721" name="Google Shape;721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90129" y="1556525"/>
            <a:ext cx="1511350" cy="327648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22" name="Google Shape;722;p53"/>
          <p:cNvCxnSpPr/>
          <p:nvPr/>
        </p:nvCxnSpPr>
        <p:spPr>
          <a:xfrm flipH="1" rot="10800000">
            <a:off x="5446050" y="1288650"/>
            <a:ext cx="1467900" cy="5043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3" name="Google Shape;723;p53"/>
          <p:cNvSpPr txBox="1"/>
          <p:nvPr/>
        </p:nvSpPr>
        <p:spPr>
          <a:xfrm>
            <a:off x="6945200" y="587725"/>
            <a:ext cx="1701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Direct escape from “add events” to community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724" name="Google Shape;724;p53"/>
          <p:cNvCxnSpPr/>
          <p:nvPr/>
        </p:nvCxnSpPr>
        <p:spPr>
          <a:xfrm flipH="1">
            <a:off x="1400875" y="3417800"/>
            <a:ext cx="2364300" cy="7173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5" name="Google Shape;725;p53"/>
          <p:cNvSpPr txBox="1"/>
          <p:nvPr/>
        </p:nvSpPr>
        <p:spPr>
          <a:xfrm>
            <a:off x="362575" y="3740275"/>
            <a:ext cx="10383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Can add events friends are attending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54"/>
          <p:cNvSpPr txBox="1"/>
          <p:nvPr/>
        </p:nvSpPr>
        <p:spPr>
          <a:xfrm>
            <a:off x="239100" y="696725"/>
            <a:ext cx="86658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Friend Request Decline Option</a:t>
            </a:r>
            <a:endParaRPr b="1" sz="3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31" name="Google Shape;731;p54"/>
          <p:cNvSpPr txBox="1"/>
          <p:nvPr/>
        </p:nvSpPr>
        <p:spPr>
          <a:xfrm>
            <a:off x="170100" y="75725"/>
            <a:ext cx="2023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Revised Design - Moderate Task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32" name="Google Shape;732;p54"/>
          <p:cNvSpPr txBox="1"/>
          <p:nvPr/>
        </p:nvSpPr>
        <p:spPr>
          <a:xfrm>
            <a:off x="976350" y="1277500"/>
            <a:ext cx="719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DAC9FF"/>
                </a:solidFill>
                <a:latin typeface="Alata"/>
                <a:ea typeface="Alata"/>
                <a:cs typeface="Alata"/>
                <a:sym typeface="Alata"/>
              </a:rPr>
              <a:t>H4: Consistency &amp; Standards— Severity 3 </a:t>
            </a:r>
            <a:endParaRPr sz="15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33" name="Google Shape;733;p54"/>
          <p:cNvSpPr txBox="1"/>
          <p:nvPr/>
        </p:nvSpPr>
        <p:spPr>
          <a:xfrm>
            <a:off x="170100" y="365750"/>
            <a:ext cx="2094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MAJOR REVISION 4</a:t>
            </a:r>
            <a:endParaRPr b="1"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34" name="Google Shape;734;p54"/>
          <p:cNvSpPr txBox="1"/>
          <p:nvPr/>
        </p:nvSpPr>
        <p:spPr>
          <a:xfrm>
            <a:off x="7064875" y="2680175"/>
            <a:ext cx="1023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Added way to decline friend requests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35" name="Google Shape;735;p54"/>
          <p:cNvSpPr txBox="1"/>
          <p:nvPr/>
        </p:nvSpPr>
        <p:spPr>
          <a:xfrm>
            <a:off x="275925" y="2158350"/>
            <a:ext cx="2094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ISSUE: </a:t>
            </a:r>
            <a:endParaRPr b="1"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Can’t decline friend requests</a:t>
            </a:r>
            <a:endParaRPr sz="1600">
              <a:solidFill>
                <a:schemeClr val="lt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  <p:pic>
        <p:nvPicPr>
          <p:cNvPr id="736" name="Google Shape;73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32775" y="1687025"/>
            <a:ext cx="1511350" cy="327649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7" name="Google Shape;737;p54"/>
          <p:cNvCxnSpPr/>
          <p:nvPr/>
        </p:nvCxnSpPr>
        <p:spPr>
          <a:xfrm>
            <a:off x="3955675" y="2622175"/>
            <a:ext cx="3109200" cy="3453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55"/>
          <p:cNvSpPr txBox="1"/>
          <p:nvPr/>
        </p:nvSpPr>
        <p:spPr>
          <a:xfrm>
            <a:off x="170100" y="75725"/>
            <a:ext cx="2137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Revised Design - Moderate Task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743" name="Google Shape;743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7324" y="1083125"/>
            <a:ext cx="1790215" cy="3881075"/>
          </a:xfrm>
          <a:prstGeom prst="rect">
            <a:avLst/>
          </a:prstGeom>
          <a:noFill/>
          <a:ln>
            <a:noFill/>
          </a:ln>
        </p:spPr>
      </p:pic>
      <p:sp>
        <p:nvSpPr>
          <p:cNvPr id="744" name="Google Shape;744;p55"/>
          <p:cNvSpPr txBox="1"/>
          <p:nvPr/>
        </p:nvSpPr>
        <p:spPr>
          <a:xfrm>
            <a:off x="170100" y="390800"/>
            <a:ext cx="4245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MINOR REVISIONS: Friends Feature</a:t>
            </a:r>
            <a:endParaRPr b="1"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cxnSp>
        <p:nvCxnSpPr>
          <p:cNvPr id="745" name="Google Shape;745;p55"/>
          <p:cNvCxnSpPr/>
          <p:nvPr/>
        </p:nvCxnSpPr>
        <p:spPr>
          <a:xfrm flipH="1" rot="10800000">
            <a:off x="1296462" y="1748025"/>
            <a:ext cx="1232700" cy="3027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46" name="Google Shape;746;p55"/>
          <p:cNvSpPr txBox="1"/>
          <p:nvPr/>
        </p:nvSpPr>
        <p:spPr>
          <a:xfrm>
            <a:off x="2625912" y="1130025"/>
            <a:ext cx="1946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Minor Revision 9: 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H4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Changed title to “friend requests instead of “added me”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747" name="Google Shape;747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15400" y="1083125"/>
            <a:ext cx="1790225" cy="3881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8" name="Google Shape;748;p55"/>
          <p:cNvCxnSpPr/>
          <p:nvPr/>
        </p:nvCxnSpPr>
        <p:spPr>
          <a:xfrm>
            <a:off x="5757087" y="2465350"/>
            <a:ext cx="1067400" cy="8853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49" name="Google Shape;749;p55"/>
          <p:cNvSpPr txBox="1"/>
          <p:nvPr/>
        </p:nvSpPr>
        <p:spPr>
          <a:xfrm>
            <a:off x="6732062" y="1130025"/>
            <a:ext cx="1946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Minor Revision 10: 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H4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More specific search bar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750" name="Google Shape;750;p55"/>
          <p:cNvCxnSpPr/>
          <p:nvPr/>
        </p:nvCxnSpPr>
        <p:spPr>
          <a:xfrm flipH="1" rot="10800000">
            <a:off x="5465737" y="1378450"/>
            <a:ext cx="1123200" cy="7842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51" name="Google Shape;751;p55"/>
          <p:cNvSpPr txBox="1"/>
          <p:nvPr/>
        </p:nvSpPr>
        <p:spPr>
          <a:xfrm>
            <a:off x="6824487" y="3091075"/>
            <a:ext cx="19461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Minor Revision 11: 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H9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More descriptive error message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56"/>
          <p:cNvSpPr txBox="1"/>
          <p:nvPr/>
        </p:nvSpPr>
        <p:spPr>
          <a:xfrm>
            <a:off x="170100" y="75725"/>
            <a:ext cx="2137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Revised Design - Moderate Task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57" name="Google Shape;757;p56"/>
          <p:cNvSpPr txBox="1"/>
          <p:nvPr/>
        </p:nvSpPr>
        <p:spPr>
          <a:xfrm>
            <a:off x="170100" y="390800"/>
            <a:ext cx="4245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MINOR REVISIONS: Community Tab</a:t>
            </a:r>
            <a:endParaRPr b="1"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58" name="Google Shape;758;p56"/>
          <p:cNvSpPr txBox="1"/>
          <p:nvPr/>
        </p:nvSpPr>
        <p:spPr>
          <a:xfrm>
            <a:off x="5894412" y="3797025"/>
            <a:ext cx="1946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Minor Revision 12: </a:t>
            </a: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H11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Increased font size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759" name="Google Shape;759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51050" y="991250"/>
            <a:ext cx="1768275" cy="38334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60" name="Google Shape;760;p56"/>
          <p:cNvCxnSpPr/>
          <p:nvPr/>
        </p:nvCxnSpPr>
        <p:spPr>
          <a:xfrm>
            <a:off x="4997825" y="3305725"/>
            <a:ext cx="896700" cy="7509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57"/>
          <p:cNvSpPr txBox="1"/>
          <p:nvPr/>
        </p:nvSpPr>
        <p:spPr>
          <a:xfrm>
            <a:off x="1466700" y="445025"/>
            <a:ext cx="62106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COMPLEX TASK REVISION OVERVIEW</a:t>
            </a:r>
            <a:endParaRPr b="1" sz="3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66" name="Google Shape;766;p57"/>
          <p:cNvSpPr txBox="1"/>
          <p:nvPr/>
        </p:nvSpPr>
        <p:spPr>
          <a:xfrm>
            <a:off x="170100" y="75725"/>
            <a:ext cx="1409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Revised Design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67" name="Google Shape;767;p57"/>
          <p:cNvSpPr txBox="1"/>
          <p:nvPr/>
        </p:nvSpPr>
        <p:spPr>
          <a:xfrm>
            <a:off x="3041125" y="1645625"/>
            <a:ext cx="3000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Join or create a group to complete community tasks</a:t>
            </a:r>
            <a:endParaRPr>
              <a:solidFill>
                <a:schemeClr val="lt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  <p:sp>
        <p:nvSpPr>
          <p:cNvPr id="768" name="Google Shape;768;p57"/>
          <p:cNvSpPr/>
          <p:nvPr/>
        </p:nvSpPr>
        <p:spPr>
          <a:xfrm>
            <a:off x="2626038" y="2230625"/>
            <a:ext cx="3891900" cy="2601600"/>
          </a:xfrm>
          <a:prstGeom prst="roundRect">
            <a:avLst>
              <a:gd fmla="val 16667" name="adj"/>
            </a:avLst>
          </a:prstGeom>
          <a:solidFill>
            <a:srgbClr val="5711F6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69" name="Google Shape;769;p57"/>
          <p:cNvSpPr txBox="1"/>
          <p:nvPr/>
        </p:nvSpPr>
        <p:spPr>
          <a:xfrm>
            <a:off x="3035738" y="2384800"/>
            <a:ext cx="3236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7</a:t>
            </a:r>
            <a:r>
              <a:rPr lang="en" sz="20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 TOTAL VIOLATIONS</a:t>
            </a:r>
            <a:endParaRPr sz="20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70" name="Google Shape;770;p57"/>
          <p:cNvSpPr/>
          <p:nvPr/>
        </p:nvSpPr>
        <p:spPr>
          <a:xfrm>
            <a:off x="2967738" y="2947575"/>
            <a:ext cx="3236400" cy="1679700"/>
          </a:xfrm>
          <a:prstGeom prst="roundRect">
            <a:avLst>
              <a:gd fmla="val 16667" name="adj"/>
            </a:avLst>
          </a:prstGeom>
          <a:solidFill>
            <a:srgbClr val="B391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71" name="Google Shape;771;p57"/>
          <p:cNvSpPr txBox="1"/>
          <p:nvPr/>
        </p:nvSpPr>
        <p:spPr>
          <a:xfrm>
            <a:off x="3071988" y="302950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6 </a:t>
            </a:r>
            <a:r>
              <a:rPr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VIOLATIONS ADDRESSED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72" name="Google Shape;772;p57"/>
          <p:cNvSpPr/>
          <p:nvPr/>
        </p:nvSpPr>
        <p:spPr>
          <a:xfrm>
            <a:off x="3683088" y="3460600"/>
            <a:ext cx="1758300" cy="431100"/>
          </a:xfrm>
          <a:prstGeom prst="roundRect">
            <a:avLst>
              <a:gd fmla="val 16667" name="adj"/>
            </a:avLst>
          </a:prstGeom>
          <a:solidFill>
            <a:srgbClr val="DAC9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73" name="Google Shape;773;p57"/>
          <p:cNvSpPr/>
          <p:nvPr/>
        </p:nvSpPr>
        <p:spPr>
          <a:xfrm>
            <a:off x="3683088" y="4023900"/>
            <a:ext cx="1758300" cy="431100"/>
          </a:xfrm>
          <a:prstGeom prst="roundRect">
            <a:avLst>
              <a:gd fmla="val 16667" name="adj"/>
            </a:avLst>
          </a:prstGeom>
          <a:solidFill>
            <a:srgbClr val="DAC9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74" name="Google Shape;774;p57"/>
          <p:cNvSpPr txBox="1"/>
          <p:nvPr/>
        </p:nvSpPr>
        <p:spPr>
          <a:xfrm>
            <a:off x="3730788" y="3460600"/>
            <a:ext cx="1710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2 Severity 3 &amp; 4</a:t>
            </a:r>
            <a:endParaRPr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75" name="Google Shape;775;p57"/>
          <p:cNvSpPr txBox="1"/>
          <p:nvPr/>
        </p:nvSpPr>
        <p:spPr>
          <a:xfrm>
            <a:off x="3716838" y="4023900"/>
            <a:ext cx="1724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4</a:t>
            </a:r>
            <a:r>
              <a:rPr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 Severity 1 &amp; 2</a:t>
            </a:r>
            <a:endParaRPr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58"/>
          <p:cNvSpPr txBox="1"/>
          <p:nvPr/>
        </p:nvSpPr>
        <p:spPr>
          <a:xfrm>
            <a:off x="1466700" y="445025"/>
            <a:ext cx="62106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COMPLEX TASK REVISION OVERVIEW</a:t>
            </a:r>
            <a:endParaRPr b="1" sz="3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81" name="Google Shape;781;p58"/>
          <p:cNvSpPr txBox="1"/>
          <p:nvPr/>
        </p:nvSpPr>
        <p:spPr>
          <a:xfrm>
            <a:off x="170100" y="75725"/>
            <a:ext cx="1409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Revised Design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82" name="Google Shape;782;p58"/>
          <p:cNvSpPr txBox="1"/>
          <p:nvPr/>
        </p:nvSpPr>
        <p:spPr>
          <a:xfrm>
            <a:off x="3041125" y="1645625"/>
            <a:ext cx="3000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Join or create a group to complete community tasks</a:t>
            </a:r>
            <a:endParaRPr>
              <a:solidFill>
                <a:schemeClr val="lt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  <p:sp>
        <p:nvSpPr>
          <p:cNvPr id="783" name="Google Shape;783;p58"/>
          <p:cNvSpPr txBox="1"/>
          <p:nvPr/>
        </p:nvSpPr>
        <p:spPr>
          <a:xfrm>
            <a:off x="5542000" y="2806450"/>
            <a:ext cx="30987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DAC9FF"/>
                </a:solidFill>
                <a:latin typeface="Alata"/>
                <a:ea typeface="Alata"/>
                <a:cs typeface="Alata"/>
                <a:sym typeface="Alata"/>
              </a:rPr>
              <a:t>4 Revisions Made</a:t>
            </a:r>
            <a:endParaRPr sz="1500">
              <a:solidFill>
                <a:srgbClr val="DAC9FF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lata"/>
              <a:buChar char="●"/>
            </a:pPr>
            <a:r>
              <a:rPr lang="en" sz="15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1 major revision</a:t>
            </a:r>
            <a:endParaRPr sz="15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lata"/>
              <a:buChar char="●"/>
            </a:pPr>
            <a:r>
              <a:rPr lang="en" sz="15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3 minor revisions</a:t>
            </a:r>
            <a:endParaRPr sz="15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84" name="Google Shape;784;p58"/>
          <p:cNvSpPr/>
          <p:nvPr/>
        </p:nvSpPr>
        <p:spPr>
          <a:xfrm>
            <a:off x="927463" y="2230625"/>
            <a:ext cx="3891900" cy="2601600"/>
          </a:xfrm>
          <a:prstGeom prst="roundRect">
            <a:avLst>
              <a:gd fmla="val 16667" name="adj"/>
            </a:avLst>
          </a:prstGeom>
          <a:solidFill>
            <a:srgbClr val="5711F6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85" name="Google Shape;785;p58"/>
          <p:cNvSpPr txBox="1"/>
          <p:nvPr/>
        </p:nvSpPr>
        <p:spPr>
          <a:xfrm>
            <a:off x="1337163" y="2384800"/>
            <a:ext cx="3236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7 TOTAL VIOLATIONS</a:t>
            </a:r>
            <a:endParaRPr sz="20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86" name="Google Shape;786;p58"/>
          <p:cNvSpPr/>
          <p:nvPr/>
        </p:nvSpPr>
        <p:spPr>
          <a:xfrm>
            <a:off x="1269163" y="2947575"/>
            <a:ext cx="3236400" cy="1679700"/>
          </a:xfrm>
          <a:prstGeom prst="roundRect">
            <a:avLst>
              <a:gd fmla="val 16667" name="adj"/>
            </a:avLst>
          </a:prstGeom>
          <a:solidFill>
            <a:srgbClr val="B391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87" name="Google Shape;787;p58"/>
          <p:cNvSpPr txBox="1"/>
          <p:nvPr/>
        </p:nvSpPr>
        <p:spPr>
          <a:xfrm>
            <a:off x="1373413" y="302950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6 VIOLATIONS ADDRESSED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88" name="Google Shape;788;p58"/>
          <p:cNvSpPr/>
          <p:nvPr/>
        </p:nvSpPr>
        <p:spPr>
          <a:xfrm>
            <a:off x="1984513" y="3460600"/>
            <a:ext cx="1758300" cy="431100"/>
          </a:xfrm>
          <a:prstGeom prst="roundRect">
            <a:avLst>
              <a:gd fmla="val 16667" name="adj"/>
            </a:avLst>
          </a:prstGeom>
          <a:solidFill>
            <a:srgbClr val="DAC9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89" name="Google Shape;789;p58"/>
          <p:cNvSpPr/>
          <p:nvPr/>
        </p:nvSpPr>
        <p:spPr>
          <a:xfrm>
            <a:off x="1984513" y="4023900"/>
            <a:ext cx="1758300" cy="431100"/>
          </a:xfrm>
          <a:prstGeom prst="roundRect">
            <a:avLst>
              <a:gd fmla="val 16667" name="adj"/>
            </a:avLst>
          </a:prstGeom>
          <a:solidFill>
            <a:srgbClr val="DAC9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90" name="Google Shape;790;p58"/>
          <p:cNvSpPr txBox="1"/>
          <p:nvPr/>
        </p:nvSpPr>
        <p:spPr>
          <a:xfrm>
            <a:off x="2032213" y="3460600"/>
            <a:ext cx="1710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2 Severity 3 &amp; 4</a:t>
            </a:r>
            <a:endParaRPr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91" name="Google Shape;791;p58"/>
          <p:cNvSpPr txBox="1"/>
          <p:nvPr/>
        </p:nvSpPr>
        <p:spPr>
          <a:xfrm>
            <a:off x="2018263" y="4023900"/>
            <a:ext cx="1724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4 Severity 1 &amp; 2</a:t>
            </a:r>
            <a:endParaRPr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59"/>
          <p:cNvSpPr txBox="1"/>
          <p:nvPr/>
        </p:nvSpPr>
        <p:spPr>
          <a:xfrm>
            <a:off x="1466700" y="546175"/>
            <a:ext cx="62106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Group Sizing</a:t>
            </a:r>
            <a:endParaRPr b="1" sz="3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97" name="Google Shape;797;p59"/>
          <p:cNvSpPr txBox="1"/>
          <p:nvPr/>
        </p:nvSpPr>
        <p:spPr>
          <a:xfrm>
            <a:off x="170100" y="75725"/>
            <a:ext cx="2023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Revised Design - Complex Task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798" name="Google Shape;798;p59"/>
          <p:cNvSpPr txBox="1"/>
          <p:nvPr/>
        </p:nvSpPr>
        <p:spPr>
          <a:xfrm>
            <a:off x="3391500" y="1106725"/>
            <a:ext cx="236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DAC9FF"/>
                </a:solidFill>
                <a:latin typeface="Alata"/>
                <a:ea typeface="Alata"/>
                <a:cs typeface="Alata"/>
                <a:sym typeface="Alata"/>
              </a:rPr>
              <a:t>H12: Inclusion — Severity 3 </a:t>
            </a:r>
            <a:endParaRPr sz="15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99" name="Google Shape;799;p59"/>
          <p:cNvSpPr txBox="1"/>
          <p:nvPr/>
        </p:nvSpPr>
        <p:spPr>
          <a:xfrm>
            <a:off x="170100" y="365750"/>
            <a:ext cx="2094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MAJOR REVISION 5</a:t>
            </a:r>
            <a:endParaRPr b="1"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800" name="Google Shape;800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5350" y="1791225"/>
            <a:ext cx="1380100" cy="2991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1" name="Google Shape;801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3974" y="1807288"/>
            <a:ext cx="1380100" cy="29598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02" name="Google Shape;802;p59"/>
          <p:cNvCxnSpPr/>
          <p:nvPr/>
        </p:nvCxnSpPr>
        <p:spPr>
          <a:xfrm flipH="1" rot="10800000">
            <a:off x="6032500" y="3422000"/>
            <a:ext cx="1252500" cy="11112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03" name="Google Shape;803;p59"/>
          <p:cNvSpPr txBox="1"/>
          <p:nvPr/>
        </p:nvSpPr>
        <p:spPr>
          <a:xfrm>
            <a:off x="7285000" y="2998600"/>
            <a:ext cx="1023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Confirm button can be clicked after selecting 1 friend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804" name="Google Shape;804;p59"/>
          <p:cNvCxnSpPr/>
          <p:nvPr/>
        </p:nvCxnSpPr>
        <p:spPr>
          <a:xfrm flipH="1" rot="10800000">
            <a:off x="4109850" y="2398950"/>
            <a:ext cx="3148500" cy="9348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05" name="Google Shape;805;p59"/>
          <p:cNvSpPr txBox="1"/>
          <p:nvPr/>
        </p:nvSpPr>
        <p:spPr>
          <a:xfrm>
            <a:off x="7258350" y="2088663"/>
            <a:ext cx="1023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Descriptive text changed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06" name="Google Shape;806;p59"/>
          <p:cNvSpPr txBox="1"/>
          <p:nvPr/>
        </p:nvSpPr>
        <p:spPr>
          <a:xfrm>
            <a:off x="275925" y="2158350"/>
            <a:ext cx="20940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ISSUE: </a:t>
            </a:r>
            <a:endParaRPr b="1"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Can only complete tasks in a group of 3+ which may make users feel excluded</a:t>
            </a:r>
            <a:endParaRPr sz="1600">
              <a:solidFill>
                <a:schemeClr val="lt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60"/>
          <p:cNvSpPr txBox="1"/>
          <p:nvPr/>
        </p:nvSpPr>
        <p:spPr>
          <a:xfrm>
            <a:off x="170100" y="75725"/>
            <a:ext cx="2137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Revised Design - Complex Task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12" name="Google Shape;812;p60"/>
          <p:cNvSpPr txBox="1"/>
          <p:nvPr/>
        </p:nvSpPr>
        <p:spPr>
          <a:xfrm>
            <a:off x="170100" y="390800"/>
            <a:ext cx="4245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MINOR REVISIONS: Create group</a:t>
            </a:r>
            <a:endParaRPr b="1"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813" name="Google Shape;813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750" y="821900"/>
            <a:ext cx="1855450" cy="40225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14" name="Google Shape;814;p60"/>
          <p:cNvCxnSpPr/>
          <p:nvPr/>
        </p:nvCxnSpPr>
        <p:spPr>
          <a:xfrm flipH="1" rot="10800000">
            <a:off x="5284850" y="2140500"/>
            <a:ext cx="1269900" cy="7887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15" name="Google Shape;815;p60"/>
          <p:cNvSpPr txBox="1"/>
          <p:nvPr/>
        </p:nvSpPr>
        <p:spPr>
          <a:xfrm>
            <a:off x="6554750" y="1782100"/>
            <a:ext cx="2038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Minor Revision 13: </a:t>
            </a:r>
            <a:r>
              <a:rPr lang="en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H11</a:t>
            </a:r>
            <a:endParaRPr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Made font size bigger</a:t>
            </a:r>
            <a:endParaRPr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cxnSp>
        <p:nvCxnSpPr>
          <p:cNvPr id="816" name="Google Shape;816;p60"/>
          <p:cNvCxnSpPr/>
          <p:nvPr/>
        </p:nvCxnSpPr>
        <p:spPr>
          <a:xfrm flipH="1" rot="10800000">
            <a:off x="5377025" y="3840650"/>
            <a:ext cx="860400" cy="7887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17" name="Google Shape;817;p60"/>
          <p:cNvSpPr txBox="1"/>
          <p:nvPr/>
        </p:nvSpPr>
        <p:spPr>
          <a:xfrm>
            <a:off x="6298725" y="3533450"/>
            <a:ext cx="2038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Minor Revision 14: </a:t>
            </a:r>
            <a:r>
              <a:rPr lang="en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H9</a:t>
            </a:r>
            <a:endParaRPr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Greyed out confirm button to show it isn’t clickable yet</a:t>
            </a:r>
            <a:endParaRPr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61"/>
          <p:cNvSpPr txBox="1"/>
          <p:nvPr/>
        </p:nvSpPr>
        <p:spPr>
          <a:xfrm>
            <a:off x="170100" y="75725"/>
            <a:ext cx="2137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Revised Design - Complex Task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23" name="Google Shape;823;p61"/>
          <p:cNvSpPr txBox="1"/>
          <p:nvPr/>
        </p:nvSpPr>
        <p:spPr>
          <a:xfrm>
            <a:off x="170100" y="390800"/>
            <a:ext cx="4245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MINOR REVISIONS: Task Page</a:t>
            </a:r>
            <a:endParaRPr b="1"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pic>
        <p:nvPicPr>
          <p:cNvPr id="824" name="Google Shape;824;p61"/>
          <p:cNvPicPr preferRelativeResize="0"/>
          <p:nvPr/>
        </p:nvPicPr>
        <p:blipFill rotWithShape="1">
          <a:blip r:embed="rId3">
            <a:alphaModFix/>
          </a:blip>
          <a:srcRect b="544" l="0" r="0" t="534"/>
          <a:stretch/>
        </p:blipFill>
        <p:spPr>
          <a:xfrm>
            <a:off x="3830000" y="974300"/>
            <a:ext cx="1872950" cy="4016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5" name="Google Shape;825;p61"/>
          <p:cNvCxnSpPr/>
          <p:nvPr/>
        </p:nvCxnSpPr>
        <p:spPr>
          <a:xfrm>
            <a:off x="5353200" y="2254275"/>
            <a:ext cx="1147500" cy="5556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26" name="Google Shape;826;p61"/>
          <p:cNvSpPr txBox="1"/>
          <p:nvPr/>
        </p:nvSpPr>
        <p:spPr>
          <a:xfrm>
            <a:off x="6605100" y="2495825"/>
            <a:ext cx="208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Minor Revision 15 : </a:t>
            </a:r>
            <a:r>
              <a:rPr i="1"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H8</a:t>
            </a:r>
            <a:endParaRPr i="1"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Removed confusing header</a:t>
            </a:r>
            <a:endParaRPr sz="15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27" name="Google Shape;827;p61"/>
          <p:cNvSpPr/>
          <p:nvPr/>
        </p:nvSpPr>
        <p:spPr>
          <a:xfrm>
            <a:off x="2595575" y="2495825"/>
            <a:ext cx="1011000" cy="431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828" name="Google Shape;828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200" y="952488"/>
            <a:ext cx="1872950" cy="40604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62"/>
          <p:cNvSpPr txBox="1"/>
          <p:nvPr/>
        </p:nvSpPr>
        <p:spPr>
          <a:xfrm>
            <a:off x="1466700" y="445025"/>
            <a:ext cx="62106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REVISION SUMMARY</a:t>
            </a:r>
            <a:endParaRPr b="1" sz="3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34" name="Google Shape;834;p62"/>
          <p:cNvSpPr txBox="1"/>
          <p:nvPr/>
        </p:nvSpPr>
        <p:spPr>
          <a:xfrm>
            <a:off x="170100" y="75725"/>
            <a:ext cx="1409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Revised Design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35" name="Google Shape;835;p62"/>
          <p:cNvSpPr/>
          <p:nvPr/>
        </p:nvSpPr>
        <p:spPr>
          <a:xfrm>
            <a:off x="2629650" y="1446000"/>
            <a:ext cx="3884700" cy="3480300"/>
          </a:xfrm>
          <a:prstGeom prst="roundRect">
            <a:avLst>
              <a:gd fmla="val 16667" name="adj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arker Grotesque"/>
                <a:ea typeface="Darker Grotesque"/>
                <a:cs typeface="Darker Grotesque"/>
                <a:sym typeface="Darker Grotesque"/>
              </a:rPr>
              <a:t>T</a:t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36" name="Google Shape;836;p62"/>
          <p:cNvSpPr txBox="1"/>
          <p:nvPr>
            <p:ph idx="4294967295" type="title"/>
          </p:nvPr>
        </p:nvSpPr>
        <p:spPr>
          <a:xfrm>
            <a:off x="3119817" y="1489951"/>
            <a:ext cx="2904600" cy="2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Alata"/>
                <a:ea typeface="Alata"/>
                <a:cs typeface="Alata"/>
                <a:sym typeface="Alata"/>
              </a:rPr>
              <a:t>23</a:t>
            </a:r>
            <a:r>
              <a:rPr b="1" lang="en" sz="2500">
                <a:latin typeface="Alata"/>
                <a:ea typeface="Alata"/>
                <a:cs typeface="Alata"/>
                <a:sym typeface="Alata"/>
              </a:rPr>
              <a:t> </a:t>
            </a:r>
            <a:r>
              <a:rPr b="1" lang="en" sz="1700">
                <a:latin typeface="Alata"/>
                <a:ea typeface="Alata"/>
                <a:cs typeface="Alata"/>
                <a:sym typeface="Alata"/>
              </a:rPr>
              <a:t>TOTAL </a:t>
            </a:r>
            <a:r>
              <a:rPr lang="en" sz="1700">
                <a:latin typeface="Alata"/>
                <a:ea typeface="Alata"/>
                <a:cs typeface="Alata"/>
                <a:sym typeface="Alata"/>
              </a:rPr>
              <a:t>REVISIONS</a:t>
            </a:r>
            <a:endParaRPr b="1" sz="17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37" name="Google Shape;837;p62"/>
          <p:cNvSpPr/>
          <p:nvPr/>
        </p:nvSpPr>
        <p:spPr>
          <a:xfrm>
            <a:off x="3119817" y="2099992"/>
            <a:ext cx="2904600" cy="609000"/>
          </a:xfrm>
          <a:prstGeom prst="roundRect">
            <a:avLst>
              <a:gd fmla="val 16667" name="adj"/>
            </a:avLst>
          </a:prstGeom>
          <a:solidFill>
            <a:srgbClr val="5711F6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38" name="Google Shape;838;p62"/>
          <p:cNvSpPr/>
          <p:nvPr/>
        </p:nvSpPr>
        <p:spPr>
          <a:xfrm>
            <a:off x="3119817" y="2833030"/>
            <a:ext cx="2904600" cy="609000"/>
          </a:xfrm>
          <a:prstGeom prst="roundRect">
            <a:avLst>
              <a:gd fmla="val 16667" name="adj"/>
            </a:avLst>
          </a:prstGeom>
          <a:solidFill>
            <a:srgbClr val="8752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39" name="Google Shape;839;p62"/>
          <p:cNvSpPr/>
          <p:nvPr/>
        </p:nvSpPr>
        <p:spPr>
          <a:xfrm>
            <a:off x="3119817" y="3566068"/>
            <a:ext cx="2904600" cy="609000"/>
          </a:xfrm>
          <a:prstGeom prst="roundRect">
            <a:avLst>
              <a:gd fmla="val 16667" name="adj"/>
            </a:avLst>
          </a:prstGeom>
          <a:solidFill>
            <a:srgbClr val="B391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40" name="Google Shape;840;p62"/>
          <p:cNvSpPr txBox="1"/>
          <p:nvPr/>
        </p:nvSpPr>
        <p:spPr>
          <a:xfrm>
            <a:off x="3721939" y="2972638"/>
            <a:ext cx="1879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15 Minor Revisions</a:t>
            </a:r>
            <a:endParaRPr b="1" sz="1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41" name="Google Shape;841;p62"/>
          <p:cNvSpPr txBox="1"/>
          <p:nvPr/>
        </p:nvSpPr>
        <p:spPr>
          <a:xfrm>
            <a:off x="3721939" y="2232780"/>
            <a:ext cx="1879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5 Major Revisions</a:t>
            </a:r>
            <a:endParaRPr b="1" sz="1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42" name="Google Shape;842;p62"/>
          <p:cNvSpPr txBox="1"/>
          <p:nvPr/>
        </p:nvSpPr>
        <p:spPr>
          <a:xfrm>
            <a:off x="3307175" y="3642350"/>
            <a:ext cx="2529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3 Additional Revisions </a:t>
            </a:r>
            <a:endParaRPr b="1" sz="1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(View in Appendix)</a:t>
            </a:r>
            <a:endParaRPr b="1" sz="9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43" name="Google Shape;843;p62"/>
          <p:cNvSpPr txBox="1"/>
          <p:nvPr/>
        </p:nvSpPr>
        <p:spPr>
          <a:xfrm>
            <a:off x="3195475" y="4299125"/>
            <a:ext cx="2990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*33 Heuristic Violations Addressed*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63"/>
          <p:cNvSpPr txBox="1"/>
          <p:nvPr/>
        </p:nvSpPr>
        <p:spPr>
          <a:xfrm>
            <a:off x="1466700" y="445025"/>
            <a:ext cx="62106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REVISION SUMMARY</a:t>
            </a:r>
            <a:endParaRPr b="1" sz="3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49" name="Google Shape;849;p63"/>
          <p:cNvSpPr txBox="1"/>
          <p:nvPr/>
        </p:nvSpPr>
        <p:spPr>
          <a:xfrm>
            <a:off x="170100" y="75725"/>
            <a:ext cx="1409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Revised Design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50" name="Google Shape;850;p63"/>
          <p:cNvSpPr/>
          <p:nvPr/>
        </p:nvSpPr>
        <p:spPr>
          <a:xfrm>
            <a:off x="898750" y="1491125"/>
            <a:ext cx="3884700" cy="3480300"/>
          </a:xfrm>
          <a:prstGeom prst="roundRect">
            <a:avLst>
              <a:gd fmla="val 16667" name="adj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arker Grotesque"/>
                <a:ea typeface="Darker Grotesque"/>
                <a:cs typeface="Darker Grotesque"/>
                <a:sym typeface="Darker Grotesque"/>
              </a:rPr>
              <a:t>T</a:t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51" name="Google Shape;851;p63"/>
          <p:cNvSpPr txBox="1"/>
          <p:nvPr>
            <p:ph idx="4294967295" type="title"/>
          </p:nvPr>
        </p:nvSpPr>
        <p:spPr>
          <a:xfrm>
            <a:off x="1388917" y="1535076"/>
            <a:ext cx="2904600" cy="2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Alata"/>
                <a:ea typeface="Alata"/>
                <a:cs typeface="Alata"/>
                <a:sym typeface="Alata"/>
              </a:rPr>
              <a:t>27</a:t>
            </a:r>
            <a:r>
              <a:rPr b="1" lang="en" sz="2500">
                <a:latin typeface="Alata"/>
                <a:ea typeface="Alata"/>
                <a:cs typeface="Alata"/>
                <a:sym typeface="Alata"/>
              </a:rPr>
              <a:t> </a:t>
            </a:r>
            <a:r>
              <a:rPr b="1" lang="en" sz="1700">
                <a:latin typeface="Alata"/>
                <a:ea typeface="Alata"/>
                <a:cs typeface="Alata"/>
                <a:sym typeface="Alata"/>
              </a:rPr>
              <a:t>TOTAL </a:t>
            </a:r>
            <a:r>
              <a:rPr lang="en" sz="1700">
                <a:latin typeface="Alata"/>
                <a:ea typeface="Alata"/>
                <a:cs typeface="Alata"/>
                <a:sym typeface="Alata"/>
              </a:rPr>
              <a:t>REVISIONS</a:t>
            </a:r>
            <a:endParaRPr b="1" sz="17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52" name="Google Shape;852;p63"/>
          <p:cNvSpPr/>
          <p:nvPr/>
        </p:nvSpPr>
        <p:spPr>
          <a:xfrm>
            <a:off x="1388917" y="2145117"/>
            <a:ext cx="2904600" cy="609000"/>
          </a:xfrm>
          <a:prstGeom prst="roundRect">
            <a:avLst>
              <a:gd fmla="val 16667" name="adj"/>
            </a:avLst>
          </a:prstGeom>
          <a:solidFill>
            <a:srgbClr val="5711F6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53" name="Google Shape;853;p63"/>
          <p:cNvSpPr/>
          <p:nvPr/>
        </p:nvSpPr>
        <p:spPr>
          <a:xfrm>
            <a:off x="1388917" y="2878155"/>
            <a:ext cx="2904600" cy="609000"/>
          </a:xfrm>
          <a:prstGeom prst="roundRect">
            <a:avLst>
              <a:gd fmla="val 16667" name="adj"/>
            </a:avLst>
          </a:prstGeom>
          <a:solidFill>
            <a:srgbClr val="8752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54" name="Google Shape;854;p63"/>
          <p:cNvSpPr/>
          <p:nvPr/>
        </p:nvSpPr>
        <p:spPr>
          <a:xfrm>
            <a:off x="1388917" y="3611193"/>
            <a:ext cx="2904600" cy="609000"/>
          </a:xfrm>
          <a:prstGeom prst="roundRect">
            <a:avLst>
              <a:gd fmla="val 16667" name="adj"/>
            </a:avLst>
          </a:prstGeom>
          <a:solidFill>
            <a:srgbClr val="B391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55" name="Google Shape;855;p63"/>
          <p:cNvSpPr txBox="1"/>
          <p:nvPr/>
        </p:nvSpPr>
        <p:spPr>
          <a:xfrm>
            <a:off x="1991039" y="3017763"/>
            <a:ext cx="1879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15 Minor Revisions</a:t>
            </a:r>
            <a:endParaRPr b="1" sz="1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56" name="Google Shape;856;p63"/>
          <p:cNvSpPr txBox="1"/>
          <p:nvPr/>
        </p:nvSpPr>
        <p:spPr>
          <a:xfrm>
            <a:off x="1991039" y="2277905"/>
            <a:ext cx="1879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5 Major Revisions</a:t>
            </a:r>
            <a:endParaRPr b="1" sz="1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57" name="Google Shape;857;p63"/>
          <p:cNvSpPr txBox="1"/>
          <p:nvPr/>
        </p:nvSpPr>
        <p:spPr>
          <a:xfrm>
            <a:off x="1576275" y="3687475"/>
            <a:ext cx="2529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3</a:t>
            </a:r>
            <a:r>
              <a:rPr b="1" lang="en" sz="1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 Additional Revisions </a:t>
            </a:r>
            <a:endParaRPr b="1" sz="1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(View in Appendix)</a:t>
            </a:r>
            <a:endParaRPr b="1" sz="9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58" name="Google Shape;858;p63"/>
          <p:cNvSpPr/>
          <p:nvPr/>
        </p:nvSpPr>
        <p:spPr>
          <a:xfrm>
            <a:off x="5397500" y="1607975"/>
            <a:ext cx="2806200" cy="3246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59" name="Google Shape;859;p63"/>
          <p:cNvSpPr txBox="1"/>
          <p:nvPr/>
        </p:nvSpPr>
        <p:spPr>
          <a:xfrm>
            <a:off x="1494400" y="4344250"/>
            <a:ext cx="2806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*37 Heuristic Violations Addressed*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60" name="Google Shape;860;p63"/>
          <p:cNvSpPr txBox="1"/>
          <p:nvPr/>
        </p:nvSpPr>
        <p:spPr>
          <a:xfrm>
            <a:off x="5658650" y="1762175"/>
            <a:ext cx="2283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rPr>
              <a:t>OUR REVISION RATIONALE</a:t>
            </a:r>
            <a:endParaRPr sz="1600">
              <a:solidFill>
                <a:schemeClr val="dk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61" name="Google Shape;861;p63"/>
          <p:cNvSpPr txBox="1"/>
          <p:nvPr/>
        </p:nvSpPr>
        <p:spPr>
          <a:xfrm>
            <a:off x="5448775" y="2488800"/>
            <a:ext cx="2447700" cy="20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Char char="●"/>
            </a:pPr>
            <a:r>
              <a:rPr lang="en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Does this align with our values? (inclusivity, community, efficiency, joy of use)</a:t>
            </a:r>
            <a:endParaRPr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Char char="●"/>
            </a:pPr>
            <a:r>
              <a:rPr lang="en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Is this a feature essential to our main tasks?</a:t>
            </a:r>
            <a:endParaRPr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Char char="●"/>
            </a:pPr>
            <a:r>
              <a:rPr lang="en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Can we program this given our timeframe?</a:t>
            </a:r>
            <a:endParaRPr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64"/>
          <p:cNvSpPr/>
          <p:nvPr/>
        </p:nvSpPr>
        <p:spPr>
          <a:xfrm>
            <a:off x="4769088" y="536400"/>
            <a:ext cx="2767500" cy="709800"/>
          </a:xfrm>
          <a:prstGeom prst="roundRect">
            <a:avLst>
              <a:gd fmla="val 16667" name="adj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CCCCC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67" name="Google Shape;867;p64"/>
          <p:cNvSpPr txBox="1"/>
          <p:nvPr>
            <p:ph idx="15" type="title"/>
          </p:nvPr>
        </p:nvSpPr>
        <p:spPr>
          <a:xfrm>
            <a:off x="1415688" y="2261100"/>
            <a:ext cx="22734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4000">
                <a:latin typeface="Alata"/>
                <a:ea typeface="Alata"/>
                <a:cs typeface="Alata"/>
                <a:sym typeface="Alata"/>
              </a:rPr>
              <a:t>AGENDA</a:t>
            </a:r>
            <a:endParaRPr b="0" sz="40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68" name="Google Shape;868;p64"/>
          <p:cNvSpPr txBox="1"/>
          <p:nvPr>
            <p:ph type="title"/>
          </p:nvPr>
        </p:nvSpPr>
        <p:spPr>
          <a:xfrm>
            <a:off x="5364163" y="778375"/>
            <a:ext cx="1561200" cy="2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HE RESULTS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69" name="Google Shape;869;p64"/>
          <p:cNvSpPr/>
          <p:nvPr/>
        </p:nvSpPr>
        <p:spPr>
          <a:xfrm>
            <a:off x="4769088" y="1409850"/>
            <a:ext cx="2767500" cy="709800"/>
          </a:xfrm>
          <a:prstGeom prst="roundRect">
            <a:avLst>
              <a:gd fmla="val 16667" name="adj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8752FF"/>
              </a:highlight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70" name="Google Shape;870;p64"/>
          <p:cNvSpPr txBox="1"/>
          <p:nvPr>
            <p:ph type="title"/>
          </p:nvPr>
        </p:nvSpPr>
        <p:spPr>
          <a:xfrm>
            <a:off x="5364163" y="1641600"/>
            <a:ext cx="2022900" cy="2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REVISED DESIGN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71" name="Google Shape;871;p64"/>
          <p:cNvSpPr/>
          <p:nvPr/>
        </p:nvSpPr>
        <p:spPr>
          <a:xfrm>
            <a:off x="4769088" y="2283300"/>
            <a:ext cx="2767500" cy="709800"/>
          </a:xfrm>
          <a:prstGeom prst="roundRect">
            <a:avLst>
              <a:gd fmla="val 16667" name="adj"/>
            </a:avLst>
          </a:prstGeom>
          <a:solidFill>
            <a:srgbClr val="8752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72" name="Google Shape;872;p64"/>
          <p:cNvSpPr txBox="1"/>
          <p:nvPr>
            <p:ph type="title"/>
          </p:nvPr>
        </p:nvSpPr>
        <p:spPr>
          <a:xfrm>
            <a:off x="5364163" y="2515050"/>
            <a:ext cx="2115600" cy="2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AC9FF"/>
                </a:solidFill>
                <a:latin typeface="Alata"/>
                <a:ea typeface="Alata"/>
                <a:cs typeface="Alata"/>
                <a:sym typeface="Alata"/>
              </a:rPr>
              <a:t>PROTOTYPE IMPLEMENTATION</a:t>
            </a:r>
            <a:endParaRPr>
              <a:solidFill>
                <a:srgbClr val="DAC9FF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73" name="Google Shape;873;p64"/>
          <p:cNvSpPr/>
          <p:nvPr/>
        </p:nvSpPr>
        <p:spPr>
          <a:xfrm>
            <a:off x="4769088" y="3156750"/>
            <a:ext cx="2767500" cy="709800"/>
          </a:xfrm>
          <a:prstGeom prst="roundRect">
            <a:avLst>
              <a:gd fmla="val 16667" name="adj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74" name="Google Shape;874;p64"/>
          <p:cNvSpPr txBox="1"/>
          <p:nvPr>
            <p:ph type="title"/>
          </p:nvPr>
        </p:nvSpPr>
        <p:spPr>
          <a:xfrm>
            <a:off x="5364162" y="3388505"/>
            <a:ext cx="2303700" cy="2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DEMO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75" name="Google Shape;875;p64"/>
          <p:cNvSpPr/>
          <p:nvPr/>
        </p:nvSpPr>
        <p:spPr>
          <a:xfrm>
            <a:off x="4769088" y="4030200"/>
            <a:ext cx="2767500" cy="709800"/>
          </a:xfrm>
          <a:prstGeom prst="roundRect">
            <a:avLst>
              <a:gd fmla="val 16667" name="adj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76" name="Google Shape;876;p64"/>
          <p:cNvSpPr txBox="1"/>
          <p:nvPr>
            <p:ph type="title"/>
          </p:nvPr>
        </p:nvSpPr>
        <p:spPr>
          <a:xfrm>
            <a:off x="5364178" y="4271300"/>
            <a:ext cx="1674600" cy="2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SUMMARY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77" name="Google Shape;877;p64"/>
          <p:cNvSpPr txBox="1"/>
          <p:nvPr>
            <p:ph idx="2" type="title"/>
          </p:nvPr>
        </p:nvSpPr>
        <p:spPr>
          <a:xfrm>
            <a:off x="5003560" y="759192"/>
            <a:ext cx="360600" cy="2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Alata"/>
                <a:ea typeface="Alata"/>
                <a:cs typeface="Alata"/>
                <a:sym typeface="Alata"/>
              </a:rPr>
              <a:t>1</a:t>
            </a:r>
            <a:endParaRPr b="1" sz="22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78" name="Google Shape;878;p64"/>
          <p:cNvSpPr txBox="1"/>
          <p:nvPr>
            <p:ph idx="2" type="title"/>
          </p:nvPr>
        </p:nvSpPr>
        <p:spPr>
          <a:xfrm>
            <a:off x="5003560" y="1632443"/>
            <a:ext cx="360600" cy="2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Alata"/>
                <a:ea typeface="Alata"/>
                <a:cs typeface="Alata"/>
                <a:sym typeface="Alata"/>
              </a:rPr>
              <a:t>2</a:t>
            </a:r>
            <a:endParaRPr b="1" sz="22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79" name="Google Shape;879;p64"/>
          <p:cNvSpPr txBox="1"/>
          <p:nvPr>
            <p:ph idx="2" type="title"/>
          </p:nvPr>
        </p:nvSpPr>
        <p:spPr>
          <a:xfrm>
            <a:off x="5003560" y="2506095"/>
            <a:ext cx="360600" cy="2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DAC9FF"/>
                </a:solidFill>
                <a:latin typeface="Alata"/>
                <a:ea typeface="Alata"/>
                <a:cs typeface="Alata"/>
                <a:sym typeface="Alata"/>
              </a:rPr>
              <a:t>3</a:t>
            </a:r>
            <a:endParaRPr b="1" sz="2200">
              <a:solidFill>
                <a:srgbClr val="DAC9FF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80" name="Google Shape;880;p64"/>
          <p:cNvSpPr txBox="1"/>
          <p:nvPr>
            <p:ph idx="2" type="title"/>
          </p:nvPr>
        </p:nvSpPr>
        <p:spPr>
          <a:xfrm>
            <a:off x="5003560" y="3379545"/>
            <a:ext cx="360600" cy="2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Alata"/>
                <a:ea typeface="Alata"/>
                <a:cs typeface="Alata"/>
                <a:sym typeface="Alata"/>
              </a:rPr>
              <a:t>4</a:t>
            </a:r>
            <a:endParaRPr b="1" sz="22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81" name="Google Shape;881;p64"/>
          <p:cNvSpPr txBox="1"/>
          <p:nvPr>
            <p:ph idx="2" type="title"/>
          </p:nvPr>
        </p:nvSpPr>
        <p:spPr>
          <a:xfrm>
            <a:off x="5003560" y="4252995"/>
            <a:ext cx="360600" cy="2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Alata"/>
                <a:ea typeface="Alata"/>
                <a:cs typeface="Alata"/>
                <a:sym typeface="Alata"/>
              </a:rPr>
              <a:t>5</a:t>
            </a:r>
            <a:endParaRPr b="1" sz="2200"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65"/>
          <p:cNvSpPr txBox="1"/>
          <p:nvPr/>
        </p:nvSpPr>
        <p:spPr>
          <a:xfrm>
            <a:off x="1466700" y="660825"/>
            <a:ext cx="62106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TOOLS USED</a:t>
            </a:r>
            <a:endParaRPr b="1" sz="33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887" name="Google Shape;887;p65"/>
          <p:cNvSpPr txBox="1"/>
          <p:nvPr/>
        </p:nvSpPr>
        <p:spPr>
          <a:xfrm>
            <a:off x="170100" y="75725"/>
            <a:ext cx="2023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Prototype Implementation</a:t>
            </a:r>
            <a:endParaRPr sz="12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88" name="Google Shape;888;p65"/>
          <p:cNvSpPr txBox="1"/>
          <p:nvPr/>
        </p:nvSpPr>
        <p:spPr>
          <a:xfrm>
            <a:off x="451700" y="3462375"/>
            <a:ext cx="1923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EXPO GO</a:t>
            </a:r>
            <a:endParaRPr b="1"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Application framework</a:t>
            </a:r>
            <a:endParaRPr sz="1600">
              <a:solidFill>
                <a:schemeClr val="lt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  <p:pic>
        <p:nvPicPr>
          <p:cNvPr id="889" name="Google Shape;889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5638" y="1863750"/>
            <a:ext cx="1416000" cy="14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65"/>
          <p:cNvPicPr preferRelativeResize="0"/>
          <p:nvPr/>
        </p:nvPicPr>
        <p:blipFill rotWithShape="1">
          <a:blip r:embed="rId4">
            <a:alphaModFix/>
          </a:blip>
          <a:srcRect b="0" l="12386" r="12175" t="0"/>
          <a:stretch/>
        </p:blipFill>
        <p:spPr>
          <a:xfrm>
            <a:off x="2722962" y="1863750"/>
            <a:ext cx="1526438" cy="132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7175" y="1863750"/>
            <a:ext cx="1329625" cy="132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99388" y="1906925"/>
            <a:ext cx="1329625" cy="1329625"/>
          </a:xfrm>
          <a:prstGeom prst="rect">
            <a:avLst/>
          </a:prstGeom>
          <a:noFill/>
          <a:ln>
            <a:noFill/>
          </a:ln>
        </p:spPr>
      </p:pic>
      <p:sp>
        <p:nvSpPr>
          <p:cNvPr id="893" name="Google Shape;893;p65"/>
          <p:cNvSpPr txBox="1"/>
          <p:nvPr/>
        </p:nvSpPr>
        <p:spPr>
          <a:xfrm>
            <a:off x="2524225" y="3462375"/>
            <a:ext cx="1923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REACT NATIVE</a:t>
            </a:r>
            <a:endParaRPr b="1"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Software development kit</a:t>
            </a:r>
            <a:endParaRPr sz="1600">
              <a:solidFill>
                <a:schemeClr val="lt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  <p:sp>
        <p:nvSpPr>
          <p:cNvPr id="894" name="Google Shape;894;p65"/>
          <p:cNvSpPr txBox="1"/>
          <p:nvPr/>
        </p:nvSpPr>
        <p:spPr>
          <a:xfrm>
            <a:off x="4613225" y="3462375"/>
            <a:ext cx="19239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VSCODE</a:t>
            </a:r>
            <a:endParaRPr b="1"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Integrated development environment</a:t>
            </a:r>
            <a:endParaRPr sz="1600">
              <a:solidFill>
                <a:schemeClr val="lt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  <p:sp>
        <p:nvSpPr>
          <p:cNvPr id="895" name="Google Shape;895;p65"/>
          <p:cNvSpPr txBox="1"/>
          <p:nvPr/>
        </p:nvSpPr>
        <p:spPr>
          <a:xfrm>
            <a:off x="6702250" y="3462375"/>
            <a:ext cx="1923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FIGMA</a:t>
            </a:r>
            <a:endParaRPr b="1" sz="16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Design components</a:t>
            </a:r>
            <a:endParaRPr sz="1600">
              <a:solidFill>
                <a:schemeClr val="lt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66"/>
          <p:cNvSpPr txBox="1"/>
          <p:nvPr>
            <p:ph type="title"/>
          </p:nvPr>
        </p:nvSpPr>
        <p:spPr>
          <a:xfrm>
            <a:off x="1179600" y="405275"/>
            <a:ext cx="45972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IMPLEMENTED FEATURES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01" name="Google Shape;901;p66"/>
          <p:cNvSpPr txBox="1"/>
          <p:nvPr>
            <p:ph idx="1" type="body"/>
          </p:nvPr>
        </p:nvSpPr>
        <p:spPr>
          <a:xfrm>
            <a:off x="1179600" y="841900"/>
            <a:ext cx="5697600" cy="49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Onboarding</a:t>
            </a:r>
            <a:r>
              <a:rPr lang="en" sz="2100"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: User logs into existing account ✅</a:t>
            </a:r>
            <a:endParaRPr sz="2100"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Darker Grotesque Medium"/>
              <a:buChar char="●"/>
            </a:pPr>
            <a:r>
              <a:rPr lang="en" sz="2100"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Users begin with entering their </a:t>
            </a:r>
            <a:br>
              <a:rPr lang="en" sz="2100">
                <a:latin typeface="Darker Grotesque Medium"/>
                <a:ea typeface="Darker Grotesque Medium"/>
                <a:cs typeface="Darker Grotesque Medium"/>
                <a:sym typeface="Darker Grotesque Medium"/>
              </a:rPr>
            </a:br>
            <a:r>
              <a:rPr lang="en" sz="2100"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information to login or sign up for </a:t>
            </a:r>
            <a:br>
              <a:rPr lang="en" sz="2100">
                <a:latin typeface="Darker Grotesque Medium"/>
                <a:ea typeface="Darker Grotesque Medium"/>
                <a:cs typeface="Darker Grotesque Medium"/>
                <a:sym typeface="Darker Grotesque Medium"/>
              </a:rPr>
            </a:br>
            <a:r>
              <a:rPr lang="en" sz="2100"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an account (second option </a:t>
            </a:r>
            <a:br>
              <a:rPr lang="en" sz="2100">
                <a:latin typeface="Darker Grotesque Medium"/>
                <a:ea typeface="Darker Grotesque Medium"/>
                <a:cs typeface="Darker Grotesque Medium"/>
                <a:sym typeface="Darker Grotesque Medium"/>
              </a:rPr>
            </a:br>
            <a:r>
              <a:rPr lang="en" sz="2100"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in progress)</a:t>
            </a:r>
            <a:endParaRPr sz="2100"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  <p:pic>
        <p:nvPicPr>
          <p:cNvPr id="902" name="Google Shape;902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0174" y="1424204"/>
            <a:ext cx="1473350" cy="3189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Google Shape;903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4649" y="1424188"/>
            <a:ext cx="1473350" cy="3189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67"/>
          <p:cNvSpPr txBox="1"/>
          <p:nvPr>
            <p:ph type="title"/>
          </p:nvPr>
        </p:nvSpPr>
        <p:spPr>
          <a:xfrm>
            <a:off x="1179600" y="405275"/>
            <a:ext cx="45972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IMPLEMENTED FEATURES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09" name="Google Shape;909;p67"/>
          <p:cNvSpPr txBox="1"/>
          <p:nvPr>
            <p:ph idx="1" type="body"/>
          </p:nvPr>
        </p:nvSpPr>
        <p:spPr>
          <a:xfrm>
            <a:off x="1179600" y="841900"/>
            <a:ext cx="6168300" cy="49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Simple Task: View and complete individual festival tasks ✅</a:t>
            </a:r>
            <a:endParaRPr sz="2100"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  <p:pic>
        <p:nvPicPr>
          <p:cNvPr id="910" name="Google Shape;910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5290" y="1442375"/>
            <a:ext cx="1550610" cy="3365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82350" y="1442375"/>
            <a:ext cx="1550610" cy="3365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2" name="Google Shape;912;p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28250" y="1446650"/>
            <a:ext cx="1550600" cy="3356923"/>
          </a:xfrm>
          <a:prstGeom prst="rect">
            <a:avLst/>
          </a:prstGeom>
          <a:noFill/>
          <a:ln>
            <a:noFill/>
          </a:ln>
        </p:spPr>
      </p:pic>
      <p:sp>
        <p:nvSpPr>
          <p:cNvPr id="913" name="Google Shape;913;p67"/>
          <p:cNvSpPr txBox="1"/>
          <p:nvPr/>
        </p:nvSpPr>
        <p:spPr>
          <a:xfrm>
            <a:off x="551700" y="1416613"/>
            <a:ext cx="32583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Darker Grotesque Medium"/>
              <a:buChar char="●"/>
            </a:pPr>
            <a:r>
              <a:rPr lang="en" sz="21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Homepage and tasks page</a:t>
            </a:r>
            <a:br>
              <a:rPr lang="en" sz="21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</a:br>
            <a:r>
              <a:rPr lang="en" sz="21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are now functional in code</a:t>
            </a:r>
            <a:endParaRPr sz="2100">
              <a:solidFill>
                <a:schemeClr val="lt1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Darker Grotesque Medium"/>
              <a:buChar char="●"/>
            </a:pPr>
            <a:r>
              <a:rPr lang="en" sz="21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Tasks page is accessible from</a:t>
            </a:r>
            <a:br>
              <a:rPr lang="en" sz="21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</a:br>
            <a:r>
              <a:rPr lang="en" sz="21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the home page, users can </a:t>
            </a:r>
            <a:br>
              <a:rPr lang="en" sz="21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</a:br>
            <a:r>
              <a:rPr lang="en" sz="21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now follow the process to </a:t>
            </a:r>
            <a:br>
              <a:rPr lang="en" sz="21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</a:br>
            <a:r>
              <a:rPr lang="en" sz="21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complete an individual task </a:t>
            </a:r>
            <a:br>
              <a:rPr lang="en" sz="21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</a:br>
            <a:r>
              <a:rPr lang="en" sz="2100">
                <a:solidFill>
                  <a:schemeClr val="lt1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with their own phone camera</a:t>
            </a:r>
            <a:endParaRPr sz="16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68"/>
          <p:cNvSpPr txBox="1"/>
          <p:nvPr>
            <p:ph type="title"/>
          </p:nvPr>
        </p:nvSpPr>
        <p:spPr>
          <a:xfrm>
            <a:off x="1179600" y="405275"/>
            <a:ext cx="45972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UNI</a:t>
            </a:r>
            <a:r>
              <a:rPr lang="en">
                <a:latin typeface="Alata"/>
                <a:ea typeface="Alata"/>
                <a:cs typeface="Alata"/>
                <a:sym typeface="Alata"/>
              </a:rPr>
              <a:t>MPLEMENTED FEATURES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19" name="Google Shape;919;p68"/>
          <p:cNvSpPr txBox="1"/>
          <p:nvPr>
            <p:ph idx="1" type="body"/>
          </p:nvPr>
        </p:nvSpPr>
        <p:spPr>
          <a:xfrm>
            <a:off x="1179600" y="841900"/>
            <a:ext cx="7148100" cy="340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Our intended features</a:t>
            </a:r>
            <a:endParaRPr sz="2100"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Font typeface="Darker Grotesque Medium"/>
              <a:buChar char="●"/>
            </a:pPr>
            <a:r>
              <a:rPr lang="en" sz="2700"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Adding a new friend</a:t>
            </a:r>
            <a:endParaRPr sz="2700"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Font typeface="Darker Grotesque Medium"/>
              <a:buChar char="●"/>
            </a:pPr>
            <a:r>
              <a:rPr lang="en" sz="2700"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Completing a group task (and creating a group)</a:t>
            </a:r>
            <a:endParaRPr sz="2700"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Font typeface="Darker Grotesque Medium"/>
              <a:buChar char="●"/>
            </a:pPr>
            <a:r>
              <a:rPr lang="en" sz="2700"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Communities tab with a personalized festival list </a:t>
            </a:r>
            <a:endParaRPr sz="2700"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Font typeface="Darker Grotesque Medium"/>
              <a:buChar char="●"/>
            </a:pPr>
            <a:r>
              <a:rPr lang="en" sz="2700"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Account creation &amp; onboarding screens</a:t>
            </a:r>
            <a:endParaRPr sz="2700"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69"/>
          <p:cNvSpPr txBox="1"/>
          <p:nvPr>
            <p:ph type="title"/>
          </p:nvPr>
        </p:nvSpPr>
        <p:spPr>
          <a:xfrm>
            <a:off x="1179600" y="405275"/>
            <a:ext cx="45972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UNIMPLEMENTED FEATURES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25" name="Google Shape;925;p69"/>
          <p:cNvSpPr txBox="1"/>
          <p:nvPr>
            <p:ph idx="1" type="body"/>
          </p:nvPr>
        </p:nvSpPr>
        <p:spPr>
          <a:xfrm>
            <a:off x="1179600" y="841900"/>
            <a:ext cx="7148100" cy="49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Our plans to implement intended features</a:t>
            </a:r>
            <a:endParaRPr sz="2100"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Font typeface="Darker Grotesque Medium"/>
              <a:buChar char="●"/>
            </a:pPr>
            <a:r>
              <a:rPr lang="en" sz="2700"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Integrate database to save users’ data &amp; transfer information between screens</a:t>
            </a:r>
            <a:endParaRPr sz="2700"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Font typeface="Darker Grotesque Medium"/>
              <a:buChar char="●"/>
            </a:pPr>
            <a:r>
              <a:rPr lang="en" sz="2700"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Aesthetic improvements for a dynamic user experience (motion graphics, sounds, and animations)</a:t>
            </a:r>
            <a:endParaRPr sz="2700"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Font typeface="Darker Grotesque Medium"/>
              <a:buChar char="●"/>
            </a:pPr>
            <a:r>
              <a:rPr lang="en" sz="2700"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Access a festival database (Ticketmaster’s) for scheduling feature</a:t>
            </a:r>
            <a:endParaRPr sz="2700"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7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WIZARD OF OZ TECHNIQUES</a:t>
            </a:r>
            <a:endParaRPr/>
          </a:p>
        </p:txBody>
      </p:sp>
      <p:sp>
        <p:nvSpPr>
          <p:cNvPr id="931" name="Google Shape;931;p70"/>
          <p:cNvSpPr txBox="1"/>
          <p:nvPr>
            <p:ph idx="1" type="subTitle"/>
          </p:nvPr>
        </p:nvSpPr>
        <p:spPr>
          <a:xfrm>
            <a:off x="720000" y="1634475"/>
            <a:ext cx="6754800" cy="20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en" sz="2400"/>
              <a:t>Adding a friend </a:t>
            </a:r>
            <a:r>
              <a:rPr lang="en" sz="2400"/>
              <a:t>– we will be managing the profile and “adding” back the user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en" sz="2400"/>
              <a:t>Image </a:t>
            </a:r>
            <a:r>
              <a:rPr b="1" lang="en" sz="2400"/>
              <a:t>verification</a:t>
            </a:r>
            <a:r>
              <a:rPr b="1" lang="en" sz="2400"/>
              <a:t> for task completion </a:t>
            </a:r>
            <a:r>
              <a:rPr lang="en" sz="2400"/>
              <a:t>– pictures are automatically verified and authenticated regardless of image uploaded </a:t>
            </a:r>
            <a:endParaRPr sz="24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7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HARDCODED ASPECTS</a:t>
            </a:r>
            <a:endParaRPr/>
          </a:p>
        </p:txBody>
      </p:sp>
      <p:sp>
        <p:nvSpPr>
          <p:cNvPr id="937" name="Google Shape;937;p71"/>
          <p:cNvSpPr txBox="1"/>
          <p:nvPr>
            <p:ph idx="1" type="subTitle"/>
          </p:nvPr>
        </p:nvSpPr>
        <p:spPr>
          <a:xfrm>
            <a:off x="720000" y="1634475"/>
            <a:ext cx="6754800" cy="20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Users log into a hard coded account with name and profile picture automatically filled (temporary)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Task generation</a:t>
            </a:r>
            <a:endParaRPr sz="24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72"/>
          <p:cNvSpPr txBox="1"/>
          <p:nvPr>
            <p:ph idx="1" type="subTitle"/>
          </p:nvPr>
        </p:nvSpPr>
        <p:spPr>
          <a:xfrm>
            <a:off x="1382200" y="807550"/>
            <a:ext cx="6826200" cy="106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We need to address </a:t>
            </a:r>
            <a:r>
              <a:rPr b="1" lang="en" sz="2000"/>
              <a:t>how to customize the camera and camera roll interfaces within our app</a:t>
            </a:r>
            <a:r>
              <a:rPr lang="en" sz="2000"/>
              <a:t>, as shown below. </a:t>
            </a:r>
            <a:endParaRPr sz="2000"/>
          </a:p>
        </p:txBody>
      </p:sp>
      <p:sp>
        <p:nvSpPr>
          <p:cNvPr id="943" name="Google Shape;943;p72"/>
          <p:cNvSpPr txBox="1"/>
          <p:nvPr>
            <p:ph type="title"/>
          </p:nvPr>
        </p:nvSpPr>
        <p:spPr>
          <a:xfrm>
            <a:off x="1309625" y="42687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ISSUES/QUESTIONS</a:t>
            </a:r>
            <a:endParaRPr/>
          </a:p>
        </p:txBody>
      </p:sp>
      <p:sp>
        <p:nvSpPr>
          <p:cNvPr id="944" name="Google Shape;944;p72"/>
          <p:cNvSpPr txBox="1"/>
          <p:nvPr>
            <p:ph idx="1" type="subTitle"/>
          </p:nvPr>
        </p:nvSpPr>
        <p:spPr>
          <a:xfrm>
            <a:off x="1478650" y="2690175"/>
            <a:ext cx="3320100" cy="106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Our current tool, Expo Image Picker, offers a basic camera layout which doesn't align with our desired aesthetic or functionality. The challenge is to enhance this feature to display task progress visually while staying within the Expo framework.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pic>
        <p:nvPicPr>
          <p:cNvPr id="945" name="Google Shape;945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1125" y="1714507"/>
            <a:ext cx="1502767" cy="3221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6" name="Google Shape;946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05633" y="1714499"/>
            <a:ext cx="1502768" cy="322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73"/>
          <p:cNvSpPr/>
          <p:nvPr/>
        </p:nvSpPr>
        <p:spPr>
          <a:xfrm>
            <a:off x="4769088" y="536400"/>
            <a:ext cx="2767500" cy="709800"/>
          </a:xfrm>
          <a:prstGeom prst="roundRect">
            <a:avLst>
              <a:gd fmla="val 16667" name="adj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CCCCC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952" name="Google Shape;952;p73"/>
          <p:cNvSpPr txBox="1"/>
          <p:nvPr>
            <p:ph idx="15" type="title"/>
          </p:nvPr>
        </p:nvSpPr>
        <p:spPr>
          <a:xfrm>
            <a:off x="1415688" y="2261100"/>
            <a:ext cx="22734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4000">
                <a:latin typeface="Alata"/>
                <a:ea typeface="Alata"/>
                <a:cs typeface="Alata"/>
                <a:sym typeface="Alata"/>
              </a:rPr>
              <a:t>AGENDA</a:t>
            </a:r>
            <a:endParaRPr b="0" sz="40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53" name="Google Shape;953;p73"/>
          <p:cNvSpPr txBox="1"/>
          <p:nvPr>
            <p:ph type="title"/>
          </p:nvPr>
        </p:nvSpPr>
        <p:spPr>
          <a:xfrm>
            <a:off x="5364163" y="778375"/>
            <a:ext cx="1561200" cy="2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HE RESULTS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54" name="Google Shape;954;p73"/>
          <p:cNvSpPr/>
          <p:nvPr/>
        </p:nvSpPr>
        <p:spPr>
          <a:xfrm>
            <a:off x="4769088" y="1409850"/>
            <a:ext cx="2767500" cy="709800"/>
          </a:xfrm>
          <a:prstGeom prst="roundRect">
            <a:avLst>
              <a:gd fmla="val 16667" name="adj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8752FF"/>
              </a:highlight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955" name="Google Shape;955;p73"/>
          <p:cNvSpPr txBox="1"/>
          <p:nvPr>
            <p:ph type="title"/>
          </p:nvPr>
        </p:nvSpPr>
        <p:spPr>
          <a:xfrm>
            <a:off x="5364163" y="1641600"/>
            <a:ext cx="2022900" cy="2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REVISED DESIGN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56" name="Google Shape;956;p73"/>
          <p:cNvSpPr/>
          <p:nvPr/>
        </p:nvSpPr>
        <p:spPr>
          <a:xfrm>
            <a:off x="4769088" y="2283300"/>
            <a:ext cx="2767500" cy="709800"/>
          </a:xfrm>
          <a:prstGeom prst="roundRect">
            <a:avLst>
              <a:gd fmla="val 16667" name="adj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957" name="Google Shape;957;p73"/>
          <p:cNvSpPr txBox="1"/>
          <p:nvPr>
            <p:ph type="title"/>
          </p:nvPr>
        </p:nvSpPr>
        <p:spPr>
          <a:xfrm>
            <a:off x="5364163" y="2515050"/>
            <a:ext cx="2115600" cy="2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PROTOTYPE IMPLEMENTATION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58" name="Google Shape;958;p73"/>
          <p:cNvSpPr/>
          <p:nvPr/>
        </p:nvSpPr>
        <p:spPr>
          <a:xfrm>
            <a:off x="4769088" y="3156750"/>
            <a:ext cx="2767500" cy="709800"/>
          </a:xfrm>
          <a:prstGeom prst="roundRect">
            <a:avLst>
              <a:gd fmla="val 16667" name="adj"/>
            </a:avLst>
          </a:prstGeom>
          <a:solidFill>
            <a:srgbClr val="8752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959" name="Google Shape;959;p73"/>
          <p:cNvSpPr txBox="1"/>
          <p:nvPr>
            <p:ph type="title"/>
          </p:nvPr>
        </p:nvSpPr>
        <p:spPr>
          <a:xfrm>
            <a:off x="5364162" y="3388505"/>
            <a:ext cx="2303700" cy="2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AC9FF"/>
                </a:solidFill>
                <a:latin typeface="Alata"/>
                <a:ea typeface="Alata"/>
                <a:cs typeface="Alata"/>
                <a:sym typeface="Alata"/>
              </a:rPr>
              <a:t>DEMO</a:t>
            </a:r>
            <a:endParaRPr>
              <a:solidFill>
                <a:srgbClr val="DAC9FF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60" name="Google Shape;960;p73"/>
          <p:cNvSpPr/>
          <p:nvPr/>
        </p:nvSpPr>
        <p:spPr>
          <a:xfrm>
            <a:off x="4769088" y="4030200"/>
            <a:ext cx="2767500" cy="709800"/>
          </a:xfrm>
          <a:prstGeom prst="roundRect">
            <a:avLst>
              <a:gd fmla="val 16667" name="adj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961" name="Google Shape;961;p73"/>
          <p:cNvSpPr txBox="1"/>
          <p:nvPr>
            <p:ph type="title"/>
          </p:nvPr>
        </p:nvSpPr>
        <p:spPr>
          <a:xfrm>
            <a:off x="5364178" y="4271300"/>
            <a:ext cx="1674600" cy="2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SUMMARY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62" name="Google Shape;962;p73"/>
          <p:cNvSpPr txBox="1"/>
          <p:nvPr>
            <p:ph idx="2" type="title"/>
          </p:nvPr>
        </p:nvSpPr>
        <p:spPr>
          <a:xfrm>
            <a:off x="5003560" y="759192"/>
            <a:ext cx="360600" cy="2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Alata"/>
                <a:ea typeface="Alata"/>
                <a:cs typeface="Alata"/>
                <a:sym typeface="Alata"/>
              </a:rPr>
              <a:t>1</a:t>
            </a:r>
            <a:endParaRPr b="1" sz="22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63" name="Google Shape;963;p73"/>
          <p:cNvSpPr txBox="1"/>
          <p:nvPr>
            <p:ph idx="2" type="title"/>
          </p:nvPr>
        </p:nvSpPr>
        <p:spPr>
          <a:xfrm>
            <a:off x="5003560" y="1632443"/>
            <a:ext cx="360600" cy="2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Alata"/>
                <a:ea typeface="Alata"/>
                <a:cs typeface="Alata"/>
                <a:sym typeface="Alata"/>
              </a:rPr>
              <a:t>2</a:t>
            </a:r>
            <a:endParaRPr b="1" sz="22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64" name="Google Shape;964;p73"/>
          <p:cNvSpPr txBox="1"/>
          <p:nvPr>
            <p:ph idx="2" type="title"/>
          </p:nvPr>
        </p:nvSpPr>
        <p:spPr>
          <a:xfrm>
            <a:off x="5003560" y="2506095"/>
            <a:ext cx="360600" cy="2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Alata"/>
                <a:ea typeface="Alata"/>
                <a:cs typeface="Alata"/>
                <a:sym typeface="Alata"/>
              </a:rPr>
              <a:t>3</a:t>
            </a:r>
            <a:endParaRPr b="1" sz="22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65" name="Google Shape;965;p73"/>
          <p:cNvSpPr txBox="1"/>
          <p:nvPr>
            <p:ph idx="2" type="title"/>
          </p:nvPr>
        </p:nvSpPr>
        <p:spPr>
          <a:xfrm>
            <a:off x="5003560" y="3379545"/>
            <a:ext cx="360600" cy="2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DAC9FF"/>
                </a:solidFill>
                <a:latin typeface="Alata"/>
                <a:ea typeface="Alata"/>
                <a:cs typeface="Alata"/>
                <a:sym typeface="Alata"/>
              </a:rPr>
              <a:t>4</a:t>
            </a:r>
            <a:endParaRPr b="1" sz="2200">
              <a:solidFill>
                <a:srgbClr val="DAC9FF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66" name="Google Shape;966;p73"/>
          <p:cNvSpPr txBox="1"/>
          <p:nvPr>
            <p:ph idx="2" type="title"/>
          </p:nvPr>
        </p:nvSpPr>
        <p:spPr>
          <a:xfrm>
            <a:off x="5003560" y="4252995"/>
            <a:ext cx="360600" cy="2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Alata"/>
                <a:ea typeface="Alata"/>
                <a:cs typeface="Alata"/>
                <a:sym typeface="Alata"/>
              </a:rPr>
              <a:t>5</a:t>
            </a:r>
            <a:endParaRPr b="1" sz="2200"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74"/>
          <p:cNvSpPr/>
          <p:nvPr/>
        </p:nvSpPr>
        <p:spPr>
          <a:xfrm>
            <a:off x="4769088" y="536400"/>
            <a:ext cx="2767500" cy="709800"/>
          </a:xfrm>
          <a:prstGeom prst="roundRect">
            <a:avLst>
              <a:gd fmla="val 16667" name="adj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CCCCC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972" name="Google Shape;972;p74"/>
          <p:cNvSpPr txBox="1"/>
          <p:nvPr>
            <p:ph idx="15" type="title"/>
          </p:nvPr>
        </p:nvSpPr>
        <p:spPr>
          <a:xfrm>
            <a:off x="1415688" y="2261100"/>
            <a:ext cx="22734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4000">
                <a:latin typeface="Alata"/>
                <a:ea typeface="Alata"/>
                <a:cs typeface="Alata"/>
                <a:sym typeface="Alata"/>
              </a:rPr>
              <a:t>AGENDA</a:t>
            </a:r>
            <a:endParaRPr b="0" sz="40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73" name="Google Shape;973;p74"/>
          <p:cNvSpPr txBox="1"/>
          <p:nvPr>
            <p:ph type="title"/>
          </p:nvPr>
        </p:nvSpPr>
        <p:spPr>
          <a:xfrm>
            <a:off x="5364163" y="778375"/>
            <a:ext cx="1561200" cy="2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HE RESULTS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74" name="Google Shape;974;p74"/>
          <p:cNvSpPr/>
          <p:nvPr/>
        </p:nvSpPr>
        <p:spPr>
          <a:xfrm>
            <a:off x="4769088" y="1409850"/>
            <a:ext cx="2767500" cy="709800"/>
          </a:xfrm>
          <a:prstGeom prst="roundRect">
            <a:avLst>
              <a:gd fmla="val 16667" name="adj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8752FF"/>
              </a:highlight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975" name="Google Shape;975;p74"/>
          <p:cNvSpPr txBox="1"/>
          <p:nvPr>
            <p:ph type="title"/>
          </p:nvPr>
        </p:nvSpPr>
        <p:spPr>
          <a:xfrm>
            <a:off x="5364163" y="1641600"/>
            <a:ext cx="2022900" cy="2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REVISED DESIGN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76" name="Google Shape;976;p74"/>
          <p:cNvSpPr/>
          <p:nvPr/>
        </p:nvSpPr>
        <p:spPr>
          <a:xfrm>
            <a:off x="4769088" y="2283300"/>
            <a:ext cx="2767500" cy="709800"/>
          </a:xfrm>
          <a:prstGeom prst="roundRect">
            <a:avLst>
              <a:gd fmla="val 16667" name="adj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977" name="Google Shape;977;p74"/>
          <p:cNvSpPr txBox="1"/>
          <p:nvPr>
            <p:ph type="title"/>
          </p:nvPr>
        </p:nvSpPr>
        <p:spPr>
          <a:xfrm>
            <a:off x="5364163" y="2515050"/>
            <a:ext cx="2115600" cy="2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PROTOTYPE IMPLEMENTATION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78" name="Google Shape;978;p74"/>
          <p:cNvSpPr/>
          <p:nvPr/>
        </p:nvSpPr>
        <p:spPr>
          <a:xfrm>
            <a:off x="4769088" y="3156750"/>
            <a:ext cx="2767500" cy="709800"/>
          </a:xfrm>
          <a:prstGeom prst="roundRect">
            <a:avLst>
              <a:gd fmla="val 16667" name="adj"/>
            </a:avLst>
          </a:prstGeom>
          <a:solidFill>
            <a:srgbClr val="D9D9D9">
              <a:alpha val="187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979" name="Google Shape;979;p74"/>
          <p:cNvSpPr txBox="1"/>
          <p:nvPr>
            <p:ph type="title"/>
          </p:nvPr>
        </p:nvSpPr>
        <p:spPr>
          <a:xfrm>
            <a:off x="5364162" y="3388505"/>
            <a:ext cx="2303700" cy="2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ata"/>
                <a:ea typeface="Alata"/>
                <a:cs typeface="Alata"/>
                <a:sym typeface="Alata"/>
              </a:rPr>
              <a:t>DEMO</a:t>
            </a:r>
            <a:endParaRPr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80" name="Google Shape;980;p74"/>
          <p:cNvSpPr/>
          <p:nvPr/>
        </p:nvSpPr>
        <p:spPr>
          <a:xfrm>
            <a:off x="4769088" y="4030200"/>
            <a:ext cx="2767500" cy="709800"/>
          </a:xfrm>
          <a:prstGeom prst="roundRect">
            <a:avLst>
              <a:gd fmla="val 16667" name="adj"/>
            </a:avLst>
          </a:prstGeom>
          <a:solidFill>
            <a:srgbClr val="8752FF">
              <a:alpha val="36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981" name="Google Shape;981;p74"/>
          <p:cNvSpPr txBox="1"/>
          <p:nvPr>
            <p:ph type="title"/>
          </p:nvPr>
        </p:nvSpPr>
        <p:spPr>
          <a:xfrm>
            <a:off x="5364178" y="4271300"/>
            <a:ext cx="1674600" cy="2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AC9FF"/>
                </a:solidFill>
                <a:latin typeface="Alata"/>
                <a:ea typeface="Alata"/>
                <a:cs typeface="Alata"/>
                <a:sym typeface="Alata"/>
              </a:rPr>
              <a:t>SUMMARY</a:t>
            </a:r>
            <a:endParaRPr>
              <a:solidFill>
                <a:srgbClr val="DAC9FF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82" name="Google Shape;982;p74"/>
          <p:cNvSpPr txBox="1"/>
          <p:nvPr>
            <p:ph idx="2" type="title"/>
          </p:nvPr>
        </p:nvSpPr>
        <p:spPr>
          <a:xfrm>
            <a:off x="5003560" y="759192"/>
            <a:ext cx="360600" cy="2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Alata"/>
                <a:ea typeface="Alata"/>
                <a:cs typeface="Alata"/>
                <a:sym typeface="Alata"/>
              </a:rPr>
              <a:t>1</a:t>
            </a:r>
            <a:endParaRPr b="1" sz="22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83" name="Google Shape;983;p74"/>
          <p:cNvSpPr txBox="1"/>
          <p:nvPr>
            <p:ph idx="2" type="title"/>
          </p:nvPr>
        </p:nvSpPr>
        <p:spPr>
          <a:xfrm>
            <a:off x="5003560" y="1632443"/>
            <a:ext cx="360600" cy="2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Alata"/>
                <a:ea typeface="Alata"/>
                <a:cs typeface="Alata"/>
                <a:sym typeface="Alata"/>
              </a:rPr>
              <a:t>2</a:t>
            </a:r>
            <a:endParaRPr b="1" sz="22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84" name="Google Shape;984;p74"/>
          <p:cNvSpPr txBox="1"/>
          <p:nvPr>
            <p:ph idx="2" type="title"/>
          </p:nvPr>
        </p:nvSpPr>
        <p:spPr>
          <a:xfrm>
            <a:off x="5003560" y="2506095"/>
            <a:ext cx="360600" cy="2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Alata"/>
                <a:ea typeface="Alata"/>
                <a:cs typeface="Alata"/>
                <a:sym typeface="Alata"/>
              </a:rPr>
              <a:t>3</a:t>
            </a:r>
            <a:endParaRPr b="1" sz="22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85" name="Google Shape;985;p74"/>
          <p:cNvSpPr txBox="1"/>
          <p:nvPr>
            <p:ph idx="2" type="title"/>
          </p:nvPr>
        </p:nvSpPr>
        <p:spPr>
          <a:xfrm>
            <a:off x="5003560" y="3379545"/>
            <a:ext cx="360600" cy="2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Alata"/>
                <a:ea typeface="Alata"/>
                <a:cs typeface="Alata"/>
                <a:sym typeface="Alata"/>
              </a:rPr>
              <a:t>4</a:t>
            </a:r>
            <a:endParaRPr b="1" sz="22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86" name="Google Shape;986;p74"/>
          <p:cNvSpPr txBox="1"/>
          <p:nvPr>
            <p:ph idx="2" type="title"/>
          </p:nvPr>
        </p:nvSpPr>
        <p:spPr>
          <a:xfrm>
            <a:off x="5003560" y="4252995"/>
            <a:ext cx="360600" cy="2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DAC9FF"/>
                </a:solidFill>
                <a:latin typeface="Alata"/>
                <a:ea typeface="Alata"/>
                <a:cs typeface="Alata"/>
                <a:sym typeface="Alata"/>
              </a:rPr>
              <a:t>5</a:t>
            </a:r>
            <a:endParaRPr b="1" sz="2200">
              <a:solidFill>
                <a:srgbClr val="DAC9FF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75"/>
          <p:cNvSpPr txBox="1"/>
          <p:nvPr>
            <p:ph type="title"/>
          </p:nvPr>
        </p:nvSpPr>
        <p:spPr>
          <a:xfrm>
            <a:off x="586225" y="445400"/>
            <a:ext cx="6507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Alata"/>
                <a:ea typeface="Alata"/>
                <a:cs typeface="Alata"/>
                <a:sym typeface="Alata"/>
              </a:rPr>
              <a:t>SUMMARY</a:t>
            </a:r>
            <a:endParaRPr b="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92" name="Google Shape;992;p75"/>
          <p:cNvSpPr txBox="1"/>
          <p:nvPr/>
        </p:nvSpPr>
        <p:spPr>
          <a:xfrm>
            <a:off x="907150" y="1469550"/>
            <a:ext cx="6368100" cy="22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Darker Grotesque"/>
              <a:buChar char="●"/>
            </a:pPr>
            <a:r>
              <a:rPr b="1" lang="en" sz="23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23 total revisions </a:t>
            </a:r>
            <a:r>
              <a:rPr lang="en" sz="23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based on heuristic evaluations</a:t>
            </a:r>
            <a:endParaRPr sz="23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Darker Grotesque"/>
              <a:buChar char="●"/>
            </a:pPr>
            <a:r>
              <a:rPr b="1" lang="en" sz="23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Tasks 2 &amp; 3</a:t>
            </a:r>
            <a:r>
              <a:rPr lang="en" sz="23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need to be fully implemented into hi-fi prototype</a:t>
            </a:r>
            <a:endParaRPr sz="23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Darker Grotesque"/>
              <a:buChar char="●"/>
            </a:pPr>
            <a:r>
              <a:rPr b="1" lang="en" sz="23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Temporary hard coded items</a:t>
            </a:r>
            <a:r>
              <a:rPr lang="en" sz="23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will be </a:t>
            </a:r>
            <a:r>
              <a:rPr b="1" lang="en" sz="23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replaced</a:t>
            </a:r>
            <a:r>
              <a:rPr lang="en" sz="23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with more functional features</a:t>
            </a:r>
            <a:endParaRPr sz="23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Darker Grotesque"/>
              <a:buChar char="●"/>
            </a:pPr>
            <a:r>
              <a:rPr b="1" lang="en" sz="23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All final touches</a:t>
            </a:r>
            <a:r>
              <a:rPr lang="en" sz="23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will be completed by the </a:t>
            </a:r>
            <a:r>
              <a:rPr b="1" lang="en" sz="230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deadline</a:t>
            </a:r>
            <a:endParaRPr b="1" sz="23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76"/>
          <p:cNvSpPr txBox="1"/>
          <p:nvPr>
            <p:ph idx="1" type="subTitle"/>
          </p:nvPr>
        </p:nvSpPr>
        <p:spPr>
          <a:xfrm>
            <a:off x="4989325" y="1955775"/>
            <a:ext cx="2907600" cy="41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Questions?</a:t>
            </a:r>
            <a:endParaRPr sz="2100"/>
          </a:p>
        </p:txBody>
      </p:sp>
      <p:sp>
        <p:nvSpPr>
          <p:cNvPr id="998" name="Google Shape;998;p76"/>
          <p:cNvSpPr txBox="1"/>
          <p:nvPr>
            <p:ph type="title"/>
          </p:nvPr>
        </p:nvSpPr>
        <p:spPr>
          <a:xfrm>
            <a:off x="4882100" y="1076000"/>
            <a:ext cx="3534900" cy="75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Alata"/>
                <a:ea typeface="Alata"/>
                <a:cs typeface="Alata"/>
                <a:sym typeface="Alata"/>
              </a:rPr>
              <a:t>THANKS!</a:t>
            </a:r>
            <a:endParaRPr sz="4000"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99" name="Google Shape;999;p76"/>
          <p:cNvSpPr txBox="1"/>
          <p:nvPr>
            <p:ph idx="1" type="subTitle"/>
          </p:nvPr>
        </p:nvSpPr>
        <p:spPr>
          <a:xfrm>
            <a:off x="4989325" y="2835550"/>
            <a:ext cx="2907600" cy="143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Contact us! 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hlink"/>
                </a:solidFill>
                <a:hlinkClick r:id="rId3"/>
              </a:rPr>
              <a:t>sofiakim@stanford.edu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hlink"/>
                </a:solidFill>
                <a:hlinkClick r:id="rId4"/>
              </a:rPr>
              <a:t>smoua@stanford.edu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hlink"/>
                </a:solidFill>
                <a:hlinkClick r:id="rId5"/>
              </a:rPr>
              <a:t>tmquach@stanford.edu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3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77"/>
          <p:cNvSpPr txBox="1"/>
          <p:nvPr/>
        </p:nvSpPr>
        <p:spPr>
          <a:xfrm>
            <a:off x="1668450" y="1814475"/>
            <a:ext cx="5807100" cy="5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HE Revisions Appendix</a:t>
            </a:r>
            <a:endParaRPr sz="37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1005" name="Google Shape;1005;p77"/>
          <p:cNvSpPr txBox="1"/>
          <p:nvPr/>
        </p:nvSpPr>
        <p:spPr>
          <a:xfrm>
            <a:off x="4275000" y="2386400"/>
            <a:ext cx="59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Darker Grotesque"/>
                <a:ea typeface="Darker Grotesque"/>
                <a:cs typeface="Darker Grotesque"/>
                <a:sym typeface="Darker Grotesque"/>
                <a:hlinkClick r:id="rId3"/>
              </a:rPr>
              <a:t>link</a:t>
            </a:r>
            <a:endParaRPr sz="240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78"/>
          <p:cNvSpPr txBox="1"/>
          <p:nvPr/>
        </p:nvSpPr>
        <p:spPr>
          <a:xfrm>
            <a:off x="662100" y="453025"/>
            <a:ext cx="4797300" cy="5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LINK TO FIGMA PROTOTYPE</a:t>
            </a:r>
            <a:endParaRPr sz="24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1011" name="Google Shape;1011;p78"/>
          <p:cNvSpPr txBox="1"/>
          <p:nvPr/>
        </p:nvSpPr>
        <p:spPr>
          <a:xfrm>
            <a:off x="662100" y="1463600"/>
            <a:ext cx="73761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Darker Grotesque"/>
                <a:ea typeface="Darker Grotesque"/>
                <a:cs typeface="Darker Grotesque"/>
                <a:sym typeface="Darker Grotesque"/>
                <a:hlinkClick r:id="rId3"/>
              </a:rPr>
              <a:t>https://www.figma.com/proto/uNvzGnBBYrtMgi6hSX6bYu/kandi-CS147-AU23?type=design&amp;node-id=303-964&amp;t=JqOvmkCQDaeFfddT-0&amp;scaling=min-zoom&amp;page-id=303%3A498</a:t>
            </a:r>
            <a:endParaRPr sz="1800"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Infectious Disease by Slidesgo">
  <a:themeElements>
    <a:clrScheme name="Simple Light">
      <a:dk1>
        <a:srgbClr val="252525"/>
      </a:dk1>
      <a:lt1>
        <a:srgbClr val="FFFFFF"/>
      </a:lt1>
      <a:dk2>
        <a:srgbClr val="302DEE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