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0"/>
  </p:normalViewPr>
  <p:slideViewPr>
    <p:cSldViewPr snapToGrid="0" snapToObjects="1">
      <p:cViewPr varScale="1">
        <p:scale>
          <a:sx n="143" d="100"/>
          <a:sy n="143" d="100"/>
        </p:scale>
        <p:origin x="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387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A5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6ee03eea-a897-440c-b130-f2c260c350f7?pitch-bytes=20829&amp;pitch-content-type=image%2Fjpeg"/>
          <p:cNvPicPr>
            <a:picLocks noChangeAspect="1"/>
          </p:cNvPicPr>
          <p:nvPr/>
        </p:nvPicPr>
        <p:blipFill>
          <a:blip r:embed="rId3">
            <a:alphaModFix amt="92000"/>
            <a:blur rad="150"/>
          </a:blip>
          <a:srcRect t="12132" b="12132"/>
          <a:stretch/>
        </p:blipFill>
        <p:spPr>
          <a:xfrm>
            <a:off x="0" y="80682"/>
            <a:ext cx="9144000" cy="5143500"/>
          </a:xfrm>
          <a:prstGeom prst="rect">
            <a:avLst/>
          </a:prstGeom>
          <a:effectLst>
            <a:blur rad="190500"/>
          </a:effectLst>
        </p:spPr>
      </p:pic>
      <p:sp>
        <p:nvSpPr>
          <p:cNvPr id="4" name="Text 0"/>
          <p:cNvSpPr/>
          <p:nvPr/>
        </p:nvSpPr>
        <p:spPr>
          <a:xfrm>
            <a:off x="-203307" y="2573310"/>
            <a:ext cx="9144000" cy="2728912"/>
          </a:xfrm>
          <a:prstGeom prst="rect">
            <a:avLst/>
          </a:prstGeom>
          <a:noFill/>
          <a:ln/>
          <a:effectLst>
            <a:outerShdw blurRad="127000" dist="38100" dir="3600000" algn="bl" rotWithShape="0">
              <a:srgbClr val="000000">
                <a:alpha val="34000"/>
              </a:srgbClr>
            </a:outerShdw>
          </a:effectLst>
        </p:spPr>
        <p:txBody>
          <a:bodyPr wrap="square" lIns="0" tIns="0" rIns="0" bIns="0" rtlCol="0" anchor="b"/>
          <a:lstStyle/>
          <a:p>
            <a:pPr algn="l">
              <a:lnSpc>
                <a:spcPts val="19688"/>
              </a:lnSpc>
            </a:pPr>
            <a:r>
              <a:rPr lang="en-US" sz="22500" b="0" kern="0" spc="-96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Bottle</a:t>
            </a:r>
            <a:endParaRPr lang="en-US" sz="26250" dirty="0"/>
          </a:p>
        </p:txBody>
      </p:sp>
      <p:sp>
        <p:nvSpPr>
          <p:cNvPr id="5" name="Text 1"/>
          <p:cNvSpPr/>
          <p:nvPr/>
        </p:nvSpPr>
        <p:spPr>
          <a:xfrm>
            <a:off x="631139" y="366749"/>
            <a:ext cx="9144000" cy="375270"/>
          </a:xfrm>
          <a:prstGeom prst="rect">
            <a:avLst/>
          </a:prstGeom>
          <a:noFill/>
          <a:ln/>
          <a:effectLst>
            <a:outerShdw blurRad="127000" dist="38100" dir="3600000" algn="bl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rtlCol="0" anchor="t"/>
          <a:lstStyle/>
          <a:p>
            <a:pPr algn="l">
              <a:lnSpc>
                <a:spcPts val="2880"/>
              </a:lnSpc>
            </a:pPr>
            <a:r>
              <a:rPr lang="en-US" sz="1800" b="1" kern="0" spc="6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UNCAP YOUR DAY WITH OTHERS</a:t>
            </a:r>
            <a:endParaRPr lang="en-US" sz="1800" dirty="0"/>
          </a:p>
        </p:txBody>
      </p:sp>
      <p:pic>
        <p:nvPicPr>
          <p:cNvPr id="6" name="Image 1" descr="https://pitch-assets-ccb95893-de3f-4266-973c-20049231b248.s3.eu-west-1.amazonaws.com/a102f7d7-4359-4981-8201-59019e2d0b84?pitch-bytes=54712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4118" y="159794"/>
            <a:ext cx="633152" cy="633152"/>
          </a:xfrm>
          <a:prstGeom prst="rect">
            <a:avLst/>
          </a:prstGeom>
          <a:effectLst>
            <a:outerShdw blurRad="3175" dist="50800" dir="2700000" algn="bl" rotWithShape="0">
              <a:srgbClr val="000000">
                <a:alpha val="20000"/>
              </a:srgbClr>
            </a:outerShdw>
          </a:effectLst>
        </p:spPr>
      </p:pic>
      <p:pic>
        <p:nvPicPr>
          <p:cNvPr id="7" name="Image 2" descr="https://pitch-assets-ccb95893-de3f-4266-973c-20049231b248.s3.eu-west-1.amazonaws.com/534cc100-6d40-40e2-aa5b-79b32512a085?pitch-bytes=394858&amp;pitch-content-type=image%2Fpng"/>
          <p:cNvPicPr>
            <a:picLocks noChangeAspect="1"/>
          </p:cNvPicPr>
          <p:nvPr/>
        </p:nvPicPr>
        <p:blipFill>
          <a:blip r:embed="rId5"/>
          <a:srcRect b="585"/>
          <a:stretch/>
        </p:blipFill>
        <p:spPr>
          <a:xfrm>
            <a:off x="4933318" y="164796"/>
            <a:ext cx="1223994" cy="2637415"/>
          </a:xfrm>
          <a:prstGeom prst="rect">
            <a:avLst/>
          </a:prstGeom>
          <a:effectLst>
            <a:outerShdw blurRad="406400" dist="50800" dir="5400000" algn="bl" rotWithShape="0">
              <a:srgbClr val="000000">
                <a:alpha val="20000"/>
              </a:srgbClr>
            </a:outerShdw>
          </a:effectLst>
        </p:spPr>
      </p:pic>
      <p:pic>
        <p:nvPicPr>
          <p:cNvPr id="8" name="Image 3" descr="https://pitch-assets-ccb95893-de3f-4266-973c-20049231b248.s3.eu-west-1.amazonaws.com/dd740317-8c48-4fd3-8633-53060ee37258?pitch-bytes=313095&amp;pitch-content-type=image%2Fpng"/>
          <p:cNvPicPr>
            <a:picLocks noChangeAspect="1"/>
          </p:cNvPicPr>
          <p:nvPr/>
        </p:nvPicPr>
        <p:blipFill>
          <a:blip r:embed="rId6"/>
          <a:srcRect b="457"/>
          <a:stretch/>
        </p:blipFill>
        <p:spPr>
          <a:xfrm>
            <a:off x="6377372" y="163518"/>
            <a:ext cx="1223013" cy="2638692"/>
          </a:xfrm>
          <a:prstGeom prst="rect">
            <a:avLst/>
          </a:prstGeom>
          <a:effectLst>
            <a:outerShdw blurRad="406400" dist="50800" dir="5400000" algn="bl" rotWithShape="0">
              <a:srgbClr val="000000">
                <a:alpha val="20000"/>
              </a:srgbClr>
            </a:outerShdw>
          </a:effectLst>
        </p:spPr>
      </p:pic>
      <p:pic>
        <p:nvPicPr>
          <p:cNvPr id="9" name="Image 4" descr="https://pitch-assets-ccb95893-de3f-4266-973c-20049231b248.s3.eu-west-1.amazonaws.com/e11b72f5-0228-4b4e-8628-ac54c760faae?pitch-bytes=1398891&amp;pitch-content-type=image%2Fpng"/>
          <p:cNvPicPr>
            <a:picLocks noChangeAspect="1"/>
          </p:cNvPicPr>
          <p:nvPr/>
        </p:nvPicPr>
        <p:blipFill>
          <a:blip r:embed="rId7"/>
          <a:srcRect r="54"/>
          <a:stretch/>
        </p:blipFill>
        <p:spPr>
          <a:xfrm>
            <a:off x="7797478" y="165129"/>
            <a:ext cx="1216027" cy="2637081"/>
          </a:xfrm>
          <a:prstGeom prst="rect">
            <a:avLst/>
          </a:prstGeom>
          <a:effectLst>
            <a:outerShdw blurRad="406400" dist="50800" dir="5400000" algn="bl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Macintosh PowerPoint</Application>
  <PresentationFormat>On-screen Show (16:9)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Cabinet Grotesk</vt:lpstr>
      <vt:lpstr>Inter</vt:lpstr>
      <vt:lpstr>Roboto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Bottle</dc:title>
  <dc:subject>PptxGenJS Presentation</dc:subject>
  <dc:creator>Pitch Software GmbH</dc:creator>
  <cp:lastModifiedBy>(Student) Tracy.W2</cp:lastModifiedBy>
  <cp:revision>2</cp:revision>
  <dcterms:created xsi:type="dcterms:W3CDTF">2023-12-07T07:58:19Z</dcterms:created>
  <dcterms:modified xsi:type="dcterms:W3CDTF">2023-12-08T00:11:25Z</dcterms:modified>
</cp:coreProperties>
</file>