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Default ContentType="image/jpeg" Extension="jpeg"/>
  <Override ContentType="application/vnd.openxmlformats-officedocument.custom-properties+xml" PartName="/docProps/custom.xml"/>
</Types>
</file>

<file path=_rels/.rels><?xml version="1.0" encoding="UTF-8" standalone="yes" ?><Relationships xmlns="http://schemas.openxmlformats.org/package/2006/relationships"><Relationship Id="rId1" Target="ppt/presentation.xml" Type="http://schemas.openxmlformats.org/officeDocument/2006/relationships/officeDocument"/><Relationship Id="rId2"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9" r:id="rId4"/>
    <p:sldMasterId id="214748369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Lst>
  <p:sldSz cy="5143500" cx="9144000"/>
  <p:notesSz cx="6858000" cy="9144000"/>
  <p:embeddedFontLst>
    <p:embeddedFont>
      <p:font typeface="Alexandria Light"/>
      <p:regular r:id="rId52"/>
      <p:bold r:id="rId53"/>
    </p:embeddedFont>
    <p:embeddedFont>
      <p:font typeface="Alexandria Medium"/>
      <p:regular r:id="rId54"/>
      <p:bold r:id="rId55"/>
    </p:embeddedFont>
    <p:embeddedFont>
      <p:font typeface="Albert Sans Black"/>
      <p:bold r:id="rId56"/>
      <p:boldItalic r:id="rId57"/>
    </p:embeddedFont>
    <p:embeddedFont>
      <p:font typeface="Albert Sans Light"/>
      <p:regular r:id="rId58"/>
      <p:bold r:id="rId59"/>
      <p:italic r:id="rId60"/>
      <p:boldItalic r:id="rId61"/>
    </p:embeddedFont>
    <p:embeddedFont>
      <p:font typeface="Albert Sans"/>
      <p:regular r:id="rId62"/>
      <p:bold r:id="rId63"/>
      <p:italic r:id="rId64"/>
      <p:boldItalic r:id="rId65"/>
    </p:embeddedFont>
    <p:embeddedFont>
      <p:font typeface="Alexandria"/>
      <p:regular r:id="rId66"/>
      <p:bold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AlbertSans-regular.fntdata"/><Relationship Id="rId61" Type="http://schemas.openxmlformats.org/officeDocument/2006/relationships/font" Target="fonts/AlbertSansLight-boldItalic.fntdata"/><Relationship Id="rId20" Type="http://schemas.openxmlformats.org/officeDocument/2006/relationships/slide" Target="slides/slide14.xml"/><Relationship Id="rId64" Type="http://schemas.openxmlformats.org/officeDocument/2006/relationships/font" Target="fonts/AlbertSans-italic.fntdata"/><Relationship Id="rId63" Type="http://schemas.openxmlformats.org/officeDocument/2006/relationships/font" Target="fonts/AlbertSans-bold.fntdata"/><Relationship Id="rId22" Type="http://schemas.openxmlformats.org/officeDocument/2006/relationships/slide" Target="slides/slide16.xml"/><Relationship Id="rId66" Type="http://schemas.openxmlformats.org/officeDocument/2006/relationships/font" Target="fonts/Alexandria-regular.fntdata"/><Relationship Id="rId21" Type="http://schemas.openxmlformats.org/officeDocument/2006/relationships/slide" Target="slides/slide15.xml"/><Relationship Id="rId65" Type="http://schemas.openxmlformats.org/officeDocument/2006/relationships/font" Target="fonts/AlbertSans-boldItalic.fntdata"/><Relationship Id="rId24" Type="http://schemas.openxmlformats.org/officeDocument/2006/relationships/slide" Target="slides/slide18.xml"/><Relationship Id="rId23" Type="http://schemas.openxmlformats.org/officeDocument/2006/relationships/slide" Target="slides/slide17.xml"/><Relationship Id="rId67" Type="http://schemas.openxmlformats.org/officeDocument/2006/relationships/font" Target="fonts/Alexandria-bold.fntdata"/><Relationship Id="rId60" Type="http://schemas.openxmlformats.org/officeDocument/2006/relationships/font" Target="fonts/AlbertSansLight-italic.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font" Target="fonts/AlexandriaLight-bold.fntdata"/><Relationship Id="rId52" Type="http://schemas.openxmlformats.org/officeDocument/2006/relationships/font" Target="fonts/AlexandriaLight-regular.fntdata"/><Relationship Id="rId11" Type="http://schemas.openxmlformats.org/officeDocument/2006/relationships/slide" Target="slides/slide5.xml"/><Relationship Id="rId55" Type="http://schemas.openxmlformats.org/officeDocument/2006/relationships/font" Target="fonts/AlexandriaMedium-bold.fntdata"/><Relationship Id="rId10" Type="http://schemas.openxmlformats.org/officeDocument/2006/relationships/slide" Target="slides/slide4.xml"/><Relationship Id="rId54" Type="http://schemas.openxmlformats.org/officeDocument/2006/relationships/font" Target="fonts/AlexandriaMedium-regular.fntdata"/><Relationship Id="rId13" Type="http://schemas.openxmlformats.org/officeDocument/2006/relationships/slide" Target="slides/slide7.xml"/><Relationship Id="rId57" Type="http://schemas.openxmlformats.org/officeDocument/2006/relationships/font" Target="fonts/AlbertSansBlack-boldItalic.fntdata"/><Relationship Id="rId12" Type="http://schemas.openxmlformats.org/officeDocument/2006/relationships/slide" Target="slides/slide6.xml"/><Relationship Id="rId56" Type="http://schemas.openxmlformats.org/officeDocument/2006/relationships/font" Target="fonts/AlbertSansBlack-bold.fntdata"/><Relationship Id="rId15" Type="http://schemas.openxmlformats.org/officeDocument/2006/relationships/slide" Target="slides/slide9.xml"/><Relationship Id="rId59" Type="http://schemas.openxmlformats.org/officeDocument/2006/relationships/font" Target="fonts/AlbertSansLight-bold.fntdata"/><Relationship Id="rId14" Type="http://schemas.openxmlformats.org/officeDocument/2006/relationships/slide" Target="slides/slide8.xml"/><Relationship Id="rId58" Type="http://schemas.openxmlformats.org/officeDocument/2006/relationships/font" Target="fonts/AlbertSansLight-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24da06aa23f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24da06aa23f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4da008f17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4da008f17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24da008f17c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24da008f17c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4da06aa23f_0_3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24da06aa23f_0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24db32557b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24db32557b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24dad636b3b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24dad636b3b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Got a lot of diversity in participation from the younger/male/startup oriented participants that we interviewed last week.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Variety of age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4da008f17c_0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24da008f17c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Grandparents vs parents dynamic</a:t>
            </a:r>
            <a:endParaRPr/>
          </a:p>
          <a:p>
            <a:pPr indent="0" lvl="0" marL="0" rtl="0" algn="l">
              <a:spcBef>
                <a:spcPts val="0"/>
              </a:spcBef>
              <a:spcAft>
                <a:spcPts val="0"/>
              </a:spcAft>
              <a:buNone/>
            </a:pPr>
            <a:r>
              <a:rPr lang="en"/>
              <a:t>Heirloom = pressure cooker from grandma</a:t>
            </a:r>
            <a:endParaRPr/>
          </a:p>
          <a:p>
            <a:pPr indent="0" lvl="0" marL="0" rtl="0" algn="l">
              <a:spcBef>
                <a:spcPts val="0"/>
              </a:spcBef>
              <a:spcAft>
                <a:spcPts val="0"/>
              </a:spcAft>
              <a:buNone/>
            </a:pPr>
            <a:r>
              <a:rPr lang="en"/>
              <a:t>Now he cooks the dishes she used to cook for him</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24db93c2b77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24db93c2b7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Things to consider;</a:t>
            </a:r>
            <a:br>
              <a:rPr lang="en" sz="1200">
                <a:solidFill>
                  <a:srgbClr val="15110E"/>
                </a:solidFill>
                <a:latin typeface="Alexandria Light"/>
                <a:ea typeface="Alexandria Light"/>
                <a:cs typeface="Alexandria Light"/>
                <a:sym typeface="Alexandria Light"/>
              </a:rPr>
            </a:br>
            <a:r>
              <a:rPr lang="en" sz="1200">
                <a:solidFill>
                  <a:srgbClr val="15110E"/>
                </a:solidFill>
                <a:latin typeface="Alexandria Light"/>
                <a:ea typeface="Alexandria Light"/>
                <a:cs typeface="Alexandria Light"/>
                <a:sym typeface="Alexandria Light"/>
              </a:rPr>
              <a:t>-writes down his family recipes on a shared notes app </a:t>
            </a:r>
            <a:endParaRPr sz="1200">
              <a:solidFill>
                <a:srgbClr val="15110E"/>
              </a:solidFill>
              <a:latin typeface="Alexandria Light"/>
              <a:ea typeface="Alexandria Light"/>
              <a:cs typeface="Alexandria Light"/>
              <a:sym typeface="Alexandria Light"/>
            </a:endParaRPr>
          </a:p>
          <a:p>
            <a:pPr indent="-304800" lvl="0" marL="457200" rtl="0" algn="l">
              <a:spcBef>
                <a:spcPts val="0"/>
              </a:spcBef>
              <a:spcAft>
                <a:spcPts val="0"/>
              </a:spcAft>
              <a:buClr>
                <a:srgbClr val="15110E"/>
              </a:buClr>
              <a:buSzPts val="1200"/>
              <a:buFont typeface="Alexandria Light"/>
              <a:buChar char="-"/>
            </a:pPr>
            <a:r>
              <a:rPr lang="en" sz="1200">
                <a:solidFill>
                  <a:srgbClr val="15110E"/>
                </a:solidFill>
                <a:latin typeface="Alexandria Light"/>
                <a:ea typeface="Alexandria Light"/>
                <a:cs typeface="Alexandria Light"/>
                <a:sym typeface="Alexandria Light"/>
              </a:rPr>
              <a:t>Would relay stories to parents and they hadnt heard them before</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-records grandparents’ stories on his phone → first prompted to ask about their story immigrating to America after his pilgrimage to spread his grandfather’s ashes, but now takes out his phone to record every time they start telling a story spontaneously </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t/>
            </a:r>
            <a:endParaRPr sz="1200">
              <a:solidFill>
                <a:srgbClr val="15110E"/>
              </a:solidFill>
              <a:latin typeface="Alexandria Light"/>
              <a:ea typeface="Alexandria Light"/>
              <a:cs typeface="Alexandria Light"/>
              <a:sym typeface="Alexandria Light"/>
            </a:endParaRPr>
          </a:p>
          <a:p>
            <a:pPr indent="0" lvl="0" marL="0" rtl="0" algn="l">
              <a:spcBef>
                <a:spcPts val="0"/>
              </a:spcBef>
              <a:spcAft>
                <a:spcPts val="0"/>
              </a:spcAft>
              <a:buClr>
                <a:schemeClr val="dk1"/>
              </a:buClr>
              <a:buSzPts val="1100"/>
              <a:buFont typeface="Arial"/>
              <a:buNone/>
            </a:pPr>
            <a:r>
              <a:rPr lang="en" sz="1200">
                <a:solidFill>
                  <a:srgbClr val="15110E"/>
                </a:solidFill>
                <a:latin typeface="Alexandria Light"/>
                <a:ea typeface="Alexandria Light"/>
                <a:cs typeface="Alexandria Light"/>
                <a:sym typeface="Alexandria Light"/>
              </a:rPr>
              <a:t>Say tensions/contradictions here -&gt; </a:t>
            </a:r>
            <a:endParaRPr sz="1200">
              <a:solidFill>
                <a:srgbClr val="15110E"/>
              </a:solidFill>
              <a:latin typeface="Alexandria Light"/>
              <a:ea typeface="Alexandria Light"/>
              <a:cs typeface="Alexandria Light"/>
              <a:sym typeface="Alexandria Ligh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24dad636b3b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24dad636b3b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24db93c2b7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24db93c2b7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-Uses journaling as a form of </a:t>
            </a:r>
            <a:r>
              <a:rPr b="1" lang="en"/>
              <a:t>recordkeeping </a:t>
            </a:r>
            <a:r>
              <a:rPr lang="en"/>
              <a:t>but rarely goes back to her entries except to </a:t>
            </a:r>
            <a:r>
              <a:rPr b="1" lang="en"/>
              <a:t>look for travel logistics or specific facts</a:t>
            </a:r>
            <a:endParaRPr b="1"/>
          </a:p>
          <a:p>
            <a:pPr indent="0" lvl="0" marL="0" rtl="0" algn="l">
              <a:spcBef>
                <a:spcPts val="0"/>
              </a:spcBef>
              <a:spcAft>
                <a:spcPts val="0"/>
              </a:spcAft>
              <a:buClr>
                <a:schemeClr val="dk1"/>
              </a:buClr>
              <a:buSzPts val="1100"/>
              <a:buFont typeface="Arial"/>
              <a:buNone/>
            </a:pPr>
            <a:r>
              <a:rPr lang="en"/>
              <a:t>-she keeps a collection of tickets stubs, receipts, and other trinkets in a tin for their associated memories </a:t>
            </a:r>
            <a:endParaRPr/>
          </a:p>
          <a:p>
            <a:pPr indent="0" lvl="0" marL="0" rtl="0" algn="l">
              <a:spcBef>
                <a:spcPts val="0"/>
              </a:spcBef>
              <a:spcAft>
                <a:spcPts val="0"/>
              </a:spcAft>
              <a:buNone/>
            </a:pPr>
            <a:r>
              <a:rPr lang="en"/>
              <a:t>-wood carving is from the tree that was in her grandparents’ house</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24db93c2b77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24db93c2b77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24da06aa23f_0_5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24da06aa23f_0_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4db32557b6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24db32557b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24da008f17c_0_20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24da008f17c_0_20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HMWs:</a:t>
            </a:r>
            <a:endParaRPr/>
          </a:p>
          <a:p>
            <a:pPr indent="-298450" lvl="0" marL="457200" rtl="0" algn="l">
              <a:spcBef>
                <a:spcPts val="0"/>
              </a:spcBef>
              <a:spcAft>
                <a:spcPts val="0"/>
              </a:spcAft>
              <a:buSzPts val="1100"/>
              <a:buChar char="-"/>
            </a:pPr>
            <a:r>
              <a:rPr lang="en">
                <a:solidFill>
                  <a:srgbClr val="15110E"/>
                </a:solidFill>
              </a:rPr>
              <a:t>HMW </a:t>
            </a:r>
            <a:r>
              <a:rPr lang="en">
                <a:solidFill>
                  <a:srgbClr val="15110E"/>
                </a:solidFill>
              </a:rPr>
              <a:t>ruminate on sad moments for longer to lead to greater mental well-being?</a:t>
            </a:r>
            <a:endParaRPr>
              <a:solidFill>
                <a:srgbClr val="15110E"/>
              </a:solidFill>
            </a:endParaRPr>
          </a:p>
          <a:p>
            <a:pPr indent="-298450" lvl="0" marL="457200" rtl="0" algn="l">
              <a:spcBef>
                <a:spcPts val="0"/>
              </a:spcBef>
              <a:spcAft>
                <a:spcPts val="0"/>
              </a:spcAft>
              <a:buSzPts val="1100"/>
              <a:buChar char="-"/>
            </a:pPr>
            <a:r>
              <a:rPr lang="en">
                <a:solidFill>
                  <a:srgbClr val="15110E"/>
                </a:solidFill>
              </a:rPr>
              <a:t>HMW figure out the appropriate moments for providing a positive reminder?</a:t>
            </a:r>
            <a:endParaRPr>
              <a:solidFill>
                <a:srgbClr val="15110E"/>
              </a:solidFill>
            </a:endParaRPr>
          </a:p>
          <a:p>
            <a:pPr indent="-298450" lvl="0" marL="457200" rtl="0" algn="l">
              <a:spcBef>
                <a:spcPts val="0"/>
              </a:spcBef>
              <a:spcAft>
                <a:spcPts val="0"/>
              </a:spcAft>
              <a:buSzPts val="1100"/>
              <a:buChar char="-"/>
            </a:pPr>
            <a:r>
              <a:rPr lang="en">
                <a:solidFill>
                  <a:srgbClr val="15110E"/>
                </a:solidFill>
              </a:rPr>
              <a:t>HMW include loved ones in our own journey to deal with negative emotions?</a:t>
            </a:r>
            <a:endParaRPr>
              <a:solidFill>
                <a:srgbClr val="15110E"/>
              </a:solidFill>
            </a:endParaRPr>
          </a:p>
          <a:p>
            <a:pPr indent="-298450" lvl="0" marL="457200" rtl="0" algn="l">
              <a:spcBef>
                <a:spcPts val="0"/>
              </a:spcBef>
              <a:spcAft>
                <a:spcPts val="0"/>
              </a:spcAft>
              <a:buClr>
                <a:srgbClr val="15110E"/>
              </a:buClr>
              <a:buSzPts val="1100"/>
              <a:buChar char="-"/>
            </a:pPr>
            <a:r>
              <a:rPr lang="en">
                <a:solidFill>
                  <a:srgbClr val="15110E"/>
                </a:solidFill>
              </a:rPr>
              <a:t>HMW allow Asher to reflect on old phone reminders?</a:t>
            </a:r>
            <a:endParaRPr>
              <a:solidFill>
                <a:srgbClr val="15110E"/>
              </a:solidFill>
            </a:endParaRPr>
          </a:p>
          <a:p>
            <a:pPr indent="-298450" lvl="0" marL="457200" rtl="0" algn="l">
              <a:spcBef>
                <a:spcPts val="0"/>
              </a:spcBef>
              <a:spcAft>
                <a:spcPts val="0"/>
              </a:spcAft>
              <a:buClr>
                <a:srgbClr val="15110E"/>
              </a:buClr>
              <a:buSzPts val="1100"/>
              <a:buChar char="-"/>
            </a:pPr>
            <a:r>
              <a:rPr lang="en">
                <a:solidFill>
                  <a:srgbClr val="15110E"/>
                </a:solidFill>
              </a:rPr>
              <a:t>HMW target the future reminders to come at “sad” times?</a:t>
            </a:r>
            <a:endParaRPr>
              <a:solidFill>
                <a:srgbClr val="15110E"/>
              </a:solidFill>
            </a:endParaRPr>
          </a:p>
          <a:p>
            <a:pPr indent="-298450" lvl="0" marL="457200" rtl="0" algn="l">
              <a:spcBef>
                <a:spcPts val="0"/>
              </a:spcBef>
              <a:spcAft>
                <a:spcPts val="0"/>
              </a:spcAft>
              <a:buClr>
                <a:srgbClr val="15110E"/>
              </a:buClr>
              <a:buSzPts val="1100"/>
              <a:buChar char="-"/>
            </a:pPr>
            <a:r>
              <a:rPr lang="en">
                <a:solidFill>
                  <a:srgbClr val="15110E"/>
                </a:solidFill>
              </a:rPr>
              <a:t>HMW figure out the appropriate moments for prompting positive reminders?</a:t>
            </a:r>
            <a:endParaRPr>
              <a:solidFill>
                <a:srgbClr val="15110E"/>
              </a:solidFill>
            </a:endParaRPr>
          </a:p>
          <a:p>
            <a:pPr indent="-298450" lvl="0" marL="457200" rtl="0" algn="l">
              <a:spcBef>
                <a:spcPts val="0"/>
              </a:spcBef>
              <a:spcAft>
                <a:spcPts val="0"/>
              </a:spcAft>
              <a:buClr>
                <a:srgbClr val="15110E"/>
              </a:buClr>
              <a:buSzPts val="1100"/>
              <a:buChar char="-"/>
            </a:pPr>
            <a:r>
              <a:rPr lang="en">
                <a:solidFill>
                  <a:srgbClr val="15110E"/>
                </a:solidFill>
              </a:rPr>
              <a:t>HMW encourage Asher to find support in others outside himself as well?</a:t>
            </a:r>
            <a:endParaRPr>
              <a:solidFill>
                <a:srgbClr val="15110E"/>
              </a:solidFill>
            </a:endParaRPr>
          </a:p>
          <a:p>
            <a:pPr indent="-298450" lvl="0" marL="457200" rtl="0" algn="l">
              <a:spcBef>
                <a:spcPts val="0"/>
              </a:spcBef>
              <a:spcAft>
                <a:spcPts val="0"/>
              </a:spcAft>
              <a:buClr>
                <a:srgbClr val="15110E"/>
              </a:buClr>
              <a:buSzPts val="1100"/>
              <a:buChar char="-"/>
            </a:pPr>
            <a:r>
              <a:rPr lang="en">
                <a:solidFill>
                  <a:srgbClr val="15110E"/>
                </a:solidFill>
              </a:rPr>
              <a:t>HMW turn self care into a habit?</a:t>
            </a:r>
            <a:endParaRPr>
              <a:solidFill>
                <a:srgbClr val="15110E"/>
              </a:solidFill>
            </a:endParaRPr>
          </a:p>
          <a:p>
            <a:pPr indent="-298450" lvl="0" marL="457200" rtl="0" algn="l">
              <a:spcBef>
                <a:spcPts val="0"/>
              </a:spcBef>
              <a:spcAft>
                <a:spcPts val="0"/>
              </a:spcAft>
              <a:buClr>
                <a:srgbClr val="15110E"/>
              </a:buClr>
              <a:buSzPts val="1100"/>
              <a:buChar char="-"/>
            </a:pPr>
            <a:r>
              <a:rPr lang="en">
                <a:solidFill>
                  <a:srgbClr val="15110E"/>
                </a:solidFill>
              </a:rPr>
              <a:t>HMW provide a way to detect patterns in the types of memories that have the greatest impact?</a:t>
            </a:r>
            <a:endParaRPr>
              <a:solidFill>
                <a:srgbClr val="15110E"/>
              </a:solidFill>
            </a:endParaRPr>
          </a:p>
          <a:p>
            <a:pPr indent="-298450" lvl="0" marL="457200" rtl="0" algn="l">
              <a:spcBef>
                <a:spcPts val="0"/>
              </a:spcBef>
              <a:spcAft>
                <a:spcPts val="0"/>
              </a:spcAft>
              <a:buClr>
                <a:srgbClr val="15110E"/>
              </a:buClr>
              <a:buSzPts val="1100"/>
              <a:buChar char="-"/>
            </a:pPr>
            <a:r>
              <a:rPr lang="en">
                <a:solidFill>
                  <a:srgbClr val="15110E"/>
                </a:solidFill>
              </a:rPr>
              <a:t>HMW leverage personal memories to improve mental health?</a:t>
            </a:r>
            <a:endParaRPr>
              <a:solidFill>
                <a:srgbClr val="15110E"/>
              </a:solidFill>
            </a:endParaRPr>
          </a:p>
          <a:p>
            <a:pPr indent="-298450" lvl="0" marL="457200" rtl="0" algn="l">
              <a:spcBef>
                <a:spcPts val="0"/>
              </a:spcBef>
              <a:spcAft>
                <a:spcPts val="0"/>
              </a:spcAft>
              <a:buClr>
                <a:srgbClr val="15110E"/>
              </a:buClr>
              <a:buSzPts val="1100"/>
              <a:buChar char="-"/>
            </a:pPr>
            <a:r>
              <a:rPr lang="en">
                <a:solidFill>
                  <a:srgbClr val="15110E"/>
                </a:solidFill>
              </a:rPr>
              <a:t>HMW encourage Asher to set future positive phone reminders even when he is in a good mood?</a:t>
            </a:r>
            <a:endParaRPr>
              <a:solidFill>
                <a:srgbClr val="15110E"/>
              </a:solidFill>
            </a:endParaRPr>
          </a:p>
          <a:p>
            <a:pPr indent="-298450" lvl="0" marL="457200" rtl="0" algn="l">
              <a:spcBef>
                <a:spcPts val="0"/>
              </a:spcBef>
              <a:spcAft>
                <a:spcPts val="0"/>
              </a:spcAft>
              <a:buClr>
                <a:srgbClr val="15110E"/>
              </a:buClr>
              <a:buSzPts val="1100"/>
              <a:buChar char="-"/>
            </a:pPr>
            <a:r>
              <a:rPr lang="en">
                <a:solidFill>
                  <a:srgbClr val="15110E"/>
                </a:solidFill>
              </a:rPr>
              <a:t>HMW leverage AI to make these reminders more effective at capturing memories?</a:t>
            </a:r>
            <a:endParaRPr>
              <a:solidFill>
                <a:srgbClr val="15110E"/>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24da008f17c_0_20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24da008f17c_0_20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HMWs:</a:t>
            </a:r>
            <a:endParaRPr/>
          </a:p>
          <a:p>
            <a:pPr indent="-298450" lvl="0" marL="457200" rtl="0" algn="l">
              <a:spcBef>
                <a:spcPts val="0"/>
              </a:spcBef>
              <a:spcAft>
                <a:spcPts val="0"/>
              </a:spcAft>
              <a:buSzPts val="1100"/>
              <a:buChar char="-"/>
            </a:pPr>
            <a:r>
              <a:rPr lang="en">
                <a:solidFill>
                  <a:srgbClr val="15110E"/>
                </a:solidFill>
              </a:rPr>
              <a:t>HMW </a:t>
            </a:r>
            <a:r>
              <a:rPr lang="en">
                <a:solidFill>
                  <a:srgbClr val="15110E"/>
                </a:solidFill>
              </a:rPr>
              <a:t>duplicate a family heirloom so that others in the family can also have it?</a:t>
            </a:r>
            <a:endParaRPr>
              <a:solidFill>
                <a:srgbClr val="15110E"/>
              </a:solidFill>
            </a:endParaRPr>
          </a:p>
          <a:p>
            <a:pPr indent="-298450" lvl="0" marL="457200" rtl="0" algn="l">
              <a:spcBef>
                <a:spcPts val="0"/>
              </a:spcBef>
              <a:spcAft>
                <a:spcPts val="0"/>
              </a:spcAft>
              <a:buSzPts val="1100"/>
              <a:buChar char="-"/>
            </a:pPr>
            <a:r>
              <a:rPr lang="en">
                <a:solidFill>
                  <a:srgbClr val="15110E"/>
                </a:solidFill>
              </a:rPr>
              <a:t>HMW ensure future generations continue supporting family traditions after we pass?</a:t>
            </a:r>
            <a:endParaRPr>
              <a:solidFill>
                <a:srgbClr val="15110E"/>
              </a:solidFill>
            </a:endParaRPr>
          </a:p>
          <a:p>
            <a:pPr indent="-298450" lvl="0" marL="457200" rtl="0" algn="l">
              <a:spcBef>
                <a:spcPts val="0"/>
              </a:spcBef>
              <a:spcAft>
                <a:spcPts val="0"/>
              </a:spcAft>
              <a:buSzPts val="1100"/>
              <a:buChar char="-"/>
            </a:pPr>
            <a:r>
              <a:rPr lang="en">
                <a:solidFill>
                  <a:srgbClr val="15110E"/>
                </a:solidFill>
              </a:rPr>
              <a:t>HMW crowdsource family history?</a:t>
            </a:r>
            <a:endParaRPr>
              <a:solidFill>
                <a:srgbClr val="15110E"/>
              </a:solidFill>
            </a:endParaRPr>
          </a:p>
          <a:p>
            <a:pPr indent="-298450" lvl="0" marL="457200" rtl="0" algn="l">
              <a:spcBef>
                <a:spcPts val="0"/>
              </a:spcBef>
              <a:spcAft>
                <a:spcPts val="0"/>
              </a:spcAft>
              <a:buClr>
                <a:srgbClr val="15110E"/>
              </a:buClr>
              <a:buSzPts val="1100"/>
              <a:buChar char="-"/>
            </a:pPr>
            <a:r>
              <a:rPr lang="en">
                <a:solidFill>
                  <a:srgbClr val="15110E"/>
                </a:solidFill>
              </a:rPr>
              <a:t>HMW motivate Asher to create his own heirloom sto be passed down?</a:t>
            </a:r>
            <a:endParaRPr>
              <a:solidFill>
                <a:srgbClr val="15110E"/>
              </a:solidFill>
            </a:endParaRPr>
          </a:p>
          <a:p>
            <a:pPr indent="-298450" lvl="0" marL="457200" rtl="0" algn="l">
              <a:spcBef>
                <a:spcPts val="0"/>
              </a:spcBef>
              <a:spcAft>
                <a:spcPts val="0"/>
              </a:spcAft>
              <a:buClr>
                <a:srgbClr val="15110E"/>
              </a:buClr>
              <a:buSzPts val="1100"/>
              <a:buChar char="-"/>
            </a:pPr>
            <a:r>
              <a:rPr lang="en">
                <a:solidFill>
                  <a:srgbClr val="15110E"/>
                </a:solidFill>
              </a:rPr>
              <a:t>HMW gamify sharing family history for Asher’s relatives?</a:t>
            </a:r>
            <a:endParaRPr>
              <a:solidFill>
                <a:srgbClr val="15110E"/>
              </a:solidFill>
            </a:endParaRPr>
          </a:p>
          <a:p>
            <a:pPr indent="-298450" lvl="0" marL="457200" rtl="0" algn="l">
              <a:spcBef>
                <a:spcPts val="0"/>
              </a:spcBef>
              <a:spcAft>
                <a:spcPts val="0"/>
              </a:spcAft>
              <a:buClr>
                <a:srgbClr val="15110E"/>
              </a:buClr>
              <a:buSzPts val="1100"/>
              <a:buChar char="-"/>
            </a:pPr>
            <a:r>
              <a:rPr lang="en">
                <a:solidFill>
                  <a:schemeClr val="dk1"/>
                </a:solidFill>
              </a:rPr>
              <a:t>HMW find a way for Asher to better connect stories from his relatives and ancestors to the family heirlooms in his possession?</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HMW encourage Asher to connect to his family in a way that is not through heirlooms?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HMW create a way to preserve family heirlooms that does not involve continuing to wear/use them?</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HMW recover family heirlooms that may have been lost or forgotten?</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HMW make the process of passing down heirlooms more personalized and meaningful?</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HMW value the story/history of an heirloom to be greater than its physical value?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HMW share the responsibility of creating and passing down family history among all family members?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HMW bridge the generational gap that results in a loss of connectedness to family history and heirlooms?</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4da008f17c_0_20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4da008f17c_0_20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HMWs:</a:t>
            </a:r>
            <a:endParaRPr/>
          </a:p>
          <a:p>
            <a:pPr indent="-298450" lvl="0" marL="457200" rtl="0" algn="l">
              <a:spcBef>
                <a:spcPts val="0"/>
              </a:spcBef>
              <a:spcAft>
                <a:spcPts val="0"/>
              </a:spcAft>
              <a:buSzPts val="1100"/>
              <a:buChar char="-"/>
            </a:pPr>
            <a:r>
              <a:rPr lang="en"/>
              <a:t>HMW take the effort out of organization (for journal entries and photos)?</a:t>
            </a:r>
            <a:endParaRPr/>
          </a:p>
          <a:p>
            <a:pPr indent="-298450" lvl="0" marL="457200" rtl="0" algn="l">
              <a:spcBef>
                <a:spcPts val="0"/>
              </a:spcBef>
              <a:spcAft>
                <a:spcPts val="0"/>
              </a:spcAft>
              <a:buSzPts val="1100"/>
              <a:buChar char="-"/>
            </a:pPr>
            <a:r>
              <a:rPr lang="en"/>
              <a:t>HMW record which journal entries Michael goes back to the most?</a:t>
            </a:r>
            <a:endParaRPr/>
          </a:p>
          <a:p>
            <a:pPr indent="-298450" lvl="0" marL="457200" rtl="0" algn="l">
              <a:spcBef>
                <a:spcPts val="0"/>
              </a:spcBef>
              <a:spcAft>
                <a:spcPts val="0"/>
              </a:spcAft>
              <a:buSzPts val="1100"/>
              <a:buChar char="-"/>
            </a:pPr>
            <a:r>
              <a:rPr lang="en"/>
              <a:t>HMW use the act of organizing after the fact to reflect?</a:t>
            </a:r>
            <a:endParaRPr/>
          </a:p>
          <a:p>
            <a:pPr indent="-298450" lvl="0" marL="457200" rtl="0" algn="l">
              <a:spcBef>
                <a:spcPts val="0"/>
              </a:spcBef>
              <a:spcAft>
                <a:spcPts val="0"/>
              </a:spcAft>
              <a:buSzPts val="1100"/>
              <a:buChar char="-"/>
            </a:pPr>
            <a:r>
              <a:rPr lang="en"/>
              <a:t>HMW organize Michael’s entries based on sentimental themes?</a:t>
            </a:r>
            <a:endParaRPr/>
          </a:p>
          <a:p>
            <a:pPr indent="-298450" lvl="0" marL="457200" rtl="0" algn="l">
              <a:spcBef>
                <a:spcPts val="0"/>
              </a:spcBef>
              <a:spcAft>
                <a:spcPts val="0"/>
              </a:spcAft>
              <a:buSzPts val="1100"/>
              <a:buChar char="-"/>
            </a:pPr>
            <a:r>
              <a:rPr lang="en"/>
              <a:t>HMW turn written and photo journaling into a habit?</a:t>
            </a:r>
            <a:endParaRPr/>
          </a:p>
          <a:p>
            <a:pPr indent="-298450" lvl="0" marL="457200" rtl="0" algn="l">
              <a:spcBef>
                <a:spcPts val="0"/>
              </a:spcBef>
              <a:spcAft>
                <a:spcPts val="0"/>
              </a:spcAft>
              <a:buSzPts val="1100"/>
              <a:buChar char="-"/>
            </a:pPr>
            <a:r>
              <a:rPr lang="en"/>
              <a:t>HMW capture thoughts and memories without using words or photos?</a:t>
            </a:r>
            <a:endParaRPr/>
          </a:p>
          <a:p>
            <a:pPr indent="-298450" lvl="0" marL="457200" rtl="0" algn="l">
              <a:spcBef>
                <a:spcPts val="0"/>
              </a:spcBef>
              <a:spcAft>
                <a:spcPts val="0"/>
              </a:spcAft>
              <a:buSzPts val="1100"/>
              <a:buChar char="-"/>
            </a:pPr>
            <a:r>
              <a:rPr lang="en"/>
              <a:t>HM</a:t>
            </a:r>
            <a:r>
              <a:rPr lang="en"/>
              <a:t>W </a:t>
            </a:r>
            <a:r>
              <a:rPr lang="en">
                <a:solidFill>
                  <a:schemeClr val="dk1"/>
                </a:solidFill>
              </a:rPr>
              <a:t>create a way for Michael to capture impulsive thoughts and memories in an organized way without detracting from the spontaneity of the act?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HMW allow Michael to categorize and tag his entries without much effort?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HMW make organization fun and spontaneous?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HMW organize Michael’s notes app now so he can have more meaningful reflective practices?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HMW incorporate his love for photography into his journaling?</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24da008f17c_0_20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24da008f17c_0_20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24dad636b3b_1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24dad636b3b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4dad636b3b_1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24dad636b3b_1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24dad636b3b_1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24dad636b3b_1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24da008f17c_0_20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24da008f17c_0_20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24dd0ce27c7_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24dd0ce27c7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24da008f17c_0_20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24da008f17c_0_20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24da008f17c_0_2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24da008f17c_0_2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24dad636b3b_1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24dad636b3b_1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24dad636b3b_1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24dad636b3b_1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24dad636b3b_1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24dad636b3b_1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24dad636b3b_1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24dad636b3b_1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24dad636b3b_1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24dad636b3b_1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24dd0ce27c7_1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24dd0ce27c7_1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24dd0ce27c7_1_4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24dd0ce27c7_1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24dad636b3b_1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24dad636b3b_1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28c086abaf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28c086abaf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24dd0ce27c7_1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24dd0ce27c7_1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Got a lot of diversity in participation from the younger/male/startup oriented participants that we interviewed last week.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Variety of age</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28c086abaf5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28c086abaf5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28c086abaf5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3" name="Google Shape;623;g28c086abaf5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28c086abaf5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28c086abaf5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28c086abaf5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28c086abaf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28c086abaf5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28c086abaf5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24da008f17c_0_20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24da008f17c_0_20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24dd0ce27c7_1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24dd0ce27c7_1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24dd0ce27c7_1_6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24dd0ce27c7_1_6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24da008f17c_0_20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24da008f17c_0_20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24db32557b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24db32557b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24dd0ce27c7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24dd0ce27c7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slide" type="title">
  <p:cSld name="TITLE">
    <p:bg>
      <p:bgPr>
        <a:solidFill>
          <a:schemeClr val="lt1"/>
        </a:solidFill>
      </p:bgPr>
    </p:bg>
    <p:spTree>
      <p:nvGrpSpPr>
        <p:cNvPr id="53" name="Shape 53"/>
        <p:cNvGrpSpPr/>
        <p:nvPr/>
      </p:nvGrpSpPr>
      <p:grpSpPr>
        <a:xfrm>
          <a:off x="0" y="0"/>
          <a:ext cx="0" cy="0"/>
          <a:chOff x="0" y="0"/>
          <a:chExt cx="0" cy="0"/>
        </a:xfrm>
      </p:grpSpPr>
      <p:pic>
        <p:nvPicPr>
          <p:cNvPr id="54" name="Google Shape;54;p14"/>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pic>
        <p:nvPicPr>
          <p:cNvPr id="55" name="Google Shape;55;p14"/>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56" name="Google Shape;56;p14"/>
          <p:cNvSpPr txBox="1"/>
          <p:nvPr>
            <p:ph type="ctrTitle"/>
          </p:nvPr>
        </p:nvSpPr>
        <p:spPr>
          <a:xfrm>
            <a:off x="711750" y="1958600"/>
            <a:ext cx="4280100" cy="2649900"/>
          </a:xfrm>
          <a:prstGeom prst="rect">
            <a:avLst/>
          </a:prstGeom>
        </p:spPr>
        <p:txBody>
          <a:bodyPr anchor="t" anchorCtr="0" bIns="91425" lIns="91425" rIns="91425" spcFirstLastPara="1" tIns="91425" wrap="square">
            <a:noAutofit/>
          </a:bodyPr>
          <a:lstStyle>
            <a:lvl1pPr lvl="0">
              <a:lnSpc>
                <a:spcPct val="90000"/>
              </a:lnSpc>
              <a:spcBef>
                <a:spcPts val="0"/>
              </a:spcBef>
              <a:spcAft>
                <a:spcPts val="0"/>
              </a:spcAft>
              <a:buSzPts val="5200"/>
              <a:buNone/>
              <a:defRPr sz="9000"/>
            </a:lvl1pPr>
            <a:lvl2pPr algn="ctr" lvl="1">
              <a:spcBef>
                <a:spcPts val="0"/>
              </a:spcBef>
              <a:spcAft>
                <a:spcPts val="0"/>
              </a:spcAft>
              <a:buSzPts val="5200"/>
              <a:buNone/>
              <a:defRPr sz="5200"/>
            </a:lvl2pPr>
            <a:lvl3pPr algn="ctr" lvl="2">
              <a:spcBef>
                <a:spcPts val="0"/>
              </a:spcBef>
              <a:spcAft>
                <a:spcPts val="0"/>
              </a:spcAft>
              <a:buSzPts val="5200"/>
              <a:buNone/>
              <a:defRPr sz="5200"/>
            </a:lvl3pPr>
            <a:lvl4pPr algn="ctr" lvl="3">
              <a:spcBef>
                <a:spcPts val="0"/>
              </a:spcBef>
              <a:spcAft>
                <a:spcPts val="0"/>
              </a:spcAft>
              <a:buSzPts val="5200"/>
              <a:buNone/>
              <a:defRPr sz="5200"/>
            </a:lvl4pPr>
            <a:lvl5pPr algn="ctr" lvl="4">
              <a:spcBef>
                <a:spcPts val="0"/>
              </a:spcBef>
              <a:spcAft>
                <a:spcPts val="0"/>
              </a:spcAft>
              <a:buSzPts val="5200"/>
              <a:buNone/>
              <a:defRPr sz="5200"/>
            </a:lvl5pPr>
            <a:lvl6pPr algn="ctr" lvl="5">
              <a:spcBef>
                <a:spcPts val="0"/>
              </a:spcBef>
              <a:spcAft>
                <a:spcPts val="0"/>
              </a:spcAft>
              <a:buSzPts val="5200"/>
              <a:buNone/>
              <a:defRPr sz="5200"/>
            </a:lvl6pPr>
            <a:lvl7pPr algn="ctr" lvl="6">
              <a:spcBef>
                <a:spcPts val="0"/>
              </a:spcBef>
              <a:spcAft>
                <a:spcPts val="0"/>
              </a:spcAft>
              <a:buSzPts val="5200"/>
              <a:buNone/>
              <a:defRPr sz="5200"/>
            </a:lvl7pPr>
            <a:lvl8pPr algn="ctr" lvl="7">
              <a:spcBef>
                <a:spcPts val="0"/>
              </a:spcBef>
              <a:spcAft>
                <a:spcPts val="0"/>
              </a:spcAft>
              <a:buSzPts val="5200"/>
              <a:buNone/>
              <a:defRPr sz="5200"/>
            </a:lvl8pPr>
            <a:lvl9pPr algn="ctr" lvl="8">
              <a:spcBef>
                <a:spcPts val="0"/>
              </a:spcBef>
              <a:spcAft>
                <a:spcPts val="0"/>
              </a:spcAft>
              <a:buSzPts val="5200"/>
              <a:buNone/>
              <a:defRPr sz="5200"/>
            </a:lvl9pPr>
          </a:lstStyle>
          <a:p/>
        </p:txBody>
      </p:sp>
      <p:sp>
        <p:nvSpPr>
          <p:cNvPr id="57" name="Google Shape;57;p14"/>
          <p:cNvSpPr txBox="1"/>
          <p:nvPr>
            <p:ph idx="1" type="subTitle"/>
          </p:nvPr>
        </p:nvSpPr>
        <p:spPr>
          <a:xfrm>
            <a:off x="4572000" y="535000"/>
            <a:ext cx="3860400" cy="388200"/>
          </a:xfrm>
          <a:prstGeom prst="rect">
            <a:avLst/>
          </a:prstGeom>
        </p:spPr>
        <p:txBody>
          <a:bodyPr anchor="t" anchorCtr="0" bIns="91425" lIns="91425" rIns="91425" spcFirstLastPara="1" tIns="91425" wrap="square">
            <a:noAutofit/>
          </a:bodyPr>
          <a:lstStyle>
            <a:lvl1pPr algn="r" lvl="0">
              <a:lnSpc>
                <a:spcPct val="100000"/>
              </a:lnSpc>
              <a:spcBef>
                <a:spcPts val="0"/>
              </a:spcBef>
              <a:spcAft>
                <a:spcPts val="0"/>
              </a:spcAft>
              <a:buSzPts val="1200"/>
              <a:buNone/>
              <a:defRPr sz="1400"/>
            </a:lvl1pPr>
            <a:lvl2pPr algn="ctr" lvl="1">
              <a:lnSpc>
                <a:spcPct val="100000"/>
              </a:lnSpc>
              <a:spcBef>
                <a:spcPts val="0"/>
              </a:spcBef>
              <a:spcAft>
                <a:spcPts val="0"/>
              </a:spcAft>
              <a:buSzPts val="1800"/>
              <a:buNone/>
              <a:defRPr sz="1800"/>
            </a:lvl2pPr>
            <a:lvl3pPr algn="ctr" lvl="2">
              <a:lnSpc>
                <a:spcPct val="100000"/>
              </a:lnSpc>
              <a:spcBef>
                <a:spcPts val="0"/>
              </a:spcBef>
              <a:spcAft>
                <a:spcPts val="0"/>
              </a:spcAft>
              <a:buSzPts val="1800"/>
              <a:buNone/>
              <a:defRPr sz="1800"/>
            </a:lvl3pPr>
            <a:lvl4pPr algn="ctr" lvl="3">
              <a:lnSpc>
                <a:spcPct val="100000"/>
              </a:lnSpc>
              <a:spcBef>
                <a:spcPts val="0"/>
              </a:spcBef>
              <a:spcAft>
                <a:spcPts val="0"/>
              </a:spcAft>
              <a:buSzPts val="1800"/>
              <a:buNone/>
              <a:defRPr sz="1800"/>
            </a:lvl4pPr>
            <a:lvl5pPr algn="ctr" lvl="4">
              <a:lnSpc>
                <a:spcPct val="100000"/>
              </a:lnSpc>
              <a:spcBef>
                <a:spcPts val="0"/>
              </a:spcBef>
              <a:spcAft>
                <a:spcPts val="0"/>
              </a:spcAft>
              <a:buSzPts val="1800"/>
              <a:buNone/>
              <a:defRPr sz="1800"/>
            </a:lvl5pPr>
            <a:lvl6pPr algn="ctr" lvl="5">
              <a:lnSpc>
                <a:spcPct val="100000"/>
              </a:lnSpc>
              <a:spcBef>
                <a:spcPts val="0"/>
              </a:spcBef>
              <a:spcAft>
                <a:spcPts val="0"/>
              </a:spcAft>
              <a:buSzPts val="1800"/>
              <a:buNone/>
              <a:defRPr sz="1800"/>
            </a:lvl6pPr>
            <a:lvl7pPr algn="ctr" lvl="6">
              <a:lnSpc>
                <a:spcPct val="100000"/>
              </a:lnSpc>
              <a:spcBef>
                <a:spcPts val="0"/>
              </a:spcBef>
              <a:spcAft>
                <a:spcPts val="0"/>
              </a:spcAft>
              <a:buSzPts val="1800"/>
              <a:buNone/>
              <a:defRPr sz="1800"/>
            </a:lvl7pPr>
            <a:lvl8pPr algn="ctr" lvl="7">
              <a:lnSpc>
                <a:spcPct val="100000"/>
              </a:lnSpc>
              <a:spcBef>
                <a:spcPts val="0"/>
              </a:spcBef>
              <a:spcAft>
                <a:spcPts val="0"/>
              </a:spcAft>
              <a:buSzPts val="1800"/>
              <a:buNone/>
              <a:defRPr sz="1800"/>
            </a:lvl8pPr>
            <a:lvl9pPr algn="ctr" lvl="8">
              <a:lnSpc>
                <a:spcPct val="100000"/>
              </a:lnSpc>
              <a:spcBef>
                <a:spcPts val="0"/>
              </a:spcBef>
              <a:spcAft>
                <a:spcPts val="0"/>
              </a:spcAft>
              <a:buSzPts val="1800"/>
              <a:buNone/>
              <a:defRPr sz="1800"/>
            </a:lvl9pPr>
          </a:lstStyle>
          <a:p/>
        </p:txBody>
      </p:sp>
    </p:spTree>
  </p:cSld>
  <p:clrMapOvr>
    <a:masterClrMapping/>
  </p:clrMapOvr>
</p:sldLayout>
</file>

<file path=ppt/slideLayouts/slideLayout1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header" type="secHead">
  <p:cSld name="SECTION_HEADER">
    <p:bg>
      <p:bgPr>
        <a:solidFill>
          <a:schemeClr val="lt1"/>
        </a:solidFill>
      </p:bgPr>
    </p:bg>
    <p:spTree>
      <p:nvGrpSpPr>
        <p:cNvPr id="58" name="Shape 58"/>
        <p:cNvGrpSpPr/>
        <p:nvPr/>
      </p:nvGrpSpPr>
      <p:grpSpPr>
        <a:xfrm>
          <a:off x="0" y="0"/>
          <a:ext cx="0" cy="0"/>
          <a:chOff x="0" y="0"/>
          <a:chExt cx="0" cy="0"/>
        </a:xfrm>
      </p:grpSpPr>
      <p:pic>
        <p:nvPicPr>
          <p:cNvPr id="59" name="Google Shape;59;p15"/>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60" name="Google Shape;60;p15"/>
          <p:cNvPicPr preferRelativeResize="0"/>
          <p:nvPr/>
        </p:nvPicPr>
        <p:blipFill rotWithShape="1">
          <a:blip r:embed="rId3">
            <a:alphaModFix/>
          </a:blip>
          <a:srcRect b="-40" l="52" r="-9" t="30"/>
          <a:stretch/>
        </p:blipFill>
        <p:spPr>
          <a:xfrm rot="10800000">
            <a:off x="5864950" y="-3275"/>
            <a:ext cx="3279050" cy="5146775"/>
          </a:xfrm>
          <a:prstGeom prst="rect">
            <a:avLst/>
          </a:prstGeom>
          <a:noFill/>
          <a:ln>
            <a:noFill/>
          </a:ln>
        </p:spPr>
      </p:pic>
      <p:sp>
        <p:nvSpPr>
          <p:cNvPr id="61" name="Google Shape;61;p15"/>
          <p:cNvSpPr txBox="1"/>
          <p:nvPr>
            <p:ph type="title"/>
          </p:nvPr>
        </p:nvSpPr>
        <p:spPr>
          <a:xfrm>
            <a:off x="715100" y="3328050"/>
            <a:ext cx="7708800" cy="1253700"/>
          </a:xfrm>
          <a:prstGeom prst="rect">
            <a:avLst/>
          </a:prstGeom>
        </p:spPr>
        <p:txBody>
          <a:bodyPr anchor="t" anchorCtr="0" bIns="91425" lIns="91425" rIns="91425" spcFirstLastPara="1" tIns="91425" wrap="square">
            <a:noAutofit/>
          </a:bodyPr>
          <a:lstStyle>
            <a:lvl1pPr lvl="0">
              <a:spcBef>
                <a:spcPts val="0"/>
              </a:spcBef>
              <a:spcAft>
                <a:spcPts val="0"/>
              </a:spcAft>
              <a:buSzPts val="3600"/>
              <a:buNone/>
              <a:defRPr sz="7000"/>
            </a:lvl1pPr>
            <a:lvl2pPr algn="ctr" lvl="1">
              <a:spcBef>
                <a:spcPts val="0"/>
              </a:spcBef>
              <a:spcAft>
                <a:spcPts val="0"/>
              </a:spcAft>
              <a:buSzPts val="3600"/>
              <a:buNone/>
              <a:defRPr sz="3600"/>
            </a:lvl2pPr>
            <a:lvl3pPr algn="ctr" lvl="2">
              <a:spcBef>
                <a:spcPts val="0"/>
              </a:spcBef>
              <a:spcAft>
                <a:spcPts val="0"/>
              </a:spcAft>
              <a:buSzPts val="3600"/>
              <a:buNone/>
              <a:defRPr sz="3600"/>
            </a:lvl3pPr>
            <a:lvl4pPr algn="ctr" lvl="3">
              <a:spcBef>
                <a:spcPts val="0"/>
              </a:spcBef>
              <a:spcAft>
                <a:spcPts val="0"/>
              </a:spcAft>
              <a:buSzPts val="3600"/>
              <a:buNone/>
              <a:defRPr sz="3600"/>
            </a:lvl4pPr>
            <a:lvl5pPr algn="ctr" lvl="4">
              <a:spcBef>
                <a:spcPts val="0"/>
              </a:spcBef>
              <a:spcAft>
                <a:spcPts val="0"/>
              </a:spcAft>
              <a:buSzPts val="3600"/>
              <a:buNone/>
              <a:defRPr sz="3600"/>
            </a:lvl5pPr>
            <a:lvl6pPr algn="ctr" lvl="5">
              <a:spcBef>
                <a:spcPts val="0"/>
              </a:spcBef>
              <a:spcAft>
                <a:spcPts val="0"/>
              </a:spcAft>
              <a:buSzPts val="3600"/>
              <a:buNone/>
              <a:defRPr sz="3600"/>
            </a:lvl6pPr>
            <a:lvl7pPr algn="ctr" lvl="6">
              <a:spcBef>
                <a:spcPts val="0"/>
              </a:spcBef>
              <a:spcAft>
                <a:spcPts val="0"/>
              </a:spcAft>
              <a:buSzPts val="3600"/>
              <a:buNone/>
              <a:defRPr sz="3600"/>
            </a:lvl7pPr>
            <a:lvl8pPr algn="ctr" lvl="7">
              <a:spcBef>
                <a:spcPts val="0"/>
              </a:spcBef>
              <a:spcAft>
                <a:spcPts val="0"/>
              </a:spcAft>
              <a:buSzPts val="3600"/>
              <a:buNone/>
              <a:defRPr sz="3600"/>
            </a:lvl8pPr>
            <a:lvl9pPr algn="ctr" lvl="8">
              <a:spcBef>
                <a:spcPts val="0"/>
              </a:spcBef>
              <a:spcAft>
                <a:spcPts val="0"/>
              </a:spcAft>
              <a:buSzPts val="3600"/>
              <a:buNone/>
              <a:defRPr sz="3600"/>
            </a:lvl9pPr>
          </a:lstStyle>
          <a:p/>
        </p:txBody>
      </p:sp>
      <p:sp>
        <p:nvSpPr>
          <p:cNvPr id="62" name="Google Shape;62;p15"/>
          <p:cNvSpPr txBox="1"/>
          <p:nvPr>
            <p:ph hasCustomPrompt="1" idx="2" type="title"/>
          </p:nvPr>
        </p:nvSpPr>
        <p:spPr>
          <a:xfrm>
            <a:off x="715100" y="2074250"/>
            <a:ext cx="7708800" cy="1253700"/>
          </a:xfrm>
          <a:prstGeom prst="rect">
            <a:avLst/>
          </a:prstGeom>
        </p:spPr>
        <p:txBody>
          <a:bodyPr anchor="b" anchorCtr="0" bIns="91425" lIns="91425" rIns="91425" spcFirstLastPara="1" tIns="91425" wrap="square">
            <a:noAutofit/>
          </a:bodyPr>
          <a:lstStyle>
            <a:lvl1pPr lvl="0">
              <a:spcBef>
                <a:spcPts val="0"/>
              </a:spcBef>
              <a:spcAft>
                <a:spcPts val="0"/>
              </a:spcAft>
              <a:buClr>
                <a:schemeClr val="lt2"/>
              </a:buClr>
              <a:buSzPts val="6000"/>
              <a:buNone/>
              <a:defRPr sz="7000">
                <a:solidFill>
                  <a:schemeClr val="lt2"/>
                </a:solidFill>
              </a:defRPr>
            </a:lvl1pPr>
            <a:lvl2pPr algn="ctr" lvl="1">
              <a:spcBef>
                <a:spcPts val="0"/>
              </a:spcBef>
              <a:spcAft>
                <a:spcPts val="0"/>
              </a:spcAft>
              <a:buClr>
                <a:schemeClr val="lt2"/>
              </a:buClr>
              <a:buSzPts val="6000"/>
              <a:buNone/>
              <a:defRPr sz="6000">
                <a:solidFill>
                  <a:schemeClr val="lt2"/>
                </a:solidFill>
              </a:defRPr>
            </a:lvl2pPr>
            <a:lvl3pPr algn="ctr" lvl="2">
              <a:spcBef>
                <a:spcPts val="0"/>
              </a:spcBef>
              <a:spcAft>
                <a:spcPts val="0"/>
              </a:spcAft>
              <a:buClr>
                <a:schemeClr val="lt2"/>
              </a:buClr>
              <a:buSzPts val="6000"/>
              <a:buNone/>
              <a:defRPr sz="6000">
                <a:solidFill>
                  <a:schemeClr val="lt2"/>
                </a:solidFill>
              </a:defRPr>
            </a:lvl3pPr>
            <a:lvl4pPr algn="ctr" lvl="3">
              <a:spcBef>
                <a:spcPts val="0"/>
              </a:spcBef>
              <a:spcAft>
                <a:spcPts val="0"/>
              </a:spcAft>
              <a:buClr>
                <a:schemeClr val="lt2"/>
              </a:buClr>
              <a:buSzPts val="6000"/>
              <a:buNone/>
              <a:defRPr sz="6000">
                <a:solidFill>
                  <a:schemeClr val="lt2"/>
                </a:solidFill>
              </a:defRPr>
            </a:lvl4pPr>
            <a:lvl5pPr algn="ctr" lvl="4">
              <a:spcBef>
                <a:spcPts val="0"/>
              </a:spcBef>
              <a:spcAft>
                <a:spcPts val="0"/>
              </a:spcAft>
              <a:buClr>
                <a:schemeClr val="lt2"/>
              </a:buClr>
              <a:buSzPts val="6000"/>
              <a:buNone/>
              <a:defRPr sz="6000">
                <a:solidFill>
                  <a:schemeClr val="lt2"/>
                </a:solidFill>
              </a:defRPr>
            </a:lvl5pPr>
            <a:lvl6pPr algn="ctr" lvl="5">
              <a:spcBef>
                <a:spcPts val="0"/>
              </a:spcBef>
              <a:spcAft>
                <a:spcPts val="0"/>
              </a:spcAft>
              <a:buClr>
                <a:schemeClr val="lt2"/>
              </a:buClr>
              <a:buSzPts val="6000"/>
              <a:buNone/>
              <a:defRPr sz="6000">
                <a:solidFill>
                  <a:schemeClr val="lt2"/>
                </a:solidFill>
              </a:defRPr>
            </a:lvl6pPr>
            <a:lvl7pPr algn="ctr" lvl="6">
              <a:spcBef>
                <a:spcPts val="0"/>
              </a:spcBef>
              <a:spcAft>
                <a:spcPts val="0"/>
              </a:spcAft>
              <a:buClr>
                <a:schemeClr val="lt2"/>
              </a:buClr>
              <a:buSzPts val="6000"/>
              <a:buNone/>
              <a:defRPr sz="6000">
                <a:solidFill>
                  <a:schemeClr val="lt2"/>
                </a:solidFill>
              </a:defRPr>
            </a:lvl7pPr>
            <a:lvl8pPr algn="ctr" lvl="7">
              <a:spcBef>
                <a:spcPts val="0"/>
              </a:spcBef>
              <a:spcAft>
                <a:spcPts val="0"/>
              </a:spcAft>
              <a:buClr>
                <a:schemeClr val="lt2"/>
              </a:buClr>
              <a:buSzPts val="6000"/>
              <a:buNone/>
              <a:defRPr sz="6000">
                <a:solidFill>
                  <a:schemeClr val="lt2"/>
                </a:solidFill>
              </a:defRPr>
            </a:lvl8pPr>
            <a:lvl9pPr algn="ctr" lvl="8">
              <a:spcBef>
                <a:spcPts val="0"/>
              </a:spcBef>
              <a:spcAft>
                <a:spcPts val="0"/>
              </a:spcAft>
              <a:buClr>
                <a:schemeClr val="lt2"/>
              </a:buClr>
              <a:buSzPts val="6000"/>
              <a:buNone/>
              <a:defRPr sz="6000">
                <a:solidFill>
                  <a:schemeClr val="lt2"/>
                </a:solidFill>
              </a:defRPr>
            </a:lvl9pPr>
          </a:lstStyle>
          <a:p>
            <a:r>
              <a:t>xx%</a:t>
            </a:r>
          </a:p>
        </p:txBody>
      </p:sp>
      <p:sp>
        <p:nvSpPr>
          <p:cNvPr id="63" name="Google Shape;63;p15"/>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1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body" type="tx">
  <p:cSld name="TITLE_AND_BODY">
    <p:bg>
      <p:bgPr>
        <a:solidFill>
          <a:schemeClr val="lt1"/>
        </a:solidFill>
      </p:bgPr>
    </p:bg>
    <p:spTree>
      <p:nvGrpSpPr>
        <p:cNvPr id="64" name="Shape 64"/>
        <p:cNvGrpSpPr/>
        <p:nvPr/>
      </p:nvGrpSpPr>
      <p:grpSpPr>
        <a:xfrm>
          <a:off x="0" y="0"/>
          <a:ext cx="0" cy="0"/>
          <a:chOff x="0" y="0"/>
          <a:chExt cx="0" cy="0"/>
        </a:xfrm>
      </p:grpSpPr>
      <p:pic>
        <p:nvPicPr>
          <p:cNvPr id="65" name="Google Shape;65;p16"/>
          <p:cNvPicPr preferRelativeResize="0"/>
          <p:nvPr/>
        </p:nvPicPr>
        <p:blipFill rotWithShape="1">
          <a:blip r:embed="rId2">
            <a:alphaModFix/>
          </a:blip>
          <a:srcRect b="41635" l="217172" r="277747" t="-83399"/>
          <a:stretch/>
        </p:blipFill>
        <p:spPr>
          <a:xfrm>
            <a:off x="1325" y="-1637"/>
            <a:ext cx="9141450" cy="5146775"/>
          </a:xfrm>
          <a:prstGeom prst="rect">
            <a:avLst/>
          </a:prstGeom>
          <a:noFill/>
          <a:ln>
            <a:noFill/>
          </a:ln>
        </p:spPr>
      </p:pic>
      <p:sp>
        <p:nvSpPr>
          <p:cNvPr id="66" name="Google Shape;66;p16"/>
          <p:cNvSpPr txBox="1"/>
          <p:nvPr>
            <p:ph type="title"/>
          </p:nvPr>
        </p:nvSpPr>
        <p:spPr>
          <a:xfrm>
            <a:off x="715100" y="535000"/>
            <a:ext cx="3856800" cy="9489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67" name="Google Shape;67;p16"/>
          <p:cNvSpPr txBox="1"/>
          <p:nvPr>
            <p:ph idx="1" type="body"/>
          </p:nvPr>
        </p:nvSpPr>
        <p:spPr>
          <a:xfrm>
            <a:off x="715100" y="1636300"/>
            <a:ext cx="3856800" cy="18948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
        <p:nvSpPr>
          <p:cNvPr id="68" name="Google Shape;68;p16"/>
          <p:cNvSpPr/>
          <p:nvPr>
            <p:ph idx="2" type="pic"/>
          </p:nvPr>
        </p:nvSpPr>
        <p:spPr>
          <a:xfrm>
            <a:off x="5715175" y="75"/>
            <a:ext cx="3429000" cy="5143500"/>
          </a:xfrm>
          <a:prstGeom prst="rect">
            <a:avLst/>
          </a:prstGeom>
          <a:noFill/>
          <a:ln>
            <a:noFill/>
          </a:ln>
        </p:spPr>
      </p:sp>
    </p:spTree>
  </p:cSld>
  <p:clrMapOvr>
    <a:masterClrMapping/>
  </p:clrMapOvr>
</p:sldLayout>
</file>

<file path=ppt/slideLayouts/slideLayout1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type="twoColTx">
  <p:cSld name="TITLE_AND_TWO_COLUMNS">
    <p:bg>
      <p:bgPr>
        <a:solidFill>
          <a:schemeClr val="lt1"/>
        </a:solidFill>
      </p:bgPr>
    </p:bg>
    <p:spTree>
      <p:nvGrpSpPr>
        <p:cNvPr id="69" name="Shape 69"/>
        <p:cNvGrpSpPr/>
        <p:nvPr/>
      </p:nvGrpSpPr>
      <p:grpSpPr>
        <a:xfrm>
          <a:off x="0" y="0"/>
          <a:ext cx="0" cy="0"/>
          <a:chOff x="0" y="0"/>
          <a:chExt cx="0" cy="0"/>
        </a:xfrm>
      </p:grpSpPr>
      <p:pic>
        <p:nvPicPr>
          <p:cNvPr id="70" name="Google Shape;70;p17"/>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71" name="Google Shape;71;p17"/>
          <p:cNvSpPr txBox="1"/>
          <p:nvPr>
            <p:ph idx="1" type="subTitle"/>
          </p:nvPr>
        </p:nvSpPr>
        <p:spPr>
          <a:xfrm>
            <a:off x="1189750" y="1742900"/>
            <a:ext cx="2907600" cy="21798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72" name="Google Shape;72;p17"/>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73" name="Google Shape;73;p17"/>
          <p:cNvSpPr txBox="1"/>
          <p:nvPr>
            <p:ph idx="2" type="subTitle"/>
          </p:nvPr>
        </p:nvSpPr>
        <p:spPr>
          <a:xfrm>
            <a:off x="5046650" y="1742900"/>
            <a:ext cx="2907600" cy="21798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1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type="titleOnly">
  <p:cSld name="TITLE_ONLY">
    <p:bg>
      <p:bgPr>
        <a:solidFill>
          <a:schemeClr val="lt1"/>
        </a:solidFill>
      </p:bgPr>
    </p:bg>
    <p:spTree>
      <p:nvGrpSpPr>
        <p:cNvPr id="74" name="Shape 74"/>
        <p:cNvGrpSpPr/>
        <p:nvPr/>
      </p:nvGrpSpPr>
      <p:grpSpPr>
        <a:xfrm>
          <a:off x="0" y="0"/>
          <a:ext cx="0" cy="0"/>
          <a:chOff x="0" y="0"/>
          <a:chExt cx="0" cy="0"/>
        </a:xfrm>
      </p:grpSpPr>
      <p:pic>
        <p:nvPicPr>
          <p:cNvPr id="75" name="Google Shape;75;p18"/>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76" name="Google Shape;76;p18"/>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1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One column text">
  <p:cSld name="ONE_COLUMN_TEXT">
    <p:bg>
      <p:bgPr>
        <a:solidFill>
          <a:schemeClr val="lt1"/>
        </a:solidFill>
      </p:bgPr>
    </p:bg>
    <p:spTree>
      <p:nvGrpSpPr>
        <p:cNvPr id="77" name="Shape 77"/>
        <p:cNvGrpSpPr/>
        <p:nvPr/>
      </p:nvGrpSpPr>
      <p:grpSpPr>
        <a:xfrm>
          <a:off x="0" y="0"/>
          <a:ext cx="0" cy="0"/>
          <a:chOff x="0" y="0"/>
          <a:chExt cx="0" cy="0"/>
        </a:xfrm>
      </p:grpSpPr>
      <p:pic>
        <p:nvPicPr>
          <p:cNvPr id="78" name="Google Shape;78;p19"/>
          <p:cNvPicPr preferRelativeResize="0"/>
          <p:nvPr/>
        </p:nvPicPr>
        <p:blipFill rotWithShape="1">
          <a:blip r:embed="rId2">
            <a:alphaModFix/>
          </a:blip>
          <a:srcRect b="34585" l="148130" r="274897" t="-50527"/>
          <a:stretch/>
        </p:blipFill>
        <p:spPr>
          <a:xfrm>
            <a:off x="1325" y="-1637"/>
            <a:ext cx="9141450" cy="5146775"/>
          </a:xfrm>
          <a:prstGeom prst="rect">
            <a:avLst/>
          </a:prstGeom>
          <a:noFill/>
          <a:ln>
            <a:noFill/>
          </a:ln>
        </p:spPr>
      </p:pic>
      <p:sp>
        <p:nvSpPr>
          <p:cNvPr id="79" name="Google Shape;79;p19"/>
          <p:cNvSpPr txBox="1"/>
          <p:nvPr>
            <p:ph type="title"/>
          </p:nvPr>
        </p:nvSpPr>
        <p:spPr>
          <a:xfrm>
            <a:off x="715100" y="535000"/>
            <a:ext cx="3856800" cy="9540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80" name="Google Shape;80;p19"/>
          <p:cNvSpPr txBox="1"/>
          <p:nvPr>
            <p:ph idx="1" type="body"/>
          </p:nvPr>
        </p:nvSpPr>
        <p:spPr>
          <a:xfrm>
            <a:off x="715100" y="1641400"/>
            <a:ext cx="3856800" cy="7263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
        <p:nvSpPr>
          <p:cNvPr id="81" name="Google Shape;81;p19"/>
          <p:cNvSpPr/>
          <p:nvPr>
            <p:ph idx="2" type="pic"/>
          </p:nvPr>
        </p:nvSpPr>
        <p:spPr>
          <a:xfrm>
            <a:off x="5714900" y="-75"/>
            <a:ext cx="3429000" cy="5143500"/>
          </a:xfrm>
          <a:prstGeom prst="rect">
            <a:avLst/>
          </a:prstGeom>
          <a:noFill/>
          <a:ln>
            <a:noFill/>
          </a:ln>
        </p:spPr>
      </p:sp>
    </p:spTree>
  </p:cSld>
  <p:clrMapOvr>
    <a:masterClrMapping/>
  </p:clrMapOvr>
</p:sldLayout>
</file>

<file path=ppt/slideLayouts/slideLayout1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Main point">
  <p:cSld name="MAIN_POINT">
    <p:bg>
      <p:bgPr>
        <a:solidFill>
          <a:schemeClr val="lt1"/>
        </a:solidFill>
      </p:bgPr>
    </p:bg>
    <p:spTree>
      <p:nvGrpSpPr>
        <p:cNvPr id="82" name="Shape 82"/>
        <p:cNvGrpSpPr/>
        <p:nvPr/>
      </p:nvGrpSpPr>
      <p:grpSpPr>
        <a:xfrm>
          <a:off x="0" y="0"/>
          <a:ext cx="0" cy="0"/>
          <a:chOff x="0" y="0"/>
          <a:chExt cx="0" cy="0"/>
        </a:xfrm>
      </p:grpSpPr>
      <p:pic>
        <p:nvPicPr>
          <p:cNvPr id="83" name="Google Shape;83;p20"/>
          <p:cNvPicPr preferRelativeResize="0"/>
          <p:nvPr/>
        </p:nvPicPr>
        <p:blipFill rotWithShape="1">
          <a:blip r:embed="rId2">
            <a:alphaModFix/>
          </a:blip>
          <a:srcRect b="3880" l="-19689" r="19690" t="48"/>
          <a:stretch/>
        </p:blipFill>
        <p:spPr>
          <a:xfrm>
            <a:off x="0" y="0"/>
            <a:ext cx="9144000" cy="5143500"/>
          </a:xfrm>
          <a:prstGeom prst="rect">
            <a:avLst/>
          </a:prstGeom>
          <a:noFill/>
          <a:ln>
            <a:noFill/>
          </a:ln>
        </p:spPr>
      </p:pic>
      <p:sp>
        <p:nvSpPr>
          <p:cNvPr id="84" name="Google Shape;84;p20"/>
          <p:cNvSpPr txBox="1"/>
          <p:nvPr>
            <p:ph type="title"/>
          </p:nvPr>
        </p:nvSpPr>
        <p:spPr>
          <a:xfrm>
            <a:off x="715100" y="535000"/>
            <a:ext cx="7713900" cy="2317200"/>
          </a:xfrm>
          <a:prstGeom prst="rect">
            <a:avLst/>
          </a:prstGeom>
        </p:spPr>
        <p:txBody>
          <a:bodyPr anchor="t" anchorCtr="0" bIns="91425" lIns="91425" rIns="91425" spcFirstLastPara="1" tIns="91425" wrap="square">
            <a:noAutofit/>
          </a:bodyPr>
          <a:lstStyle>
            <a:lvl1pPr lvl="0">
              <a:spcBef>
                <a:spcPts val="0"/>
              </a:spcBef>
              <a:spcAft>
                <a:spcPts val="0"/>
              </a:spcAft>
              <a:buSzPts val="6000"/>
              <a:buNone/>
              <a:defRPr sz="7000"/>
            </a:lvl1pPr>
            <a:lvl2pPr algn="ctr" lvl="1">
              <a:spcBef>
                <a:spcPts val="0"/>
              </a:spcBef>
              <a:spcAft>
                <a:spcPts val="0"/>
              </a:spcAft>
              <a:buSzPts val="6000"/>
              <a:buNone/>
              <a:defRPr sz="6000"/>
            </a:lvl2pPr>
            <a:lvl3pPr algn="ctr" lvl="2">
              <a:spcBef>
                <a:spcPts val="0"/>
              </a:spcBef>
              <a:spcAft>
                <a:spcPts val="0"/>
              </a:spcAft>
              <a:buSzPts val="6000"/>
              <a:buNone/>
              <a:defRPr sz="6000"/>
            </a:lvl3pPr>
            <a:lvl4pPr algn="ctr" lvl="3">
              <a:spcBef>
                <a:spcPts val="0"/>
              </a:spcBef>
              <a:spcAft>
                <a:spcPts val="0"/>
              </a:spcAft>
              <a:buSzPts val="6000"/>
              <a:buNone/>
              <a:defRPr sz="6000"/>
            </a:lvl4pPr>
            <a:lvl5pPr algn="ctr" lvl="4">
              <a:spcBef>
                <a:spcPts val="0"/>
              </a:spcBef>
              <a:spcAft>
                <a:spcPts val="0"/>
              </a:spcAft>
              <a:buSzPts val="6000"/>
              <a:buNone/>
              <a:defRPr sz="6000"/>
            </a:lvl5pPr>
            <a:lvl6pPr algn="ctr" lvl="5">
              <a:spcBef>
                <a:spcPts val="0"/>
              </a:spcBef>
              <a:spcAft>
                <a:spcPts val="0"/>
              </a:spcAft>
              <a:buSzPts val="6000"/>
              <a:buNone/>
              <a:defRPr sz="6000"/>
            </a:lvl6pPr>
            <a:lvl7pPr algn="ctr" lvl="6">
              <a:spcBef>
                <a:spcPts val="0"/>
              </a:spcBef>
              <a:spcAft>
                <a:spcPts val="0"/>
              </a:spcAft>
              <a:buSzPts val="6000"/>
              <a:buNone/>
              <a:defRPr sz="6000"/>
            </a:lvl7pPr>
            <a:lvl8pPr algn="ctr" lvl="7">
              <a:spcBef>
                <a:spcPts val="0"/>
              </a:spcBef>
              <a:spcAft>
                <a:spcPts val="0"/>
              </a:spcAft>
              <a:buSzPts val="6000"/>
              <a:buNone/>
              <a:defRPr sz="6000"/>
            </a:lvl8pPr>
            <a:lvl9pPr algn="ctr" lvl="8">
              <a:spcBef>
                <a:spcPts val="0"/>
              </a:spcBef>
              <a:spcAft>
                <a:spcPts val="0"/>
              </a:spcAft>
              <a:buSzPts val="6000"/>
              <a:buNone/>
              <a:defRPr sz="6000"/>
            </a:lvl9pPr>
          </a:lstStyle>
          <a:p/>
        </p:txBody>
      </p:sp>
    </p:spTree>
  </p:cSld>
  <p:clrMapOvr>
    <a:masterClrMapping/>
  </p:clrMapOvr>
</p:sldLayout>
</file>

<file path=ppt/slideLayouts/slideLayout1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Section title and description">
  <p:cSld name="SECTION_TITLE_AND_DESCRIPTION">
    <p:bg>
      <p:bgPr>
        <a:solidFill>
          <a:schemeClr val="lt1"/>
        </a:solidFill>
      </p:bgPr>
    </p:bg>
    <p:spTree>
      <p:nvGrpSpPr>
        <p:cNvPr id="85" name="Shape 85"/>
        <p:cNvGrpSpPr/>
        <p:nvPr/>
      </p:nvGrpSpPr>
      <p:grpSpPr>
        <a:xfrm>
          <a:off x="0" y="0"/>
          <a:ext cx="0" cy="0"/>
          <a:chOff x="0" y="0"/>
          <a:chExt cx="0" cy="0"/>
        </a:xfrm>
      </p:grpSpPr>
      <p:pic>
        <p:nvPicPr>
          <p:cNvPr id="86" name="Google Shape;86;p21"/>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87" name="Google Shape;87;p21"/>
          <p:cNvSpPr txBox="1"/>
          <p:nvPr>
            <p:ph type="title"/>
          </p:nvPr>
        </p:nvSpPr>
        <p:spPr>
          <a:xfrm>
            <a:off x="720000" y="535000"/>
            <a:ext cx="5925300" cy="1250400"/>
          </a:xfrm>
          <a:prstGeom prst="rect">
            <a:avLst/>
          </a:prstGeom>
        </p:spPr>
        <p:txBody>
          <a:bodyPr anchor="t" anchorCtr="0" bIns="91425" lIns="91425" rIns="91425" spcFirstLastPara="1" tIns="91425" wrap="square">
            <a:noAutofit/>
          </a:bodyPr>
          <a:lstStyle>
            <a:lvl1pPr lvl="0">
              <a:spcBef>
                <a:spcPts val="0"/>
              </a:spcBef>
              <a:spcAft>
                <a:spcPts val="0"/>
              </a:spcAft>
              <a:buSzPts val="3600"/>
              <a:buNone/>
              <a:defRPr sz="7000"/>
            </a:lvl1pPr>
            <a:lvl2pPr algn="ctr" lvl="1">
              <a:spcBef>
                <a:spcPts val="0"/>
              </a:spcBef>
              <a:spcAft>
                <a:spcPts val="0"/>
              </a:spcAft>
              <a:buSzPts val="3600"/>
              <a:buNone/>
              <a:defRPr sz="3600"/>
            </a:lvl2pPr>
            <a:lvl3pPr algn="ctr" lvl="2">
              <a:spcBef>
                <a:spcPts val="0"/>
              </a:spcBef>
              <a:spcAft>
                <a:spcPts val="0"/>
              </a:spcAft>
              <a:buSzPts val="3600"/>
              <a:buNone/>
              <a:defRPr sz="3600"/>
            </a:lvl3pPr>
            <a:lvl4pPr algn="ctr" lvl="3">
              <a:spcBef>
                <a:spcPts val="0"/>
              </a:spcBef>
              <a:spcAft>
                <a:spcPts val="0"/>
              </a:spcAft>
              <a:buSzPts val="3600"/>
              <a:buNone/>
              <a:defRPr sz="3600"/>
            </a:lvl4pPr>
            <a:lvl5pPr algn="ctr" lvl="4">
              <a:spcBef>
                <a:spcPts val="0"/>
              </a:spcBef>
              <a:spcAft>
                <a:spcPts val="0"/>
              </a:spcAft>
              <a:buSzPts val="3600"/>
              <a:buNone/>
              <a:defRPr sz="3600"/>
            </a:lvl5pPr>
            <a:lvl6pPr algn="ctr" lvl="5">
              <a:spcBef>
                <a:spcPts val="0"/>
              </a:spcBef>
              <a:spcAft>
                <a:spcPts val="0"/>
              </a:spcAft>
              <a:buSzPts val="3600"/>
              <a:buNone/>
              <a:defRPr sz="3600"/>
            </a:lvl6pPr>
            <a:lvl7pPr algn="ctr" lvl="6">
              <a:spcBef>
                <a:spcPts val="0"/>
              </a:spcBef>
              <a:spcAft>
                <a:spcPts val="0"/>
              </a:spcAft>
              <a:buSzPts val="3600"/>
              <a:buNone/>
              <a:defRPr sz="3600"/>
            </a:lvl7pPr>
            <a:lvl8pPr algn="ctr" lvl="7">
              <a:spcBef>
                <a:spcPts val="0"/>
              </a:spcBef>
              <a:spcAft>
                <a:spcPts val="0"/>
              </a:spcAft>
              <a:buSzPts val="3600"/>
              <a:buNone/>
              <a:defRPr sz="3600"/>
            </a:lvl8pPr>
            <a:lvl9pPr algn="ctr" lvl="8">
              <a:spcBef>
                <a:spcPts val="0"/>
              </a:spcBef>
              <a:spcAft>
                <a:spcPts val="0"/>
              </a:spcAft>
              <a:buSzPts val="3600"/>
              <a:buNone/>
              <a:defRPr sz="3600"/>
            </a:lvl9pPr>
          </a:lstStyle>
          <a:p/>
        </p:txBody>
      </p:sp>
      <p:sp>
        <p:nvSpPr>
          <p:cNvPr id="88" name="Google Shape;88;p21"/>
          <p:cNvSpPr txBox="1"/>
          <p:nvPr>
            <p:ph idx="1" type="subTitle"/>
          </p:nvPr>
        </p:nvSpPr>
        <p:spPr>
          <a:xfrm>
            <a:off x="4572000" y="3358100"/>
            <a:ext cx="3856800" cy="12504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9" name="Shape 89"/>
        <p:cNvGrpSpPr/>
        <p:nvPr/>
      </p:nvGrpSpPr>
      <p:grpSpPr>
        <a:xfrm>
          <a:off x="0" y="0"/>
          <a:ext cx="0" cy="0"/>
          <a:chOff x="0" y="0"/>
          <a:chExt cx="0" cy="0"/>
        </a:xfrm>
      </p:grpSpPr>
      <p:sp>
        <p:nvSpPr>
          <p:cNvPr id="90" name="Google Shape;90;p22"/>
          <p:cNvSpPr/>
          <p:nvPr>
            <p:ph idx="2" type="pic"/>
          </p:nvPr>
        </p:nvSpPr>
        <p:spPr>
          <a:xfrm>
            <a:off x="0" y="0"/>
            <a:ext cx="9144000" cy="5143500"/>
          </a:xfrm>
          <a:prstGeom prst="rect">
            <a:avLst/>
          </a:prstGeom>
          <a:noFill/>
          <a:ln>
            <a:noFill/>
          </a:ln>
        </p:spPr>
      </p:sp>
      <p:sp>
        <p:nvSpPr>
          <p:cNvPr id="91" name="Google Shape;91;p22"/>
          <p:cNvSpPr txBox="1"/>
          <p:nvPr>
            <p:ph type="title"/>
          </p:nvPr>
        </p:nvSpPr>
        <p:spPr>
          <a:xfrm>
            <a:off x="715100" y="4059800"/>
            <a:ext cx="7713600" cy="548700"/>
          </a:xfrm>
          <a:prstGeom prst="rect">
            <a:avLst/>
          </a:prstGeom>
          <a:solidFill>
            <a:schemeClr val="lt1"/>
          </a:solidFill>
        </p:spPr>
        <p:txBody>
          <a:bodyPr anchorCtr="0" anchor="ctr" bIns="91425" lIns="91425" spcFirstLastPara="1" rIns="91425" wrap="square" tIns="91425">
            <a:noAutofit/>
          </a:bodyPr>
          <a:lstStyle>
            <a:lvl1pPr lvl="0" algn="ctr">
              <a:spcBef>
                <a:spcPts val="0"/>
              </a:spcBef>
              <a:spcAft>
                <a:spcPts val="0"/>
              </a:spcAft>
              <a:buSzPts val="2500"/>
              <a:buNone/>
              <a:defRPr/>
            </a:lvl1pPr>
            <a:lvl2pPr lvl="1" algn="ctr">
              <a:spcBef>
                <a:spcPts val="0"/>
              </a:spcBef>
              <a:spcAft>
                <a:spcPts val="0"/>
              </a:spcAft>
              <a:buSzPts val="2500"/>
              <a:buNone/>
              <a:defRPr/>
            </a:lvl2pPr>
            <a:lvl3pPr lvl="2" algn="ctr">
              <a:spcBef>
                <a:spcPts val="0"/>
              </a:spcBef>
              <a:spcAft>
                <a:spcPts val="0"/>
              </a:spcAft>
              <a:buSzPts val="2500"/>
              <a:buNone/>
              <a:defRPr/>
            </a:lvl3pPr>
            <a:lvl4pPr lvl="3" algn="ctr">
              <a:spcBef>
                <a:spcPts val="0"/>
              </a:spcBef>
              <a:spcAft>
                <a:spcPts val="0"/>
              </a:spcAft>
              <a:buSzPts val="2500"/>
              <a:buNone/>
              <a:defRPr/>
            </a:lvl4pPr>
            <a:lvl5pPr lvl="4" algn="ctr">
              <a:spcBef>
                <a:spcPts val="0"/>
              </a:spcBef>
              <a:spcAft>
                <a:spcPts val="0"/>
              </a:spcAft>
              <a:buSzPts val="2500"/>
              <a:buNone/>
              <a:defRPr/>
            </a:lvl5pPr>
            <a:lvl6pPr lvl="5" algn="ctr">
              <a:spcBef>
                <a:spcPts val="0"/>
              </a:spcBef>
              <a:spcAft>
                <a:spcPts val="0"/>
              </a:spcAft>
              <a:buSzPts val="2500"/>
              <a:buNone/>
              <a:defRPr/>
            </a:lvl6pPr>
            <a:lvl7pPr lvl="6" algn="ctr">
              <a:spcBef>
                <a:spcPts val="0"/>
              </a:spcBef>
              <a:spcAft>
                <a:spcPts val="0"/>
              </a:spcAft>
              <a:buSzPts val="2500"/>
              <a:buNone/>
              <a:defRPr/>
            </a:lvl7pPr>
            <a:lvl8pPr lvl="7" algn="ctr">
              <a:spcBef>
                <a:spcPts val="0"/>
              </a:spcBef>
              <a:spcAft>
                <a:spcPts val="0"/>
              </a:spcAft>
              <a:buSzPts val="2500"/>
              <a:buNone/>
              <a:defRPr/>
            </a:lvl8pPr>
            <a:lvl9pPr lvl="8" algn="ctr">
              <a:spcBef>
                <a:spcPts val="0"/>
              </a:spcBef>
              <a:spcAft>
                <a:spcPts val="0"/>
              </a:spcAft>
              <a:buSzPts val="2500"/>
              <a:buNone/>
              <a:defRPr/>
            </a:lvl9pPr>
          </a:lstStyle>
          <a:p/>
        </p:txBody>
      </p:sp>
    </p:spTree>
  </p:cSld>
  <p:clrMapOvr>
    <a:masterClrMapping/>
  </p:clrMapOvr>
</p:sldLayout>
</file>

<file path=ppt/slideLayouts/slideLayout2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ig number">
  <p:cSld name="BIG_NUMBER">
    <p:bg>
      <p:bgPr>
        <a:solidFill>
          <a:schemeClr val="lt1"/>
        </a:solidFill>
      </p:bgPr>
    </p:bg>
    <p:spTree>
      <p:nvGrpSpPr>
        <p:cNvPr id="92" name="Shape 92"/>
        <p:cNvGrpSpPr/>
        <p:nvPr/>
      </p:nvGrpSpPr>
      <p:grpSpPr>
        <a:xfrm>
          <a:off x="0" y="0"/>
          <a:ext cx="0" cy="0"/>
          <a:chOff x="0" y="0"/>
          <a:chExt cx="0" cy="0"/>
        </a:xfrm>
      </p:grpSpPr>
      <p:pic>
        <p:nvPicPr>
          <p:cNvPr id="93" name="Google Shape;93;p23"/>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94" name="Google Shape;94;p23"/>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95" name="Google Shape;95;p23"/>
          <p:cNvSpPr txBox="1"/>
          <p:nvPr>
            <p:ph hasCustomPrompt="1" type="title"/>
          </p:nvPr>
        </p:nvSpPr>
        <p:spPr>
          <a:xfrm>
            <a:off x="715100" y="3068600"/>
            <a:ext cx="7713900" cy="1539900"/>
          </a:xfrm>
          <a:prstGeom prst="rect">
            <a:avLst/>
          </a:prstGeom>
        </p:spPr>
        <p:txBody>
          <a:bodyPr anchor="t" anchorCtr="0" bIns="91425" lIns="91425" rIns="91425" spcFirstLastPara="1" tIns="91425" wrap="square">
            <a:noAutofit/>
          </a:bodyPr>
          <a:lstStyle>
            <a:lvl1pPr lvl="0">
              <a:spcBef>
                <a:spcPts val="0"/>
              </a:spcBef>
              <a:spcAft>
                <a:spcPts val="0"/>
              </a:spcAft>
              <a:buSzPts val="9600"/>
              <a:buNone/>
              <a:defRPr sz="9000"/>
            </a:lvl1pPr>
            <a:lvl2pPr algn="ctr" lvl="1">
              <a:spcBef>
                <a:spcPts val="0"/>
              </a:spcBef>
              <a:spcAft>
                <a:spcPts val="0"/>
              </a:spcAft>
              <a:buSzPts val="9600"/>
              <a:buNone/>
              <a:defRPr sz="9600"/>
            </a:lvl2pPr>
            <a:lvl3pPr algn="ctr" lvl="2">
              <a:spcBef>
                <a:spcPts val="0"/>
              </a:spcBef>
              <a:spcAft>
                <a:spcPts val="0"/>
              </a:spcAft>
              <a:buSzPts val="9600"/>
              <a:buNone/>
              <a:defRPr sz="9600"/>
            </a:lvl3pPr>
            <a:lvl4pPr algn="ctr" lvl="3">
              <a:spcBef>
                <a:spcPts val="0"/>
              </a:spcBef>
              <a:spcAft>
                <a:spcPts val="0"/>
              </a:spcAft>
              <a:buSzPts val="9600"/>
              <a:buNone/>
              <a:defRPr sz="9600"/>
            </a:lvl4pPr>
            <a:lvl5pPr algn="ctr" lvl="4">
              <a:spcBef>
                <a:spcPts val="0"/>
              </a:spcBef>
              <a:spcAft>
                <a:spcPts val="0"/>
              </a:spcAft>
              <a:buSzPts val="9600"/>
              <a:buNone/>
              <a:defRPr sz="9600"/>
            </a:lvl5pPr>
            <a:lvl6pPr algn="ctr" lvl="5">
              <a:spcBef>
                <a:spcPts val="0"/>
              </a:spcBef>
              <a:spcAft>
                <a:spcPts val="0"/>
              </a:spcAft>
              <a:buSzPts val="9600"/>
              <a:buNone/>
              <a:defRPr sz="9600"/>
            </a:lvl6pPr>
            <a:lvl7pPr algn="ctr" lvl="6">
              <a:spcBef>
                <a:spcPts val="0"/>
              </a:spcBef>
              <a:spcAft>
                <a:spcPts val="0"/>
              </a:spcAft>
              <a:buSzPts val="9600"/>
              <a:buNone/>
              <a:defRPr sz="9600"/>
            </a:lvl7pPr>
            <a:lvl8pPr algn="ctr" lvl="7">
              <a:spcBef>
                <a:spcPts val="0"/>
              </a:spcBef>
              <a:spcAft>
                <a:spcPts val="0"/>
              </a:spcAft>
              <a:buSzPts val="9600"/>
              <a:buNone/>
              <a:defRPr sz="9600"/>
            </a:lvl8pPr>
            <a:lvl9pPr algn="ctr" lvl="8">
              <a:spcBef>
                <a:spcPts val="0"/>
              </a:spcBef>
              <a:spcAft>
                <a:spcPts val="0"/>
              </a:spcAft>
              <a:buSzPts val="9600"/>
              <a:buNone/>
              <a:defRPr sz="9600"/>
            </a:lvl9pPr>
          </a:lstStyle>
          <a:p>
            <a:r>
              <a:t>xx%</a:t>
            </a:r>
          </a:p>
        </p:txBody>
      </p:sp>
      <p:sp>
        <p:nvSpPr>
          <p:cNvPr id="96" name="Google Shape;96;p23"/>
          <p:cNvSpPr txBox="1"/>
          <p:nvPr>
            <p:ph idx="1" type="subTitle"/>
          </p:nvPr>
        </p:nvSpPr>
        <p:spPr>
          <a:xfrm>
            <a:off x="4572000" y="535000"/>
            <a:ext cx="3856800" cy="3882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600"/>
              <a:buNone/>
              <a:defRPr sz="1400"/>
            </a:lvl1pPr>
            <a:lvl2pPr algn="ctr" lvl="1">
              <a:lnSpc>
                <a:spcPct val="100000"/>
              </a:lnSpc>
              <a:spcBef>
                <a:spcPts val="0"/>
              </a:spcBef>
              <a:spcAft>
                <a:spcPts val="0"/>
              </a:spcAft>
              <a:buSzPts val="1600"/>
              <a:buNone/>
              <a:defRPr sz="1600"/>
            </a:lvl2pPr>
            <a:lvl3pPr algn="ctr" lvl="2">
              <a:lnSpc>
                <a:spcPct val="100000"/>
              </a:lnSpc>
              <a:spcBef>
                <a:spcPts val="0"/>
              </a:spcBef>
              <a:spcAft>
                <a:spcPts val="0"/>
              </a:spcAft>
              <a:buSzPts val="1600"/>
              <a:buNone/>
              <a:defRPr sz="1600"/>
            </a:lvl3pPr>
            <a:lvl4pPr algn="ctr" lvl="3">
              <a:lnSpc>
                <a:spcPct val="100000"/>
              </a:lnSpc>
              <a:spcBef>
                <a:spcPts val="0"/>
              </a:spcBef>
              <a:spcAft>
                <a:spcPts val="0"/>
              </a:spcAft>
              <a:buSzPts val="1600"/>
              <a:buNone/>
              <a:defRPr sz="1600"/>
            </a:lvl4pPr>
            <a:lvl5pPr algn="ctr" lvl="4">
              <a:lnSpc>
                <a:spcPct val="100000"/>
              </a:lnSpc>
              <a:spcBef>
                <a:spcPts val="0"/>
              </a:spcBef>
              <a:spcAft>
                <a:spcPts val="0"/>
              </a:spcAft>
              <a:buSzPts val="1600"/>
              <a:buNone/>
              <a:defRPr sz="1600"/>
            </a:lvl5pPr>
            <a:lvl6pPr algn="ctr" lvl="5">
              <a:lnSpc>
                <a:spcPct val="100000"/>
              </a:lnSpc>
              <a:spcBef>
                <a:spcPts val="0"/>
              </a:spcBef>
              <a:spcAft>
                <a:spcPts val="0"/>
              </a:spcAft>
              <a:buSzPts val="1600"/>
              <a:buNone/>
              <a:defRPr sz="1600"/>
            </a:lvl6pPr>
            <a:lvl7pPr algn="ctr" lvl="6">
              <a:lnSpc>
                <a:spcPct val="100000"/>
              </a:lnSpc>
              <a:spcBef>
                <a:spcPts val="0"/>
              </a:spcBef>
              <a:spcAft>
                <a:spcPts val="0"/>
              </a:spcAft>
              <a:buSzPts val="1600"/>
              <a:buNone/>
              <a:defRPr sz="1600"/>
            </a:lvl7pPr>
            <a:lvl8pPr algn="ctr" lvl="7">
              <a:lnSpc>
                <a:spcPct val="100000"/>
              </a:lnSpc>
              <a:spcBef>
                <a:spcPts val="0"/>
              </a:spcBef>
              <a:spcAft>
                <a:spcPts val="0"/>
              </a:spcAft>
              <a:buSzPts val="1600"/>
              <a:buNone/>
              <a:defRPr sz="1600"/>
            </a:lvl8pPr>
            <a:lvl9pPr algn="ctr" lvl="8">
              <a:lnSpc>
                <a:spcPct val="100000"/>
              </a:lnSpc>
              <a:spcBef>
                <a:spcPts val="0"/>
              </a:spcBef>
              <a:spcAft>
                <a:spcPts val="0"/>
              </a:spcAft>
              <a:buSzPts val="1600"/>
              <a:buNone/>
              <a:defRPr sz="16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Tree>
  </p:cSld>
  <p:clrMapOvr>
    <a:masterClrMapping/>
  </p:clrMapOvr>
</p:sldLayout>
</file>

<file path=ppt/slideLayouts/slideLayout23.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able of contents">
  <p:cSld name="BLANK_1">
    <p:bg>
      <p:bgPr>
        <a:solidFill>
          <a:schemeClr val="lt1"/>
        </a:solidFill>
      </p:bgPr>
    </p:bg>
    <p:spTree>
      <p:nvGrpSpPr>
        <p:cNvPr id="98" name="Shape 98"/>
        <p:cNvGrpSpPr/>
        <p:nvPr/>
      </p:nvGrpSpPr>
      <p:grpSpPr>
        <a:xfrm>
          <a:off x="0" y="0"/>
          <a:ext cx="0" cy="0"/>
          <a:chOff x="0" y="0"/>
          <a:chExt cx="0" cy="0"/>
        </a:xfrm>
      </p:grpSpPr>
      <p:pic>
        <p:nvPicPr>
          <p:cNvPr id="99" name="Google Shape;99;p25"/>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100" name="Google Shape;100;p25"/>
          <p:cNvSpPr txBox="1"/>
          <p:nvPr>
            <p:ph hasCustomPrompt="1" type="title"/>
          </p:nvPr>
        </p:nvSpPr>
        <p:spPr>
          <a:xfrm>
            <a:off x="1070650" y="13673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1" name="Google Shape;101;p25"/>
          <p:cNvSpPr txBox="1"/>
          <p:nvPr>
            <p:ph idx="1" type="subTitle"/>
          </p:nvPr>
        </p:nvSpPr>
        <p:spPr>
          <a:xfrm>
            <a:off x="1609075" y="1367325"/>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2" name="Google Shape;102;p25"/>
          <p:cNvSpPr txBox="1"/>
          <p:nvPr>
            <p:ph idx="2"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Clr>
                <a:schemeClr val="dk1"/>
              </a:buClr>
              <a:buSzPts val="3000"/>
              <a:buNone/>
              <a:defRPr sz="3000">
                <a:solidFill>
                  <a:schemeClr val="dk1"/>
                </a:solidFill>
              </a:defRPr>
            </a:lvl2pPr>
            <a:lvl3pPr lvl="2">
              <a:spcBef>
                <a:spcPts val="0"/>
              </a:spcBef>
              <a:spcAft>
                <a:spcPts val="0"/>
              </a:spcAft>
              <a:buClr>
                <a:schemeClr val="dk1"/>
              </a:buClr>
              <a:buSzPts val="3000"/>
              <a:buNone/>
              <a:defRPr sz="3000">
                <a:solidFill>
                  <a:schemeClr val="dk1"/>
                </a:solidFill>
              </a:defRPr>
            </a:lvl3pPr>
            <a:lvl4pPr lvl="3">
              <a:spcBef>
                <a:spcPts val="0"/>
              </a:spcBef>
              <a:spcAft>
                <a:spcPts val="0"/>
              </a:spcAft>
              <a:buClr>
                <a:schemeClr val="dk1"/>
              </a:buClr>
              <a:buSzPts val="3000"/>
              <a:buNone/>
              <a:defRPr sz="3000">
                <a:solidFill>
                  <a:schemeClr val="dk1"/>
                </a:solidFill>
              </a:defRPr>
            </a:lvl4pPr>
            <a:lvl5pPr lvl="4">
              <a:spcBef>
                <a:spcPts val="0"/>
              </a:spcBef>
              <a:spcAft>
                <a:spcPts val="0"/>
              </a:spcAft>
              <a:buClr>
                <a:schemeClr val="dk1"/>
              </a:buClr>
              <a:buSzPts val="3000"/>
              <a:buNone/>
              <a:defRPr sz="3000">
                <a:solidFill>
                  <a:schemeClr val="dk1"/>
                </a:solidFill>
              </a:defRPr>
            </a:lvl5pPr>
            <a:lvl6pPr lvl="5">
              <a:spcBef>
                <a:spcPts val="0"/>
              </a:spcBef>
              <a:spcAft>
                <a:spcPts val="0"/>
              </a:spcAft>
              <a:buClr>
                <a:schemeClr val="dk1"/>
              </a:buClr>
              <a:buSzPts val="3000"/>
              <a:buNone/>
              <a:defRPr sz="3000">
                <a:solidFill>
                  <a:schemeClr val="dk1"/>
                </a:solidFill>
              </a:defRPr>
            </a:lvl6pPr>
            <a:lvl7pPr lvl="6">
              <a:spcBef>
                <a:spcPts val="0"/>
              </a:spcBef>
              <a:spcAft>
                <a:spcPts val="0"/>
              </a:spcAft>
              <a:buClr>
                <a:schemeClr val="dk1"/>
              </a:buClr>
              <a:buSzPts val="3000"/>
              <a:buNone/>
              <a:defRPr sz="3000">
                <a:solidFill>
                  <a:schemeClr val="dk1"/>
                </a:solidFill>
              </a:defRPr>
            </a:lvl7pPr>
            <a:lvl8pPr lvl="7">
              <a:spcBef>
                <a:spcPts val="0"/>
              </a:spcBef>
              <a:spcAft>
                <a:spcPts val="0"/>
              </a:spcAft>
              <a:buClr>
                <a:schemeClr val="dk1"/>
              </a:buClr>
              <a:buSzPts val="3000"/>
              <a:buNone/>
              <a:defRPr sz="3000">
                <a:solidFill>
                  <a:schemeClr val="dk1"/>
                </a:solidFill>
              </a:defRPr>
            </a:lvl8pPr>
            <a:lvl9pPr lvl="8">
              <a:spcBef>
                <a:spcPts val="0"/>
              </a:spcBef>
              <a:spcAft>
                <a:spcPts val="0"/>
              </a:spcAft>
              <a:buClr>
                <a:schemeClr val="dk1"/>
              </a:buClr>
              <a:buSzPts val="3000"/>
              <a:buNone/>
              <a:defRPr sz="3000">
                <a:solidFill>
                  <a:schemeClr val="dk1"/>
                </a:solidFill>
              </a:defRPr>
            </a:lvl9pPr>
          </a:lstStyle>
          <a:p/>
        </p:txBody>
      </p:sp>
      <p:sp>
        <p:nvSpPr>
          <p:cNvPr id="103" name="Google Shape;103;p25"/>
          <p:cNvSpPr txBox="1"/>
          <p:nvPr>
            <p:ph hasCustomPrompt="1" idx="3" type="title"/>
          </p:nvPr>
        </p:nvSpPr>
        <p:spPr>
          <a:xfrm>
            <a:off x="1070650" y="21035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4" name="Google Shape;104;p25"/>
          <p:cNvSpPr txBox="1"/>
          <p:nvPr>
            <p:ph idx="4" type="subTitle"/>
          </p:nvPr>
        </p:nvSpPr>
        <p:spPr>
          <a:xfrm>
            <a:off x="1609075" y="2103524"/>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5" name="Google Shape;105;p25"/>
          <p:cNvSpPr txBox="1"/>
          <p:nvPr>
            <p:ph hasCustomPrompt="1" idx="5" type="title"/>
          </p:nvPr>
        </p:nvSpPr>
        <p:spPr>
          <a:xfrm>
            <a:off x="1070650" y="2839750"/>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6" name="Google Shape;106;p25"/>
          <p:cNvSpPr txBox="1"/>
          <p:nvPr>
            <p:ph idx="6" type="subTitle"/>
          </p:nvPr>
        </p:nvSpPr>
        <p:spPr>
          <a:xfrm>
            <a:off x="1609075" y="2839748"/>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7" name="Google Shape;107;p25"/>
          <p:cNvSpPr txBox="1"/>
          <p:nvPr>
            <p:ph hasCustomPrompt="1" idx="7" type="title"/>
          </p:nvPr>
        </p:nvSpPr>
        <p:spPr>
          <a:xfrm>
            <a:off x="1070650" y="3575950"/>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8" name="Google Shape;108;p25"/>
          <p:cNvSpPr txBox="1"/>
          <p:nvPr>
            <p:ph idx="8" type="subTitle"/>
          </p:nvPr>
        </p:nvSpPr>
        <p:spPr>
          <a:xfrm>
            <a:off x="1609075" y="3575948"/>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9" name="Google Shape;109;p25"/>
          <p:cNvSpPr txBox="1"/>
          <p:nvPr>
            <p:ph hasCustomPrompt="1" idx="9" type="title"/>
          </p:nvPr>
        </p:nvSpPr>
        <p:spPr>
          <a:xfrm>
            <a:off x="4927449" y="13673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0" name="Google Shape;110;p25"/>
          <p:cNvSpPr txBox="1"/>
          <p:nvPr>
            <p:ph idx="13" type="subTitle"/>
          </p:nvPr>
        </p:nvSpPr>
        <p:spPr>
          <a:xfrm>
            <a:off x="5465950" y="1367325"/>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1" name="Google Shape;111;p25"/>
          <p:cNvSpPr txBox="1"/>
          <p:nvPr>
            <p:ph hasCustomPrompt="1" idx="14" type="title"/>
          </p:nvPr>
        </p:nvSpPr>
        <p:spPr>
          <a:xfrm>
            <a:off x="4927449" y="2103522"/>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2" name="Google Shape;112;p25"/>
          <p:cNvSpPr txBox="1"/>
          <p:nvPr>
            <p:ph idx="15" type="subTitle"/>
          </p:nvPr>
        </p:nvSpPr>
        <p:spPr>
          <a:xfrm>
            <a:off x="5465950" y="2103519"/>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3" name="Google Shape;113;p25"/>
          <p:cNvSpPr txBox="1"/>
          <p:nvPr>
            <p:ph hasCustomPrompt="1" idx="16" type="title"/>
          </p:nvPr>
        </p:nvSpPr>
        <p:spPr>
          <a:xfrm>
            <a:off x="4927449" y="2839728"/>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4" name="Google Shape;114;p25"/>
          <p:cNvSpPr txBox="1"/>
          <p:nvPr>
            <p:ph idx="17" type="subTitle"/>
          </p:nvPr>
        </p:nvSpPr>
        <p:spPr>
          <a:xfrm>
            <a:off x="5465950" y="2839721"/>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5" name="Google Shape;115;p25"/>
          <p:cNvSpPr txBox="1"/>
          <p:nvPr>
            <p:ph hasCustomPrompt="1" idx="18" type="title"/>
          </p:nvPr>
        </p:nvSpPr>
        <p:spPr>
          <a:xfrm>
            <a:off x="4927449" y="3575925"/>
            <a:ext cx="538500" cy="736200"/>
          </a:xfrm>
          <a:prstGeom prst="rect">
            <a:avLst/>
          </a:prstGeom>
          <a:ln>
            <a:noFill/>
          </a:ln>
        </p:spPr>
        <p:txBody>
          <a:bodyPr anchor="t" anchorCtr="0" bIns="91425" lIns="91425" rIns="91425" spcFirstLastPara="1" tIns="91425" wrap="square">
            <a:noAutofit/>
          </a:bodyPr>
          <a:lstStyle>
            <a:lvl1pPr algn="ct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6" name="Google Shape;116;p25"/>
          <p:cNvSpPr txBox="1"/>
          <p:nvPr>
            <p:ph idx="19" type="subTitle"/>
          </p:nvPr>
        </p:nvSpPr>
        <p:spPr>
          <a:xfrm>
            <a:off x="5465950" y="3575916"/>
            <a:ext cx="2607300" cy="7362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Quote">
  <p:cSld name="BLANK_1_1">
    <p:bg>
      <p:bgPr>
        <a:solidFill>
          <a:schemeClr val="lt1"/>
        </a:solidFill>
      </p:bgPr>
    </p:bg>
    <p:spTree>
      <p:nvGrpSpPr>
        <p:cNvPr id="117" name="Shape 117"/>
        <p:cNvGrpSpPr/>
        <p:nvPr/>
      </p:nvGrpSpPr>
      <p:grpSpPr>
        <a:xfrm>
          <a:off x="0" y="0"/>
          <a:ext cx="0" cy="0"/>
          <a:chOff x="0" y="0"/>
          <a:chExt cx="0" cy="0"/>
        </a:xfrm>
      </p:grpSpPr>
      <p:pic>
        <p:nvPicPr>
          <p:cNvPr id="118" name="Google Shape;118;p26"/>
          <p:cNvPicPr preferRelativeResize="0"/>
          <p:nvPr/>
        </p:nvPicPr>
        <p:blipFill rotWithShape="1">
          <a:blip r:embed="rId2">
            <a:alphaModFix/>
          </a:blip>
          <a:srcRect b="-35825" l="-9163" r="66" t="13471"/>
          <a:stretch/>
        </p:blipFill>
        <p:spPr>
          <a:xfrm>
            <a:off x="5819050" y="0"/>
            <a:ext cx="3324950" cy="5143500"/>
          </a:xfrm>
          <a:prstGeom prst="rect">
            <a:avLst/>
          </a:prstGeom>
          <a:noFill/>
          <a:ln>
            <a:noFill/>
          </a:ln>
        </p:spPr>
      </p:pic>
      <p:pic>
        <p:nvPicPr>
          <p:cNvPr id="119" name="Google Shape;119;p26"/>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120" name="Google Shape;120;p26"/>
          <p:cNvSpPr txBox="1"/>
          <p:nvPr>
            <p:ph idx="1" type="subTitle"/>
          </p:nvPr>
        </p:nvSpPr>
        <p:spPr>
          <a:xfrm>
            <a:off x="715100" y="1503175"/>
            <a:ext cx="5930100" cy="2005200"/>
          </a:xfrm>
          <a:prstGeom prst="rect">
            <a:avLst/>
          </a:prstGeom>
        </p:spPr>
        <p:txBody>
          <a:bodyPr anchor="b" anchorCtr="0" bIns="91425" lIns="91425" rIns="91425" spcFirstLastPara="1" tIns="91425" wrap="square">
            <a:noAutofit/>
          </a:bodyPr>
          <a:lstStyle>
            <a:lvl1pPr lvl="0">
              <a:lnSpc>
                <a:spcPct val="100000"/>
              </a:lnSpc>
              <a:spcBef>
                <a:spcPts val="0"/>
              </a:spcBef>
              <a:spcAft>
                <a:spcPts val="0"/>
              </a:spcAft>
              <a:buSzPts val="2500"/>
              <a:buNone/>
              <a:defRPr sz="3000"/>
            </a:lvl1pPr>
            <a:lvl2pPr algn="ctr" lvl="1">
              <a:lnSpc>
                <a:spcPct val="100000"/>
              </a:lnSpc>
              <a:spcBef>
                <a:spcPts val="0"/>
              </a:spcBef>
              <a:spcAft>
                <a:spcPts val="0"/>
              </a:spcAft>
              <a:buSzPts val="2500"/>
              <a:buNone/>
              <a:defRPr sz="2500"/>
            </a:lvl2pPr>
            <a:lvl3pPr algn="ctr" lvl="2">
              <a:lnSpc>
                <a:spcPct val="100000"/>
              </a:lnSpc>
              <a:spcBef>
                <a:spcPts val="0"/>
              </a:spcBef>
              <a:spcAft>
                <a:spcPts val="0"/>
              </a:spcAft>
              <a:buSzPts val="2500"/>
              <a:buNone/>
              <a:defRPr sz="2500"/>
            </a:lvl3pPr>
            <a:lvl4pPr algn="ctr" lvl="3">
              <a:lnSpc>
                <a:spcPct val="100000"/>
              </a:lnSpc>
              <a:spcBef>
                <a:spcPts val="0"/>
              </a:spcBef>
              <a:spcAft>
                <a:spcPts val="0"/>
              </a:spcAft>
              <a:buSzPts val="2500"/>
              <a:buNone/>
              <a:defRPr sz="2500"/>
            </a:lvl4pPr>
            <a:lvl5pPr algn="ctr" lvl="4">
              <a:lnSpc>
                <a:spcPct val="100000"/>
              </a:lnSpc>
              <a:spcBef>
                <a:spcPts val="0"/>
              </a:spcBef>
              <a:spcAft>
                <a:spcPts val="0"/>
              </a:spcAft>
              <a:buSzPts val="2500"/>
              <a:buNone/>
              <a:defRPr sz="2500"/>
            </a:lvl5pPr>
            <a:lvl6pPr algn="ctr" lvl="5">
              <a:lnSpc>
                <a:spcPct val="100000"/>
              </a:lnSpc>
              <a:spcBef>
                <a:spcPts val="0"/>
              </a:spcBef>
              <a:spcAft>
                <a:spcPts val="0"/>
              </a:spcAft>
              <a:buSzPts val="2500"/>
              <a:buNone/>
              <a:defRPr sz="2500"/>
            </a:lvl6pPr>
            <a:lvl7pPr algn="ctr" lvl="6">
              <a:lnSpc>
                <a:spcPct val="100000"/>
              </a:lnSpc>
              <a:spcBef>
                <a:spcPts val="0"/>
              </a:spcBef>
              <a:spcAft>
                <a:spcPts val="0"/>
              </a:spcAft>
              <a:buSzPts val="2500"/>
              <a:buNone/>
              <a:defRPr sz="2500"/>
            </a:lvl7pPr>
            <a:lvl8pPr algn="ctr" lvl="7">
              <a:lnSpc>
                <a:spcPct val="100000"/>
              </a:lnSpc>
              <a:spcBef>
                <a:spcPts val="0"/>
              </a:spcBef>
              <a:spcAft>
                <a:spcPts val="0"/>
              </a:spcAft>
              <a:buSzPts val="2500"/>
              <a:buNone/>
              <a:defRPr sz="2500"/>
            </a:lvl8pPr>
            <a:lvl9pPr algn="ctr" lvl="8">
              <a:lnSpc>
                <a:spcPct val="100000"/>
              </a:lnSpc>
              <a:spcBef>
                <a:spcPts val="0"/>
              </a:spcBef>
              <a:spcAft>
                <a:spcPts val="0"/>
              </a:spcAft>
              <a:buSzPts val="2500"/>
              <a:buNone/>
              <a:defRPr sz="2500"/>
            </a:lvl9pPr>
          </a:lstStyle>
          <a:p/>
        </p:txBody>
      </p:sp>
      <p:sp>
        <p:nvSpPr>
          <p:cNvPr id="121" name="Google Shape;121;p26"/>
          <p:cNvSpPr txBox="1"/>
          <p:nvPr>
            <p:ph idx="2" type="subTitle"/>
          </p:nvPr>
        </p:nvSpPr>
        <p:spPr>
          <a:xfrm>
            <a:off x="715100" y="3965300"/>
            <a:ext cx="5930100" cy="456000"/>
          </a:xfrm>
          <a:prstGeom prst="rect">
            <a:avLst/>
          </a:prstGeom>
          <a:ln>
            <a:noFill/>
          </a:ln>
        </p:spPr>
        <p:txBody>
          <a:bodyPr anchor="t"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p:cSld name="CUSTOM">
    <p:bg>
      <p:bgPr>
        <a:solidFill>
          <a:schemeClr val="lt1"/>
        </a:solidFill>
      </p:bgPr>
    </p:bg>
    <p:spTree>
      <p:nvGrpSpPr>
        <p:cNvPr id="122" name="Shape 122"/>
        <p:cNvGrpSpPr/>
        <p:nvPr/>
      </p:nvGrpSpPr>
      <p:grpSpPr>
        <a:xfrm>
          <a:off x="0" y="0"/>
          <a:ext cx="0" cy="0"/>
          <a:chOff x="0" y="0"/>
          <a:chExt cx="0" cy="0"/>
        </a:xfrm>
      </p:grpSpPr>
      <p:pic>
        <p:nvPicPr>
          <p:cNvPr id="123" name="Google Shape;123;p27"/>
          <p:cNvPicPr preferRelativeResize="0"/>
          <p:nvPr/>
        </p:nvPicPr>
        <p:blipFill rotWithShape="1">
          <a:blip r:embed="rId2">
            <a:alphaModFix/>
          </a:blip>
          <a:srcRect b="3880" l="-19689" r="19690" t="48"/>
          <a:stretch/>
        </p:blipFill>
        <p:spPr>
          <a:xfrm flipH="1" rot="10800000">
            <a:off x="0" y="-2285"/>
            <a:ext cx="9144000" cy="5148070"/>
          </a:xfrm>
          <a:prstGeom prst="rect">
            <a:avLst/>
          </a:prstGeom>
          <a:noFill/>
          <a:ln>
            <a:noFill/>
          </a:ln>
        </p:spPr>
      </p:pic>
      <p:sp>
        <p:nvSpPr>
          <p:cNvPr id="124" name="Google Shape;124;p27"/>
          <p:cNvSpPr txBox="1"/>
          <p:nvPr>
            <p:ph type="title"/>
          </p:nvPr>
        </p:nvSpPr>
        <p:spPr>
          <a:xfrm>
            <a:off x="715100" y="2259575"/>
            <a:ext cx="4276800" cy="23172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70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25" name="Google Shape;125;p27"/>
          <p:cNvSpPr txBox="1"/>
          <p:nvPr>
            <p:ph idx="1" type="body"/>
          </p:nvPr>
        </p:nvSpPr>
        <p:spPr>
          <a:xfrm>
            <a:off x="4572000" y="535000"/>
            <a:ext cx="3856500" cy="809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4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6.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1">
  <p:cSld name="CUSTOM_2">
    <p:bg>
      <p:bgPr>
        <a:solidFill>
          <a:schemeClr val="lt1"/>
        </a:solidFill>
      </p:bgPr>
    </p:bg>
    <p:spTree>
      <p:nvGrpSpPr>
        <p:cNvPr id="126" name="Shape 126"/>
        <p:cNvGrpSpPr/>
        <p:nvPr/>
      </p:nvGrpSpPr>
      <p:grpSpPr>
        <a:xfrm>
          <a:off x="0" y="0"/>
          <a:ext cx="0" cy="0"/>
          <a:chOff x="0" y="0"/>
          <a:chExt cx="0" cy="0"/>
        </a:xfrm>
      </p:grpSpPr>
      <p:pic>
        <p:nvPicPr>
          <p:cNvPr id="127" name="Google Shape;127;p28"/>
          <p:cNvPicPr preferRelativeResize="0"/>
          <p:nvPr/>
        </p:nvPicPr>
        <p:blipFill rotWithShape="1">
          <a:blip r:embed="rId2">
            <a:alphaModFix/>
          </a:blip>
          <a:srcRect b="-46104" l="7043" r="-48486" t="10220"/>
          <a:stretch/>
        </p:blipFill>
        <p:spPr>
          <a:xfrm flipH="1" rot="10800000">
            <a:off x="-12" y="-2285"/>
            <a:ext cx="9144000" cy="5148070"/>
          </a:xfrm>
          <a:prstGeom prst="rect">
            <a:avLst/>
          </a:prstGeom>
          <a:noFill/>
          <a:ln>
            <a:noFill/>
          </a:ln>
        </p:spPr>
      </p:pic>
      <p:sp>
        <p:nvSpPr>
          <p:cNvPr id="128" name="Google Shape;128;p28"/>
          <p:cNvSpPr txBox="1"/>
          <p:nvPr>
            <p:ph type="title"/>
          </p:nvPr>
        </p:nvSpPr>
        <p:spPr>
          <a:xfrm>
            <a:off x="715100"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29" name="Google Shape;129;p28"/>
          <p:cNvSpPr txBox="1"/>
          <p:nvPr>
            <p:ph idx="1" type="body"/>
          </p:nvPr>
        </p:nvSpPr>
        <p:spPr>
          <a:xfrm>
            <a:off x="715100"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2">
  <p:cSld name="CUSTOM_2_1">
    <p:bg>
      <p:bgPr>
        <a:solidFill>
          <a:schemeClr val="lt1"/>
        </a:solidFill>
      </p:bgPr>
    </p:bg>
    <p:spTree>
      <p:nvGrpSpPr>
        <p:cNvPr id="130" name="Shape 130"/>
        <p:cNvGrpSpPr/>
        <p:nvPr/>
      </p:nvGrpSpPr>
      <p:grpSpPr>
        <a:xfrm>
          <a:off x="0" y="0"/>
          <a:ext cx="0" cy="0"/>
          <a:chOff x="0" y="0"/>
          <a:chExt cx="0" cy="0"/>
        </a:xfrm>
      </p:grpSpPr>
      <p:pic>
        <p:nvPicPr>
          <p:cNvPr id="131" name="Google Shape;131;p29"/>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132" name="Google Shape;132;p29"/>
          <p:cNvSpPr txBox="1"/>
          <p:nvPr>
            <p:ph type="title"/>
          </p:nvPr>
        </p:nvSpPr>
        <p:spPr>
          <a:xfrm>
            <a:off x="4302272"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33" name="Google Shape;133;p29"/>
          <p:cNvSpPr txBox="1"/>
          <p:nvPr>
            <p:ph idx="1" type="body"/>
          </p:nvPr>
        </p:nvSpPr>
        <p:spPr>
          <a:xfrm>
            <a:off x="4302272"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ext 3">
  <p:cSld name="CUSTOM_2_1_1">
    <p:bg>
      <p:bgPr>
        <a:solidFill>
          <a:schemeClr val="lt1"/>
        </a:solidFill>
      </p:bgPr>
    </p:bg>
    <p:spTree>
      <p:nvGrpSpPr>
        <p:cNvPr id="134" name="Shape 134"/>
        <p:cNvGrpSpPr/>
        <p:nvPr/>
      </p:nvGrpSpPr>
      <p:grpSpPr>
        <a:xfrm>
          <a:off x="0" y="0"/>
          <a:ext cx="0" cy="0"/>
          <a:chOff x="0" y="0"/>
          <a:chExt cx="0" cy="0"/>
        </a:xfrm>
      </p:grpSpPr>
      <p:pic>
        <p:nvPicPr>
          <p:cNvPr id="135" name="Google Shape;135;p30"/>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
        <p:nvSpPr>
          <p:cNvPr id="136" name="Google Shape;136;p30"/>
          <p:cNvSpPr txBox="1"/>
          <p:nvPr>
            <p:ph type="title"/>
          </p:nvPr>
        </p:nvSpPr>
        <p:spPr>
          <a:xfrm>
            <a:off x="1545472" y="1931850"/>
            <a:ext cx="3704400" cy="548700"/>
          </a:xfrm>
          <a:prstGeom prst="rect">
            <a:avLst/>
          </a:prstGeom>
          <a:ln>
            <a:noFill/>
          </a:ln>
        </p:spPr>
        <p:txBody>
          <a:bodyPr anchor="b"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37" name="Google Shape;137;p30"/>
          <p:cNvSpPr txBox="1"/>
          <p:nvPr>
            <p:ph idx="1" type="body"/>
          </p:nvPr>
        </p:nvSpPr>
        <p:spPr>
          <a:xfrm>
            <a:off x="1545472" y="2480550"/>
            <a:ext cx="3704400" cy="731100"/>
          </a:xfrm>
          <a:prstGeom prst="rect">
            <a:avLst/>
          </a:prstGeom>
          <a:ln>
            <a:noFill/>
          </a:ln>
        </p:spPr>
        <p:txBody>
          <a:bodyPr anchor="t" anchorCtr="0" bIns="91425" lIns="91425" rIns="91425" spcFirstLastPara="1" tIns="91425" wrap="square">
            <a:noAutofit/>
          </a:bodyPr>
          <a:lstStyle>
            <a:lvl1pPr indent="-304800" lvl="0" marL="457200">
              <a:lnSpc>
                <a:spcPct val="100000"/>
              </a:lnSpc>
              <a:spcBef>
                <a:spcPts val="0"/>
              </a:spcBef>
              <a:spcAft>
                <a:spcPts val="0"/>
              </a:spcAft>
              <a:buClr>
                <a:schemeClr val="dk1"/>
              </a:buClr>
              <a:buSzPts val="1200"/>
              <a:buChar char="●"/>
              <a:defRPr sz="1200">
                <a:solidFill>
                  <a:schemeClr val="dk1"/>
                </a:solidFill>
              </a:defRPr>
            </a:lvl1pPr>
            <a:lvl2pPr indent="-304800" lvl="1" marL="914400">
              <a:lnSpc>
                <a:spcPct val="100000"/>
              </a:lnSpc>
              <a:spcBef>
                <a:spcPts val="0"/>
              </a:spcBef>
              <a:spcAft>
                <a:spcPts val="0"/>
              </a:spcAft>
              <a:buClr>
                <a:schemeClr val="dk1"/>
              </a:buClr>
              <a:buSzPts val="1200"/>
              <a:buChar char="○"/>
              <a:defRPr sz="1200">
                <a:solidFill>
                  <a:schemeClr val="dk1"/>
                </a:solidFill>
              </a:defRPr>
            </a:lvl2pPr>
            <a:lvl3pPr indent="-304800" lvl="2" marL="1371600">
              <a:lnSpc>
                <a:spcPct val="100000"/>
              </a:lnSpc>
              <a:spcBef>
                <a:spcPts val="0"/>
              </a:spcBef>
              <a:spcAft>
                <a:spcPts val="0"/>
              </a:spcAft>
              <a:buClr>
                <a:schemeClr val="dk1"/>
              </a:buClr>
              <a:buSzPts val="1200"/>
              <a:buChar char="■"/>
              <a:defRPr sz="1200">
                <a:solidFill>
                  <a:schemeClr val="dk1"/>
                </a:solidFill>
              </a:defRPr>
            </a:lvl3pPr>
            <a:lvl4pPr indent="-304800" lvl="3" marL="1828800">
              <a:lnSpc>
                <a:spcPct val="100000"/>
              </a:lnSpc>
              <a:spcBef>
                <a:spcPts val="0"/>
              </a:spcBef>
              <a:spcAft>
                <a:spcPts val="0"/>
              </a:spcAft>
              <a:buClr>
                <a:schemeClr val="dk1"/>
              </a:buClr>
              <a:buSzPts val="1200"/>
              <a:buChar char="●"/>
              <a:defRPr sz="1200">
                <a:solidFill>
                  <a:schemeClr val="dk1"/>
                </a:solidFill>
              </a:defRPr>
            </a:lvl4pPr>
            <a:lvl5pPr indent="-304800" lvl="4" marL="2286000">
              <a:lnSpc>
                <a:spcPct val="100000"/>
              </a:lnSpc>
              <a:spcBef>
                <a:spcPts val="0"/>
              </a:spcBef>
              <a:spcAft>
                <a:spcPts val="0"/>
              </a:spcAft>
              <a:buClr>
                <a:schemeClr val="dk1"/>
              </a:buClr>
              <a:buSzPts val="1200"/>
              <a:buChar char="○"/>
              <a:defRPr sz="1200">
                <a:solidFill>
                  <a:schemeClr val="dk1"/>
                </a:solidFill>
              </a:defRPr>
            </a:lvl5pPr>
            <a:lvl6pPr indent="-304800" lvl="5" marL="2743200">
              <a:lnSpc>
                <a:spcPct val="100000"/>
              </a:lnSpc>
              <a:spcBef>
                <a:spcPts val="0"/>
              </a:spcBef>
              <a:spcAft>
                <a:spcPts val="0"/>
              </a:spcAft>
              <a:buClr>
                <a:schemeClr val="dk1"/>
              </a:buClr>
              <a:buSzPts val="1200"/>
              <a:buChar char="■"/>
              <a:defRPr sz="1200">
                <a:solidFill>
                  <a:schemeClr val="dk1"/>
                </a:solidFill>
              </a:defRPr>
            </a:lvl6pPr>
            <a:lvl7pPr indent="-304800" lvl="6" marL="3200400">
              <a:lnSpc>
                <a:spcPct val="100000"/>
              </a:lnSpc>
              <a:spcBef>
                <a:spcPts val="0"/>
              </a:spcBef>
              <a:spcAft>
                <a:spcPts val="0"/>
              </a:spcAft>
              <a:buClr>
                <a:schemeClr val="dk1"/>
              </a:buClr>
              <a:buSzPts val="1200"/>
              <a:buChar char="●"/>
              <a:defRPr sz="1200">
                <a:solidFill>
                  <a:schemeClr val="dk1"/>
                </a:solidFill>
              </a:defRPr>
            </a:lvl7pPr>
            <a:lvl8pPr indent="-304800" lvl="7" marL="3657600">
              <a:lnSpc>
                <a:spcPct val="100000"/>
              </a:lnSpc>
              <a:spcBef>
                <a:spcPts val="0"/>
              </a:spcBef>
              <a:spcAft>
                <a:spcPts val="0"/>
              </a:spcAft>
              <a:buClr>
                <a:schemeClr val="dk1"/>
              </a:buClr>
              <a:buSzPts val="1200"/>
              <a:buChar char="○"/>
              <a:defRPr sz="1200">
                <a:solidFill>
                  <a:schemeClr val="dk1"/>
                </a:solidFill>
              </a:defRPr>
            </a:lvl8pPr>
            <a:lvl9pPr indent="-304800" lvl="8" marL="411480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2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wo columns 1">
  <p:cSld name="TITLE_AND_TWO_COLUMNS_1">
    <p:bg>
      <p:bgPr>
        <a:solidFill>
          <a:schemeClr val="lt1"/>
        </a:solidFill>
      </p:bgPr>
    </p:bg>
    <p:spTree>
      <p:nvGrpSpPr>
        <p:cNvPr id="138" name="Shape 138"/>
        <p:cNvGrpSpPr/>
        <p:nvPr/>
      </p:nvGrpSpPr>
      <p:grpSpPr>
        <a:xfrm>
          <a:off x="0" y="0"/>
          <a:ext cx="0" cy="0"/>
          <a:chOff x="0" y="0"/>
          <a:chExt cx="0" cy="0"/>
        </a:xfrm>
      </p:grpSpPr>
      <p:pic>
        <p:nvPicPr>
          <p:cNvPr id="139" name="Google Shape;139;p31"/>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140" name="Google Shape;140;p31"/>
          <p:cNvSpPr txBox="1"/>
          <p:nvPr>
            <p:ph idx="1" type="subTitle"/>
          </p:nvPr>
        </p:nvSpPr>
        <p:spPr>
          <a:xfrm>
            <a:off x="715100" y="2046500"/>
            <a:ext cx="59301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41" name="Google Shape;141;p31"/>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42" name="Google Shape;142;p31"/>
          <p:cNvSpPr txBox="1"/>
          <p:nvPr>
            <p:ph idx="2" type="subTitle"/>
          </p:nvPr>
        </p:nvSpPr>
        <p:spPr>
          <a:xfrm>
            <a:off x="715100" y="3299000"/>
            <a:ext cx="59301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43" name="Google Shape;143;p31"/>
          <p:cNvSpPr txBox="1"/>
          <p:nvPr>
            <p:ph idx="3" type="subTitle"/>
          </p:nvPr>
        </p:nvSpPr>
        <p:spPr>
          <a:xfrm>
            <a:off x="715100" y="1666700"/>
            <a:ext cx="59301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44" name="Google Shape;144;p31"/>
          <p:cNvSpPr txBox="1"/>
          <p:nvPr>
            <p:ph idx="4" type="subTitle"/>
          </p:nvPr>
        </p:nvSpPr>
        <p:spPr>
          <a:xfrm>
            <a:off x="715100" y="2919200"/>
            <a:ext cx="59301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p:cSld name="BLANK_1_1_1_2">
    <p:bg>
      <p:bgPr>
        <a:solidFill>
          <a:schemeClr val="lt1"/>
        </a:solidFill>
      </p:bgPr>
    </p:bg>
    <p:spTree>
      <p:nvGrpSpPr>
        <p:cNvPr id="145" name="Shape 145"/>
        <p:cNvGrpSpPr/>
        <p:nvPr/>
      </p:nvGrpSpPr>
      <p:grpSpPr>
        <a:xfrm>
          <a:off x="0" y="0"/>
          <a:ext cx="0" cy="0"/>
          <a:chOff x="0" y="0"/>
          <a:chExt cx="0" cy="0"/>
        </a:xfrm>
      </p:grpSpPr>
      <p:pic>
        <p:nvPicPr>
          <p:cNvPr id="146" name="Google Shape;146;p32"/>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147" name="Google Shape;147;p32"/>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148" name="Google Shape;148;p32"/>
          <p:cNvSpPr txBox="1"/>
          <p:nvPr>
            <p:ph idx="1" type="subTitle"/>
          </p:nvPr>
        </p:nvSpPr>
        <p:spPr>
          <a:xfrm>
            <a:off x="715100"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49" name="Google Shape;149;p32"/>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50" name="Google Shape;150;p32"/>
          <p:cNvSpPr txBox="1"/>
          <p:nvPr>
            <p:ph idx="2" type="subTitle"/>
          </p:nvPr>
        </p:nvSpPr>
        <p:spPr>
          <a:xfrm>
            <a:off x="715100"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51" name="Google Shape;151;p32"/>
          <p:cNvSpPr txBox="1"/>
          <p:nvPr>
            <p:ph idx="3" type="subTitle"/>
          </p:nvPr>
        </p:nvSpPr>
        <p:spPr>
          <a:xfrm>
            <a:off x="3506100"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52" name="Google Shape;152;p32"/>
          <p:cNvSpPr txBox="1"/>
          <p:nvPr>
            <p:ph idx="4" type="subTitle"/>
          </p:nvPr>
        </p:nvSpPr>
        <p:spPr>
          <a:xfrm>
            <a:off x="3506099"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53" name="Google Shape;153;p32"/>
          <p:cNvSpPr txBox="1"/>
          <p:nvPr>
            <p:ph idx="5" type="subTitle"/>
          </p:nvPr>
        </p:nvSpPr>
        <p:spPr>
          <a:xfrm>
            <a:off x="6297202" y="2328775"/>
            <a:ext cx="2131800" cy="1458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54" name="Google Shape;154;p32"/>
          <p:cNvSpPr txBox="1"/>
          <p:nvPr>
            <p:ph idx="6" type="subTitle"/>
          </p:nvPr>
        </p:nvSpPr>
        <p:spPr>
          <a:xfrm>
            <a:off x="6297200" y="1666700"/>
            <a:ext cx="2131800" cy="7347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three columns 1">
  <p:cSld name="BLANK_1_1_1_2_1">
    <p:bg>
      <p:bgPr>
        <a:solidFill>
          <a:schemeClr val="lt1"/>
        </a:solidFill>
      </p:bgPr>
    </p:bg>
    <p:spTree>
      <p:nvGrpSpPr>
        <p:cNvPr id="155" name="Shape 155"/>
        <p:cNvGrpSpPr/>
        <p:nvPr/>
      </p:nvGrpSpPr>
      <p:grpSpPr>
        <a:xfrm>
          <a:off x="0" y="0"/>
          <a:ext cx="0" cy="0"/>
          <a:chOff x="0" y="0"/>
          <a:chExt cx="0" cy="0"/>
        </a:xfrm>
      </p:grpSpPr>
      <p:pic>
        <p:nvPicPr>
          <p:cNvPr id="156" name="Google Shape;156;p33"/>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157" name="Google Shape;157;p33"/>
          <p:cNvSpPr txBox="1"/>
          <p:nvPr>
            <p:ph idx="1" type="subTitle"/>
          </p:nvPr>
        </p:nvSpPr>
        <p:spPr>
          <a:xfrm>
            <a:off x="715100"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58" name="Google Shape;158;p33"/>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59" name="Google Shape;159;p33"/>
          <p:cNvSpPr txBox="1"/>
          <p:nvPr>
            <p:ph idx="2" type="subTitle"/>
          </p:nvPr>
        </p:nvSpPr>
        <p:spPr>
          <a:xfrm>
            <a:off x="715100"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60" name="Google Shape;160;p33"/>
          <p:cNvSpPr txBox="1"/>
          <p:nvPr>
            <p:ph idx="3" type="subTitle"/>
          </p:nvPr>
        </p:nvSpPr>
        <p:spPr>
          <a:xfrm>
            <a:off x="3506099"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61" name="Google Shape;161;p33"/>
          <p:cNvSpPr txBox="1"/>
          <p:nvPr>
            <p:ph idx="4" type="subTitle"/>
          </p:nvPr>
        </p:nvSpPr>
        <p:spPr>
          <a:xfrm>
            <a:off x="3506099"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62" name="Google Shape;162;p33"/>
          <p:cNvSpPr txBox="1"/>
          <p:nvPr>
            <p:ph idx="5" type="subTitle"/>
          </p:nvPr>
        </p:nvSpPr>
        <p:spPr>
          <a:xfrm>
            <a:off x="6297200" y="3758613"/>
            <a:ext cx="2131800" cy="548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63" name="Google Shape;163;p33"/>
          <p:cNvSpPr txBox="1"/>
          <p:nvPr>
            <p:ph idx="6" type="subTitle"/>
          </p:nvPr>
        </p:nvSpPr>
        <p:spPr>
          <a:xfrm>
            <a:off x="6297200" y="3377613"/>
            <a:ext cx="2131800" cy="4572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2.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and four columns">
  <p:cSld name="BLANK_1_1_1_1">
    <p:bg>
      <p:bgPr>
        <a:solidFill>
          <a:schemeClr val="lt1"/>
        </a:solidFill>
      </p:bgPr>
    </p:bg>
    <p:spTree>
      <p:nvGrpSpPr>
        <p:cNvPr id="164" name="Shape 164"/>
        <p:cNvGrpSpPr/>
        <p:nvPr/>
      </p:nvGrpSpPr>
      <p:grpSpPr>
        <a:xfrm>
          <a:off x="0" y="0"/>
          <a:ext cx="0" cy="0"/>
          <a:chOff x="0" y="0"/>
          <a:chExt cx="0" cy="0"/>
        </a:xfrm>
      </p:grpSpPr>
      <p:pic>
        <p:nvPicPr>
          <p:cNvPr id="165" name="Google Shape;165;p34"/>
          <p:cNvPicPr preferRelativeResize="0"/>
          <p:nvPr/>
        </p:nvPicPr>
        <p:blipFill rotWithShape="1">
          <a:blip r:embed="rId2">
            <a:alphaModFix/>
          </a:blip>
          <a:srcRect b="47851" l="107460" r="439313" t="-108210"/>
          <a:stretch/>
        </p:blipFill>
        <p:spPr>
          <a:xfrm rot="10800000">
            <a:off x="1325" y="-1637"/>
            <a:ext cx="9141450" cy="5146775"/>
          </a:xfrm>
          <a:prstGeom prst="rect">
            <a:avLst/>
          </a:prstGeom>
          <a:noFill/>
          <a:ln>
            <a:noFill/>
          </a:ln>
        </p:spPr>
      </p:pic>
      <p:sp>
        <p:nvSpPr>
          <p:cNvPr id="166" name="Google Shape;166;p34"/>
          <p:cNvSpPr txBox="1"/>
          <p:nvPr>
            <p:ph idx="1" type="subTitle"/>
          </p:nvPr>
        </p:nvSpPr>
        <p:spPr>
          <a:xfrm>
            <a:off x="715100" y="20465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67" name="Google Shape;167;p34"/>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68" name="Google Shape;168;p34"/>
          <p:cNvSpPr txBox="1"/>
          <p:nvPr>
            <p:ph idx="2" type="subTitle"/>
          </p:nvPr>
        </p:nvSpPr>
        <p:spPr>
          <a:xfrm>
            <a:off x="715100" y="32990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69" name="Google Shape;169;p34"/>
          <p:cNvSpPr txBox="1"/>
          <p:nvPr>
            <p:ph idx="3" type="subTitle"/>
          </p:nvPr>
        </p:nvSpPr>
        <p:spPr>
          <a:xfrm>
            <a:off x="715100" y="16667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70" name="Google Shape;170;p34"/>
          <p:cNvSpPr txBox="1"/>
          <p:nvPr>
            <p:ph idx="4" type="subTitle"/>
          </p:nvPr>
        </p:nvSpPr>
        <p:spPr>
          <a:xfrm>
            <a:off x="715100" y="29192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71" name="Google Shape;171;p34"/>
          <p:cNvSpPr txBox="1"/>
          <p:nvPr>
            <p:ph idx="5" type="subTitle"/>
          </p:nvPr>
        </p:nvSpPr>
        <p:spPr>
          <a:xfrm>
            <a:off x="4648300" y="20465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72" name="Google Shape;172;p34"/>
          <p:cNvSpPr txBox="1"/>
          <p:nvPr>
            <p:ph idx="6" type="subTitle"/>
          </p:nvPr>
        </p:nvSpPr>
        <p:spPr>
          <a:xfrm>
            <a:off x="4648300" y="3299000"/>
            <a:ext cx="3780600" cy="7203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73" name="Google Shape;173;p34"/>
          <p:cNvSpPr txBox="1"/>
          <p:nvPr>
            <p:ph idx="7" type="subTitle"/>
          </p:nvPr>
        </p:nvSpPr>
        <p:spPr>
          <a:xfrm>
            <a:off x="4648300" y="16667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74" name="Google Shape;174;p34"/>
          <p:cNvSpPr txBox="1"/>
          <p:nvPr>
            <p:ph idx="8" type="subTitle"/>
          </p:nvPr>
        </p:nvSpPr>
        <p:spPr>
          <a:xfrm>
            <a:off x="4648300" y="291920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solidFill>
          <a:schemeClr val="lt1"/>
        </a:solidFill>
      </p:bgPr>
    </p:bg>
    <p:spTree>
      <p:nvGrpSpPr>
        <p:cNvPr id="175" name="Shape 175"/>
        <p:cNvGrpSpPr/>
        <p:nvPr/>
      </p:nvGrpSpPr>
      <p:grpSpPr>
        <a:xfrm>
          <a:off x="0" y="0"/>
          <a:ext cx="0" cy="0"/>
          <a:chOff x="0" y="0"/>
          <a:chExt cx="0" cy="0"/>
        </a:xfrm>
      </p:grpSpPr>
      <p:sp>
        <p:nvSpPr>
          <p:cNvPr id="176" name="Google Shape;176;p35"/>
          <p:cNvSpPr txBox="1"/>
          <p:nvPr>
            <p:ph idx="1" type="subTitle"/>
          </p:nvPr>
        </p:nvSpPr>
        <p:spPr>
          <a:xfrm>
            <a:off x="715100"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77" name="Google Shape;177;p35"/>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
        <p:nvSpPr>
          <p:cNvPr id="178" name="Google Shape;178;p35"/>
          <p:cNvSpPr txBox="1"/>
          <p:nvPr>
            <p:ph idx="2" type="subTitle"/>
          </p:nvPr>
        </p:nvSpPr>
        <p:spPr>
          <a:xfrm>
            <a:off x="715100"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79" name="Google Shape;179;p35"/>
          <p:cNvSpPr txBox="1"/>
          <p:nvPr>
            <p:ph idx="3" type="subTitle"/>
          </p:nvPr>
        </p:nvSpPr>
        <p:spPr>
          <a:xfrm>
            <a:off x="715100"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0" name="Google Shape;180;p35"/>
          <p:cNvSpPr txBox="1"/>
          <p:nvPr>
            <p:ph idx="4" type="subTitle"/>
          </p:nvPr>
        </p:nvSpPr>
        <p:spPr>
          <a:xfrm>
            <a:off x="715100"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1" name="Google Shape;181;p35"/>
          <p:cNvSpPr txBox="1"/>
          <p:nvPr>
            <p:ph idx="5" type="subTitle"/>
          </p:nvPr>
        </p:nvSpPr>
        <p:spPr>
          <a:xfrm>
            <a:off x="3355799"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82" name="Google Shape;182;p35"/>
          <p:cNvSpPr txBox="1"/>
          <p:nvPr>
            <p:ph idx="6" type="subTitle"/>
          </p:nvPr>
        </p:nvSpPr>
        <p:spPr>
          <a:xfrm>
            <a:off x="3355799"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83" name="Google Shape;183;p35"/>
          <p:cNvSpPr txBox="1"/>
          <p:nvPr>
            <p:ph idx="7" type="subTitle"/>
          </p:nvPr>
        </p:nvSpPr>
        <p:spPr>
          <a:xfrm>
            <a:off x="3355800"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4" name="Google Shape;184;p35"/>
          <p:cNvSpPr txBox="1"/>
          <p:nvPr>
            <p:ph idx="8" type="subTitle"/>
          </p:nvPr>
        </p:nvSpPr>
        <p:spPr>
          <a:xfrm>
            <a:off x="3355800"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5" name="Google Shape;185;p35"/>
          <p:cNvSpPr txBox="1"/>
          <p:nvPr>
            <p:ph idx="9" type="subTitle"/>
          </p:nvPr>
        </p:nvSpPr>
        <p:spPr>
          <a:xfrm>
            <a:off x="5996501" y="18797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86" name="Google Shape;186;p35"/>
          <p:cNvSpPr txBox="1"/>
          <p:nvPr>
            <p:ph idx="13" type="subTitle"/>
          </p:nvPr>
        </p:nvSpPr>
        <p:spPr>
          <a:xfrm>
            <a:off x="5996501" y="3574400"/>
            <a:ext cx="2432400" cy="8871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87" name="Google Shape;187;p35"/>
          <p:cNvSpPr txBox="1"/>
          <p:nvPr>
            <p:ph idx="14" type="subTitle"/>
          </p:nvPr>
        </p:nvSpPr>
        <p:spPr>
          <a:xfrm>
            <a:off x="5996503" y="12245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88" name="Google Shape;188;p35"/>
          <p:cNvSpPr txBox="1"/>
          <p:nvPr>
            <p:ph idx="15" type="subTitle"/>
          </p:nvPr>
        </p:nvSpPr>
        <p:spPr>
          <a:xfrm>
            <a:off x="5996503" y="2919200"/>
            <a:ext cx="2432400" cy="7314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34.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p:cSld name="BLANK_1_1_1_1_1_1">
    <p:bg>
      <p:bgPr>
        <a:solidFill>
          <a:schemeClr val="lt1"/>
        </a:solidFill>
      </p:bgPr>
    </p:bg>
    <p:spTree>
      <p:nvGrpSpPr>
        <p:cNvPr id="189" name="Shape 189"/>
        <p:cNvGrpSpPr/>
        <p:nvPr/>
      </p:nvGrpSpPr>
      <p:grpSpPr>
        <a:xfrm>
          <a:off x="0" y="0"/>
          <a:ext cx="0" cy="0"/>
          <a:chOff x="0" y="0"/>
          <a:chExt cx="0" cy="0"/>
        </a:xfrm>
      </p:grpSpPr>
      <p:pic>
        <p:nvPicPr>
          <p:cNvPr id="190" name="Google Shape;190;p36"/>
          <p:cNvPicPr preferRelativeResize="0"/>
          <p:nvPr/>
        </p:nvPicPr>
        <p:blipFill rotWithShape="1">
          <a:blip r:embed="rId2">
            <a:alphaModFix/>
          </a:blip>
          <a:srcRect b="-9990" l="-50000" r="50000" t="13920"/>
          <a:stretch/>
        </p:blipFill>
        <p:spPr>
          <a:xfrm>
            <a:off x="0" y="0"/>
            <a:ext cx="9144000" cy="5143500"/>
          </a:xfrm>
          <a:prstGeom prst="rect">
            <a:avLst/>
          </a:prstGeom>
          <a:noFill/>
          <a:ln>
            <a:noFill/>
          </a:ln>
        </p:spPr>
      </p:pic>
      <p:sp>
        <p:nvSpPr>
          <p:cNvPr id="191" name="Google Shape;191;p36"/>
          <p:cNvSpPr txBox="1"/>
          <p:nvPr>
            <p:ph hasCustomPrompt="1" type="title"/>
          </p:nvPr>
        </p:nvSpPr>
        <p:spPr>
          <a:xfrm>
            <a:off x="715100" y="983000"/>
            <a:ext cx="7713900" cy="951900"/>
          </a:xfrm>
          <a:prstGeom prst="rect">
            <a:avLst/>
          </a:prstGeom>
        </p:spPr>
        <p:txBody>
          <a:bodyPr anchor="b" anchorCtr="0" bIns="91425" lIns="91425" rIns="91425" spcFirstLastPara="1" tIns="91425" wrap="square">
            <a:noAutofit/>
          </a:bodyPr>
          <a:lstStyle>
            <a:lvl1pPr lvl="0">
              <a:spcBef>
                <a:spcPts val="0"/>
              </a:spcBef>
              <a:spcAft>
                <a:spcPts val="0"/>
              </a:spcAft>
              <a:buSzPts val="6200"/>
              <a:buNone/>
              <a:defRPr sz="5000"/>
            </a:lvl1pPr>
            <a:lvl2pPr algn="ctr" lvl="1">
              <a:spcBef>
                <a:spcPts val="0"/>
              </a:spcBef>
              <a:spcAft>
                <a:spcPts val="0"/>
              </a:spcAft>
              <a:buSzPts val="6200"/>
              <a:buNone/>
              <a:defRPr sz="6200"/>
            </a:lvl2pPr>
            <a:lvl3pPr algn="ctr" lvl="2">
              <a:spcBef>
                <a:spcPts val="0"/>
              </a:spcBef>
              <a:spcAft>
                <a:spcPts val="0"/>
              </a:spcAft>
              <a:buSzPts val="6200"/>
              <a:buNone/>
              <a:defRPr sz="6200"/>
            </a:lvl3pPr>
            <a:lvl4pPr algn="ctr" lvl="3">
              <a:spcBef>
                <a:spcPts val="0"/>
              </a:spcBef>
              <a:spcAft>
                <a:spcPts val="0"/>
              </a:spcAft>
              <a:buSzPts val="6200"/>
              <a:buNone/>
              <a:defRPr sz="6200"/>
            </a:lvl4pPr>
            <a:lvl5pPr algn="ctr" lvl="4">
              <a:spcBef>
                <a:spcPts val="0"/>
              </a:spcBef>
              <a:spcAft>
                <a:spcPts val="0"/>
              </a:spcAft>
              <a:buSzPts val="6200"/>
              <a:buNone/>
              <a:defRPr sz="6200"/>
            </a:lvl5pPr>
            <a:lvl6pPr algn="ctr" lvl="5">
              <a:spcBef>
                <a:spcPts val="0"/>
              </a:spcBef>
              <a:spcAft>
                <a:spcPts val="0"/>
              </a:spcAft>
              <a:buSzPts val="6200"/>
              <a:buNone/>
              <a:defRPr sz="6200"/>
            </a:lvl6pPr>
            <a:lvl7pPr algn="ctr" lvl="6">
              <a:spcBef>
                <a:spcPts val="0"/>
              </a:spcBef>
              <a:spcAft>
                <a:spcPts val="0"/>
              </a:spcAft>
              <a:buSzPts val="6200"/>
              <a:buNone/>
              <a:defRPr sz="6200"/>
            </a:lvl7pPr>
            <a:lvl8pPr algn="ctr" lvl="7">
              <a:spcBef>
                <a:spcPts val="0"/>
              </a:spcBef>
              <a:spcAft>
                <a:spcPts val="0"/>
              </a:spcAft>
              <a:buSzPts val="6200"/>
              <a:buNone/>
              <a:defRPr sz="6200"/>
            </a:lvl8pPr>
            <a:lvl9pPr algn="ctr" lvl="8">
              <a:spcBef>
                <a:spcPts val="0"/>
              </a:spcBef>
              <a:spcAft>
                <a:spcPts val="0"/>
              </a:spcAft>
              <a:buSzPts val="6200"/>
              <a:buNone/>
              <a:defRPr sz="6200"/>
            </a:lvl9pPr>
          </a:lstStyle>
          <a:p>
            <a:r>
              <a:t>xx%</a:t>
            </a:r>
          </a:p>
        </p:txBody>
      </p:sp>
      <p:sp>
        <p:nvSpPr>
          <p:cNvPr id="192" name="Google Shape;192;p36"/>
          <p:cNvSpPr txBox="1"/>
          <p:nvPr>
            <p:ph idx="1" type="subTitle"/>
          </p:nvPr>
        </p:nvSpPr>
        <p:spPr>
          <a:xfrm>
            <a:off x="715100" y="1858700"/>
            <a:ext cx="7713900" cy="605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4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193" name="Google Shape;193;p36"/>
          <p:cNvSpPr txBox="1"/>
          <p:nvPr>
            <p:ph hasCustomPrompt="1" idx="2" type="title"/>
          </p:nvPr>
        </p:nvSpPr>
        <p:spPr>
          <a:xfrm>
            <a:off x="715100" y="2921600"/>
            <a:ext cx="7713900" cy="951900"/>
          </a:xfrm>
          <a:prstGeom prst="rect">
            <a:avLst/>
          </a:prstGeom>
        </p:spPr>
        <p:txBody>
          <a:bodyPr anchor="b" anchorCtr="0" bIns="91425" lIns="91425" rIns="91425" spcFirstLastPara="1" tIns="91425" wrap="square">
            <a:noAutofit/>
          </a:bodyPr>
          <a:lstStyle>
            <a:lvl1pPr lvl="0">
              <a:spcBef>
                <a:spcPts val="0"/>
              </a:spcBef>
              <a:spcAft>
                <a:spcPts val="0"/>
              </a:spcAft>
              <a:buSzPts val="6200"/>
              <a:buNone/>
              <a:defRPr sz="5000"/>
            </a:lvl1pPr>
            <a:lvl2pPr algn="ctr" lvl="1">
              <a:spcBef>
                <a:spcPts val="0"/>
              </a:spcBef>
              <a:spcAft>
                <a:spcPts val="0"/>
              </a:spcAft>
              <a:buSzPts val="6200"/>
              <a:buNone/>
              <a:defRPr sz="6200"/>
            </a:lvl2pPr>
            <a:lvl3pPr algn="ctr" lvl="2">
              <a:spcBef>
                <a:spcPts val="0"/>
              </a:spcBef>
              <a:spcAft>
                <a:spcPts val="0"/>
              </a:spcAft>
              <a:buSzPts val="6200"/>
              <a:buNone/>
              <a:defRPr sz="6200"/>
            </a:lvl3pPr>
            <a:lvl4pPr algn="ctr" lvl="3">
              <a:spcBef>
                <a:spcPts val="0"/>
              </a:spcBef>
              <a:spcAft>
                <a:spcPts val="0"/>
              </a:spcAft>
              <a:buSzPts val="6200"/>
              <a:buNone/>
              <a:defRPr sz="6200"/>
            </a:lvl4pPr>
            <a:lvl5pPr algn="ctr" lvl="4">
              <a:spcBef>
                <a:spcPts val="0"/>
              </a:spcBef>
              <a:spcAft>
                <a:spcPts val="0"/>
              </a:spcAft>
              <a:buSzPts val="6200"/>
              <a:buNone/>
              <a:defRPr sz="6200"/>
            </a:lvl5pPr>
            <a:lvl6pPr algn="ctr" lvl="5">
              <a:spcBef>
                <a:spcPts val="0"/>
              </a:spcBef>
              <a:spcAft>
                <a:spcPts val="0"/>
              </a:spcAft>
              <a:buSzPts val="6200"/>
              <a:buNone/>
              <a:defRPr sz="6200"/>
            </a:lvl6pPr>
            <a:lvl7pPr algn="ctr" lvl="6">
              <a:spcBef>
                <a:spcPts val="0"/>
              </a:spcBef>
              <a:spcAft>
                <a:spcPts val="0"/>
              </a:spcAft>
              <a:buSzPts val="6200"/>
              <a:buNone/>
              <a:defRPr sz="6200"/>
            </a:lvl7pPr>
            <a:lvl8pPr algn="ctr" lvl="7">
              <a:spcBef>
                <a:spcPts val="0"/>
              </a:spcBef>
              <a:spcAft>
                <a:spcPts val="0"/>
              </a:spcAft>
              <a:buSzPts val="6200"/>
              <a:buNone/>
              <a:defRPr sz="6200"/>
            </a:lvl8pPr>
            <a:lvl9pPr algn="ctr" lvl="8">
              <a:spcBef>
                <a:spcPts val="0"/>
              </a:spcBef>
              <a:spcAft>
                <a:spcPts val="0"/>
              </a:spcAft>
              <a:buSzPts val="6200"/>
              <a:buNone/>
              <a:defRPr sz="6200"/>
            </a:lvl9pPr>
          </a:lstStyle>
          <a:p>
            <a:r>
              <a:t>xx%</a:t>
            </a:r>
          </a:p>
        </p:txBody>
      </p:sp>
      <p:sp>
        <p:nvSpPr>
          <p:cNvPr id="194" name="Google Shape;194;p36"/>
          <p:cNvSpPr txBox="1"/>
          <p:nvPr>
            <p:ph idx="3" type="subTitle"/>
          </p:nvPr>
        </p:nvSpPr>
        <p:spPr>
          <a:xfrm>
            <a:off x="715100" y="3797300"/>
            <a:ext cx="7713900" cy="605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400"/>
              <a:buNone/>
              <a:defRPr sz="1400"/>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Tree>
  </p:cSld>
  <p:clrMapOvr>
    <a:masterClrMapping/>
  </p:clrMapOvr>
</p:sldLayout>
</file>

<file path=ppt/slideLayouts/slideLayout35.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Numbers and text 1">
  <p:cSld name="BLANK_1_1_1_1_1_1_3">
    <p:bg>
      <p:bgPr>
        <a:solidFill>
          <a:schemeClr val="lt1"/>
        </a:solidFill>
      </p:bgPr>
    </p:bg>
    <p:spTree>
      <p:nvGrpSpPr>
        <p:cNvPr id="195" name="Shape 195"/>
        <p:cNvGrpSpPr/>
        <p:nvPr/>
      </p:nvGrpSpPr>
      <p:grpSpPr>
        <a:xfrm>
          <a:off x="0" y="0"/>
          <a:ext cx="0" cy="0"/>
          <a:chOff x="0" y="0"/>
          <a:chExt cx="0" cy="0"/>
        </a:xfrm>
      </p:grpSpPr>
      <p:pic>
        <p:nvPicPr>
          <p:cNvPr id="196" name="Google Shape;196;p37"/>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sp>
        <p:nvSpPr>
          <p:cNvPr id="197" name="Google Shape;197;p37"/>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Clr>
                <a:schemeClr val="dk1"/>
              </a:buClr>
              <a:buSzPts val="3000"/>
              <a:buNone/>
              <a:defRPr sz="3000">
                <a:solidFill>
                  <a:schemeClr val="dk1"/>
                </a:solidFill>
              </a:defRPr>
            </a:lvl2pPr>
            <a:lvl3pPr lvl="2">
              <a:spcBef>
                <a:spcPts val="0"/>
              </a:spcBef>
              <a:spcAft>
                <a:spcPts val="0"/>
              </a:spcAft>
              <a:buClr>
                <a:schemeClr val="dk1"/>
              </a:buClr>
              <a:buSzPts val="3000"/>
              <a:buNone/>
              <a:defRPr sz="3000">
                <a:solidFill>
                  <a:schemeClr val="dk1"/>
                </a:solidFill>
              </a:defRPr>
            </a:lvl3pPr>
            <a:lvl4pPr lvl="3">
              <a:spcBef>
                <a:spcPts val="0"/>
              </a:spcBef>
              <a:spcAft>
                <a:spcPts val="0"/>
              </a:spcAft>
              <a:buClr>
                <a:schemeClr val="dk1"/>
              </a:buClr>
              <a:buSzPts val="3000"/>
              <a:buNone/>
              <a:defRPr sz="3000">
                <a:solidFill>
                  <a:schemeClr val="dk1"/>
                </a:solidFill>
              </a:defRPr>
            </a:lvl4pPr>
            <a:lvl5pPr lvl="4">
              <a:spcBef>
                <a:spcPts val="0"/>
              </a:spcBef>
              <a:spcAft>
                <a:spcPts val="0"/>
              </a:spcAft>
              <a:buClr>
                <a:schemeClr val="dk1"/>
              </a:buClr>
              <a:buSzPts val="3000"/>
              <a:buNone/>
              <a:defRPr sz="3000">
                <a:solidFill>
                  <a:schemeClr val="dk1"/>
                </a:solidFill>
              </a:defRPr>
            </a:lvl5pPr>
            <a:lvl6pPr lvl="5">
              <a:spcBef>
                <a:spcPts val="0"/>
              </a:spcBef>
              <a:spcAft>
                <a:spcPts val="0"/>
              </a:spcAft>
              <a:buClr>
                <a:schemeClr val="dk1"/>
              </a:buClr>
              <a:buSzPts val="3000"/>
              <a:buNone/>
              <a:defRPr sz="3000">
                <a:solidFill>
                  <a:schemeClr val="dk1"/>
                </a:solidFill>
              </a:defRPr>
            </a:lvl6pPr>
            <a:lvl7pPr lvl="6">
              <a:spcBef>
                <a:spcPts val="0"/>
              </a:spcBef>
              <a:spcAft>
                <a:spcPts val="0"/>
              </a:spcAft>
              <a:buClr>
                <a:schemeClr val="dk1"/>
              </a:buClr>
              <a:buSzPts val="3000"/>
              <a:buNone/>
              <a:defRPr sz="3000">
                <a:solidFill>
                  <a:schemeClr val="dk1"/>
                </a:solidFill>
              </a:defRPr>
            </a:lvl7pPr>
            <a:lvl8pPr lvl="7">
              <a:spcBef>
                <a:spcPts val="0"/>
              </a:spcBef>
              <a:spcAft>
                <a:spcPts val="0"/>
              </a:spcAft>
              <a:buClr>
                <a:schemeClr val="dk1"/>
              </a:buClr>
              <a:buSzPts val="3000"/>
              <a:buNone/>
              <a:defRPr sz="3000">
                <a:solidFill>
                  <a:schemeClr val="dk1"/>
                </a:solidFill>
              </a:defRPr>
            </a:lvl8pPr>
            <a:lvl9pPr lvl="8">
              <a:spcBef>
                <a:spcPts val="0"/>
              </a:spcBef>
              <a:spcAft>
                <a:spcPts val="0"/>
              </a:spcAft>
              <a:buClr>
                <a:schemeClr val="dk1"/>
              </a:buClr>
              <a:buSzPts val="3000"/>
              <a:buNone/>
              <a:defRPr sz="3000">
                <a:solidFill>
                  <a:schemeClr val="dk1"/>
                </a:solidFill>
              </a:defRPr>
            </a:lvl9pPr>
          </a:lstStyle>
          <a:p/>
        </p:txBody>
      </p:sp>
      <p:sp>
        <p:nvSpPr>
          <p:cNvPr id="198" name="Google Shape;198;p37"/>
          <p:cNvSpPr txBox="1"/>
          <p:nvPr>
            <p:ph hasCustomPrompt="1" idx="2" type="title"/>
          </p:nvPr>
        </p:nvSpPr>
        <p:spPr>
          <a:xfrm>
            <a:off x="715100" y="2532350"/>
            <a:ext cx="3780600" cy="456000"/>
          </a:xfrm>
          <a:prstGeom prst="rect">
            <a:avLst/>
          </a:prstGeom>
          <a:ln>
            <a:noFill/>
          </a:ln>
        </p:spPr>
        <p:txBody>
          <a:bodyPr anchor="ctr" anchorCtr="0" bIns="91425" lIns="91425" rIns="91425" spcFirstLastPara="1" tIns="91425" wrap="square">
            <a:noAutofit/>
          </a:bodyPr>
          <a:lstStyle>
            <a:lvl1pP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99" name="Google Shape;199;p37"/>
          <p:cNvSpPr txBox="1"/>
          <p:nvPr>
            <p:ph idx="1" type="subTitle"/>
          </p:nvPr>
        </p:nvSpPr>
        <p:spPr>
          <a:xfrm>
            <a:off x="715100" y="3291950"/>
            <a:ext cx="3780600" cy="899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200" name="Google Shape;200;p37"/>
          <p:cNvSpPr txBox="1"/>
          <p:nvPr>
            <p:ph idx="3" type="subTitle"/>
          </p:nvPr>
        </p:nvSpPr>
        <p:spPr>
          <a:xfrm>
            <a:off x="715100" y="291215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01" name="Google Shape;201;p37"/>
          <p:cNvSpPr txBox="1"/>
          <p:nvPr>
            <p:ph idx="4" type="subTitle"/>
          </p:nvPr>
        </p:nvSpPr>
        <p:spPr>
          <a:xfrm>
            <a:off x="4648300" y="3291950"/>
            <a:ext cx="3780600" cy="8997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a:lvl1pPr>
            <a:lvl2pPr algn="ctr" lvl="1">
              <a:lnSpc>
                <a:spcPct val="100000"/>
              </a:lnSpc>
              <a:spcBef>
                <a:spcPts val="0"/>
              </a:spcBef>
              <a:spcAft>
                <a:spcPts val="0"/>
              </a:spcAft>
              <a:buSzPts val="1200"/>
              <a:buNone/>
              <a:defRPr/>
            </a:lvl2pPr>
            <a:lvl3pPr algn="ctr" lvl="2">
              <a:lnSpc>
                <a:spcPct val="100000"/>
              </a:lnSpc>
              <a:spcBef>
                <a:spcPts val="0"/>
              </a:spcBef>
              <a:spcAft>
                <a:spcPts val="0"/>
              </a:spcAft>
              <a:buSzPts val="1200"/>
              <a:buNone/>
              <a:defRPr/>
            </a:lvl3pPr>
            <a:lvl4pPr algn="ctr" lvl="3">
              <a:lnSpc>
                <a:spcPct val="100000"/>
              </a:lnSpc>
              <a:spcBef>
                <a:spcPts val="0"/>
              </a:spcBef>
              <a:spcAft>
                <a:spcPts val="0"/>
              </a:spcAft>
              <a:buSzPts val="1200"/>
              <a:buNone/>
              <a:defRPr/>
            </a:lvl4pPr>
            <a:lvl5pPr algn="ctr" lvl="4">
              <a:lnSpc>
                <a:spcPct val="100000"/>
              </a:lnSpc>
              <a:spcBef>
                <a:spcPts val="0"/>
              </a:spcBef>
              <a:spcAft>
                <a:spcPts val="0"/>
              </a:spcAft>
              <a:buSzPts val="1200"/>
              <a:buNone/>
              <a:defRPr/>
            </a:lvl5pPr>
            <a:lvl6pPr algn="ctr" lvl="5">
              <a:lnSpc>
                <a:spcPct val="100000"/>
              </a:lnSpc>
              <a:spcBef>
                <a:spcPts val="0"/>
              </a:spcBef>
              <a:spcAft>
                <a:spcPts val="0"/>
              </a:spcAft>
              <a:buSzPts val="1200"/>
              <a:buNone/>
              <a:defRPr/>
            </a:lvl6pPr>
            <a:lvl7pPr algn="ctr" lvl="6">
              <a:lnSpc>
                <a:spcPct val="100000"/>
              </a:lnSpc>
              <a:spcBef>
                <a:spcPts val="0"/>
              </a:spcBef>
              <a:spcAft>
                <a:spcPts val="0"/>
              </a:spcAft>
              <a:buSzPts val="1200"/>
              <a:buNone/>
              <a:defRPr/>
            </a:lvl7pPr>
            <a:lvl8pPr algn="ctr" lvl="7">
              <a:lnSpc>
                <a:spcPct val="100000"/>
              </a:lnSpc>
              <a:spcBef>
                <a:spcPts val="0"/>
              </a:spcBef>
              <a:spcAft>
                <a:spcPts val="0"/>
              </a:spcAft>
              <a:buSzPts val="1200"/>
              <a:buNone/>
              <a:defRPr/>
            </a:lvl8pPr>
            <a:lvl9pPr algn="ctr" lvl="8">
              <a:lnSpc>
                <a:spcPct val="100000"/>
              </a:lnSpc>
              <a:spcBef>
                <a:spcPts val="0"/>
              </a:spcBef>
              <a:spcAft>
                <a:spcPts val="0"/>
              </a:spcAft>
              <a:buSzPts val="1200"/>
              <a:buNone/>
              <a:defRPr/>
            </a:lvl9pPr>
          </a:lstStyle>
          <a:p/>
        </p:txBody>
      </p:sp>
      <p:sp>
        <p:nvSpPr>
          <p:cNvPr id="202" name="Google Shape;202;p37"/>
          <p:cNvSpPr txBox="1"/>
          <p:nvPr>
            <p:ph idx="5" type="subTitle"/>
          </p:nvPr>
        </p:nvSpPr>
        <p:spPr>
          <a:xfrm>
            <a:off x="4648300" y="2912150"/>
            <a:ext cx="3780600" cy="456000"/>
          </a:xfrm>
          <a:prstGeom prst="rect">
            <a:avLst/>
          </a:prstGeom>
          <a:ln>
            <a:noFill/>
          </a:ln>
        </p:spPr>
        <p:txBody>
          <a:bodyPr anchor="b" anchorCtr="0" bIns="91425" lIns="91425" rIns="91425" spcFirstLastPara="1" tIns="91425" wrap="square">
            <a:noAutofit/>
          </a:bodyPr>
          <a:lstStyle>
            <a:lvl1pPr lv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203" name="Google Shape;203;p37"/>
          <p:cNvSpPr txBox="1"/>
          <p:nvPr>
            <p:ph hasCustomPrompt="1" idx="6" type="title"/>
          </p:nvPr>
        </p:nvSpPr>
        <p:spPr>
          <a:xfrm>
            <a:off x="4648300" y="2532350"/>
            <a:ext cx="3780600" cy="456000"/>
          </a:xfrm>
          <a:prstGeom prst="rect">
            <a:avLst/>
          </a:prstGeom>
          <a:ln>
            <a:noFill/>
          </a:ln>
        </p:spPr>
        <p:txBody>
          <a:bodyPr anchor="ctr" anchorCtr="0" bIns="91425" lIns="91425" rIns="91425" spcFirstLastPara="1" tIns="91425" wrap="square">
            <a:noAutofit/>
          </a:bodyPr>
          <a:lstStyle>
            <a:lvl1pPr lvl="0">
              <a:spcBef>
                <a:spcPts val="0"/>
              </a:spcBef>
              <a:spcAft>
                <a:spcPts val="0"/>
              </a:spcAft>
              <a:buSzPts val="3000"/>
              <a:buNone/>
              <a:defRPr sz="18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
    <p:bg>
      <p:bgPr>
        <a:solidFill>
          <a:schemeClr val="lt1"/>
        </a:solidFill>
      </p:bgPr>
    </p:bg>
    <p:spTree>
      <p:nvGrpSpPr>
        <p:cNvPr id="204" name="Shape 204"/>
        <p:cNvGrpSpPr/>
        <p:nvPr/>
      </p:nvGrpSpPr>
      <p:grpSpPr>
        <a:xfrm>
          <a:off x="0" y="0"/>
          <a:ext cx="0" cy="0"/>
          <a:chOff x="0" y="0"/>
          <a:chExt cx="0" cy="0"/>
        </a:xfrm>
      </p:grpSpPr>
      <p:sp>
        <p:nvSpPr>
          <p:cNvPr id="205" name="Google Shape;205;p38"/>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37.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2">
  <p:cSld name="CUSTOM_1_1">
    <p:bg>
      <p:bgPr>
        <a:solidFill>
          <a:schemeClr val="lt1"/>
        </a:solidFill>
      </p:bgPr>
    </p:bg>
    <p:spTree>
      <p:nvGrpSpPr>
        <p:cNvPr id="206" name="Shape 206"/>
        <p:cNvGrpSpPr/>
        <p:nvPr/>
      </p:nvGrpSpPr>
      <p:grpSpPr>
        <a:xfrm>
          <a:off x="0" y="0"/>
          <a:ext cx="0" cy="0"/>
          <a:chOff x="0" y="0"/>
          <a:chExt cx="0" cy="0"/>
        </a:xfrm>
      </p:grpSpPr>
      <p:pic>
        <p:nvPicPr>
          <p:cNvPr id="207" name="Google Shape;207;p39"/>
          <p:cNvPicPr preferRelativeResize="0"/>
          <p:nvPr/>
        </p:nvPicPr>
        <p:blipFill rotWithShape="1">
          <a:blip r:embed="rId2">
            <a:alphaModFix/>
          </a:blip>
          <a:srcRect b="-108521" l="-324472" r="23393" t="44962"/>
          <a:stretch/>
        </p:blipFill>
        <p:spPr>
          <a:xfrm rot="10800000">
            <a:off x="-10150" y="0"/>
            <a:ext cx="9154150" cy="5148375"/>
          </a:xfrm>
          <a:prstGeom prst="rect">
            <a:avLst/>
          </a:prstGeom>
          <a:noFill/>
          <a:ln>
            <a:noFill/>
          </a:ln>
        </p:spPr>
      </p:pic>
      <p:pic>
        <p:nvPicPr>
          <p:cNvPr id="208" name="Google Shape;208;p39"/>
          <p:cNvPicPr preferRelativeResize="0"/>
          <p:nvPr/>
        </p:nvPicPr>
        <p:blipFill rotWithShape="1">
          <a:blip r:embed="rId2">
            <a:alphaModFix/>
          </a:blip>
          <a:srcRect b="-108521" l="-324472" r="23393" t="44962"/>
          <a:stretch/>
        </p:blipFill>
        <p:spPr>
          <a:xfrm flipH="1" rot="10800000">
            <a:off x="-4572" y="-2437"/>
            <a:ext cx="9153145" cy="5148375"/>
          </a:xfrm>
          <a:prstGeom prst="rect">
            <a:avLst/>
          </a:prstGeom>
          <a:noFill/>
          <a:ln>
            <a:noFill/>
          </a:ln>
        </p:spPr>
      </p:pic>
      <p:sp>
        <p:nvSpPr>
          <p:cNvPr id="209" name="Google Shape;209;p39"/>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38.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itle only 3">
  <p:cSld name="CUSTOM_1_1_1">
    <p:bg>
      <p:bgPr>
        <a:solidFill>
          <a:schemeClr val="lt1"/>
        </a:solidFill>
      </p:bgPr>
    </p:bg>
    <p:spTree>
      <p:nvGrpSpPr>
        <p:cNvPr id="210" name="Shape 210"/>
        <p:cNvGrpSpPr/>
        <p:nvPr/>
      </p:nvGrpSpPr>
      <p:grpSpPr>
        <a:xfrm>
          <a:off x="0" y="0"/>
          <a:ext cx="0" cy="0"/>
          <a:chOff x="0" y="0"/>
          <a:chExt cx="0" cy="0"/>
        </a:xfrm>
      </p:grpSpPr>
      <p:pic>
        <p:nvPicPr>
          <p:cNvPr id="211" name="Google Shape;211;p40"/>
          <p:cNvPicPr preferRelativeResize="0"/>
          <p:nvPr/>
        </p:nvPicPr>
        <p:blipFill rotWithShape="1">
          <a:blip r:embed="rId2">
            <a:alphaModFix/>
          </a:blip>
          <a:srcRect b="-11170" l="-9163" r="66" t="-11183"/>
          <a:stretch/>
        </p:blipFill>
        <p:spPr>
          <a:xfrm>
            <a:off x="5819050" y="0"/>
            <a:ext cx="3324950" cy="5143500"/>
          </a:xfrm>
          <a:prstGeom prst="rect">
            <a:avLst/>
          </a:prstGeom>
          <a:noFill/>
          <a:ln>
            <a:noFill/>
          </a:ln>
        </p:spPr>
      </p:pic>
      <p:sp>
        <p:nvSpPr>
          <p:cNvPr id="212" name="Google Shape;212;p40"/>
          <p:cNvSpPr txBox="1"/>
          <p:nvPr>
            <p:ph type="title"/>
          </p:nvPr>
        </p:nvSpPr>
        <p:spPr>
          <a:xfrm>
            <a:off x="715100" y="535000"/>
            <a:ext cx="7713900" cy="548700"/>
          </a:xfrm>
          <a:prstGeom prst="rect">
            <a:avLst/>
          </a:prstGeom>
          <a:ln>
            <a:noFill/>
          </a:ln>
        </p:spPr>
        <p:txBody>
          <a:bodyPr anchor="t" anchorCtr="0" bIns="91425" lIns="91425" rIns="91425" spcFirstLastPara="1" tIns="91425" wrap="square">
            <a:no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39.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Thanks">
  <p:cSld name="BLANK_1_1_1_1_1_1_2">
    <p:bg>
      <p:bgPr>
        <a:solidFill>
          <a:schemeClr val="lt1"/>
        </a:solidFill>
      </p:bgPr>
    </p:bg>
    <p:spTree>
      <p:nvGrpSpPr>
        <p:cNvPr id="213" name="Shape 213"/>
        <p:cNvGrpSpPr/>
        <p:nvPr/>
      </p:nvGrpSpPr>
      <p:grpSpPr>
        <a:xfrm>
          <a:off x="0" y="0"/>
          <a:ext cx="0" cy="0"/>
          <a:chOff x="0" y="0"/>
          <a:chExt cx="0" cy="0"/>
        </a:xfrm>
      </p:grpSpPr>
      <p:pic>
        <p:nvPicPr>
          <p:cNvPr id="214" name="Google Shape;214;p41"/>
          <p:cNvPicPr preferRelativeResize="0"/>
          <p:nvPr/>
        </p:nvPicPr>
        <p:blipFill rotWithShape="1">
          <a:blip r:embed="rId2">
            <a:alphaModFix/>
          </a:blip>
          <a:srcRect b="-11633" l="-55210" r="55209" t="15563"/>
          <a:stretch/>
        </p:blipFill>
        <p:spPr>
          <a:xfrm flipH="1">
            <a:off x="0" y="0"/>
            <a:ext cx="9144000" cy="5143500"/>
          </a:xfrm>
          <a:prstGeom prst="rect">
            <a:avLst/>
          </a:prstGeom>
          <a:noFill/>
          <a:ln>
            <a:noFill/>
          </a:ln>
        </p:spPr>
      </p:pic>
      <p:pic>
        <p:nvPicPr>
          <p:cNvPr id="215" name="Google Shape;215;p41"/>
          <p:cNvPicPr preferRelativeResize="0"/>
          <p:nvPr/>
        </p:nvPicPr>
        <p:blipFill rotWithShape="1">
          <a:blip r:embed="rId2">
            <a:alphaModFix/>
          </a:blip>
          <a:srcRect b="-11633" l="-55210" r="55209" t="15563"/>
          <a:stretch/>
        </p:blipFill>
        <p:spPr>
          <a:xfrm flipH="1" rot="10800000">
            <a:off x="0" y="0"/>
            <a:ext cx="9144000" cy="5143500"/>
          </a:xfrm>
          <a:prstGeom prst="rect">
            <a:avLst/>
          </a:prstGeom>
          <a:noFill/>
          <a:ln>
            <a:noFill/>
          </a:ln>
        </p:spPr>
      </p:pic>
      <p:sp>
        <p:nvSpPr>
          <p:cNvPr id="216" name="Google Shape;216;p41"/>
          <p:cNvSpPr txBox="1"/>
          <p:nvPr>
            <p:ph type="ctrTitle"/>
          </p:nvPr>
        </p:nvSpPr>
        <p:spPr>
          <a:xfrm>
            <a:off x="715100" y="3330625"/>
            <a:ext cx="3856800" cy="1252500"/>
          </a:xfrm>
          <a:prstGeom prst="rect">
            <a:avLst/>
          </a:prstGeom>
        </p:spPr>
        <p:txBody>
          <a:bodyPr anchor="t" anchorCtr="0" bIns="91425" lIns="91425" rIns="91425" spcFirstLastPara="1" tIns="91425" wrap="square">
            <a:noAutofit/>
          </a:bodyPr>
          <a:lstStyle>
            <a:lvl1pPr lvl="0">
              <a:spcBef>
                <a:spcPts val="0"/>
              </a:spcBef>
              <a:spcAft>
                <a:spcPts val="0"/>
              </a:spcAft>
              <a:buSzPts val="5200"/>
              <a:buNone/>
              <a:defRPr sz="7000"/>
            </a:lvl1pPr>
            <a:lvl2pPr algn="ctr" lvl="1">
              <a:spcBef>
                <a:spcPts val="0"/>
              </a:spcBef>
              <a:spcAft>
                <a:spcPts val="0"/>
              </a:spcAft>
              <a:buSzPts val="5200"/>
              <a:buNone/>
              <a:defRPr sz="5200"/>
            </a:lvl2pPr>
            <a:lvl3pPr algn="ctr" lvl="2">
              <a:spcBef>
                <a:spcPts val="0"/>
              </a:spcBef>
              <a:spcAft>
                <a:spcPts val="0"/>
              </a:spcAft>
              <a:buSzPts val="5200"/>
              <a:buNone/>
              <a:defRPr sz="5200"/>
            </a:lvl3pPr>
            <a:lvl4pPr algn="ctr" lvl="3">
              <a:spcBef>
                <a:spcPts val="0"/>
              </a:spcBef>
              <a:spcAft>
                <a:spcPts val="0"/>
              </a:spcAft>
              <a:buSzPts val="5200"/>
              <a:buNone/>
              <a:defRPr sz="5200"/>
            </a:lvl4pPr>
            <a:lvl5pPr algn="ctr" lvl="4">
              <a:spcBef>
                <a:spcPts val="0"/>
              </a:spcBef>
              <a:spcAft>
                <a:spcPts val="0"/>
              </a:spcAft>
              <a:buSzPts val="5200"/>
              <a:buNone/>
              <a:defRPr sz="5200"/>
            </a:lvl5pPr>
            <a:lvl6pPr algn="ctr" lvl="5">
              <a:spcBef>
                <a:spcPts val="0"/>
              </a:spcBef>
              <a:spcAft>
                <a:spcPts val="0"/>
              </a:spcAft>
              <a:buSzPts val="5200"/>
              <a:buNone/>
              <a:defRPr sz="5200"/>
            </a:lvl6pPr>
            <a:lvl7pPr algn="ctr" lvl="6">
              <a:spcBef>
                <a:spcPts val="0"/>
              </a:spcBef>
              <a:spcAft>
                <a:spcPts val="0"/>
              </a:spcAft>
              <a:buSzPts val="5200"/>
              <a:buNone/>
              <a:defRPr sz="5200"/>
            </a:lvl7pPr>
            <a:lvl8pPr algn="ctr" lvl="7">
              <a:spcBef>
                <a:spcPts val="0"/>
              </a:spcBef>
              <a:spcAft>
                <a:spcPts val="0"/>
              </a:spcAft>
              <a:buSzPts val="5200"/>
              <a:buNone/>
              <a:defRPr sz="5200"/>
            </a:lvl8pPr>
            <a:lvl9pPr algn="ctr" lvl="8">
              <a:spcBef>
                <a:spcPts val="0"/>
              </a:spcBef>
              <a:spcAft>
                <a:spcPts val="0"/>
              </a:spcAft>
              <a:buSzPts val="5200"/>
              <a:buNone/>
              <a:defRPr sz="5200"/>
            </a:lvl9pPr>
          </a:lstStyle>
          <a:p/>
        </p:txBody>
      </p:sp>
      <p:sp>
        <p:nvSpPr>
          <p:cNvPr id="217" name="Google Shape;217;p41"/>
          <p:cNvSpPr txBox="1"/>
          <p:nvPr>
            <p:ph idx="1" type="subTitle"/>
          </p:nvPr>
        </p:nvSpPr>
        <p:spPr>
          <a:xfrm>
            <a:off x="4571900" y="535000"/>
            <a:ext cx="2683800" cy="1156500"/>
          </a:xfrm>
          <a:prstGeom prst="rect">
            <a:avLst/>
          </a:prstGeom>
        </p:spPr>
        <p:txBody>
          <a:bodyPr anchor="t" anchorCtr="0" bIns="91425" lIns="91425" rIns="91425" spcFirstLastPara="1" tIns="91425" wrap="square">
            <a:noAutofit/>
          </a:bodyPr>
          <a:lstStyle>
            <a:lvl1pPr lvl="0">
              <a:lnSpc>
                <a:spcPct val="100000"/>
              </a:lnSpc>
              <a:spcBef>
                <a:spcPts val="0"/>
              </a:spcBef>
              <a:spcAft>
                <a:spcPts val="0"/>
              </a:spcAft>
              <a:buSzPts val="1200"/>
              <a:buNone/>
              <a:defRPr sz="1400"/>
            </a:lvl1pPr>
            <a:lvl2pPr algn="ctr" lvl="1">
              <a:lnSpc>
                <a:spcPct val="100000"/>
              </a:lnSpc>
              <a:spcBef>
                <a:spcPts val="0"/>
              </a:spcBef>
              <a:spcAft>
                <a:spcPts val="0"/>
              </a:spcAft>
              <a:buSzPts val="1800"/>
              <a:buNone/>
              <a:defRPr sz="1800"/>
            </a:lvl2pPr>
            <a:lvl3pPr algn="ctr" lvl="2">
              <a:lnSpc>
                <a:spcPct val="100000"/>
              </a:lnSpc>
              <a:spcBef>
                <a:spcPts val="0"/>
              </a:spcBef>
              <a:spcAft>
                <a:spcPts val="0"/>
              </a:spcAft>
              <a:buSzPts val="1800"/>
              <a:buNone/>
              <a:defRPr sz="1800"/>
            </a:lvl3pPr>
            <a:lvl4pPr algn="ctr" lvl="3">
              <a:lnSpc>
                <a:spcPct val="100000"/>
              </a:lnSpc>
              <a:spcBef>
                <a:spcPts val="0"/>
              </a:spcBef>
              <a:spcAft>
                <a:spcPts val="0"/>
              </a:spcAft>
              <a:buSzPts val="1800"/>
              <a:buNone/>
              <a:defRPr sz="1800"/>
            </a:lvl4pPr>
            <a:lvl5pPr algn="ctr" lvl="4">
              <a:lnSpc>
                <a:spcPct val="100000"/>
              </a:lnSpc>
              <a:spcBef>
                <a:spcPts val="0"/>
              </a:spcBef>
              <a:spcAft>
                <a:spcPts val="0"/>
              </a:spcAft>
              <a:buSzPts val="1800"/>
              <a:buNone/>
              <a:defRPr sz="1800"/>
            </a:lvl5pPr>
            <a:lvl6pPr algn="ctr" lvl="5">
              <a:lnSpc>
                <a:spcPct val="100000"/>
              </a:lnSpc>
              <a:spcBef>
                <a:spcPts val="0"/>
              </a:spcBef>
              <a:spcAft>
                <a:spcPts val="0"/>
              </a:spcAft>
              <a:buSzPts val="1800"/>
              <a:buNone/>
              <a:defRPr sz="1800"/>
            </a:lvl6pPr>
            <a:lvl7pPr algn="ctr" lvl="6">
              <a:lnSpc>
                <a:spcPct val="100000"/>
              </a:lnSpc>
              <a:spcBef>
                <a:spcPts val="0"/>
              </a:spcBef>
              <a:spcAft>
                <a:spcPts val="0"/>
              </a:spcAft>
              <a:buSzPts val="1800"/>
              <a:buNone/>
              <a:defRPr sz="1800"/>
            </a:lvl7pPr>
            <a:lvl8pPr algn="ctr" lvl="7">
              <a:lnSpc>
                <a:spcPct val="100000"/>
              </a:lnSpc>
              <a:spcBef>
                <a:spcPts val="0"/>
              </a:spcBef>
              <a:spcAft>
                <a:spcPts val="0"/>
              </a:spcAft>
              <a:buSzPts val="1800"/>
              <a:buNone/>
              <a:defRPr sz="1800"/>
            </a:lvl8pPr>
            <a:lvl9pPr algn="ctr" lvl="8">
              <a:lnSpc>
                <a:spcPct val="100000"/>
              </a:lnSpc>
              <a:spcBef>
                <a:spcPts val="0"/>
              </a:spcBef>
              <a:spcAft>
                <a:spcPts val="0"/>
              </a:spcAft>
              <a:buSzPts val="1800"/>
              <a:buNone/>
              <a:defRPr sz="1800"/>
            </a:lvl9pPr>
          </a:lstStyle>
          <a:p/>
        </p:txBody>
      </p:sp>
      <p:sp>
        <p:nvSpPr>
          <p:cNvPr id="218" name="Google Shape;218;p41"/>
          <p:cNvSpPr txBox="1"/>
          <p:nvPr/>
        </p:nvSpPr>
        <p:spPr>
          <a:xfrm>
            <a:off x="4571863" y="2278000"/>
            <a:ext cx="2683800" cy="498900"/>
          </a:xfrm>
          <a:prstGeom prst="rect">
            <a:avLst/>
          </a:prstGeom>
          <a:noFill/>
          <a:ln>
            <a:noFill/>
          </a:ln>
        </p:spPr>
        <p:txBody>
          <a:bodyPr anchor="ctr" anchorCtr="0" bIns="91425" lIns="91425" rIns="91425" spcFirstLastPara="1" tIns="91425" wrap="square">
            <a:noAutofit/>
          </a:bodyPr>
          <a:lstStyle/>
          <a:p>
            <a:pPr algn="l" indent="0" lvl="0" marL="0" rtl="0">
              <a:lnSpc>
                <a:spcPct val="100000"/>
              </a:lnSpc>
              <a:spcBef>
                <a:spcPts val="0"/>
              </a:spcBef>
              <a:spcAft>
                <a:spcPts val="0"/>
              </a:spcAft>
              <a:buNone/>
            </a:pPr>
            <a:r>
              <a:rPr lang="en" sz="900">
                <a:solidFill>
                  <a:schemeClr val="dk1"/>
                </a:solidFill>
                <a:latin typeface="Albert Sans"/>
                <a:ea typeface="Albert Sans"/>
                <a:cs typeface="Albert Sans"/>
                <a:sym typeface="Albert Sans"/>
              </a:rPr>
              <a:t>CREDITS: This presentation template was created by </a:t>
            </a:r>
            <a:r>
              <a:rPr b="1" lang="en" sz="900">
                <a:solidFill>
                  <a:schemeClr val="dk1"/>
                </a:solidFill>
                <a:uFill>
                  <a:noFill/>
                </a:uFill>
                <a:latin typeface="Albert Sans"/>
                <a:ea typeface="Albert Sans"/>
                <a:cs typeface="Albert Sans"/>
                <a:sym typeface="Albert Sans"/>
                <a:hlinkClick r:id="rId3">
                  <a:extLst>
                    <a:ext uri="{A12FA001-AC4F-418D-AE19-62706E023703}">
                      <ahyp:hlinkClr val="tx"/>
                    </a:ext>
                  </a:extLst>
                </a:hlinkClick>
              </a:rPr>
              <a:t>Slidesgo</a:t>
            </a:r>
            <a:r>
              <a:rPr lang="en" sz="900">
                <a:solidFill>
                  <a:schemeClr val="dk1"/>
                </a:solidFill>
                <a:latin typeface="Albert Sans"/>
                <a:ea typeface="Albert Sans"/>
                <a:cs typeface="Albert Sans"/>
                <a:sym typeface="Albert Sans"/>
              </a:rPr>
              <a:t>, and includes icons by </a:t>
            </a:r>
            <a:r>
              <a:rPr b="1" lang="en" sz="900">
                <a:solidFill>
                  <a:schemeClr val="dk1"/>
                </a:solidFill>
                <a:uFill>
                  <a:noFill/>
                </a:uFill>
                <a:latin typeface="Albert Sans"/>
                <a:ea typeface="Albert Sans"/>
                <a:cs typeface="Albert Sans"/>
                <a:sym typeface="Albert Sans"/>
                <a:hlinkClick r:id="rId4">
                  <a:extLst>
                    <a:ext uri="{A12FA001-AC4F-418D-AE19-62706E023703}">
                      <ahyp:hlinkClr val="tx"/>
                    </a:ext>
                  </a:extLst>
                </a:hlinkClick>
              </a:rPr>
              <a:t>Flaticon</a:t>
            </a:r>
            <a:r>
              <a:rPr b="1" lang="en" sz="900">
                <a:solidFill>
                  <a:schemeClr val="dk1"/>
                </a:solidFill>
                <a:latin typeface="Albert Sans"/>
                <a:ea typeface="Albert Sans"/>
                <a:cs typeface="Albert Sans"/>
                <a:sym typeface="Albert Sans"/>
              </a:rPr>
              <a:t> </a:t>
            </a:r>
            <a:r>
              <a:rPr lang="en" sz="900">
                <a:solidFill>
                  <a:schemeClr val="dk1"/>
                </a:solidFill>
                <a:latin typeface="Albert Sans"/>
                <a:ea typeface="Albert Sans"/>
                <a:cs typeface="Albert Sans"/>
                <a:sym typeface="Albert Sans"/>
              </a:rPr>
              <a:t>and infographics &amp; images by </a:t>
            </a:r>
            <a:r>
              <a:rPr b="1" lang="en" sz="900">
                <a:solidFill>
                  <a:schemeClr val="dk1"/>
                </a:solidFill>
                <a:uFill>
                  <a:noFill/>
                </a:uFill>
                <a:latin typeface="Albert Sans"/>
                <a:ea typeface="Albert Sans"/>
                <a:cs typeface="Albert Sans"/>
                <a:sym typeface="Albert Sans"/>
                <a:hlinkClick r:id="rId5">
                  <a:extLst>
                    <a:ext uri="{A12FA001-AC4F-418D-AE19-62706E023703}">
                      <ahyp:hlinkClr val="tx"/>
                    </a:ext>
                  </a:extLst>
                </a:hlinkClick>
              </a:rPr>
              <a:t>Freepik</a:t>
            </a:r>
            <a:endParaRPr b="1" sz="900">
              <a:solidFill>
                <a:schemeClr val="dk1"/>
              </a:solidFill>
              <a:latin typeface="Albert Sans"/>
              <a:ea typeface="Albert Sans"/>
              <a:cs typeface="Albert Sans"/>
              <a:sym typeface="Albert Sans"/>
            </a:endParaRPr>
          </a:p>
        </p:txBody>
      </p:sp>
    </p:spTree>
  </p:cSld>
  <p:clrMapOvr>
    <a:masterClrMapping/>
  </p:clrMapOvr>
</p:sldLayout>
</file>

<file path=ppt/slideLayouts/slideLayout40.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p:cSld name="BLANK_1_1_1_1_1_1_1">
    <p:bg>
      <p:bgPr>
        <a:solidFill>
          <a:schemeClr val="lt1"/>
        </a:solidFill>
      </p:bgPr>
    </p:bg>
    <p:spTree>
      <p:nvGrpSpPr>
        <p:cNvPr id="219" name="Shape 219"/>
        <p:cNvGrpSpPr/>
        <p:nvPr/>
      </p:nvGrpSpPr>
      <p:grpSpPr>
        <a:xfrm>
          <a:off x="0" y="0"/>
          <a:ext cx="0" cy="0"/>
          <a:chOff x="0" y="0"/>
          <a:chExt cx="0" cy="0"/>
        </a:xfrm>
      </p:grpSpPr>
      <p:pic>
        <p:nvPicPr>
          <p:cNvPr id="220" name="Google Shape;220;p42"/>
          <p:cNvPicPr preferRelativeResize="0"/>
          <p:nvPr/>
        </p:nvPicPr>
        <p:blipFill rotWithShape="1">
          <a:blip r:embed="rId2">
            <a:alphaModFix/>
          </a:blip>
          <a:srcRect b="-35825" l="-9163" r="66" t="13471"/>
          <a:stretch/>
        </p:blipFill>
        <p:spPr>
          <a:xfrm flipH="1">
            <a:off x="-10682" y="-2437"/>
            <a:ext cx="3321295" cy="5143500"/>
          </a:xfrm>
          <a:prstGeom prst="rect">
            <a:avLst/>
          </a:prstGeom>
          <a:noFill/>
          <a:ln>
            <a:noFill/>
          </a:ln>
        </p:spPr>
      </p:pic>
      <p:pic>
        <p:nvPicPr>
          <p:cNvPr id="221" name="Google Shape;221;p42"/>
          <p:cNvPicPr preferRelativeResize="0"/>
          <p:nvPr/>
        </p:nvPicPr>
        <p:blipFill rotWithShape="1">
          <a:blip r:embed="rId2">
            <a:alphaModFix/>
          </a:blip>
          <a:srcRect b="-108521" l="-324472" r="23393" t="44962"/>
          <a:stretch/>
        </p:blipFill>
        <p:spPr>
          <a:xfrm flipH="1" rot="10800000">
            <a:off x="-10680" y="-2437"/>
            <a:ext cx="9144080" cy="5148375"/>
          </a:xfrm>
          <a:prstGeom prst="rect">
            <a:avLst/>
          </a:prstGeom>
          <a:noFill/>
          <a:ln>
            <a:noFill/>
          </a:ln>
        </p:spPr>
      </p:pic>
    </p:spTree>
  </p:cSld>
  <p:clrMapOvr>
    <a:masterClrMapping/>
  </p:clrMapOvr>
</p:sldLayout>
</file>

<file path=ppt/slideLayouts/slideLayout41.xml><?xml version="1.0" encoding="utf-8"?>
<p:sldLayout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matchingName="Background 1">
  <p:cSld name="BLANK_1_1_1_1_1_1_1_1">
    <p:bg>
      <p:bgPr>
        <a:solidFill>
          <a:schemeClr val="lt1"/>
        </a:solidFill>
      </p:bgPr>
    </p:bg>
    <p:spTree>
      <p:nvGrpSpPr>
        <p:cNvPr id="222" name="Shape 222"/>
        <p:cNvGrpSpPr/>
        <p:nvPr/>
      </p:nvGrpSpPr>
      <p:grpSpPr>
        <a:xfrm>
          <a:off x="0" y="0"/>
          <a:ext cx="0" cy="0"/>
          <a:chOff x="0" y="0"/>
          <a:chExt cx="0" cy="0"/>
        </a:xfrm>
      </p:grpSpPr>
      <p:pic>
        <p:nvPicPr>
          <p:cNvPr id="223" name="Google Shape;223;p43"/>
          <p:cNvPicPr preferRelativeResize="0"/>
          <p:nvPr/>
        </p:nvPicPr>
        <p:blipFill rotWithShape="1">
          <a:blip r:embed="rId2">
            <a:alphaModFix/>
          </a:blip>
          <a:srcRect b="-11633" l="-55210" r="55209" t="15563"/>
          <a:stretch/>
        </p:blipFill>
        <p:spPr>
          <a:xfrm>
            <a:off x="0" y="0"/>
            <a:ext cx="9144000" cy="5143500"/>
          </a:xfrm>
          <a:prstGeom prst="rect">
            <a:avLst/>
          </a:prstGeom>
          <a:noFill/>
          <a:ln>
            <a:noFill/>
          </a:ln>
        </p:spPr>
      </p:pic>
      <p:pic>
        <p:nvPicPr>
          <p:cNvPr id="224" name="Google Shape;224;p43"/>
          <p:cNvPicPr preferRelativeResize="0"/>
          <p:nvPr/>
        </p:nvPicPr>
        <p:blipFill rotWithShape="1">
          <a:blip r:embed="rId2">
            <a:alphaModFix/>
          </a:blip>
          <a:srcRect b="-11633" l="-55210" r="55209" t="15563"/>
          <a:stretch/>
        </p:blipFill>
        <p:spPr>
          <a:xfrm rot="10800000">
            <a:off x="0" y="0"/>
            <a:ext cx="9144000" cy="5143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theme" Target="../theme/theme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715100" y="535000"/>
            <a:ext cx="7713900" cy="548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1pPr>
            <a:lvl2pPr lvl="1">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2pPr>
            <a:lvl3pPr lvl="2">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3pPr>
            <a:lvl4pPr lvl="3">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4pPr>
            <a:lvl5pPr lvl="4">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5pPr>
            <a:lvl6pPr lvl="5">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6pPr>
            <a:lvl7pPr lvl="6">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7pPr>
            <a:lvl8pPr lvl="7">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8pPr>
            <a:lvl9pPr lvl="8">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9pPr>
          </a:lstStyle>
          <a:p/>
        </p:txBody>
      </p:sp>
      <p:sp>
        <p:nvSpPr>
          <p:cNvPr id="52" name="Google Shape;52;p13"/>
          <p:cNvSpPr txBox="1"/>
          <p:nvPr>
            <p:ph idx="1" type="body"/>
          </p:nvPr>
        </p:nvSpPr>
        <p:spPr>
          <a:xfrm>
            <a:off x="715100" y="1083700"/>
            <a:ext cx="7713900" cy="35247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xml"/><Relationship Id="rId3" Type="http://schemas.openxmlformats.org/officeDocument/2006/relationships/image" Target="../media/image28.jpg"/><Relationship Id="rId4" Type="http://schemas.openxmlformats.org/officeDocument/2006/relationships/image" Target="../media/image7.jpg"/><Relationship Id="rId5" Type="http://schemas.openxmlformats.org/officeDocument/2006/relationships/image" Target="../media/image30.jpg"/><Relationship Id="rId6" Type="http://schemas.openxmlformats.org/officeDocument/2006/relationships/image" Target="../media/image3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arget="../slideLayouts/slideLayout30.xml" Type="http://schemas.openxmlformats.org/officeDocument/2006/relationships/slideLayout"/><Relationship Id="rId2" Target="../notesSlides/notesSlide6.xml" Type="http://schemas.openxmlformats.org/officeDocument/2006/relationships/notesSlide"/><Relationship Id="rId3" Target="../media/image4.jpeg" Type="http://schemas.openxmlformats.org/officeDocument/2006/relationships/image"/><Relationship Id="rId4" Target="../media/image9.jpeg" Type="http://schemas.openxmlformats.org/officeDocument/2006/relationships/image"/></Relationships>
</file>

<file path=ppt/slides/_rels/slide7.xml.rels><?xml version="1.0" encoding="UTF-8" standalone="yes" ?><Relationships xmlns="http://schemas.openxmlformats.org/package/2006/relationships"><Relationship Id="rId1" Target="../slideLayouts/slideLayout29.xml" Type="http://schemas.openxmlformats.org/officeDocument/2006/relationships/slideLayout"/><Relationship Id="rId2" Target="../notesSlides/notesSlide7.xml" Type="http://schemas.openxmlformats.org/officeDocument/2006/relationships/notesSlide"/><Relationship Id="rId3" Target="../media/image4.jpeg" Type="http://schemas.openxmlformats.org/officeDocument/2006/relationships/image"/></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arget="../slideLayouts/slideLayout29.xml" Type="http://schemas.openxmlformats.org/officeDocument/2006/relationships/slideLayout"/><Relationship Id="rId2" Target="../notesSlides/notesSlide9.xml" Type="http://schemas.openxmlformats.org/officeDocument/2006/relationships/notesSlide"/><Relationship Id="rId3" Target="../media/image9.jpeg" Type="http://schemas.openxmlformats.org/officeDocument/2006/relationships/image"/></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arget="../slideLayouts/slideLayout13.xml" Type="http://schemas.openxmlformats.org/officeDocument/2006/relationships/slideLayout"/><Relationship Id="rId2" Target="../notesSlides/notesSlide11.xml" Type="http://schemas.openxmlformats.org/officeDocument/2006/relationships/notesSlide"/><Relationship Id="rId3" Target="../media/image35.jpeg" Type="http://schemas.openxmlformats.org/officeDocument/2006/relationships/image"/></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2.xml"/><Relationship Id="rId3" Type="http://schemas.openxmlformats.org/officeDocument/2006/relationships/image" Target="../media/image8.gif"/><Relationship Id="rId4" Type="http://schemas.openxmlformats.org/officeDocument/2006/relationships/image" Target="../media/image10.gif"/><Relationship Id="rId5" Type="http://schemas.openxmlformats.org/officeDocument/2006/relationships/image" Target="../media/image13.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4.xml"/><Relationship Id="rId3" Type="http://schemas.openxmlformats.org/officeDocument/2006/relationships/image" Target="../media/image8.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5.xml"/><Relationship Id="rId3"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6.xml"/><Relationship Id="rId3" Type="http://schemas.openxmlformats.org/officeDocument/2006/relationships/image" Target="../media/image1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7.xml"/><Relationship Id="rId3" Type="http://schemas.openxmlformats.org/officeDocument/2006/relationships/image" Target="../media/image1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8.xml"/><Relationship Id="rId3" Type="http://schemas.openxmlformats.org/officeDocument/2006/relationships/image" Target="../media/image10.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9.xml"/><Relationship Id="rId3"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0.xml"/><Relationship Id="rId3" Type="http://schemas.openxmlformats.org/officeDocument/2006/relationships/image" Target="../media/image2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2.xml"/><Relationship Id="rId3" Type="http://schemas.openxmlformats.org/officeDocument/2006/relationships/image" Target="../media/image13.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3.xml"/><Relationship Id="rId3"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4.xml"/><Relationship Id="rId3" Type="http://schemas.openxmlformats.org/officeDocument/2006/relationships/image" Target="../media/image16.jpg"/><Relationship Id="rId4" Type="http://schemas.openxmlformats.org/officeDocument/2006/relationships/image" Target="../media/image1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5.xml"/><Relationship Id="rId3" Type="http://schemas.openxmlformats.org/officeDocument/2006/relationships/image" Target="../media/image29.png"/><Relationship Id="rId4" Type="http://schemas.openxmlformats.org/officeDocument/2006/relationships/image" Target="../media/image1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6.xml"/><Relationship Id="rId3" Type="http://schemas.openxmlformats.org/officeDocument/2006/relationships/image" Target="../media/image1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7.xml"/><Relationship Id="rId3" Type="http://schemas.openxmlformats.org/officeDocument/2006/relationships/image" Target="../media/image31.png"/><Relationship Id="rId4" Type="http://schemas.openxmlformats.org/officeDocument/2006/relationships/image" Target="../media/image2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8.xml"/><Relationship Id="rId3" Type="http://schemas.openxmlformats.org/officeDocument/2006/relationships/image" Target="../media/image22.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2.xml"/><Relationship Id="rId3" Type="http://schemas.openxmlformats.org/officeDocument/2006/relationships/image" Target="../media/image2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arget="../slideLayouts/slideLayout16.xml" Type="http://schemas.openxmlformats.org/officeDocument/2006/relationships/slideLayout"/><Relationship Id="rId2" Target="../notesSlides/notesSlide44.xml" Type="http://schemas.openxmlformats.org/officeDocument/2006/relationships/notesSlide"/><Relationship Id="rId3" Target="../media/image25.jpg" Type="http://schemas.openxmlformats.org/officeDocument/2006/relationships/image"/><Relationship Id="rId4" Target="../media/image33.jpeg" Type="http://schemas.openxmlformats.org/officeDocument/2006/relationships/image"/></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5.xml"/><Relationship Id="rId3" Type="http://schemas.openxmlformats.org/officeDocument/2006/relationships/image" Target="../media/image26.jpg"/><Relationship Id="rId4" Type="http://schemas.openxmlformats.org/officeDocument/2006/relationships/image" Target="../media/image3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44"/>
          <p:cNvSpPr txBox="1"/>
          <p:nvPr>
            <p:ph type="ctrTitle"/>
          </p:nvPr>
        </p:nvSpPr>
        <p:spPr>
          <a:xfrm>
            <a:off x="711750" y="1958600"/>
            <a:ext cx="5268000" cy="264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define</a:t>
            </a:r>
            <a:endParaRPr/>
          </a:p>
          <a:p>
            <a:pPr indent="0" lvl="0" marL="0" rtl="0" algn="l">
              <a:spcBef>
                <a:spcPts val="0"/>
              </a:spcBef>
              <a:spcAft>
                <a:spcPts val="0"/>
              </a:spcAft>
              <a:buNone/>
            </a:pPr>
            <a:r>
              <a:rPr lang="en"/>
              <a:t>+ ideate</a:t>
            </a:r>
            <a:endParaRPr/>
          </a:p>
        </p:txBody>
      </p:sp>
      <p:sp>
        <p:nvSpPr>
          <p:cNvPr id="230" name="Google Shape;230;p44"/>
          <p:cNvSpPr txBox="1"/>
          <p:nvPr>
            <p:ph idx="1" type="subTitle"/>
          </p:nvPr>
        </p:nvSpPr>
        <p:spPr>
          <a:xfrm>
            <a:off x="4572000" y="535000"/>
            <a:ext cx="3860400" cy="388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team JACK</a:t>
            </a:r>
            <a:endParaRPr b="1"/>
          </a:p>
        </p:txBody>
      </p:sp>
      <p:cxnSp>
        <p:nvCxnSpPr>
          <p:cNvPr id="231" name="Google Shape;231;p44">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2.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235" name="Shape 235"/>
        <p:cNvGrpSpPr/>
        <p:nvPr/>
      </p:nvGrpSpPr>
      <p:grpSpPr>
        <a:xfrm>
          <a:off x="0" y="0"/>
          <a:ext cx="0" cy="0"/>
          <a:chOff x="0" y="0"/>
          <a:chExt cx="0" cy="0"/>
        </a:xfrm>
      </p:grpSpPr>
      <p:sp>
        <p:nvSpPr>
          <p:cNvPr id="236" name="Google Shape;236;p45"/>
          <p:cNvSpPr txBox="1"/>
          <p:nvPr>
            <p:ph idx="1" type="subTitle"/>
          </p:nvPr>
        </p:nvSpPr>
        <p:spPr>
          <a:xfrm>
            <a:off x="308450" y="3725138"/>
            <a:ext cx="21318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p</a:t>
            </a:r>
            <a:r>
              <a:rPr lang="en"/>
              <a:t>roduct design, cs</a:t>
            </a:r>
            <a:endParaRPr/>
          </a:p>
        </p:txBody>
      </p:sp>
      <p:sp>
        <p:nvSpPr>
          <p:cNvPr id="237" name="Google Shape;237;p45"/>
          <p:cNvSpPr txBox="1"/>
          <p:nvPr>
            <p:ph type="title"/>
          </p:nvPr>
        </p:nvSpPr>
        <p:spPr>
          <a:xfrm>
            <a:off x="715100" y="535000"/>
            <a:ext cx="7713900" cy="548700"/>
          </a:xfrm>
          <a:prstGeom prst="rect">
            <a:avLst/>
          </a:prstGeom>
        </p:spPr>
        <p:txBody>
          <a:bodyPr anchor="t" anchorCtr="0" bIns="91425" lIns="91425" rIns="91425" spcFirstLastPara="1" tIns="91425" wrap="square">
            <a:noAutofit/>
          </a:bodyPr>
          <a:lstStyle/>
          <a:p>
            <a:pPr algn="l" indent="0" lvl="0" marL="0" rtl="0">
              <a:spcBef>
                <a:spcPts val="0"/>
              </a:spcBef>
              <a:spcAft>
                <a:spcPts val="0"/>
              </a:spcAft>
              <a:buNone/>
            </a:pPr>
            <a:r>
              <a:rPr lang="en"/>
              <a:t>the team</a:t>
            </a:r>
            <a:endParaRPr/>
          </a:p>
        </p:txBody>
      </p:sp>
      <p:sp>
        <p:nvSpPr>
          <p:cNvPr id="238" name="Google Shape;238;p45"/>
          <p:cNvSpPr txBox="1"/>
          <p:nvPr>
            <p:ph idx="2" type="subTitle"/>
          </p:nvPr>
        </p:nvSpPr>
        <p:spPr>
          <a:xfrm>
            <a:off x="308450" y="334413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Alyssa</a:t>
            </a:r>
            <a:endParaRPr/>
          </a:p>
        </p:txBody>
      </p:sp>
      <p:pic>
        <p:nvPicPr>
          <p:cNvPr id="239" name="Google Shape;239;p45"/>
          <p:cNvPicPr preferRelativeResize="0"/>
          <p:nvPr/>
        </p:nvPicPr>
        <p:blipFill rotWithShape="1">
          <a:blip r:embed="rId3">
            <a:alphaModFix/>
          </a:blip>
          <a:srcRect b="55" t="45"/>
          <a:stretch/>
        </p:blipFill>
        <p:spPr>
          <a:xfrm>
            <a:off x="2820938" y="1789338"/>
            <a:ext cx="1370400" cy="1371600"/>
          </a:xfrm>
          <a:prstGeom prst="ellipse">
            <a:avLst/>
          </a:prstGeom>
          <a:noFill/>
          <a:ln>
            <a:noFill/>
          </a:ln>
        </p:spPr>
      </p:pic>
      <p:pic>
        <p:nvPicPr>
          <p:cNvPr id="240" name="Google Shape;240;p45"/>
          <p:cNvPicPr preferRelativeResize="0"/>
          <p:nvPr/>
        </p:nvPicPr>
        <p:blipFill rotWithShape="1">
          <a:blip r:embed="rId4">
            <a:alphaModFix/>
          </a:blip>
          <a:srcRect b="89" l="180" r="180" t="85"/>
          <a:stretch/>
        </p:blipFill>
        <p:spPr>
          <a:xfrm>
            <a:off x="688550" y="1789333"/>
            <a:ext cx="1371600" cy="1383300"/>
          </a:xfrm>
          <a:prstGeom prst="ellipse">
            <a:avLst/>
          </a:prstGeom>
          <a:noFill/>
          <a:ln>
            <a:noFill/>
          </a:ln>
        </p:spPr>
      </p:pic>
      <p:pic>
        <p:nvPicPr>
          <p:cNvPr id="241" name="Google Shape;241;p45"/>
          <p:cNvPicPr preferRelativeResize="0"/>
          <p:nvPr/>
        </p:nvPicPr>
        <p:blipFill rotWithShape="1">
          <a:blip r:embed="rId5">
            <a:alphaModFix/>
          </a:blip>
          <a:srcRect l="37" r="37"/>
          <a:stretch/>
        </p:blipFill>
        <p:spPr>
          <a:xfrm>
            <a:off x="4890650" y="1789338"/>
            <a:ext cx="1371600" cy="1371600"/>
          </a:xfrm>
          <a:prstGeom prst="ellipse">
            <a:avLst/>
          </a:prstGeom>
          <a:noFill/>
          <a:ln>
            <a:noFill/>
          </a:ln>
        </p:spPr>
      </p:pic>
      <p:pic>
        <p:nvPicPr>
          <p:cNvPr id="242" name="Google Shape;242;p45"/>
          <p:cNvPicPr preferRelativeResize="0"/>
          <p:nvPr/>
        </p:nvPicPr>
        <p:blipFill rotWithShape="1">
          <a:blip r:embed="rId6">
            <a:alphaModFix/>
          </a:blip>
          <a:srcRect b="47" l="8" r="45" t="51"/>
          <a:stretch/>
        </p:blipFill>
        <p:spPr>
          <a:xfrm>
            <a:off x="7084550" y="1789325"/>
            <a:ext cx="1370400" cy="1371600"/>
          </a:xfrm>
          <a:prstGeom prst="ellipse">
            <a:avLst/>
          </a:prstGeom>
          <a:noFill/>
          <a:ln>
            <a:noFill/>
          </a:ln>
        </p:spPr>
      </p:pic>
      <p:sp>
        <p:nvSpPr>
          <p:cNvPr id="243" name="Google Shape;243;p45"/>
          <p:cNvSpPr txBox="1"/>
          <p:nvPr>
            <p:ph idx="1" type="subTitle"/>
          </p:nvPr>
        </p:nvSpPr>
        <p:spPr>
          <a:xfrm>
            <a:off x="2440250" y="3719288"/>
            <a:ext cx="21318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computer science</a:t>
            </a:r>
            <a:endParaRPr/>
          </a:p>
        </p:txBody>
      </p:sp>
      <p:sp>
        <p:nvSpPr>
          <p:cNvPr id="244" name="Google Shape;244;p45"/>
          <p:cNvSpPr txBox="1"/>
          <p:nvPr>
            <p:ph idx="2" type="subTitle"/>
          </p:nvPr>
        </p:nvSpPr>
        <p:spPr>
          <a:xfrm>
            <a:off x="2440250" y="333828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Kabir</a:t>
            </a:r>
            <a:endParaRPr/>
          </a:p>
        </p:txBody>
      </p:sp>
      <p:sp>
        <p:nvSpPr>
          <p:cNvPr id="245" name="Google Shape;245;p45"/>
          <p:cNvSpPr txBox="1"/>
          <p:nvPr>
            <p:ph idx="1" type="subTitle"/>
          </p:nvPr>
        </p:nvSpPr>
        <p:spPr>
          <a:xfrm>
            <a:off x="4572038" y="3719288"/>
            <a:ext cx="21318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c</a:t>
            </a:r>
            <a:r>
              <a:rPr lang="en"/>
              <a:t>s, music</a:t>
            </a:r>
            <a:endParaRPr/>
          </a:p>
        </p:txBody>
      </p:sp>
      <p:sp>
        <p:nvSpPr>
          <p:cNvPr id="246" name="Google Shape;246;p45"/>
          <p:cNvSpPr txBox="1"/>
          <p:nvPr>
            <p:ph idx="2" type="subTitle"/>
          </p:nvPr>
        </p:nvSpPr>
        <p:spPr>
          <a:xfrm>
            <a:off x="4572038" y="333828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Caleb</a:t>
            </a:r>
            <a:endParaRPr/>
          </a:p>
        </p:txBody>
      </p:sp>
      <p:sp>
        <p:nvSpPr>
          <p:cNvPr id="247" name="Google Shape;247;p45"/>
          <p:cNvSpPr txBox="1"/>
          <p:nvPr>
            <p:ph idx="1" type="subTitle"/>
          </p:nvPr>
        </p:nvSpPr>
        <p:spPr>
          <a:xfrm>
            <a:off x="6703850" y="3719288"/>
            <a:ext cx="2131800" cy="5487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a:t>psychology, cs</a:t>
            </a:r>
            <a:endParaRPr/>
          </a:p>
        </p:txBody>
      </p:sp>
      <p:sp>
        <p:nvSpPr>
          <p:cNvPr id="248" name="Google Shape;248;p45"/>
          <p:cNvSpPr txBox="1"/>
          <p:nvPr>
            <p:ph idx="2" type="subTitle"/>
          </p:nvPr>
        </p:nvSpPr>
        <p:spPr>
          <a:xfrm>
            <a:off x="6703850" y="3338288"/>
            <a:ext cx="2131800" cy="4572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Jasmine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6"/>
          <p:cNvSpPr txBox="1"/>
          <p:nvPr>
            <p:ph idx="1" type="subTitle"/>
          </p:nvPr>
        </p:nvSpPr>
        <p:spPr>
          <a:xfrm>
            <a:off x="715100" y="1218150"/>
            <a:ext cx="5930100" cy="76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t>
            </a:r>
            <a:r>
              <a:rPr lang="en"/>
              <a:t>apturing personal history</a:t>
            </a:r>
            <a:endParaRPr/>
          </a:p>
        </p:txBody>
      </p:sp>
      <p:sp>
        <p:nvSpPr>
          <p:cNvPr id="254" name="Google Shape;254;p46"/>
          <p:cNvSpPr txBox="1"/>
          <p:nvPr>
            <p:ph idx="2" type="subTitle"/>
          </p:nvPr>
        </p:nvSpPr>
        <p:spPr>
          <a:xfrm>
            <a:off x="715100" y="971550"/>
            <a:ext cx="5930100" cy="45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a:t>
            </a:r>
            <a:r>
              <a:rPr lang="en"/>
              <a:t>riginal domain</a:t>
            </a:r>
            <a:endParaRPr/>
          </a:p>
        </p:txBody>
      </p:sp>
      <p:cxnSp>
        <p:nvCxnSpPr>
          <p:cNvPr id="255" name="Google Shape;255;p46"/>
          <p:cNvCxnSpPr/>
          <p:nvPr/>
        </p:nvCxnSpPr>
        <p:spPr>
          <a:xfrm>
            <a:off x="2759950" y="2876150"/>
            <a:ext cx="483300" cy="0"/>
          </a:xfrm>
          <a:prstGeom prst="straightConnector1">
            <a:avLst/>
          </a:prstGeom>
          <a:noFill/>
          <a:ln cap="flat" cmpd="sng" w="9525">
            <a:solidFill>
              <a:schemeClr val="dk1"/>
            </a:solidFill>
            <a:prstDash val="solid"/>
            <a:round/>
            <a:headEnd len="med" w="med" type="none"/>
            <a:tailEnd len="med" w="med" type="triangle"/>
          </a:ln>
        </p:spPr>
      </p:cxnSp>
      <p:sp>
        <p:nvSpPr>
          <p:cNvPr id="256" name="Google Shape;256;p46"/>
          <p:cNvSpPr txBox="1"/>
          <p:nvPr>
            <p:ph idx="1" type="subTitle"/>
          </p:nvPr>
        </p:nvSpPr>
        <p:spPr>
          <a:xfrm>
            <a:off x="3329125" y="2872700"/>
            <a:ext cx="5356200" cy="14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capturing and sharing personal moments</a:t>
            </a:r>
            <a:endParaRPr/>
          </a:p>
        </p:txBody>
      </p:sp>
      <p:sp>
        <p:nvSpPr>
          <p:cNvPr id="257" name="Google Shape;257;p46"/>
          <p:cNvSpPr txBox="1"/>
          <p:nvPr>
            <p:ph idx="2" type="subTitle"/>
          </p:nvPr>
        </p:nvSpPr>
        <p:spPr>
          <a:xfrm>
            <a:off x="3329125" y="2626100"/>
            <a:ext cx="5356200" cy="45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t>
            </a:r>
            <a:r>
              <a:rPr lang="en"/>
              <a:t>ocused domain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7"/>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a:t>
            </a:r>
            <a:r>
              <a:rPr lang="en"/>
              <a:t>nterviews</a:t>
            </a:r>
            <a:endParaRPr/>
          </a:p>
        </p:txBody>
      </p:sp>
      <p:sp>
        <p:nvSpPr>
          <p:cNvPr id="263" name="Google Shape;263;p47"/>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01</a:t>
            </a:r>
            <a:endParaRPr/>
          </a:p>
        </p:txBody>
      </p:sp>
      <p:sp>
        <p:nvSpPr>
          <p:cNvPr id="264" name="Google Shape;264;p47"/>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here we go again</a:t>
            </a:r>
            <a:endParaRPr/>
          </a:p>
        </p:txBody>
      </p:sp>
      <p:cxnSp>
        <p:nvCxnSpPr>
          <p:cNvPr id="265" name="Google Shape;265;p47">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id="270" name="Google Shape;270;p48"/>
          <p:cNvPicPr preferRelativeResize="0"/>
          <p:nvPr/>
        </p:nvPicPr>
        <p:blipFill rotWithShape="1">
          <a:blip r:embed="rId3">
            <a:alphaModFix/>
          </a:blip>
          <a:srcRect b="0" l="0" r="7019" t="0"/>
          <a:stretch/>
        </p:blipFill>
        <p:spPr>
          <a:xfrm>
            <a:off x="100725" y="1723125"/>
            <a:ext cx="8942625" cy="1697250"/>
          </a:xfrm>
          <a:prstGeom prst="rect">
            <a:avLst/>
          </a:prstGeom>
          <a:noFill/>
          <a:ln>
            <a:noFill/>
          </a:ln>
        </p:spPr>
      </p:pic>
      <p:sp>
        <p:nvSpPr>
          <p:cNvPr id="271" name="Google Shape;271;p48"/>
          <p:cNvSpPr txBox="1"/>
          <p:nvPr>
            <p:ph idx="4294967295"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lots of enthusiasm for interviews!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9"/>
          <p:cNvSpPr txBox="1"/>
          <p:nvPr>
            <p:ph idx="1" type="subTitle"/>
          </p:nvPr>
        </p:nvSpPr>
        <p:spPr>
          <a:xfrm>
            <a:off x="1350175" y="3202825"/>
            <a:ext cx="2897700" cy="1458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Student at Harvard Medical School</a:t>
            </a:r>
            <a:endParaRPr/>
          </a:p>
          <a:p>
            <a:pPr indent="0" lvl="0" marL="0" rtl="0" algn="ctr">
              <a:spcBef>
                <a:spcPts val="0"/>
              </a:spcBef>
              <a:spcAft>
                <a:spcPts val="0"/>
              </a:spcAft>
              <a:buNone/>
            </a:pPr>
            <a:r>
              <a:rPr lang="en"/>
              <a:t>late twenties</a:t>
            </a:r>
            <a:endParaRPr/>
          </a:p>
          <a:p>
            <a:pPr indent="0" lvl="0" marL="0" rtl="0" algn="ctr">
              <a:spcBef>
                <a:spcPts val="0"/>
              </a:spcBef>
              <a:spcAft>
                <a:spcPts val="0"/>
              </a:spcAft>
              <a:buNone/>
            </a:pPr>
            <a:r>
              <a:rPr i="1" lang="en"/>
              <a:t>Boston, MA</a:t>
            </a:r>
            <a:endParaRPr i="1"/>
          </a:p>
          <a:p>
            <a:pPr indent="0" lvl="0" marL="0" rtl="0" algn="ctr">
              <a:spcBef>
                <a:spcPts val="0"/>
              </a:spcBef>
              <a:spcAft>
                <a:spcPts val="0"/>
              </a:spcAft>
              <a:buNone/>
            </a:pPr>
            <a:r>
              <a:rPr i="1" lang="en"/>
              <a:t>via zoom </a:t>
            </a:r>
            <a:endParaRPr i="1"/>
          </a:p>
          <a:p>
            <a:pPr indent="0" lvl="0" marL="0" rtl="0" algn="ctr">
              <a:spcBef>
                <a:spcPts val="0"/>
              </a:spcBef>
              <a:spcAft>
                <a:spcPts val="0"/>
              </a:spcAft>
              <a:buNone/>
            </a:pPr>
            <a:r>
              <a:rPr i="1" lang="en"/>
              <a:t>f</a:t>
            </a:r>
            <a:r>
              <a:rPr i="1" lang="en"/>
              <a:t>ound from Stanford Time Capsule</a:t>
            </a:r>
            <a:endParaRPr i="1"/>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277" name="Google Shape;277;p49"/>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a:t>
            </a:r>
            <a:r>
              <a:rPr lang="en"/>
              <a:t>dditional interviews</a:t>
            </a:r>
            <a:endParaRPr/>
          </a:p>
        </p:txBody>
      </p:sp>
      <p:sp>
        <p:nvSpPr>
          <p:cNvPr id="278" name="Google Shape;278;p49"/>
          <p:cNvSpPr txBox="1"/>
          <p:nvPr>
            <p:ph idx="2" type="subTitle"/>
          </p:nvPr>
        </p:nvSpPr>
        <p:spPr>
          <a:xfrm>
            <a:off x="1350175" y="2856475"/>
            <a:ext cx="2897700" cy="41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Akshay Jaggi</a:t>
            </a:r>
            <a:endParaRPr/>
          </a:p>
        </p:txBody>
      </p:sp>
      <p:sp>
        <p:nvSpPr>
          <p:cNvPr id="279" name="Google Shape;279;p49"/>
          <p:cNvSpPr txBox="1"/>
          <p:nvPr>
            <p:ph idx="1" type="subTitle"/>
          </p:nvPr>
        </p:nvSpPr>
        <p:spPr>
          <a:xfrm>
            <a:off x="5082150" y="3212113"/>
            <a:ext cx="2897700" cy="1458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Software engineer for a startup </a:t>
            </a:r>
            <a:endParaRPr/>
          </a:p>
          <a:p>
            <a:pPr indent="0" lvl="0" marL="0" rtl="0" algn="ctr">
              <a:spcBef>
                <a:spcPts val="0"/>
              </a:spcBef>
              <a:spcAft>
                <a:spcPts val="0"/>
              </a:spcAft>
              <a:buNone/>
            </a:pPr>
            <a:r>
              <a:rPr lang="en"/>
              <a:t>mid forties </a:t>
            </a:r>
            <a:endParaRPr/>
          </a:p>
          <a:p>
            <a:pPr indent="0" lvl="0" marL="0" rtl="0" algn="ctr">
              <a:spcBef>
                <a:spcPts val="0"/>
              </a:spcBef>
              <a:spcAft>
                <a:spcPts val="0"/>
              </a:spcAft>
              <a:buNone/>
            </a:pPr>
            <a:r>
              <a:rPr i="1" lang="en"/>
              <a:t>Redwood City, CA</a:t>
            </a:r>
            <a:endParaRPr i="1"/>
          </a:p>
          <a:p>
            <a:pPr indent="0" lvl="0" marL="0" rtl="0" algn="ctr">
              <a:spcBef>
                <a:spcPts val="0"/>
              </a:spcBef>
              <a:spcAft>
                <a:spcPts val="0"/>
              </a:spcAft>
              <a:buNone/>
            </a:pPr>
            <a:r>
              <a:rPr i="1" lang="en"/>
              <a:t>@ Town and Country</a:t>
            </a:r>
            <a:r>
              <a:rPr i="1" lang="en"/>
              <a:t> </a:t>
            </a:r>
            <a:endParaRPr i="1"/>
          </a:p>
          <a:p>
            <a:pPr indent="0" lvl="0" marL="0" rtl="0" algn="ctr">
              <a:spcBef>
                <a:spcPts val="0"/>
              </a:spcBef>
              <a:spcAft>
                <a:spcPts val="0"/>
              </a:spcAft>
              <a:buNone/>
            </a:pPr>
            <a:r>
              <a:rPr i="1" lang="en"/>
              <a:t>found on r/redwoodcity</a:t>
            </a:r>
            <a:endParaRPr i="1"/>
          </a:p>
          <a:p>
            <a:pPr indent="0" lvl="0" marL="0" rtl="0" algn="ctr">
              <a:spcBef>
                <a:spcPts val="0"/>
              </a:spcBef>
              <a:spcAft>
                <a:spcPts val="0"/>
              </a:spcAft>
              <a:buNone/>
            </a:pPr>
            <a:r>
              <a:t/>
            </a:r>
            <a:endParaRPr sz="700"/>
          </a:p>
          <a:p>
            <a:pPr indent="0" lvl="0" marL="0" rtl="0" algn="ctr">
              <a:spcBef>
                <a:spcPts val="0"/>
              </a:spcBef>
              <a:spcAft>
                <a:spcPts val="0"/>
              </a:spcAft>
              <a:buNone/>
            </a:pPr>
            <a:r>
              <a:rPr lang="en" sz="700"/>
              <a:t>* AI generated image</a:t>
            </a:r>
            <a:endParaRPr sz="700"/>
          </a:p>
        </p:txBody>
      </p:sp>
      <p:sp>
        <p:nvSpPr>
          <p:cNvPr id="280" name="Google Shape;280;p49"/>
          <p:cNvSpPr txBox="1"/>
          <p:nvPr>
            <p:ph idx="2" type="subTitle"/>
          </p:nvPr>
        </p:nvSpPr>
        <p:spPr>
          <a:xfrm>
            <a:off x="5082150" y="2865763"/>
            <a:ext cx="2897700" cy="419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Taylor Pope</a:t>
            </a:r>
            <a:endParaRPr/>
          </a:p>
        </p:txBody>
      </p:sp>
      <p:pic>
        <p:nvPicPr>
          <p:cNvPr id="281" name="Google Shape;281;p49"/>
          <p:cNvPicPr preferRelativeResize="0"/>
          <p:nvPr/>
        </p:nvPicPr>
        <p:blipFill rotWithShape="1">
          <a:blip r:embed="rId3">
            <a:alphaModFix/>
          </a:blip>
          <a:srcRect b="0" l="0" r="0" t="0"/>
          <a:stretch/>
        </p:blipFill>
        <p:spPr>
          <a:xfrm>
            <a:off x="2113225" y="1435938"/>
            <a:ext cx="1371600" cy="1371600"/>
          </a:xfrm>
          <a:prstGeom prst="ellipse">
            <a:avLst/>
          </a:prstGeom>
          <a:noFill/>
          <a:ln>
            <a:noFill/>
          </a:ln>
        </p:spPr>
      </p:pic>
      <p:pic>
        <p:nvPicPr>
          <p:cNvPr id="282" name="Google Shape;282;p49"/>
          <p:cNvPicPr preferRelativeResize="0"/>
          <p:nvPr/>
        </p:nvPicPr>
        <p:blipFill rotWithShape="1">
          <a:blip r:embed="rId4">
            <a:alphaModFix/>
          </a:blip>
          <a:srcRect b="0" l="0" r="0" t="0"/>
          <a:stretch/>
        </p:blipFill>
        <p:spPr>
          <a:xfrm>
            <a:off x="5845200" y="1435950"/>
            <a:ext cx="1371600" cy="1371600"/>
          </a:xfrm>
          <a:prstGeom prst="ellipse">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p50"/>
          <p:cNvPicPr preferRelativeResize="0"/>
          <p:nvPr/>
        </p:nvPicPr>
        <p:blipFill rotWithShape="1">
          <a:blip r:embed="rId3">
            <a:alphaModFix/>
          </a:blip>
          <a:srcRect b="0" l="0" r="0" t="0"/>
          <a:stretch/>
        </p:blipFill>
        <p:spPr>
          <a:xfrm>
            <a:off x="2717775" y="717437"/>
            <a:ext cx="1759200" cy="1759200"/>
          </a:xfrm>
          <a:prstGeom prst="ellipse">
            <a:avLst/>
          </a:prstGeom>
          <a:noFill/>
          <a:ln>
            <a:noFill/>
          </a:ln>
        </p:spPr>
      </p:pic>
      <p:sp>
        <p:nvSpPr>
          <p:cNvPr id="288" name="Google Shape;288;p50"/>
          <p:cNvSpPr txBox="1"/>
          <p:nvPr>
            <p:ph type="title"/>
          </p:nvPr>
        </p:nvSpPr>
        <p:spPr>
          <a:xfrm>
            <a:off x="4634650" y="1086438"/>
            <a:ext cx="15810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Akshay</a:t>
            </a:r>
            <a:endParaRPr/>
          </a:p>
        </p:txBody>
      </p:sp>
      <p:sp>
        <p:nvSpPr>
          <p:cNvPr id="289" name="Google Shape;289;p50"/>
          <p:cNvSpPr txBox="1"/>
          <p:nvPr>
            <p:ph idx="1" type="subTitle"/>
          </p:nvPr>
        </p:nvSpPr>
        <p:spPr>
          <a:xfrm>
            <a:off x="4634650" y="1558938"/>
            <a:ext cx="18462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medical student</a:t>
            </a:r>
            <a:endParaRPr sz="1300"/>
          </a:p>
          <a:p>
            <a:pPr indent="0" lvl="0" marL="0" rtl="0" algn="l">
              <a:spcBef>
                <a:spcPts val="0"/>
              </a:spcBef>
              <a:spcAft>
                <a:spcPts val="0"/>
              </a:spcAft>
              <a:buNone/>
            </a:pPr>
            <a:r>
              <a:rPr lang="en" sz="1300"/>
              <a:t>late twenties</a:t>
            </a:r>
            <a:endParaRPr sz="1300"/>
          </a:p>
        </p:txBody>
      </p:sp>
      <p:sp>
        <p:nvSpPr>
          <p:cNvPr id="290" name="Google Shape;290;p50"/>
          <p:cNvSpPr txBox="1"/>
          <p:nvPr>
            <p:ph idx="3" type="subTitle"/>
          </p:nvPr>
        </p:nvSpPr>
        <p:spPr>
          <a:xfrm>
            <a:off x="1714500" y="2905125"/>
            <a:ext cx="5274300" cy="152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lexandria Light"/>
                <a:ea typeface="Alexandria Light"/>
                <a:cs typeface="Alexandria Light"/>
                <a:sym typeface="Alexandria Light"/>
              </a:rPr>
              <a:t>“Using the 40 year old stovetop pressure cooker to recreate my grandmother’s recipes brings me closer to her, especially since she’s too frail to make them herself now”</a:t>
            </a:r>
            <a:endParaRPr>
              <a:latin typeface="Alexandria Light"/>
              <a:ea typeface="Alexandria Light"/>
              <a:cs typeface="Alexandria Light"/>
              <a:sym typeface="Alexandria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51"/>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t>
            </a:r>
            <a:r>
              <a:rPr lang="en"/>
              <a:t>akeaways </a:t>
            </a:r>
            <a:r>
              <a:rPr lang="en"/>
              <a:t>from Akshay’s interview</a:t>
            </a:r>
            <a:endParaRPr/>
          </a:p>
        </p:txBody>
      </p:sp>
      <p:sp>
        <p:nvSpPr>
          <p:cNvPr id="296" name="Google Shape;296;p51"/>
          <p:cNvSpPr/>
          <p:nvPr/>
        </p:nvSpPr>
        <p:spPr>
          <a:xfrm>
            <a:off x="715100" y="1340350"/>
            <a:ext cx="3634500" cy="13824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297" name="Google Shape;297;p51"/>
          <p:cNvSpPr txBox="1"/>
          <p:nvPr/>
        </p:nvSpPr>
        <p:spPr>
          <a:xfrm>
            <a:off x="1032350" y="1414050"/>
            <a:ext cx="3000000" cy="123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Albert Sans"/>
                <a:ea typeface="Albert Sans"/>
                <a:cs typeface="Albert Sans"/>
                <a:sym typeface="Albert Sans"/>
              </a:rPr>
              <a:t>records grandparents’ stories on his phone to capture them in an unobtrusive way, but still notices his grandparents’ </a:t>
            </a:r>
            <a:r>
              <a:rPr b="1" lang="en">
                <a:solidFill>
                  <a:schemeClr val="lt1"/>
                </a:solidFill>
                <a:latin typeface="Albert Sans"/>
                <a:ea typeface="Albert Sans"/>
                <a:cs typeface="Albert Sans"/>
                <a:sym typeface="Albert Sans"/>
              </a:rPr>
              <a:t>discomfort </a:t>
            </a:r>
            <a:r>
              <a:rPr lang="en">
                <a:solidFill>
                  <a:schemeClr val="lt1"/>
                </a:solidFill>
                <a:latin typeface="Albert Sans"/>
                <a:ea typeface="Albert Sans"/>
                <a:cs typeface="Albert Sans"/>
                <a:sym typeface="Albert Sans"/>
              </a:rPr>
              <a:t>from being </a:t>
            </a:r>
            <a:r>
              <a:rPr lang="en">
                <a:solidFill>
                  <a:schemeClr val="lt1"/>
                </a:solidFill>
                <a:latin typeface="Albert Sans"/>
                <a:ea typeface="Albert Sans"/>
                <a:cs typeface="Albert Sans"/>
                <a:sym typeface="Albert Sans"/>
              </a:rPr>
              <a:t>recorded</a:t>
            </a:r>
            <a:endParaRPr>
              <a:solidFill>
                <a:schemeClr val="lt1"/>
              </a:solidFill>
              <a:latin typeface="Albert Sans"/>
              <a:ea typeface="Albert Sans"/>
              <a:cs typeface="Albert Sans"/>
              <a:sym typeface="Albert Sans"/>
            </a:endParaRPr>
          </a:p>
        </p:txBody>
      </p:sp>
      <p:grpSp>
        <p:nvGrpSpPr>
          <p:cNvPr id="298" name="Google Shape;298;p51"/>
          <p:cNvGrpSpPr/>
          <p:nvPr/>
        </p:nvGrpSpPr>
        <p:grpSpPr>
          <a:xfrm>
            <a:off x="715100" y="3094413"/>
            <a:ext cx="3634500" cy="954600"/>
            <a:chOff x="4794500" y="2187863"/>
            <a:chExt cx="3634500" cy="954600"/>
          </a:xfrm>
        </p:grpSpPr>
        <p:sp>
          <p:nvSpPr>
            <p:cNvPr id="299" name="Google Shape;299;p51"/>
            <p:cNvSpPr/>
            <p:nvPr/>
          </p:nvSpPr>
          <p:spPr>
            <a:xfrm>
              <a:off x="4794500" y="2187863"/>
              <a:ext cx="3634500" cy="954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300" name="Google Shape;300;p51"/>
            <p:cNvSpPr txBox="1"/>
            <p:nvPr/>
          </p:nvSpPr>
          <p:spPr>
            <a:xfrm>
              <a:off x="4962650" y="2291525"/>
              <a:ext cx="3298200" cy="747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Albert Sans"/>
                  <a:ea typeface="Albert Sans"/>
                  <a:cs typeface="Albert Sans"/>
                  <a:sym typeface="Albert Sans"/>
                </a:rPr>
                <a:t>stark </a:t>
              </a:r>
              <a:r>
                <a:rPr b="1" lang="en">
                  <a:solidFill>
                    <a:schemeClr val="lt1"/>
                  </a:solidFill>
                  <a:latin typeface="Albert Sans"/>
                  <a:ea typeface="Albert Sans"/>
                  <a:cs typeface="Albert Sans"/>
                  <a:sym typeface="Albert Sans"/>
                </a:rPr>
                <a:t>contrast </a:t>
              </a:r>
              <a:r>
                <a:rPr lang="en">
                  <a:solidFill>
                    <a:schemeClr val="lt1"/>
                  </a:solidFill>
                  <a:latin typeface="Albert Sans"/>
                  <a:ea typeface="Albert Sans"/>
                  <a:cs typeface="Albert Sans"/>
                  <a:sym typeface="Albert Sans"/>
                </a:rPr>
                <a:t>between parent/child relationship vs. grandparent/grandchild relationship</a:t>
              </a:r>
              <a:endParaRPr>
                <a:solidFill>
                  <a:schemeClr val="lt1"/>
                </a:solidFill>
                <a:latin typeface="Albert Sans"/>
                <a:ea typeface="Albert Sans"/>
                <a:cs typeface="Albert Sans"/>
                <a:sym typeface="Albert Sans"/>
              </a:endParaRPr>
            </a:p>
          </p:txBody>
        </p:sp>
      </p:grpSp>
      <p:grpSp>
        <p:nvGrpSpPr>
          <p:cNvPr id="301" name="Google Shape;301;p51"/>
          <p:cNvGrpSpPr/>
          <p:nvPr/>
        </p:nvGrpSpPr>
        <p:grpSpPr>
          <a:xfrm>
            <a:off x="4870700" y="3154950"/>
            <a:ext cx="3634500" cy="1440000"/>
            <a:chOff x="715100" y="2975900"/>
            <a:chExt cx="3634500" cy="1440000"/>
          </a:xfrm>
        </p:grpSpPr>
        <p:sp>
          <p:nvSpPr>
            <p:cNvPr id="302" name="Google Shape;302;p51"/>
            <p:cNvSpPr/>
            <p:nvPr/>
          </p:nvSpPr>
          <p:spPr>
            <a:xfrm>
              <a:off x="715100" y="2975900"/>
              <a:ext cx="3634500" cy="14400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303" name="Google Shape;303;p51"/>
            <p:cNvSpPr txBox="1"/>
            <p:nvPr/>
          </p:nvSpPr>
          <p:spPr>
            <a:xfrm>
              <a:off x="883250" y="2975900"/>
              <a:ext cx="3298200" cy="1440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Albert Sans"/>
                  <a:ea typeface="Albert Sans"/>
                  <a:cs typeface="Albert Sans"/>
                  <a:sym typeface="Albert Sans"/>
                </a:rPr>
                <a:t>as future generations continue in the US, there needs to be a way to</a:t>
              </a:r>
              <a:r>
                <a:rPr b="1" lang="en">
                  <a:solidFill>
                    <a:schemeClr val="lt1"/>
                  </a:solidFill>
                  <a:latin typeface="Albert Sans"/>
                  <a:ea typeface="Albert Sans"/>
                  <a:cs typeface="Albert Sans"/>
                  <a:sym typeface="Albert Sans"/>
                </a:rPr>
                <a:t> breach the widening gap in language</a:t>
              </a:r>
              <a:r>
                <a:rPr lang="en">
                  <a:solidFill>
                    <a:schemeClr val="lt1"/>
                  </a:solidFill>
                  <a:latin typeface="Albert Sans"/>
                  <a:ea typeface="Albert Sans"/>
                  <a:cs typeface="Albert Sans"/>
                  <a:sym typeface="Albert Sans"/>
                </a:rPr>
                <a:t> and religion barriers to retain rich parts of family history</a:t>
              </a:r>
              <a:endParaRPr>
                <a:solidFill>
                  <a:schemeClr val="lt1"/>
                </a:solidFill>
                <a:latin typeface="Albert Sans"/>
                <a:ea typeface="Albert Sans"/>
                <a:cs typeface="Albert Sans"/>
                <a:sym typeface="Albert Sans"/>
              </a:endParaRPr>
            </a:p>
          </p:txBody>
        </p:sp>
      </p:grpSp>
      <p:grpSp>
        <p:nvGrpSpPr>
          <p:cNvPr id="304" name="Google Shape;304;p51"/>
          <p:cNvGrpSpPr/>
          <p:nvPr/>
        </p:nvGrpSpPr>
        <p:grpSpPr>
          <a:xfrm>
            <a:off x="4870700" y="1706538"/>
            <a:ext cx="3634500" cy="954600"/>
            <a:chOff x="4794500" y="3763938"/>
            <a:chExt cx="3634500" cy="954600"/>
          </a:xfrm>
        </p:grpSpPr>
        <p:sp>
          <p:nvSpPr>
            <p:cNvPr id="305" name="Google Shape;305;p51"/>
            <p:cNvSpPr/>
            <p:nvPr/>
          </p:nvSpPr>
          <p:spPr>
            <a:xfrm>
              <a:off x="4794500" y="3763938"/>
              <a:ext cx="3634500" cy="954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306" name="Google Shape;306;p51"/>
            <p:cNvSpPr txBox="1"/>
            <p:nvPr/>
          </p:nvSpPr>
          <p:spPr>
            <a:xfrm>
              <a:off x="4962650" y="3826850"/>
              <a:ext cx="3298200" cy="80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Albert Sans"/>
                  <a:ea typeface="Albert Sans"/>
                  <a:cs typeface="Albert Sans"/>
                  <a:sym typeface="Albert Sans"/>
                </a:rPr>
                <a:t>motivated to </a:t>
              </a:r>
              <a:r>
                <a:rPr lang="en">
                  <a:solidFill>
                    <a:schemeClr val="lt1"/>
                  </a:solidFill>
                  <a:latin typeface="Albert Sans"/>
                  <a:ea typeface="Albert Sans"/>
                  <a:cs typeface="Albert Sans"/>
                  <a:sym typeface="Albert Sans"/>
                </a:rPr>
                <a:t>capture</a:t>
              </a:r>
              <a:r>
                <a:rPr lang="en">
                  <a:solidFill>
                    <a:schemeClr val="lt1"/>
                  </a:solidFill>
                  <a:latin typeface="Albert Sans"/>
                  <a:ea typeface="Albert Sans"/>
                  <a:cs typeface="Albert Sans"/>
                  <a:sym typeface="Albert Sans"/>
                </a:rPr>
                <a:t> stories or recipes by a strong feeling or impulse – sense of </a:t>
              </a:r>
              <a:r>
                <a:rPr b="1" lang="en">
                  <a:solidFill>
                    <a:schemeClr val="lt1"/>
                  </a:solidFill>
                  <a:latin typeface="Albert Sans"/>
                  <a:ea typeface="Albert Sans"/>
                  <a:cs typeface="Albert Sans"/>
                  <a:sym typeface="Albert Sans"/>
                </a:rPr>
                <a:t>spontaneity</a:t>
              </a:r>
              <a:r>
                <a:rPr b="1" lang="en">
                  <a:solidFill>
                    <a:schemeClr val="lt1"/>
                  </a:solidFill>
                  <a:latin typeface="Albert Sans"/>
                  <a:ea typeface="Albert Sans"/>
                  <a:cs typeface="Albert Sans"/>
                  <a:sym typeface="Albert Sans"/>
                </a:rPr>
                <a:t>  </a:t>
              </a:r>
              <a:endParaRPr b="1">
                <a:solidFill>
                  <a:schemeClr val="lt1"/>
                </a:solidFill>
                <a:latin typeface="Albert Sans"/>
                <a:ea typeface="Albert Sans"/>
                <a:cs typeface="Albert Sans"/>
                <a:sym typeface="Albert Sans"/>
              </a:endParaRPr>
            </a:p>
          </p:txBody>
        </p:sp>
      </p:grpSp>
      <p:pic>
        <p:nvPicPr>
          <p:cNvPr id="307" name="Google Shape;307;p51"/>
          <p:cNvPicPr preferRelativeResize="0"/>
          <p:nvPr/>
        </p:nvPicPr>
        <p:blipFill>
          <a:blip r:embed="rId3">
            <a:alphaModFix/>
          </a:blip>
          <a:stretch>
            <a:fillRect/>
          </a:stretch>
        </p:blipFill>
        <p:spPr>
          <a:xfrm>
            <a:off x="7273700" y="256550"/>
            <a:ext cx="1231500" cy="1231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52"/>
          <p:cNvSpPr txBox="1"/>
          <p:nvPr>
            <p:ph type="title"/>
          </p:nvPr>
        </p:nvSpPr>
        <p:spPr>
          <a:xfrm>
            <a:off x="4634650" y="1086438"/>
            <a:ext cx="15810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Taylor</a:t>
            </a:r>
            <a:endParaRPr/>
          </a:p>
        </p:txBody>
      </p:sp>
      <p:sp>
        <p:nvSpPr>
          <p:cNvPr id="313" name="Google Shape;313;p52"/>
          <p:cNvSpPr txBox="1"/>
          <p:nvPr>
            <p:ph idx="3" type="subTitle"/>
          </p:nvPr>
        </p:nvSpPr>
        <p:spPr>
          <a:xfrm>
            <a:off x="2714150" y="2956963"/>
            <a:ext cx="3634500" cy="1627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lexandria Light"/>
                <a:ea typeface="Alexandria Light"/>
                <a:cs typeface="Alexandria Light"/>
                <a:sym typeface="Alexandria Light"/>
              </a:rPr>
              <a:t>“To me, the </a:t>
            </a:r>
            <a:r>
              <a:rPr lang="en">
                <a:latin typeface="Alexandria Light"/>
                <a:ea typeface="Alexandria Light"/>
                <a:cs typeface="Alexandria Light"/>
                <a:sym typeface="Alexandria Light"/>
              </a:rPr>
              <a:t>physical</a:t>
            </a:r>
            <a:r>
              <a:rPr lang="en">
                <a:latin typeface="Alexandria Light"/>
                <a:ea typeface="Alexandria Light"/>
                <a:cs typeface="Alexandria Light"/>
                <a:sym typeface="Alexandria Light"/>
              </a:rPr>
              <a:t> objects represent a holistic aggregation of the smaller moments”</a:t>
            </a:r>
            <a:endParaRPr>
              <a:latin typeface="Alexandria Light"/>
              <a:ea typeface="Alexandria Light"/>
              <a:cs typeface="Alexandria Light"/>
              <a:sym typeface="Alexandria Light"/>
            </a:endParaRPr>
          </a:p>
          <a:p>
            <a:pPr indent="0" lvl="0" marL="0" rtl="0" algn="l">
              <a:spcBef>
                <a:spcPts val="0"/>
              </a:spcBef>
              <a:spcAft>
                <a:spcPts val="0"/>
              </a:spcAft>
              <a:buNone/>
            </a:pPr>
            <a:r>
              <a:t/>
            </a:r>
            <a:endParaRPr>
              <a:latin typeface="Alexandria Light"/>
              <a:ea typeface="Alexandria Light"/>
              <a:cs typeface="Alexandria Light"/>
              <a:sym typeface="Alexandria Light"/>
            </a:endParaRPr>
          </a:p>
        </p:txBody>
      </p:sp>
      <p:pic>
        <p:nvPicPr>
          <p:cNvPr id="314" name="Google Shape;314;p52"/>
          <p:cNvPicPr preferRelativeResize="0"/>
          <p:nvPr/>
        </p:nvPicPr>
        <p:blipFill rotWithShape="1">
          <a:blip r:embed="rId3">
            <a:alphaModFix/>
          </a:blip>
          <a:srcRect b="0" l="0" r="0" t="0"/>
          <a:stretch/>
        </p:blipFill>
        <p:spPr>
          <a:xfrm>
            <a:off x="2717775" y="717425"/>
            <a:ext cx="1759200" cy="1759200"/>
          </a:xfrm>
          <a:prstGeom prst="ellipse">
            <a:avLst/>
          </a:prstGeom>
          <a:noFill/>
          <a:ln>
            <a:noFill/>
          </a:ln>
        </p:spPr>
      </p:pic>
      <p:sp>
        <p:nvSpPr>
          <p:cNvPr id="315" name="Google Shape;315;p52"/>
          <p:cNvSpPr txBox="1"/>
          <p:nvPr>
            <p:ph idx="1" type="subTitle"/>
          </p:nvPr>
        </p:nvSpPr>
        <p:spPr>
          <a:xfrm>
            <a:off x="4634650" y="1558938"/>
            <a:ext cx="18462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s</a:t>
            </a:r>
            <a:r>
              <a:rPr lang="en" sz="1300"/>
              <a:t>oftware engineer based out of Redwood City</a:t>
            </a:r>
            <a:endParaRPr sz="13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53"/>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takeaways</a:t>
            </a:r>
            <a:r>
              <a:rPr lang="en"/>
              <a:t> from Taylor’s interview</a:t>
            </a:r>
            <a:endParaRPr/>
          </a:p>
        </p:txBody>
      </p:sp>
      <p:sp>
        <p:nvSpPr>
          <p:cNvPr id="321" name="Google Shape;321;p53"/>
          <p:cNvSpPr/>
          <p:nvPr/>
        </p:nvSpPr>
        <p:spPr>
          <a:xfrm>
            <a:off x="715100" y="1400825"/>
            <a:ext cx="3634500" cy="13563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322" name="Google Shape;322;p53"/>
          <p:cNvSpPr/>
          <p:nvPr/>
        </p:nvSpPr>
        <p:spPr>
          <a:xfrm>
            <a:off x="715100" y="3036375"/>
            <a:ext cx="3634500" cy="9546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323" name="Google Shape;323;p53"/>
          <p:cNvSpPr txBox="1"/>
          <p:nvPr/>
        </p:nvSpPr>
        <p:spPr>
          <a:xfrm>
            <a:off x="883250" y="1400825"/>
            <a:ext cx="3298200" cy="1315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Albert Sans"/>
                <a:ea typeface="Albert Sans"/>
                <a:cs typeface="Albert Sans"/>
                <a:sym typeface="Albert Sans"/>
              </a:rPr>
              <a:t>physical objects, like a wood carving or 3D rendering of a rock from her grandparents’ backyard, prompt reflection for Taylor and </a:t>
            </a:r>
            <a:r>
              <a:rPr b="1" lang="en">
                <a:solidFill>
                  <a:schemeClr val="lt1"/>
                </a:solidFill>
                <a:latin typeface="Albert Sans"/>
                <a:ea typeface="Albert Sans"/>
                <a:cs typeface="Albert Sans"/>
                <a:sym typeface="Albert Sans"/>
              </a:rPr>
              <a:t>represent a collection </a:t>
            </a:r>
            <a:r>
              <a:rPr lang="en">
                <a:solidFill>
                  <a:schemeClr val="lt1"/>
                </a:solidFill>
                <a:latin typeface="Albert Sans"/>
                <a:ea typeface="Albert Sans"/>
                <a:cs typeface="Albert Sans"/>
                <a:sym typeface="Albert Sans"/>
              </a:rPr>
              <a:t>of memories and feelings</a:t>
            </a:r>
            <a:endParaRPr>
              <a:solidFill>
                <a:schemeClr val="lt1"/>
              </a:solidFill>
              <a:latin typeface="Albert Sans"/>
              <a:ea typeface="Albert Sans"/>
              <a:cs typeface="Albert Sans"/>
              <a:sym typeface="Albert Sans"/>
            </a:endParaRPr>
          </a:p>
        </p:txBody>
      </p:sp>
      <p:sp>
        <p:nvSpPr>
          <p:cNvPr id="324" name="Google Shape;324;p53"/>
          <p:cNvSpPr txBox="1"/>
          <p:nvPr/>
        </p:nvSpPr>
        <p:spPr>
          <a:xfrm>
            <a:off x="883250" y="3036375"/>
            <a:ext cx="3298200" cy="95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Albert Sans"/>
                <a:ea typeface="Albert Sans"/>
                <a:cs typeface="Albert Sans"/>
                <a:sym typeface="Albert Sans"/>
              </a:rPr>
              <a:t>feels like she is hoarding but can’t figure out which saved items are junk and which possess lasting value</a:t>
            </a:r>
            <a:endParaRPr>
              <a:solidFill>
                <a:schemeClr val="lt1"/>
              </a:solidFill>
              <a:latin typeface="Albert Sans"/>
              <a:ea typeface="Albert Sans"/>
              <a:cs typeface="Albert Sans"/>
              <a:sym typeface="Albert Sans"/>
            </a:endParaRPr>
          </a:p>
        </p:txBody>
      </p:sp>
      <p:grpSp>
        <p:nvGrpSpPr>
          <p:cNvPr id="325" name="Google Shape;325;p53"/>
          <p:cNvGrpSpPr/>
          <p:nvPr/>
        </p:nvGrpSpPr>
        <p:grpSpPr>
          <a:xfrm>
            <a:off x="4743325" y="1761400"/>
            <a:ext cx="3634500" cy="954600"/>
            <a:chOff x="4743325" y="2218600"/>
            <a:chExt cx="3634500" cy="954600"/>
          </a:xfrm>
        </p:grpSpPr>
        <p:sp>
          <p:nvSpPr>
            <p:cNvPr id="326" name="Google Shape;326;p53"/>
            <p:cNvSpPr/>
            <p:nvPr/>
          </p:nvSpPr>
          <p:spPr>
            <a:xfrm>
              <a:off x="4743325" y="2218600"/>
              <a:ext cx="3634500" cy="9546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327" name="Google Shape;327;p53"/>
            <p:cNvSpPr txBox="1"/>
            <p:nvPr/>
          </p:nvSpPr>
          <p:spPr>
            <a:xfrm>
              <a:off x="4911475" y="2279225"/>
              <a:ext cx="3298200" cy="747300"/>
            </a:xfrm>
            <a:prstGeom prst="rect">
              <a:avLst/>
            </a:prstGeom>
            <a:solidFill>
              <a:schemeClr val="accen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Albert Sans"/>
                  <a:ea typeface="Albert Sans"/>
                  <a:cs typeface="Albert Sans"/>
                  <a:sym typeface="Albert Sans"/>
                </a:rPr>
                <a:t>has diligently journaled every day for the past 15 years but </a:t>
              </a:r>
              <a:r>
                <a:rPr b="1" lang="en">
                  <a:solidFill>
                    <a:schemeClr val="lt1"/>
                  </a:solidFill>
                  <a:latin typeface="Albert Sans"/>
                  <a:ea typeface="Albert Sans"/>
                  <a:cs typeface="Albert Sans"/>
                  <a:sym typeface="Albert Sans"/>
                </a:rPr>
                <a:t>rarely looks back on her entries</a:t>
              </a:r>
              <a:endParaRPr b="1">
                <a:solidFill>
                  <a:schemeClr val="lt1"/>
                </a:solidFill>
                <a:latin typeface="Albert Sans"/>
                <a:ea typeface="Albert Sans"/>
                <a:cs typeface="Albert Sans"/>
                <a:sym typeface="Albert Sans"/>
              </a:endParaRPr>
            </a:p>
          </p:txBody>
        </p:sp>
      </p:grpSp>
      <p:grpSp>
        <p:nvGrpSpPr>
          <p:cNvPr id="328" name="Google Shape;328;p53"/>
          <p:cNvGrpSpPr/>
          <p:nvPr/>
        </p:nvGrpSpPr>
        <p:grpSpPr>
          <a:xfrm>
            <a:off x="4743325" y="3039301"/>
            <a:ext cx="3634500" cy="1542431"/>
            <a:chOff x="4743325" y="3725075"/>
            <a:chExt cx="3634500" cy="1100400"/>
          </a:xfrm>
        </p:grpSpPr>
        <p:sp>
          <p:nvSpPr>
            <p:cNvPr id="329" name="Google Shape;329;p53"/>
            <p:cNvSpPr/>
            <p:nvPr/>
          </p:nvSpPr>
          <p:spPr>
            <a:xfrm>
              <a:off x="4743325" y="3725075"/>
              <a:ext cx="3634500" cy="1100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330" name="Google Shape;330;p53"/>
            <p:cNvSpPr txBox="1"/>
            <p:nvPr/>
          </p:nvSpPr>
          <p:spPr>
            <a:xfrm>
              <a:off x="4911475" y="3794675"/>
              <a:ext cx="3298200" cy="95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Albert Sans"/>
                  <a:ea typeface="Albert Sans"/>
                  <a:cs typeface="Albert Sans"/>
                  <a:sym typeface="Albert Sans"/>
                </a:rPr>
                <a:t>when prompted to reflect on how her past has informed her present, she f</a:t>
              </a:r>
              <a:r>
                <a:rPr lang="en">
                  <a:solidFill>
                    <a:schemeClr val="lt1"/>
                  </a:solidFill>
                  <a:latin typeface="Albert Sans"/>
                  <a:ea typeface="Albert Sans"/>
                  <a:cs typeface="Albert Sans"/>
                  <a:sym typeface="Albert Sans"/>
                </a:rPr>
                <a:t>eels </a:t>
              </a:r>
              <a:r>
                <a:rPr lang="en">
                  <a:solidFill>
                    <a:schemeClr val="lt1"/>
                  </a:solidFill>
                  <a:latin typeface="Albert Sans"/>
                  <a:ea typeface="Albert Sans"/>
                  <a:cs typeface="Albert Sans"/>
                  <a:sym typeface="Albert Sans"/>
                </a:rPr>
                <a:t>like she is in pursuit of a </a:t>
              </a:r>
              <a:r>
                <a:rPr b="1" lang="en">
                  <a:solidFill>
                    <a:schemeClr val="lt1"/>
                  </a:solidFill>
                  <a:latin typeface="Albert Sans"/>
                  <a:ea typeface="Albert Sans"/>
                  <a:cs typeface="Albert Sans"/>
                  <a:sym typeface="Albert Sans"/>
                </a:rPr>
                <a:t>constant quest to set her future self up for success </a:t>
              </a:r>
              <a:r>
                <a:rPr lang="en">
                  <a:solidFill>
                    <a:schemeClr val="lt1"/>
                  </a:solidFill>
                  <a:latin typeface="Albert Sans"/>
                  <a:ea typeface="Albert Sans"/>
                  <a:cs typeface="Albert Sans"/>
                  <a:sym typeface="Albert Sans"/>
                </a:rPr>
                <a:t>but only recently started reaping the benefits</a:t>
              </a:r>
              <a:endParaRPr>
                <a:solidFill>
                  <a:schemeClr val="lt1"/>
                </a:solidFill>
                <a:latin typeface="Albert Sans"/>
                <a:ea typeface="Albert Sans"/>
                <a:cs typeface="Albert Sans"/>
                <a:sym typeface="Albert Sans"/>
              </a:endParaRPr>
            </a:p>
          </p:txBody>
        </p:sp>
      </p:grpSp>
      <p:pic>
        <p:nvPicPr>
          <p:cNvPr id="331" name="Google Shape;331;p53"/>
          <p:cNvPicPr preferRelativeResize="0"/>
          <p:nvPr/>
        </p:nvPicPr>
        <p:blipFill>
          <a:blip r:embed="rId3">
            <a:alphaModFix/>
          </a:blip>
          <a:stretch>
            <a:fillRect/>
          </a:stretch>
        </p:blipFill>
        <p:spPr>
          <a:xfrm>
            <a:off x="7176600" y="300675"/>
            <a:ext cx="1201225" cy="1201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54"/>
          <p:cNvSpPr txBox="1"/>
          <p:nvPr>
            <p:ph type="title"/>
          </p:nvPr>
        </p:nvSpPr>
        <p:spPr>
          <a:xfrm>
            <a:off x="717600" y="3787525"/>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000"/>
              <a:t>physical mementos</a:t>
            </a:r>
            <a:endParaRPr sz="5000"/>
          </a:p>
        </p:txBody>
      </p:sp>
      <p:sp>
        <p:nvSpPr>
          <p:cNvPr id="337" name="Google Shape;337;p54"/>
          <p:cNvSpPr txBox="1"/>
          <p:nvPr>
            <p:ph idx="1" type="subTitle"/>
          </p:nvPr>
        </p:nvSpPr>
        <p:spPr>
          <a:xfrm>
            <a:off x="4837950" y="1200175"/>
            <a:ext cx="3816300" cy="144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does </a:t>
            </a:r>
            <a:r>
              <a:rPr lang="en"/>
              <a:t>preservation</a:t>
            </a:r>
            <a:r>
              <a:rPr lang="en"/>
              <a:t> projects for her family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laser print on slice of tree branch from the tree in her grandparents’ yard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i="1" lang="en"/>
              <a:t>g</a:t>
            </a:r>
            <a:r>
              <a:rPr i="1" lang="en"/>
              <a:t>randparents are depicted underneath the tree from which the branch was cut</a:t>
            </a:r>
            <a:endParaRPr i="1"/>
          </a:p>
        </p:txBody>
      </p:sp>
      <p:pic>
        <p:nvPicPr>
          <p:cNvPr id="338" name="Google Shape;338;p54"/>
          <p:cNvPicPr preferRelativeResize="0"/>
          <p:nvPr/>
        </p:nvPicPr>
        <p:blipFill>
          <a:blip r:embed="rId3">
            <a:alphaModFix/>
          </a:blip>
          <a:stretch>
            <a:fillRect/>
          </a:stretch>
        </p:blipFill>
        <p:spPr>
          <a:xfrm>
            <a:off x="894850" y="573975"/>
            <a:ext cx="3584974" cy="30565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55"/>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POVs</a:t>
            </a:r>
            <a:endParaRPr/>
          </a:p>
        </p:txBody>
      </p:sp>
      <p:sp>
        <p:nvSpPr>
          <p:cNvPr id="344" name="Google Shape;344;p55"/>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02</a:t>
            </a:r>
            <a:endParaRPr/>
          </a:p>
        </p:txBody>
      </p:sp>
      <p:sp>
        <p:nvSpPr>
          <p:cNvPr id="345" name="Google Shape;345;p55"/>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3 POVs generated from our interviews</a:t>
            </a:r>
            <a:endParaRPr/>
          </a:p>
        </p:txBody>
      </p:sp>
      <p:cxnSp>
        <p:nvCxnSpPr>
          <p:cNvPr id="346" name="Google Shape;346;p55">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pic>
        <p:nvPicPr>
          <p:cNvPr id="347" name="Google Shape;347;p55"/>
          <p:cNvPicPr preferRelativeResize="0"/>
          <p:nvPr/>
        </p:nvPicPr>
        <p:blipFill>
          <a:blip r:embed="rId3">
            <a:alphaModFix/>
          </a:blip>
          <a:stretch>
            <a:fillRect/>
          </a:stretch>
        </p:blipFill>
        <p:spPr>
          <a:xfrm>
            <a:off x="5405470" y="1629825"/>
            <a:ext cx="2981600" cy="31452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56"/>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initial POV: Asher</a:t>
            </a:r>
            <a:endParaRPr/>
          </a:p>
        </p:txBody>
      </p:sp>
      <p:sp>
        <p:nvSpPr>
          <p:cNvPr id="353" name="Google Shape;353;p56"/>
          <p:cNvSpPr txBox="1"/>
          <p:nvPr/>
        </p:nvSpPr>
        <p:spPr>
          <a:xfrm>
            <a:off x="715100" y="1252525"/>
            <a:ext cx="4739700" cy="3329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15110E"/>
                </a:solidFill>
                <a:latin typeface="Albert Sans"/>
                <a:ea typeface="Albert Sans"/>
                <a:cs typeface="Albert Sans"/>
                <a:sym typeface="Albert Sans"/>
              </a:rPr>
              <a:t>We met Asher</a:t>
            </a:r>
            <a:r>
              <a:rPr lang="en">
                <a:solidFill>
                  <a:srgbClr val="15110E"/>
                </a:solidFill>
                <a:latin typeface="Albert Sans"/>
                <a:ea typeface="Albert Sans"/>
                <a:cs typeface="Albert Sans"/>
                <a:sym typeface="Albert Sans"/>
              </a:rPr>
              <a:t>, a Stanford </a:t>
            </a:r>
            <a:r>
              <a:rPr lang="en">
                <a:latin typeface="Albert Sans"/>
                <a:ea typeface="Albert Sans"/>
                <a:cs typeface="Albert Sans"/>
                <a:sym typeface="Albert Sans"/>
              </a:rPr>
              <a:t>student and aspiring physician.</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We were surprised</a:t>
            </a:r>
            <a:r>
              <a:rPr lang="en">
                <a:latin typeface="Albert Sans"/>
                <a:ea typeface="Albert Sans"/>
                <a:cs typeface="Albert Sans"/>
                <a:sym typeface="Albert Sans"/>
              </a:rPr>
              <a:t> to realize he no longer wants to continue his family heirloom tradition with his watch.</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We wonder</a:t>
            </a:r>
            <a:r>
              <a:rPr lang="en">
                <a:latin typeface="Albert Sans"/>
                <a:ea typeface="Albert Sans"/>
                <a:cs typeface="Albert Sans"/>
                <a:sym typeface="Albert Sans"/>
              </a:rPr>
              <a:t> if this means physical heirlooms hinder some family members from connecting with </a:t>
            </a:r>
            <a:r>
              <a:rPr lang="en">
                <a:latin typeface="Albert Sans"/>
                <a:ea typeface="Albert Sans"/>
                <a:cs typeface="Albert Sans"/>
                <a:sym typeface="Albert Sans"/>
              </a:rPr>
              <a:t>strengthening</a:t>
            </a:r>
            <a:r>
              <a:rPr lang="en">
                <a:latin typeface="Albert Sans"/>
                <a:ea typeface="Albert Sans"/>
                <a:cs typeface="Albert Sans"/>
                <a:sym typeface="Albert Sans"/>
              </a:rPr>
              <a:t> connections between others.</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It would be game-changing to</a:t>
            </a:r>
            <a:r>
              <a:rPr lang="en">
                <a:latin typeface="Albert Sans"/>
                <a:ea typeface="Albert Sans"/>
                <a:cs typeface="Albert Sans"/>
                <a:sym typeface="Albert Sans"/>
              </a:rPr>
              <a:t> help him create shared heirlooms</a:t>
            </a:r>
            <a:r>
              <a:rPr lang="en">
                <a:latin typeface="Albert Sans"/>
                <a:ea typeface="Albert Sans"/>
                <a:cs typeface="Albert Sans"/>
                <a:sym typeface="Albert Sans"/>
              </a:rPr>
              <a:t>.</a:t>
            </a:r>
            <a:endParaRPr>
              <a:latin typeface="Albert Sans"/>
              <a:ea typeface="Albert Sans"/>
              <a:cs typeface="Albert Sans"/>
              <a:sym typeface="Albert Sans"/>
            </a:endParaRPr>
          </a:p>
          <a:p>
            <a:pPr indent="0" lvl="0" marL="0" rtl="0" algn="l">
              <a:spcBef>
                <a:spcPts val="1000"/>
              </a:spcBef>
              <a:spcAft>
                <a:spcPts val="0"/>
              </a:spcAft>
              <a:buNone/>
            </a:pPr>
            <a:r>
              <a:t/>
            </a:r>
            <a:endParaRPr>
              <a:solidFill>
                <a:srgbClr val="15110E"/>
              </a:solidFill>
              <a:latin typeface="Albert Sans"/>
              <a:ea typeface="Albert Sans"/>
              <a:cs typeface="Albert Sans"/>
              <a:sym typeface="Albert Sans"/>
            </a:endParaRPr>
          </a:p>
        </p:txBody>
      </p:sp>
      <p:sp>
        <p:nvSpPr>
          <p:cNvPr id="354" name="Google Shape;354;p56"/>
          <p:cNvSpPr/>
          <p:nvPr/>
        </p:nvSpPr>
        <p:spPr>
          <a:xfrm>
            <a:off x="512446" y="140081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56"/>
          <p:cNvSpPr/>
          <p:nvPr/>
        </p:nvSpPr>
        <p:spPr>
          <a:xfrm>
            <a:off x="512446" y="1947177"/>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56"/>
          <p:cNvSpPr/>
          <p:nvPr/>
        </p:nvSpPr>
        <p:spPr>
          <a:xfrm>
            <a:off x="513946" y="249351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56"/>
          <p:cNvSpPr/>
          <p:nvPr/>
        </p:nvSpPr>
        <p:spPr>
          <a:xfrm>
            <a:off x="512446" y="3252290"/>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58" name="Google Shape;358;p56"/>
          <p:cNvCxnSpPr>
            <a:stCxn id="354" idx="2"/>
            <a:endCxn id="355" idx="0"/>
          </p:cNvCxnSpPr>
          <p:nvPr/>
        </p:nvCxnSpPr>
        <p:spPr>
          <a:xfrm>
            <a:off x="572896" y="1521715"/>
            <a:ext cx="0" cy="425400"/>
          </a:xfrm>
          <a:prstGeom prst="straightConnector1">
            <a:avLst/>
          </a:prstGeom>
          <a:noFill/>
          <a:ln cap="flat" cmpd="sng" w="9525">
            <a:solidFill>
              <a:schemeClr val="dk1"/>
            </a:solidFill>
            <a:prstDash val="solid"/>
            <a:round/>
            <a:headEnd len="med" w="med" type="none"/>
            <a:tailEnd len="med" w="med" type="none"/>
          </a:ln>
        </p:spPr>
      </p:cxnSp>
      <p:cxnSp>
        <p:nvCxnSpPr>
          <p:cNvPr id="359" name="Google Shape;359;p56"/>
          <p:cNvCxnSpPr>
            <a:stCxn id="355" idx="2"/>
            <a:endCxn id="356" idx="0"/>
          </p:cNvCxnSpPr>
          <p:nvPr/>
        </p:nvCxnSpPr>
        <p:spPr>
          <a:xfrm>
            <a:off x="572896" y="2068077"/>
            <a:ext cx="1500" cy="425400"/>
          </a:xfrm>
          <a:prstGeom prst="straightConnector1">
            <a:avLst/>
          </a:prstGeom>
          <a:noFill/>
          <a:ln cap="flat" cmpd="sng" w="9525">
            <a:solidFill>
              <a:schemeClr val="dk1"/>
            </a:solidFill>
            <a:prstDash val="solid"/>
            <a:round/>
            <a:headEnd len="med" w="med" type="none"/>
            <a:tailEnd len="med" w="med" type="none"/>
          </a:ln>
        </p:spPr>
      </p:cxnSp>
      <p:cxnSp>
        <p:nvCxnSpPr>
          <p:cNvPr id="360" name="Google Shape;360;p56"/>
          <p:cNvCxnSpPr>
            <a:stCxn id="356" idx="2"/>
            <a:endCxn id="357" idx="0"/>
          </p:cNvCxnSpPr>
          <p:nvPr/>
        </p:nvCxnSpPr>
        <p:spPr>
          <a:xfrm flipH="1">
            <a:off x="572896" y="2614415"/>
            <a:ext cx="1500" cy="637800"/>
          </a:xfrm>
          <a:prstGeom prst="straightConnector1">
            <a:avLst/>
          </a:prstGeom>
          <a:noFill/>
          <a:ln cap="flat" cmpd="sng" w="9525">
            <a:solidFill>
              <a:schemeClr val="dk1"/>
            </a:solidFill>
            <a:prstDash val="solid"/>
            <a:round/>
            <a:headEnd len="med" w="med" type="none"/>
            <a:tailEnd len="med" w="med" type="none"/>
          </a:ln>
        </p:spPr>
      </p:cxnSp>
      <p:cxnSp>
        <p:nvCxnSpPr>
          <p:cNvPr id="361" name="Google Shape;361;p56"/>
          <p:cNvCxnSpPr/>
          <p:nvPr/>
        </p:nvCxnSpPr>
        <p:spPr>
          <a:xfrm>
            <a:off x="572896" y="3373165"/>
            <a:ext cx="600" cy="2031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57"/>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#1: Asher (A)</a:t>
            </a:r>
            <a:endParaRPr/>
          </a:p>
        </p:txBody>
      </p:sp>
      <p:sp>
        <p:nvSpPr>
          <p:cNvPr id="367" name="Google Shape;367;p57"/>
          <p:cNvSpPr txBox="1"/>
          <p:nvPr/>
        </p:nvSpPr>
        <p:spPr>
          <a:xfrm>
            <a:off x="715100" y="1252525"/>
            <a:ext cx="4739700" cy="3329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15110E"/>
                </a:solidFill>
                <a:latin typeface="Albert Sans"/>
                <a:ea typeface="Albert Sans"/>
                <a:cs typeface="Albert Sans"/>
                <a:sym typeface="Albert Sans"/>
              </a:rPr>
              <a:t>We met Asher</a:t>
            </a:r>
            <a:r>
              <a:rPr lang="en">
                <a:solidFill>
                  <a:srgbClr val="15110E"/>
                </a:solidFill>
                <a:latin typeface="Albert Sans"/>
                <a:ea typeface="Albert Sans"/>
                <a:cs typeface="Albert Sans"/>
                <a:sym typeface="Albert Sans"/>
              </a:rPr>
              <a:t>, a Stanford </a:t>
            </a:r>
            <a:r>
              <a:rPr lang="en">
                <a:latin typeface="Albert Sans"/>
                <a:ea typeface="Albert Sans"/>
                <a:cs typeface="Albert Sans"/>
                <a:sym typeface="Albert Sans"/>
              </a:rPr>
              <a:t>student and aspiring physician who cultivates connections to his family history through heirlooms and stories from immigrant grandparents.</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We were surprised</a:t>
            </a:r>
            <a:r>
              <a:rPr lang="en">
                <a:latin typeface="Albert Sans"/>
                <a:ea typeface="Albert Sans"/>
                <a:cs typeface="Albert Sans"/>
                <a:sym typeface="Albert Sans"/>
              </a:rPr>
              <a:t> to hear that whenever he feels sad, he sets phone reminders containing memories that make him smile for random points in the near future to cheer his future self up.</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We wonder</a:t>
            </a:r>
            <a:r>
              <a:rPr lang="en">
                <a:latin typeface="Albert Sans"/>
                <a:ea typeface="Albert Sans"/>
                <a:cs typeface="Albert Sans"/>
                <a:sym typeface="Albert Sans"/>
              </a:rPr>
              <a:t> if Asher believes he is the most effective person at improving his own mental well being.</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It would be game-changing to</a:t>
            </a:r>
            <a:r>
              <a:rPr lang="en">
                <a:latin typeface="Albert Sans"/>
                <a:ea typeface="Albert Sans"/>
                <a:cs typeface="Albert Sans"/>
                <a:sym typeface="Albert Sans"/>
              </a:rPr>
              <a:t> provide a way to detect patterns in the types of memories that have the strongest impact on helping him overcome negative emotions.</a:t>
            </a:r>
            <a:endParaRPr>
              <a:latin typeface="Albert Sans"/>
              <a:ea typeface="Albert Sans"/>
              <a:cs typeface="Albert Sans"/>
              <a:sym typeface="Albert Sans"/>
            </a:endParaRPr>
          </a:p>
          <a:p>
            <a:pPr indent="0" lvl="0" marL="0" rtl="0" algn="l">
              <a:spcBef>
                <a:spcPts val="1000"/>
              </a:spcBef>
              <a:spcAft>
                <a:spcPts val="0"/>
              </a:spcAft>
              <a:buNone/>
            </a:pPr>
            <a:r>
              <a:t/>
            </a:r>
            <a:endParaRPr>
              <a:solidFill>
                <a:srgbClr val="15110E"/>
              </a:solidFill>
              <a:latin typeface="Albert Sans"/>
              <a:ea typeface="Albert Sans"/>
              <a:cs typeface="Albert Sans"/>
              <a:sym typeface="Albert Sans"/>
            </a:endParaRPr>
          </a:p>
        </p:txBody>
      </p:sp>
      <p:sp>
        <p:nvSpPr>
          <p:cNvPr id="368" name="Google Shape;368;p57"/>
          <p:cNvSpPr txBox="1"/>
          <p:nvPr/>
        </p:nvSpPr>
        <p:spPr>
          <a:xfrm>
            <a:off x="5855846" y="1966375"/>
            <a:ext cx="500400" cy="457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2"/>
                </a:solidFill>
                <a:latin typeface="Alexandria Medium"/>
                <a:ea typeface="Alexandria Medium"/>
                <a:cs typeface="Alexandria Medium"/>
                <a:sym typeface="Alexandria Medium"/>
              </a:rPr>
              <a:t>01</a:t>
            </a:r>
            <a:endParaRPr sz="1800">
              <a:solidFill>
                <a:schemeClr val="lt2"/>
              </a:solidFill>
              <a:latin typeface="Alexandria Medium"/>
              <a:ea typeface="Alexandria Medium"/>
              <a:cs typeface="Alexandria Medium"/>
              <a:sym typeface="Alexandria Medium"/>
            </a:endParaRPr>
          </a:p>
        </p:txBody>
      </p:sp>
      <p:sp>
        <p:nvSpPr>
          <p:cNvPr id="369" name="Google Shape;369;p57"/>
          <p:cNvSpPr txBox="1"/>
          <p:nvPr/>
        </p:nvSpPr>
        <p:spPr>
          <a:xfrm>
            <a:off x="5855846" y="2697915"/>
            <a:ext cx="500400" cy="457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2"/>
                </a:solidFill>
                <a:latin typeface="Alexandria Medium"/>
                <a:ea typeface="Alexandria Medium"/>
                <a:cs typeface="Alexandria Medium"/>
                <a:sym typeface="Alexandria Medium"/>
              </a:rPr>
              <a:t>02</a:t>
            </a:r>
            <a:endParaRPr sz="1800">
              <a:solidFill>
                <a:schemeClr val="lt2"/>
              </a:solidFill>
              <a:latin typeface="Alexandria Medium"/>
              <a:ea typeface="Alexandria Medium"/>
              <a:cs typeface="Alexandria Medium"/>
              <a:sym typeface="Alexandria Medium"/>
            </a:endParaRPr>
          </a:p>
        </p:txBody>
      </p:sp>
      <p:sp>
        <p:nvSpPr>
          <p:cNvPr id="370" name="Google Shape;370;p57"/>
          <p:cNvSpPr txBox="1"/>
          <p:nvPr/>
        </p:nvSpPr>
        <p:spPr>
          <a:xfrm>
            <a:off x="5855846" y="3459954"/>
            <a:ext cx="500400" cy="457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2"/>
                </a:solidFill>
                <a:latin typeface="Alexandria Medium"/>
                <a:ea typeface="Alexandria Medium"/>
                <a:cs typeface="Alexandria Medium"/>
                <a:sym typeface="Alexandria Medium"/>
              </a:rPr>
              <a:t>03</a:t>
            </a:r>
            <a:endParaRPr sz="1800">
              <a:solidFill>
                <a:schemeClr val="lt2"/>
              </a:solidFill>
              <a:latin typeface="Alexandria Medium"/>
              <a:ea typeface="Alexandria Medium"/>
              <a:cs typeface="Alexandria Medium"/>
              <a:sym typeface="Alexandria Medium"/>
            </a:endParaRPr>
          </a:p>
        </p:txBody>
      </p:sp>
      <p:sp>
        <p:nvSpPr>
          <p:cNvPr id="371" name="Google Shape;371;p57"/>
          <p:cNvSpPr/>
          <p:nvPr/>
        </p:nvSpPr>
        <p:spPr>
          <a:xfrm>
            <a:off x="512446" y="140081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57"/>
          <p:cNvSpPr/>
          <p:nvPr/>
        </p:nvSpPr>
        <p:spPr>
          <a:xfrm>
            <a:off x="512446" y="2353240"/>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57"/>
          <p:cNvSpPr/>
          <p:nvPr/>
        </p:nvSpPr>
        <p:spPr>
          <a:xfrm>
            <a:off x="512446" y="3331740"/>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57"/>
          <p:cNvSpPr/>
          <p:nvPr/>
        </p:nvSpPr>
        <p:spPr>
          <a:xfrm>
            <a:off x="512446" y="388631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75" name="Google Shape;375;p57"/>
          <p:cNvCxnSpPr>
            <a:stCxn id="371" idx="2"/>
            <a:endCxn id="372" idx="0"/>
          </p:cNvCxnSpPr>
          <p:nvPr/>
        </p:nvCxnSpPr>
        <p:spPr>
          <a:xfrm>
            <a:off x="572896" y="1521715"/>
            <a:ext cx="0" cy="831600"/>
          </a:xfrm>
          <a:prstGeom prst="straightConnector1">
            <a:avLst/>
          </a:prstGeom>
          <a:noFill/>
          <a:ln cap="flat" cmpd="sng" w="9525">
            <a:solidFill>
              <a:schemeClr val="dk1"/>
            </a:solidFill>
            <a:prstDash val="solid"/>
            <a:round/>
            <a:headEnd len="med" w="med" type="none"/>
            <a:tailEnd len="med" w="med" type="none"/>
          </a:ln>
        </p:spPr>
      </p:cxnSp>
      <p:cxnSp>
        <p:nvCxnSpPr>
          <p:cNvPr id="376" name="Google Shape;376;p57"/>
          <p:cNvCxnSpPr>
            <a:stCxn id="372" idx="2"/>
            <a:endCxn id="373" idx="0"/>
          </p:cNvCxnSpPr>
          <p:nvPr/>
        </p:nvCxnSpPr>
        <p:spPr>
          <a:xfrm>
            <a:off x="572896" y="2474140"/>
            <a:ext cx="0" cy="857700"/>
          </a:xfrm>
          <a:prstGeom prst="straightConnector1">
            <a:avLst/>
          </a:prstGeom>
          <a:noFill/>
          <a:ln cap="flat" cmpd="sng" w="9525">
            <a:solidFill>
              <a:schemeClr val="dk1"/>
            </a:solidFill>
            <a:prstDash val="solid"/>
            <a:round/>
            <a:headEnd len="med" w="med" type="none"/>
            <a:tailEnd len="med" w="med" type="none"/>
          </a:ln>
        </p:spPr>
      </p:cxnSp>
      <p:cxnSp>
        <p:nvCxnSpPr>
          <p:cNvPr id="377" name="Google Shape;377;p57"/>
          <p:cNvCxnSpPr>
            <a:stCxn id="373" idx="2"/>
            <a:endCxn id="374" idx="0"/>
          </p:cNvCxnSpPr>
          <p:nvPr/>
        </p:nvCxnSpPr>
        <p:spPr>
          <a:xfrm>
            <a:off x="572896" y="3452640"/>
            <a:ext cx="0" cy="433800"/>
          </a:xfrm>
          <a:prstGeom prst="straightConnector1">
            <a:avLst/>
          </a:prstGeom>
          <a:noFill/>
          <a:ln cap="flat" cmpd="sng" w="9525">
            <a:solidFill>
              <a:schemeClr val="dk1"/>
            </a:solidFill>
            <a:prstDash val="solid"/>
            <a:round/>
            <a:headEnd len="med" w="med" type="none"/>
            <a:tailEnd len="med" w="med" type="none"/>
          </a:ln>
        </p:spPr>
      </p:cxnSp>
      <p:cxnSp>
        <p:nvCxnSpPr>
          <p:cNvPr id="378" name="Google Shape;378;p57"/>
          <p:cNvCxnSpPr/>
          <p:nvPr/>
        </p:nvCxnSpPr>
        <p:spPr>
          <a:xfrm>
            <a:off x="572896" y="4007215"/>
            <a:ext cx="3000" cy="648900"/>
          </a:xfrm>
          <a:prstGeom prst="straightConnector1">
            <a:avLst/>
          </a:prstGeom>
          <a:noFill/>
          <a:ln cap="flat" cmpd="sng" w="9525">
            <a:solidFill>
              <a:schemeClr val="dk1"/>
            </a:solidFill>
            <a:prstDash val="solid"/>
            <a:round/>
            <a:headEnd len="med" w="med" type="none"/>
            <a:tailEnd len="med" w="med" type="none"/>
          </a:ln>
        </p:spPr>
      </p:cxnSp>
      <p:sp>
        <p:nvSpPr>
          <p:cNvPr id="379" name="Google Shape;379;p57"/>
          <p:cNvSpPr txBox="1"/>
          <p:nvPr/>
        </p:nvSpPr>
        <p:spPr>
          <a:xfrm>
            <a:off x="6356250" y="1942025"/>
            <a:ext cx="2429100" cy="2485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rgbClr val="15110E"/>
                </a:solidFill>
                <a:latin typeface="Albert Sans"/>
                <a:ea typeface="Albert Sans"/>
                <a:cs typeface="Albert Sans"/>
                <a:sym typeface="Albert Sans"/>
              </a:rPr>
              <a:t>ruminate on sad moments for longer to lead to greater mental well-being?</a:t>
            </a:r>
            <a:endParaRPr>
              <a:solidFill>
                <a:srgbClr val="15110E"/>
              </a:solidFill>
              <a:latin typeface="Albert Sans"/>
              <a:ea typeface="Albert Sans"/>
              <a:cs typeface="Albert Sans"/>
              <a:sym typeface="Albert Sans"/>
            </a:endParaRPr>
          </a:p>
          <a:p>
            <a:pPr indent="0" lvl="0" marL="0" rtl="0" algn="l">
              <a:lnSpc>
                <a:spcPct val="100000"/>
              </a:lnSpc>
              <a:spcBef>
                <a:spcPts val="1000"/>
              </a:spcBef>
              <a:spcAft>
                <a:spcPts val="0"/>
              </a:spcAft>
              <a:buNone/>
            </a:pPr>
            <a:r>
              <a:rPr lang="en">
                <a:solidFill>
                  <a:srgbClr val="15110E"/>
                </a:solidFill>
                <a:latin typeface="Albert Sans"/>
                <a:ea typeface="Albert Sans"/>
                <a:cs typeface="Albert Sans"/>
                <a:sym typeface="Albert Sans"/>
              </a:rPr>
              <a:t>figure out the appropriate moments for providing a positive reminder?</a:t>
            </a:r>
            <a:endParaRPr>
              <a:solidFill>
                <a:srgbClr val="15110E"/>
              </a:solidFill>
              <a:latin typeface="Albert Sans"/>
              <a:ea typeface="Albert Sans"/>
              <a:cs typeface="Albert Sans"/>
              <a:sym typeface="Albert Sans"/>
            </a:endParaRPr>
          </a:p>
          <a:p>
            <a:pPr indent="0" lvl="0" marL="0" rtl="0" algn="l">
              <a:lnSpc>
                <a:spcPct val="100000"/>
              </a:lnSpc>
              <a:spcBef>
                <a:spcPts val="1000"/>
              </a:spcBef>
              <a:spcAft>
                <a:spcPts val="1000"/>
              </a:spcAft>
              <a:buNone/>
            </a:pPr>
            <a:r>
              <a:rPr lang="en">
                <a:solidFill>
                  <a:srgbClr val="15110E"/>
                </a:solidFill>
                <a:latin typeface="Albert Sans"/>
                <a:ea typeface="Albert Sans"/>
                <a:cs typeface="Albert Sans"/>
                <a:sym typeface="Albert Sans"/>
              </a:rPr>
              <a:t>include loved ones in our own journey to deal with negative emotions?</a:t>
            </a:r>
            <a:endParaRPr>
              <a:solidFill>
                <a:srgbClr val="15110E"/>
              </a:solidFill>
              <a:latin typeface="Albert Sans"/>
              <a:ea typeface="Albert Sans"/>
              <a:cs typeface="Albert Sans"/>
              <a:sym typeface="Albert Sans"/>
            </a:endParaRPr>
          </a:p>
        </p:txBody>
      </p:sp>
      <p:sp>
        <p:nvSpPr>
          <p:cNvPr id="380" name="Google Shape;380;p57"/>
          <p:cNvSpPr txBox="1"/>
          <p:nvPr>
            <p:ph idx="4" type="subTitle"/>
          </p:nvPr>
        </p:nvSpPr>
        <p:spPr>
          <a:xfrm>
            <a:off x="5855850" y="1548500"/>
            <a:ext cx="2876400" cy="45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a:t>
            </a:r>
            <a:r>
              <a:rPr lang="en"/>
              <a:t>ow</a:t>
            </a:r>
            <a:r>
              <a:rPr lang="en"/>
              <a:t> might we…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8"/>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#2: Asher (B)</a:t>
            </a:r>
            <a:endParaRPr/>
          </a:p>
        </p:txBody>
      </p:sp>
      <p:sp>
        <p:nvSpPr>
          <p:cNvPr id="386" name="Google Shape;386;p58"/>
          <p:cNvSpPr txBox="1"/>
          <p:nvPr/>
        </p:nvSpPr>
        <p:spPr>
          <a:xfrm>
            <a:off x="715100" y="1252525"/>
            <a:ext cx="4739700" cy="3329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15110E"/>
                </a:solidFill>
                <a:latin typeface="Albert Sans"/>
                <a:ea typeface="Albert Sans"/>
                <a:cs typeface="Albert Sans"/>
                <a:sym typeface="Albert Sans"/>
              </a:rPr>
              <a:t>We met Asher</a:t>
            </a:r>
            <a:r>
              <a:rPr lang="en">
                <a:solidFill>
                  <a:srgbClr val="15110E"/>
                </a:solidFill>
                <a:latin typeface="Albert Sans"/>
                <a:ea typeface="Albert Sans"/>
                <a:cs typeface="Albert Sans"/>
                <a:sym typeface="Albert Sans"/>
              </a:rPr>
              <a:t>, </a:t>
            </a:r>
            <a:r>
              <a:rPr lang="en">
                <a:solidFill>
                  <a:srgbClr val="15110E"/>
                </a:solidFill>
                <a:latin typeface="Albert Sans"/>
                <a:ea typeface="Albert Sans"/>
                <a:cs typeface="Albert Sans"/>
                <a:sym typeface="Albert Sans"/>
              </a:rPr>
              <a:t>a Stanford </a:t>
            </a:r>
            <a:r>
              <a:rPr lang="en">
                <a:latin typeface="Albert Sans"/>
                <a:ea typeface="Albert Sans"/>
                <a:cs typeface="Albert Sans"/>
                <a:sym typeface="Albert Sans"/>
              </a:rPr>
              <a:t>student and aspiring physician who cultivates connections to his family history through heirlooms and stories from immigrant grandparents.</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We were surprised</a:t>
            </a:r>
            <a:r>
              <a:rPr lang="en">
                <a:latin typeface="Albert Sans"/>
                <a:ea typeface="Albert Sans"/>
                <a:cs typeface="Albert Sans"/>
                <a:sym typeface="Albert Sans"/>
              </a:rPr>
              <a:t> to hear that Asher no longer wants to continue his family’s tradition of passing down a watch heirloom ot the oldest son. </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We wonder</a:t>
            </a:r>
            <a:r>
              <a:rPr lang="en">
                <a:latin typeface="Albert Sans"/>
                <a:ea typeface="Albert Sans"/>
                <a:cs typeface="Albert Sans"/>
                <a:sym typeface="Albert Sans"/>
              </a:rPr>
              <a:t> </a:t>
            </a:r>
            <a:r>
              <a:rPr lang="en">
                <a:latin typeface="Albert Sans"/>
                <a:ea typeface="Albert Sans"/>
                <a:cs typeface="Albert Sans"/>
                <a:sym typeface="Albert Sans"/>
              </a:rPr>
              <a:t>if Asher doesn’t feel personally connected to the history and significance of the watch, and, as a result, doesn’t feel motivated to continue the tradition.</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It would be game-changing to</a:t>
            </a:r>
            <a:r>
              <a:rPr lang="en">
                <a:latin typeface="Albert Sans"/>
                <a:ea typeface="Albert Sans"/>
                <a:cs typeface="Albert Sans"/>
                <a:sym typeface="Albert Sans"/>
              </a:rPr>
              <a:t> find a way for Asher to better connect stories from his relatives and ancestors to the family heirlooms in his possession.</a:t>
            </a:r>
            <a:endParaRPr>
              <a:latin typeface="Albert Sans"/>
              <a:ea typeface="Albert Sans"/>
              <a:cs typeface="Albert Sans"/>
              <a:sym typeface="Albert Sans"/>
            </a:endParaRPr>
          </a:p>
          <a:p>
            <a:pPr indent="0" lvl="0" marL="0" rtl="0" algn="l">
              <a:spcBef>
                <a:spcPts val="1000"/>
              </a:spcBef>
              <a:spcAft>
                <a:spcPts val="0"/>
              </a:spcAft>
              <a:buNone/>
            </a:pPr>
            <a:r>
              <a:t/>
            </a:r>
            <a:endParaRPr>
              <a:solidFill>
                <a:srgbClr val="15110E"/>
              </a:solidFill>
              <a:latin typeface="Albert Sans"/>
              <a:ea typeface="Albert Sans"/>
              <a:cs typeface="Albert Sans"/>
              <a:sym typeface="Albert Sans"/>
            </a:endParaRPr>
          </a:p>
        </p:txBody>
      </p:sp>
      <p:sp>
        <p:nvSpPr>
          <p:cNvPr id="387" name="Google Shape;387;p58"/>
          <p:cNvSpPr/>
          <p:nvPr/>
        </p:nvSpPr>
        <p:spPr>
          <a:xfrm>
            <a:off x="512446" y="140081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58"/>
          <p:cNvSpPr/>
          <p:nvPr/>
        </p:nvSpPr>
        <p:spPr>
          <a:xfrm>
            <a:off x="512446" y="2353240"/>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58"/>
          <p:cNvSpPr/>
          <p:nvPr/>
        </p:nvSpPr>
        <p:spPr>
          <a:xfrm>
            <a:off x="512446" y="3119777"/>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58"/>
          <p:cNvSpPr/>
          <p:nvPr/>
        </p:nvSpPr>
        <p:spPr>
          <a:xfrm>
            <a:off x="512446" y="388631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1" name="Google Shape;391;p58"/>
          <p:cNvCxnSpPr>
            <a:stCxn id="387" idx="2"/>
            <a:endCxn id="388" idx="0"/>
          </p:cNvCxnSpPr>
          <p:nvPr/>
        </p:nvCxnSpPr>
        <p:spPr>
          <a:xfrm>
            <a:off x="572896" y="1521715"/>
            <a:ext cx="0" cy="831600"/>
          </a:xfrm>
          <a:prstGeom prst="straightConnector1">
            <a:avLst/>
          </a:prstGeom>
          <a:noFill/>
          <a:ln cap="flat" cmpd="sng" w="9525">
            <a:solidFill>
              <a:schemeClr val="dk1"/>
            </a:solidFill>
            <a:prstDash val="solid"/>
            <a:round/>
            <a:headEnd len="med" w="med" type="none"/>
            <a:tailEnd len="med" w="med" type="none"/>
          </a:ln>
        </p:spPr>
      </p:cxnSp>
      <p:cxnSp>
        <p:nvCxnSpPr>
          <p:cNvPr id="392" name="Google Shape;392;p58"/>
          <p:cNvCxnSpPr>
            <a:stCxn id="388" idx="2"/>
            <a:endCxn id="389" idx="0"/>
          </p:cNvCxnSpPr>
          <p:nvPr/>
        </p:nvCxnSpPr>
        <p:spPr>
          <a:xfrm>
            <a:off x="572896" y="2474140"/>
            <a:ext cx="0" cy="645600"/>
          </a:xfrm>
          <a:prstGeom prst="straightConnector1">
            <a:avLst/>
          </a:prstGeom>
          <a:noFill/>
          <a:ln cap="flat" cmpd="sng" w="9525">
            <a:solidFill>
              <a:schemeClr val="dk1"/>
            </a:solidFill>
            <a:prstDash val="solid"/>
            <a:round/>
            <a:headEnd len="med" w="med" type="none"/>
            <a:tailEnd len="med" w="med" type="none"/>
          </a:ln>
        </p:spPr>
      </p:cxnSp>
      <p:cxnSp>
        <p:nvCxnSpPr>
          <p:cNvPr id="393" name="Google Shape;393;p58"/>
          <p:cNvCxnSpPr>
            <a:stCxn id="389" idx="2"/>
            <a:endCxn id="390" idx="0"/>
          </p:cNvCxnSpPr>
          <p:nvPr/>
        </p:nvCxnSpPr>
        <p:spPr>
          <a:xfrm>
            <a:off x="572896" y="3240677"/>
            <a:ext cx="0" cy="645600"/>
          </a:xfrm>
          <a:prstGeom prst="straightConnector1">
            <a:avLst/>
          </a:prstGeom>
          <a:noFill/>
          <a:ln cap="flat" cmpd="sng" w="9525">
            <a:solidFill>
              <a:schemeClr val="dk1"/>
            </a:solidFill>
            <a:prstDash val="solid"/>
            <a:round/>
            <a:headEnd len="med" w="med" type="none"/>
            <a:tailEnd len="med" w="med" type="none"/>
          </a:ln>
        </p:spPr>
      </p:cxnSp>
      <p:cxnSp>
        <p:nvCxnSpPr>
          <p:cNvPr id="394" name="Google Shape;394;p58"/>
          <p:cNvCxnSpPr/>
          <p:nvPr/>
        </p:nvCxnSpPr>
        <p:spPr>
          <a:xfrm>
            <a:off x="572896" y="4007215"/>
            <a:ext cx="3000" cy="648900"/>
          </a:xfrm>
          <a:prstGeom prst="straightConnector1">
            <a:avLst/>
          </a:prstGeom>
          <a:noFill/>
          <a:ln cap="flat" cmpd="sng" w="9525">
            <a:solidFill>
              <a:schemeClr val="dk1"/>
            </a:solidFill>
            <a:prstDash val="solid"/>
            <a:round/>
            <a:headEnd len="med" w="med" type="none"/>
            <a:tailEnd len="med" w="med" type="none"/>
          </a:ln>
        </p:spPr>
      </p:cxnSp>
      <p:sp>
        <p:nvSpPr>
          <p:cNvPr id="395" name="Google Shape;395;p58"/>
          <p:cNvSpPr txBox="1"/>
          <p:nvPr/>
        </p:nvSpPr>
        <p:spPr>
          <a:xfrm>
            <a:off x="5855846" y="1966375"/>
            <a:ext cx="500400" cy="457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2"/>
                </a:solidFill>
                <a:latin typeface="Alexandria Medium"/>
                <a:ea typeface="Alexandria Medium"/>
                <a:cs typeface="Alexandria Medium"/>
                <a:sym typeface="Alexandria Medium"/>
              </a:rPr>
              <a:t>01</a:t>
            </a:r>
            <a:endParaRPr sz="1800">
              <a:solidFill>
                <a:schemeClr val="lt2"/>
              </a:solidFill>
              <a:latin typeface="Alexandria Medium"/>
              <a:ea typeface="Alexandria Medium"/>
              <a:cs typeface="Alexandria Medium"/>
              <a:sym typeface="Alexandria Medium"/>
            </a:endParaRPr>
          </a:p>
        </p:txBody>
      </p:sp>
      <p:sp>
        <p:nvSpPr>
          <p:cNvPr id="396" name="Google Shape;396;p58"/>
          <p:cNvSpPr txBox="1"/>
          <p:nvPr/>
        </p:nvSpPr>
        <p:spPr>
          <a:xfrm>
            <a:off x="5855846" y="2697915"/>
            <a:ext cx="500400" cy="457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2"/>
                </a:solidFill>
                <a:latin typeface="Alexandria Medium"/>
                <a:ea typeface="Alexandria Medium"/>
                <a:cs typeface="Alexandria Medium"/>
                <a:sym typeface="Alexandria Medium"/>
              </a:rPr>
              <a:t>02</a:t>
            </a:r>
            <a:endParaRPr sz="1800">
              <a:solidFill>
                <a:schemeClr val="lt2"/>
              </a:solidFill>
              <a:latin typeface="Alexandria Medium"/>
              <a:ea typeface="Alexandria Medium"/>
              <a:cs typeface="Alexandria Medium"/>
              <a:sym typeface="Alexandria Medium"/>
            </a:endParaRPr>
          </a:p>
        </p:txBody>
      </p:sp>
      <p:sp>
        <p:nvSpPr>
          <p:cNvPr id="397" name="Google Shape;397;p58"/>
          <p:cNvSpPr txBox="1"/>
          <p:nvPr/>
        </p:nvSpPr>
        <p:spPr>
          <a:xfrm>
            <a:off x="5855846" y="3459954"/>
            <a:ext cx="500400" cy="457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2"/>
                </a:solidFill>
                <a:latin typeface="Alexandria Medium"/>
                <a:ea typeface="Alexandria Medium"/>
                <a:cs typeface="Alexandria Medium"/>
                <a:sym typeface="Alexandria Medium"/>
              </a:rPr>
              <a:t>03</a:t>
            </a:r>
            <a:endParaRPr sz="1800">
              <a:solidFill>
                <a:schemeClr val="lt2"/>
              </a:solidFill>
              <a:latin typeface="Alexandria Medium"/>
              <a:ea typeface="Alexandria Medium"/>
              <a:cs typeface="Alexandria Medium"/>
              <a:sym typeface="Alexandria Medium"/>
            </a:endParaRPr>
          </a:p>
        </p:txBody>
      </p:sp>
      <p:sp>
        <p:nvSpPr>
          <p:cNvPr id="398" name="Google Shape;398;p58"/>
          <p:cNvSpPr txBox="1"/>
          <p:nvPr/>
        </p:nvSpPr>
        <p:spPr>
          <a:xfrm>
            <a:off x="6356250" y="1942025"/>
            <a:ext cx="2429100" cy="2485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rgbClr val="15110E"/>
                </a:solidFill>
                <a:latin typeface="Albert Sans"/>
                <a:ea typeface="Albert Sans"/>
                <a:cs typeface="Albert Sans"/>
                <a:sym typeface="Albert Sans"/>
              </a:rPr>
              <a:t>d</a:t>
            </a:r>
            <a:r>
              <a:rPr lang="en">
                <a:solidFill>
                  <a:srgbClr val="15110E"/>
                </a:solidFill>
                <a:latin typeface="Albert Sans"/>
                <a:ea typeface="Albert Sans"/>
                <a:cs typeface="Albert Sans"/>
                <a:sym typeface="Albert Sans"/>
              </a:rPr>
              <a:t>uplicate a family heirloom so that others in the family can also have it?</a:t>
            </a:r>
            <a:endParaRPr>
              <a:solidFill>
                <a:srgbClr val="15110E"/>
              </a:solidFill>
              <a:latin typeface="Albert Sans"/>
              <a:ea typeface="Albert Sans"/>
              <a:cs typeface="Albert Sans"/>
              <a:sym typeface="Albert Sans"/>
            </a:endParaRPr>
          </a:p>
          <a:p>
            <a:pPr indent="0" lvl="0" marL="0" rtl="0" algn="l">
              <a:lnSpc>
                <a:spcPct val="100000"/>
              </a:lnSpc>
              <a:spcBef>
                <a:spcPts val="1000"/>
              </a:spcBef>
              <a:spcAft>
                <a:spcPts val="0"/>
              </a:spcAft>
              <a:buNone/>
            </a:pPr>
            <a:r>
              <a:rPr lang="en">
                <a:solidFill>
                  <a:srgbClr val="15110E"/>
                </a:solidFill>
                <a:latin typeface="Albert Sans"/>
                <a:ea typeface="Albert Sans"/>
                <a:cs typeface="Albert Sans"/>
                <a:sym typeface="Albert Sans"/>
              </a:rPr>
              <a:t>e</a:t>
            </a:r>
            <a:r>
              <a:rPr lang="en">
                <a:solidFill>
                  <a:srgbClr val="15110E"/>
                </a:solidFill>
                <a:latin typeface="Albert Sans"/>
                <a:ea typeface="Albert Sans"/>
                <a:cs typeface="Albert Sans"/>
                <a:sym typeface="Albert Sans"/>
              </a:rPr>
              <a:t>nsure future generations continue supporting family traditions after we pass?</a:t>
            </a:r>
            <a:endParaRPr>
              <a:solidFill>
                <a:srgbClr val="15110E"/>
              </a:solidFill>
              <a:latin typeface="Albert Sans"/>
              <a:ea typeface="Albert Sans"/>
              <a:cs typeface="Albert Sans"/>
              <a:sym typeface="Albert Sans"/>
            </a:endParaRPr>
          </a:p>
          <a:p>
            <a:pPr indent="0" lvl="0" marL="0" rtl="0" algn="l">
              <a:lnSpc>
                <a:spcPct val="100000"/>
              </a:lnSpc>
              <a:spcBef>
                <a:spcPts val="1000"/>
              </a:spcBef>
              <a:spcAft>
                <a:spcPts val="1000"/>
              </a:spcAft>
              <a:buNone/>
            </a:pPr>
            <a:r>
              <a:rPr lang="en">
                <a:solidFill>
                  <a:srgbClr val="15110E"/>
                </a:solidFill>
                <a:latin typeface="Albert Sans"/>
                <a:ea typeface="Albert Sans"/>
                <a:cs typeface="Albert Sans"/>
                <a:sym typeface="Albert Sans"/>
              </a:rPr>
              <a:t>c</a:t>
            </a:r>
            <a:r>
              <a:rPr lang="en">
                <a:solidFill>
                  <a:srgbClr val="15110E"/>
                </a:solidFill>
                <a:latin typeface="Albert Sans"/>
                <a:ea typeface="Albert Sans"/>
                <a:cs typeface="Albert Sans"/>
                <a:sym typeface="Albert Sans"/>
              </a:rPr>
              <a:t>rowdsource family history?</a:t>
            </a:r>
            <a:endParaRPr>
              <a:solidFill>
                <a:srgbClr val="15110E"/>
              </a:solidFill>
              <a:latin typeface="Albert Sans"/>
              <a:ea typeface="Albert Sans"/>
              <a:cs typeface="Albert Sans"/>
              <a:sym typeface="Albert Sans"/>
            </a:endParaRPr>
          </a:p>
        </p:txBody>
      </p:sp>
      <p:sp>
        <p:nvSpPr>
          <p:cNvPr id="399" name="Google Shape;399;p58"/>
          <p:cNvSpPr txBox="1"/>
          <p:nvPr>
            <p:ph idx="4" type="subTitle"/>
          </p:nvPr>
        </p:nvSpPr>
        <p:spPr>
          <a:xfrm>
            <a:off x="5855850" y="1548500"/>
            <a:ext cx="2876400" cy="45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how</a:t>
            </a:r>
            <a:r>
              <a:rPr lang="en"/>
              <a:t> might we…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9"/>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 #3 Michael</a:t>
            </a:r>
            <a:endParaRPr/>
          </a:p>
        </p:txBody>
      </p:sp>
      <p:sp>
        <p:nvSpPr>
          <p:cNvPr id="405" name="Google Shape;405;p59"/>
          <p:cNvSpPr txBox="1"/>
          <p:nvPr/>
        </p:nvSpPr>
        <p:spPr>
          <a:xfrm>
            <a:off x="715100" y="1252525"/>
            <a:ext cx="4739700" cy="3329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15110E"/>
                </a:solidFill>
                <a:latin typeface="Albert Sans"/>
                <a:ea typeface="Albert Sans"/>
                <a:cs typeface="Albert Sans"/>
                <a:sym typeface="Albert Sans"/>
              </a:rPr>
              <a:t>We met Michael</a:t>
            </a:r>
            <a:r>
              <a:rPr lang="en">
                <a:solidFill>
                  <a:srgbClr val="15110E"/>
                </a:solidFill>
                <a:latin typeface="Albert Sans"/>
                <a:ea typeface="Albert Sans"/>
                <a:cs typeface="Albert Sans"/>
                <a:sym typeface="Albert Sans"/>
              </a:rPr>
              <a:t>, Austin resident and avid photographer and journaler.</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We were surprised</a:t>
            </a:r>
            <a:r>
              <a:rPr lang="en">
                <a:latin typeface="Albert Sans"/>
                <a:ea typeface="Albert Sans"/>
                <a:cs typeface="Albert Sans"/>
                <a:sym typeface="Albert Sans"/>
              </a:rPr>
              <a:t> to find out that </a:t>
            </a:r>
            <a:r>
              <a:rPr lang="en">
                <a:latin typeface="Albert Sans"/>
                <a:ea typeface="Albert Sans"/>
                <a:cs typeface="Albert Sans"/>
                <a:sym typeface="Albert Sans"/>
              </a:rPr>
              <a:t>Michael</a:t>
            </a:r>
            <a:r>
              <a:rPr lang="en">
                <a:latin typeface="Albert Sans"/>
                <a:ea typeface="Albert Sans"/>
                <a:cs typeface="Albert Sans"/>
                <a:sym typeface="Albert Sans"/>
              </a:rPr>
              <a:t> frequently revisits his own journal </a:t>
            </a:r>
            <a:r>
              <a:rPr lang="en">
                <a:latin typeface="Albert Sans"/>
                <a:ea typeface="Albert Sans"/>
                <a:cs typeface="Albert Sans"/>
                <a:sym typeface="Albert Sans"/>
              </a:rPr>
              <a:t>entries</a:t>
            </a:r>
            <a:r>
              <a:rPr lang="en">
                <a:latin typeface="Albert Sans"/>
                <a:ea typeface="Albert Sans"/>
                <a:cs typeface="Albert Sans"/>
                <a:sym typeface="Albert Sans"/>
              </a:rPr>
              <a:t> as a source of motivation but keeps all the </a:t>
            </a:r>
            <a:r>
              <a:rPr lang="en">
                <a:latin typeface="Albert Sans"/>
                <a:ea typeface="Albert Sans"/>
                <a:cs typeface="Albert Sans"/>
                <a:sym typeface="Albert Sans"/>
              </a:rPr>
              <a:t>entries</a:t>
            </a:r>
            <a:r>
              <a:rPr lang="en">
                <a:latin typeface="Albert Sans"/>
                <a:ea typeface="Albert Sans"/>
                <a:cs typeface="Albert Sans"/>
                <a:sym typeface="Albert Sans"/>
              </a:rPr>
              <a:t> on one Notes app document </a:t>
            </a:r>
            <a:r>
              <a:rPr lang="en">
                <a:latin typeface="Albert Sans"/>
                <a:ea typeface="Albert Sans"/>
                <a:cs typeface="Albert Sans"/>
                <a:sym typeface="Albert Sans"/>
              </a:rPr>
              <a:t>without</a:t>
            </a:r>
            <a:r>
              <a:rPr lang="en">
                <a:latin typeface="Albert Sans"/>
                <a:ea typeface="Albert Sans"/>
                <a:cs typeface="Albert Sans"/>
                <a:sym typeface="Albert Sans"/>
              </a:rPr>
              <a:t> a meaningful method of organization.</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We wonder</a:t>
            </a:r>
            <a:r>
              <a:rPr lang="en">
                <a:latin typeface="Albert Sans"/>
                <a:ea typeface="Albert Sans"/>
                <a:cs typeface="Albert Sans"/>
                <a:sym typeface="Albert Sans"/>
              </a:rPr>
              <a:t> if capturing memories and thoughts is done on an impulse or strong feeling without forward-thinking, resulting in disorganized record-keeping.</a:t>
            </a:r>
            <a:endParaRPr>
              <a:latin typeface="Albert Sans"/>
              <a:ea typeface="Albert Sans"/>
              <a:cs typeface="Albert Sans"/>
              <a:sym typeface="Albert Sans"/>
            </a:endParaRPr>
          </a:p>
          <a:p>
            <a:pPr indent="0" lvl="0" marL="0" rtl="0" algn="l">
              <a:lnSpc>
                <a:spcPct val="100000"/>
              </a:lnSpc>
              <a:spcBef>
                <a:spcPts val="1000"/>
              </a:spcBef>
              <a:spcAft>
                <a:spcPts val="1000"/>
              </a:spcAft>
              <a:buNone/>
            </a:pPr>
            <a:r>
              <a:rPr b="1" lang="en">
                <a:latin typeface="Albert Sans"/>
                <a:ea typeface="Albert Sans"/>
                <a:cs typeface="Albert Sans"/>
                <a:sym typeface="Albert Sans"/>
              </a:rPr>
              <a:t>It would be game-changing to</a:t>
            </a:r>
            <a:r>
              <a:rPr lang="en">
                <a:latin typeface="Albert Sans"/>
                <a:ea typeface="Albert Sans"/>
                <a:cs typeface="Albert Sans"/>
                <a:sym typeface="Albert Sans"/>
              </a:rPr>
              <a:t> create a way for Michael to capture impulsive thoughts and memories in an organized way without detracting from the spontaneity of the act.</a:t>
            </a:r>
            <a:endParaRPr>
              <a:solidFill>
                <a:srgbClr val="15110E"/>
              </a:solidFill>
              <a:latin typeface="Albert Sans"/>
              <a:ea typeface="Albert Sans"/>
              <a:cs typeface="Albert Sans"/>
              <a:sym typeface="Albert Sans"/>
            </a:endParaRPr>
          </a:p>
        </p:txBody>
      </p:sp>
      <p:sp>
        <p:nvSpPr>
          <p:cNvPr id="406" name="Google Shape;406;p59"/>
          <p:cNvSpPr/>
          <p:nvPr/>
        </p:nvSpPr>
        <p:spPr>
          <a:xfrm>
            <a:off x="512446" y="140081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59"/>
          <p:cNvSpPr/>
          <p:nvPr/>
        </p:nvSpPr>
        <p:spPr>
          <a:xfrm>
            <a:off x="512446" y="194201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59"/>
          <p:cNvSpPr/>
          <p:nvPr/>
        </p:nvSpPr>
        <p:spPr>
          <a:xfrm>
            <a:off x="512446" y="291416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59"/>
          <p:cNvSpPr/>
          <p:nvPr/>
        </p:nvSpPr>
        <p:spPr>
          <a:xfrm>
            <a:off x="512446" y="388631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0" name="Google Shape;410;p59"/>
          <p:cNvCxnSpPr>
            <a:stCxn id="406" idx="2"/>
            <a:endCxn id="407" idx="0"/>
          </p:cNvCxnSpPr>
          <p:nvPr/>
        </p:nvCxnSpPr>
        <p:spPr>
          <a:xfrm>
            <a:off x="572896" y="1521715"/>
            <a:ext cx="0" cy="420300"/>
          </a:xfrm>
          <a:prstGeom prst="straightConnector1">
            <a:avLst/>
          </a:prstGeom>
          <a:noFill/>
          <a:ln cap="flat" cmpd="sng" w="9525">
            <a:solidFill>
              <a:schemeClr val="dk1"/>
            </a:solidFill>
            <a:prstDash val="solid"/>
            <a:round/>
            <a:headEnd len="med" w="med" type="none"/>
            <a:tailEnd len="med" w="med" type="none"/>
          </a:ln>
        </p:spPr>
      </p:cxnSp>
      <p:cxnSp>
        <p:nvCxnSpPr>
          <p:cNvPr id="411" name="Google Shape;411;p59"/>
          <p:cNvCxnSpPr>
            <a:stCxn id="407" idx="2"/>
            <a:endCxn id="408" idx="0"/>
          </p:cNvCxnSpPr>
          <p:nvPr/>
        </p:nvCxnSpPr>
        <p:spPr>
          <a:xfrm>
            <a:off x="572896" y="2062915"/>
            <a:ext cx="0" cy="851400"/>
          </a:xfrm>
          <a:prstGeom prst="straightConnector1">
            <a:avLst/>
          </a:prstGeom>
          <a:noFill/>
          <a:ln cap="flat" cmpd="sng" w="9525">
            <a:solidFill>
              <a:schemeClr val="dk1"/>
            </a:solidFill>
            <a:prstDash val="solid"/>
            <a:round/>
            <a:headEnd len="med" w="med" type="none"/>
            <a:tailEnd len="med" w="med" type="none"/>
          </a:ln>
        </p:spPr>
      </p:cxnSp>
      <p:cxnSp>
        <p:nvCxnSpPr>
          <p:cNvPr id="412" name="Google Shape;412;p59"/>
          <p:cNvCxnSpPr>
            <a:stCxn id="408" idx="2"/>
            <a:endCxn id="409" idx="0"/>
          </p:cNvCxnSpPr>
          <p:nvPr/>
        </p:nvCxnSpPr>
        <p:spPr>
          <a:xfrm>
            <a:off x="572896" y="3035065"/>
            <a:ext cx="0" cy="851100"/>
          </a:xfrm>
          <a:prstGeom prst="straightConnector1">
            <a:avLst/>
          </a:prstGeom>
          <a:noFill/>
          <a:ln cap="flat" cmpd="sng" w="9525">
            <a:solidFill>
              <a:schemeClr val="dk1"/>
            </a:solidFill>
            <a:prstDash val="solid"/>
            <a:round/>
            <a:headEnd len="med" w="med" type="none"/>
            <a:tailEnd len="med" w="med" type="none"/>
          </a:ln>
        </p:spPr>
      </p:cxnSp>
      <p:cxnSp>
        <p:nvCxnSpPr>
          <p:cNvPr id="413" name="Google Shape;413;p59"/>
          <p:cNvCxnSpPr/>
          <p:nvPr/>
        </p:nvCxnSpPr>
        <p:spPr>
          <a:xfrm>
            <a:off x="572896" y="4007215"/>
            <a:ext cx="3000" cy="648900"/>
          </a:xfrm>
          <a:prstGeom prst="straightConnector1">
            <a:avLst/>
          </a:prstGeom>
          <a:noFill/>
          <a:ln cap="flat" cmpd="sng" w="9525">
            <a:solidFill>
              <a:schemeClr val="dk1"/>
            </a:solidFill>
            <a:prstDash val="solid"/>
            <a:round/>
            <a:headEnd len="med" w="med" type="none"/>
            <a:tailEnd len="med" w="med" type="none"/>
          </a:ln>
        </p:spPr>
      </p:cxnSp>
      <p:sp>
        <p:nvSpPr>
          <p:cNvPr id="414" name="Google Shape;414;p59"/>
          <p:cNvSpPr txBox="1"/>
          <p:nvPr/>
        </p:nvSpPr>
        <p:spPr>
          <a:xfrm>
            <a:off x="5855846" y="1966375"/>
            <a:ext cx="500400" cy="457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2"/>
                </a:solidFill>
                <a:latin typeface="Alexandria Medium"/>
                <a:ea typeface="Alexandria Medium"/>
                <a:cs typeface="Alexandria Medium"/>
                <a:sym typeface="Alexandria Medium"/>
              </a:rPr>
              <a:t>01</a:t>
            </a:r>
            <a:endParaRPr sz="1800">
              <a:solidFill>
                <a:schemeClr val="lt2"/>
              </a:solidFill>
              <a:latin typeface="Alexandria Medium"/>
              <a:ea typeface="Alexandria Medium"/>
              <a:cs typeface="Alexandria Medium"/>
              <a:sym typeface="Alexandria Medium"/>
            </a:endParaRPr>
          </a:p>
        </p:txBody>
      </p:sp>
      <p:sp>
        <p:nvSpPr>
          <p:cNvPr id="415" name="Google Shape;415;p59"/>
          <p:cNvSpPr txBox="1"/>
          <p:nvPr/>
        </p:nvSpPr>
        <p:spPr>
          <a:xfrm>
            <a:off x="5855846" y="2697915"/>
            <a:ext cx="500400" cy="457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2"/>
                </a:solidFill>
                <a:latin typeface="Alexandria Medium"/>
                <a:ea typeface="Alexandria Medium"/>
                <a:cs typeface="Alexandria Medium"/>
                <a:sym typeface="Alexandria Medium"/>
              </a:rPr>
              <a:t>02</a:t>
            </a:r>
            <a:endParaRPr sz="1800">
              <a:solidFill>
                <a:schemeClr val="lt2"/>
              </a:solidFill>
              <a:latin typeface="Alexandria Medium"/>
              <a:ea typeface="Alexandria Medium"/>
              <a:cs typeface="Alexandria Medium"/>
              <a:sym typeface="Alexandria Medium"/>
            </a:endParaRPr>
          </a:p>
        </p:txBody>
      </p:sp>
      <p:sp>
        <p:nvSpPr>
          <p:cNvPr id="416" name="Google Shape;416;p59"/>
          <p:cNvSpPr txBox="1"/>
          <p:nvPr/>
        </p:nvSpPr>
        <p:spPr>
          <a:xfrm>
            <a:off x="5855846" y="3459954"/>
            <a:ext cx="500400" cy="457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2"/>
                </a:solidFill>
                <a:latin typeface="Alexandria Medium"/>
                <a:ea typeface="Alexandria Medium"/>
                <a:cs typeface="Alexandria Medium"/>
                <a:sym typeface="Alexandria Medium"/>
              </a:rPr>
              <a:t>03</a:t>
            </a:r>
            <a:endParaRPr sz="1800">
              <a:solidFill>
                <a:schemeClr val="lt2"/>
              </a:solidFill>
              <a:latin typeface="Alexandria Medium"/>
              <a:ea typeface="Alexandria Medium"/>
              <a:cs typeface="Alexandria Medium"/>
              <a:sym typeface="Alexandria Medium"/>
            </a:endParaRPr>
          </a:p>
        </p:txBody>
      </p:sp>
      <p:sp>
        <p:nvSpPr>
          <p:cNvPr id="417" name="Google Shape;417;p59"/>
          <p:cNvSpPr txBox="1"/>
          <p:nvPr/>
        </p:nvSpPr>
        <p:spPr>
          <a:xfrm>
            <a:off x="6356250" y="1942025"/>
            <a:ext cx="2429100" cy="24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lbert Sans"/>
                <a:ea typeface="Albert Sans"/>
                <a:cs typeface="Albert Sans"/>
                <a:sym typeface="Albert Sans"/>
              </a:rPr>
              <a:t>take the effort out of organization (for journal entries and photos)?</a:t>
            </a:r>
            <a:endParaRPr>
              <a:solidFill>
                <a:schemeClr val="dk1"/>
              </a:solidFill>
              <a:latin typeface="Albert Sans"/>
              <a:ea typeface="Albert Sans"/>
              <a:cs typeface="Albert Sans"/>
              <a:sym typeface="Albert Sans"/>
            </a:endParaRPr>
          </a:p>
          <a:p>
            <a:pPr indent="0" lvl="0" marL="0" rtl="0" algn="l">
              <a:lnSpc>
                <a:spcPct val="100000"/>
              </a:lnSpc>
              <a:spcBef>
                <a:spcPts val="1000"/>
              </a:spcBef>
              <a:spcAft>
                <a:spcPts val="0"/>
              </a:spcAft>
              <a:buNone/>
            </a:pPr>
            <a:r>
              <a:rPr lang="en">
                <a:solidFill>
                  <a:schemeClr val="dk1"/>
                </a:solidFill>
                <a:latin typeface="Albert Sans"/>
                <a:ea typeface="Albert Sans"/>
                <a:cs typeface="Albert Sans"/>
                <a:sym typeface="Albert Sans"/>
              </a:rPr>
              <a:t>record which journal entries Michael goes back to the most?</a:t>
            </a:r>
            <a:endParaRPr>
              <a:solidFill>
                <a:schemeClr val="dk1"/>
              </a:solidFill>
              <a:latin typeface="Albert Sans"/>
              <a:ea typeface="Albert Sans"/>
              <a:cs typeface="Albert Sans"/>
              <a:sym typeface="Albert Sans"/>
            </a:endParaRPr>
          </a:p>
          <a:p>
            <a:pPr indent="0" lvl="0" marL="0" rtl="0" algn="l">
              <a:lnSpc>
                <a:spcPct val="100000"/>
              </a:lnSpc>
              <a:spcBef>
                <a:spcPts val="1000"/>
              </a:spcBef>
              <a:spcAft>
                <a:spcPts val="0"/>
              </a:spcAft>
              <a:buNone/>
            </a:pPr>
            <a:r>
              <a:rPr lang="en">
                <a:solidFill>
                  <a:srgbClr val="15110E"/>
                </a:solidFill>
                <a:latin typeface="Albert Sans"/>
                <a:ea typeface="Albert Sans"/>
                <a:cs typeface="Albert Sans"/>
                <a:sym typeface="Albert Sans"/>
              </a:rPr>
              <a:t>u</a:t>
            </a:r>
            <a:r>
              <a:rPr lang="en">
                <a:solidFill>
                  <a:srgbClr val="15110E"/>
                </a:solidFill>
                <a:latin typeface="Albert Sans"/>
                <a:ea typeface="Albert Sans"/>
                <a:cs typeface="Albert Sans"/>
                <a:sym typeface="Albert Sans"/>
              </a:rPr>
              <a:t>se the act of organizing after the fact to reflect?</a:t>
            </a:r>
            <a:endParaRPr>
              <a:solidFill>
                <a:srgbClr val="15110E"/>
              </a:solidFill>
              <a:latin typeface="Albert Sans"/>
              <a:ea typeface="Albert Sans"/>
              <a:cs typeface="Albert Sans"/>
              <a:sym typeface="Albert Sans"/>
            </a:endParaRPr>
          </a:p>
          <a:p>
            <a:pPr indent="0" lvl="0" marL="0" rtl="0" algn="l">
              <a:lnSpc>
                <a:spcPct val="100000"/>
              </a:lnSpc>
              <a:spcBef>
                <a:spcPts val="1000"/>
              </a:spcBef>
              <a:spcAft>
                <a:spcPts val="1000"/>
              </a:spcAft>
              <a:buNone/>
            </a:pPr>
            <a:r>
              <a:t/>
            </a:r>
            <a:endParaRPr>
              <a:solidFill>
                <a:srgbClr val="15110E"/>
              </a:solidFill>
              <a:latin typeface="Albert Sans"/>
              <a:ea typeface="Albert Sans"/>
              <a:cs typeface="Albert Sans"/>
              <a:sym typeface="Albert Sans"/>
            </a:endParaRPr>
          </a:p>
        </p:txBody>
      </p:sp>
      <p:sp>
        <p:nvSpPr>
          <p:cNvPr id="418" name="Google Shape;418;p59"/>
          <p:cNvSpPr txBox="1"/>
          <p:nvPr>
            <p:ph idx="4" type="subTitle"/>
          </p:nvPr>
        </p:nvSpPr>
        <p:spPr>
          <a:xfrm>
            <a:off x="5855850" y="1548500"/>
            <a:ext cx="2876400" cy="45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how</a:t>
            </a:r>
            <a:r>
              <a:rPr lang="en"/>
              <a:t> might we…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60"/>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HMW</a:t>
            </a:r>
            <a:r>
              <a:rPr lang="en"/>
              <a:t>s</a:t>
            </a:r>
            <a:endParaRPr/>
          </a:p>
        </p:txBody>
      </p:sp>
      <p:sp>
        <p:nvSpPr>
          <p:cNvPr id="424" name="Google Shape;424;p60"/>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03</a:t>
            </a:r>
            <a:endParaRPr/>
          </a:p>
        </p:txBody>
      </p:sp>
      <p:sp>
        <p:nvSpPr>
          <p:cNvPr id="425" name="Google Shape;425;p60"/>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t</a:t>
            </a:r>
            <a:r>
              <a:rPr lang="en"/>
              <a:t>op 3 HMWs and their POVs</a:t>
            </a:r>
            <a:endParaRPr/>
          </a:p>
        </p:txBody>
      </p:sp>
      <p:cxnSp>
        <p:nvCxnSpPr>
          <p:cNvPr id="426" name="Google Shape;426;p60">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pic>
        <p:nvPicPr>
          <p:cNvPr id="427" name="Google Shape;427;p60"/>
          <p:cNvPicPr preferRelativeResize="0"/>
          <p:nvPr/>
        </p:nvPicPr>
        <p:blipFill>
          <a:blip r:embed="rId3">
            <a:alphaModFix/>
          </a:blip>
          <a:stretch>
            <a:fillRect/>
          </a:stretch>
        </p:blipFill>
        <p:spPr>
          <a:xfrm>
            <a:off x="4710876" y="2039337"/>
            <a:ext cx="2939951" cy="20708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61"/>
          <p:cNvSpPr txBox="1"/>
          <p:nvPr/>
        </p:nvSpPr>
        <p:spPr>
          <a:xfrm>
            <a:off x="6048025" y="2277125"/>
            <a:ext cx="2356200" cy="1653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lang="en" sz="1800">
                <a:solidFill>
                  <a:srgbClr val="15110E"/>
                </a:solidFill>
                <a:latin typeface="Albert Sans"/>
                <a:ea typeface="Albert Sans"/>
                <a:cs typeface="Albert Sans"/>
                <a:sym typeface="Albert Sans"/>
              </a:rPr>
              <a:t>How might we </a:t>
            </a:r>
            <a:r>
              <a:rPr b="1" lang="en" sz="1800">
                <a:solidFill>
                  <a:srgbClr val="15110E"/>
                </a:solidFill>
                <a:latin typeface="Albert Sans"/>
                <a:ea typeface="Albert Sans"/>
                <a:cs typeface="Albert Sans"/>
                <a:sym typeface="Albert Sans"/>
              </a:rPr>
              <a:t>include loved ones</a:t>
            </a:r>
            <a:r>
              <a:rPr lang="en" sz="1800">
                <a:solidFill>
                  <a:srgbClr val="15110E"/>
                </a:solidFill>
                <a:latin typeface="Albert Sans"/>
                <a:ea typeface="Albert Sans"/>
                <a:cs typeface="Albert Sans"/>
                <a:sym typeface="Albert Sans"/>
              </a:rPr>
              <a:t> in our own journey to deal with negative emotions?</a:t>
            </a:r>
            <a:endParaRPr sz="1800">
              <a:solidFill>
                <a:srgbClr val="15110E"/>
              </a:solidFill>
              <a:latin typeface="Albert Sans"/>
              <a:ea typeface="Albert Sans"/>
              <a:cs typeface="Albert Sans"/>
              <a:sym typeface="Albert Sans"/>
            </a:endParaRPr>
          </a:p>
        </p:txBody>
      </p:sp>
      <p:sp>
        <p:nvSpPr>
          <p:cNvPr id="433" name="Google Shape;433;p61"/>
          <p:cNvSpPr/>
          <p:nvPr/>
        </p:nvSpPr>
        <p:spPr>
          <a:xfrm>
            <a:off x="5935350" y="2220650"/>
            <a:ext cx="2505600" cy="1710300"/>
          </a:xfrm>
          <a:prstGeom prst="rect">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434" name="Google Shape;434;p61"/>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HMW</a:t>
            </a:r>
            <a:r>
              <a:rPr lang="en"/>
              <a:t> #1</a:t>
            </a:r>
            <a:endParaRPr/>
          </a:p>
        </p:txBody>
      </p:sp>
      <p:sp>
        <p:nvSpPr>
          <p:cNvPr id="435" name="Google Shape;435;p61"/>
          <p:cNvSpPr txBox="1"/>
          <p:nvPr/>
        </p:nvSpPr>
        <p:spPr>
          <a:xfrm>
            <a:off x="715100" y="1252525"/>
            <a:ext cx="4739700" cy="3329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15110E"/>
                </a:solidFill>
                <a:latin typeface="Albert Sans"/>
                <a:ea typeface="Albert Sans"/>
                <a:cs typeface="Albert Sans"/>
                <a:sym typeface="Albert Sans"/>
              </a:rPr>
              <a:t>We met Asher</a:t>
            </a:r>
            <a:r>
              <a:rPr lang="en">
                <a:solidFill>
                  <a:srgbClr val="15110E"/>
                </a:solidFill>
                <a:latin typeface="Albert Sans"/>
                <a:ea typeface="Albert Sans"/>
                <a:cs typeface="Albert Sans"/>
                <a:sym typeface="Albert Sans"/>
              </a:rPr>
              <a:t>, a Stanford </a:t>
            </a:r>
            <a:r>
              <a:rPr lang="en">
                <a:latin typeface="Albert Sans"/>
                <a:ea typeface="Albert Sans"/>
                <a:cs typeface="Albert Sans"/>
                <a:sym typeface="Albert Sans"/>
              </a:rPr>
              <a:t>student and aspiring physician who cultivates connections to his family history through heirlooms and stories from immigrant grandparents.</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We were surprised</a:t>
            </a:r>
            <a:r>
              <a:rPr lang="en">
                <a:latin typeface="Albert Sans"/>
                <a:ea typeface="Albert Sans"/>
                <a:cs typeface="Albert Sans"/>
                <a:sym typeface="Albert Sans"/>
              </a:rPr>
              <a:t> to hear that whenever he feels sad, he sets phone reminders containing memories that make him smile for random points in the near future to cheer his future self up.</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We wonder</a:t>
            </a:r>
            <a:r>
              <a:rPr lang="en">
                <a:latin typeface="Albert Sans"/>
                <a:ea typeface="Albert Sans"/>
                <a:cs typeface="Albert Sans"/>
                <a:sym typeface="Albert Sans"/>
              </a:rPr>
              <a:t> if Asher believes he is the most effective person at improving his own mental well being.</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It would be game-changing to</a:t>
            </a:r>
            <a:r>
              <a:rPr lang="en">
                <a:latin typeface="Albert Sans"/>
                <a:ea typeface="Albert Sans"/>
                <a:cs typeface="Albert Sans"/>
                <a:sym typeface="Albert Sans"/>
              </a:rPr>
              <a:t> provide a way to detect patterns in the types of memories that have the strongest impact on helping him overcome negative emotions.</a:t>
            </a:r>
            <a:endParaRPr>
              <a:latin typeface="Albert Sans"/>
              <a:ea typeface="Albert Sans"/>
              <a:cs typeface="Albert Sans"/>
              <a:sym typeface="Albert Sans"/>
            </a:endParaRPr>
          </a:p>
          <a:p>
            <a:pPr indent="0" lvl="0" marL="0" rtl="0" algn="l">
              <a:spcBef>
                <a:spcPts val="1000"/>
              </a:spcBef>
              <a:spcAft>
                <a:spcPts val="0"/>
              </a:spcAft>
              <a:buNone/>
            </a:pPr>
            <a:r>
              <a:t/>
            </a:r>
            <a:endParaRPr>
              <a:solidFill>
                <a:srgbClr val="15110E"/>
              </a:solidFill>
              <a:latin typeface="Albert Sans"/>
              <a:ea typeface="Albert Sans"/>
              <a:cs typeface="Albert Sans"/>
              <a:sym typeface="Albert Sans"/>
            </a:endParaRPr>
          </a:p>
        </p:txBody>
      </p:sp>
      <p:sp>
        <p:nvSpPr>
          <p:cNvPr id="436" name="Google Shape;436;p61"/>
          <p:cNvSpPr/>
          <p:nvPr/>
        </p:nvSpPr>
        <p:spPr>
          <a:xfrm>
            <a:off x="512446" y="140081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61"/>
          <p:cNvSpPr/>
          <p:nvPr/>
        </p:nvSpPr>
        <p:spPr>
          <a:xfrm>
            <a:off x="512446" y="2353240"/>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61"/>
          <p:cNvSpPr/>
          <p:nvPr/>
        </p:nvSpPr>
        <p:spPr>
          <a:xfrm>
            <a:off x="512446" y="3331740"/>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61"/>
          <p:cNvSpPr/>
          <p:nvPr/>
        </p:nvSpPr>
        <p:spPr>
          <a:xfrm>
            <a:off x="512446" y="388631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0" name="Google Shape;440;p61"/>
          <p:cNvCxnSpPr>
            <a:stCxn id="436" idx="2"/>
            <a:endCxn id="437" idx="0"/>
          </p:cNvCxnSpPr>
          <p:nvPr/>
        </p:nvCxnSpPr>
        <p:spPr>
          <a:xfrm>
            <a:off x="572896" y="1521715"/>
            <a:ext cx="0" cy="831600"/>
          </a:xfrm>
          <a:prstGeom prst="straightConnector1">
            <a:avLst/>
          </a:prstGeom>
          <a:noFill/>
          <a:ln cap="flat" cmpd="sng" w="9525">
            <a:solidFill>
              <a:schemeClr val="dk1"/>
            </a:solidFill>
            <a:prstDash val="solid"/>
            <a:round/>
            <a:headEnd len="med" w="med" type="none"/>
            <a:tailEnd len="med" w="med" type="none"/>
          </a:ln>
        </p:spPr>
      </p:cxnSp>
      <p:cxnSp>
        <p:nvCxnSpPr>
          <p:cNvPr id="441" name="Google Shape;441;p61"/>
          <p:cNvCxnSpPr>
            <a:stCxn id="437" idx="2"/>
            <a:endCxn id="438" idx="0"/>
          </p:cNvCxnSpPr>
          <p:nvPr/>
        </p:nvCxnSpPr>
        <p:spPr>
          <a:xfrm>
            <a:off x="572896" y="2474140"/>
            <a:ext cx="0" cy="857700"/>
          </a:xfrm>
          <a:prstGeom prst="straightConnector1">
            <a:avLst/>
          </a:prstGeom>
          <a:noFill/>
          <a:ln cap="flat" cmpd="sng" w="9525">
            <a:solidFill>
              <a:schemeClr val="dk1"/>
            </a:solidFill>
            <a:prstDash val="solid"/>
            <a:round/>
            <a:headEnd len="med" w="med" type="none"/>
            <a:tailEnd len="med" w="med" type="none"/>
          </a:ln>
        </p:spPr>
      </p:cxnSp>
      <p:cxnSp>
        <p:nvCxnSpPr>
          <p:cNvPr id="442" name="Google Shape;442;p61"/>
          <p:cNvCxnSpPr>
            <a:stCxn id="438" idx="2"/>
            <a:endCxn id="439" idx="0"/>
          </p:cNvCxnSpPr>
          <p:nvPr/>
        </p:nvCxnSpPr>
        <p:spPr>
          <a:xfrm>
            <a:off x="572896" y="3452640"/>
            <a:ext cx="0" cy="433800"/>
          </a:xfrm>
          <a:prstGeom prst="straightConnector1">
            <a:avLst/>
          </a:prstGeom>
          <a:noFill/>
          <a:ln cap="flat" cmpd="sng" w="9525">
            <a:solidFill>
              <a:schemeClr val="dk1"/>
            </a:solidFill>
            <a:prstDash val="solid"/>
            <a:round/>
            <a:headEnd len="med" w="med" type="none"/>
            <a:tailEnd len="med" w="med" type="none"/>
          </a:ln>
        </p:spPr>
      </p:cxnSp>
      <p:cxnSp>
        <p:nvCxnSpPr>
          <p:cNvPr id="443" name="Google Shape;443;p61"/>
          <p:cNvCxnSpPr/>
          <p:nvPr/>
        </p:nvCxnSpPr>
        <p:spPr>
          <a:xfrm>
            <a:off x="572896" y="4007215"/>
            <a:ext cx="3000" cy="6489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62"/>
          <p:cNvSpPr/>
          <p:nvPr/>
        </p:nvSpPr>
        <p:spPr>
          <a:xfrm>
            <a:off x="5935350" y="2220650"/>
            <a:ext cx="2505600" cy="1111200"/>
          </a:xfrm>
          <a:prstGeom prst="rect">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449" name="Google Shape;449;p62"/>
          <p:cNvSpPr txBox="1"/>
          <p:nvPr/>
        </p:nvSpPr>
        <p:spPr>
          <a:xfrm>
            <a:off x="6048025" y="2277125"/>
            <a:ext cx="2356200" cy="1653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lang="en" sz="1800">
                <a:solidFill>
                  <a:srgbClr val="15110E"/>
                </a:solidFill>
                <a:latin typeface="Albert Sans"/>
                <a:ea typeface="Albert Sans"/>
                <a:cs typeface="Albert Sans"/>
                <a:sym typeface="Albert Sans"/>
              </a:rPr>
              <a:t>How might we </a:t>
            </a:r>
            <a:r>
              <a:rPr b="1" lang="en" sz="1800">
                <a:solidFill>
                  <a:srgbClr val="15110E"/>
                </a:solidFill>
                <a:latin typeface="Albert Sans"/>
                <a:ea typeface="Albert Sans"/>
                <a:cs typeface="Albert Sans"/>
                <a:sym typeface="Albert Sans"/>
              </a:rPr>
              <a:t>take the effort out</a:t>
            </a:r>
            <a:r>
              <a:rPr lang="en" sz="1800">
                <a:solidFill>
                  <a:srgbClr val="15110E"/>
                </a:solidFill>
                <a:latin typeface="Albert Sans"/>
                <a:ea typeface="Albert Sans"/>
                <a:cs typeface="Albert Sans"/>
                <a:sym typeface="Albert Sans"/>
              </a:rPr>
              <a:t> of organization?</a:t>
            </a:r>
            <a:endParaRPr sz="1800">
              <a:solidFill>
                <a:srgbClr val="15110E"/>
              </a:solidFill>
              <a:latin typeface="Albert Sans"/>
              <a:ea typeface="Albert Sans"/>
              <a:cs typeface="Albert Sans"/>
              <a:sym typeface="Albert Sans"/>
            </a:endParaRPr>
          </a:p>
        </p:txBody>
      </p:sp>
      <p:sp>
        <p:nvSpPr>
          <p:cNvPr id="450" name="Google Shape;450;p62"/>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HMW #2</a:t>
            </a:r>
            <a:endParaRPr/>
          </a:p>
        </p:txBody>
      </p:sp>
      <p:sp>
        <p:nvSpPr>
          <p:cNvPr id="451" name="Google Shape;451;p62"/>
          <p:cNvSpPr txBox="1"/>
          <p:nvPr/>
        </p:nvSpPr>
        <p:spPr>
          <a:xfrm>
            <a:off x="715100" y="1252525"/>
            <a:ext cx="4739700" cy="3329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15110E"/>
                </a:solidFill>
                <a:latin typeface="Albert Sans"/>
                <a:ea typeface="Albert Sans"/>
                <a:cs typeface="Albert Sans"/>
                <a:sym typeface="Albert Sans"/>
              </a:rPr>
              <a:t>We met Michael</a:t>
            </a:r>
            <a:r>
              <a:rPr lang="en">
                <a:solidFill>
                  <a:srgbClr val="15110E"/>
                </a:solidFill>
                <a:latin typeface="Albert Sans"/>
                <a:ea typeface="Albert Sans"/>
                <a:cs typeface="Albert Sans"/>
                <a:sym typeface="Albert Sans"/>
              </a:rPr>
              <a:t>, Austin resident and avid photographer and journaler.</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We were surprised</a:t>
            </a:r>
            <a:r>
              <a:rPr lang="en">
                <a:latin typeface="Albert Sans"/>
                <a:ea typeface="Albert Sans"/>
                <a:cs typeface="Albert Sans"/>
                <a:sym typeface="Albert Sans"/>
              </a:rPr>
              <a:t> to find out that Michael frequently revisits his own journal entries as a source of motivation but keeps all the entries on one Notes app document without a meaningful method of organization.</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We wonder</a:t>
            </a:r>
            <a:r>
              <a:rPr lang="en">
                <a:latin typeface="Albert Sans"/>
                <a:ea typeface="Albert Sans"/>
                <a:cs typeface="Albert Sans"/>
                <a:sym typeface="Albert Sans"/>
              </a:rPr>
              <a:t> if capturing memories and thoughts is done on an impulse or strong feeling without forward-thinking, resulting in disorganized record-keeping.</a:t>
            </a:r>
            <a:endParaRPr>
              <a:latin typeface="Albert Sans"/>
              <a:ea typeface="Albert Sans"/>
              <a:cs typeface="Albert Sans"/>
              <a:sym typeface="Albert Sans"/>
            </a:endParaRPr>
          </a:p>
          <a:p>
            <a:pPr indent="0" lvl="0" marL="0" rtl="0" algn="l">
              <a:lnSpc>
                <a:spcPct val="100000"/>
              </a:lnSpc>
              <a:spcBef>
                <a:spcPts val="1000"/>
              </a:spcBef>
              <a:spcAft>
                <a:spcPts val="1000"/>
              </a:spcAft>
              <a:buNone/>
            </a:pPr>
            <a:r>
              <a:rPr b="1" lang="en">
                <a:latin typeface="Albert Sans"/>
                <a:ea typeface="Albert Sans"/>
                <a:cs typeface="Albert Sans"/>
                <a:sym typeface="Albert Sans"/>
              </a:rPr>
              <a:t>It would be game-changing to</a:t>
            </a:r>
            <a:r>
              <a:rPr lang="en">
                <a:latin typeface="Albert Sans"/>
                <a:ea typeface="Albert Sans"/>
                <a:cs typeface="Albert Sans"/>
                <a:sym typeface="Albert Sans"/>
              </a:rPr>
              <a:t> create a way for Michael to capture impulsive thoughts and memories in an organized way without detracting from the spontaneity of the act.</a:t>
            </a:r>
            <a:endParaRPr>
              <a:solidFill>
                <a:srgbClr val="15110E"/>
              </a:solidFill>
              <a:latin typeface="Albert Sans"/>
              <a:ea typeface="Albert Sans"/>
              <a:cs typeface="Albert Sans"/>
              <a:sym typeface="Albert Sans"/>
            </a:endParaRPr>
          </a:p>
        </p:txBody>
      </p:sp>
      <p:sp>
        <p:nvSpPr>
          <p:cNvPr id="452" name="Google Shape;452;p62"/>
          <p:cNvSpPr/>
          <p:nvPr/>
        </p:nvSpPr>
        <p:spPr>
          <a:xfrm>
            <a:off x="512446" y="140081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62"/>
          <p:cNvSpPr/>
          <p:nvPr/>
        </p:nvSpPr>
        <p:spPr>
          <a:xfrm>
            <a:off x="512446" y="194201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62"/>
          <p:cNvSpPr/>
          <p:nvPr/>
        </p:nvSpPr>
        <p:spPr>
          <a:xfrm>
            <a:off x="512446" y="291416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62"/>
          <p:cNvSpPr/>
          <p:nvPr/>
        </p:nvSpPr>
        <p:spPr>
          <a:xfrm>
            <a:off x="512446" y="388631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56" name="Google Shape;456;p62"/>
          <p:cNvCxnSpPr>
            <a:stCxn id="452" idx="2"/>
            <a:endCxn id="453" idx="0"/>
          </p:cNvCxnSpPr>
          <p:nvPr/>
        </p:nvCxnSpPr>
        <p:spPr>
          <a:xfrm>
            <a:off x="572896" y="1521715"/>
            <a:ext cx="0" cy="420300"/>
          </a:xfrm>
          <a:prstGeom prst="straightConnector1">
            <a:avLst/>
          </a:prstGeom>
          <a:noFill/>
          <a:ln cap="flat" cmpd="sng" w="9525">
            <a:solidFill>
              <a:schemeClr val="dk1"/>
            </a:solidFill>
            <a:prstDash val="solid"/>
            <a:round/>
            <a:headEnd len="med" w="med" type="none"/>
            <a:tailEnd len="med" w="med" type="none"/>
          </a:ln>
        </p:spPr>
      </p:cxnSp>
      <p:cxnSp>
        <p:nvCxnSpPr>
          <p:cNvPr id="457" name="Google Shape;457;p62"/>
          <p:cNvCxnSpPr>
            <a:stCxn id="453" idx="2"/>
            <a:endCxn id="454" idx="0"/>
          </p:cNvCxnSpPr>
          <p:nvPr/>
        </p:nvCxnSpPr>
        <p:spPr>
          <a:xfrm>
            <a:off x="572896" y="2062915"/>
            <a:ext cx="0" cy="851400"/>
          </a:xfrm>
          <a:prstGeom prst="straightConnector1">
            <a:avLst/>
          </a:prstGeom>
          <a:noFill/>
          <a:ln cap="flat" cmpd="sng" w="9525">
            <a:solidFill>
              <a:schemeClr val="dk1"/>
            </a:solidFill>
            <a:prstDash val="solid"/>
            <a:round/>
            <a:headEnd len="med" w="med" type="none"/>
            <a:tailEnd len="med" w="med" type="none"/>
          </a:ln>
        </p:spPr>
      </p:cxnSp>
      <p:cxnSp>
        <p:nvCxnSpPr>
          <p:cNvPr id="458" name="Google Shape;458;p62"/>
          <p:cNvCxnSpPr>
            <a:stCxn id="454" idx="2"/>
            <a:endCxn id="455" idx="0"/>
          </p:cNvCxnSpPr>
          <p:nvPr/>
        </p:nvCxnSpPr>
        <p:spPr>
          <a:xfrm>
            <a:off x="572896" y="3035065"/>
            <a:ext cx="0" cy="851100"/>
          </a:xfrm>
          <a:prstGeom prst="straightConnector1">
            <a:avLst/>
          </a:prstGeom>
          <a:noFill/>
          <a:ln cap="flat" cmpd="sng" w="9525">
            <a:solidFill>
              <a:schemeClr val="dk1"/>
            </a:solidFill>
            <a:prstDash val="solid"/>
            <a:round/>
            <a:headEnd len="med" w="med" type="none"/>
            <a:tailEnd len="med" w="med" type="none"/>
          </a:ln>
        </p:spPr>
      </p:cxnSp>
      <p:cxnSp>
        <p:nvCxnSpPr>
          <p:cNvPr id="459" name="Google Shape;459;p62"/>
          <p:cNvCxnSpPr/>
          <p:nvPr/>
        </p:nvCxnSpPr>
        <p:spPr>
          <a:xfrm>
            <a:off x="572896" y="4007215"/>
            <a:ext cx="3000" cy="6489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63"/>
          <p:cNvSpPr/>
          <p:nvPr/>
        </p:nvSpPr>
        <p:spPr>
          <a:xfrm>
            <a:off x="5935350" y="2220650"/>
            <a:ext cx="2505600" cy="1410300"/>
          </a:xfrm>
          <a:prstGeom prst="rect">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465" name="Google Shape;465;p63"/>
          <p:cNvSpPr txBox="1"/>
          <p:nvPr/>
        </p:nvSpPr>
        <p:spPr>
          <a:xfrm>
            <a:off x="6048025" y="2277125"/>
            <a:ext cx="2356200" cy="1653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lang="en" sz="1800">
                <a:solidFill>
                  <a:srgbClr val="15110E"/>
                </a:solidFill>
                <a:latin typeface="Albert Sans"/>
                <a:ea typeface="Albert Sans"/>
                <a:cs typeface="Albert Sans"/>
                <a:sym typeface="Albert Sans"/>
              </a:rPr>
              <a:t>How might we record which journal entries Michael </a:t>
            </a:r>
            <a:r>
              <a:rPr b="1" lang="en" sz="1800">
                <a:solidFill>
                  <a:srgbClr val="15110E"/>
                </a:solidFill>
                <a:latin typeface="Albert Sans"/>
                <a:ea typeface="Albert Sans"/>
                <a:cs typeface="Albert Sans"/>
                <a:sym typeface="Albert Sans"/>
              </a:rPr>
              <a:t>goes back to the most</a:t>
            </a:r>
            <a:r>
              <a:rPr lang="en" sz="1800">
                <a:solidFill>
                  <a:srgbClr val="15110E"/>
                </a:solidFill>
                <a:latin typeface="Albert Sans"/>
                <a:ea typeface="Albert Sans"/>
                <a:cs typeface="Albert Sans"/>
                <a:sym typeface="Albert Sans"/>
              </a:rPr>
              <a:t>?</a:t>
            </a:r>
            <a:endParaRPr sz="1800">
              <a:solidFill>
                <a:srgbClr val="15110E"/>
              </a:solidFill>
              <a:latin typeface="Albert Sans"/>
              <a:ea typeface="Albert Sans"/>
              <a:cs typeface="Albert Sans"/>
              <a:sym typeface="Albert Sans"/>
            </a:endParaRPr>
          </a:p>
        </p:txBody>
      </p:sp>
      <p:sp>
        <p:nvSpPr>
          <p:cNvPr id="466" name="Google Shape;466;p63"/>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HMW #3</a:t>
            </a:r>
            <a:endParaRPr/>
          </a:p>
        </p:txBody>
      </p:sp>
      <p:sp>
        <p:nvSpPr>
          <p:cNvPr id="467" name="Google Shape;467;p63"/>
          <p:cNvSpPr txBox="1"/>
          <p:nvPr/>
        </p:nvSpPr>
        <p:spPr>
          <a:xfrm>
            <a:off x="715100" y="1252525"/>
            <a:ext cx="4739700" cy="3329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15110E"/>
                </a:solidFill>
                <a:latin typeface="Albert Sans"/>
                <a:ea typeface="Albert Sans"/>
                <a:cs typeface="Albert Sans"/>
                <a:sym typeface="Albert Sans"/>
              </a:rPr>
              <a:t>We met Michael</a:t>
            </a:r>
            <a:r>
              <a:rPr lang="en">
                <a:solidFill>
                  <a:srgbClr val="15110E"/>
                </a:solidFill>
                <a:latin typeface="Albert Sans"/>
                <a:ea typeface="Albert Sans"/>
                <a:cs typeface="Albert Sans"/>
                <a:sym typeface="Albert Sans"/>
              </a:rPr>
              <a:t>, Austin resident and avid photographer and journaler.</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We were surprised</a:t>
            </a:r>
            <a:r>
              <a:rPr lang="en">
                <a:latin typeface="Albert Sans"/>
                <a:ea typeface="Albert Sans"/>
                <a:cs typeface="Albert Sans"/>
                <a:sym typeface="Albert Sans"/>
              </a:rPr>
              <a:t> to find out that Michael frequently revisits his own journal entries as a source of motivation but keeps all the entries on one Notes app document without a meaningful method of organization.</a:t>
            </a:r>
            <a:endParaRPr>
              <a:latin typeface="Albert Sans"/>
              <a:ea typeface="Albert Sans"/>
              <a:cs typeface="Albert Sans"/>
              <a:sym typeface="Albert Sans"/>
            </a:endParaRPr>
          </a:p>
          <a:p>
            <a:pPr indent="0" lvl="0" marL="0" rtl="0" algn="l">
              <a:lnSpc>
                <a:spcPct val="100000"/>
              </a:lnSpc>
              <a:spcBef>
                <a:spcPts val="1000"/>
              </a:spcBef>
              <a:spcAft>
                <a:spcPts val="0"/>
              </a:spcAft>
              <a:buNone/>
            </a:pPr>
            <a:r>
              <a:rPr b="1" lang="en">
                <a:latin typeface="Albert Sans"/>
                <a:ea typeface="Albert Sans"/>
                <a:cs typeface="Albert Sans"/>
                <a:sym typeface="Albert Sans"/>
              </a:rPr>
              <a:t>We wonder</a:t>
            </a:r>
            <a:r>
              <a:rPr lang="en">
                <a:latin typeface="Albert Sans"/>
                <a:ea typeface="Albert Sans"/>
                <a:cs typeface="Albert Sans"/>
                <a:sym typeface="Albert Sans"/>
              </a:rPr>
              <a:t> if capturing memories and thoughts is done on an impulse or strong feeling without forward-thinking, resulting in disorganized record-keeping.</a:t>
            </a:r>
            <a:endParaRPr>
              <a:latin typeface="Albert Sans"/>
              <a:ea typeface="Albert Sans"/>
              <a:cs typeface="Albert Sans"/>
              <a:sym typeface="Albert Sans"/>
            </a:endParaRPr>
          </a:p>
          <a:p>
            <a:pPr indent="0" lvl="0" marL="0" rtl="0" algn="l">
              <a:lnSpc>
                <a:spcPct val="100000"/>
              </a:lnSpc>
              <a:spcBef>
                <a:spcPts val="1000"/>
              </a:spcBef>
              <a:spcAft>
                <a:spcPts val="1000"/>
              </a:spcAft>
              <a:buNone/>
            </a:pPr>
            <a:r>
              <a:rPr b="1" lang="en">
                <a:latin typeface="Albert Sans"/>
                <a:ea typeface="Albert Sans"/>
                <a:cs typeface="Albert Sans"/>
                <a:sym typeface="Albert Sans"/>
              </a:rPr>
              <a:t>It would be game-changing to</a:t>
            </a:r>
            <a:r>
              <a:rPr lang="en">
                <a:latin typeface="Albert Sans"/>
                <a:ea typeface="Albert Sans"/>
                <a:cs typeface="Albert Sans"/>
                <a:sym typeface="Albert Sans"/>
              </a:rPr>
              <a:t> create a way for Michael to capture impulsive thoughts and memories in an organized way without detracting from the spontaneity of the act.</a:t>
            </a:r>
            <a:endParaRPr>
              <a:solidFill>
                <a:srgbClr val="15110E"/>
              </a:solidFill>
              <a:latin typeface="Albert Sans"/>
              <a:ea typeface="Albert Sans"/>
              <a:cs typeface="Albert Sans"/>
              <a:sym typeface="Albert Sans"/>
            </a:endParaRPr>
          </a:p>
        </p:txBody>
      </p:sp>
      <p:sp>
        <p:nvSpPr>
          <p:cNvPr id="468" name="Google Shape;468;p63"/>
          <p:cNvSpPr/>
          <p:nvPr/>
        </p:nvSpPr>
        <p:spPr>
          <a:xfrm>
            <a:off x="512446" y="140081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63"/>
          <p:cNvSpPr/>
          <p:nvPr/>
        </p:nvSpPr>
        <p:spPr>
          <a:xfrm>
            <a:off x="512446" y="194201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63"/>
          <p:cNvSpPr/>
          <p:nvPr/>
        </p:nvSpPr>
        <p:spPr>
          <a:xfrm>
            <a:off x="512446" y="291416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63"/>
          <p:cNvSpPr/>
          <p:nvPr/>
        </p:nvSpPr>
        <p:spPr>
          <a:xfrm>
            <a:off x="512446" y="3886315"/>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2" name="Google Shape;472;p63"/>
          <p:cNvCxnSpPr>
            <a:stCxn id="468" idx="2"/>
            <a:endCxn id="469" idx="0"/>
          </p:cNvCxnSpPr>
          <p:nvPr/>
        </p:nvCxnSpPr>
        <p:spPr>
          <a:xfrm>
            <a:off x="572896" y="1521715"/>
            <a:ext cx="0" cy="420300"/>
          </a:xfrm>
          <a:prstGeom prst="straightConnector1">
            <a:avLst/>
          </a:prstGeom>
          <a:noFill/>
          <a:ln cap="flat" cmpd="sng" w="9525">
            <a:solidFill>
              <a:schemeClr val="dk1"/>
            </a:solidFill>
            <a:prstDash val="solid"/>
            <a:round/>
            <a:headEnd len="med" w="med" type="none"/>
            <a:tailEnd len="med" w="med" type="none"/>
          </a:ln>
        </p:spPr>
      </p:cxnSp>
      <p:cxnSp>
        <p:nvCxnSpPr>
          <p:cNvPr id="473" name="Google Shape;473;p63"/>
          <p:cNvCxnSpPr>
            <a:stCxn id="469" idx="2"/>
            <a:endCxn id="470" idx="0"/>
          </p:cNvCxnSpPr>
          <p:nvPr/>
        </p:nvCxnSpPr>
        <p:spPr>
          <a:xfrm>
            <a:off x="572896" y="2062915"/>
            <a:ext cx="0" cy="851400"/>
          </a:xfrm>
          <a:prstGeom prst="straightConnector1">
            <a:avLst/>
          </a:prstGeom>
          <a:noFill/>
          <a:ln cap="flat" cmpd="sng" w="9525">
            <a:solidFill>
              <a:schemeClr val="dk1"/>
            </a:solidFill>
            <a:prstDash val="solid"/>
            <a:round/>
            <a:headEnd len="med" w="med" type="none"/>
            <a:tailEnd len="med" w="med" type="none"/>
          </a:ln>
        </p:spPr>
      </p:cxnSp>
      <p:cxnSp>
        <p:nvCxnSpPr>
          <p:cNvPr id="474" name="Google Shape;474;p63"/>
          <p:cNvCxnSpPr>
            <a:stCxn id="470" idx="2"/>
            <a:endCxn id="471" idx="0"/>
          </p:cNvCxnSpPr>
          <p:nvPr/>
        </p:nvCxnSpPr>
        <p:spPr>
          <a:xfrm>
            <a:off x="572896" y="3035065"/>
            <a:ext cx="0" cy="851100"/>
          </a:xfrm>
          <a:prstGeom prst="straightConnector1">
            <a:avLst/>
          </a:prstGeom>
          <a:noFill/>
          <a:ln cap="flat" cmpd="sng" w="9525">
            <a:solidFill>
              <a:schemeClr val="dk1"/>
            </a:solidFill>
            <a:prstDash val="solid"/>
            <a:round/>
            <a:headEnd len="med" w="med" type="none"/>
            <a:tailEnd len="med" w="med" type="none"/>
          </a:ln>
        </p:spPr>
      </p:cxnSp>
      <p:cxnSp>
        <p:nvCxnSpPr>
          <p:cNvPr id="475" name="Google Shape;475;p63"/>
          <p:cNvCxnSpPr/>
          <p:nvPr/>
        </p:nvCxnSpPr>
        <p:spPr>
          <a:xfrm>
            <a:off x="572896" y="4007215"/>
            <a:ext cx="3000" cy="6489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64"/>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t>
            </a:r>
            <a:r>
              <a:rPr lang="en"/>
              <a:t>olutions </a:t>
            </a:r>
            <a:endParaRPr/>
          </a:p>
        </p:txBody>
      </p:sp>
      <p:sp>
        <p:nvSpPr>
          <p:cNvPr id="481" name="Google Shape;481;p64"/>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04</a:t>
            </a:r>
            <a:endParaRPr/>
          </a:p>
        </p:txBody>
      </p:sp>
      <p:sp>
        <p:nvSpPr>
          <p:cNvPr id="482" name="Google Shape;482;p64"/>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3 solutions we are moving forward with</a:t>
            </a:r>
            <a:endParaRPr/>
          </a:p>
        </p:txBody>
      </p:sp>
      <p:cxnSp>
        <p:nvCxnSpPr>
          <p:cNvPr id="483" name="Google Shape;483;p64">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pic>
        <p:nvPicPr>
          <p:cNvPr id="484" name="Google Shape;484;p64"/>
          <p:cNvPicPr preferRelativeResize="0"/>
          <p:nvPr/>
        </p:nvPicPr>
        <p:blipFill>
          <a:blip r:embed="rId3">
            <a:alphaModFix/>
          </a:blip>
          <a:stretch>
            <a:fillRect/>
          </a:stretch>
        </p:blipFill>
        <p:spPr>
          <a:xfrm>
            <a:off x="5662025" y="1491050"/>
            <a:ext cx="2207850" cy="31249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65"/>
          <p:cNvSpPr txBox="1"/>
          <p:nvPr>
            <p:ph idx="1" type="subTitle"/>
          </p:nvPr>
        </p:nvSpPr>
        <p:spPr>
          <a:xfrm>
            <a:off x="715100" y="32431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Support searching through journal entries by tagging each one by location, emotion, and </a:t>
            </a:r>
            <a:r>
              <a:rPr lang="en"/>
              <a:t>people.</a:t>
            </a:r>
            <a:endParaRPr/>
          </a:p>
        </p:txBody>
      </p:sp>
      <p:sp>
        <p:nvSpPr>
          <p:cNvPr id="490" name="Google Shape;490;p65"/>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t>
            </a:r>
            <a:r>
              <a:rPr lang="en"/>
              <a:t>op 3 </a:t>
            </a:r>
            <a:r>
              <a:rPr lang="en"/>
              <a:t>solutions</a:t>
            </a:r>
            <a:endParaRPr/>
          </a:p>
        </p:txBody>
      </p:sp>
      <p:sp>
        <p:nvSpPr>
          <p:cNvPr id="491" name="Google Shape;491;p65"/>
          <p:cNvSpPr txBox="1"/>
          <p:nvPr>
            <p:ph idx="2" type="subTitle"/>
          </p:nvPr>
        </p:nvSpPr>
        <p:spPr>
          <a:xfrm>
            <a:off x="715100" y="25811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j</a:t>
            </a:r>
            <a:r>
              <a:rPr lang="en"/>
              <a:t>ournal tagging</a:t>
            </a:r>
            <a:endParaRPr/>
          </a:p>
        </p:txBody>
      </p:sp>
      <p:sp>
        <p:nvSpPr>
          <p:cNvPr id="492" name="Google Shape;492;p65"/>
          <p:cNvSpPr txBox="1"/>
          <p:nvPr>
            <p:ph idx="3" type="subTitle"/>
          </p:nvPr>
        </p:nvSpPr>
        <p:spPr>
          <a:xfrm>
            <a:off x="3506100" y="32431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 songs to journal entries to be able to categorize based on feelings and emotions.</a:t>
            </a:r>
            <a:endParaRPr/>
          </a:p>
        </p:txBody>
      </p:sp>
      <p:sp>
        <p:nvSpPr>
          <p:cNvPr id="493" name="Google Shape;493;p65"/>
          <p:cNvSpPr txBox="1"/>
          <p:nvPr>
            <p:ph idx="4" type="subTitle"/>
          </p:nvPr>
        </p:nvSpPr>
        <p:spPr>
          <a:xfrm>
            <a:off x="3506099" y="25811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a:t>
            </a:r>
            <a:r>
              <a:rPr lang="en"/>
              <a:t>usically driven entries</a:t>
            </a:r>
            <a:endParaRPr/>
          </a:p>
        </p:txBody>
      </p:sp>
      <p:sp>
        <p:nvSpPr>
          <p:cNvPr id="494" name="Google Shape;494;p65"/>
          <p:cNvSpPr txBox="1"/>
          <p:nvPr>
            <p:ph idx="5" type="subTitle"/>
          </p:nvPr>
        </p:nvSpPr>
        <p:spPr>
          <a:xfrm>
            <a:off x="6297202" y="3243175"/>
            <a:ext cx="2131800" cy="14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Create a digital vault where loved ones can send messages, videos, or pictures to be opened in the future.</a:t>
            </a:r>
            <a:endParaRPr/>
          </a:p>
        </p:txBody>
      </p:sp>
      <p:sp>
        <p:nvSpPr>
          <p:cNvPr id="495" name="Google Shape;495;p65"/>
          <p:cNvSpPr txBox="1"/>
          <p:nvPr>
            <p:ph idx="6" type="subTitle"/>
          </p:nvPr>
        </p:nvSpPr>
        <p:spPr>
          <a:xfrm>
            <a:off x="6297200" y="2581100"/>
            <a:ext cx="2131800" cy="73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v</a:t>
            </a:r>
            <a:r>
              <a:rPr lang="en"/>
              <a:t>irtual time capsule</a:t>
            </a:r>
            <a:endParaRPr/>
          </a:p>
        </p:txBody>
      </p:sp>
      <p:pic>
        <p:nvPicPr>
          <p:cNvPr id="496" name="Google Shape;496;p65"/>
          <p:cNvPicPr preferRelativeResize="0"/>
          <p:nvPr/>
        </p:nvPicPr>
        <p:blipFill>
          <a:blip r:embed="rId3">
            <a:alphaModFix/>
          </a:blip>
          <a:stretch>
            <a:fillRect/>
          </a:stretch>
        </p:blipFill>
        <p:spPr>
          <a:xfrm>
            <a:off x="921564" y="1447100"/>
            <a:ext cx="1566476" cy="964225"/>
          </a:xfrm>
          <a:prstGeom prst="rect">
            <a:avLst/>
          </a:prstGeom>
          <a:noFill/>
          <a:ln>
            <a:noFill/>
          </a:ln>
          <a:effectLst>
            <a:outerShdw blurRad="57150" rotWithShape="0" algn="bl" dir="5400000" dist="19050">
              <a:srgbClr val="000000">
                <a:alpha val="60000"/>
              </a:srgbClr>
            </a:outerShdw>
          </a:effectLst>
        </p:spPr>
      </p:pic>
      <p:pic>
        <p:nvPicPr>
          <p:cNvPr id="497" name="Google Shape;497;p65"/>
          <p:cNvPicPr preferRelativeResize="0"/>
          <p:nvPr/>
        </p:nvPicPr>
        <p:blipFill>
          <a:blip r:embed="rId4">
            <a:alphaModFix/>
          </a:blip>
          <a:stretch>
            <a:fillRect/>
          </a:stretch>
        </p:blipFill>
        <p:spPr>
          <a:xfrm>
            <a:off x="3776250" y="1324325"/>
            <a:ext cx="1423050" cy="1168550"/>
          </a:xfrm>
          <a:prstGeom prst="rect">
            <a:avLst/>
          </a:prstGeom>
          <a:noFill/>
          <a:ln>
            <a:noFill/>
          </a:ln>
          <a:effectLst>
            <a:outerShdw blurRad="57150" rotWithShape="0" algn="bl" dir="5400000" dist="19050">
              <a:srgbClr val="000000">
                <a:alpha val="50000"/>
              </a:srgbClr>
            </a:outerShdw>
          </a:effectLst>
        </p:spPr>
      </p:pic>
      <p:pic>
        <p:nvPicPr>
          <p:cNvPr id="498" name="Google Shape;498;p65"/>
          <p:cNvPicPr preferRelativeResize="0"/>
          <p:nvPr/>
        </p:nvPicPr>
        <p:blipFill>
          <a:blip r:embed="rId5">
            <a:alphaModFix/>
          </a:blip>
          <a:stretch>
            <a:fillRect/>
          </a:stretch>
        </p:blipFill>
        <p:spPr>
          <a:xfrm>
            <a:off x="6414275" y="1400749"/>
            <a:ext cx="1897651" cy="1015700"/>
          </a:xfrm>
          <a:prstGeom prst="rect">
            <a:avLst/>
          </a:prstGeom>
          <a:noFill/>
          <a:ln>
            <a:noFill/>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66"/>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t>
            </a:r>
            <a:r>
              <a:rPr lang="en"/>
              <a:t>rototypes </a:t>
            </a:r>
            <a:endParaRPr/>
          </a:p>
        </p:txBody>
      </p:sp>
      <p:sp>
        <p:nvSpPr>
          <p:cNvPr id="504" name="Google Shape;504;p66"/>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05</a:t>
            </a:r>
            <a:endParaRPr/>
          </a:p>
        </p:txBody>
      </p:sp>
      <p:sp>
        <p:nvSpPr>
          <p:cNvPr id="505" name="Google Shape;505;p66"/>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critical assumptions we are testing with our </a:t>
            </a:r>
            <a:r>
              <a:rPr lang="en"/>
              <a:t>experience</a:t>
            </a:r>
            <a:r>
              <a:rPr lang="en"/>
              <a:t> prototypes</a:t>
            </a:r>
            <a:endParaRPr/>
          </a:p>
        </p:txBody>
      </p:sp>
      <p:cxnSp>
        <p:nvCxnSpPr>
          <p:cNvPr id="506" name="Google Shape;506;p66">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67"/>
          <p:cNvSpPr txBox="1"/>
          <p:nvPr>
            <p:ph idx="1" type="subTitle"/>
          </p:nvPr>
        </p:nvSpPr>
        <p:spPr>
          <a:xfrm>
            <a:off x="4572000" y="1665452"/>
            <a:ext cx="4185000" cy="101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S</a:t>
            </a:r>
            <a:r>
              <a:rPr lang="en" sz="1900"/>
              <a:t>upport </a:t>
            </a:r>
            <a:r>
              <a:rPr lang="en" sz="1900"/>
              <a:t>searching</a:t>
            </a:r>
            <a:r>
              <a:rPr lang="en" sz="1900"/>
              <a:t> through journal </a:t>
            </a:r>
            <a:r>
              <a:rPr lang="en" sz="1900"/>
              <a:t>entries</a:t>
            </a:r>
            <a:r>
              <a:rPr lang="en" sz="1900"/>
              <a:t> by tagging each one by location, emotion, and people</a:t>
            </a:r>
            <a:r>
              <a:rPr lang="en" sz="1900"/>
              <a:t>. </a:t>
            </a:r>
            <a:endParaRPr sz="1900"/>
          </a:p>
        </p:txBody>
      </p:sp>
      <p:sp>
        <p:nvSpPr>
          <p:cNvPr id="512" name="Google Shape;512;p67"/>
          <p:cNvSpPr txBox="1"/>
          <p:nvPr>
            <p:ph idx="2" type="subTitle"/>
          </p:nvPr>
        </p:nvSpPr>
        <p:spPr>
          <a:xfrm>
            <a:off x="4572000" y="1085288"/>
            <a:ext cx="4616700" cy="6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accent1"/>
                </a:solidFill>
                <a:latin typeface="Albert Sans Black"/>
                <a:ea typeface="Albert Sans Black"/>
                <a:cs typeface="Albert Sans Black"/>
                <a:sym typeface="Albert Sans Black"/>
              </a:rPr>
              <a:t>s</a:t>
            </a:r>
            <a:r>
              <a:rPr lang="en" sz="2500">
                <a:solidFill>
                  <a:schemeClr val="accent1"/>
                </a:solidFill>
                <a:latin typeface="Albert Sans Black"/>
                <a:ea typeface="Albert Sans Black"/>
                <a:cs typeface="Albert Sans Black"/>
                <a:sym typeface="Albert Sans Black"/>
              </a:rPr>
              <a:t>olution</a:t>
            </a:r>
            <a:endParaRPr sz="2500">
              <a:solidFill>
                <a:schemeClr val="accent1"/>
              </a:solidFill>
              <a:latin typeface="Albert Sans Black"/>
              <a:ea typeface="Albert Sans Black"/>
              <a:cs typeface="Albert Sans Black"/>
              <a:sym typeface="Albert Sans Black"/>
            </a:endParaRPr>
          </a:p>
        </p:txBody>
      </p:sp>
      <p:sp>
        <p:nvSpPr>
          <p:cNvPr id="513" name="Google Shape;513;p67"/>
          <p:cNvSpPr txBox="1"/>
          <p:nvPr>
            <p:ph idx="1" type="subTitle"/>
          </p:nvPr>
        </p:nvSpPr>
        <p:spPr>
          <a:xfrm>
            <a:off x="4572000" y="3291438"/>
            <a:ext cx="4551000" cy="156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W</a:t>
            </a:r>
            <a:r>
              <a:rPr lang="en" sz="1900"/>
              <a:t>hen people look back at their entries, they are </a:t>
            </a:r>
            <a:r>
              <a:rPr lang="en" sz="1900"/>
              <a:t>intentionally</a:t>
            </a:r>
            <a:r>
              <a:rPr lang="en" sz="1900"/>
              <a:t> looking for ones of certain </a:t>
            </a:r>
            <a:r>
              <a:rPr lang="en" sz="1900"/>
              <a:t>emotions</a:t>
            </a:r>
            <a:r>
              <a:rPr lang="en" sz="1900"/>
              <a:t>, locations, or people</a:t>
            </a:r>
            <a:r>
              <a:rPr lang="en" sz="1900"/>
              <a:t>. </a:t>
            </a:r>
            <a:endParaRPr sz="1900"/>
          </a:p>
        </p:txBody>
      </p:sp>
      <p:sp>
        <p:nvSpPr>
          <p:cNvPr id="514" name="Google Shape;514;p67"/>
          <p:cNvSpPr txBox="1"/>
          <p:nvPr>
            <p:ph idx="2" type="subTitle"/>
          </p:nvPr>
        </p:nvSpPr>
        <p:spPr>
          <a:xfrm>
            <a:off x="4572000" y="2679138"/>
            <a:ext cx="4551000" cy="61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accent1"/>
                </a:solidFill>
                <a:latin typeface="Albert Sans Black"/>
                <a:ea typeface="Albert Sans Black"/>
                <a:cs typeface="Albert Sans Black"/>
                <a:sym typeface="Albert Sans Black"/>
              </a:rPr>
              <a:t>a</a:t>
            </a:r>
            <a:r>
              <a:rPr lang="en" sz="2500">
                <a:solidFill>
                  <a:schemeClr val="accent1"/>
                </a:solidFill>
                <a:latin typeface="Albert Sans Black"/>
                <a:ea typeface="Albert Sans Black"/>
                <a:cs typeface="Albert Sans Black"/>
                <a:sym typeface="Albert Sans Black"/>
              </a:rPr>
              <a:t>ssumption</a:t>
            </a:r>
            <a:endParaRPr sz="2500">
              <a:solidFill>
                <a:schemeClr val="accent1"/>
              </a:solidFill>
              <a:latin typeface="Albert Sans Black"/>
              <a:ea typeface="Albert Sans Black"/>
              <a:cs typeface="Albert Sans Black"/>
              <a:sym typeface="Albert Sans Black"/>
            </a:endParaRPr>
          </a:p>
        </p:txBody>
      </p:sp>
      <p:pic>
        <p:nvPicPr>
          <p:cNvPr id="515" name="Google Shape;515;p67"/>
          <p:cNvPicPr preferRelativeResize="0"/>
          <p:nvPr/>
        </p:nvPicPr>
        <p:blipFill>
          <a:blip r:embed="rId3">
            <a:alphaModFix/>
          </a:blip>
          <a:stretch>
            <a:fillRect/>
          </a:stretch>
        </p:blipFill>
        <p:spPr>
          <a:xfrm>
            <a:off x="441825" y="1741649"/>
            <a:ext cx="3610151" cy="2222200"/>
          </a:xfrm>
          <a:prstGeom prst="rect">
            <a:avLst/>
          </a:prstGeom>
          <a:noFill/>
          <a:ln>
            <a:noFill/>
          </a:ln>
          <a:effectLst>
            <a:outerShdw blurRad="57150" rotWithShape="0" algn="bl" dir="5400000" dist="19050">
              <a:srgbClr val="000000">
                <a:alpha val="60000"/>
              </a:srgbClr>
            </a:outerShdw>
          </a:effectLst>
        </p:spPr>
      </p:pic>
      <p:sp>
        <p:nvSpPr>
          <p:cNvPr id="516" name="Google Shape;516;p67"/>
          <p:cNvSpPr txBox="1"/>
          <p:nvPr>
            <p:ph idx="2" type="subTitle"/>
          </p:nvPr>
        </p:nvSpPr>
        <p:spPr>
          <a:xfrm>
            <a:off x="618250" y="271825"/>
            <a:ext cx="5462100" cy="61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t>1: journal tagging</a:t>
            </a:r>
            <a:endParaRPr sz="25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68"/>
          <p:cNvSpPr txBox="1"/>
          <p:nvPr>
            <p:ph idx="1" type="subTitle"/>
          </p:nvPr>
        </p:nvSpPr>
        <p:spPr>
          <a:xfrm>
            <a:off x="618250" y="1329449"/>
            <a:ext cx="4185000" cy="123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Have </a:t>
            </a:r>
            <a:r>
              <a:rPr lang="en" sz="1900"/>
              <a:t>participant</a:t>
            </a:r>
            <a:r>
              <a:rPr lang="en" sz="1900"/>
              <a:t> </a:t>
            </a:r>
            <a:r>
              <a:rPr b="1" lang="en" sz="1900"/>
              <a:t>journal</a:t>
            </a:r>
            <a:r>
              <a:rPr lang="en" sz="1900"/>
              <a:t> adhering as close as possible to their usual process for </a:t>
            </a:r>
            <a:r>
              <a:rPr b="1" lang="en" sz="1900"/>
              <a:t>10 minutes</a:t>
            </a:r>
            <a:r>
              <a:rPr lang="en" sz="1900"/>
              <a:t> in their </a:t>
            </a:r>
            <a:r>
              <a:rPr lang="en" sz="1900"/>
              <a:t>preferred</a:t>
            </a:r>
            <a:r>
              <a:rPr lang="en" sz="1900"/>
              <a:t> medium.</a:t>
            </a:r>
            <a:endParaRPr sz="1900"/>
          </a:p>
        </p:txBody>
      </p:sp>
      <p:sp>
        <p:nvSpPr>
          <p:cNvPr id="522" name="Google Shape;522;p68"/>
          <p:cNvSpPr txBox="1"/>
          <p:nvPr>
            <p:ph idx="2" type="subTitle"/>
          </p:nvPr>
        </p:nvSpPr>
        <p:spPr>
          <a:xfrm>
            <a:off x="618250" y="850638"/>
            <a:ext cx="4616700" cy="6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accent1"/>
                </a:solidFill>
                <a:latin typeface="Albert Sans Black"/>
                <a:ea typeface="Albert Sans Black"/>
                <a:cs typeface="Albert Sans Black"/>
                <a:sym typeface="Albert Sans Black"/>
              </a:rPr>
              <a:t>phase 1: journaling</a:t>
            </a:r>
            <a:endParaRPr sz="2500">
              <a:solidFill>
                <a:schemeClr val="accent1"/>
              </a:solidFill>
              <a:latin typeface="Albert Sans Black"/>
              <a:ea typeface="Albert Sans Black"/>
              <a:cs typeface="Albert Sans Black"/>
              <a:sym typeface="Albert Sans Black"/>
            </a:endParaRPr>
          </a:p>
        </p:txBody>
      </p:sp>
      <p:sp>
        <p:nvSpPr>
          <p:cNvPr id="523" name="Google Shape;523;p68"/>
          <p:cNvSpPr txBox="1"/>
          <p:nvPr>
            <p:ph idx="1" type="subTitle"/>
          </p:nvPr>
        </p:nvSpPr>
        <p:spPr>
          <a:xfrm>
            <a:off x="651100" y="3105575"/>
            <a:ext cx="4463100" cy="156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Upon completion, engage in </a:t>
            </a:r>
            <a:r>
              <a:rPr lang="en" sz="1900"/>
              <a:t>dialogue</a:t>
            </a:r>
            <a:r>
              <a:rPr lang="en" sz="1900"/>
              <a:t> to </a:t>
            </a:r>
            <a:r>
              <a:rPr lang="en" sz="1900"/>
              <a:t>identify</a:t>
            </a:r>
            <a:r>
              <a:rPr lang="en" sz="1900"/>
              <a:t> the </a:t>
            </a:r>
            <a:r>
              <a:rPr b="1" lang="en" sz="1900"/>
              <a:t>prominent emotions</a:t>
            </a:r>
            <a:r>
              <a:rPr lang="en" sz="1900"/>
              <a:t> or themes of the entry, and more </a:t>
            </a:r>
            <a:r>
              <a:rPr lang="en" sz="1900"/>
              <a:t>broadly</a:t>
            </a:r>
            <a:r>
              <a:rPr lang="en" sz="1900"/>
              <a:t> explore the </a:t>
            </a:r>
            <a:r>
              <a:rPr b="1" lang="en" sz="1900"/>
              <a:t>ways</a:t>
            </a:r>
            <a:r>
              <a:rPr b="1" lang="en" sz="1900"/>
              <a:t> they introspect</a:t>
            </a:r>
            <a:r>
              <a:rPr lang="en" sz="1900"/>
              <a:t> upon their </a:t>
            </a:r>
            <a:r>
              <a:rPr lang="en" sz="1900"/>
              <a:t>previous</a:t>
            </a:r>
            <a:r>
              <a:rPr lang="en" sz="1900"/>
              <a:t> entries.</a:t>
            </a:r>
            <a:endParaRPr sz="1900"/>
          </a:p>
        </p:txBody>
      </p:sp>
      <p:sp>
        <p:nvSpPr>
          <p:cNvPr id="524" name="Google Shape;524;p68"/>
          <p:cNvSpPr txBox="1"/>
          <p:nvPr>
            <p:ph idx="2" type="subTitle"/>
          </p:nvPr>
        </p:nvSpPr>
        <p:spPr>
          <a:xfrm>
            <a:off x="651100" y="2645663"/>
            <a:ext cx="4551000" cy="61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accent1"/>
                </a:solidFill>
                <a:latin typeface="Albert Sans Black"/>
                <a:ea typeface="Albert Sans Black"/>
                <a:cs typeface="Albert Sans Black"/>
                <a:sym typeface="Albert Sans Black"/>
              </a:rPr>
              <a:t>phase 2: reflection</a:t>
            </a:r>
            <a:endParaRPr sz="2500">
              <a:solidFill>
                <a:schemeClr val="accent1"/>
              </a:solidFill>
              <a:latin typeface="Albert Sans Black"/>
              <a:ea typeface="Albert Sans Black"/>
              <a:cs typeface="Albert Sans Black"/>
              <a:sym typeface="Albert Sans Black"/>
            </a:endParaRPr>
          </a:p>
        </p:txBody>
      </p:sp>
      <p:sp>
        <p:nvSpPr>
          <p:cNvPr id="525" name="Google Shape;525;p68"/>
          <p:cNvSpPr txBox="1"/>
          <p:nvPr>
            <p:ph idx="2" type="subTitle"/>
          </p:nvPr>
        </p:nvSpPr>
        <p:spPr>
          <a:xfrm>
            <a:off x="618250" y="271825"/>
            <a:ext cx="7737300" cy="61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t>experience prototype</a:t>
            </a:r>
            <a:endParaRPr sz="2500"/>
          </a:p>
        </p:txBody>
      </p:sp>
      <p:pic>
        <p:nvPicPr>
          <p:cNvPr id="526" name="Google Shape;526;p68"/>
          <p:cNvPicPr preferRelativeResize="0"/>
          <p:nvPr/>
        </p:nvPicPr>
        <p:blipFill>
          <a:blip r:embed="rId3">
            <a:alphaModFix/>
          </a:blip>
          <a:stretch>
            <a:fillRect/>
          </a:stretch>
        </p:blipFill>
        <p:spPr>
          <a:xfrm>
            <a:off x="5335375" y="1558049"/>
            <a:ext cx="3415950" cy="2288725"/>
          </a:xfrm>
          <a:prstGeom prst="rect">
            <a:avLst/>
          </a:prstGeom>
          <a:noFill/>
          <a:ln>
            <a:noFill/>
          </a:ln>
          <a:effectLst>
            <a:outerShdw blurRad="57150" rotWithShape="0" algn="bl" dir="5400000" dist="19050">
              <a:srgbClr val="000000">
                <a:alpha val="4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530" name="Shape 530"/>
        <p:cNvGrpSpPr/>
        <p:nvPr/>
      </p:nvGrpSpPr>
      <p:grpSpPr>
        <a:xfrm>
          <a:off x="0" y="0"/>
          <a:ext cx="0" cy="0"/>
          <a:chOff x="0" y="0"/>
          <a:chExt cx="0" cy="0"/>
        </a:xfrm>
      </p:grpSpPr>
      <p:sp>
        <p:nvSpPr>
          <p:cNvPr id="531" name="Google Shape;531;p69"/>
          <p:cNvSpPr txBox="1"/>
          <p:nvPr>
            <p:ph idx="1" type="subTitle"/>
          </p:nvPr>
        </p:nvSpPr>
        <p:spPr>
          <a:xfrm>
            <a:off x="4451050" y="2229299"/>
            <a:ext cx="4185000" cy="1239900"/>
          </a:xfrm>
          <a:prstGeom prst="rect">
            <a:avLst/>
          </a:prstGeom>
        </p:spPr>
        <p:txBody>
          <a:bodyPr anchor="t" anchorCtr="0" bIns="91425" lIns="91425" rIns="91425" spcFirstLastPara="1" tIns="91425" wrap="square">
            <a:noAutofit/>
          </a:bodyPr>
          <a:lstStyle/>
          <a:p>
            <a:pPr algn="l" indent="0" lvl="0" marL="0" rtl="0">
              <a:spcBef>
                <a:spcPts val="0"/>
              </a:spcBef>
              <a:spcAft>
                <a:spcPts val="0"/>
              </a:spcAft>
              <a:buNone/>
            </a:pPr>
            <a:r>
              <a:rPr lang="en" sz="1900"/>
              <a:t>has journaled </a:t>
            </a:r>
            <a:r>
              <a:rPr lang="en" sz="1900"/>
              <a:t>habitually</a:t>
            </a:r>
            <a:r>
              <a:rPr lang="en" sz="1900"/>
              <a:t> since she was 15. She enjoys singing, songwriting, and design.</a:t>
            </a:r>
            <a:endParaRPr sz="1900"/>
          </a:p>
        </p:txBody>
      </p:sp>
      <p:sp>
        <p:nvSpPr>
          <p:cNvPr id="532" name="Google Shape;532;p69"/>
          <p:cNvSpPr txBox="1"/>
          <p:nvPr>
            <p:ph idx="2" type="subTitle"/>
          </p:nvPr>
        </p:nvSpPr>
        <p:spPr>
          <a:xfrm>
            <a:off x="4451050" y="1674288"/>
            <a:ext cx="4616700" cy="662400"/>
          </a:xfrm>
          <a:prstGeom prst="rect">
            <a:avLst/>
          </a:prstGeom>
        </p:spPr>
        <p:txBody>
          <a:bodyPr anchor="b" anchorCtr="0" bIns="91425" lIns="91425" rIns="91425" spcFirstLastPara="1" tIns="91425" wrap="square">
            <a:noAutofit/>
          </a:bodyPr>
          <a:lstStyle/>
          <a:p>
            <a:pPr algn="l" indent="0" lvl="0" marL="0" rtl="0">
              <a:spcBef>
                <a:spcPts val="0"/>
              </a:spcBef>
              <a:spcAft>
                <a:spcPts val="0"/>
              </a:spcAft>
              <a:buNone/>
            </a:pPr>
            <a:r>
              <a:rPr lang="en" sz="2500">
                <a:solidFill>
                  <a:schemeClr val="accent1"/>
                </a:solidFill>
                <a:latin typeface="Albert Sans Black"/>
                <a:ea typeface="Albert Sans Black"/>
                <a:cs typeface="Albert Sans Black"/>
                <a:sym typeface="Albert Sans Black"/>
              </a:rPr>
              <a:t>Dalynn</a:t>
            </a:r>
            <a:endParaRPr sz="2500">
              <a:solidFill>
                <a:schemeClr val="accent1"/>
              </a:solidFill>
              <a:latin typeface="Albert Sans Black"/>
              <a:ea typeface="Albert Sans Black"/>
              <a:cs typeface="Albert Sans Black"/>
              <a:sym typeface="Albert Sans Black"/>
            </a:endParaRPr>
          </a:p>
        </p:txBody>
      </p:sp>
      <p:pic>
        <p:nvPicPr>
          <p:cNvPr id="533" name="Google Shape;533;p69"/>
          <p:cNvPicPr preferRelativeResize="0"/>
          <p:nvPr/>
        </p:nvPicPr>
        <p:blipFill rotWithShape="1">
          <a:blip r:embed="rId3">
            <a:alphaModFix/>
          </a:blip>
          <a:srcRect b="52" t="61"/>
          <a:stretch/>
        </p:blipFill>
        <p:spPr>
          <a:xfrm>
            <a:off x="1371550" y="1240325"/>
            <a:ext cx="2920800" cy="2829900"/>
          </a:xfrm>
          <a:prstGeom prst="roundRect">
            <a:avLst>
              <a:gd fmla="val 50000" name="adj"/>
            </a:avLst>
          </a:prstGeom>
          <a:noFill/>
          <a:ln>
            <a:noFill/>
          </a:ln>
          <a:effectLst>
            <a:outerShdw algn="bl" blurRad="57150" dir="5400000" dist="19050" rotWithShape="0">
              <a:srgbClr val="000000">
                <a:alpha val="50000"/>
              </a:srgbClr>
            </a:outerShdw>
          </a:effectLst>
        </p:spPr>
      </p:pic>
    </p:spTree>
  </p:cSld>
  <p:clrMapOvr>
    <a:masterClrMapping/>
  </p:clrMapOvr>
</p:sld>
</file>

<file path=ppt/slides/slide27.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537" name="Shape 537"/>
        <p:cNvGrpSpPr/>
        <p:nvPr/>
      </p:nvGrpSpPr>
      <p:grpSpPr>
        <a:xfrm>
          <a:off x="0" y="0"/>
          <a:ext cx="0" cy="0"/>
          <a:chOff x="0" y="0"/>
          <a:chExt cx="0" cy="0"/>
        </a:xfrm>
      </p:grpSpPr>
      <p:sp>
        <p:nvSpPr>
          <p:cNvPr id="538" name="Google Shape;538;p70"/>
          <p:cNvSpPr/>
          <p:nvPr/>
        </p:nvSpPr>
        <p:spPr>
          <a:xfrm>
            <a:off x="601175" y="654050"/>
            <a:ext cx="4374000" cy="1722000"/>
          </a:xfrm>
          <a:prstGeom prst="roundRect">
            <a:avLst>
              <a:gd fmla="val 10620" name="adj"/>
            </a:avLst>
          </a:prstGeom>
          <a:solidFill>
            <a:schemeClr val="dk2"/>
          </a:solidFill>
          <a:ln cap="flat" cmpd="sng" w="9525">
            <a:solidFill>
              <a:schemeClr val="dk2"/>
            </a:solidFill>
            <a:prstDash val="solid"/>
            <a:round/>
            <a:headEnd len="sm" type="none" w="sm"/>
            <a:tailEnd len="sm" type="none" w="sm"/>
          </a:ln>
        </p:spPr>
        <p:txBody>
          <a:bodyPr anchor="ctr" anchorCtr="0" bIns="91425" lIns="91425" rIns="91425" spcFirstLastPara="1" tIns="91425" wrap="square">
            <a:noAutofit/>
          </a:bodyPr>
          <a:lstStyle/>
          <a:p>
            <a:pPr algn="ctr" indent="0" lvl="0" marL="0" rtl="0">
              <a:spcBef>
                <a:spcPts val="0"/>
              </a:spcBef>
              <a:spcAft>
                <a:spcPts val="0"/>
              </a:spcAft>
              <a:buNone/>
            </a:pPr>
            <a:r>
              <a:t/>
            </a:r>
            <a:endParaRPr>
              <a:latin typeface="Albert Sans"/>
              <a:ea typeface="Albert Sans"/>
              <a:cs typeface="Albert Sans"/>
              <a:sym typeface="Albert Sans"/>
            </a:endParaRPr>
          </a:p>
        </p:txBody>
      </p:sp>
      <p:sp>
        <p:nvSpPr>
          <p:cNvPr id="539" name="Google Shape;539;p70"/>
          <p:cNvSpPr txBox="1"/>
          <p:nvPr>
            <p:ph idx="1" type="subTitle"/>
          </p:nvPr>
        </p:nvSpPr>
        <p:spPr>
          <a:xfrm>
            <a:off x="770650" y="1195350"/>
            <a:ext cx="4110000" cy="967500"/>
          </a:xfrm>
          <a:prstGeom prst="rect">
            <a:avLst/>
          </a:prstGeom>
        </p:spPr>
        <p:txBody>
          <a:bodyPr anchor="t" anchorCtr="0" bIns="91425" lIns="91425" rIns="91425" spcFirstLastPara="1" tIns="91425" wrap="square">
            <a:noAutofit/>
          </a:bodyPr>
          <a:lstStyle/>
          <a:p>
            <a:pPr algn="l" indent="0" lvl="0" marL="0" rtl="0">
              <a:spcBef>
                <a:spcPts val="0"/>
              </a:spcBef>
              <a:spcAft>
                <a:spcPts val="0"/>
              </a:spcAft>
              <a:buNone/>
            </a:pPr>
            <a:r>
              <a:rPr lang="en" sz="1700">
                <a:solidFill>
                  <a:srgbClr val="15110E"/>
                </a:solidFill>
                <a:latin typeface="Albert Sans Light"/>
                <a:ea typeface="Albert Sans Light"/>
                <a:cs typeface="Albert Sans Light"/>
                <a:sym typeface="Albert Sans Light"/>
              </a:rPr>
              <a:t>Only writes in journal during “turbulent” times. Thus, looking back is sometimes </a:t>
            </a:r>
            <a:r>
              <a:rPr b="1" lang="en" sz="1700">
                <a:solidFill>
                  <a:srgbClr val="15110E"/>
                </a:solidFill>
              </a:rPr>
              <a:t>detrimental</a:t>
            </a:r>
            <a:r>
              <a:rPr lang="en" sz="1700">
                <a:solidFill>
                  <a:srgbClr val="15110E"/>
                </a:solidFill>
                <a:latin typeface="Albert Sans Light"/>
                <a:ea typeface="Albert Sans Light"/>
                <a:cs typeface="Albert Sans Light"/>
                <a:sym typeface="Albert Sans Light"/>
              </a:rPr>
              <a:t> to well-being. </a:t>
            </a:r>
            <a:endParaRPr sz="1700">
              <a:solidFill>
                <a:srgbClr val="15110E"/>
              </a:solidFill>
              <a:latin typeface="Albert Sans Light"/>
              <a:ea typeface="Albert Sans Light"/>
              <a:cs typeface="Albert Sans Light"/>
              <a:sym typeface="Albert Sans Light"/>
            </a:endParaRPr>
          </a:p>
        </p:txBody>
      </p:sp>
      <p:sp>
        <p:nvSpPr>
          <p:cNvPr id="540" name="Google Shape;540;p70"/>
          <p:cNvSpPr txBox="1"/>
          <p:nvPr>
            <p:ph idx="2" type="subTitle"/>
          </p:nvPr>
        </p:nvSpPr>
        <p:spPr>
          <a:xfrm>
            <a:off x="770650" y="775973"/>
            <a:ext cx="4616700" cy="540600"/>
          </a:xfrm>
          <a:prstGeom prst="rect">
            <a:avLst/>
          </a:prstGeom>
        </p:spPr>
        <p:txBody>
          <a:bodyPr anchor="b" anchorCtr="0" bIns="91425" lIns="91425" rIns="91425" spcFirstLastPara="1" tIns="91425" wrap="square">
            <a:noAutofit/>
          </a:bodyPr>
          <a:lstStyle/>
          <a:p>
            <a:pPr algn="l" indent="0" lvl="0" marL="0" rtl="0">
              <a:spcBef>
                <a:spcPts val="0"/>
              </a:spcBef>
              <a:spcAft>
                <a:spcPts val="0"/>
              </a:spcAft>
              <a:buNone/>
            </a:pPr>
            <a:r>
              <a:rPr lang="en" sz="2500">
                <a:solidFill>
                  <a:schemeClr val="accent1"/>
                </a:solidFill>
                <a:latin typeface="Albert Sans Black"/>
                <a:ea typeface="Albert Sans Black"/>
                <a:cs typeface="Albert Sans Black"/>
                <a:sym typeface="Albert Sans Black"/>
              </a:rPr>
              <a:t>key insight</a:t>
            </a:r>
            <a:endParaRPr sz="2500">
              <a:solidFill>
                <a:schemeClr val="accent1"/>
              </a:solidFill>
              <a:latin typeface="Albert Sans Black"/>
              <a:ea typeface="Albert Sans Black"/>
              <a:cs typeface="Albert Sans Black"/>
              <a:sym typeface="Albert Sans Black"/>
            </a:endParaRPr>
          </a:p>
        </p:txBody>
      </p:sp>
      <p:sp>
        <p:nvSpPr>
          <p:cNvPr id="541" name="Google Shape;541;p70"/>
          <p:cNvSpPr txBox="1"/>
          <p:nvPr/>
        </p:nvSpPr>
        <p:spPr>
          <a:xfrm>
            <a:off x="394375" y="2650425"/>
            <a:ext cx="4932900" cy="2026800"/>
          </a:xfrm>
          <a:prstGeom prst="rect">
            <a:avLst/>
          </a:prstGeom>
          <a:noFill/>
          <a:ln>
            <a:noFill/>
          </a:ln>
        </p:spPr>
        <p:txBody>
          <a:bodyPr anchor="t" anchorCtr="0" bIns="91425" lIns="91425" rIns="91425" spcFirstLastPara="1" tIns="91425" wrap="square">
            <a:noAutofit/>
          </a:bodyPr>
          <a:lstStyle/>
          <a:p>
            <a:pPr algn="l" indent="-311150" lvl="0" marL="457200" rtl="0">
              <a:spcBef>
                <a:spcPts val="0"/>
              </a:spcBef>
              <a:spcAft>
                <a:spcPts val="0"/>
              </a:spcAft>
              <a:buSzPts val="1300"/>
              <a:buFont typeface="Albert Sans"/>
              <a:buChar char="●"/>
            </a:pPr>
            <a:r>
              <a:rPr lang="en" sz="1300">
                <a:latin typeface="Albert Sans"/>
                <a:ea typeface="Albert Sans"/>
                <a:cs typeface="Albert Sans"/>
                <a:sym typeface="Albert Sans"/>
              </a:rPr>
              <a:t>Wrote about a couple notable people during the day, and titled the entry as “feeling hopeful!!!”</a:t>
            </a:r>
            <a:endParaRPr sz="1300">
              <a:latin typeface="Albert Sans"/>
              <a:ea typeface="Albert Sans"/>
              <a:cs typeface="Albert Sans"/>
              <a:sym typeface="Albert Sans"/>
            </a:endParaRPr>
          </a:p>
          <a:p>
            <a:pPr algn="l" indent="-311150" lvl="0" marL="457200" rtl="0">
              <a:spcBef>
                <a:spcPts val="0"/>
              </a:spcBef>
              <a:spcAft>
                <a:spcPts val="0"/>
              </a:spcAft>
              <a:buSzPts val="1300"/>
              <a:buFont typeface="Albert Sans"/>
              <a:buChar char="●"/>
            </a:pPr>
            <a:r>
              <a:rPr lang="en" sz="1300">
                <a:latin typeface="Albert Sans"/>
                <a:ea typeface="Albert Sans"/>
                <a:cs typeface="Albert Sans"/>
                <a:sym typeface="Albert Sans"/>
              </a:rPr>
              <a:t>Would love to see memories with loved ones, but looking at memories no </a:t>
            </a:r>
            <a:r>
              <a:rPr lang="en" sz="1300">
                <a:latin typeface="Albert Sans"/>
                <a:ea typeface="Albert Sans"/>
                <a:cs typeface="Albert Sans"/>
                <a:sym typeface="Albert Sans"/>
              </a:rPr>
              <a:t>longer</a:t>
            </a:r>
            <a:r>
              <a:rPr lang="en" sz="1300">
                <a:latin typeface="Albert Sans"/>
                <a:ea typeface="Albert Sans"/>
                <a:cs typeface="Albert Sans"/>
                <a:sym typeface="Albert Sans"/>
              </a:rPr>
              <a:t> applicable to your life may be “damaging to the peace”</a:t>
            </a:r>
            <a:endParaRPr sz="1300">
              <a:latin typeface="Albert Sans"/>
              <a:ea typeface="Albert Sans"/>
              <a:cs typeface="Albert Sans"/>
              <a:sym typeface="Albert Sans"/>
            </a:endParaRPr>
          </a:p>
          <a:p>
            <a:pPr algn="l" indent="-311150" lvl="0" marL="457200" rtl="0">
              <a:spcBef>
                <a:spcPts val="0"/>
              </a:spcBef>
              <a:spcAft>
                <a:spcPts val="0"/>
              </a:spcAft>
              <a:buSzPts val="1300"/>
              <a:buFont typeface="Albert Sans"/>
              <a:buChar char="●"/>
            </a:pPr>
            <a:r>
              <a:rPr lang="en" sz="1300">
                <a:latin typeface="Albert Sans"/>
                <a:ea typeface="Albert Sans"/>
                <a:cs typeface="Albert Sans"/>
                <a:sym typeface="Albert Sans"/>
              </a:rPr>
              <a:t>Things she cared about in the past are a lot </a:t>
            </a:r>
            <a:r>
              <a:rPr lang="en" sz="1300">
                <a:latin typeface="Albert Sans"/>
                <a:ea typeface="Albert Sans"/>
                <a:cs typeface="Albert Sans"/>
                <a:sym typeface="Albert Sans"/>
              </a:rPr>
              <a:t>different</a:t>
            </a:r>
            <a:r>
              <a:rPr lang="en" sz="1300">
                <a:latin typeface="Albert Sans"/>
                <a:ea typeface="Albert Sans"/>
                <a:cs typeface="Albert Sans"/>
                <a:sym typeface="Albert Sans"/>
              </a:rPr>
              <a:t> than now. </a:t>
            </a:r>
            <a:endParaRPr sz="1300">
              <a:latin typeface="Albert Sans"/>
              <a:ea typeface="Albert Sans"/>
              <a:cs typeface="Albert Sans"/>
              <a:sym typeface="Albert Sans"/>
            </a:endParaRPr>
          </a:p>
          <a:p>
            <a:pPr algn="l" indent="-311150" lvl="0" marL="457200" rtl="0">
              <a:spcBef>
                <a:spcPts val="0"/>
              </a:spcBef>
              <a:spcAft>
                <a:spcPts val="0"/>
              </a:spcAft>
              <a:buSzPts val="1300"/>
              <a:buFont typeface="Albert Sans"/>
              <a:buChar char="●"/>
            </a:pPr>
            <a:r>
              <a:rPr lang="en" sz="1300">
                <a:latin typeface="Albert Sans"/>
                <a:ea typeface="Albert Sans"/>
                <a:cs typeface="Albert Sans"/>
                <a:sym typeface="Albert Sans"/>
              </a:rPr>
              <a:t>Journaling is </a:t>
            </a:r>
            <a:r>
              <a:rPr lang="en" sz="1300">
                <a:latin typeface="Albert Sans"/>
                <a:ea typeface="Albert Sans"/>
                <a:cs typeface="Albert Sans"/>
                <a:sym typeface="Albert Sans"/>
              </a:rPr>
              <a:t>primary</a:t>
            </a:r>
            <a:r>
              <a:rPr lang="en" sz="1300">
                <a:latin typeface="Albert Sans"/>
                <a:ea typeface="Albert Sans"/>
                <a:cs typeface="Albert Sans"/>
                <a:sym typeface="Albert Sans"/>
              </a:rPr>
              <a:t> a way for her to figure where she is. It’s more about the act of doing it then the product </a:t>
            </a:r>
            <a:r>
              <a:rPr lang="en" sz="1300">
                <a:latin typeface="Albert Sans"/>
                <a:ea typeface="Albert Sans"/>
                <a:cs typeface="Albert Sans"/>
                <a:sym typeface="Albert Sans"/>
              </a:rPr>
              <a:t>created</a:t>
            </a:r>
            <a:r>
              <a:rPr lang="en" sz="1300">
                <a:latin typeface="Albert Sans"/>
                <a:ea typeface="Albert Sans"/>
                <a:cs typeface="Albert Sans"/>
                <a:sym typeface="Albert Sans"/>
              </a:rPr>
              <a:t> from it.</a:t>
            </a:r>
            <a:endParaRPr sz="1300">
              <a:latin typeface="Albert Sans"/>
              <a:ea typeface="Albert Sans"/>
              <a:cs typeface="Albert Sans"/>
              <a:sym typeface="Albert Sans"/>
            </a:endParaRPr>
          </a:p>
        </p:txBody>
      </p:sp>
      <p:pic>
        <p:nvPicPr>
          <p:cNvPr id="542" name="Google Shape;542;p70"/>
          <p:cNvPicPr preferRelativeResize="0"/>
          <p:nvPr>
            <p:ph idx="2" type="pic"/>
          </p:nvPr>
        </p:nvPicPr>
        <p:blipFill rotWithShape="1">
          <a:blip r:embed="rId3">
            <a:alphaModFix/>
          </a:blip>
          <a:srcRect l="62" r="42"/>
          <a:stretch/>
        </p:blipFill>
        <p:spPr>
          <a:xfrm>
            <a:off x="5714900" y="-75"/>
            <a:ext cx="3429000" cy="51435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71"/>
          <p:cNvSpPr txBox="1"/>
          <p:nvPr>
            <p:ph idx="1" type="subTitle"/>
          </p:nvPr>
        </p:nvSpPr>
        <p:spPr>
          <a:xfrm>
            <a:off x="4572000" y="1665452"/>
            <a:ext cx="4185000" cy="101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Add songs to journal </a:t>
            </a:r>
            <a:r>
              <a:rPr lang="en" sz="1900"/>
              <a:t>entries</a:t>
            </a:r>
            <a:r>
              <a:rPr lang="en" sz="1900"/>
              <a:t> to be able to categorize based on feelings and emotions.</a:t>
            </a:r>
            <a:endParaRPr sz="1900"/>
          </a:p>
        </p:txBody>
      </p:sp>
      <p:sp>
        <p:nvSpPr>
          <p:cNvPr id="548" name="Google Shape;548;p71"/>
          <p:cNvSpPr txBox="1"/>
          <p:nvPr>
            <p:ph idx="2" type="subTitle"/>
          </p:nvPr>
        </p:nvSpPr>
        <p:spPr>
          <a:xfrm>
            <a:off x="4572000" y="1085288"/>
            <a:ext cx="4616700" cy="6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accent1"/>
                </a:solidFill>
                <a:latin typeface="Albert Sans Black"/>
                <a:ea typeface="Albert Sans Black"/>
                <a:cs typeface="Albert Sans Black"/>
                <a:sym typeface="Albert Sans Black"/>
              </a:rPr>
              <a:t>s</a:t>
            </a:r>
            <a:r>
              <a:rPr lang="en" sz="2500">
                <a:solidFill>
                  <a:schemeClr val="accent1"/>
                </a:solidFill>
                <a:latin typeface="Albert Sans Black"/>
                <a:ea typeface="Albert Sans Black"/>
                <a:cs typeface="Albert Sans Black"/>
                <a:sym typeface="Albert Sans Black"/>
              </a:rPr>
              <a:t>olution</a:t>
            </a:r>
            <a:endParaRPr sz="2500">
              <a:solidFill>
                <a:schemeClr val="accent1"/>
              </a:solidFill>
              <a:latin typeface="Albert Sans Black"/>
              <a:ea typeface="Albert Sans Black"/>
              <a:cs typeface="Albert Sans Black"/>
              <a:sym typeface="Albert Sans Black"/>
            </a:endParaRPr>
          </a:p>
        </p:txBody>
      </p:sp>
      <p:sp>
        <p:nvSpPr>
          <p:cNvPr id="549" name="Google Shape;549;p71"/>
          <p:cNvSpPr txBox="1"/>
          <p:nvPr>
            <p:ph idx="1" type="subTitle"/>
          </p:nvPr>
        </p:nvSpPr>
        <p:spPr>
          <a:xfrm>
            <a:off x="4572000" y="3291438"/>
            <a:ext cx="4551000" cy="156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Music and it’s associative power allows people to capture their thoughts in a way that words or pictures cannot. </a:t>
            </a:r>
            <a:endParaRPr sz="1900"/>
          </a:p>
        </p:txBody>
      </p:sp>
      <p:sp>
        <p:nvSpPr>
          <p:cNvPr id="550" name="Google Shape;550;p71"/>
          <p:cNvSpPr txBox="1"/>
          <p:nvPr>
            <p:ph idx="2" type="subTitle"/>
          </p:nvPr>
        </p:nvSpPr>
        <p:spPr>
          <a:xfrm>
            <a:off x="4572000" y="2679138"/>
            <a:ext cx="4551000" cy="61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accent1"/>
                </a:solidFill>
                <a:latin typeface="Albert Sans Black"/>
                <a:ea typeface="Albert Sans Black"/>
                <a:cs typeface="Albert Sans Black"/>
                <a:sym typeface="Albert Sans Black"/>
              </a:rPr>
              <a:t>a</a:t>
            </a:r>
            <a:r>
              <a:rPr lang="en" sz="2500">
                <a:solidFill>
                  <a:schemeClr val="accent1"/>
                </a:solidFill>
                <a:latin typeface="Albert Sans Black"/>
                <a:ea typeface="Albert Sans Black"/>
                <a:cs typeface="Albert Sans Black"/>
                <a:sym typeface="Albert Sans Black"/>
              </a:rPr>
              <a:t>ssumption</a:t>
            </a:r>
            <a:endParaRPr sz="2500">
              <a:solidFill>
                <a:schemeClr val="accent1"/>
              </a:solidFill>
              <a:latin typeface="Albert Sans Black"/>
              <a:ea typeface="Albert Sans Black"/>
              <a:cs typeface="Albert Sans Black"/>
              <a:sym typeface="Albert Sans Black"/>
            </a:endParaRPr>
          </a:p>
        </p:txBody>
      </p:sp>
      <p:sp>
        <p:nvSpPr>
          <p:cNvPr id="551" name="Google Shape;551;p71"/>
          <p:cNvSpPr txBox="1"/>
          <p:nvPr>
            <p:ph idx="2" type="subTitle"/>
          </p:nvPr>
        </p:nvSpPr>
        <p:spPr>
          <a:xfrm>
            <a:off x="618250" y="271825"/>
            <a:ext cx="6650700" cy="61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t>2: musically driven entries</a:t>
            </a:r>
            <a:endParaRPr sz="2500"/>
          </a:p>
        </p:txBody>
      </p:sp>
      <p:pic>
        <p:nvPicPr>
          <p:cNvPr id="552" name="Google Shape;552;p71"/>
          <p:cNvPicPr preferRelativeResize="0"/>
          <p:nvPr/>
        </p:nvPicPr>
        <p:blipFill>
          <a:blip r:embed="rId3">
            <a:alphaModFix/>
          </a:blip>
          <a:stretch>
            <a:fillRect/>
          </a:stretch>
        </p:blipFill>
        <p:spPr>
          <a:xfrm>
            <a:off x="985300" y="1573625"/>
            <a:ext cx="3075374" cy="25253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72"/>
          <p:cNvSpPr txBox="1"/>
          <p:nvPr>
            <p:ph idx="1" type="subTitle"/>
          </p:nvPr>
        </p:nvSpPr>
        <p:spPr>
          <a:xfrm>
            <a:off x="494500" y="1269999"/>
            <a:ext cx="4673100" cy="109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Have participant </a:t>
            </a:r>
            <a:r>
              <a:rPr b="1" lang="en" sz="1600"/>
              <a:t>choose 10-15 photos</a:t>
            </a:r>
            <a:r>
              <a:rPr lang="en" sz="1600"/>
              <a:t> from their past. No </a:t>
            </a:r>
            <a:r>
              <a:rPr lang="en" sz="1600"/>
              <a:t>further</a:t>
            </a:r>
            <a:r>
              <a:rPr lang="en" sz="1600"/>
              <a:t> instructions given ensuring the choices remain genuine and uninfluenced</a:t>
            </a:r>
            <a:endParaRPr sz="1600"/>
          </a:p>
        </p:txBody>
      </p:sp>
      <p:sp>
        <p:nvSpPr>
          <p:cNvPr id="558" name="Google Shape;558;p72"/>
          <p:cNvSpPr txBox="1"/>
          <p:nvPr>
            <p:ph idx="2" type="subTitle"/>
          </p:nvPr>
        </p:nvSpPr>
        <p:spPr>
          <a:xfrm>
            <a:off x="494500" y="714988"/>
            <a:ext cx="4740600" cy="6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200">
                <a:solidFill>
                  <a:schemeClr val="accent1"/>
                </a:solidFill>
                <a:latin typeface="Albert Sans Black"/>
                <a:ea typeface="Albert Sans Black"/>
                <a:cs typeface="Albert Sans Black"/>
                <a:sym typeface="Albert Sans Black"/>
              </a:rPr>
              <a:t>p</a:t>
            </a:r>
            <a:r>
              <a:rPr lang="en" sz="2200">
                <a:solidFill>
                  <a:schemeClr val="accent1"/>
                </a:solidFill>
                <a:latin typeface="Albert Sans Black"/>
                <a:ea typeface="Albert Sans Black"/>
                <a:cs typeface="Albert Sans Black"/>
                <a:sym typeface="Albert Sans Black"/>
              </a:rPr>
              <a:t>hase 1: photo selection</a:t>
            </a:r>
            <a:endParaRPr sz="2200">
              <a:solidFill>
                <a:schemeClr val="accent1"/>
              </a:solidFill>
              <a:latin typeface="Albert Sans Black"/>
              <a:ea typeface="Albert Sans Black"/>
              <a:cs typeface="Albert Sans Black"/>
              <a:sym typeface="Albert Sans Black"/>
            </a:endParaRPr>
          </a:p>
        </p:txBody>
      </p:sp>
      <p:sp>
        <p:nvSpPr>
          <p:cNvPr id="559" name="Google Shape;559;p72"/>
          <p:cNvSpPr txBox="1"/>
          <p:nvPr>
            <p:ph idx="1" type="subTitle"/>
          </p:nvPr>
        </p:nvSpPr>
        <p:spPr>
          <a:xfrm>
            <a:off x="494500" y="2834251"/>
            <a:ext cx="4673100" cy="77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Have </a:t>
            </a:r>
            <a:r>
              <a:rPr lang="en" sz="1600"/>
              <a:t>participating</a:t>
            </a:r>
            <a:r>
              <a:rPr lang="en" sz="1600"/>
              <a:t> choose a </a:t>
            </a:r>
            <a:r>
              <a:rPr b="1" lang="en" sz="1600"/>
              <a:t>piece of music</a:t>
            </a:r>
            <a:r>
              <a:rPr lang="en" sz="1600"/>
              <a:t> that </a:t>
            </a:r>
            <a:r>
              <a:rPr lang="en" sz="1600"/>
              <a:t>encapsulates</a:t>
            </a:r>
            <a:r>
              <a:rPr lang="en" sz="1600"/>
              <a:t> the photos as a collection.</a:t>
            </a:r>
            <a:endParaRPr sz="1600"/>
          </a:p>
        </p:txBody>
      </p:sp>
      <p:sp>
        <p:nvSpPr>
          <p:cNvPr id="560" name="Google Shape;560;p72"/>
          <p:cNvSpPr txBox="1"/>
          <p:nvPr>
            <p:ph idx="2" type="subTitle"/>
          </p:nvPr>
        </p:nvSpPr>
        <p:spPr>
          <a:xfrm>
            <a:off x="494500" y="2631001"/>
            <a:ext cx="4673100" cy="325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200">
                <a:solidFill>
                  <a:schemeClr val="accent1"/>
                </a:solidFill>
                <a:latin typeface="Albert Sans Black"/>
                <a:ea typeface="Albert Sans Black"/>
                <a:cs typeface="Albert Sans Black"/>
                <a:sym typeface="Albert Sans Black"/>
              </a:rPr>
              <a:t>p</a:t>
            </a:r>
            <a:r>
              <a:rPr lang="en" sz="2200">
                <a:solidFill>
                  <a:schemeClr val="accent1"/>
                </a:solidFill>
                <a:latin typeface="Albert Sans Black"/>
                <a:ea typeface="Albert Sans Black"/>
                <a:cs typeface="Albert Sans Black"/>
                <a:sym typeface="Albert Sans Black"/>
              </a:rPr>
              <a:t>hase 2: “scoring” it</a:t>
            </a:r>
            <a:endParaRPr sz="2200">
              <a:solidFill>
                <a:schemeClr val="accent1"/>
              </a:solidFill>
              <a:latin typeface="Albert Sans Black"/>
              <a:ea typeface="Albert Sans Black"/>
              <a:cs typeface="Albert Sans Black"/>
              <a:sym typeface="Albert Sans Black"/>
            </a:endParaRPr>
          </a:p>
        </p:txBody>
      </p:sp>
      <p:sp>
        <p:nvSpPr>
          <p:cNvPr id="561" name="Google Shape;561;p72"/>
          <p:cNvSpPr txBox="1"/>
          <p:nvPr>
            <p:ph idx="2" type="subTitle"/>
          </p:nvPr>
        </p:nvSpPr>
        <p:spPr>
          <a:xfrm>
            <a:off x="618250" y="271825"/>
            <a:ext cx="7737300" cy="61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t>e</a:t>
            </a:r>
            <a:r>
              <a:rPr lang="en" sz="2500"/>
              <a:t>xperience prototype</a:t>
            </a:r>
            <a:endParaRPr sz="2500"/>
          </a:p>
        </p:txBody>
      </p:sp>
      <p:sp>
        <p:nvSpPr>
          <p:cNvPr id="562" name="Google Shape;562;p72"/>
          <p:cNvSpPr txBox="1"/>
          <p:nvPr>
            <p:ph idx="1" type="subTitle"/>
          </p:nvPr>
        </p:nvSpPr>
        <p:spPr>
          <a:xfrm>
            <a:off x="494500" y="3914261"/>
            <a:ext cx="4297200" cy="123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Engage in </a:t>
            </a:r>
            <a:r>
              <a:rPr lang="en" sz="1600"/>
              <a:t>dialogue</a:t>
            </a:r>
            <a:r>
              <a:rPr lang="en" sz="1600"/>
              <a:t> aiming to delve deeper into their perceptions and their </a:t>
            </a:r>
            <a:r>
              <a:rPr b="1" lang="en" sz="1600"/>
              <a:t>influence on their retrospection</a:t>
            </a:r>
            <a:r>
              <a:rPr lang="en" sz="1600"/>
              <a:t> and connection to past memories</a:t>
            </a:r>
            <a:endParaRPr sz="1600"/>
          </a:p>
        </p:txBody>
      </p:sp>
      <p:sp>
        <p:nvSpPr>
          <p:cNvPr id="563" name="Google Shape;563;p72"/>
          <p:cNvSpPr txBox="1"/>
          <p:nvPr>
            <p:ph idx="2" type="subTitle"/>
          </p:nvPr>
        </p:nvSpPr>
        <p:spPr>
          <a:xfrm>
            <a:off x="494500" y="3574050"/>
            <a:ext cx="4740600" cy="447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200">
                <a:solidFill>
                  <a:schemeClr val="accent1"/>
                </a:solidFill>
                <a:latin typeface="Albert Sans Black"/>
                <a:ea typeface="Albert Sans Black"/>
                <a:cs typeface="Albert Sans Black"/>
                <a:sym typeface="Albert Sans Black"/>
              </a:rPr>
              <a:t>p</a:t>
            </a:r>
            <a:r>
              <a:rPr lang="en" sz="2200">
                <a:solidFill>
                  <a:schemeClr val="accent1"/>
                </a:solidFill>
                <a:latin typeface="Albert Sans Black"/>
                <a:ea typeface="Albert Sans Black"/>
                <a:cs typeface="Albert Sans Black"/>
                <a:sym typeface="Albert Sans Black"/>
              </a:rPr>
              <a:t>hase 3: reflection</a:t>
            </a:r>
            <a:endParaRPr sz="2200">
              <a:solidFill>
                <a:schemeClr val="accent1"/>
              </a:solidFill>
              <a:latin typeface="Albert Sans Black"/>
              <a:ea typeface="Albert Sans Black"/>
              <a:cs typeface="Albert Sans Black"/>
              <a:sym typeface="Albert Sans Black"/>
            </a:endParaRPr>
          </a:p>
        </p:txBody>
      </p:sp>
      <p:pic>
        <p:nvPicPr>
          <p:cNvPr id="564" name="Google Shape;564;p72"/>
          <p:cNvPicPr preferRelativeResize="0"/>
          <p:nvPr/>
        </p:nvPicPr>
        <p:blipFill>
          <a:blip r:embed="rId3">
            <a:alphaModFix/>
          </a:blip>
          <a:stretch>
            <a:fillRect/>
          </a:stretch>
        </p:blipFill>
        <p:spPr>
          <a:xfrm>
            <a:off x="5340294" y="1558043"/>
            <a:ext cx="3405676" cy="2783133"/>
          </a:xfrm>
          <a:prstGeom prst="rect">
            <a:avLst/>
          </a:prstGeom>
          <a:noFill/>
          <a:ln>
            <a:noFill/>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568" name="Shape 568"/>
        <p:cNvGrpSpPr/>
        <p:nvPr/>
      </p:nvGrpSpPr>
      <p:grpSpPr>
        <a:xfrm>
          <a:off x="0" y="0"/>
          <a:ext cx="0" cy="0"/>
          <a:chOff x="0" y="0"/>
          <a:chExt cx="0" cy="0"/>
        </a:xfrm>
      </p:grpSpPr>
      <p:sp>
        <p:nvSpPr>
          <p:cNvPr id="569" name="Google Shape;569;p73"/>
          <p:cNvSpPr/>
          <p:nvPr/>
        </p:nvSpPr>
        <p:spPr>
          <a:xfrm>
            <a:off x="601175" y="654050"/>
            <a:ext cx="4374000" cy="2079900"/>
          </a:xfrm>
          <a:prstGeom prst="roundRect">
            <a:avLst>
              <a:gd fmla="val 10620" name="adj"/>
            </a:avLst>
          </a:prstGeom>
          <a:solidFill>
            <a:schemeClr val="dk2"/>
          </a:solidFill>
          <a:ln cap="flat" cmpd="sng" w="9525">
            <a:solidFill>
              <a:schemeClr val="dk2"/>
            </a:solidFill>
            <a:prstDash val="solid"/>
            <a:round/>
            <a:headEnd len="sm" type="none" w="sm"/>
            <a:tailEnd len="sm" type="none" w="sm"/>
          </a:ln>
        </p:spPr>
        <p:txBody>
          <a:bodyPr anchor="ctr" anchorCtr="0" bIns="91425" lIns="91425" rIns="91425" spcFirstLastPara="1" tIns="91425" wrap="square">
            <a:noAutofit/>
          </a:bodyPr>
          <a:lstStyle/>
          <a:p>
            <a:pPr algn="ctr" indent="0" lvl="0" marL="0" rtl="0">
              <a:spcBef>
                <a:spcPts val="0"/>
              </a:spcBef>
              <a:spcAft>
                <a:spcPts val="0"/>
              </a:spcAft>
              <a:buNone/>
            </a:pPr>
            <a:r>
              <a:t/>
            </a:r>
            <a:endParaRPr>
              <a:latin typeface="Albert Sans"/>
              <a:ea typeface="Albert Sans"/>
              <a:cs typeface="Albert Sans"/>
              <a:sym typeface="Albert Sans"/>
            </a:endParaRPr>
          </a:p>
        </p:txBody>
      </p:sp>
      <p:sp>
        <p:nvSpPr>
          <p:cNvPr id="570" name="Google Shape;570;p73"/>
          <p:cNvSpPr txBox="1"/>
          <p:nvPr>
            <p:ph idx="1" type="subTitle"/>
          </p:nvPr>
        </p:nvSpPr>
        <p:spPr>
          <a:xfrm>
            <a:off x="770650" y="1195350"/>
            <a:ext cx="4110000" cy="967500"/>
          </a:xfrm>
          <a:prstGeom prst="rect">
            <a:avLst/>
          </a:prstGeom>
        </p:spPr>
        <p:txBody>
          <a:bodyPr anchor="t" anchorCtr="0" bIns="91425" lIns="91425" rIns="91425" spcFirstLastPara="1" tIns="91425" wrap="square">
            <a:noAutofit/>
          </a:bodyPr>
          <a:lstStyle/>
          <a:p>
            <a:pPr algn="l" indent="0" lvl="0" marL="0" rtl="0">
              <a:spcBef>
                <a:spcPts val="0"/>
              </a:spcBef>
              <a:spcAft>
                <a:spcPts val="0"/>
              </a:spcAft>
              <a:buNone/>
            </a:pPr>
            <a:r>
              <a:rPr lang="en" sz="1700">
                <a:latin typeface="Albert Sans Light"/>
                <a:ea typeface="Albert Sans Light"/>
                <a:cs typeface="Albert Sans Light"/>
                <a:sym typeface="Albert Sans Light"/>
              </a:rPr>
              <a:t>Music can bring you back to certain emotions and associated memories. “I’ve recently been stimulating myself with positive music to keep me up high” </a:t>
            </a:r>
            <a:endParaRPr sz="1700">
              <a:solidFill>
                <a:srgbClr val="15110E"/>
              </a:solidFill>
              <a:latin typeface="Albert Sans Light"/>
              <a:ea typeface="Albert Sans Light"/>
              <a:cs typeface="Albert Sans Light"/>
              <a:sym typeface="Albert Sans Light"/>
            </a:endParaRPr>
          </a:p>
        </p:txBody>
      </p:sp>
      <p:sp>
        <p:nvSpPr>
          <p:cNvPr id="571" name="Google Shape;571;p73"/>
          <p:cNvSpPr txBox="1"/>
          <p:nvPr>
            <p:ph idx="2" type="subTitle"/>
          </p:nvPr>
        </p:nvSpPr>
        <p:spPr>
          <a:xfrm>
            <a:off x="770650" y="775973"/>
            <a:ext cx="4616700" cy="540600"/>
          </a:xfrm>
          <a:prstGeom prst="rect">
            <a:avLst/>
          </a:prstGeom>
        </p:spPr>
        <p:txBody>
          <a:bodyPr anchor="b" anchorCtr="0" bIns="91425" lIns="91425" rIns="91425" spcFirstLastPara="1" tIns="91425" wrap="square">
            <a:noAutofit/>
          </a:bodyPr>
          <a:lstStyle/>
          <a:p>
            <a:pPr algn="l" indent="0" lvl="0" marL="0" rtl="0">
              <a:spcBef>
                <a:spcPts val="0"/>
              </a:spcBef>
              <a:spcAft>
                <a:spcPts val="0"/>
              </a:spcAft>
              <a:buNone/>
            </a:pPr>
            <a:r>
              <a:rPr lang="en" sz="2500">
                <a:solidFill>
                  <a:schemeClr val="accent1"/>
                </a:solidFill>
                <a:latin typeface="Albert Sans Black"/>
                <a:ea typeface="Albert Sans Black"/>
                <a:cs typeface="Albert Sans Black"/>
                <a:sym typeface="Albert Sans Black"/>
              </a:rPr>
              <a:t>key insight</a:t>
            </a:r>
            <a:endParaRPr sz="2500">
              <a:solidFill>
                <a:schemeClr val="accent1"/>
              </a:solidFill>
              <a:latin typeface="Albert Sans Black"/>
              <a:ea typeface="Albert Sans Black"/>
              <a:cs typeface="Albert Sans Black"/>
              <a:sym typeface="Albert Sans Black"/>
            </a:endParaRPr>
          </a:p>
        </p:txBody>
      </p:sp>
      <p:sp>
        <p:nvSpPr>
          <p:cNvPr id="572" name="Google Shape;572;p73"/>
          <p:cNvSpPr txBox="1"/>
          <p:nvPr/>
        </p:nvSpPr>
        <p:spPr>
          <a:xfrm>
            <a:off x="394375" y="2955225"/>
            <a:ext cx="4932900" cy="2026800"/>
          </a:xfrm>
          <a:prstGeom prst="rect">
            <a:avLst/>
          </a:prstGeom>
          <a:noFill/>
          <a:ln>
            <a:noFill/>
          </a:ln>
        </p:spPr>
        <p:txBody>
          <a:bodyPr anchor="t" anchorCtr="0" bIns="91425" lIns="91425" rIns="91425" spcFirstLastPara="1" tIns="91425" wrap="square">
            <a:noAutofit/>
          </a:bodyPr>
          <a:lstStyle/>
          <a:p>
            <a:pPr algn="l" indent="-311150" lvl="0" marL="457200" rtl="0">
              <a:spcBef>
                <a:spcPts val="0"/>
              </a:spcBef>
              <a:spcAft>
                <a:spcPts val="0"/>
              </a:spcAft>
              <a:buSzPts val="1300"/>
              <a:buFont typeface="Albert Sans"/>
              <a:buChar char="●"/>
            </a:pPr>
            <a:r>
              <a:rPr lang="en" sz="1300">
                <a:latin typeface="Albert Sans"/>
                <a:ea typeface="Albert Sans"/>
                <a:cs typeface="Albert Sans"/>
                <a:sym typeface="Albert Sans"/>
              </a:rPr>
              <a:t>Listened to a lot of sad music in the past, but realized it would often negatively affect her mood.</a:t>
            </a:r>
            <a:endParaRPr sz="1300">
              <a:latin typeface="Albert Sans"/>
              <a:ea typeface="Albert Sans"/>
              <a:cs typeface="Albert Sans"/>
              <a:sym typeface="Albert Sans"/>
            </a:endParaRPr>
          </a:p>
          <a:p>
            <a:pPr algn="l" indent="-311150" lvl="0" marL="457200" rtl="0">
              <a:spcBef>
                <a:spcPts val="0"/>
              </a:spcBef>
              <a:spcAft>
                <a:spcPts val="0"/>
              </a:spcAft>
              <a:buSzPts val="1300"/>
              <a:buFont typeface="Albert Sans"/>
              <a:buChar char="●"/>
            </a:pPr>
            <a:r>
              <a:rPr lang="en" sz="1300">
                <a:latin typeface="Albert Sans"/>
                <a:ea typeface="Albert Sans"/>
                <a:cs typeface="Albert Sans"/>
                <a:sym typeface="Albert Sans"/>
              </a:rPr>
              <a:t>Believes music is at its core very emotional, and it’s impossible to have an emotionless song. It’s a way humans can communicate emotionally in a more cryptic, less vulnerable way.</a:t>
            </a:r>
            <a:endParaRPr sz="1300">
              <a:latin typeface="Albert Sans"/>
              <a:ea typeface="Albert Sans"/>
              <a:cs typeface="Albert Sans"/>
              <a:sym typeface="Albert Sans"/>
            </a:endParaRPr>
          </a:p>
          <a:p>
            <a:pPr algn="l" indent="-311150" lvl="0" marL="457200" rtl="0">
              <a:spcBef>
                <a:spcPts val="0"/>
              </a:spcBef>
              <a:spcAft>
                <a:spcPts val="0"/>
              </a:spcAft>
              <a:buSzPts val="1300"/>
              <a:buFont typeface="Albert Sans"/>
              <a:buChar char="●"/>
            </a:pPr>
            <a:r>
              <a:rPr lang="en" sz="1300">
                <a:latin typeface="Albert Sans"/>
                <a:ea typeface="Albert Sans"/>
                <a:cs typeface="Albert Sans"/>
                <a:sym typeface="Albert Sans"/>
              </a:rPr>
              <a:t>Maps both music to memories and memories to music.</a:t>
            </a:r>
            <a:endParaRPr sz="1300">
              <a:latin typeface="Albert Sans"/>
              <a:ea typeface="Albert Sans"/>
              <a:cs typeface="Albert Sans"/>
              <a:sym typeface="Albert Sans"/>
            </a:endParaRPr>
          </a:p>
        </p:txBody>
      </p:sp>
      <p:pic>
        <p:nvPicPr>
          <p:cNvPr id="573" name="Google Shape;573;p73"/>
          <p:cNvPicPr preferRelativeResize="0"/>
          <p:nvPr>
            <p:ph idx="2" type="pic"/>
          </p:nvPr>
        </p:nvPicPr>
        <p:blipFill rotWithShape="1">
          <a:blip r:embed="rId3">
            <a:alphaModFix/>
          </a:blip>
          <a:srcRect l="77" r="77"/>
          <a:stretch/>
        </p:blipFill>
        <p:spPr>
          <a:xfrm>
            <a:off x="5714900" y="-75"/>
            <a:ext cx="3429000" cy="514350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74"/>
          <p:cNvSpPr/>
          <p:nvPr/>
        </p:nvSpPr>
        <p:spPr>
          <a:xfrm>
            <a:off x="4334975" y="1644650"/>
            <a:ext cx="4374000" cy="1424100"/>
          </a:xfrm>
          <a:prstGeom prst="roundRect">
            <a:avLst>
              <a:gd fmla="val 10620"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sp>
        <p:nvSpPr>
          <p:cNvPr id="579" name="Google Shape;579;p74"/>
          <p:cNvSpPr txBox="1"/>
          <p:nvPr>
            <p:ph idx="1" type="subTitle"/>
          </p:nvPr>
        </p:nvSpPr>
        <p:spPr>
          <a:xfrm>
            <a:off x="4504450" y="2185950"/>
            <a:ext cx="4110000" cy="96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Albert Sans Light"/>
                <a:ea typeface="Albert Sans Light"/>
                <a:cs typeface="Albert Sans Light"/>
                <a:sym typeface="Albert Sans Light"/>
              </a:rPr>
              <a:t>Uses music to mark the transitions in her day to day life. </a:t>
            </a:r>
            <a:endParaRPr sz="1700">
              <a:solidFill>
                <a:srgbClr val="15110E"/>
              </a:solidFill>
              <a:latin typeface="Albert Sans Light"/>
              <a:ea typeface="Albert Sans Light"/>
              <a:cs typeface="Albert Sans Light"/>
              <a:sym typeface="Albert Sans Light"/>
            </a:endParaRPr>
          </a:p>
        </p:txBody>
      </p:sp>
      <p:sp>
        <p:nvSpPr>
          <p:cNvPr id="580" name="Google Shape;580;p74"/>
          <p:cNvSpPr txBox="1"/>
          <p:nvPr>
            <p:ph idx="2" type="subTitle"/>
          </p:nvPr>
        </p:nvSpPr>
        <p:spPr>
          <a:xfrm>
            <a:off x="4504450" y="1766573"/>
            <a:ext cx="4616700" cy="540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accent1"/>
                </a:solidFill>
                <a:latin typeface="Albert Sans Black"/>
                <a:ea typeface="Albert Sans Black"/>
                <a:cs typeface="Albert Sans Black"/>
                <a:sym typeface="Albert Sans Black"/>
              </a:rPr>
              <a:t>key insight</a:t>
            </a:r>
            <a:endParaRPr sz="2500">
              <a:solidFill>
                <a:schemeClr val="accent1"/>
              </a:solidFill>
              <a:latin typeface="Albert Sans Black"/>
              <a:ea typeface="Albert Sans Black"/>
              <a:cs typeface="Albert Sans Black"/>
              <a:sym typeface="Albert Sans Black"/>
            </a:endParaRPr>
          </a:p>
        </p:txBody>
      </p:sp>
      <p:sp>
        <p:nvSpPr>
          <p:cNvPr id="581" name="Google Shape;581;p74"/>
          <p:cNvSpPr txBox="1"/>
          <p:nvPr/>
        </p:nvSpPr>
        <p:spPr>
          <a:xfrm>
            <a:off x="1918375" y="3412425"/>
            <a:ext cx="4932900" cy="20268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SzPts val="1300"/>
              <a:buFont typeface="Albert Sans"/>
              <a:buChar char="●"/>
            </a:pPr>
            <a:r>
              <a:rPr lang="en" sz="1300">
                <a:latin typeface="Albert Sans"/>
                <a:ea typeface="Albert Sans"/>
                <a:cs typeface="Albert Sans"/>
                <a:sym typeface="Albert Sans"/>
              </a:rPr>
              <a:t>Music and </a:t>
            </a:r>
            <a:r>
              <a:rPr lang="en" sz="1300">
                <a:latin typeface="Albert Sans"/>
                <a:ea typeface="Albert Sans"/>
                <a:cs typeface="Albert Sans"/>
                <a:sym typeface="Albert Sans"/>
              </a:rPr>
              <a:t>nature are her driving forces.</a:t>
            </a:r>
            <a:endParaRPr sz="1300">
              <a:latin typeface="Albert Sans"/>
              <a:ea typeface="Albert Sans"/>
              <a:cs typeface="Albert Sans"/>
              <a:sym typeface="Albert Sans"/>
            </a:endParaRPr>
          </a:p>
          <a:p>
            <a:pPr indent="-311150" lvl="0" marL="457200" rtl="0" algn="l">
              <a:spcBef>
                <a:spcPts val="0"/>
              </a:spcBef>
              <a:spcAft>
                <a:spcPts val="0"/>
              </a:spcAft>
              <a:buSzPts val="1300"/>
              <a:buFont typeface="Albert Sans"/>
              <a:buChar char="●"/>
            </a:pPr>
            <a:r>
              <a:rPr lang="en" sz="1300">
                <a:latin typeface="Albert Sans"/>
                <a:ea typeface="Albert Sans"/>
                <a:cs typeface="Albert Sans"/>
                <a:sym typeface="Albert Sans"/>
              </a:rPr>
              <a:t>Takes screenshots of songs at the parts that really hit home for her to look back on.</a:t>
            </a:r>
            <a:endParaRPr sz="1300">
              <a:latin typeface="Albert Sans"/>
              <a:ea typeface="Albert Sans"/>
              <a:cs typeface="Albert Sans"/>
              <a:sym typeface="Albert Sans"/>
            </a:endParaRPr>
          </a:p>
          <a:p>
            <a:pPr indent="-311150" lvl="0" marL="457200" rtl="0" algn="l">
              <a:spcBef>
                <a:spcPts val="0"/>
              </a:spcBef>
              <a:spcAft>
                <a:spcPts val="0"/>
              </a:spcAft>
              <a:buSzPts val="1300"/>
              <a:buFont typeface="Albert Sans"/>
              <a:buChar char="●"/>
            </a:pPr>
            <a:r>
              <a:rPr lang="en" sz="1300">
                <a:latin typeface="Albert Sans"/>
                <a:ea typeface="Albert Sans"/>
                <a:cs typeface="Albert Sans"/>
                <a:sym typeface="Albert Sans"/>
              </a:rPr>
              <a:t>Uses music to emotionally regulate and </a:t>
            </a:r>
            <a:r>
              <a:rPr lang="en" sz="1300">
                <a:latin typeface="Albert Sans"/>
                <a:ea typeface="Albert Sans"/>
                <a:cs typeface="Albert Sans"/>
                <a:sym typeface="Albert Sans"/>
              </a:rPr>
              <a:t>believes</a:t>
            </a:r>
            <a:r>
              <a:rPr lang="en" sz="1300">
                <a:latin typeface="Albert Sans"/>
                <a:ea typeface="Albert Sans"/>
                <a:cs typeface="Albert Sans"/>
                <a:sym typeface="Albert Sans"/>
              </a:rPr>
              <a:t> this is really healthy for her.</a:t>
            </a:r>
            <a:endParaRPr sz="1300">
              <a:latin typeface="Albert Sans"/>
              <a:ea typeface="Albert Sans"/>
              <a:cs typeface="Albert Sans"/>
              <a:sym typeface="Albert Sans"/>
            </a:endParaRPr>
          </a:p>
        </p:txBody>
      </p:sp>
      <p:sp>
        <p:nvSpPr>
          <p:cNvPr id="582" name="Google Shape;582;p74"/>
          <p:cNvSpPr txBox="1"/>
          <p:nvPr>
            <p:ph idx="1" type="subTitle"/>
          </p:nvPr>
        </p:nvSpPr>
        <p:spPr>
          <a:xfrm>
            <a:off x="641050" y="1186575"/>
            <a:ext cx="3292500" cy="123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is a healthcare professional in her 60s with photographic memory.</a:t>
            </a:r>
            <a:endParaRPr sz="1900"/>
          </a:p>
        </p:txBody>
      </p:sp>
      <p:sp>
        <p:nvSpPr>
          <p:cNvPr id="583" name="Google Shape;583;p74"/>
          <p:cNvSpPr txBox="1"/>
          <p:nvPr>
            <p:ph idx="2" type="subTitle"/>
          </p:nvPr>
        </p:nvSpPr>
        <p:spPr>
          <a:xfrm>
            <a:off x="641050" y="631563"/>
            <a:ext cx="4616700" cy="6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accent1"/>
                </a:solidFill>
                <a:latin typeface="Albert Sans Black"/>
                <a:ea typeface="Albert Sans Black"/>
                <a:cs typeface="Albert Sans Black"/>
                <a:sym typeface="Albert Sans Black"/>
              </a:rPr>
              <a:t>Jeannie</a:t>
            </a:r>
            <a:endParaRPr sz="2500">
              <a:solidFill>
                <a:schemeClr val="accent1"/>
              </a:solidFill>
              <a:latin typeface="Albert Sans Black"/>
              <a:ea typeface="Albert Sans Black"/>
              <a:cs typeface="Albert Sans Black"/>
              <a:sym typeface="Albert Sans Black"/>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75"/>
          <p:cNvSpPr txBox="1"/>
          <p:nvPr>
            <p:ph idx="1" type="subTitle"/>
          </p:nvPr>
        </p:nvSpPr>
        <p:spPr>
          <a:xfrm>
            <a:off x="4572000" y="1665450"/>
            <a:ext cx="4309800" cy="101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Create a digital vault where loved ones can send messages, videos, or pictures to be opened in the future. </a:t>
            </a:r>
            <a:endParaRPr sz="1900"/>
          </a:p>
        </p:txBody>
      </p:sp>
      <p:sp>
        <p:nvSpPr>
          <p:cNvPr id="589" name="Google Shape;589;p75"/>
          <p:cNvSpPr txBox="1"/>
          <p:nvPr>
            <p:ph idx="2" type="subTitle"/>
          </p:nvPr>
        </p:nvSpPr>
        <p:spPr>
          <a:xfrm>
            <a:off x="4572000" y="1085288"/>
            <a:ext cx="4616700" cy="6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accent1"/>
                </a:solidFill>
                <a:latin typeface="Albert Sans Black"/>
                <a:ea typeface="Albert Sans Black"/>
                <a:cs typeface="Albert Sans Black"/>
                <a:sym typeface="Albert Sans Black"/>
              </a:rPr>
              <a:t>s</a:t>
            </a:r>
            <a:r>
              <a:rPr lang="en" sz="2500">
                <a:solidFill>
                  <a:schemeClr val="accent1"/>
                </a:solidFill>
                <a:latin typeface="Albert Sans Black"/>
                <a:ea typeface="Albert Sans Black"/>
                <a:cs typeface="Albert Sans Black"/>
                <a:sym typeface="Albert Sans Black"/>
              </a:rPr>
              <a:t>olution</a:t>
            </a:r>
            <a:endParaRPr sz="2500">
              <a:solidFill>
                <a:schemeClr val="accent1"/>
              </a:solidFill>
              <a:latin typeface="Albert Sans Black"/>
              <a:ea typeface="Albert Sans Black"/>
              <a:cs typeface="Albert Sans Black"/>
              <a:sym typeface="Albert Sans Black"/>
            </a:endParaRPr>
          </a:p>
        </p:txBody>
      </p:sp>
      <p:sp>
        <p:nvSpPr>
          <p:cNvPr id="590" name="Google Shape;590;p75"/>
          <p:cNvSpPr txBox="1"/>
          <p:nvPr>
            <p:ph idx="1" type="subTitle"/>
          </p:nvPr>
        </p:nvSpPr>
        <p:spPr>
          <a:xfrm>
            <a:off x="4572000" y="3291438"/>
            <a:ext cx="4551000" cy="156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Receiving premeditated </a:t>
            </a:r>
            <a:r>
              <a:rPr lang="en" sz="1900"/>
              <a:t>surprises</a:t>
            </a:r>
            <a:r>
              <a:rPr lang="en" sz="1900"/>
              <a:t> from the past gives a boost in one’s mental well-being.</a:t>
            </a:r>
            <a:endParaRPr sz="1900"/>
          </a:p>
        </p:txBody>
      </p:sp>
      <p:sp>
        <p:nvSpPr>
          <p:cNvPr id="591" name="Google Shape;591;p75"/>
          <p:cNvSpPr txBox="1"/>
          <p:nvPr>
            <p:ph idx="2" type="subTitle"/>
          </p:nvPr>
        </p:nvSpPr>
        <p:spPr>
          <a:xfrm>
            <a:off x="4572000" y="2679138"/>
            <a:ext cx="4551000" cy="61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accent1"/>
                </a:solidFill>
                <a:latin typeface="Albert Sans Black"/>
                <a:ea typeface="Albert Sans Black"/>
                <a:cs typeface="Albert Sans Black"/>
                <a:sym typeface="Albert Sans Black"/>
              </a:rPr>
              <a:t>a</a:t>
            </a:r>
            <a:r>
              <a:rPr lang="en" sz="2500">
                <a:solidFill>
                  <a:schemeClr val="accent1"/>
                </a:solidFill>
                <a:latin typeface="Albert Sans Black"/>
                <a:ea typeface="Albert Sans Black"/>
                <a:cs typeface="Albert Sans Black"/>
                <a:sym typeface="Albert Sans Black"/>
              </a:rPr>
              <a:t>ssumption</a:t>
            </a:r>
            <a:endParaRPr sz="2500">
              <a:solidFill>
                <a:schemeClr val="accent1"/>
              </a:solidFill>
              <a:latin typeface="Albert Sans Black"/>
              <a:ea typeface="Albert Sans Black"/>
              <a:cs typeface="Albert Sans Black"/>
              <a:sym typeface="Albert Sans Black"/>
            </a:endParaRPr>
          </a:p>
        </p:txBody>
      </p:sp>
      <p:sp>
        <p:nvSpPr>
          <p:cNvPr id="592" name="Google Shape;592;p75"/>
          <p:cNvSpPr txBox="1"/>
          <p:nvPr>
            <p:ph idx="2" type="subTitle"/>
          </p:nvPr>
        </p:nvSpPr>
        <p:spPr>
          <a:xfrm>
            <a:off x="618250" y="271825"/>
            <a:ext cx="6650700" cy="61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t>3: virtual time capsule</a:t>
            </a:r>
            <a:endParaRPr sz="2500"/>
          </a:p>
        </p:txBody>
      </p:sp>
      <p:pic>
        <p:nvPicPr>
          <p:cNvPr id="593" name="Google Shape;593;p75"/>
          <p:cNvPicPr preferRelativeResize="0"/>
          <p:nvPr/>
        </p:nvPicPr>
        <p:blipFill>
          <a:blip r:embed="rId3">
            <a:alphaModFix/>
          </a:blip>
          <a:stretch>
            <a:fillRect/>
          </a:stretch>
        </p:blipFill>
        <p:spPr>
          <a:xfrm>
            <a:off x="479475" y="1895676"/>
            <a:ext cx="3869974" cy="20714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76"/>
          <p:cNvSpPr txBox="1"/>
          <p:nvPr>
            <p:ph idx="1" type="subTitle"/>
          </p:nvPr>
        </p:nvSpPr>
        <p:spPr>
          <a:xfrm>
            <a:off x="618250" y="1558049"/>
            <a:ext cx="4185000" cy="123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Coordinate with family member/friend to </a:t>
            </a:r>
            <a:r>
              <a:rPr b="1" lang="en" sz="1900"/>
              <a:t>send a picture </a:t>
            </a:r>
            <a:r>
              <a:rPr lang="en" sz="1900"/>
              <a:t>with a message to the </a:t>
            </a:r>
            <a:r>
              <a:rPr b="1" lang="en" sz="1900"/>
              <a:t>unknowing</a:t>
            </a:r>
            <a:r>
              <a:rPr lang="en" sz="1900"/>
              <a:t> </a:t>
            </a:r>
            <a:r>
              <a:rPr lang="en" sz="1900"/>
              <a:t>participant</a:t>
            </a:r>
            <a:r>
              <a:rPr lang="en" sz="1900"/>
              <a:t>. </a:t>
            </a:r>
            <a:endParaRPr sz="1900"/>
          </a:p>
        </p:txBody>
      </p:sp>
      <p:sp>
        <p:nvSpPr>
          <p:cNvPr id="599" name="Google Shape;599;p76"/>
          <p:cNvSpPr txBox="1"/>
          <p:nvPr>
            <p:ph idx="2" type="subTitle"/>
          </p:nvPr>
        </p:nvSpPr>
        <p:spPr>
          <a:xfrm>
            <a:off x="618250" y="1003038"/>
            <a:ext cx="4616700" cy="6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accent1"/>
                </a:solidFill>
                <a:latin typeface="Albert Sans Black"/>
                <a:ea typeface="Albert Sans Black"/>
                <a:cs typeface="Albert Sans Black"/>
                <a:sym typeface="Albert Sans Black"/>
              </a:rPr>
              <a:t>p</a:t>
            </a:r>
            <a:r>
              <a:rPr lang="en" sz="2500">
                <a:solidFill>
                  <a:schemeClr val="accent1"/>
                </a:solidFill>
                <a:latin typeface="Albert Sans Black"/>
                <a:ea typeface="Albert Sans Black"/>
                <a:cs typeface="Albert Sans Black"/>
                <a:sym typeface="Albert Sans Black"/>
              </a:rPr>
              <a:t>hase 1: s</a:t>
            </a:r>
            <a:r>
              <a:rPr lang="en" sz="2500">
                <a:solidFill>
                  <a:schemeClr val="accent1"/>
                </a:solidFill>
                <a:latin typeface="Albert Sans Black"/>
                <a:ea typeface="Albert Sans Black"/>
                <a:cs typeface="Albert Sans Black"/>
                <a:sym typeface="Albert Sans Black"/>
              </a:rPr>
              <a:t>urprise</a:t>
            </a:r>
            <a:r>
              <a:rPr lang="en" sz="2500">
                <a:solidFill>
                  <a:schemeClr val="accent1"/>
                </a:solidFill>
                <a:latin typeface="Albert Sans Black"/>
                <a:ea typeface="Albert Sans Black"/>
                <a:cs typeface="Albert Sans Black"/>
                <a:sym typeface="Albert Sans Black"/>
              </a:rPr>
              <a:t>!</a:t>
            </a:r>
            <a:endParaRPr sz="2500">
              <a:solidFill>
                <a:schemeClr val="accent1"/>
              </a:solidFill>
              <a:latin typeface="Albert Sans Black"/>
              <a:ea typeface="Albert Sans Black"/>
              <a:cs typeface="Albert Sans Black"/>
              <a:sym typeface="Albert Sans Black"/>
            </a:endParaRPr>
          </a:p>
        </p:txBody>
      </p:sp>
      <p:sp>
        <p:nvSpPr>
          <p:cNvPr id="600" name="Google Shape;600;p76"/>
          <p:cNvSpPr txBox="1"/>
          <p:nvPr>
            <p:ph idx="1" type="subTitle"/>
          </p:nvPr>
        </p:nvSpPr>
        <p:spPr>
          <a:xfrm>
            <a:off x="651100" y="3410363"/>
            <a:ext cx="4551000" cy="156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Engage in dialogue to </a:t>
            </a:r>
            <a:r>
              <a:rPr lang="en" sz="1900"/>
              <a:t>understand</a:t>
            </a:r>
            <a:r>
              <a:rPr lang="en" sz="1900"/>
              <a:t> the </a:t>
            </a:r>
            <a:r>
              <a:rPr b="1" lang="en" sz="1900"/>
              <a:t>emotional response</a:t>
            </a:r>
            <a:r>
              <a:rPr lang="en" sz="1900"/>
              <a:t> to the </a:t>
            </a:r>
            <a:r>
              <a:rPr lang="en" sz="1900"/>
              <a:t>surprise</a:t>
            </a:r>
            <a:r>
              <a:rPr lang="en" sz="1900"/>
              <a:t>. </a:t>
            </a:r>
            <a:endParaRPr sz="1900"/>
          </a:p>
        </p:txBody>
      </p:sp>
      <p:sp>
        <p:nvSpPr>
          <p:cNvPr id="601" name="Google Shape;601;p76"/>
          <p:cNvSpPr txBox="1"/>
          <p:nvPr>
            <p:ph idx="2" type="subTitle"/>
          </p:nvPr>
        </p:nvSpPr>
        <p:spPr>
          <a:xfrm>
            <a:off x="651100" y="2874263"/>
            <a:ext cx="4551000" cy="61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accent1"/>
                </a:solidFill>
                <a:latin typeface="Albert Sans Black"/>
                <a:ea typeface="Albert Sans Black"/>
                <a:cs typeface="Albert Sans Black"/>
                <a:sym typeface="Albert Sans Black"/>
              </a:rPr>
              <a:t>p</a:t>
            </a:r>
            <a:r>
              <a:rPr lang="en" sz="2500">
                <a:solidFill>
                  <a:schemeClr val="accent1"/>
                </a:solidFill>
                <a:latin typeface="Albert Sans Black"/>
                <a:ea typeface="Albert Sans Black"/>
                <a:cs typeface="Albert Sans Black"/>
                <a:sym typeface="Albert Sans Black"/>
              </a:rPr>
              <a:t>hase 2: reflection</a:t>
            </a:r>
            <a:endParaRPr sz="2500">
              <a:solidFill>
                <a:schemeClr val="accent1"/>
              </a:solidFill>
              <a:latin typeface="Albert Sans Black"/>
              <a:ea typeface="Albert Sans Black"/>
              <a:cs typeface="Albert Sans Black"/>
              <a:sym typeface="Albert Sans Black"/>
            </a:endParaRPr>
          </a:p>
        </p:txBody>
      </p:sp>
      <p:sp>
        <p:nvSpPr>
          <p:cNvPr id="602" name="Google Shape;602;p76"/>
          <p:cNvSpPr txBox="1"/>
          <p:nvPr>
            <p:ph idx="2" type="subTitle"/>
          </p:nvPr>
        </p:nvSpPr>
        <p:spPr>
          <a:xfrm>
            <a:off x="618250" y="271825"/>
            <a:ext cx="7737300" cy="61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t>e</a:t>
            </a:r>
            <a:r>
              <a:rPr lang="en" sz="2500"/>
              <a:t>xperience prototype</a:t>
            </a:r>
            <a:endParaRPr sz="2500"/>
          </a:p>
        </p:txBody>
      </p:sp>
      <p:pic>
        <p:nvPicPr>
          <p:cNvPr id="603" name="Google Shape;603;p76"/>
          <p:cNvPicPr preferRelativeResize="0"/>
          <p:nvPr/>
        </p:nvPicPr>
        <p:blipFill>
          <a:blip r:embed="rId3">
            <a:alphaModFix/>
          </a:blip>
          <a:stretch>
            <a:fillRect/>
          </a:stretch>
        </p:blipFill>
        <p:spPr>
          <a:xfrm>
            <a:off x="5234950" y="1003046"/>
            <a:ext cx="3641199" cy="3155250"/>
          </a:xfrm>
          <a:prstGeom prst="rect">
            <a:avLst/>
          </a:prstGeom>
          <a:noFill/>
          <a:ln>
            <a:noFill/>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607" name="Shape 607"/>
        <p:cNvGrpSpPr/>
        <p:nvPr/>
      </p:nvGrpSpPr>
      <p:grpSpPr>
        <a:xfrm>
          <a:off x="0" y="0"/>
          <a:ext cx="0" cy="0"/>
          <a:chOff x="0" y="0"/>
          <a:chExt cx="0" cy="0"/>
        </a:xfrm>
      </p:grpSpPr>
      <p:sp>
        <p:nvSpPr>
          <p:cNvPr id="608" name="Google Shape;608;p77"/>
          <p:cNvSpPr txBox="1"/>
          <p:nvPr>
            <p:ph idx="1" type="subTitle"/>
          </p:nvPr>
        </p:nvSpPr>
        <p:spPr>
          <a:xfrm>
            <a:off x="1350175" y="3431425"/>
            <a:ext cx="2897700" cy="14583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sz="1300"/>
              <a:t>Upbringing heavily emphasizes relationship with family and loved ones.</a:t>
            </a:r>
            <a:endParaRPr i="1"/>
          </a:p>
          <a:p>
            <a:pPr algn="ctr" indent="0" lvl="0" marL="0" rtl="0">
              <a:spcBef>
                <a:spcPts val="0"/>
              </a:spcBef>
              <a:spcAft>
                <a:spcPts val="0"/>
              </a:spcAft>
              <a:buNone/>
            </a:pPr>
            <a:r>
              <a:t/>
            </a:r>
            <a:endParaRPr/>
          </a:p>
          <a:p>
            <a:pPr algn="ctr" indent="0" lvl="0" marL="0" rtl="0">
              <a:spcBef>
                <a:spcPts val="0"/>
              </a:spcBef>
              <a:spcAft>
                <a:spcPts val="0"/>
              </a:spcAft>
              <a:buNone/>
            </a:pPr>
            <a:r>
              <a:t/>
            </a:r>
            <a:endParaRPr/>
          </a:p>
        </p:txBody>
      </p:sp>
      <p:sp>
        <p:nvSpPr>
          <p:cNvPr id="609" name="Google Shape;609;p77"/>
          <p:cNvSpPr txBox="1"/>
          <p:nvPr>
            <p:ph type="title"/>
          </p:nvPr>
        </p:nvSpPr>
        <p:spPr>
          <a:xfrm>
            <a:off x="715100" y="535000"/>
            <a:ext cx="7713900" cy="548700"/>
          </a:xfrm>
          <a:prstGeom prst="rect">
            <a:avLst/>
          </a:prstGeom>
        </p:spPr>
        <p:txBody>
          <a:bodyPr anchor="t" anchorCtr="0" bIns="91425" lIns="91425" rIns="91425" spcFirstLastPara="1" tIns="91425" wrap="square">
            <a:noAutofit/>
          </a:bodyPr>
          <a:lstStyle/>
          <a:p>
            <a:pPr algn="l" indent="0" lvl="0" marL="0" rtl="0">
              <a:spcBef>
                <a:spcPts val="0"/>
              </a:spcBef>
              <a:spcAft>
                <a:spcPts val="0"/>
              </a:spcAft>
              <a:buNone/>
            </a:pPr>
            <a:r>
              <a:rPr lang="en"/>
              <a:t>additional interviews</a:t>
            </a:r>
            <a:endParaRPr/>
          </a:p>
        </p:txBody>
      </p:sp>
      <p:sp>
        <p:nvSpPr>
          <p:cNvPr id="610" name="Google Shape;610;p77"/>
          <p:cNvSpPr txBox="1"/>
          <p:nvPr>
            <p:ph idx="2" type="subTitle"/>
          </p:nvPr>
        </p:nvSpPr>
        <p:spPr>
          <a:xfrm>
            <a:off x="1350175" y="3085075"/>
            <a:ext cx="2897700" cy="4191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Thomas</a:t>
            </a:r>
            <a:endParaRPr/>
          </a:p>
        </p:txBody>
      </p:sp>
      <p:sp>
        <p:nvSpPr>
          <p:cNvPr id="611" name="Google Shape;611;p77"/>
          <p:cNvSpPr txBox="1"/>
          <p:nvPr>
            <p:ph idx="1" type="subTitle"/>
          </p:nvPr>
        </p:nvSpPr>
        <p:spPr>
          <a:xfrm>
            <a:off x="5082150" y="3440713"/>
            <a:ext cx="2897700" cy="1458300"/>
          </a:xfrm>
          <a:prstGeom prst="rect">
            <a:avLst/>
          </a:prstGeom>
        </p:spPr>
        <p:txBody>
          <a:bodyPr anchor="t" anchorCtr="0" bIns="91425" lIns="91425" rIns="91425" spcFirstLastPara="1" tIns="91425" wrap="square">
            <a:noAutofit/>
          </a:bodyPr>
          <a:lstStyle/>
          <a:p>
            <a:pPr algn="ctr" indent="0" lvl="0" marL="0" rtl="0">
              <a:spcBef>
                <a:spcPts val="0"/>
              </a:spcBef>
              <a:spcAft>
                <a:spcPts val="0"/>
              </a:spcAft>
              <a:buNone/>
            </a:pPr>
            <a:r>
              <a:rPr lang="en" sz="1300"/>
              <a:t>Has long distance girlfriend, which makes digital communication very important to him.</a:t>
            </a:r>
            <a:endParaRPr sz="700"/>
          </a:p>
        </p:txBody>
      </p:sp>
      <p:sp>
        <p:nvSpPr>
          <p:cNvPr id="612" name="Google Shape;612;p77"/>
          <p:cNvSpPr txBox="1"/>
          <p:nvPr>
            <p:ph idx="2" type="subTitle"/>
          </p:nvPr>
        </p:nvSpPr>
        <p:spPr>
          <a:xfrm>
            <a:off x="5082150" y="3094363"/>
            <a:ext cx="2897700" cy="419100"/>
          </a:xfrm>
          <a:prstGeom prst="rect">
            <a:avLst/>
          </a:prstGeom>
        </p:spPr>
        <p:txBody>
          <a:bodyPr anchor="b" anchorCtr="0" bIns="91425" lIns="91425" rIns="91425" spcFirstLastPara="1" tIns="91425" wrap="square">
            <a:noAutofit/>
          </a:bodyPr>
          <a:lstStyle/>
          <a:p>
            <a:pPr algn="ctr" indent="0" lvl="0" marL="0" rtl="0">
              <a:spcBef>
                <a:spcPts val="0"/>
              </a:spcBef>
              <a:spcAft>
                <a:spcPts val="0"/>
              </a:spcAft>
              <a:buNone/>
            </a:pPr>
            <a:r>
              <a:rPr lang="en"/>
              <a:t>Luc</a:t>
            </a:r>
            <a:endParaRPr/>
          </a:p>
        </p:txBody>
      </p:sp>
      <p:pic>
        <p:nvPicPr>
          <p:cNvPr id="613" name="Google Shape;613;p77"/>
          <p:cNvPicPr preferRelativeResize="0"/>
          <p:nvPr/>
        </p:nvPicPr>
        <p:blipFill rotWithShape="1">
          <a:blip r:embed="rId3">
            <a:alphaModFix/>
          </a:blip>
          <a:srcRect b="52" t="61"/>
          <a:stretch/>
        </p:blipFill>
        <p:spPr>
          <a:xfrm>
            <a:off x="2113225" y="1668709"/>
            <a:ext cx="1371600" cy="1329300"/>
          </a:xfrm>
          <a:prstGeom prst="roundRect">
            <a:avLst>
              <a:gd fmla="val 50000" name="adj"/>
            </a:avLst>
          </a:prstGeom>
          <a:noFill/>
          <a:ln>
            <a:noFill/>
          </a:ln>
        </p:spPr>
      </p:pic>
      <p:pic>
        <p:nvPicPr>
          <p:cNvPr id="614" name="Google Shape;614;p77"/>
          <p:cNvPicPr preferRelativeResize="0"/>
          <p:nvPr/>
        </p:nvPicPr>
        <p:blipFill rotWithShape="1">
          <a:blip r:embed="rId4">
            <a:alphaModFix/>
          </a:blip>
          <a:srcRect b="52" t="61"/>
          <a:stretch/>
        </p:blipFill>
        <p:spPr>
          <a:xfrm>
            <a:off x="5823450" y="1647550"/>
            <a:ext cx="1415100" cy="1371600"/>
          </a:xfrm>
          <a:prstGeom prst="roundRect">
            <a:avLst>
              <a:gd fmla="val 50000" name="adj"/>
            </a:avLst>
          </a:prstGeom>
          <a:noFill/>
          <a:ln>
            <a:noFill/>
          </a:ln>
        </p:spPr>
      </p:pic>
    </p:spTree>
  </p:cSld>
  <p:clrMapOvr>
    <a:masterClrMapping/>
  </p:clrMapOvr>
</p:sld>
</file>

<file path=ppt/slides/slide35.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618" name="Shape 618"/>
        <p:cNvGrpSpPr/>
        <p:nvPr/>
      </p:nvGrpSpPr>
      <p:grpSpPr>
        <a:xfrm>
          <a:off x="0" y="0"/>
          <a:ext cx="0" cy="0"/>
          <a:chOff x="0" y="0"/>
          <a:chExt cx="0" cy="0"/>
        </a:xfrm>
      </p:grpSpPr>
      <p:pic>
        <p:nvPicPr>
          <p:cNvPr id="619" name="Google Shape;619;p78"/>
          <p:cNvPicPr preferRelativeResize="0"/>
          <p:nvPr/>
        </p:nvPicPr>
        <p:blipFill>
          <a:blip r:embed="rId3">
            <a:alphaModFix/>
          </a:blip>
          <a:stretch>
            <a:fillRect/>
          </a:stretch>
        </p:blipFill>
        <p:spPr>
          <a:xfrm>
            <a:off x="420550" y="884125"/>
            <a:ext cx="4729566" cy="3954575"/>
          </a:xfrm>
          <a:prstGeom prst="rect">
            <a:avLst/>
          </a:prstGeom>
          <a:noFill/>
          <a:ln>
            <a:noFill/>
          </a:ln>
          <a:effectLst>
            <a:outerShdw algn="bl" blurRad="57150" dir="5400000" dist="19050" rotWithShape="0">
              <a:srgbClr val="000000">
                <a:alpha val="50000"/>
              </a:srgbClr>
            </a:outerShdw>
          </a:effectLst>
        </p:spPr>
      </p:pic>
      <p:pic>
        <p:nvPicPr>
          <p:cNvPr id="620" name="Google Shape;620;p78"/>
          <p:cNvPicPr preferRelativeResize="0"/>
          <p:nvPr/>
        </p:nvPicPr>
        <p:blipFill rotWithShape="1">
          <a:blip r:embed="rId4">
            <a:alphaModFix/>
          </a:blip>
          <a:srcRect b="149" t="158"/>
          <a:stretch/>
        </p:blipFill>
        <p:spPr>
          <a:xfrm>
            <a:off x="5617625" y="501650"/>
            <a:ext cx="2920800" cy="2829900"/>
          </a:xfrm>
          <a:prstGeom prst="roundRect">
            <a:avLst>
              <a:gd fmla="val 5541" name="adj"/>
            </a:avLst>
          </a:prstGeom>
          <a:noFill/>
          <a:ln>
            <a:noFill/>
          </a:ln>
          <a:effectLst>
            <a:outerShdw algn="bl" blurRad="57150" dir="5400000" dist="19050" rotWithShape="0">
              <a:srgbClr val="000000">
                <a:alpha val="50000"/>
              </a:srgbClr>
            </a:outerShdw>
          </a:effectLst>
        </p:spPr>
      </p:pic>
    </p:spTree>
  </p:cSld>
  <p:clrMapOvr>
    <a:masterClrMapping/>
  </p:clrMapOvr>
</p:sld>
</file>

<file path=ppt/slides/slide36.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624" name="Shape 624"/>
        <p:cNvGrpSpPr/>
        <p:nvPr/>
      </p:nvGrpSpPr>
      <p:grpSpPr>
        <a:xfrm>
          <a:off x="0" y="0"/>
          <a:ext cx="0" cy="0"/>
          <a:chOff x="0" y="0"/>
          <a:chExt cx="0" cy="0"/>
        </a:xfrm>
      </p:grpSpPr>
      <p:sp>
        <p:nvSpPr>
          <p:cNvPr id="625" name="Google Shape;625;p79"/>
          <p:cNvSpPr/>
          <p:nvPr/>
        </p:nvSpPr>
        <p:spPr>
          <a:xfrm>
            <a:off x="601175" y="608275"/>
            <a:ext cx="4374000" cy="1844100"/>
          </a:xfrm>
          <a:prstGeom prst="roundRect">
            <a:avLst>
              <a:gd fmla="val 10620" name="adj"/>
            </a:avLst>
          </a:prstGeom>
          <a:solidFill>
            <a:schemeClr val="dk2"/>
          </a:solidFill>
          <a:ln cap="flat" cmpd="sng" w="9525">
            <a:solidFill>
              <a:schemeClr val="dk2"/>
            </a:solidFill>
            <a:prstDash val="solid"/>
            <a:round/>
            <a:headEnd len="sm" type="none" w="sm"/>
            <a:tailEnd len="sm" type="none" w="sm"/>
          </a:ln>
        </p:spPr>
        <p:txBody>
          <a:bodyPr anchor="ctr" anchorCtr="0" bIns="91425" lIns="91425" rIns="91425" spcFirstLastPara="1" tIns="91425" wrap="square">
            <a:noAutofit/>
          </a:bodyPr>
          <a:lstStyle/>
          <a:p>
            <a:pPr algn="ctr" indent="0" lvl="0" marL="0" rtl="0">
              <a:spcBef>
                <a:spcPts val="0"/>
              </a:spcBef>
              <a:spcAft>
                <a:spcPts val="0"/>
              </a:spcAft>
              <a:buNone/>
            </a:pPr>
            <a:r>
              <a:t/>
            </a:r>
            <a:endParaRPr>
              <a:latin typeface="Albert Sans"/>
              <a:ea typeface="Albert Sans"/>
              <a:cs typeface="Albert Sans"/>
              <a:sym typeface="Albert Sans"/>
            </a:endParaRPr>
          </a:p>
        </p:txBody>
      </p:sp>
      <p:sp>
        <p:nvSpPr>
          <p:cNvPr id="626" name="Google Shape;626;p79"/>
          <p:cNvSpPr txBox="1"/>
          <p:nvPr>
            <p:ph idx="1" type="subTitle"/>
          </p:nvPr>
        </p:nvSpPr>
        <p:spPr>
          <a:xfrm>
            <a:off x="736975" y="1088713"/>
            <a:ext cx="4301400" cy="1302600"/>
          </a:xfrm>
          <a:prstGeom prst="rect">
            <a:avLst/>
          </a:prstGeom>
        </p:spPr>
        <p:txBody>
          <a:bodyPr anchor="t" anchorCtr="0" bIns="91425" lIns="91425" rIns="91425" spcFirstLastPara="1" tIns="91425" wrap="square">
            <a:noAutofit/>
          </a:bodyPr>
          <a:lstStyle/>
          <a:p>
            <a:pPr algn="l" indent="0" lvl="0" marL="0" rtl="0">
              <a:spcBef>
                <a:spcPts val="0"/>
              </a:spcBef>
              <a:spcAft>
                <a:spcPts val="0"/>
              </a:spcAft>
              <a:buNone/>
            </a:pPr>
            <a:r>
              <a:rPr lang="en" sz="1700">
                <a:solidFill>
                  <a:srgbClr val="15110E"/>
                </a:solidFill>
                <a:latin typeface="Albert Sans Light"/>
                <a:ea typeface="Albert Sans Light"/>
                <a:cs typeface="Albert Sans Light"/>
                <a:sym typeface="Albert Sans Light"/>
              </a:rPr>
              <a:t>Despite valuing </a:t>
            </a:r>
            <a:r>
              <a:rPr lang="en" sz="1700">
                <a:solidFill>
                  <a:srgbClr val="15110E"/>
                </a:solidFill>
                <a:latin typeface="Albert Sans Light"/>
                <a:ea typeface="Albert Sans Light"/>
                <a:cs typeface="Albert Sans Light"/>
                <a:sym typeface="Albert Sans Light"/>
              </a:rPr>
              <a:t>connectivity</a:t>
            </a:r>
            <a:r>
              <a:rPr lang="en" sz="1700">
                <a:solidFill>
                  <a:srgbClr val="15110E"/>
                </a:solidFill>
                <a:latin typeface="Albert Sans Light"/>
                <a:ea typeface="Albert Sans Light"/>
                <a:cs typeface="Albert Sans Light"/>
                <a:sym typeface="Albert Sans Light"/>
              </a:rPr>
              <a:t> with loved ones, </a:t>
            </a:r>
            <a:r>
              <a:rPr b="1" lang="en" sz="1700">
                <a:solidFill>
                  <a:srgbClr val="15110E"/>
                </a:solidFill>
              </a:rPr>
              <a:t>unexpected</a:t>
            </a:r>
            <a:r>
              <a:rPr b="1" lang="en" sz="1700">
                <a:solidFill>
                  <a:srgbClr val="15110E"/>
                </a:solidFill>
              </a:rPr>
              <a:t> </a:t>
            </a:r>
            <a:r>
              <a:rPr b="1" lang="en" sz="1700">
                <a:solidFill>
                  <a:srgbClr val="15110E"/>
                </a:solidFill>
              </a:rPr>
              <a:t>interactions</a:t>
            </a:r>
            <a:r>
              <a:rPr b="1" lang="en" sz="1700">
                <a:solidFill>
                  <a:srgbClr val="15110E"/>
                </a:solidFill>
              </a:rPr>
              <a:t> evoke uneasiness</a:t>
            </a:r>
            <a:r>
              <a:rPr lang="en" sz="1700">
                <a:solidFill>
                  <a:srgbClr val="15110E"/>
                </a:solidFill>
                <a:latin typeface="Albert Sans Light"/>
                <a:ea typeface="Albert Sans Light"/>
                <a:cs typeface="Albert Sans Light"/>
                <a:sym typeface="Albert Sans Light"/>
              </a:rPr>
              <a:t> because they are a </a:t>
            </a:r>
            <a:r>
              <a:rPr lang="en" sz="1700">
                <a:solidFill>
                  <a:srgbClr val="15110E"/>
                </a:solidFill>
                <a:latin typeface="Albert Sans Light"/>
                <a:ea typeface="Albert Sans Light"/>
                <a:cs typeface="Albert Sans Light"/>
                <a:sym typeface="Albert Sans Light"/>
              </a:rPr>
              <a:t>deviation</a:t>
            </a:r>
            <a:r>
              <a:rPr lang="en" sz="1700">
                <a:solidFill>
                  <a:srgbClr val="15110E"/>
                </a:solidFill>
                <a:latin typeface="Albert Sans Light"/>
                <a:ea typeface="Albert Sans Light"/>
                <a:cs typeface="Albert Sans Light"/>
                <a:sym typeface="Albert Sans Light"/>
              </a:rPr>
              <a:t> from </a:t>
            </a:r>
            <a:r>
              <a:rPr lang="en" sz="1700">
                <a:solidFill>
                  <a:srgbClr val="15110E"/>
                </a:solidFill>
                <a:latin typeface="Albert Sans Light"/>
                <a:ea typeface="Albert Sans Light"/>
                <a:cs typeface="Albert Sans Light"/>
                <a:sym typeface="Albert Sans Light"/>
              </a:rPr>
              <a:t>regular</a:t>
            </a:r>
            <a:r>
              <a:rPr lang="en" sz="1700">
                <a:solidFill>
                  <a:srgbClr val="15110E"/>
                </a:solidFill>
                <a:latin typeface="Albert Sans Light"/>
                <a:ea typeface="Albert Sans Light"/>
                <a:cs typeface="Albert Sans Light"/>
                <a:sym typeface="Albert Sans Light"/>
              </a:rPr>
              <a:t> </a:t>
            </a:r>
            <a:r>
              <a:rPr lang="en" sz="1700">
                <a:solidFill>
                  <a:srgbClr val="15110E"/>
                </a:solidFill>
                <a:latin typeface="Albert Sans Light"/>
                <a:ea typeface="Albert Sans Light"/>
                <a:cs typeface="Albert Sans Light"/>
                <a:sym typeface="Albert Sans Light"/>
              </a:rPr>
              <a:t>communication</a:t>
            </a:r>
            <a:r>
              <a:rPr lang="en" sz="1700">
                <a:solidFill>
                  <a:srgbClr val="15110E"/>
                </a:solidFill>
                <a:latin typeface="Albert Sans Light"/>
                <a:ea typeface="Albert Sans Light"/>
                <a:cs typeface="Albert Sans Light"/>
                <a:sym typeface="Albert Sans Light"/>
              </a:rPr>
              <a:t> patterns. </a:t>
            </a:r>
            <a:endParaRPr sz="1700">
              <a:solidFill>
                <a:srgbClr val="15110E"/>
              </a:solidFill>
              <a:latin typeface="Albert Sans Light"/>
              <a:ea typeface="Albert Sans Light"/>
              <a:cs typeface="Albert Sans Light"/>
              <a:sym typeface="Albert Sans Light"/>
            </a:endParaRPr>
          </a:p>
        </p:txBody>
      </p:sp>
      <p:sp>
        <p:nvSpPr>
          <p:cNvPr id="627" name="Google Shape;627;p79"/>
          <p:cNvSpPr txBox="1"/>
          <p:nvPr>
            <p:ph idx="2" type="subTitle"/>
          </p:nvPr>
        </p:nvSpPr>
        <p:spPr>
          <a:xfrm>
            <a:off x="736975" y="669335"/>
            <a:ext cx="4616700" cy="540600"/>
          </a:xfrm>
          <a:prstGeom prst="rect">
            <a:avLst/>
          </a:prstGeom>
        </p:spPr>
        <p:txBody>
          <a:bodyPr anchor="b" anchorCtr="0" bIns="91425" lIns="91425" rIns="91425" spcFirstLastPara="1" tIns="91425" wrap="square">
            <a:noAutofit/>
          </a:bodyPr>
          <a:lstStyle/>
          <a:p>
            <a:pPr algn="l" indent="0" lvl="0" marL="0" rtl="0">
              <a:spcBef>
                <a:spcPts val="0"/>
              </a:spcBef>
              <a:spcAft>
                <a:spcPts val="0"/>
              </a:spcAft>
              <a:buNone/>
            </a:pPr>
            <a:r>
              <a:rPr lang="en" sz="2500">
                <a:solidFill>
                  <a:schemeClr val="accent1"/>
                </a:solidFill>
                <a:latin typeface="Albert Sans Black"/>
                <a:ea typeface="Albert Sans Black"/>
                <a:cs typeface="Albert Sans Black"/>
                <a:sym typeface="Albert Sans Black"/>
              </a:rPr>
              <a:t>k</a:t>
            </a:r>
            <a:r>
              <a:rPr lang="en" sz="2500">
                <a:solidFill>
                  <a:schemeClr val="accent1"/>
                </a:solidFill>
                <a:latin typeface="Albert Sans Black"/>
                <a:ea typeface="Albert Sans Black"/>
                <a:cs typeface="Albert Sans Black"/>
                <a:sym typeface="Albert Sans Black"/>
              </a:rPr>
              <a:t>ey insight</a:t>
            </a:r>
            <a:endParaRPr sz="2500">
              <a:solidFill>
                <a:schemeClr val="accent1"/>
              </a:solidFill>
              <a:latin typeface="Albert Sans Black"/>
              <a:ea typeface="Albert Sans Black"/>
              <a:cs typeface="Albert Sans Black"/>
              <a:sym typeface="Albert Sans Black"/>
            </a:endParaRPr>
          </a:p>
        </p:txBody>
      </p:sp>
      <p:sp>
        <p:nvSpPr>
          <p:cNvPr id="628" name="Google Shape;628;p79"/>
          <p:cNvSpPr txBox="1"/>
          <p:nvPr/>
        </p:nvSpPr>
        <p:spPr>
          <a:xfrm>
            <a:off x="470050" y="2802825"/>
            <a:ext cx="4746900" cy="2026800"/>
          </a:xfrm>
          <a:prstGeom prst="rect">
            <a:avLst/>
          </a:prstGeom>
          <a:noFill/>
          <a:ln>
            <a:noFill/>
          </a:ln>
        </p:spPr>
        <p:txBody>
          <a:bodyPr anchor="t" anchorCtr="0" bIns="91425" lIns="91425" rIns="91425" spcFirstLastPara="1" tIns="91425" wrap="square">
            <a:noAutofit/>
          </a:bodyPr>
          <a:lstStyle/>
          <a:p>
            <a:pPr algn="l" indent="-311150" lvl="0" marL="457200" rtl="0">
              <a:spcBef>
                <a:spcPts val="0"/>
              </a:spcBef>
              <a:spcAft>
                <a:spcPts val="0"/>
              </a:spcAft>
              <a:buSzPts val="1300"/>
              <a:buFont typeface="Albert Sans"/>
              <a:buChar char="●"/>
            </a:pPr>
            <a:r>
              <a:rPr lang="en" sz="1300">
                <a:latin typeface="Albert Sans"/>
                <a:ea typeface="Albert Sans"/>
                <a:cs typeface="Albert Sans"/>
                <a:sym typeface="Albert Sans"/>
              </a:rPr>
              <a:t>Doesn’t usually receive </a:t>
            </a:r>
            <a:r>
              <a:rPr lang="en" sz="1300">
                <a:latin typeface="Albert Sans"/>
                <a:ea typeface="Albert Sans"/>
                <a:cs typeface="Albert Sans"/>
                <a:sym typeface="Albert Sans"/>
              </a:rPr>
              <a:t>surprise</a:t>
            </a:r>
            <a:r>
              <a:rPr lang="en" sz="1300">
                <a:latin typeface="Albert Sans"/>
                <a:ea typeface="Albert Sans"/>
                <a:cs typeface="Albert Sans"/>
                <a:sym typeface="Albert Sans"/>
              </a:rPr>
              <a:t> messages, so felt like “something was up.” </a:t>
            </a:r>
            <a:endParaRPr sz="1300">
              <a:latin typeface="Albert Sans"/>
              <a:ea typeface="Albert Sans"/>
              <a:cs typeface="Albert Sans"/>
              <a:sym typeface="Albert Sans"/>
            </a:endParaRPr>
          </a:p>
          <a:p>
            <a:pPr algn="l" indent="-311150" lvl="0" marL="457200" rtl="0">
              <a:spcBef>
                <a:spcPts val="0"/>
              </a:spcBef>
              <a:spcAft>
                <a:spcPts val="0"/>
              </a:spcAft>
              <a:buSzPts val="1300"/>
              <a:buFont typeface="Albert Sans"/>
              <a:buChar char="●"/>
            </a:pPr>
            <a:r>
              <a:rPr lang="en" sz="1300">
                <a:latin typeface="Albert Sans"/>
                <a:ea typeface="Albert Sans"/>
                <a:cs typeface="Albert Sans"/>
                <a:sym typeface="Albert Sans"/>
              </a:rPr>
              <a:t>“Generally, I don’t expect loved ones to reach out so it’s nice when they surprise you.”</a:t>
            </a:r>
            <a:endParaRPr sz="1300">
              <a:latin typeface="Albert Sans"/>
              <a:ea typeface="Albert Sans"/>
              <a:cs typeface="Albert Sans"/>
              <a:sym typeface="Albert Sans"/>
            </a:endParaRPr>
          </a:p>
          <a:p>
            <a:pPr algn="l" indent="-311150" lvl="0" marL="457200" rtl="0">
              <a:spcBef>
                <a:spcPts val="0"/>
              </a:spcBef>
              <a:spcAft>
                <a:spcPts val="0"/>
              </a:spcAft>
              <a:buSzPts val="1300"/>
              <a:buFont typeface="Albert Sans"/>
              <a:buChar char="●"/>
            </a:pPr>
            <a:r>
              <a:rPr lang="en" sz="1300">
                <a:latin typeface="Albert Sans"/>
                <a:ea typeface="Albert Sans"/>
                <a:cs typeface="Albert Sans"/>
                <a:sym typeface="Albert Sans"/>
              </a:rPr>
              <a:t>Texted his brother to check in after not texting him for a while and received a “?” as a response.</a:t>
            </a:r>
            <a:endParaRPr sz="1300">
              <a:latin typeface="Albert Sans"/>
              <a:ea typeface="Albert Sans"/>
              <a:cs typeface="Albert Sans"/>
              <a:sym typeface="Albert Sans"/>
            </a:endParaRPr>
          </a:p>
        </p:txBody>
      </p:sp>
      <p:pic>
        <p:nvPicPr>
          <p:cNvPr id="629" name="Google Shape;629;p79"/>
          <p:cNvPicPr preferRelativeResize="0"/>
          <p:nvPr/>
        </p:nvPicPr>
        <p:blipFill rotWithShape="1">
          <a:blip r:embed="rId3">
            <a:alphaModFix/>
          </a:blip>
          <a:srcRect b="149" t="158"/>
          <a:stretch/>
        </p:blipFill>
        <p:spPr>
          <a:xfrm>
            <a:off x="5846225" y="1111250"/>
            <a:ext cx="2920800" cy="2829900"/>
          </a:xfrm>
          <a:prstGeom prst="roundRect">
            <a:avLst>
              <a:gd fmla="val 5541" name="adj"/>
            </a:avLst>
          </a:prstGeom>
          <a:noFill/>
          <a:ln>
            <a:noFill/>
          </a:ln>
          <a:effectLst>
            <a:outerShdw algn="bl" blurRad="57150" dir="5400000" dist="19050" rotWithShape="0">
              <a:srgbClr val="000000">
                <a:alpha val="50000"/>
              </a:srgbClr>
            </a:outerShdw>
          </a:effectLst>
        </p:spPr>
      </p:pic>
      <p:sp>
        <p:nvSpPr>
          <p:cNvPr id="630" name="Google Shape;630;p79"/>
          <p:cNvSpPr txBox="1"/>
          <p:nvPr/>
        </p:nvSpPr>
        <p:spPr>
          <a:xfrm>
            <a:off x="6019750" y="4055225"/>
            <a:ext cx="2678700" cy="338700"/>
          </a:xfrm>
          <a:prstGeom prst="rect">
            <a:avLst/>
          </a:prstGeom>
          <a:noFill/>
          <a:ln>
            <a:noFill/>
          </a:ln>
        </p:spPr>
        <p:txBody>
          <a:bodyPr anchor="t" anchorCtr="0" bIns="91425" lIns="91425" rIns="91425" spcFirstLastPara="1" tIns="91425" wrap="square">
            <a:spAutoFit/>
          </a:bodyPr>
          <a:lstStyle/>
          <a:p>
            <a:pPr algn="ctr" indent="0" lvl="0" marL="0" rtl="0">
              <a:spcBef>
                <a:spcPts val="0"/>
              </a:spcBef>
              <a:spcAft>
                <a:spcPts val="0"/>
              </a:spcAft>
              <a:buNone/>
            </a:pPr>
            <a:r>
              <a:rPr i="1" lang="en" sz="1000">
                <a:latin typeface="Albert Sans"/>
                <a:ea typeface="Albert Sans"/>
                <a:cs typeface="Albert Sans"/>
                <a:sym typeface="Albert Sans"/>
              </a:rPr>
              <a:t>picture sent by Katie (close friend)</a:t>
            </a:r>
            <a:endParaRPr i="1" sz="1000">
              <a:latin typeface="Albert Sans"/>
              <a:ea typeface="Albert Sans"/>
              <a:cs typeface="Albert Sans"/>
              <a:sym typeface="Albert Sans"/>
            </a:endParaRPr>
          </a:p>
        </p:txBody>
      </p:sp>
    </p:spTree>
  </p:cSld>
  <p:clrMapOvr>
    <a:masterClrMapping/>
  </p:clrMapOvr>
</p:sld>
</file>

<file path=ppt/slides/slide37.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634" name="Shape 634"/>
        <p:cNvGrpSpPr/>
        <p:nvPr/>
      </p:nvGrpSpPr>
      <p:grpSpPr>
        <a:xfrm>
          <a:off x="0" y="0"/>
          <a:ext cx="0" cy="0"/>
          <a:chOff x="0" y="0"/>
          <a:chExt cx="0" cy="0"/>
        </a:xfrm>
      </p:grpSpPr>
      <p:pic>
        <p:nvPicPr>
          <p:cNvPr id="635" name="Google Shape;635;p80"/>
          <p:cNvPicPr preferRelativeResize="0"/>
          <p:nvPr/>
        </p:nvPicPr>
        <p:blipFill>
          <a:blip r:embed="rId3">
            <a:alphaModFix/>
          </a:blip>
          <a:stretch>
            <a:fillRect/>
          </a:stretch>
        </p:blipFill>
        <p:spPr>
          <a:xfrm>
            <a:off x="554738" y="845450"/>
            <a:ext cx="4729566" cy="3954575"/>
          </a:xfrm>
          <a:prstGeom prst="rect">
            <a:avLst/>
          </a:prstGeom>
          <a:noFill/>
          <a:ln>
            <a:noFill/>
          </a:ln>
          <a:effectLst>
            <a:outerShdw algn="bl" blurRad="57150" dir="5400000" dist="19050" rotWithShape="0">
              <a:srgbClr val="000000">
                <a:alpha val="50000"/>
              </a:srgbClr>
            </a:outerShdw>
          </a:effectLst>
        </p:spPr>
      </p:pic>
      <p:pic>
        <p:nvPicPr>
          <p:cNvPr id="636" name="Google Shape;636;p80"/>
          <p:cNvPicPr preferRelativeResize="0"/>
          <p:nvPr/>
        </p:nvPicPr>
        <p:blipFill rotWithShape="1">
          <a:blip r:embed="rId4">
            <a:alphaModFix/>
          </a:blip>
          <a:srcRect b="129" t="129"/>
          <a:stretch/>
        </p:blipFill>
        <p:spPr>
          <a:xfrm>
            <a:off x="5693825" y="654050"/>
            <a:ext cx="2920800" cy="2829900"/>
          </a:xfrm>
          <a:prstGeom prst="roundRect">
            <a:avLst>
              <a:gd fmla="val 5541" name="adj"/>
            </a:avLst>
          </a:prstGeom>
          <a:noFill/>
          <a:ln>
            <a:noFill/>
          </a:ln>
          <a:effectLst>
            <a:outerShdw algn="bl" blurRad="57150" dir="5400000" dist="19050" rotWithShape="0">
              <a:srgbClr val="000000">
                <a:alpha val="50000"/>
              </a:srgbClr>
            </a:outerShdw>
          </a:effectLst>
        </p:spPr>
      </p:pic>
    </p:spTree>
  </p:cSld>
  <p:clrMapOvr>
    <a:masterClrMapping/>
  </p:clrMapOvr>
</p:sld>
</file>

<file path=ppt/slides/slide38.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640" name="Shape 640"/>
        <p:cNvGrpSpPr/>
        <p:nvPr/>
      </p:nvGrpSpPr>
      <p:grpSpPr>
        <a:xfrm>
          <a:off x="0" y="0"/>
          <a:ext cx="0" cy="0"/>
          <a:chOff x="0" y="0"/>
          <a:chExt cx="0" cy="0"/>
        </a:xfrm>
      </p:grpSpPr>
      <p:sp>
        <p:nvSpPr>
          <p:cNvPr id="641" name="Google Shape;641;p81"/>
          <p:cNvSpPr/>
          <p:nvPr/>
        </p:nvSpPr>
        <p:spPr>
          <a:xfrm>
            <a:off x="753575" y="730250"/>
            <a:ext cx="4374000" cy="1722000"/>
          </a:xfrm>
          <a:prstGeom prst="roundRect">
            <a:avLst>
              <a:gd fmla="val 10620" name="adj"/>
            </a:avLst>
          </a:prstGeom>
          <a:solidFill>
            <a:schemeClr val="dk2"/>
          </a:solidFill>
          <a:ln cap="flat" cmpd="sng" w="9525">
            <a:solidFill>
              <a:schemeClr val="dk2"/>
            </a:solidFill>
            <a:prstDash val="solid"/>
            <a:round/>
            <a:headEnd len="sm" type="none" w="sm"/>
            <a:tailEnd len="sm" type="none" w="sm"/>
          </a:ln>
        </p:spPr>
        <p:txBody>
          <a:bodyPr anchor="ctr" anchorCtr="0" bIns="91425" lIns="91425" rIns="91425" spcFirstLastPara="1" tIns="91425" wrap="square">
            <a:noAutofit/>
          </a:bodyPr>
          <a:lstStyle/>
          <a:p>
            <a:pPr algn="ctr" indent="0" lvl="0" marL="0" rtl="0">
              <a:spcBef>
                <a:spcPts val="0"/>
              </a:spcBef>
              <a:spcAft>
                <a:spcPts val="0"/>
              </a:spcAft>
              <a:buNone/>
            </a:pPr>
            <a:r>
              <a:t/>
            </a:r>
            <a:endParaRPr>
              <a:latin typeface="Albert Sans"/>
              <a:ea typeface="Albert Sans"/>
              <a:cs typeface="Albert Sans"/>
              <a:sym typeface="Albert Sans"/>
            </a:endParaRPr>
          </a:p>
        </p:txBody>
      </p:sp>
      <p:sp>
        <p:nvSpPr>
          <p:cNvPr id="642" name="Google Shape;642;p81"/>
          <p:cNvSpPr txBox="1"/>
          <p:nvPr>
            <p:ph idx="1" type="subTitle"/>
          </p:nvPr>
        </p:nvSpPr>
        <p:spPr>
          <a:xfrm>
            <a:off x="899400" y="1302050"/>
            <a:ext cx="4228200" cy="1302600"/>
          </a:xfrm>
          <a:prstGeom prst="rect">
            <a:avLst/>
          </a:prstGeom>
        </p:spPr>
        <p:txBody>
          <a:bodyPr anchor="t" anchorCtr="0" bIns="91425" lIns="91425" rIns="91425" spcFirstLastPara="1" tIns="91425" wrap="square">
            <a:noAutofit/>
          </a:bodyPr>
          <a:lstStyle/>
          <a:p>
            <a:pPr algn="l" indent="0" lvl="0" marL="0" rtl="0">
              <a:spcBef>
                <a:spcPts val="0"/>
              </a:spcBef>
              <a:spcAft>
                <a:spcPts val="0"/>
              </a:spcAft>
              <a:buNone/>
            </a:pPr>
            <a:r>
              <a:rPr lang="en" sz="1700">
                <a:solidFill>
                  <a:srgbClr val="15110E"/>
                </a:solidFill>
                <a:latin typeface="Albert Sans Light"/>
                <a:ea typeface="Albert Sans Light"/>
                <a:cs typeface="Albert Sans Light"/>
                <a:sym typeface="Albert Sans Light"/>
              </a:rPr>
              <a:t>Surprises</a:t>
            </a:r>
            <a:r>
              <a:rPr lang="en" sz="1700">
                <a:solidFill>
                  <a:srgbClr val="15110E"/>
                </a:solidFill>
                <a:latin typeface="Albert Sans Light"/>
                <a:ea typeface="Albert Sans Light"/>
                <a:cs typeface="Albert Sans Light"/>
                <a:sym typeface="Albert Sans Light"/>
              </a:rPr>
              <a:t> make you feel nice, but life is </a:t>
            </a:r>
            <a:r>
              <a:rPr lang="en" sz="1700">
                <a:solidFill>
                  <a:srgbClr val="15110E"/>
                </a:solidFill>
                <a:latin typeface="Albert Sans Light"/>
                <a:ea typeface="Albert Sans Light"/>
                <a:cs typeface="Albert Sans Light"/>
                <a:sym typeface="Albert Sans Light"/>
              </a:rPr>
              <a:t>perfectly</a:t>
            </a:r>
            <a:r>
              <a:rPr lang="en" sz="1700">
                <a:solidFill>
                  <a:srgbClr val="15110E"/>
                </a:solidFill>
                <a:latin typeface="Albert Sans Light"/>
                <a:ea typeface="Albert Sans Light"/>
                <a:cs typeface="Albert Sans Light"/>
                <a:sym typeface="Albert Sans Light"/>
              </a:rPr>
              <a:t> fine without them. It can be </a:t>
            </a:r>
            <a:r>
              <a:rPr b="1" lang="en" sz="1700">
                <a:solidFill>
                  <a:srgbClr val="15110E"/>
                </a:solidFill>
              </a:rPr>
              <a:t>harmful</a:t>
            </a:r>
            <a:r>
              <a:rPr lang="en" sz="1700">
                <a:solidFill>
                  <a:srgbClr val="15110E"/>
                </a:solidFill>
                <a:latin typeface="Albert Sans Light"/>
                <a:ea typeface="Albert Sans Light"/>
                <a:cs typeface="Albert Sans Light"/>
                <a:sym typeface="Albert Sans Light"/>
              </a:rPr>
              <a:t> to expect people to </a:t>
            </a:r>
            <a:r>
              <a:rPr lang="en" sz="1700">
                <a:solidFill>
                  <a:srgbClr val="15110E"/>
                </a:solidFill>
                <a:latin typeface="Albert Sans Light"/>
                <a:ea typeface="Albert Sans Light"/>
                <a:cs typeface="Albert Sans Light"/>
                <a:sym typeface="Albert Sans Light"/>
              </a:rPr>
              <a:t>surprise</a:t>
            </a:r>
            <a:r>
              <a:rPr lang="en" sz="1700">
                <a:solidFill>
                  <a:srgbClr val="15110E"/>
                </a:solidFill>
                <a:latin typeface="Albert Sans Light"/>
                <a:ea typeface="Albert Sans Light"/>
                <a:cs typeface="Albert Sans Light"/>
                <a:sym typeface="Albert Sans Light"/>
              </a:rPr>
              <a:t> you.</a:t>
            </a:r>
            <a:endParaRPr sz="1700">
              <a:solidFill>
                <a:srgbClr val="15110E"/>
              </a:solidFill>
              <a:latin typeface="Albert Sans Light"/>
              <a:ea typeface="Albert Sans Light"/>
              <a:cs typeface="Albert Sans Light"/>
              <a:sym typeface="Albert Sans Light"/>
            </a:endParaRPr>
          </a:p>
        </p:txBody>
      </p:sp>
      <p:sp>
        <p:nvSpPr>
          <p:cNvPr id="643" name="Google Shape;643;p81"/>
          <p:cNvSpPr txBox="1"/>
          <p:nvPr>
            <p:ph idx="2" type="subTitle"/>
          </p:nvPr>
        </p:nvSpPr>
        <p:spPr>
          <a:xfrm>
            <a:off x="899400" y="882660"/>
            <a:ext cx="4616700" cy="540600"/>
          </a:xfrm>
          <a:prstGeom prst="rect">
            <a:avLst/>
          </a:prstGeom>
        </p:spPr>
        <p:txBody>
          <a:bodyPr anchor="b" anchorCtr="0" bIns="91425" lIns="91425" rIns="91425" spcFirstLastPara="1" tIns="91425" wrap="square">
            <a:noAutofit/>
          </a:bodyPr>
          <a:lstStyle/>
          <a:p>
            <a:pPr algn="l" indent="0" lvl="0" marL="0" rtl="0">
              <a:spcBef>
                <a:spcPts val="0"/>
              </a:spcBef>
              <a:spcAft>
                <a:spcPts val="0"/>
              </a:spcAft>
              <a:buNone/>
            </a:pPr>
            <a:r>
              <a:rPr lang="en" sz="2500">
                <a:solidFill>
                  <a:schemeClr val="accent1"/>
                </a:solidFill>
                <a:latin typeface="Albert Sans Black"/>
                <a:ea typeface="Albert Sans Black"/>
                <a:cs typeface="Albert Sans Black"/>
                <a:sym typeface="Albert Sans Black"/>
              </a:rPr>
              <a:t>key insight</a:t>
            </a:r>
            <a:endParaRPr sz="2500">
              <a:solidFill>
                <a:schemeClr val="accent1"/>
              </a:solidFill>
              <a:latin typeface="Albert Sans Black"/>
              <a:ea typeface="Albert Sans Black"/>
              <a:cs typeface="Albert Sans Black"/>
              <a:sym typeface="Albert Sans Black"/>
            </a:endParaRPr>
          </a:p>
        </p:txBody>
      </p:sp>
      <p:pic>
        <p:nvPicPr>
          <p:cNvPr id="644" name="Google Shape;644;p81"/>
          <p:cNvPicPr preferRelativeResize="0"/>
          <p:nvPr/>
        </p:nvPicPr>
        <p:blipFill rotWithShape="1">
          <a:blip r:embed="rId3">
            <a:alphaModFix/>
          </a:blip>
          <a:srcRect b="129" t="129"/>
          <a:stretch/>
        </p:blipFill>
        <p:spPr>
          <a:xfrm>
            <a:off x="5846225" y="1111250"/>
            <a:ext cx="2920800" cy="2829900"/>
          </a:xfrm>
          <a:prstGeom prst="roundRect">
            <a:avLst>
              <a:gd fmla="val 5541" name="adj"/>
            </a:avLst>
          </a:prstGeom>
          <a:noFill/>
          <a:ln>
            <a:noFill/>
          </a:ln>
          <a:effectLst>
            <a:outerShdw algn="bl" blurRad="57150" dir="5400000" dist="19050" rotWithShape="0">
              <a:srgbClr val="000000">
                <a:alpha val="50000"/>
              </a:srgbClr>
            </a:outerShdw>
          </a:effectLst>
        </p:spPr>
      </p:pic>
      <p:sp>
        <p:nvSpPr>
          <p:cNvPr id="645" name="Google Shape;645;p81"/>
          <p:cNvSpPr txBox="1"/>
          <p:nvPr/>
        </p:nvSpPr>
        <p:spPr>
          <a:xfrm>
            <a:off x="159225" y="2802825"/>
            <a:ext cx="5547300" cy="2026800"/>
          </a:xfrm>
          <a:prstGeom prst="rect">
            <a:avLst/>
          </a:prstGeom>
          <a:noFill/>
          <a:ln>
            <a:noFill/>
          </a:ln>
        </p:spPr>
        <p:txBody>
          <a:bodyPr anchor="t" anchorCtr="0" bIns="91425" lIns="91425" rIns="91425" spcFirstLastPara="1" tIns="91425" wrap="square">
            <a:noAutofit/>
          </a:bodyPr>
          <a:lstStyle/>
          <a:p>
            <a:pPr algn="l" indent="-311150" lvl="0" marL="457200" rtl="0">
              <a:spcBef>
                <a:spcPts val="0"/>
              </a:spcBef>
              <a:spcAft>
                <a:spcPts val="0"/>
              </a:spcAft>
              <a:buSzPts val="1300"/>
              <a:buFont typeface="Albert Sans"/>
              <a:buChar char="●"/>
            </a:pPr>
            <a:r>
              <a:rPr b="1" lang="en" sz="1300">
                <a:latin typeface="Albert Sans"/>
                <a:ea typeface="Albert Sans"/>
                <a:cs typeface="Albert Sans"/>
                <a:sym typeface="Albert Sans"/>
              </a:rPr>
              <a:t>Questioned the genuinity</a:t>
            </a:r>
            <a:r>
              <a:rPr lang="en" sz="1300">
                <a:latin typeface="Albert Sans"/>
                <a:ea typeface="Albert Sans"/>
                <a:cs typeface="Albert Sans"/>
                <a:sym typeface="Albert Sans"/>
              </a:rPr>
              <a:t> of the act. Thought that the friend had other </a:t>
            </a:r>
            <a:r>
              <a:rPr lang="en" sz="1300">
                <a:latin typeface="Albert Sans"/>
                <a:ea typeface="Albert Sans"/>
                <a:cs typeface="Albert Sans"/>
                <a:sym typeface="Albert Sans"/>
              </a:rPr>
              <a:t>intentions</a:t>
            </a:r>
            <a:r>
              <a:rPr lang="en" sz="1300">
                <a:latin typeface="Albert Sans"/>
                <a:ea typeface="Albert Sans"/>
                <a:cs typeface="Albert Sans"/>
                <a:sym typeface="Albert Sans"/>
              </a:rPr>
              <a:t> than wanting to make him feel good.</a:t>
            </a:r>
            <a:endParaRPr sz="1300">
              <a:latin typeface="Albert Sans"/>
              <a:ea typeface="Albert Sans"/>
              <a:cs typeface="Albert Sans"/>
              <a:sym typeface="Albert Sans"/>
            </a:endParaRPr>
          </a:p>
          <a:p>
            <a:pPr algn="l" indent="-311150" lvl="0" marL="457200" rtl="0">
              <a:spcBef>
                <a:spcPts val="0"/>
              </a:spcBef>
              <a:spcAft>
                <a:spcPts val="0"/>
              </a:spcAft>
              <a:buSzPts val="1300"/>
              <a:buFont typeface="Albert Sans"/>
              <a:buChar char="●"/>
            </a:pPr>
            <a:r>
              <a:rPr lang="en" sz="1300">
                <a:latin typeface="Albert Sans"/>
                <a:ea typeface="Albert Sans"/>
                <a:cs typeface="Albert Sans"/>
                <a:sym typeface="Albert Sans"/>
              </a:rPr>
              <a:t>Doesn’t feel that much closer to the person after </a:t>
            </a:r>
            <a:r>
              <a:rPr lang="en" sz="1300">
                <a:latin typeface="Albert Sans"/>
                <a:ea typeface="Albert Sans"/>
                <a:cs typeface="Albert Sans"/>
                <a:sym typeface="Albert Sans"/>
              </a:rPr>
              <a:t>receiving</a:t>
            </a:r>
            <a:r>
              <a:rPr lang="en" sz="1300">
                <a:latin typeface="Albert Sans"/>
                <a:ea typeface="Albert Sans"/>
                <a:cs typeface="Albert Sans"/>
                <a:sym typeface="Albert Sans"/>
              </a:rPr>
              <a:t> the text. It may have been more effective if the </a:t>
            </a:r>
            <a:r>
              <a:rPr lang="en" sz="1300">
                <a:latin typeface="Albert Sans"/>
                <a:ea typeface="Albert Sans"/>
                <a:cs typeface="Albert Sans"/>
                <a:sym typeface="Albert Sans"/>
              </a:rPr>
              <a:t>surprise</a:t>
            </a:r>
            <a:r>
              <a:rPr lang="en" sz="1300">
                <a:latin typeface="Albert Sans"/>
                <a:ea typeface="Albert Sans"/>
                <a:cs typeface="Albert Sans"/>
                <a:sym typeface="Albert Sans"/>
              </a:rPr>
              <a:t> </a:t>
            </a:r>
            <a:r>
              <a:rPr b="1" lang="en" sz="1300">
                <a:latin typeface="Albert Sans"/>
                <a:ea typeface="Albert Sans"/>
                <a:cs typeface="Albert Sans"/>
                <a:sym typeface="Albert Sans"/>
              </a:rPr>
              <a:t>required more effort</a:t>
            </a:r>
            <a:r>
              <a:rPr lang="en" sz="1300">
                <a:latin typeface="Albert Sans"/>
                <a:ea typeface="Albert Sans"/>
                <a:cs typeface="Albert Sans"/>
                <a:sym typeface="Albert Sans"/>
              </a:rPr>
              <a:t> than sending a text message.</a:t>
            </a:r>
            <a:endParaRPr sz="1300">
              <a:latin typeface="Albert Sans"/>
              <a:ea typeface="Albert Sans"/>
              <a:cs typeface="Albert Sans"/>
              <a:sym typeface="Albert Sans"/>
            </a:endParaRPr>
          </a:p>
          <a:p>
            <a:pPr algn="l" indent="-311150" lvl="0" marL="457200" rtl="0">
              <a:spcBef>
                <a:spcPts val="0"/>
              </a:spcBef>
              <a:spcAft>
                <a:spcPts val="0"/>
              </a:spcAft>
              <a:buSzPts val="1300"/>
              <a:buFont typeface="Albert Sans"/>
              <a:buChar char="●"/>
            </a:pPr>
            <a:r>
              <a:rPr lang="en" sz="1300">
                <a:latin typeface="Albert Sans"/>
                <a:ea typeface="Albert Sans"/>
                <a:cs typeface="Albert Sans"/>
                <a:sym typeface="Albert Sans"/>
              </a:rPr>
              <a:t>Values relationships very highly but thinks that </a:t>
            </a:r>
            <a:r>
              <a:rPr lang="en" sz="1300">
                <a:latin typeface="Albert Sans"/>
                <a:ea typeface="Albert Sans"/>
                <a:cs typeface="Albert Sans"/>
                <a:sym typeface="Albert Sans"/>
              </a:rPr>
              <a:t>surprise</a:t>
            </a:r>
            <a:r>
              <a:rPr lang="en" sz="1300">
                <a:latin typeface="Albert Sans"/>
                <a:ea typeface="Albert Sans"/>
                <a:cs typeface="Albert Sans"/>
                <a:sym typeface="Albert Sans"/>
              </a:rPr>
              <a:t> text messages are </a:t>
            </a:r>
            <a:r>
              <a:rPr b="1" lang="en" sz="1300">
                <a:latin typeface="Albert Sans"/>
                <a:ea typeface="Albert Sans"/>
                <a:cs typeface="Albert Sans"/>
                <a:sym typeface="Albert Sans"/>
              </a:rPr>
              <a:t>not necessary</a:t>
            </a:r>
            <a:r>
              <a:rPr lang="en" sz="1300">
                <a:latin typeface="Albert Sans"/>
                <a:ea typeface="Albert Sans"/>
                <a:cs typeface="Albert Sans"/>
                <a:sym typeface="Albert Sans"/>
              </a:rPr>
              <a:t> to maintain them.</a:t>
            </a:r>
            <a:endParaRPr sz="1300">
              <a:latin typeface="Albert Sans"/>
              <a:ea typeface="Albert Sans"/>
              <a:cs typeface="Albert Sans"/>
              <a:sym typeface="Albert Sans"/>
            </a:endParaRPr>
          </a:p>
        </p:txBody>
      </p:sp>
      <p:sp>
        <p:nvSpPr>
          <p:cNvPr id="646" name="Google Shape;646;p81"/>
          <p:cNvSpPr txBox="1"/>
          <p:nvPr/>
        </p:nvSpPr>
        <p:spPr>
          <a:xfrm>
            <a:off x="6019750" y="4055225"/>
            <a:ext cx="2678700" cy="338700"/>
          </a:xfrm>
          <a:prstGeom prst="rect">
            <a:avLst/>
          </a:prstGeom>
          <a:noFill/>
          <a:ln>
            <a:noFill/>
          </a:ln>
        </p:spPr>
        <p:txBody>
          <a:bodyPr anchor="t" anchorCtr="0" bIns="91425" lIns="91425" rIns="91425" spcFirstLastPara="1" tIns="91425" wrap="square">
            <a:spAutoFit/>
          </a:bodyPr>
          <a:lstStyle/>
          <a:p>
            <a:pPr algn="ctr" indent="0" lvl="0" marL="0" rtl="0">
              <a:spcBef>
                <a:spcPts val="0"/>
              </a:spcBef>
              <a:spcAft>
                <a:spcPts val="0"/>
              </a:spcAft>
              <a:buNone/>
            </a:pPr>
            <a:r>
              <a:rPr i="1" lang="en" sz="1000">
                <a:latin typeface="Albert Sans"/>
                <a:ea typeface="Albert Sans"/>
                <a:cs typeface="Albert Sans"/>
                <a:sym typeface="Albert Sans"/>
              </a:rPr>
              <a:t>picture sent in by Emma (close friend)</a:t>
            </a:r>
            <a:endParaRPr i="1" sz="1000">
              <a:latin typeface="Albert Sans"/>
              <a:ea typeface="Albert Sans"/>
              <a:cs typeface="Albert Sans"/>
              <a:sym typeface="Albert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82"/>
          <p:cNvSpPr txBox="1"/>
          <p:nvPr>
            <p:ph idx="2" type="subTitle"/>
          </p:nvPr>
        </p:nvSpPr>
        <p:spPr>
          <a:xfrm>
            <a:off x="618250" y="376975"/>
            <a:ext cx="7737300" cy="61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t>SUMMARY</a:t>
            </a:r>
            <a:endParaRPr sz="2500"/>
          </a:p>
        </p:txBody>
      </p:sp>
      <p:sp>
        <p:nvSpPr>
          <p:cNvPr id="652" name="Google Shape;652;p82"/>
          <p:cNvSpPr/>
          <p:nvPr/>
        </p:nvSpPr>
        <p:spPr>
          <a:xfrm>
            <a:off x="715096" y="1410940"/>
            <a:ext cx="120900" cy="120900"/>
          </a:xfrm>
          <a:prstGeom prst="rect">
            <a:avLst/>
          </a:prstGeom>
          <a:solidFill>
            <a:srgbClr val="5296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82"/>
          <p:cNvSpPr txBox="1"/>
          <p:nvPr/>
        </p:nvSpPr>
        <p:spPr>
          <a:xfrm>
            <a:off x="988400" y="1242800"/>
            <a:ext cx="76716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15110E"/>
                </a:solidFill>
                <a:latin typeface="Alexandria Light"/>
                <a:ea typeface="Alexandria Light"/>
                <a:cs typeface="Alexandria Light"/>
                <a:sym typeface="Alexandria Light"/>
              </a:rPr>
              <a:t>Reflection </a:t>
            </a:r>
            <a:r>
              <a:rPr b="1" lang="en" sz="1800">
                <a:solidFill>
                  <a:srgbClr val="15110E"/>
                </a:solidFill>
                <a:latin typeface="Alexandria"/>
                <a:ea typeface="Alexandria"/>
                <a:cs typeface="Alexandria"/>
                <a:sym typeface="Alexandria"/>
              </a:rPr>
              <a:t>isn’t necessarily</a:t>
            </a:r>
            <a:r>
              <a:rPr lang="en" sz="1800">
                <a:solidFill>
                  <a:srgbClr val="15110E"/>
                </a:solidFill>
                <a:latin typeface="Alexandria Light"/>
                <a:ea typeface="Alexandria Light"/>
                <a:cs typeface="Alexandria Light"/>
                <a:sym typeface="Alexandria Light"/>
              </a:rPr>
              <a:t> healthy for mental well-being.</a:t>
            </a:r>
            <a:endParaRPr sz="1800">
              <a:solidFill>
                <a:srgbClr val="15110E"/>
              </a:solidFill>
              <a:latin typeface="Alexandria Light"/>
              <a:ea typeface="Alexandria Light"/>
              <a:cs typeface="Alexandria Light"/>
              <a:sym typeface="Alexandria Light"/>
            </a:endParaRPr>
          </a:p>
        </p:txBody>
      </p:sp>
      <p:sp>
        <p:nvSpPr>
          <p:cNvPr id="654" name="Google Shape;654;p82"/>
          <p:cNvSpPr/>
          <p:nvPr/>
        </p:nvSpPr>
        <p:spPr>
          <a:xfrm>
            <a:off x="715096" y="1868140"/>
            <a:ext cx="120900" cy="120900"/>
          </a:xfrm>
          <a:prstGeom prst="rect">
            <a:avLst/>
          </a:prstGeom>
          <a:solidFill>
            <a:srgbClr val="5296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82"/>
          <p:cNvSpPr txBox="1"/>
          <p:nvPr/>
        </p:nvSpPr>
        <p:spPr>
          <a:xfrm>
            <a:off x="988400" y="1700000"/>
            <a:ext cx="72936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15110E"/>
                </a:solidFill>
                <a:latin typeface="Alexandria Light"/>
                <a:ea typeface="Alexandria Light"/>
                <a:cs typeface="Alexandria Light"/>
                <a:sym typeface="Alexandria Light"/>
              </a:rPr>
              <a:t>Music, emotion, and memories are </a:t>
            </a:r>
            <a:r>
              <a:rPr b="1" lang="en" sz="1800">
                <a:solidFill>
                  <a:srgbClr val="15110E"/>
                </a:solidFill>
                <a:latin typeface="Alexandria"/>
                <a:ea typeface="Alexandria"/>
                <a:cs typeface="Alexandria"/>
                <a:sym typeface="Alexandria"/>
              </a:rPr>
              <a:t>tightly linked.</a:t>
            </a:r>
            <a:endParaRPr b="1" sz="1800">
              <a:solidFill>
                <a:srgbClr val="15110E"/>
              </a:solidFill>
              <a:latin typeface="Alexandria"/>
              <a:ea typeface="Alexandria"/>
              <a:cs typeface="Alexandria"/>
              <a:sym typeface="Alexandria"/>
            </a:endParaRPr>
          </a:p>
        </p:txBody>
      </p:sp>
      <p:sp>
        <p:nvSpPr>
          <p:cNvPr id="656" name="Google Shape;656;p82"/>
          <p:cNvSpPr/>
          <p:nvPr/>
        </p:nvSpPr>
        <p:spPr>
          <a:xfrm>
            <a:off x="715096" y="2325340"/>
            <a:ext cx="120900" cy="120900"/>
          </a:xfrm>
          <a:prstGeom prst="rect">
            <a:avLst/>
          </a:prstGeom>
          <a:solidFill>
            <a:srgbClr val="5296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82"/>
          <p:cNvSpPr txBox="1"/>
          <p:nvPr/>
        </p:nvSpPr>
        <p:spPr>
          <a:xfrm>
            <a:off x="988400" y="2157200"/>
            <a:ext cx="80001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15110E"/>
                </a:solidFill>
                <a:latin typeface="Alexandria Light"/>
                <a:ea typeface="Alexandria Light"/>
                <a:cs typeface="Alexandria Light"/>
                <a:sym typeface="Alexandria Light"/>
              </a:rPr>
              <a:t>Some journal </a:t>
            </a:r>
            <a:r>
              <a:rPr b="1" lang="en" sz="1800">
                <a:solidFill>
                  <a:srgbClr val="15110E"/>
                </a:solidFill>
                <a:latin typeface="Alexandria"/>
                <a:ea typeface="Alexandria"/>
                <a:cs typeface="Alexandria"/>
                <a:sym typeface="Alexandria"/>
              </a:rPr>
              <a:t>for introspection</a:t>
            </a:r>
            <a:r>
              <a:rPr lang="en" sz="1800">
                <a:solidFill>
                  <a:srgbClr val="15110E"/>
                </a:solidFill>
                <a:latin typeface="Alexandria Light"/>
                <a:ea typeface="Alexandria Light"/>
                <a:cs typeface="Alexandria Light"/>
                <a:sym typeface="Alexandria Light"/>
              </a:rPr>
              <a:t> rather than to have an end product.</a:t>
            </a:r>
            <a:endParaRPr sz="1800">
              <a:solidFill>
                <a:srgbClr val="15110E"/>
              </a:solidFill>
              <a:latin typeface="Alexandria Light"/>
              <a:ea typeface="Alexandria Light"/>
              <a:cs typeface="Alexandria Light"/>
              <a:sym typeface="Alexandria Light"/>
            </a:endParaRPr>
          </a:p>
        </p:txBody>
      </p:sp>
      <p:sp>
        <p:nvSpPr>
          <p:cNvPr id="658" name="Google Shape;658;p82"/>
          <p:cNvSpPr/>
          <p:nvPr/>
        </p:nvSpPr>
        <p:spPr>
          <a:xfrm>
            <a:off x="715096" y="2782540"/>
            <a:ext cx="120900" cy="120900"/>
          </a:xfrm>
          <a:prstGeom prst="rect">
            <a:avLst/>
          </a:prstGeom>
          <a:solidFill>
            <a:srgbClr val="5296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82"/>
          <p:cNvSpPr txBox="1"/>
          <p:nvPr/>
        </p:nvSpPr>
        <p:spPr>
          <a:xfrm>
            <a:off x="988400" y="2614400"/>
            <a:ext cx="79503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15110E"/>
                </a:solidFill>
                <a:latin typeface="Alexandria Light"/>
                <a:ea typeface="Alexandria Light"/>
                <a:cs typeface="Alexandria Light"/>
                <a:sym typeface="Alexandria Light"/>
              </a:rPr>
              <a:t>Surprises can be cause for</a:t>
            </a:r>
            <a:r>
              <a:rPr lang="en" sz="1800">
                <a:solidFill>
                  <a:srgbClr val="15110E"/>
                </a:solidFill>
                <a:latin typeface="Alexandria Light"/>
                <a:ea typeface="Alexandria Light"/>
                <a:cs typeface="Alexandria Light"/>
                <a:sym typeface="Alexandria Light"/>
              </a:rPr>
              <a:t> </a:t>
            </a:r>
            <a:r>
              <a:rPr b="1" lang="en" sz="1800">
                <a:solidFill>
                  <a:srgbClr val="15110E"/>
                </a:solidFill>
                <a:latin typeface="Alexandria"/>
                <a:ea typeface="Alexandria"/>
                <a:cs typeface="Alexandria"/>
                <a:sym typeface="Alexandria"/>
              </a:rPr>
              <a:t>suspicion</a:t>
            </a:r>
            <a:r>
              <a:rPr lang="en" sz="1800">
                <a:solidFill>
                  <a:srgbClr val="15110E"/>
                </a:solidFill>
                <a:latin typeface="Alexandria Light"/>
                <a:ea typeface="Alexandria Light"/>
                <a:cs typeface="Alexandria Light"/>
                <a:sym typeface="Alexandria Light"/>
              </a:rPr>
              <a:t> if they don’t happen that often</a:t>
            </a:r>
            <a:endParaRPr b="1" sz="1800">
              <a:solidFill>
                <a:srgbClr val="15110E"/>
              </a:solidFill>
              <a:latin typeface="Alexandria"/>
              <a:ea typeface="Alexandria"/>
              <a:cs typeface="Alexandria"/>
              <a:sym typeface="Alexandria"/>
            </a:endParaRPr>
          </a:p>
        </p:txBody>
      </p:sp>
      <p:sp>
        <p:nvSpPr>
          <p:cNvPr id="660" name="Google Shape;660;p82"/>
          <p:cNvSpPr/>
          <p:nvPr/>
        </p:nvSpPr>
        <p:spPr>
          <a:xfrm>
            <a:off x="715096" y="3239740"/>
            <a:ext cx="120900" cy="120900"/>
          </a:xfrm>
          <a:prstGeom prst="rect">
            <a:avLst/>
          </a:prstGeom>
          <a:solidFill>
            <a:srgbClr val="5296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82"/>
          <p:cNvSpPr txBox="1"/>
          <p:nvPr/>
        </p:nvSpPr>
        <p:spPr>
          <a:xfrm>
            <a:off x="988400" y="3071600"/>
            <a:ext cx="81984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15110E"/>
                </a:solidFill>
                <a:latin typeface="Alexandria Light"/>
                <a:ea typeface="Alexandria Light"/>
                <a:cs typeface="Alexandria Light"/>
                <a:sym typeface="Alexandria Light"/>
              </a:rPr>
              <a:t>People anchor </a:t>
            </a:r>
            <a:r>
              <a:rPr lang="en" sz="1800">
                <a:solidFill>
                  <a:srgbClr val="15110E"/>
                </a:solidFill>
                <a:latin typeface="Alexandria Light"/>
                <a:ea typeface="Alexandria Light"/>
                <a:cs typeface="Alexandria Light"/>
                <a:sym typeface="Alexandria Light"/>
              </a:rPr>
              <a:t>memories</a:t>
            </a:r>
            <a:r>
              <a:rPr lang="en" sz="1800">
                <a:solidFill>
                  <a:srgbClr val="15110E"/>
                </a:solidFill>
                <a:latin typeface="Alexandria Light"/>
                <a:ea typeface="Alexandria Light"/>
                <a:cs typeface="Alexandria Light"/>
                <a:sym typeface="Alexandria Light"/>
              </a:rPr>
              <a:t> to </a:t>
            </a:r>
            <a:r>
              <a:rPr b="1" lang="en" sz="1800">
                <a:solidFill>
                  <a:srgbClr val="15110E"/>
                </a:solidFill>
                <a:latin typeface="Alexandria"/>
                <a:ea typeface="Alexandria"/>
                <a:cs typeface="Alexandria"/>
                <a:sym typeface="Alexandria"/>
              </a:rPr>
              <a:t>certain people, locations, or emotions.</a:t>
            </a:r>
            <a:endParaRPr b="1" sz="1800">
              <a:solidFill>
                <a:srgbClr val="15110E"/>
              </a:solidFill>
              <a:latin typeface="Alexandria"/>
              <a:ea typeface="Alexandria"/>
              <a:cs typeface="Alexandria"/>
              <a:sym typeface="Alexandria"/>
            </a:endParaRPr>
          </a:p>
        </p:txBody>
      </p:sp>
      <p:cxnSp>
        <p:nvCxnSpPr>
          <p:cNvPr id="662" name="Google Shape;662;p82"/>
          <p:cNvCxnSpPr>
            <a:stCxn id="652" idx="2"/>
            <a:endCxn id="654" idx="0"/>
          </p:cNvCxnSpPr>
          <p:nvPr/>
        </p:nvCxnSpPr>
        <p:spPr>
          <a:xfrm>
            <a:off x="775546" y="1531840"/>
            <a:ext cx="0" cy="336300"/>
          </a:xfrm>
          <a:prstGeom prst="straightConnector1">
            <a:avLst/>
          </a:prstGeom>
          <a:noFill/>
          <a:ln cap="flat" cmpd="sng" w="9525">
            <a:solidFill>
              <a:srgbClr val="15110E"/>
            </a:solidFill>
            <a:prstDash val="solid"/>
            <a:round/>
            <a:headEnd len="med" w="med" type="none"/>
            <a:tailEnd len="med" w="med" type="none"/>
          </a:ln>
        </p:spPr>
      </p:cxnSp>
      <p:cxnSp>
        <p:nvCxnSpPr>
          <p:cNvPr id="663" name="Google Shape;663;p82"/>
          <p:cNvCxnSpPr>
            <a:stCxn id="654" idx="2"/>
            <a:endCxn id="656" idx="0"/>
          </p:cNvCxnSpPr>
          <p:nvPr/>
        </p:nvCxnSpPr>
        <p:spPr>
          <a:xfrm>
            <a:off x="775546" y="1989040"/>
            <a:ext cx="0" cy="336300"/>
          </a:xfrm>
          <a:prstGeom prst="straightConnector1">
            <a:avLst/>
          </a:prstGeom>
          <a:noFill/>
          <a:ln cap="flat" cmpd="sng" w="9525">
            <a:solidFill>
              <a:srgbClr val="15110E"/>
            </a:solidFill>
            <a:prstDash val="solid"/>
            <a:round/>
            <a:headEnd len="med" w="med" type="none"/>
            <a:tailEnd len="med" w="med" type="none"/>
          </a:ln>
        </p:spPr>
      </p:cxnSp>
      <p:cxnSp>
        <p:nvCxnSpPr>
          <p:cNvPr id="664" name="Google Shape;664;p82"/>
          <p:cNvCxnSpPr>
            <a:stCxn id="656" idx="2"/>
            <a:endCxn id="658" idx="0"/>
          </p:cNvCxnSpPr>
          <p:nvPr/>
        </p:nvCxnSpPr>
        <p:spPr>
          <a:xfrm>
            <a:off x="775546" y="2446240"/>
            <a:ext cx="0" cy="336300"/>
          </a:xfrm>
          <a:prstGeom prst="straightConnector1">
            <a:avLst/>
          </a:prstGeom>
          <a:noFill/>
          <a:ln cap="flat" cmpd="sng" w="9525">
            <a:solidFill>
              <a:srgbClr val="15110E"/>
            </a:solidFill>
            <a:prstDash val="solid"/>
            <a:round/>
            <a:headEnd len="med" w="med" type="none"/>
            <a:tailEnd len="med" w="med" type="none"/>
          </a:ln>
        </p:spPr>
      </p:cxnSp>
      <p:cxnSp>
        <p:nvCxnSpPr>
          <p:cNvPr id="665" name="Google Shape;665;p82"/>
          <p:cNvCxnSpPr>
            <a:stCxn id="658" idx="2"/>
            <a:endCxn id="660" idx="0"/>
          </p:cNvCxnSpPr>
          <p:nvPr/>
        </p:nvCxnSpPr>
        <p:spPr>
          <a:xfrm>
            <a:off x="775546" y="2903440"/>
            <a:ext cx="0" cy="336300"/>
          </a:xfrm>
          <a:prstGeom prst="straightConnector1">
            <a:avLst/>
          </a:prstGeom>
          <a:noFill/>
          <a:ln cap="flat" cmpd="sng" w="9525">
            <a:solidFill>
              <a:srgbClr val="15110E"/>
            </a:solidFill>
            <a:prstDash val="solid"/>
            <a:round/>
            <a:headEnd len="med" w="med" type="none"/>
            <a:tailEnd len="med" w="med" type="none"/>
          </a:ln>
        </p:spPr>
      </p:cxn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83"/>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t>
            </a:r>
            <a:r>
              <a:rPr lang="en"/>
              <a:t>ext up</a:t>
            </a:r>
            <a:endParaRPr/>
          </a:p>
        </p:txBody>
      </p:sp>
      <p:sp>
        <p:nvSpPr>
          <p:cNvPr id="671" name="Google Shape;671;p83"/>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06</a:t>
            </a:r>
            <a:endParaRPr/>
          </a:p>
        </p:txBody>
      </p:sp>
      <p:sp>
        <p:nvSpPr>
          <p:cNvPr id="672" name="Google Shape;672;p83"/>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our solution moving forward</a:t>
            </a:r>
            <a:endParaRPr/>
          </a:p>
        </p:txBody>
      </p:sp>
      <p:cxnSp>
        <p:nvCxnSpPr>
          <p:cNvPr id="673" name="Google Shape;673;p83">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84"/>
          <p:cNvSpPr txBox="1"/>
          <p:nvPr>
            <p:ph idx="1" type="subTitle"/>
          </p:nvPr>
        </p:nvSpPr>
        <p:spPr>
          <a:xfrm>
            <a:off x="715100" y="1503175"/>
            <a:ext cx="5930100" cy="2005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Those who journal digitally tend to look reflect and look back on their entries.</a:t>
            </a:r>
            <a:endParaRPr/>
          </a:p>
        </p:txBody>
      </p:sp>
      <p:cxnSp>
        <p:nvCxnSpPr>
          <p:cNvPr id="679" name="Google Shape;679;p84">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42.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683" name="Shape 683"/>
        <p:cNvGrpSpPr/>
        <p:nvPr/>
      </p:nvGrpSpPr>
      <p:grpSpPr>
        <a:xfrm>
          <a:off x="0" y="0"/>
          <a:ext cx="0" cy="0"/>
          <a:chOff x="0" y="0"/>
          <a:chExt cx="0" cy="0"/>
        </a:xfrm>
      </p:grpSpPr>
      <p:sp>
        <p:nvSpPr>
          <p:cNvPr id="684" name="Google Shape;684;p85"/>
          <p:cNvSpPr txBox="1"/>
          <p:nvPr>
            <p:ph type="title"/>
          </p:nvPr>
        </p:nvSpPr>
        <p:spPr>
          <a:xfrm>
            <a:off x="715100" y="1068400"/>
            <a:ext cx="4151100" cy="954000"/>
          </a:xfrm>
          <a:prstGeom prst="rect">
            <a:avLst/>
          </a:prstGeom>
        </p:spPr>
        <p:txBody>
          <a:bodyPr anchor="t" anchorCtr="0" bIns="91425" lIns="91425" rIns="91425" spcFirstLastPara="1" tIns="91425" wrap="square">
            <a:noAutofit/>
          </a:bodyPr>
          <a:lstStyle/>
          <a:p>
            <a:pPr algn="l" indent="0" lvl="0" marL="0" rtl="0">
              <a:spcBef>
                <a:spcPts val="0"/>
              </a:spcBef>
              <a:spcAft>
                <a:spcPts val="0"/>
              </a:spcAft>
              <a:buNone/>
            </a:pPr>
            <a:r>
              <a:rPr lang="en"/>
              <a:t>moving forward with musically driven entries</a:t>
            </a:r>
            <a:endParaRPr/>
          </a:p>
        </p:txBody>
      </p:sp>
      <p:sp>
        <p:nvSpPr>
          <p:cNvPr id="685" name="Google Shape;685;p85"/>
          <p:cNvSpPr txBox="1"/>
          <p:nvPr>
            <p:ph idx="1" type="body"/>
          </p:nvPr>
        </p:nvSpPr>
        <p:spPr>
          <a:xfrm>
            <a:off x="715100" y="2174800"/>
            <a:ext cx="3856800" cy="2045100"/>
          </a:xfrm>
          <a:prstGeom prst="rect">
            <a:avLst/>
          </a:prstGeom>
        </p:spPr>
        <p:txBody>
          <a:bodyPr anchor="t" anchorCtr="0" bIns="91425" lIns="91425" rIns="91425" spcFirstLastPara="1" tIns="91425" wrap="square">
            <a:noAutofit/>
          </a:bodyPr>
          <a:lstStyle/>
          <a:p>
            <a:pPr algn="l" indent="-311150" lvl="0" marL="457200" rtl="0">
              <a:spcBef>
                <a:spcPts val="0"/>
              </a:spcBef>
              <a:spcAft>
                <a:spcPts val="0"/>
              </a:spcAft>
              <a:buClr>
                <a:srgbClr val="000000"/>
              </a:buClr>
              <a:buSzPts val="1300"/>
              <a:buFont typeface="Albert Sans"/>
              <a:buChar char="●"/>
            </a:pPr>
            <a:r>
              <a:rPr lang="en" sz="1300">
                <a:solidFill>
                  <a:srgbClr val="000000"/>
                </a:solidFill>
              </a:rPr>
              <a:t>Music </a:t>
            </a:r>
            <a:r>
              <a:rPr lang="en" sz="1300">
                <a:solidFill>
                  <a:srgbClr val="000000"/>
                </a:solidFill>
              </a:rPr>
              <a:t>correlates</a:t>
            </a:r>
            <a:r>
              <a:rPr lang="en" sz="1300">
                <a:solidFill>
                  <a:srgbClr val="000000"/>
                </a:solidFill>
              </a:rPr>
              <a:t> heavily to people’s moods.</a:t>
            </a:r>
            <a:endParaRPr sz="1300">
              <a:solidFill>
                <a:srgbClr val="000000"/>
              </a:solidFill>
            </a:endParaRPr>
          </a:p>
          <a:p>
            <a:pPr algn="l" indent="-311150" lvl="0" marL="457200" rtl="0">
              <a:spcBef>
                <a:spcPts val="0"/>
              </a:spcBef>
              <a:spcAft>
                <a:spcPts val="0"/>
              </a:spcAft>
              <a:buClr>
                <a:srgbClr val="000000"/>
              </a:buClr>
              <a:buSzPts val="1300"/>
              <a:buFont typeface="Arial"/>
              <a:buChar char="●"/>
            </a:pPr>
            <a:r>
              <a:rPr lang="en" sz="1300">
                <a:solidFill>
                  <a:srgbClr val="000000"/>
                </a:solidFill>
              </a:rPr>
              <a:t>It is an </a:t>
            </a:r>
            <a:r>
              <a:rPr b="1" lang="en" sz="1300">
                <a:solidFill>
                  <a:srgbClr val="000000"/>
                </a:solidFill>
              </a:rPr>
              <a:t>additive</a:t>
            </a:r>
            <a:r>
              <a:rPr b="1" lang="en" sz="1300">
                <a:solidFill>
                  <a:srgbClr val="000000"/>
                </a:solidFill>
              </a:rPr>
              <a:t> to </a:t>
            </a:r>
            <a:r>
              <a:rPr b="1" lang="en" sz="1300">
                <a:solidFill>
                  <a:srgbClr val="000000"/>
                </a:solidFill>
              </a:rPr>
              <a:t>journaling</a:t>
            </a:r>
            <a:r>
              <a:rPr lang="en" sz="1300">
                <a:solidFill>
                  <a:srgbClr val="000000"/>
                </a:solidFill>
              </a:rPr>
              <a:t> and reflection, rather than a substitute for anything.</a:t>
            </a:r>
            <a:endParaRPr sz="1300">
              <a:solidFill>
                <a:srgbClr val="000000"/>
              </a:solidFill>
            </a:endParaRPr>
          </a:p>
        </p:txBody>
      </p:sp>
      <p:pic>
        <p:nvPicPr>
          <p:cNvPr id="686" name="Google Shape;686;p85"/>
          <p:cNvPicPr preferRelativeResize="0"/>
          <p:nvPr>
            <p:ph idx="2" type="pic"/>
          </p:nvPr>
        </p:nvPicPr>
        <p:blipFill rotWithShape="1">
          <a:blip r:embed="rId3">
            <a:alphaModFix/>
          </a:blip>
          <a:srcRect l="77" r="77"/>
          <a:stretch/>
        </p:blipFill>
        <p:spPr>
          <a:xfrm>
            <a:off x="5714900" y="-75"/>
            <a:ext cx="3429000" cy="5143502"/>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86"/>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a:t>
            </a:r>
            <a:endParaRPr/>
          </a:p>
        </p:txBody>
      </p:sp>
      <p:sp>
        <p:nvSpPr>
          <p:cNvPr id="692" name="Google Shape;692;p86"/>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07</a:t>
            </a:r>
            <a:endParaRPr/>
          </a:p>
        </p:txBody>
      </p:sp>
      <p:sp>
        <p:nvSpPr>
          <p:cNvPr id="693" name="Google Shape;693;p86"/>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HMW + solutions brainstorming</a:t>
            </a:r>
            <a:endParaRPr/>
          </a:p>
        </p:txBody>
      </p:sp>
      <p:cxnSp>
        <p:nvCxnSpPr>
          <p:cNvPr id="694" name="Google Shape;694;p86">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44.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698" name="Shape 698"/>
        <p:cNvGrpSpPr/>
        <p:nvPr/>
      </p:nvGrpSpPr>
      <p:grpSpPr>
        <a:xfrm>
          <a:off x="0" y="0"/>
          <a:ext cx="0" cy="0"/>
          <a:chOff x="0" y="0"/>
          <a:chExt cx="0" cy="0"/>
        </a:xfrm>
      </p:grpSpPr>
      <p:sp>
        <p:nvSpPr>
          <p:cNvPr id="699" name="Google Shape;699;p87"/>
          <p:cNvSpPr txBox="1"/>
          <p:nvPr>
            <p:ph type="title"/>
          </p:nvPr>
        </p:nvSpPr>
        <p:spPr>
          <a:xfrm>
            <a:off x="715100" y="535000"/>
            <a:ext cx="7713900" cy="548700"/>
          </a:xfrm>
          <a:prstGeom prst="rect">
            <a:avLst/>
          </a:prstGeom>
        </p:spPr>
        <p:txBody>
          <a:bodyPr anchor="t" anchorCtr="0" bIns="91425" lIns="91425" rIns="91425" spcFirstLastPara="1" tIns="91425" wrap="square">
            <a:noAutofit/>
          </a:bodyPr>
          <a:lstStyle/>
          <a:p>
            <a:pPr algn="l" indent="0" lvl="0" marL="0" rtl="0">
              <a:spcBef>
                <a:spcPts val="0"/>
              </a:spcBef>
              <a:spcAft>
                <a:spcPts val="0"/>
              </a:spcAft>
              <a:buNone/>
            </a:pPr>
            <a:r>
              <a:rPr lang="en"/>
              <a:t>generating HMWs</a:t>
            </a:r>
            <a:endParaRPr/>
          </a:p>
        </p:txBody>
      </p:sp>
      <p:pic>
        <p:nvPicPr>
          <p:cNvPr id="700" name="Google Shape;700;p87"/>
          <p:cNvPicPr preferRelativeResize="0"/>
          <p:nvPr/>
        </p:nvPicPr>
        <p:blipFill rotWithShape="1">
          <a:blip r:embed="rId3">
            <a:alphaModFix/>
          </a:blip>
          <a:srcRect b="14" r="62" t="7"/>
          <a:stretch/>
        </p:blipFill>
        <p:spPr>
          <a:xfrm>
            <a:off x="1406875" y="1189800"/>
            <a:ext cx="3228574" cy="3771648"/>
          </a:xfrm>
          <a:prstGeom prst="rect">
            <a:avLst/>
          </a:prstGeom>
          <a:noFill/>
          <a:ln>
            <a:noFill/>
          </a:ln>
        </p:spPr>
      </p:pic>
      <p:pic>
        <p:nvPicPr>
          <p:cNvPr id="701" name="Google Shape;701;p87"/>
          <p:cNvPicPr preferRelativeResize="0"/>
          <p:nvPr/>
        </p:nvPicPr>
        <p:blipFill>
          <a:blip r:embed="rId4">
            <a:alphaModFix/>
          </a:blip>
          <a:stretch>
            <a:fillRect/>
          </a:stretch>
        </p:blipFill>
        <p:spPr>
          <a:xfrm>
            <a:off x="4767825" y="317025"/>
            <a:ext cx="3146274" cy="4195027"/>
          </a:xfrm>
          <a:prstGeom prst="rect">
            <a:avLst/>
          </a:prstGeom>
          <a:noFill/>
          <a:ln>
            <a:noFill/>
          </a:ln>
        </p:spPr>
      </p:pic>
    </p:spTree>
  </p:cSld>
  <p:clrMapOvr>
    <a:masterClrMapping/>
  </p:clrMapOvr>
</p:sld>
</file>

<file path=ppt/slides/slide45.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705" name="Shape 705"/>
        <p:cNvGrpSpPr/>
        <p:nvPr/>
      </p:nvGrpSpPr>
      <p:grpSpPr>
        <a:xfrm>
          <a:off x="0" y="0"/>
          <a:ext cx="0" cy="0"/>
          <a:chOff x="0" y="0"/>
          <a:chExt cx="0" cy="0"/>
        </a:xfrm>
      </p:grpSpPr>
      <p:sp>
        <p:nvSpPr>
          <p:cNvPr id="706" name="Google Shape;706;p88"/>
          <p:cNvSpPr txBox="1"/>
          <p:nvPr>
            <p:ph type="title"/>
          </p:nvPr>
        </p:nvSpPr>
        <p:spPr>
          <a:xfrm>
            <a:off x="715100" y="535000"/>
            <a:ext cx="7713900" cy="548700"/>
          </a:xfrm>
          <a:prstGeom prst="rect">
            <a:avLst/>
          </a:prstGeom>
        </p:spPr>
        <p:txBody>
          <a:bodyPr anchor="t" anchorCtr="0" bIns="91425" lIns="91425" rIns="91425" spcFirstLastPara="1" tIns="91425" wrap="square">
            <a:noAutofit/>
          </a:bodyPr>
          <a:lstStyle/>
          <a:p>
            <a:pPr algn="l" indent="0" lvl="0" marL="0" rtl="0">
              <a:spcBef>
                <a:spcPts val="0"/>
              </a:spcBef>
              <a:spcAft>
                <a:spcPts val="0"/>
              </a:spcAft>
              <a:buNone/>
            </a:pPr>
            <a:r>
              <a:rPr lang="en"/>
              <a:t>s</a:t>
            </a:r>
            <a:r>
              <a:rPr lang="en"/>
              <a:t>olutions (all &amp; narrowed)</a:t>
            </a:r>
            <a:endParaRPr/>
          </a:p>
        </p:txBody>
      </p:sp>
      <p:pic>
        <p:nvPicPr>
          <p:cNvPr id="707" name="Google Shape;707;p88"/>
          <p:cNvPicPr preferRelativeResize="0"/>
          <p:nvPr/>
        </p:nvPicPr>
        <p:blipFill rotWithShape="1">
          <a:blip r:embed="rId3">
            <a:alphaModFix/>
          </a:blip>
          <a:srcRect b="52" l="41" t="36"/>
          <a:stretch/>
        </p:blipFill>
        <p:spPr>
          <a:xfrm>
            <a:off x="795425" y="1083700"/>
            <a:ext cx="3589427" cy="3928574"/>
          </a:xfrm>
          <a:prstGeom prst="rect">
            <a:avLst/>
          </a:prstGeom>
          <a:noFill/>
          <a:ln>
            <a:noFill/>
          </a:ln>
        </p:spPr>
      </p:pic>
      <p:pic>
        <p:nvPicPr>
          <p:cNvPr id="708" name="Google Shape;708;p88"/>
          <p:cNvPicPr preferRelativeResize="0"/>
          <p:nvPr/>
        </p:nvPicPr>
        <p:blipFill>
          <a:blip r:embed="rId4">
            <a:alphaModFix/>
          </a:blip>
          <a:stretch>
            <a:fillRect/>
          </a:stretch>
        </p:blipFill>
        <p:spPr>
          <a:xfrm>
            <a:off x="4460350" y="1321123"/>
            <a:ext cx="4454400" cy="3340800"/>
          </a:xfrm>
          <a:prstGeom prst="roundRect">
            <a:avLst>
              <a:gd fmla="val 0" name="adj"/>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Lead Funnel by Slidesgo">
  <a:themeElements>
    <a:clrScheme name="Simple Light">
      <a:dk1>
        <a:srgbClr val="15110E"/>
      </a:dk1>
      <a:lt1>
        <a:srgbClr val="FFFAF6"/>
      </a:lt1>
      <a:dk2>
        <a:srgbClr val="C2E5F5"/>
      </a:dk2>
      <a:lt2>
        <a:srgbClr val="5296B8"/>
      </a:lt2>
      <a:accent1>
        <a:srgbClr val="135669"/>
      </a:accent1>
      <a:accent2>
        <a:srgbClr val="FFFFFF"/>
      </a:accent2>
      <a:accent3>
        <a:srgbClr val="FFFFFF"/>
      </a:accent3>
      <a:accent4>
        <a:srgbClr val="FFFFFF"/>
      </a:accent4>
      <a:accent5>
        <a:srgbClr val="FFFFFF"/>
      </a:accent5>
      <a:accent6>
        <a:srgbClr val="FFFFFF"/>
      </a:accent6>
      <a:hlink>
        <a:srgbClr val="15110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1422071</vt:lpwstr>
  </property>
  <property fmtid="{D5CDD505-2E9C-101B-9397-08002B2CF9AE}" name="NXPowerLiteSettings" pid="3">
    <vt:lpwstr>F7000400038000</vt:lpwstr>
  </property>
  <property fmtid="{D5CDD505-2E9C-101B-9397-08002B2CF9AE}" name="NXPowerLiteVersion" pid="4">
    <vt:lpwstr>S10.0.0</vt:lpwstr>
  </property>
</Properties>
</file>