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71.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188.xml"/>
  <Override ContentType="application/vnd.openxmlformats-officedocument.presentationml.slideLayout+xml" PartName="/ppt/slideLayouts/slideLayout47.xml"/>
  <Override ContentType="application/vnd.openxmlformats-officedocument.presentationml.slideLayout+xml" PartName="/ppt/slideLayouts/slideLayout165.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15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150.xml"/>
  <Override ContentType="application/vnd.openxmlformats-officedocument.presentationml.slideLayout+xml" PartName="/ppt/slideLayouts/slideLayout40.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83.xml"/>
  <Override ContentType="application/vnd.openxmlformats-officedocument.presentationml.slideLayout+xml" PartName="/ppt/slideLayouts/slideLayout17.xml"/>
  <Override ContentType="application/vnd.openxmlformats-officedocument.presentationml.slideLayout+xml" PartName="/ppt/slideLayouts/slideLayout166.xml"/>
  <Override ContentType="application/vnd.openxmlformats-officedocument.presentationml.slideLayout+xml" PartName="/ppt/slideLayouts/slideLayout140.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87.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19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142.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189.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179.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11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184.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167.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192.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190.xml"/>
  <Override ContentType="application/vnd.openxmlformats-officedocument.presentationml.slideLayout+xml" PartName="/ppt/slideLayouts/slideLayout100.xml"/>
  <Override ContentType="application/vnd.openxmlformats-officedocument.presentationml.slideLayout+xml" PartName="/ppt/slideLayouts/slideLayout130.xml"/>
  <Override ContentType="application/vnd.openxmlformats-officedocument.presentationml.slideLayout+xml" PartName="/ppt/slideLayouts/slideLayout143.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56.xml"/>
  <Override ContentType="application/vnd.openxmlformats-officedocument.presentationml.slideLayout+xml" PartName="/ppt/slideLayouts/slideLayout186.xml"/>
  <Override ContentType="application/vnd.openxmlformats-officedocument.presentationml.slideLayout+xml" PartName="/ppt/slideLayouts/slideLayout173.xml"/>
  <Override ContentType="application/vnd.openxmlformats-officedocument.presentationml.slideLayout+xml" PartName="/ppt/slideLayouts/slideLayout160.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presentationml.viewProps+xml" PartName="/ppt/viewProps.xml"/>
  <Override ContentType="application/vnd.openxmlformats-officedocument.custom-properties+xml" PartName="/docProps/custom.xml"/>
</Types>
</file>

<file path=_rels/.rels><?xml version="1.0" encoding="UTF-8" standalone="yes" ?><Relationships xmlns="http://schemas.openxmlformats.org/package/2006/relationships"><Relationship Id="rId1" Target="ppt/presentation.xml" Type="http://schemas.openxmlformats.org/officeDocument/2006/relationships/officeDocument"/><Relationship Id="rId2"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840" r:id="rId5"/>
    <p:sldMasterId id="2147483841" r:id="rId6"/>
    <p:sldMasterId id="2147483842" r:id="rId7"/>
    <p:sldMasterId id="2147483843" r:id="rId8"/>
    <p:sldMasterId id="2147483844" r:id="rId9"/>
    <p:sldMasterId id="2147483845" r:id="rId10"/>
    <p:sldMasterId id="2147483846" r:id="rId11"/>
  </p:sldMasterIdLst>
  <p:notesMasterIdLst>
    <p:notesMasterId r:id="rId12"/>
  </p:notesMasterIdLst>
  <p:sldIdLst>
    <p:sldId id="256"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 id="286" r:id="rId43"/>
  </p:sldIdLst>
  <p:sldSz cy="5143500" cx="9144000"/>
  <p:notesSz cx="6858000" cy="9144000"/>
  <p:embeddedFontLst>
    <p:embeddedFont>
      <p:font typeface="Alexandria Medium"/>
      <p:regular r:id="rId44"/>
      <p:bold r:id="rId45"/>
    </p:embeddedFont>
    <p:embeddedFont>
      <p:font typeface="Albert Sans ExtraLight"/>
      <p:regular r:id="rId46"/>
      <p:bold r:id="rId47"/>
      <p:italic r:id="rId48"/>
      <p:boldItalic r:id="rId49"/>
    </p:embeddedFont>
    <p:embeddedFont>
      <p:font typeface="Albert Sans"/>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0150917-02DA-4E98-9A15-2E39786B544C}">
  <a:tblStyle styleId="{C0150917-02DA-4E98-9A15-2E39786B544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8.xml"/><Relationship Id="rId42" Type="http://schemas.openxmlformats.org/officeDocument/2006/relationships/slide" Target="slides/slide30.xml"/><Relationship Id="rId41" Type="http://schemas.openxmlformats.org/officeDocument/2006/relationships/slide" Target="slides/slide29.xml"/><Relationship Id="rId44" Type="http://schemas.openxmlformats.org/officeDocument/2006/relationships/font" Target="fonts/AlexandriaMedium-regular.fntdata"/><Relationship Id="rId43" Type="http://schemas.openxmlformats.org/officeDocument/2006/relationships/slide" Target="slides/slide31.xml"/><Relationship Id="rId46" Type="http://schemas.openxmlformats.org/officeDocument/2006/relationships/font" Target="fonts/AlbertSansExtraLight-regular.fntdata"/><Relationship Id="rId45" Type="http://schemas.openxmlformats.org/officeDocument/2006/relationships/font" Target="fonts/AlexandriaMedium-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font" Target="fonts/AlbertSansExtraLight-italic.fntdata"/><Relationship Id="rId47" Type="http://schemas.openxmlformats.org/officeDocument/2006/relationships/font" Target="fonts/AlbertSansExtraLight-bold.fntdata"/><Relationship Id="rId49" Type="http://schemas.openxmlformats.org/officeDocument/2006/relationships/font" Target="fonts/AlbertSansExtraLight-bold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slide" Target="slides/slide19.xml"/><Relationship Id="rId30" Type="http://schemas.openxmlformats.org/officeDocument/2006/relationships/slide" Target="slides/slide18.xml"/><Relationship Id="rId33" Type="http://schemas.openxmlformats.org/officeDocument/2006/relationships/slide" Target="slides/slide21.xml"/><Relationship Id="rId32" Type="http://schemas.openxmlformats.org/officeDocument/2006/relationships/slide" Target="slides/slide20.xml"/><Relationship Id="rId35" Type="http://schemas.openxmlformats.org/officeDocument/2006/relationships/slide" Target="slides/slide23.xml"/><Relationship Id="rId34" Type="http://schemas.openxmlformats.org/officeDocument/2006/relationships/slide" Target="slides/slide22.xml"/><Relationship Id="rId37" Type="http://schemas.openxmlformats.org/officeDocument/2006/relationships/slide" Target="slides/slide25.xml"/><Relationship Id="rId36" Type="http://schemas.openxmlformats.org/officeDocument/2006/relationships/slide" Target="slides/slide24.xml"/><Relationship Id="rId39" Type="http://schemas.openxmlformats.org/officeDocument/2006/relationships/slide" Target="slides/slide27.xml"/><Relationship Id="rId38" Type="http://schemas.openxmlformats.org/officeDocument/2006/relationships/slide" Target="slides/slide26.xml"/><Relationship Id="rId20" Type="http://schemas.openxmlformats.org/officeDocument/2006/relationships/slide" Target="slides/slide8.xml"/><Relationship Id="rId22" Type="http://schemas.openxmlformats.org/officeDocument/2006/relationships/slide" Target="slides/slide10.xml"/><Relationship Id="rId21" Type="http://schemas.openxmlformats.org/officeDocument/2006/relationships/slide" Target="slides/slide9.xml"/><Relationship Id="rId24" Type="http://schemas.openxmlformats.org/officeDocument/2006/relationships/slide" Target="slides/slide12.xml"/><Relationship Id="rId23" Type="http://schemas.openxmlformats.org/officeDocument/2006/relationships/slide" Target="slides/slide11.xml"/><Relationship Id="rId26" Type="http://schemas.openxmlformats.org/officeDocument/2006/relationships/slide" Target="slides/slide14.xml"/><Relationship Id="rId25" Type="http://schemas.openxmlformats.org/officeDocument/2006/relationships/slide" Target="slides/slide13.xml"/><Relationship Id="rId28" Type="http://schemas.openxmlformats.org/officeDocument/2006/relationships/slide" Target="slides/slide16.xml"/><Relationship Id="rId27" Type="http://schemas.openxmlformats.org/officeDocument/2006/relationships/slide" Target="slides/slide15.xml"/><Relationship Id="rId29" Type="http://schemas.openxmlformats.org/officeDocument/2006/relationships/slide" Target="slides/slide17.xml"/><Relationship Id="rId51" Type="http://schemas.openxmlformats.org/officeDocument/2006/relationships/font" Target="fonts/AlbertSans-bold.fntdata"/><Relationship Id="rId50" Type="http://schemas.openxmlformats.org/officeDocument/2006/relationships/font" Target="fonts/AlbertSans-regular.fntdata"/><Relationship Id="rId53" Type="http://schemas.openxmlformats.org/officeDocument/2006/relationships/font" Target="fonts/AlbertSans-boldItalic.fntdata"/><Relationship Id="rId52" Type="http://schemas.openxmlformats.org/officeDocument/2006/relationships/font" Target="fonts/AlbertSans-italic.fntdata"/><Relationship Id="rId11" Type="http://schemas.openxmlformats.org/officeDocument/2006/relationships/slideMaster" Target="slideMasters/slideMaster7.xml"/><Relationship Id="rId10" Type="http://schemas.openxmlformats.org/officeDocument/2006/relationships/slideMaster" Target="slideMasters/slideMaster6.xml"/><Relationship Id="rId13" Type="http://schemas.openxmlformats.org/officeDocument/2006/relationships/slide" Target="slides/slide1.xml"/><Relationship Id="rId12" Type="http://schemas.openxmlformats.org/officeDocument/2006/relationships/notesMaster" Target="notesMasters/notesMaster1.xml"/><Relationship Id="rId15" Type="http://schemas.openxmlformats.org/officeDocument/2006/relationships/slide" Target="slides/slide3.xml"/><Relationship Id="rId14" Type="http://schemas.openxmlformats.org/officeDocument/2006/relationships/slide" Target="slides/slide2.xml"/><Relationship Id="rId17" Type="http://schemas.openxmlformats.org/officeDocument/2006/relationships/slide" Target="slides/slide5.xml"/><Relationship Id="rId16" Type="http://schemas.openxmlformats.org/officeDocument/2006/relationships/slide" Target="slides/slide4.xml"/><Relationship Id="rId19" Type="http://schemas.openxmlformats.org/officeDocument/2006/relationships/slide" Target="slides/slide7.xml"/><Relationship Id="rId1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g29021bcd46d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1" name="Google Shape;1111;g29021bcd46d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g29021bcd46d_0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9" name="Google Shape;1119;g29021bcd46d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29021bcd46d_0_6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g29021bcd46d_0_6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1" name="Shape 1141"/>
        <p:cNvGrpSpPr/>
        <p:nvPr/>
      </p:nvGrpSpPr>
      <p:grpSpPr>
        <a:xfrm>
          <a:off x="0" y="0"/>
          <a:ext cx="0" cy="0"/>
          <a:chOff x="0" y="0"/>
          <a:chExt cx="0" cy="0"/>
        </a:xfrm>
      </p:grpSpPr>
      <p:sp>
        <p:nvSpPr>
          <p:cNvPr id="1142" name="Google Shape;1142;g29021bcd46d_0_35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3" name="Google Shape;1143;g29021bcd46d_0_35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g29021bcd46d_0_7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0" name="Google Shape;1150;g29021bcd46d_0_7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29021bcd46d_0_3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g29021bcd46d_0_3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29021bcd46d_0_33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g29021bcd46d_0_3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g29021bcd46d_0_7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2" name="Google Shape;1172;g29021bcd46d_0_7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g29021bcd46d_0_17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0" name="Google Shape;1180;g29021bcd46d_0_17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g29149bcc61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9" name="Google Shape;1189;g29149bcc61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6" name="Shape 1196"/>
        <p:cNvGrpSpPr/>
        <p:nvPr/>
      </p:nvGrpSpPr>
      <p:grpSpPr>
        <a:xfrm>
          <a:off x="0" y="0"/>
          <a:ext cx="0" cy="0"/>
          <a:chOff x="0" y="0"/>
          <a:chExt cx="0" cy="0"/>
        </a:xfrm>
      </p:grpSpPr>
      <p:sp>
        <p:nvSpPr>
          <p:cNvPr id="1197" name="Google Shape;1197;g29021bcd46d_0_13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8" name="Google Shape;1198;g29021bcd46d_0_1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g29149bcc61a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7" name="Google Shape;1207;g29149bcc61a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4" name="Shape 1214"/>
        <p:cNvGrpSpPr/>
        <p:nvPr/>
      </p:nvGrpSpPr>
      <p:grpSpPr>
        <a:xfrm>
          <a:off x="0" y="0"/>
          <a:ext cx="0" cy="0"/>
          <a:chOff x="0" y="0"/>
          <a:chExt cx="0" cy="0"/>
        </a:xfrm>
      </p:grpSpPr>
      <p:sp>
        <p:nvSpPr>
          <p:cNvPr id="1215" name="Google Shape;1215;g290d15358a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6" name="Google Shape;1216;g290d15358a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5275" lvl="0" marL="457200" rtl="0" algn="l">
              <a:lnSpc>
                <a:spcPct val="115000"/>
              </a:lnSpc>
              <a:spcBef>
                <a:spcPts val="0"/>
              </a:spcBef>
              <a:spcAft>
                <a:spcPts val="0"/>
              </a:spcAft>
              <a:buClr>
                <a:schemeClr val="dk1"/>
              </a:buClr>
              <a:buSzPts val="1050"/>
              <a:buAutoNum type="arabicPeriod"/>
            </a:pPr>
            <a:r>
              <a:rPr lang="en" sz="1050">
                <a:solidFill>
                  <a:schemeClr val="dk1"/>
                </a:solidFill>
                <a:highlight>
                  <a:srgbClr val="FBFBF9"/>
                </a:highlight>
              </a:rPr>
              <a:t>Kraut, Robert, and</a:t>
            </a:r>
            <a:r>
              <a:rPr lang="en" sz="1050">
                <a:solidFill>
                  <a:schemeClr val="dk1"/>
                </a:solidFill>
                <a:highlight>
                  <a:srgbClr val="FBFBF9"/>
                </a:highlight>
              </a:rPr>
              <a:t> </a:t>
            </a:r>
            <a:r>
              <a:rPr lang="en" sz="1050">
                <a:solidFill>
                  <a:schemeClr val="dk1"/>
                </a:solidFill>
                <a:highlight>
                  <a:srgbClr val="FBFBF9"/>
                </a:highlight>
              </a:rPr>
              <a:t>Moira Burke. "Internet use and psychological well-being: Effects of activity and audience." Communications of the ACM 58.12 (2015): 94-100.</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3" name="Shape 1223"/>
        <p:cNvGrpSpPr/>
        <p:nvPr/>
      </p:nvGrpSpPr>
      <p:grpSpPr>
        <a:xfrm>
          <a:off x="0" y="0"/>
          <a:ext cx="0" cy="0"/>
          <a:chOff x="0" y="0"/>
          <a:chExt cx="0" cy="0"/>
        </a:xfrm>
      </p:grpSpPr>
      <p:sp>
        <p:nvSpPr>
          <p:cNvPr id="1224" name="Google Shape;1224;g290d15358a2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5" name="Google Shape;1225;g290d15358a2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5275" lvl="0" marL="457200" rtl="0" algn="l">
              <a:lnSpc>
                <a:spcPct val="115000"/>
              </a:lnSpc>
              <a:spcBef>
                <a:spcPts val="0"/>
              </a:spcBef>
              <a:spcAft>
                <a:spcPts val="0"/>
              </a:spcAft>
              <a:buClr>
                <a:schemeClr val="dk1"/>
              </a:buClr>
              <a:buSzPts val="1050"/>
              <a:buAutoNum type="arabicPeriod"/>
            </a:pPr>
            <a:r>
              <a:rPr lang="en" sz="1050">
                <a:solidFill>
                  <a:schemeClr val="dk1"/>
                </a:solidFill>
                <a:highlight>
                  <a:srgbClr val="FBFBF9"/>
                </a:highlight>
              </a:rPr>
              <a:t>Kraut, Robert, and Moira Burke. "Internet use and psychological well-being: Effects of activity and audience." Communications of the ACM 58.12 (2015): 94-100.</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2" name="Shape 1232"/>
        <p:cNvGrpSpPr/>
        <p:nvPr/>
      </p:nvGrpSpPr>
      <p:grpSpPr>
        <a:xfrm>
          <a:off x="0" y="0"/>
          <a:ext cx="0" cy="0"/>
          <a:chOff x="0" y="0"/>
          <a:chExt cx="0" cy="0"/>
        </a:xfrm>
      </p:grpSpPr>
      <p:sp>
        <p:nvSpPr>
          <p:cNvPr id="1233" name="Google Shape;1233;g290d15358a2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4" name="Google Shape;1234;g290d15358a2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g290d15358a2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3" name="Google Shape;1243;g290d15358a2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0" name="Shape 1250"/>
        <p:cNvGrpSpPr/>
        <p:nvPr/>
      </p:nvGrpSpPr>
      <p:grpSpPr>
        <a:xfrm>
          <a:off x="0" y="0"/>
          <a:ext cx="0" cy="0"/>
          <a:chOff x="0" y="0"/>
          <a:chExt cx="0" cy="0"/>
        </a:xfrm>
      </p:grpSpPr>
      <p:sp>
        <p:nvSpPr>
          <p:cNvPr id="1251" name="Google Shape;1251;g290d15358a2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2" name="Google Shape;1252;g290d15358a2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9" name="Shape 1259"/>
        <p:cNvGrpSpPr/>
        <p:nvPr/>
      </p:nvGrpSpPr>
      <p:grpSpPr>
        <a:xfrm>
          <a:off x="0" y="0"/>
          <a:ext cx="0" cy="0"/>
          <a:chOff x="0" y="0"/>
          <a:chExt cx="0" cy="0"/>
        </a:xfrm>
      </p:grpSpPr>
      <p:sp>
        <p:nvSpPr>
          <p:cNvPr id="1260" name="Google Shape;1260;g290d15358a2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1" name="Google Shape;1261;g290d15358a2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g29068c926bd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0" name="Google Shape;1270;g29068c926bd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0" name="Shape 1280"/>
        <p:cNvGrpSpPr/>
        <p:nvPr/>
      </p:nvGrpSpPr>
      <p:grpSpPr>
        <a:xfrm>
          <a:off x="0" y="0"/>
          <a:ext cx="0" cy="0"/>
          <a:chOff x="0" y="0"/>
          <a:chExt cx="0" cy="0"/>
        </a:xfrm>
      </p:grpSpPr>
      <p:sp>
        <p:nvSpPr>
          <p:cNvPr id="1281" name="Google Shape;1281;g29021bcd46d_0_8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2" name="Google Shape;1282;g29021bcd46d_0_8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8" name="Shape 1288"/>
        <p:cNvGrpSpPr/>
        <p:nvPr/>
      </p:nvGrpSpPr>
      <p:grpSpPr>
        <a:xfrm>
          <a:off x="0" y="0"/>
          <a:ext cx="0" cy="0"/>
          <a:chOff x="0" y="0"/>
          <a:chExt cx="0" cy="0"/>
        </a:xfrm>
      </p:grpSpPr>
      <p:sp>
        <p:nvSpPr>
          <p:cNvPr id="1289" name="Google Shape;1289;g2915019ae9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0" name="Google Shape;1290;g2915019ae9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8" name="Shape 1298"/>
        <p:cNvGrpSpPr/>
        <p:nvPr/>
      </p:nvGrpSpPr>
      <p:grpSpPr>
        <a:xfrm>
          <a:off x="0" y="0"/>
          <a:ext cx="0" cy="0"/>
          <a:chOff x="0" y="0"/>
          <a:chExt cx="0" cy="0"/>
        </a:xfrm>
      </p:grpSpPr>
      <p:sp>
        <p:nvSpPr>
          <p:cNvPr id="1299" name="Google Shape;1299;g29021bcd46d_0_28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0" name="Google Shape;1300;g29021bcd46d_0_28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4" name="Shape 1304"/>
        <p:cNvGrpSpPr/>
        <p:nvPr/>
      </p:nvGrpSpPr>
      <p:grpSpPr>
        <a:xfrm>
          <a:off x="0" y="0"/>
          <a:ext cx="0" cy="0"/>
          <a:chOff x="0" y="0"/>
          <a:chExt cx="0" cy="0"/>
        </a:xfrm>
      </p:grpSpPr>
      <p:sp>
        <p:nvSpPr>
          <p:cNvPr id="1305" name="Google Shape;1305;g29021bcd46d_0_35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6" name="Google Shape;1306;g29021bcd46d_0_35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0" name="Shape 1310"/>
        <p:cNvGrpSpPr/>
        <p:nvPr/>
      </p:nvGrpSpPr>
      <p:grpSpPr>
        <a:xfrm>
          <a:off x="0" y="0"/>
          <a:ext cx="0" cy="0"/>
          <a:chOff x="0" y="0"/>
          <a:chExt cx="0" cy="0"/>
        </a:xfrm>
      </p:grpSpPr>
      <p:sp>
        <p:nvSpPr>
          <p:cNvPr id="1311" name="Google Shape;1311;g29149bcc61a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2" name="Google Shape;1312;g29149bcc61a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7" name="Shape 1317"/>
        <p:cNvGrpSpPr/>
        <p:nvPr/>
      </p:nvGrpSpPr>
      <p:grpSpPr>
        <a:xfrm>
          <a:off x="0" y="0"/>
          <a:ext cx="0" cy="0"/>
          <a:chOff x="0" y="0"/>
          <a:chExt cx="0" cy="0"/>
        </a:xfrm>
      </p:grpSpPr>
      <p:sp>
        <p:nvSpPr>
          <p:cNvPr id="1318" name="Google Shape;1318;g29021bcd46d_0_8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9" name="Google Shape;1319;g29021bcd46d_0_8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4" name="Shape 1324"/>
        <p:cNvGrpSpPr/>
        <p:nvPr/>
      </p:nvGrpSpPr>
      <p:grpSpPr>
        <a:xfrm>
          <a:off x="0" y="0"/>
          <a:ext cx="0" cy="0"/>
          <a:chOff x="0" y="0"/>
          <a:chExt cx="0" cy="0"/>
        </a:xfrm>
      </p:grpSpPr>
      <p:sp>
        <p:nvSpPr>
          <p:cNvPr id="1325" name="Google Shape;1325;g29021bcd46d_0_2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6" name="Google Shape;1326;g29021bcd46d_0_2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Simple (pair songs to photos): This is the most common task a user will accomplish, choosing a song that matches the photo generated by the app. </a:t>
            </a:r>
            <a:endParaRPr/>
          </a:p>
          <a:p>
            <a:pPr indent="0" lvl="0" marL="0" rtl="0" algn="l">
              <a:spcBef>
                <a:spcPts val="0"/>
              </a:spcBef>
              <a:spcAft>
                <a:spcPts val="0"/>
              </a:spcAft>
              <a:buNone/>
            </a:pPr>
            <a:r>
              <a:rPr lang="en"/>
              <a:t>Moderate (share photo/song pairings with others): This is a more secondary task of our app, as the main focus is on creating photo-song pairings (simple) but only some users will choose to share these pairings on their timeline or directly message pairings to friends;</a:t>
            </a:r>
            <a:endParaRPr/>
          </a:p>
          <a:p>
            <a:pPr indent="0" lvl="0" marL="0" rtl="0" algn="l">
              <a:spcBef>
                <a:spcPts val="0"/>
              </a:spcBef>
              <a:spcAft>
                <a:spcPts val="0"/>
              </a:spcAft>
              <a:buNone/>
            </a:pPr>
            <a:r>
              <a:rPr lang="en"/>
              <a:t>Complex (curate people who can appear in your randomly generated photos): </a:t>
            </a:r>
            <a:r>
              <a:rPr lang="en">
                <a:solidFill>
                  <a:schemeClr val="dk1"/>
                </a:solidFill>
              </a:rPr>
              <a:t>The smallest amount of users will do this task (i.e., only those particularly driven to feature someone more or less on their timeline and willing to complete the extra steps to do so). </a:t>
            </a:r>
            <a:r>
              <a:rPr lang="en"/>
              <a:t>Create a feedback-driven recommendation system that can curate a feed representative of those you would like to see more (or less) of within the Noted timeline.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6" name="Shape 1336"/>
        <p:cNvGrpSpPr/>
        <p:nvPr/>
      </p:nvGrpSpPr>
      <p:grpSpPr>
        <a:xfrm>
          <a:off x="0" y="0"/>
          <a:ext cx="0" cy="0"/>
          <a:chOff x="0" y="0"/>
          <a:chExt cx="0" cy="0"/>
        </a:xfrm>
      </p:grpSpPr>
      <p:sp>
        <p:nvSpPr>
          <p:cNvPr id="1337" name="Google Shape;1337;g29021bcd46d_0_8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8" name="Google Shape;1338;g29021bcd46d_0_8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3" name="Shape 1343"/>
        <p:cNvGrpSpPr/>
        <p:nvPr/>
      </p:nvGrpSpPr>
      <p:grpSpPr>
        <a:xfrm>
          <a:off x="0" y="0"/>
          <a:ext cx="0" cy="0"/>
          <a:chOff x="0" y="0"/>
          <a:chExt cx="0" cy="0"/>
        </a:xfrm>
      </p:grpSpPr>
      <p:sp>
        <p:nvSpPr>
          <p:cNvPr id="1344" name="Google Shape;1344;g2915019ae92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5" name="Google Shape;1345;g2915019ae92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1" name="Shape 1351"/>
        <p:cNvGrpSpPr/>
        <p:nvPr/>
      </p:nvGrpSpPr>
      <p:grpSpPr>
        <a:xfrm>
          <a:off x="0" y="0"/>
          <a:ext cx="0" cy="0"/>
          <a:chOff x="0" y="0"/>
          <a:chExt cx="0" cy="0"/>
        </a:xfrm>
      </p:grpSpPr>
      <p:sp>
        <p:nvSpPr>
          <p:cNvPr id="1352" name="Google Shape;1352;g2915019ae92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3" name="Google Shape;1353;g2915019ae92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9" name="Shape 1359"/>
        <p:cNvGrpSpPr/>
        <p:nvPr/>
      </p:nvGrpSpPr>
      <p:grpSpPr>
        <a:xfrm>
          <a:off x="0" y="0"/>
          <a:ext cx="0" cy="0"/>
          <a:chOff x="0" y="0"/>
          <a:chExt cx="0" cy="0"/>
        </a:xfrm>
      </p:grpSpPr>
      <p:sp>
        <p:nvSpPr>
          <p:cNvPr id="1360" name="Google Shape;1360;g29021bcd46d_0_8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1" name="Google Shape;1361;g29021bcd46d_0_8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6" name="Shape 1366"/>
        <p:cNvGrpSpPr/>
        <p:nvPr/>
      </p:nvGrpSpPr>
      <p:grpSpPr>
        <a:xfrm>
          <a:off x="0" y="0"/>
          <a:ext cx="0" cy="0"/>
          <a:chOff x="0" y="0"/>
          <a:chExt cx="0" cy="0"/>
        </a:xfrm>
      </p:grpSpPr>
      <p:sp>
        <p:nvSpPr>
          <p:cNvPr id="1367" name="Google Shape;1367;g2915019ae92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8" name="Google Shape;1368;g2915019ae92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image" Target="../media/image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 Id="rId3" Type="http://schemas.openxmlformats.org/officeDocument/2006/relationships/image" Target="../media/image1.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 Id="rId3" Type="http://schemas.openxmlformats.org/officeDocument/2006/relationships/image" Target="../media/image1.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 Id="rId3" Type="http://schemas.openxmlformats.org/officeDocument/2006/relationships/image" Target="../media/image1.png"/></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 Id="rId3" Type="http://schemas.openxmlformats.org/officeDocument/2006/relationships/image" Target="../media/image1.png"/></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hree columns 1">
  <p:cSld name="BLANK_1_1_1_2_1">
    <p:bg>
      <p:bgPr>
        <a:solidFill>
          <a:schemeClr val="lt1"/>
        </a:solidFill>
      </p:bgPr>
    </p:bg>
    <p:spTree>
      <p:nvGrpSpPr>
        <p:cNvPr id="50" name="Shape 50"/>
        <p:cNvGrpSpPr/>
        <p:nvPr/>
      </p:nvGrpSpPr>
      <p:grpSpPr>
        <a:xfrm>
          <a:off x="0" y="0"/>
          <a:ext cx="0" cy="0"/>
          <a:chOff x="0" y="0"/>
          <a:chExt cx="0" cy="0"/>
        </a:xfrm>
      </p:grpSpPr>
      <p:pic>
        <p:nvPicPr>
          <p:cNvPr id="51" name="Google Shape;51;p13"/>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52" name="Google Shape;52;p13"/>
          <p:cNvSpPr txBox="1"/>
          <p:nvPr>
            <p:ph idx="1" type="subTitle"/>
          </p:nvPr>
        </p:nvSpPr>
        <p:spPr>
          <a:xfrm>
            <a:off x="715100" y="3758613"/>
            <a:ext cx="2131800" cy="548700"/>
          </a:xfrm>
          <a:prstGeom prst="rect">
            <a:avLst/>
          </a:prstGeom>
        </p:spPr>
        <p:txBody>
          <a:bodyPr anchor="t" anchorCtr="0" bIns="91425" lIns="91425" rIns="91425" spcFirstLastPara="1" tIns="91425" wrap="square">
            <a:normAutofit/>
          </a:bodyPr>
          <a:lstStyle>
            <a:lvl1pPr lvl="0" rtl="0">
              <a:lnSpc>
                <a:spcPct val="100000"/>
              </a:lnSpc>
              <a:spcBef>
                <a:spcPts val="0"/>
              </a:spcBef>
              <a:spcAft>
                <a:spcPts val="0"/>
              </a:spcAft>
              <a:buSzPts val="1800"/>
              <a:buNone/>
              <a:defRPr/>
            </a:lvl1pPr>
            <a:lvl2pPr algn="ctr" lvl="1" rtl="0">
              <a:lnSpc>
                <a:spcPct val="100000"/>
              </a:lnSpc>
              <a:spcBef>
                <a:spcPts val="0"/>
              </a:spcBef>
              <a:spcAft>
                <a:spcPts val="0"/>
              </a:spcAft>
              <a:buSzPts val="1400"/>
              <a:buNone/>
              <a:defRPr/>
            </a:lvl2pPr>
            <a:lvl3pPr algn="ctr" lvl="2" rtl="0">
              <a:lnSpc>
                <a:spcPct val="100000"/>
              </a:lnSpc>
              <a:spcBef>
                <a:spcPts val="0"/>
              </a:spcBef>
              <a:spcAft>
                <a:spcPts val="0"/>
              </a:spcAft>
              <a:buSzPts val="1400"/>
              <a:buNone/>
              <a:defRPr/>
            </a:lvl3pPr>
            <a:lvl4pPr algn="ctr" lvl="3" rtl="0">
              <a:lnSpc>
                <a:spcPct val="100000"/>
              </a:lnSpc>
              <a:spcBef>
                <a:spcPts val="0"/>
              </a:spcBef>
              <a:spcAft>
                <a:spcPts val="0"/>
              </a:spcAft>
              <a:buSzPts val="1400"/>
              <a:buNone/>
              <a:defRPr/>
            </a:lvl4pPr>
            <a:lvl5pPr algn="ctr" lvl="4" rtl="0">
              <a:lnSpc>
                <a:spcPct val="100000"/>
              </a:lnSpc>
              <a:spcBef>
                <a:spcPts val="0"/>
              </a:spcBef>
              <a:spcAft>
                <a:spcPts val="0"/>
              </a:spcAft>
              <a:buSzPts val="1400"/>
              <a:buNone/>
              <a:defRPr/>
            </a:lvl5pPr>
            <a:lvl6pPr algn="ctr" lvl="5" rtl="0">
              <a:lnSpc>
                <a:spcPct val="100000"/>
              </a:lnSpc>
              <a:spcBef>
                <a:spcPts val="0"/>
              </a:spcBef>
              <a:spcAft>
                <a:spcPts val="0"/>
              </a:spcAft>
              <a:buSzPts val="1400"/>
              <a:buNone/>
              <a:defRPr/>
            </a:lvl6pPr>
            <a:lvl7pPr algn="ctr" lvl="6" rtl="0">
              <a:lnSpc>
                <a:spcPct val="100000"/>
              </a:lnSpc>
              <a:spcBef>
                <a:spcPts val="0"/>
              </a:spcBef>
              <a:spcAft>
                <a:spcPts val="0"/>
              </a:spcAft>
              <a:buSzPts val="1400"/>
              <a:buNone/>
              <a:defRPr/>
            </a:lvl7pPr>
            <a:lvl8pPr algn="ctr" lvl="7" rtl="0">
              <a:lnSpc>
                <a:spcPct val="100000"/>
              </a:lnSpc>
              <a:spcBef>
                <a:spcPts val="0"/>
              </a:spcBef>
              <a:spcAft>
                <a:spcPts val="0"/>
              </a:spcAft>
              <a:buSzPts val="1400"/>
              <a:buNone/>
              <a:defRPr/>
            </a:lvl8pPr>
            <a:lvl9pPr algn="ctr" lvl="8" rtl="0">
              <a:lnSpc>
                <a:spcPct val="100000"/>
              </a:lnSpc>
              <a:spcBef>
                <a:spcPts val="0"/>
              </a:spcBef>
              <a:spcAft>
                <a:spcPts val="0"/>
              </a:spcAft>
              <a:buSzPts val="1400"/>
              <a:buNone/>
              <a:defRPr/>
            </a:lvl9pPr>
          </a:lstStyle>
          <a:p/>
        </p:txBody>
      </p:sp>
      <p:sp>
        <p:nvSpPr>
          <p:cNvPr id="53" name="Google Shape;53;p13"/>
          <p:cNvSpPr txBox="1"/>
          <p:nvPr>
            <p:ph type="title"/>
          </p:nvPr>
        </p:nvSpPr>
        <p:spPr>
          <a:xfrm>
            <a:off x="715100" y="535000"/>
            <a:ext cx="7713900" cy="548700"/>
          </a:xfrm>
          <a:prstGeom prst="rect">
            <a:avLst/>
          </a:prstGeom>
          <a:ln>
            <a:noFill/>
          </a:ln>
        </p:spPr>
        <p:txBody>
          <a:bodyPr anchor="t" anchorCtr="0" bIns="91425" lIns="91425" rIns="91425" spcFirstLastPara="1" tIns="91425" wrap="square">
            <a:norm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54" name="Google Shape;54;p13"/>
          <p:cNvSpPr txBox="1"/>
          <p:nvPr>
            <p:ph idx="2" type="subTitle"/>
          </p:nvPr>
        </p:nvSpPr>
        <p:spPr>
          <a:xfrm>
            <a:off x="715100" y="3377613"/>
            <a:ext cx="2131800" cy="457200"/>
          </a:xfrm>
          <a:prstGeom prst="rect">
            <a:avLst/>
          </a:prstGeom>
          <a:ln>
            <a:noFill/>
          </a:ln>
        </p:spPr>
        <p:txBody>
          <a:bodyPr anchor="b" anchorCtr="0" bIns="91425" lIns="91425" rIns="91425" spcFirstLastPara="1" tIns="91425" wrap="square">
            <a:norm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55" name="Google Shape;55;p13"/>
          <p:cNvSpPr txBox="1"/>
          <p:nvPr>
            <p:ph idx="3" type="subTitle"/>
          </p:nvPr>
        </p:nvSpPr>
        <p:spPr>
          <a:xfrm>
            <a:off x="3506099" y="3758613"/>
            <a:ext cx="2131800" cy="548700"/>
          </a:xfrm>
          <a:prstGeom prst="rect">
            <a:avLst/>
          </a:prstGeom>
        </p:spPr>
        <p:txBody>
          <a:bodyPr anchor="t" anchorCtr="0" bIns="91425" lIns="91425" rIns="91425" spcFirstLastPara="1" tIns="91425" wrap="square">
            <a:normAutofit/>
          </a:bodyPr>
          <a:lstStyle>
            <a:lvl1pPr lvl="0" rtl="0">
              <a:lnSpc>
                <a:spcPct val="100000"/>
              </a:lnSpc>
              <a:spcBef>
                <a:spcPts val="0"/>
              </a:spcBef>
              <a:spcAft>
                <a:spcPts val="0"/>
              </a:spcAft>
              <a:buSzPts val="1800"/>
              <a:buNone/>
              <a:defRPr/>
            </a:lvl1pPr>
            <a:lvl2pPr algn="ctr" lvl="1" rtl="0">
              <a:lnSpc>
                <a:spcPct val="100000"/>
              </a:lnSpc>
              <a:spcBef>
                <a:spcPts val="0"/>
              </a:spcBef>
              <a:spcAft>
                <a:spcPts val="0"/>
              </a:spcAft>
              <a:buSzPts val="1400"/>
              <a:buNone/>
              <a:defRPr/>
            </a:lvl2pPr>
            <a:lvl3pPr algn="ctr" lvl="2" rtl="0">
              <a:lnSpc>
                <a:spcPct val="100000"/>
              </a:lnSpc>
              <a:spcBef>
                <a:spcPts val="0"/>
              </a:spcBef>
              <a:spcAft>
                <a:spcPts val="0"/>
              </a:spcAft>
              <a:buSzPts val="1400"/>
              <a:buNone/>
              <a:defRPr/>
            </a:lvl3pPr>
            <a:lvl4pPr algn="ctr" lvl="3" rtl="0">
              <a:lnSpc>
                <a:spcPct val="100000"/>
              </a:lnSpc>
              <a:spcBef>
                <a:spcPts val="0"/>
              </a:spcBef>
              <a:spcAft>
                <a:spcPts val="0"/>
              </a:spcAft>
              <a:buSzPts val="1400"/>
              <a:buNone/>
              <a:defRPr/>
            </a:lvl4pPr>
            <a:lvl5pPr algn="ctr" lvl="4" rtl="0">
              <a:lnSpc>
                <a:spcPct val="100000"/>
              </a:lnSpc>
              <a:spcBef>
                <a:spcPts val="0"/>
              </a:spcBef>
              <a:spcAft>
                <a:spcPts val="0"/>
              </a:spcAft>
              <a:buSzPts val="1400"/>
              <a:buNone/>
              <a:defRPr/>
            </a:lvl5pPr>
            <a:lvl6pPr algn="ctr" lvl="5" rtl="0">
              <a:lnSpc>
                <a:spcPct val="100000"/>
              </a:lnSpc>
              <a:spcBef>
                <a:spcPts val="0"/>
              </a:spcBef>
              <a:spcAft>
                <a:spcPts val="0"/>
              </a:spcAft>
              <a:buSzPts val="1400"/>
              <a:buNone/>
              <a:defRPr/>
            </a:lvl6pPr>
            <a:lvl7pPr algn="ctr" lvl="6" rtl="0">
              <a:lnSpc>
                <a:spcPct val="100000"/>
              </a:lnSpc>
              <a:spcBef>
                <a:spcPts val="0"/>
              </a:spcBef>
              <a:spcAft>
                <a:spcPts val="0"/>
              </a:spcAft>
              <a:buSzPts val="1400"/>
              <a:buNone/>
              <a:defRPr/>
            </a:lvl7pPr>
            <a:lvl8pPr algn="ctr" lvl="7" rtl="0">
              <a:lnSpc>
                <a:spcPct val="100000"/>
              </a:lnSpc>
              <a:spcBef>
                <a:spcPts val="0"/>
              </a:spcBef>
              <a:spcAft>
                <a:spcPts val="0"/>
              </a:spcAft>
              <a:buSzPts val="1400"/>
              <a:buNone/>
              <a:defRPr/>
            </a:lvl8pPr>
            <a:lvl9pPr algn="ctr" lvl="8" rtl="0">
              <a:lnSpc>
                <a:spcPct val="100000"/>
              </a:lnSpc>
              <a:spcBef>
                <a:spcPts val="0"/>
              </a:spcBef>
              <a:spcAft>
                <a:spcPts val="0"/>
              </a:spcAft>
              <a:buSzPts val="1400"/>
              <a:buNone/>
              <a:defRPr/>
            </a:lvl9pPr>
          </a:lstStyle>
          <a:p/>
        </p:txBody>
      </p:sp>
      <p:sp>
        <p:nvSpPr>
          <p:cNvPr id="56" name="Google Shape;56;p13"/>
          <p:cNvSpPr txBox="1"/>
          <p:nvPr>
            <p:ph idx="4" type="subTitle"/>
          </p:nvPr>
        </p:nvSpPr>
        <p:spPr>
          <a:xfrm>
            <a:off x="3506099" y="3377613"/>
            <a:ext cx="2131800" cy="457200"/>
          </a:xfrm>
          <a:prstGeom prst="rect">
            <a:avLst/>
          </a:prstGeom>
          <a:ln>
            <a:noFill/>
          </a:ln>
        </p:spPr>
        <p:txBody>
          <a:bodyPr anchor="b" anchorCtr="0" bIns="91425" lIns="91425" rIns="91425" spcFirstLastPara="1" tIns="91425" wrap="square">
            <a:norm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57" name="Google Shape;57;p13"/>
          <p:cNvSpPr txBox="1"/>
          <p:nvPr>
            <p:ph idx="5" type="subTitle"/>
          </p:nvPr>
        </p:nvSpPr>
        <p:spPr>
          <a:xfrm>
            <a:off x="6297200" y="3758613"/>
            <a:ext cx="2131800" cy="548700"/>
          </a:xfrm>
          <a:prstGeom prst="rect">
            <a:avLst/>
          </a:prstGeom>
        </p:spPr>
        <p:txBody>
          <a:bodyPr anchor="t" anchorCtr="0" bIns="91425" lIns="91425" rIns="91425" spcFirstLastPara="1" tIns="91425" wrap="square">
            <a:normAutofit/>
          </a:bodyPr>
          <a:lstStyle>
            <a:lvl1pPr lvl="0" rtl="0">
              <a:lnSpc>
                <a:spcPct val="100000"/>
              </a:lnSpc>
              <a:spcBef>
                <a:spcPts val="0"/>
              </a:spcBef>
              <a:spcAft>
                <a:spcPts val="0"/>
              </a:spcAft>
              <a:buSzPts val="1800"/>
              <a:buNone/>
              <a:defRPr/>
            </a:lvl1pPr>
            <a:lvl2pPr algn="ctr" lvl="1" rtl="0">
              <a:lnSpc>
                <a:spcPct val="100000"/>
              </a:lnSpc>
              <a:spcBef>
                <a:spcPts val="0"/>
              </a:spcBef>
              <a:spcAft>
                <a:spcPts val="0"/>
              </a:spcAft>
              <a:buSzPts val="1400"/>
              <a:buNone/>
              <a:defRPr/>
            </a:lvl2pPr>
            <a:lvl3pPr algn="ctr" lvl="2" rtl="0">
              <a:lnSpc>
                <a:spcPct val="100000"/>
              </a:lnSpc>
              <a:spcBef>
                <a:spcPts val="0"/>
              </a:spcBef>
              <a:spcAft>
                <a:spcPts val="0"/>
              </a:spcAft>
              <a:buSzPts val="1400"/>
              <a:buNone/>
              <a:defRPr/>
            </a:lvl3pPr>
            <a:lvl4pPr algn="ctr" lvl="3" rtl="0">
              <a:lnSpc>
                <a:spcPct val="100000"/>
              </a:lnSpc>
              <a:spcBef>
                <a:spcPts val="0"/>
              </a:spcBef>
              <a:spcAft>
                <a:spcPts val="0"/>
              </a:spcAft>
              <a:buSzPts val="1400"/>
              <a:buNone/>
              <a:defRPr/>
            </a:lvl4pPr>
            <a:lvl5pPr algn="ctr" lvl="4" rtl="0">
              <a:lnSpc>
                <a:spcPct val="100000"/>
              </a:lnSpc>
              <a:spcBef>
                <a:spcPts val="0"/>
              </a:spcBef>
              <a:spcAft>
                <a:spcPts val="0"/>
              </a:spcAft>
              <a:buSzPts val="1400"/>
              <a:buNone/>
              <a:defRPr/>
            </a:lvl5pPr>
            <a:lvl6pPr algn="ctr" lvl="5" rtl="0">
              <a:lnSpc>
                <a:spcPct val="100000"/>
              </a:lnSpc>
              <a:spcBef>
                <a:spcPts val="0"/>
              </a:spcBef>
              <a:spcAft>
                <a:spcPts val="0"/>
              </a:spcAft>
              <a:buSzPts val="1400"/>
              <a:buNone/>
              <a:defRPr/>
            </a:lvl6pPr>
            <a:lvl7pPr algn="ctr" lvl="6" rtl="0">
              <a:lnSpc>
                <a:spcPct val="100000"/>
              </a:lnSpc>
              <a:spcBef>
                <a:spcPts val="0"/>
              </a:spcBef>
              <a:spcAft>
                <a:spcPts val="0"/>
              </a:spcAft>
              <a:buSzPts val="1400"/>
              <a:buNone/>
              <a:defRPr/>
            </a:lvl7pPr>
            <a:lvl8pPr algn="ctr" lvl="7" rtl="0">
              <a:lnSpc>
                <a:spcPct val="100000"/>
              </a:lnSpc>
              <a:spcBef>
                <a:spcPts val="0"/>
              </a:spcBef>
              <a:spcAft>
                <a:spcPts val="0"/>
              </a:spcAft>
              <a:buSzPts val="1400"/>
              <a:buNone/>
              <a:defRPr/>
            </a:lvl8pPr>
            <a:lvl9pPr algn="ctr" lvl="8" rtl="0">
              <a:lnSpc>
                <a:spcPct val="100000"/>
              </a:lnSpc>
              <a:spcBef>
                <a:spcPts val="0"/>
              </a:spcBef>
              <a:spcAft>
                <a:spcPts val="0"/>
              </a:spcAft>
              <a:buSzPts val="1400"/>
              <a:buNone/>
              <a:defRPr/>
            </a:lvl9pPr>
          </a:lstStyle>
          <a:p/>
        </p:txBody>
      </p:sp>
      <p:sp>
        <p:nvSpPr>
          <p:cNvPr id="58" name="Google Shape;58;p13"/>
          <p:cNvSpPr txBox="1"/>
          <p:nvPr>
            <p:ph idx="6" type="subTitle"/>
          </p:nvPr>
        </p:nvSpPr>
        <p:spPr>
          <a:xfrm>
            <a:off x="6297200" y="3377613"/>
            <a:ext cx="2131800" cy="457200"/>
          </a:xfrm>
          <a:prstGeom prst="rect">
            <a:avLst/>
          </a:prstGeom>
          <a:ln>
            <a:noFill/>
          </a:ln>
        </p:spPr>
        <p:txBody>
          <a:bodyPr anchor="b" anchorCtr="0" bIns="91425" lIns="91425" rIns="91425" spcFirstLastPara="1" tIns="91425" wrap="square">
            <a:norm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3.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slide" type="title">
  <p:cSld name="TITLE">
    <p:bg>
      <p:bgPr>
        <a:solidFill>
          <a:schemeClr val="lt1"/>
        </a:solidFill>
      </p:bgPr>
    </p:bg>
    <p:spTree>
      <p:nvGrpSpPr>
        <p:cNvPr id="62" name="Shape 62"/>
        <p:cNvGrpSpPr/>
        <p:nvPr/>
      </p:nvGrpSpPr>
      <p:grpSpPr>
        <a:xfrm>
          <a:off x="0" y="0"/>
          <a:ext cx="0" cy="0"/>
          <a:chOff x="0" y="0"/>
          <a:chExt cx="0" cy="0"/>
        </a:xfrm>
      </p:grpSpPr>
      <p:pic>
        <p:nvPicPr>
          <p:cNvPr id="63" name="Google Shape;63;p15"/>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pic>
        <p:nvPicPr>
          <p:cNvPr id="64" name="Google Shape;64;p15"/>
          <p:cNvPicPr preferRelativeResize="0"/>
          <p:nvPr/>
        </p:nvPicPr>
        <p:blipFill rotWithShape="1">
          <a:blip r:embed="rId2">
            <a:alphaModFix/>
          </a:blip>
          <a:srcRect b="3880" l="-19689" r="19690" t="48"/>
          <a:stretch/>
        </p:blipFill>
        <p:spPr>
          <a:xfrm>
            <a:off x="0" y="0"/>
            <a:ext cx="9144000" cy="5143500"/>
          </a:xfrm>
          <a:prstGeom prst="rect">
            <a:avLst/>
          </a:prstGeom>
          <a:noFill/>
          <a:ln>
            <a:noFill/>
          </a:ln>
        </p:spPr>
      </p:pic>
      <p:sp>
        <p:nvSpPr>
          <p:cNvPr id="65" name="Google Shape;65;p15"/>
          <p:cNvSpPr txBox="1"/>
          <p:nvPr>
            <p:ph type="ctrTitle"/>
          </p:nvPr>
        </p:nvSpPr>
        <p:spPr>
          <a:xfrm>
            <a:off x="711750" y="1958600"/>
            <a:ext cx="4280100" cy="2649900"/>
          </a:xfrm>
          <a:prstGeom prst="rect">
            <a:avLst/>
          </a:prstGeom>
        </p:spPr>
        <p:txBody>
          <a:bodyPr anchor="t" anchorCtr="0" bIns="91425" lIns="91425" rIns="91425" spcFirstLastPara="1" tIns="91425" wrap="square">
            <a:noAutofit/>
          </a:bodyPr>
          <a:lstStyle>
            <a:lvl1pPr lvl="0" rtl="0">
              <a:lnSpc>
                <a:spcPct val="90000"/>
              </a:lnSpc>
              <a:spcBef>
                <a:spcPts val="0"/>
              </a:spcBef>
              <a:spcAft>
                <a:spcPts val="0"/>
              </a:spcAft>
              <a:buSzPts val="5200"/>
              <a:buNone/>
              <a:defRPr sz="9000"/>
            </a:lvl1pPr>
            <a:lvl2pPr algn="ctr" lvl="1" rtl="0">
              <a:spcBef>
                <a:spcPts val="0"/>
              </a:spcBef>
              <a:spcAft>
                <a:spcPts val="0"/>
              </a:spcAft>
              <a:buSzPts val="5200"/>
              <a:buNone/>
              <a:defRPr sz="5200"/>
            </a:lvl2pPr>
            <a:lvl3pPr algn="ctr" lvl="2" rtl="0">
              <a:spcBef>
                <a:spcPts val="0"/>
              </a:spcBef>
              <a:spcAft>
                <a:spcPts val="0"/>
              </a:spcAft>
              <a:buSzPts val="5200"/>
              <a:buNone/>
              <a:defRPr sz="5200"/>
            </a:lvl3pPr>
            <a:lvl4pPr algn="ctr" lvl="3" rtl="0">
              <a:spcBef>
                <a:spcPts val="0"/>
              </a:spcBef>
              <a:spcAft>
                <a:spcPts val="0"/>
              </a:spcAft>
              <a:buSzPts val="5200"/>
              <a:buNone/>
              <a:defRPr sz="5200"/>
            </a:lvl4pPr>
            <a:lvl5pPr algn="ctr" lvl="4" rtl="0">
              <a:spcBef>
                <a:spcPts val="0"/>
              </a:spcBef>
              <a:spcAft>
                <a:spcPts val="0"/>
              </a:spcAft>
              <a:buSzPts val="5200"/>
              <a:buNone/>
              <a:defRPr sz="5200"/>
            </a:lvl5pPr>
            <a:lvl6pPr algn="ctr" lvl="5" rtl="0">
              <a:spcBef>
                <a:spcPts val="0"/>
              </a:spcBef>
              <a:spcAft>
                <a:spcPts val="0"/>
              </a:spcAft>
              <a:buSzPts val="5200"/>
              <a:buNone/>
              <a:defRPr sz="5200"/>
            </a:lvl6pPr>
            <a:lvl7pPr algn="ctr" lvl="6" rtl="0">
              <a:spcBef>
                <a:spcPts val="0"/>
              </a:spcBef>
              <a:spcAft>
                <a:spcPts val="0"/>
              </a:spcAft>
              <a:buSzPts val="5200"/>
              <a:buNone/>
              <a:defRPr sz="5200"/>
            </a:lvl7pPr>
            <a:lvl8pPr algn="ctr" lvl="7" rtl="0">
              <a:spcBef>
                <a:spcPts val="0"/>
              </a:spcBef>
              <a:spcAft>
                <a:spcPts val="0"/>
              </a:spcAft>
              <a:buSzPts val="5200"/>
              <a:buNone/>
              <a:defRPr sz="5200"/>
            </a:lvl8pPr>
            <a:lvl9pPr algn="ctr" lvl="8" rtl="0">
              <a:spcBef>
                <a:spcPts val="0"/>
              </a:spcBef>
              <a:spcAft>
                <a:spcPts val="0"/>
              </a:spcAft>
              <a:buSzPts val="5200"/>
              <a:buNone/>
              <a:defRPr sz="5200"/>
            </a:lvl9pPr>
          </a:lstStyle>
          <a:p/>
        </p:txBody>
      </p:sp>
      <p:sp>
        <p:nvSpPr>
          <p:cNvPr id="66" name="Google Shape;66;p15"/>
          <p:cNvSpPr txBox="1"/>
          <p:nvPr>
            <p:ph idx="1" type="subTitle"/>
          </p:nvPr>
        </p:nvSpPr>
        <p:spPr>
          <a:xfrm>
            <a:off x="4572000" y="535000"/>
            <a:ext cx="3860400" cy="388200"/>
          </a:xfrm>
          <a:prstGeom prst="rect">
            <a:avLst/>
          </a:prstGeom>
        </p:spPr>
        <p:txBody>
          <a:bodyPr anchor="t" anchorCtr="0" bIns="91425" lIns="91425" rIns="91425" spcFirstLastPara="1" tIns="91425" wrap="square">
            <a:noAutofit/>
          </a:bodyPr>
          <a:lstStyle>
            <a:lvl1pPr algn="r" lvl="0" rtl="0">
              <a:lnSpc>
                <a:spcPct val="100000"/>
              </a:lnSpc>
              <a:spcBef>
                <a:spcPts val="0"/>
              </a:spcBef>
              <a:spcAft>
                <a:spcPts val="0"/>
              </a:spcAft>
              <a:buSzPts val="1200"/>
              <a:buNone/>
              <a:defRPr sz="1400"/>
            </a:lvl1pPr>
            <a:lvl2pPr algn="ctr" lvl="1" rtl="0">
              <a:lnSpc>
                <a:spcPct val="100000"/>
              </a:lnSpc>
              <a:spcBef>
                <a:spcPts val="0"/>
              </a:spcBef>
              <a:spcAft>
                <a:spcPts val="0"/>
              </a:spcAft>
              <a:buSzPts val="1800"/>
              <a:buNone/>
              <a:defRPr sz="1800"/>
            </a:lvl2pPr>
            <a:lvl3pPr algn="ctr" lvl="2" rtl="0">
              <a:lnSpc>
                <a:spcPct val="100000"/>
              </a:lnSpc>
              <a:spcBef>
                <a:spcPts val="0"/>
              </a:spcBef>
              <a:spcAft>
                <a:spcPts val="0"/>
              </a:spcAft>
              <a:buSzPts val="1800"/>
              <a:buNone/>
              <a:defRPr sz="1800"/>
            </a:lvl3pPr>
            <a:lvl4pPr algn="ctr" lvl="3" rtl="0">
              <a:lnSpc>
                <a:spcPct val="100000"/>
              </a:lnSpc>
              <a:spcBef>
                <a:spcPts val="0"/>
              </a:spcBef>
              <a:spcAft>
                <a:spcPts val="0"/>
              </a:spcAft>
              <a:buSzPts val="1800"/>
              <a:buNone/>
              <a:defRPr sz="1800"/>
            </a:lvl4pPr>
            <a:lvl5pPr algn="ctr" lvl="4" rtl="0">
              <a:lnSpc>
                <a:spcPct val="100000"/>
              </a:lnSpc>
              <a:spcBef>
                <a:spcPts val="0"/>
              </a:spcBef>
              <a:spcAft>
                <a:spcPts val="0"/>
              </a:spcAft>
              <a:buSzPts val="1800"/>
              <a:buNone/>
              <a:defRPr sz="1800"/>
            </a:lvl5pPr>
            <a:lvl6pPr algn="ctr" lvl="5" rtl="0">
              <a:lnSpc>
                <a:spcPct val="100000"/>
              </a:lnSpc>
              <a:spcBef>
                <a:spcPts val="0"/>
              </a:spcBef>
              <a:spcAft>
                <a:spcPts val="0"/>
              </a:spcAft>
              <a:buSzPts val="1800"/>
              <a:buNone/>
              <a:defRPr sz="1800"/>
            </a:lvl6pPr>
            <a:lvl7pPr algn="ctr" lvl="6" rtl="0">
              <a:lnSpc>
                <a:spcPct val="100000"/>
              </a:lnSpc>
              <a:spcBef>
                <a:spcPts val="0"/>
              </a:spcBef>
              <a:spcAft>
                <a:spcPts val="0"/>
              </a:spcAft>
              <a:buSzPts val="1800"/>
              <a:buNone/>
              <a:defRPr sz="1800"/>
            </a:lvl7pPr>
            <a:lvl8pPr algn="ctr" lvl="7" rtl="0">
              <a:lnSpc>
                <a:spcPct val="100000"/>
              </a:lnSpc>
              <a:spcBef>
                <a:spcPts val="0"/>
              </a:spcBef>
              <a:spcAft>
                <a:spcPts val="0"/>
              </a:spcAft>
              <a:buSzPts val="1800"/>
              <a:buNone/>
              <a:defRPr sz="1800"/>
            </a:lvl8pPr>
            <a:lvl9pPr algn="ctr" lvl="8" rtl="0">
              <a:lnSpc>
                <a:spcPct val="100000"/>
              </a:lnSpc>
              <a:spcBef>
                <a:spcPts val="0"/>
              </a:spcBef>
              <a:spcAft>
                <a:spcPts val="0"/>
              </a:spcAft>
              <a:buSzPts val="1800"/>
              <a:buNone/>
              <a:defRPr sz="1800"/>
            </a:lvl9pPr>
          </a:lstStyle>
          <a:p/>
        </p:txBody>
      </p:sp>
    </p:spTree>
  </p:cSld>
  <p:clrMapOvr>
    <a:masterClrMapping/>
  </p:clrMapOvr>
</p:sldLayout>
</file>

<file path=ppt/slideLayouts/slideLayout1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header" type="secHead">
  <p:cSld name="SECTION_HEADER">
    <p:bg>
      <p:bgPr>
        <a:solidFill>
          <a:schemeClr val="lt1"/>
        </a:solidFill>
      </p:bgPr>
    </p:bg>
    <p:spTree>
      <p:nvGrpSpPr>
        <p:cNvPr id="67" name="Shape 67"/>
        <p:cNvGrpSpPr/>
        <p:nvPr/>
      </p:nvGrpSpPr>
      <p:grpSpPr>
        <a:xfrm>
          <a:off x="0" y="0"/>
          <a:ext cx="0" cy="0"/>
          <a:chOff x="0" y="0"/>
          <a:chExt cx="0" cy="0"/>
        </a:xfrm>
      </p:grpSpPr>
      <p:pic>
        <p:nvPicPr>
          <p:cNvPr id="68" name="Google Shape;68;p16"/>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69" name="Google Shape;69;p16"/>
          <p:cNvPicPr preferRelativeResize="0"/>
          <p:nvPr/>
        </p:nvPicPr>
        <p:blipFill rotWithShape="1">
          <a:blip r:embed="rId3">
            <a:alphaModFix/>
          </a:blip>
          <a:srcRect b="-40" l="52" r="-9" t="30"/>
          <a:stretch/>
        </p:blipFill>
        <p:spPr>
          <a:xfrm rot="10800000">
            <a:off x="5864950" y="-3275"/>
            <a:ext cx="3279050" cy="5146775"/>
          </a:xfrm>
          <a:prstGeom prst="rect">
            <a:avLst/>
          </a:prstGeom>
          <a:noFill/>
          <a:ln>
            <a:noFill/>
          </a:ln>
        </p:spPr>
      </p:pic>
      <p:sp>
        <p:nvSpPr>
          <p:cNvPr id="70" name="Google Shape;70;p16"/>
          <p:cNvSpPr txBox="1"/>
          <p:nvPr>
            <p:ph type="title"/>
          </p:nvPr>
        </p:nvSpPr>
        <p:spPr>
          <a:xfrm>
            <a:off x="715100" y="3328050"/>
            <a:ext cx="7708800" cy="1253700"/>
          </a:xfrm>
          <a:prstGeom prst="rect">
            <a:avLst/>
          </a:prstGeom>
        </p:spPr>
        <p:txBody>
          <a:bodyPr anchor="t" anchorCtr="0" bIns="91425" lIns="91425" rIns="91425" spcFirstLastPara="1" tIns="91425" wrap="square">
            <a:noAutofit/>
          </a:bodyPr>
          <a:lstStyle>
            <a:lvl1pPr lvl="0" rtl="0">
              <a:spcBef>
                <a:spcPts val="0"/>
              </a:spcBef>
              <a:spcAft>
                <a:spcPts val="0"/>
              </a:spcAft>
              <a:buSzPts val="3600"/>
              <a:buNone/>
              <a:defRPr sz="7000"/>
            </a:lvl1pPr>
            <a:lvl2pPr algn="ctr" lvl="1" rtl="0">
              <a:spcBef>
                <a:spcPts val="0"/>
              </a:spcBef>
              <a:spcAft>
                <a:spcPts val="0"/>
              </a:spcAft>
              <a:buSzPts val="3600"/>
              <a:buNone/>
              <a:defRPr sz="3600"/>
            </a:lvl2pPr>
            <a:lvl3pPr algn="ctr" lvl="2" rtl="0">
              <a:spcBef>
                <a:spcPts val="0"/>
              </a:spcBef>
              <a:spcAft>
                <a:spcPts val="0"/>
              </a:spcAft>
              <a:buSzPts val="3600"/>
              <a:buNone/>
              <a:defRPr sz="3600"/>
            </a:lvl3pPr>
            <a:lvl4pPr algn="ctr" lvl="3" rtl="0">
              <a:spcBef>
                <a:spcPts val="0"/>
              </a:spcBef>
              <a:spcAft>
                <a:spcPts val="0"/>
              </a:spcAft>
              <a:buSzPts val="3600"/>
              <a:buNone/>
              <a:defRPr sz="3600"/>
            </a:lvl4pPr>
            <a:lvl5pPr algn="ctr" lvl="4" rtl="0">
              <a:spcBef>
                <a:spcPts val="0"/>
              </a:spcBef>
              <a:spcAft>
                <a:spcPts val="0"/>
              </a:spcAft>
              <a:buSzPts val="3600"/>
              <a:buNone/>
              <a:defRPr sz="3600"/>
            </a:lvl5pPr>
            <a:lvl6pPr algn="ctr" lvl="5" rtl="0">
              <a:spcBef>
                <a:spcPts val="0"/>
              </a:spcBef>
              <a:spcAft>
                <a:spcPts val="0"/>
              </a:spcAft>
              <a:buSzPts val="3600"/>
              <a:buNone/>
              <a:defRPr sz="3600"/>
            </a:lvl6pPr>
            <a:lvl7pPr algn="ctr" lvl="6" rtl="0">
              <a:spcBef>
                <a:spcPts val="0"/>
              </a:spcBef>
              <a:spcAft>
                <a:spcPts val="0"/>
              </a:spcAft>
              <a:buSzPts val="3600"/>
              <a:buNone/>
              <a:defRPr sz="3600"/>
            </a:lvl7pPr>
            <a:lvl8pPr algn="ctr" lvl="7" rtl="0">
              <a:spcBef>
                <a:spcPts val="0"/>
              </a:spcBef>
              <a:spcAft>
                <a:spcPts val="0"/>
              </a:spcAft>
              <a:buSzPts val="3600"/>
              <a:buNone/>
              <a:defRPr sz="3600"/>
            </a:lvl8pPr>
            <a:lvl9pPr algn="ctr" lvl="8" rtl="0">
              <a:spcBef>
                <a:spcPts val="0"/>
              </a:spcBef>
              <a:spcAft>
                <a:spcPts val="0"/>
              </a:spcAft>
              <a:buSzPts val="3600"/>
              <a:buNone/>
              <a:defRPr sz="3600"/>
            </a:lvl9pPr>
          </a:lstStyle>
          <a:p/>
        </p:txBody>
      </p:sp>
      <p:sp>
        <p:nvSpPr>
          <p:cNvPr id="71" name="Google Shape;71;p16"/>
          <p:cNvSpPr txBox="1"/>
          <p:nvPr>
            <p:ph hasCustomPrompt="1" idx="2" type="title"/>
          </p:nvPr>
        </p:nvSpPr>
        <p:spPr>
          <a:xfrm>
            <a:off x="715100" y="2074250"/>
            <a:ext cx="7708800" cy="1253700"/>
          </a:xfrm>
          <a:prstGeom prst="rect">
            <a:avLst/>
          </a:prstGeom>
        </p:spPr>
        <p:txBody>
          <a:bodyPr anchor="b" anchorCtr="0" bIns="91425" lIns="91425" rIns="91425" spcFirstLastPara="1" tIns="91425" wrap="square">
            <a:noAutofit/>
          </a:bodyPr>
          <a:lstStyle>
            <a:lvl1pPr lvl="0" rtl="0">
              <a:spcBef>
                <a:spcPts val="0"/>
              </a:spcBef>
              <a:spcAft>
                <a:spcPts val="0"/>
              </a:spcAft>
              <a:buClr>
                <a:schemeClr val="lt2"/>
              </a:buClr>
              <a:buSzPts val="6000"/>
              <a:buNone/>
              <a:defRPr sz="7000">
                <a:solidFill>
                  <a:schemeClr val="lt2"/>
                </a:solidFill>
              </a:defRPr>
            </a:lvl1pPr>
            <a:lvl2pPr algn="ctr" lvl="1" rtl="0">
              <a:spcBef>
                <a:spcPts val="0"/>
              </a:spcBef>
              <a:spcAft>
                <a:spcPts val="0"/>
              </a:spcAft>
              <a:buClr>
                <a:schemeClr val="lt2"/>
              </a:buClr>
              <a:buSzPts val="6000"/>
              <a:buNone/>
              <a:defRPr sz="6000">
                <a:solidFill>
                  <a:schemeClr val="lt2"/>
                </a:solidFill>
              </a:defRPr>
            </a:lvl2pPr>
            <a:lvl3pPr algn="ctr" lvl="2" rtl="0">
              <a:spcBef>
                <a:spcPts val="0"/>
              </a:spcBef>
              <a:spcAft>
                <a:spcPts val="0"/>
              </a:spcAft>
              <a:buClr>
                <a:schemeClr val="lt2"/>
              </a:buClr>
              <a:buSzPts val="6000"/>
              <a:buNone/>
              <a:defRPr sz="6000">
                <a:solidFill>
                  <a:schemeClr val="lt2"/>
                </a:solidFill>
              </a:defRPr>
            </a:lvl3pPr>
            <a:lvl4pPr algn="ctr" lvl="3" rtl="0">
              <a:spcBef>
                <a:spcPts val="0"/>
              </a:spcBef>
              <a:spcAft>
                <a:spcPts val="0"/>
              </a:spcAft>
              <a:buClr>
                <a:schemeClr val="lt2"/>
              </a:buClr>
              <a:buSzPts val="6000"/>
              <a:buNone/>
              <a:defRPr sz="6000">
                <a:solidFill>
                  <a:schemeClr val="lt2"/>
                </a:solidFill>
              </a:defRPr>
            </a:lvl4pPr>
            <a:lvl5pPr algn="ctr" lvl="4" rtl="0">
              <a:spcBef>
                <a:spcPts val="0"/>
              </a:spcBef>
              <a:spcAft>
                <a:spcPts val="0"/>
              </a:spcAft>
              <a:buClr>
                <a:schemeClr val="lt2"/>
              </a:buClr>
              <a:buSzPts val="6000"/>
              <a:buNone/>
              <a:defRPr sz="6000">
                <a:solidFill>
                  <a:schemeClr val="lt2"/>
                </a:solidFill>
              </a:defRPr>
            </a:lvl5pPr>
            <a:lvl6pPr algn="ctr" lvl="5" rtl="0">
              <a:spcBef>
                <a:spcPts val="0"/>
              </a:spcBef>
              <a:spcAft>
                <a:spcPts val="0"/>
              </a:spcAft>
              <a:buClr>
                <a:schemeClr val="lt2"/>
              </a:buClr>
              <a:buSzPts val="6000"/>
              <a:buNone/>
              <a:defRPr sz="6000">
                <a:solidFill>
                  <a:schemeClr val="lt2"/>
                </a:solidFill>
              </a:defRPr>
            </a:lvl6pPr>
            <a:lvl7pPr algn="ctr" lvl="6" rtl="0">
              <a:spcBef>
                <a:spcPts val="0"/>
              </a:spcBef>
              <a:spcAft>
                <a:spcPts val="0"/>
              </a:spcAft>
              <a:buClr>
                <a:schemeClr val="lt2"/>
              </a:buClr>
              <a:buSzPts val="6000"/>
              <a:buNone/>
              <a:defRPr sz="6000">
                <a:solidFill>
                  <a:schemeClr val="lt2"/>
                </a:solidFill>
              </a:defRPr>
            </a:lvl7pPr>
            <a:lvl8pPr algn="ctr" lvl="7" rtl="0">
              <a:spcBef>
                <a:spcPts val="0"/>
              </a:spcBef>
              <a:spcAft>
                <a:spcPts val="0"/>
              </a:spcAft>
              <a:buClr>
                <a:schemeClr val="lt2"/>
              </a:buClr>
              <a:buSzPts val="6000"/>
              <a:buNone/>
              <a:defRPr sz="6000">
                <a:solidFill>
                  <a:schemeClr val="lt2"/>
                </a:solidFill>
              </a:defRPr>
            </a:lvl8pPr>
            <a:lvl9pPr algn="ctr" lvl="8" rtl="0">
              <a:spcBef>
                <a:spcPts val="0"/>
              </a:spcBef>
              <a:spcAft>
                <a:spcPts val="0"/>
              </a:spcAft>
              <a:buClr>
                <a:schemeClr val="lt2"/>
              </a:buClr>
              <a:buSzPts val="6000"/>
              <a:buNone/>
              <a:defRPr sz="6000">
                <a:solidFill>
                  <a:schemeClr val="lt2"/>
                </a:solidFill>
              </a:defRPr>
            </a:lvl9pPr>
          </a:lstStyle>
          <a:p>
            <a:r>
              <a:t>xx%</a:t>
            </a:r>
          </a:p>
        </p:txBody>
      </p:sp>
      <p:sp>
        <p:nvSpPr>
          <p:cNvPr id="72" name="Google Shape;72;p16"/>
          <p:cNvSpPr txBox="1"/>
          <p:nvPr>
            <p:ph idx="1" type="subTitle"/>
          </p:nvPr>
        </p:nvSpPr>
        <p:spPr>
          <a:xfrm>
            <a:off x="4572000" y="535000"/>
            <a:ext cx="3856800" cy="3882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sz="1400"/>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Tree>
  </p:cSld>
  <p:clrMapOvr>
    <a:masterClrMapping/>
  </p:clrMapOvr>
</p:sldLayout>
</file>

<file path=ppt/slideLayouts/slideLayout1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body" type="tx">
  <p:cSld name="TITLE_AND_BODY">
    <p:bg>
      <p:bgPr>
        <a:solidFill>
          <a:schemeClr val="lt1"/>
        </a:solidFill>
      </p:bgPr>
    </p:bg>
    <p:spTree>
      <p:nvGrpSpPr>
        <p:cNvPr id="73" name="Shape 73"/>
        <p:cNvGrpSpPr/>
        <p:nvPr/>
      </p:nvGrpSpPr>
      <p:grpSpPr>
        <a:xfrm>
          <a:off x="0" y="0"/>
          <a:ext cx="0" cy="0"/>
          <a:chOff x="0" y="0"/>
          <a:chExt cx="0" cy="0"/>
        </a:xfrm>
      </p:grpSpPr>
      <p:pic>
        <p:nvPicPr>
          <p:cNvPr id="74" name="Google Shape;74;p17"/>
          <p:cNvPicPr preferRelativeResize="0"/>
          <p:nvPr/>
        </p:nvPicPr>
        <p:blipFill rotWithShape="1">
          <a:blip r:embed="rId2">
            <a:alphaModFix/>
          </a:blip>
          <a:srcRect b="41635" l="217172" r="277747" t="-83399"/>
          <a:stretch/>
        </p:blipFill>
        <p:spPr>
          <a:xfrm>
            <a:off x="1325" y="-1637"/>
            <a:ext cx="9141450" cy="5146775"/>
          </a:xfrm>
          <a:prstGeom prst="rect">
            <a:avLst/>
          </a:prstGeom>
          <a:noFill/>
          <a:ln>
            <a:noFill/>
          </a:ln>
        </p:spPr>
      </p:pic>
      <p:sp>
        <p:nvSpPr>
          <p:cNvPr id="75" name="Google Shape;75;p17"/>
          <p:cNvSpPr txBox="1"/>
          <p:nvPr>
            <p:ph type="title"/>
          </p:nvPr>
        </p:nvSpPr>
        <p:spPr>
          <a:xfrm>
            <a:off x="715100" y="535000"/>
            <a:ext cx="3856800" cy="9489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76" name="Google Shape;76;p17"/>
          <p:cNvSpPr txBox="1"/>
          <p:nvPr>
            <p:ph idx="1" type="body"/>
          </p:nvPr>
        </p:nvSpPr>
        <p:spPr>
          <a:xfrm>
            <a:off x="715100" y="1636300"/>
            <a:ext cx="3856800" cy="1894800"/>
          </a:xfrm>
          <a:prstGeom prst="rect">
            <a:avLst/>
          </a:prstGeom>
          <a:ln>
            <a:noFill/>
          </a:ln>
        </p:spPr>
        <p:txBody>
          <a:bodyPr anchor="t" anchorCtr="0" bIns="91425" lIns="91425" rIns="91425" spcFirstLastPara="1" tIns="91425" wrap="square">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
        <p:nvSpPr>
          <p:cNvPr id="77" name="Google Shape;77;p17"/>
          <p:cNvSpPr/>
          <p:nvPr>
            <p:ph idx="2" type="pic"/>
          </p:nvPr>
        </p:nvSpPr>
        <p:spPr>
          <a:xfrm>
            <a:off x="5715175" y="75"/>
            <a:ext cx="3429000" cy="5143500"/>
          </a:xfrm>
          <a:prstGeom prst="rect">
            <a:avLst/>
          </a:prstGeom>
          <a:noFill/>
          <a:ln>
            <a:noFill/>
          </a:ln>
        </p:spPr>
      </p:sp>
    </p:spTree>
  </p:cSld>
  <p:clrMapOvr>
    <a:masterClrMapping/>
  </p:clrMapOvr>
</p:sldLayout>
</file>

<file path=ppt/slideLayouts/slideLayout1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wo columns" type="twoColTx">
  <p:cSld name="TITLE_AND_TWO_COLUMNS">
    <p:bg>
      <p:bgPr>
        <a:solidFill>
          <a:schemeClr val="lt1"/>
        </a:solidFill>
      </p:bgPr>
    </p:bg>
    <p:spTree>
      <p:nvGrpSpPr>
        <p:cNvPr id="78" name="Shape 78"/>
        <p:cNvGrpSpPr/>
        <p:nvPr/>
      </p:nvGrpSpPr>
      <p:grpSpPr>
        <a:xfrm>
          <a:off x="0" y="0"/>
          <a:ext cx="0" cy="0"/>
          <a:chOff x="0" y="0"/>
          <a:chExt cx="0" cy="0"/>
        </a:xfrm>
      </p:grpSpPr>
      <p:pic>
        <p:nvPicPr>
          <p:cNvPr id="79" name="Google Shape;79;p18"/>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
        <p:nvSpPr>
          <p:cNvPr id="80" name="Google Shape;80;p18"/>
          <p:cNvSpPr txBox="1"/>
          <p:nvPr>
            <p:ph idx="1" type="subTitle"/>
          </p:nvPr>
        </p:nvSpPr>
        <p:spPr>
          <a:xfrm>
            <a:off x="1189750" y="1742900"/>
            <a:ext cx="2907600" cy="21798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81" name="Google Shape;81;p18"/>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82" name="Google Shape;82;p18"/>
          <p:cNvSpPr txBox="1"/>
          <p:nvPr>
            <p:ph idx="2" type="subTitle"/>
          </p:nvPr>
        </p:nvSpPr>
        <p:spPr>
          <a:xfrm>
            <a:off x="5046650" y="1742900"/>
            <a:ext cx="2907600" cy="21798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Tree>
  </p:cSld>
  <p:clrMapOvr>
    <a:masterClrMapping/>
  </p:clrMapOvr>
</p:sldLayout>
</file>

<file path=ppt/slideLayouts/slideLayout1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type="titleOnly">
  <p:cSld name="TITLE_ONLY">
    <p:bg>
      <p:bgPr>
        <a:solidFill>
          <a:schemeClr val="lt1"/>
        </a:solidFill>
      </p:bgPr>
    </p:bg>
    <p:spTree>
      <p:nvGrpSpPr>
        <p:cNvPr id="83" name="Shape 83"/>
        <p:cNvGrpSpPr/>
        <p:nvPr/>
      </p:nvGrpSpPr>
      <p:grpSpPr>
        <a:xfrm>
          <a:off x="0" y="0"/>
          <a:ext cx="0" cy="0"/>
          <a:chOff x="0" y="0"/>
          <a:chExt cx="0" cy="0"/>
        </a:xfrm>
      </p:grpSpPr>
      <p:pic>
        <p:nvPicPr>
          <p:cNvPr id="84" name="Google Shape;84;p19"/>
          <p:cNvPicPr preferRelativeResize="0"/>
          <p:nvPr/>
        </p:nvPicPr>
        <p:blipFill rotWithShape="1">
          <a:blip r:embed="rId2">
            <a:alphaModFix/>
          </a:blip>
          <a:srcRect b="47851" l="107460" r="439313" t="-108210"/>
          <a:stretch/>
        </p:blipFill>
        <p:spPr>
          <a:xfrm rot="10800000">
            <a:off x="1325" y="-1637"/>
            <a:ext cx="9141450" cy="5146775"/>
          </a:xfrm>
          <a:prstGeom prst="rect">
            <a:avLst/>
          </a:prstGeom>
          <a:noFill/>
          <a:ln>
            <a:noFill/>
          </a:ln>
        </p:spPr>
      </p:pic>
      <p:sp>
        <p:nvSpPr>
          <p:cNvPr id="85" name="Google Shape;85;p19"/>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1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One column text">
  <p:cSld name="ONE_COLUMN_TEXT">
    <p:bg>
      <p:bgPr>
        <a:solidFill>
          <a:schemeClr val="lt1"/>
        </a:solidFill>
      </p:bgPr>
    </p:bg>
    <p:spTree>
      <p:nvGrpSpPr>
        <p:cNvPr id="86" name="Shape 86"/>
        <p:cNvGrpSpPr/>
        <p:nvPr/>
      </p:nvGrpSpPr>
      <p:grpSpPr>
        <a:xfrm>
          <a:off x="0" y="0"/>
          <a:ext cx="0" cy="0"/>
          <a:chOff x="0" y="0"/>
          <a:chExt cx="0" cy="0"/>
        </a:xfrm>
      </p:grpSpPr>
      <p:pic>
        <p:nvPicPr>
          <p:cNvPr id="87" name="Google Shape;87;p20"/>
          <p:cNvPicPr preferRelativeResize="0"/>
          <p:nvPr/>
        </p:nvPicPr>
        <p:blipFill rotWithShape="1">
          <a:blip r:embed="rId2">
            <a:alphaModFix/>
          </a:blip>
          <a:srcRect b="34585" l="148130" r="274897" t="-50527"/>
          <a:stretch/>
        </p:blipFill>
        <p:spPr>
          <a:xfrm>
            <a:off x="1325" y="-1637"/>
            <a:ext cx="9141450" cy="5146775"/>
          </a:xfrm>
          <a:prstGeom prst="rect">
            <a:avLst/>
          </a:prstGeom>
          <a:noFill/>
          <a:ln>
            <a:noFill/>
          </a:ln>
        </p:spPr>
      </p:pic>
      <p:sp>
        <p:nvSpPr>
          <p:cNvPr id="88" name="Google Shape;88;p20"/>
          <p:cNvSpPr txBox="1"/>
          <p:nvPr>
            <p:ph type="title"/>
          </p:nvPr>
        </p:nvSpPr>
        <p:spPr>
          <a:xfrm>
            <a:off x="715100" y="535000"/>
            <a:ext cx="3856800" cy="9540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89" name="Google Shape;89;p20"/>
          <p:cNvSpPr txBox="1"/>
          <p:nvPr>
            <p:ph idx="1" type="body"/>
          </p:nvPr>
        </p:nvSpPr>
        <p:spPr>
          <a:xfrm>
            <a:off x="715100" y="1641400"/>
            <a:ext cx="3856800" cy="726300"/>
          </a:xfrm>
          <a:prstGeom prst="rect">
            <a:avLst/>
          </a:prstGeom>
          <a:ln>
            <a:noFill/>
          </a:ln>
        </p:spPr>
        <p:txBody>
          <a:bodyPr anchor="t" anchorCtr="0" bIns="91425" lIns="91425" rIns="91425" spcFirstLastPara="1" tIns="91425" wrap="square">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
        <p:nvSpPr>
          <p:cNvPr id="90" name="Google Shape;90;p20"/>
          <p:cNvSpPr/>
          <p:nvPr>
            <p:ph idx="2" type="pic"/>
          </p:nvPr>
        </p:nvSpPr>
        <p:spPr>
          <a:xfrm>
            <a:off x="5714900" y="-75"/>
            <a:ext cx="3429000" cy="5143500"/>
          </a:xfrm>
          <a:prstGeom prst="rect">
            <a:avLst/>
          </a:prstGeom>
          <a:noFill/>
          <a:ln>
            <a:noFill/>
          </a:ln>
        </p:spPr>
      </p:sp>
    </p:spTree>
  </p:cSld>
  <p:clrMapOvr>
    <a:masterClrMapping/>
  </p:clrMapOvr>
</p:sldLayout>
</file>

<file path=ppt/slideLayouts/slideLayout1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Main point">
  <p:cSld name="MAIN_POINT">
    <p:bg>
      <p:bgPr>
        <a:solidFill>
          <a:schemeClr val="lt1"/>
        </a:solidFill>
      </p:bgPr>
    </p:bg>
    <p:spTree>
      <p:nvGrpSpPr>
        <p:cNvPr id="91" name="Shape 91"/>
        <p:cNvGrpSpPr/>
        <p:nvPr/>
      </p:nvGrpSpPr>
      <p:grpSpPr>
        <a:xfrm>
          <a:off x="0" y="0"/>
          <a:ext cx="0" cy="0"/>
          <a:chOff x="0" y="0"/>
          <a:chExt cx="0" cy="0"/>
        </a:xfrm>
      </p:grpSpPr>
      <p:pic>
        <p:nvPicPr>
          <p:cNvPr id="92" name="Google Shape;92;p21"/>
          <p:cNvPicPr preferRelativeResize="0"/>
          <p:nvPr/>
        </p:nvPicPr>
        <p:blipFill rotWithShape="1">
          <a:blip r:embed="rId2">
            <a:alphaModFix/>
          </a:blip>
          <a:srcRect b="3880" l="-19689" r="19690" t="48"/>
          <a:stretch/>
        </p:blipFill>
        <p:spPr>
          <a:xfrm>
            <a:off x="0" y="0"/>
            <a:ext cx="9144000" cy="5143500"/>
          </a:xfrm>
          <a:prstGeom prst="rect">
            <a:avLst/>
          </a:prstGeom>
          <a:noFill/>
          <a:ln>
            <a:noFill/>
          </a:ln>
        </p:spPr>
      </p:pic>
      <p:sp>
        <p:nvSpPr>
          <p:cNvPr id="93" name="Google Shape;93;p21"/>
          <p:cNvSpPr txBox="1"/>
          <p:nvPr>
            <p:ph type="title"/>
          </p:nvPr>
        </p:nvSpPr>
        <p:spPr>
          <a:xfrm>
            <a:off x="715100" y="535000"/>
            <a:ext cx="7713900" cy="2317200"/>
          </a:xfrm>
          <a:prstGeom prst="rect">
            <a:avLst/>
          </a:prstGeom>
        </p:spPr>
        <p:txBody>
          <a:bodyPr anchor="t" anchorCtr="0" bIns="91425" lIns="91425" rIns="91425" spcFirstLastPara="1" tIns="91425" wrap="square">
            <a:noAutofit/>
          </a:bodyPr>
          <a:lstStyle>
            <a:lvl1pPr lvl="0" rtl="0">
              <a:spcBef>
                <a:spcPts val="0"/>
              </a:spcBef>
              <a:spcAft>
                <a:spcPts val="0"/>
              </a:spcAft>
              <a:buSzPts val="6000"/>
              <a:buNone/>
              <a:defRPr sz="7000"/>
            </a:lvl1pPr>
            <a:lvl2pPr algn="ctr" lvl="1" rtl="0">
              <a:spcBef>
                <a:spcPts val="0"/>
              </a:spcBef>
              <a:spcAft>
                <a:spcPts val="0"/>
              </a:spcAft>
              <a:buSzPts val="6000"/>
              <a:buNone/>
              <a:defRPr sz="6000"/>
            </a:lvl2pPr>
            <a:lvl3pPr algn="ctr" lvl="2" rtl="0">
              <a:spcBef>
                <a:spcPts val="0"/>
              </a:spcBef>
              <a:spcAft>
                <a:spcPts val="0"/>
              </a:spcAft>
              <a:buSzPts val="6000"/>
              <a:buNone/>
              <a:defRPr sz="6000"/>
            </a:lvl3pPr>
            <a:lvl4pPr algn="ctr" lvl="3" rtl="0">
              <a:spcBef>
                <a:spcPts val="0"/>
              </a:spcBef>
              <a:spcAft>
                <a:spcPts val="0"/>
              </a:spcAft>
              <a:buSzPts val="6000"/>
              <a:buNone/>
              <a:defRPr sz="6000"/>
            </a:lvl4pPr>
            <a:lvl5pPr algn="ctr" lvl="4" rtl="0">
              <a:spcBef>
                <a:spcPts val="0"/>
              </a:spcBef>
              <a:spcAft>
                <a:spcPts val="0"/>
              </a:spcAft>
              <a:buSzPts val="6000"/>
              <a:buNone/>
              <a:defRPr sz="6000"/>
            </a:lvl5pPr>
            <a:lvl6pPr algn="ctr" lvl="5" rtl="0">
              <a:spcBef>
                <a:spcPts val="0"/>
              </a:spcBef>
              <a:spcAft>
                <a:spcPts val="0"/>
              </a:spcAft>
              <a:buSzPts val="6000"/>
              <a:buNone/>
              <a:defRPr sz="6000"/>
            </a:lvl6pPr>
            <a:lvl7pPr algn="ctr" lvl="6" rtl="0">
              <a:spcBef>
                <a:spcPts val="0"/>
              </a:spcBef>
              <a:spcAft>
                <a:spcPts val="0"/>
              </a:spcAft>
              <a:buSzPts val="6000"/>
              <a:buNone/>
              <a:defRPr sz="6000"/>
            </a:lvl7pPr>
            <a:lvl8pPr algn="ctr" lvl="7" rtl="0">
              <a:spcBef>
                <a:spcPts val="0"/>
              </a:spcBef>
              <a:spcAft>
                <a:spcPts val="0"/>
              </a:spcAft>
              <a:buSzPts val="6000"/>
              <a:buNone/>
              <a:defRPr sz="6000"/>
            </a:lvl8pPr>
            <a:lvl9pPr algn="ctr" lvl="8" rtl="0">
              <a:spcBef>
                <a:spcPts val="0"/>
              </a:spcBef>
              <a:spcAft>
                <a:spcPts val="0"/>
              </a:spcAft>
              <a:buSzPts val="6000"/>
              <a:buNone/>
              <a:defRPr sz="6000"/>
            </a:lvl9pPr>
          </a:lstStyle>
          <a:p/>
        </p:txBody>
      </p:sp>
    </p:spTree>
  </p:cSld>
  <p:clrMapOvr>
    <a:masterClrMapping/>
  </p:clrMapOvr>
</p:sldLayout>
</file>

<file path=ppt/slideLayouts/slideLayout2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title and description">
  <p:cSld name="SECTION_TITLE_AND_DESCRIPTION">
    <p:bg>
      <p:bgPr>
        <a:solidFill>
          <a:schemeClr val="lt1"/>
        </a:solidFill>
      </p:bgPr>
    </p:bg>
    <p:spTree>
      <p:nvGrpSpPr>
        <p:cNvPr id="94" name="Shape 94"/>
        <p:cNvGrpSpPr/>
        <p:nvPr/>
      </p:nvGrpSpPr>
      <p:grpSpPr>
        <a:xfrm>
          <a:off x="0" y="0"/>
          <a:ext cx="0" cy="0"/>
          <a:chOff x="0" y="0"/>
          <a:chExt cx="0" cy="0"/>
        </a:xfrm>
      </p:grpSpPr>
      <p:pic>
        <p:nvPicPr>
          <p:cNvPr id="95" name="Google Shape;95;p22"/>
          <p:cNvPicPr preferRelativeResize="0"/>
          <p:nvPr/>
        </p:nvPicPr>
        <p:blipFill rotWithShape="1">
          <a:blip r:embed="rId2">
            <a:alphaModFix/>
          </a:blip>
          <a:srcRect b="-46104" l="7043" r="-48486" t="10220"/>
          <a:stretch/>
        </p:blipFill>
        <p:spPr>
          <a:xfrm flipH="1" rot="10800000">
            <a:off x="-12" y="-2285"/>
            <a:ext cx="9144000" cy="5148070"/>
          </a:xfrm>
          <a:prstGeom prst="rect">
            <a:avLst/>
          </a:prstGeom>
          <a:noFill/>
          <a:ln>
            <a:noFill/>
          </a:ln>
        </p:spPr>
      </p:pic>
      <p:sp>
        <p:nvSpPr>
          <p:cNvPr id="96" name="Google Shape;96;p22"/>
          <p:cNvSpPr txBox="1"/>
          <p:nvPr>
            <p:ph type="title"/>
          </p:nvPr>
        </p:nvSpPr>
        <p:spPr>
          <a:xfrm>
            <a:off x="720000" y="535000"/>
            <a:ext cx="5925300" cy="1250400"/>
          </a:xfrm>
          <a:prstGeom prst="rect">
            <a:avLst/>
          </a:prstGeom>
        </p:spPr>
        <p:txBody>
          <a:bodyPr anchor="t" anchorCtr="0" bIns="91425" lIns="91425" rIns="91425" spcFirstLastPara="1" tIns="91425" wrap="square">
            <a:noAutofit/>
          </a:bodyPr>
          <a:lstStyle>
            <a:lvl1pPr lvl="0" rtl="0">
              <a:spcBef>
                <a:spcPts val="0"/>
              </a:spcBef>
              <a:spcAft>
                <a:spcPts val="0"/>
              </a:spcAft>
              <a:buSzPts val="3600"/>
              <a:buNone/>
              <a:defRPr sz="7000"/>
            </a:lvl1pPr>
            <a:lvl2pPr algn="ctr" lvl="1" rtl="0">
              <a:spcBef>
                <a:spcPts val="0"/>
              </a:spcBef>
              <a:spcAft>
                <a:spcPts val="0"/>
              </a:spcAft>
              <a:buSzPts val="3600"/>
              <a:buNone/>
              <a:defRPr sz="3600"/>
            </a:lvl2pPr>
            <a:lvl3pPr algn="ctr" lvl="2" rtl="0">
              <a:spcBef>
                <a:spcPts val="0"/>
              </a:spcBef>
              <a:spcAft>
                <a:spcPts val="0"/>
              </a:spcAft>
              <a:buSzPts val="3600"/>
              <a:buNone/>
              <a:defRPr sz="3600"/>
            </a:lvl3pPr>
            <a:lvl4pPr algn="ctr" lvl="3" rtl="0">
              <a:spcBef>
                <a:spcPts val="0"/>
              </a:spcBef>
              <a:spcAft>
                <a:spcPts val="0"/>
              </a:spcAft>
              <a:buSzPts val="3600"/>
              <a:buNone/>
              <a:defRPr sz="3600"/>
            </a:lvl4pPr>
            <a:lvl5pPr algn="ctr" lvl="4" rtl="0">
              <a:spcBef>
                <a:spcPts val="0"/>
              </a:spcBef>
              <a:spcAft>
                <a:spcPts val="0"/>
              </a:spcAft>
              <a:buSzPts val="3600"/>
              <a:buNone/>
              <a:defRPr sz="3600"/>
            </a:lvl5pPr>
            <a:lvl6pPr algn="ctr" lvl="5" rtl="0">
              <a:spcBef>
                <a:spcPts val="0"/>
              </a:spcBef>
              <a:spcAft>
                <a:spcPts val="0"/>
              </a:spcAft>
              <a:buSzPts val="3600"/>
              <a:buNone/>
              <a:defRPr sz="3600"/>
            </a:lvl6pPr>
            <a:lvl7pPr algn="ctr" lvl="6" rtl="0">
              <a:spcBef>
                <a:spcPts val="0"/>
              </a:spcBef>
              <a:spcAft>
                <a:spcPts val="0"/>
              </a:spcAft>
              <a:buSzPts val="3600"/>
              <a:buNone/>
              <a:defRPr sz="3600"/>
            </a:lvl7pPr>
            <a:lvl8pPr algn="ctr" lvl="7" rtl="0">
              <a:spcBef>
                <a:spcPts val="0"/>
              </a:spcBef>
              <a:spcAft>
                <a:spcPts val="0"/>
              </a:spcAft>
              <a:buSzPts val="3600"/>
              <a:buNone/>
              <a:defRPr sz="3600"/>
            </a:lvl8pPr>
            <a:lvl9pPr algn="ctr" lvl="8" rtl="0">
              <a:spcBef>
                <a:spcPts val="0"/>
              </a:spcBef>
              <a:spcAft>
                <a:spcPts val="0"/>
              </a:spcAft>
              <a:buSzPts val="3600"/>
              <a:buNone/>
              <a:defRPr sz="3600"/>
            </a:lvl9pPr>
          </a:lstStyle>
          <a:p/>
        </p:txBody>
      </p:sp>
      <p:sp>
        <p:nvSpPr>
          <p:cNvPr id="97" name="Google Shape;97;p22"/>
          <p:cNvSpPr txBox="1"/>
          <p:nvPr>
            <p:ph idx="1" type="subTitle"/>
          </p:nvPr>
        </p:nvSpPr>
        <p:spPr>
          <a:xfrm>
            <a:off x="4572000" y="3358100"/>
            <a:ext cx="3856800" cy="12504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sz="1400"/>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8" name="Shape 98"/>
        <p:cNvGrpSpPr/>
        <p:nvPr/>
      </p:nvGrpSpPr>
      <p:grpSpPr>
        <a:xfrm>
          <a:off x="0" y="0"/>
          <a:ext cx="0" cy="0"/>
          <a:chOff x="0" y="0"/>
          <a:chExt cx="0" cy="0"/>
        </a:xfrm>
      </p:grpSpPr>
      <p:sp>
        <p:nvSpPr>
          <p:cNvPr id="99" name="Google Shape;99;p23"/>
          <p:cNvSpPr/>
          <p:nvPr>
            <p:ph idx="2" type="pic"/>
          </p:nvPr>
        </p:nvSpPr>
        <p:spPr>
          <a:xfrm>
            <a:off x="0" y="0"/>
            <a:ext cx="9144000" cy="5143500"/>
          </a:xfrm>
          <a:prstGeom prst="rect">
            <a:avLst/>
          </a:prstGeom>
          <a:noFill/>
          <a:ln>
            <a:noFill/>
          </a:ln>
        </p:spPr>
      </p:sp>
      <p:sp>
        <p:nvSpPr>
          <p:cNvPr id="100" name="Google Shape;100;p23"/>
          <p:cNvSpPr txBox="1"/>
          <p:nvPr>
            <p:ph type="title"/>
          </p:nvPr>
        </p:nvSpPr>
        <p:spPr>
          <a:xfrm>
            <a:off x="715100" y="4059800"/>
            <a:ext cx="7713600" cy="548700"/>
          </a:xfrm>
          <a:prstGeom prst="rect">
            <a:avLst/>
          </a:prstGeom>
          <a:solidFill>
            <a:schemeClr val="lt1"/>
          </a:solidFill>
        </p:spPr>
        <p:txBody>
          <a:bodyPr anchorCtr="0" anchor="ctr" bIns="91425" lIns="91425" spcFirstLastPara="1" rIns="91425" wrap="square" tIns="91425">
            <a:noAutofit/>
          </a:bodyPr>
          <a:lstStyle>
            <a:lvl1pPr lvl="0" rtl="0" algn="ctr">
              <a:spcBef>
                <a:spcPts val="0"/>
              </a:spcBef>
              <a:spcAft>
                <a:spcPts val="0"/>
              </a:spcAft>
              <a:buSzPts val="2500"/>
              <a:buNone/>
              <a:defRPr/>
            </a:lvl1pPr>
            <a:lvl2pPr lvl="1" rtl="0" algn="ctr">
              <a:spcBef>
                <a:spcPts val="0"/>
              </a:spcBef>
              <a:spcAft>
                <a:spcPts val="0"/>
              </a:spcAft>
              <a:buSzPts val="2500"/>
              <a:buNone/>
              <a:defRPr/>
            </a:lvl2pPr>
            <a:lvl3pPr lvl="2" rtl="0" algn="ctr">
              <a:spcBef>
                <a:spcPts val="0"/>
              </a:spcBef>
              <a:spcAft>
                <a:spcPts val="0"/>
              </a:spcAft>
              <a:buSzPts val="2500"/>
              <a:buNone/>
              <a:defRPr/>
            </a:lvl3pPr>
            <a:lvl4pPr lvl="3" rtl="0" algn="ctr">
              <a:spcBef>
                <a:spcPts val="0"/>
              </a:spcBef>
              <a:spcAft>
                <a:spcPts val="0"/>
              </a:spcAft>
              <a:buSzPts val="2500"/>
              <a:buNone/>
              <a:defRPr/>
            </a:lvl4pPr>
            <a:lvl5pPr lvl="4" rtl="0" algn="ctr">
              <a:spcBef>
                <a:spcPts val="0"/>
              </a:spcBef>
              <a:spcAft>
                <a:spcPts val="0"/>
              </a:spcAft>
              <a:buSzPts val="2500"/>
              <a:buNone/>
              <a:defRPr/>
            </a:lvl5pPr>
            <a:lvl6pPr lvl="5" rtl="0" algn="ctr">
              <a:spcBef>
                <a:spcPts val="0"/>
              </a:spcBef>
              <a:spcAft>
                <a:spcPts val="0"/>
              </a:spcAft>
              <a:buSzPts val="2500"/>
              <a:buNone/>
              <a:defRPr/>
            </a:lvl6pPr>
            <a:lvl7pPr lvl="6" rtl="0" algn="ctr">
              <a:spcBef>
                <a:spcPts val="0"/>
              </a:spcBef>
              <a:spcAft>
                <a:spcPts val="0"/>
              </a:spcAft>
              <a:buSzPts val="2500"/>
              <a:buNone/>
              <a:defRPr/>
            </a:lvl7pPr>
            <a:lvl8pPr lvl="7" rtl="0" algn="ctr">
              <a:spcBef>
                <a:spcPts val="0"/>
              </a:spcBef>
              <a:spcAft>
                <a:spcPts val="0"/>
              </a:spcAft>
              <a:buSzPts val="2500"/>
              <a:buNone/>
              <a:defRPr/>
            </a:lvl8pPr>
            <a:lvl9pPr lvl="8" rtl="0" algn="ctr">
              <a:spcBef>
                <a:spcPts val="0"/>
              </a:spcBef>
              <a:spcAft>
                <a:spcPts val="0"/>
              </a:spcAft>
              <a:buSzPts val="2500"/>
              <a:buNone/>
              <a:defRPr/>
            </a:lvl9pPr>
          </a:lstStyle>
          <a:p/>
        </p:txBody>
      </p:sp>
    </p:spTree>
  </p:cSld>
  <p:clrMapOvr>
    <a:masterClrMapping/>
  </p:clrMapOvr>
</p:sldLayout>
</file>

<file path=ppt/slideLayouts/slideLayout2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ig number">
  <p:cSld name="BIG_NUMBER">
    <p:bg>
      <p:bgPr>
        <a:solidFill>
          <a:schemeClr val="lt1"/>
        </a:solidFill>
      </p:bgPr>
    </p:bg>
    <p:spTree>
      <p:nvGrpSpPr>
        <p:cNvPr id="101" name="Shape 101"/>
        <p:cNvGrpSpPr/>
        <p:nvPr/>
      </p:nvGrpSpPr>
      <p:grpSpPr>
        <a:xfrm>
          <a:off x="0" y="0"/>
          <a:ext cx="0" cy="0"/>
          <a:chOff x="0" y="0"/>
          <a:chExt cx="0" cy="0"/>
        </a:xfrm>
      </p:grpSpPr>
      <p:pic>
        <p:nvPicPr>
          <p:cNvPr id="102" name="Google Shape;102;p24"/>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103" name="Google Shape;103;p24"/>
          <p:cNvPicPr preferRelativeResize="0"/>
          <p:nvPr/>
        </p:nvPicPr>
        <p:blipFill rotWithShape="1">
          <a:blip r:embed="rId2">
            <a:alphaModFix/>
          </a:blip>
          <a:srcRect b="-11633" l="-55210" r="55209" t="15563"/>
          <a:stretch/>
        </p:blipFill>
        <p:spPr>
          <a:xfrm flipH="1" rot="10800000">
            <a:off x="0" y="0"/>
            <a:ext cx="9144000" cy="5143500"/>
          </a:xfrm>
          <a:prstGeom prst="rect">
            <a:avLst/>
          </a:prstGeom>
          <a:noFill/>
          <a:ln>
            <a:noFill/>
          </a:ln>
        </p:spPr>
      </p:pic>
      <p:sp>
        <p:nvSpPr>
          <p:cNvPr id="104" name="Google Shape;104;p24"/>
          <p:cNvSpPr txBox="1"/>
          <p:nvPr>
            <p:ph hasCustomPrompt="1" type="title"/>
          </p:nvPr>
        </p:nvSpPr>
        <p:spPr>
          <a:xfrm>
            <a:off x="715100" y="3068600"/>
            <a:ext cx="7713900" cy="1539900"/>
          </a:xfrm>
          <a:prstGeom prst="rect">
            <a:avLst/>
          </a:prstGeom>
        </p:spPr>
        <p:txBody>
          <a:bodyPr anchor="t" anchorCtr="0" bIns="91425" lIns="91425" rIns="91425" spcFirstLastPara="1" tIns="91425" wrap="square">
            <a:noAutofit/>
          </a:bodyPr>
          <a:lstStyle>
            <a:lvl1pPr lvl="0" rtl="0">
              <a:spcBef>
                <a:spcPts val="0"/>
              </a:spcBef>
              <a:spcAft>
                <a:spcPts val="0"/>
              </a:spcAft>
              <a:buSzPts val="9600"/>
              <a:buNone/>
              <a:defRPr sz="9000"/>
            </a:lvl1pPr>
            <a:lvl2pPr algn="ctr" lvl="1" rtl="0">
              <a:spcBef>
                <a:spcPts val="0"/>
              </a:spcBef>
              <a:spcAft>
                <a:spcPts val="0"/>
              </a:spcAft>
              <a:buSzPts val="9600"/>
              <a:buNone/>
              <a:defRPr sz="9600"/>
            </a:lvl2pPr>
            <a:lvl3pPr algn="ctr" lvl="2" rtl="0">
              <a:spcBef>
                <a:spcPts val="0"/>
              </a:spcBef>
              <a:spcAft>
                <a:spcPts val="0"/>
              </a:spcAft>
              <a:buSzPts val="9600"/>
              <a:buNone/>
              <a:defRPr sz="9600"/>
            </a:lvl3pPr>
            <a:lvl4pPr algn="ctr" lvl="3" rtl="0">
              <a:spcBef>
                <a:spcPts val="0"/>
              </a:spcBef>
              <a:spcAft>
                <a:spcPts val="0"/>
              </a:spcAft>
              <a:buSzPts val="9600"/>
              <a:buNone/>
              <a:defRPr sz="9600"/>
            </a:lvl4pPr>
            <a:lvl5pPr algn="ctr" lvl="4" rtl="0">
              <a:spcBef>
                <a:spcPts val="0"/>
              </a:spcBef>
              <a:spcAft>
                <a:spcPts val="0"/>
              </a:spcAft>
              <a:buSzPts val="9600"/>
              <a:buNone/>
              <a:defRPr sz="9600"/>
            </a:lvl5pPr>
            <a:lvl6pPr algn="ctr" lvl="5" rtl="0">
              <a:spcBef>
                <a:spcPts val="0"/>
              </a:spcBef>
              <a:spcAft>
                <a:spcPts val="0"/>
              </a:spcAft>
              <a:buSzPts val="9600"/>
              <a:buNone/>
              <a:defRPr sz="9600"/>
            </a:lvl6pPr>
            <a:lvl7pPr algn="ctr" lvl="6" rtl="0">
              <a:spcBef>
                <a:spcPts val="0"/>
              </a:spcBef>
              <a:spcAft>
                <a:spcPts val="0"/>
              </a:spcAft>
              <a:buSzPts val="9600"/>
              <a:buNone/>
              <a:defRPr sz="9600"/>
            </a:lvl7pPr>
            <a:lvl8pPr algn="ctr" lvl="7" rtl="0">
              <a:spcBef>
                <a:spcPts val="0"/>
              </a:spcBef>
              <a:spcAft>
                <a:spcPts val="0"/>
              </a:spcAft>
              <a:buSzPts val="9600"/>
              <a:buNone/>
              <a:defRPr sz="9600"/>
            </a:lvl8pPr>
            <a:lvl9pPr algn="ctr" lvl="8" rtl="0">
              <a:spcBef>
                <a:spcPts val="0"/>
              </a:spcBef>
              <a:spcAft>
                <a:spcPts val="0"/>
              </a:spcAft>
              <a:buSzPts val="9600"/>
              <a:buNone/>
              <a:defRPr sz="9600"/>
            </a:lvl9pPr>
          </a:lstStyle>
          <a:p>
            <a:r>
              <a:t>xx%</a:t>
            </a:r>
          </a:p>
        </p:txBody>
      </p:sp>
      <p:sp>
        <p:nvSpPr>
          <p:cNvPr id="105" name="Google Shape;105;p24"/>
          <p:cNvSpPr txBox="1"/>
          <p:nvPr>
            <p:ph idx="1" type="subTitle"/>
          </p:nvPr>
        </p:nvSpPr>
        <p:spPr>
          <a:xfrm>
            <a:off x="4572000" y="535000"/>
            <a:ext cx="3856800" cy="3882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600"/>
              <a:buNone/>
              <a:defRPr sz="1400"/>
            </a:lvl1pPr>
            <a:lvl2pPr algn="ctr" lvl="1" rtl="0">
              <a:lnSpc>
                <a:spcPct val="100000"/>
              </a:lnSpc>
              <a:spcBef>
                <a:spcPts val="0"/>
              </a:spcBef>
              <a:spcAft>
                <a:spcPts val="0"/>
              </a:spcAft>
              <a:buSzPts val="1600"/>
              <a:buNone/>
              <a:defRPr sz="1600"/>
            </a:lvl2pPr>
            <a:lvl3pPr algn="ctr" lvl="2" rtl="0">
              <a:lnSpc>
                <a:spcPct val="100000"/>
              </a:lnSpc>
              <a:spcBef>
                <a:spcPts val="0"/>
              </a:spcBef>
              <a:spcAft>
                <a:spcPts val="0"/>
              </a:spcAft>
              <a:buSzPts val="1600"/>
              <a:buNone/>
              <a:defRPr sz="1600"/>
            </a:lvl3pPr>
            <a:lvl4pPr algn="ctr" lvl="3" rtl="0">
              <a:lnSpc>
                <a:spcPct val="100000"/>
              </a:lnSpc>
              <a:spcBef>
                <a:spcPts val="0"/>
              </a:spcBef>
              <a:spcAft>
                <a:spcPts val="0"/>
              </a:spcAft>
              <a:buSzPts val="1600"/>
              <a:buNone/>
              <a:defRPr sz="1600"/>
            </a:lvl4pPr>
            <a:lvl5pPr algn="ctr" lvl="4" rtl="0">
              <a:lnSpc>
                <a:spcPct val="100000"/>
              </a:lnSpc>
              <a:spcBef>
                <a:spcPts val="0"/>
              </a:spcBef>
              <a:spcAft>
                <a:spcPts val="0"/>
              </a:spcAft>
              <a:buSzPts val="1600"/>
              <a:buNone/>
              <a:defRPr sz="1600"/>
            </a:lvl5pPr>
            <a:lvl6pPr algn="ctr" lvl="5" rtl="0">
              <a:lnSpc>
                <a:spcPct val="100000"/>
              </a:lnSpc>
              <a:spcBef>
                <a:spcPts val="0"/>
              </a:spcBef>
              <a:spcAft>
                <a:spcPts val="0"/>
              </a:spcAft>
              <a:buSzPts val="1600"/>
              <a:buNone/>
              <a:defRPr sz="1600"/>
            </a:lvl6pPr>
            <a:lvl7pPr algn="ctr" lvl="6" rtl="0">
              <a:lnSpc>
                <a:spcPct val="100000"/>
              </a:lnSpc>
              <a:spcBef>
                <a:spcPts val="0"/>
              </a:spcBef>
              <a:spcAft>
                <a:spcPts val="0"/>
              </a:spcAft>
              <a:buSzPts val="1600"/>
              <a:buNone/>
              <a:defRPr sz="1600"/>
            </a:lvl7pPr>
            <a:lvl8pPr algn="ctr" lvl="7" rtl="0">
              <a:lnSpc>
                <a:spcPct val="100000"/>
              </a:lnSpc>
              <a:spcBef>
                <a:spcPts val="0"/>
              </a:spcBef>
              <a:spcAft>
                <a:spcPts val="0"/>
              </a:spcAft>
              <a:buSzPts val="1600"/>
              <a:buNone/>
              <a:defRPr sz="1600"/>
            </a:lvl8pPr>
            <a:lvl9pPr algn="ctr" lvl="8" rtl="0">
              <a:lnSpc>
                <a:spcPct val="100000"/>
              </a:lnSpc>
              <a:spcBef>
                <a:spcPts val="0"/>
              </a:spcBef>
              <a:spcAft>
                <a:spcPts val="0"/>
              </a:spcAft>
              <a:buSzPts val="1600"/>
              <a:buNone/>
              <a:defRPr sz="16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6" name="Shape 106"/>
        <p:cNvGrpSpPr/>
        <p:nvPr/>
      </p:nvGrpSpPr>
      <p:grpSpPr>
        <a:xfrm>
          <a:off x="0" y="0"/>
          <a:ext cx="0" cy="0"/>
          <a:chOff x="0" y="0"/>
          <a:chExt cx="0" cy="0"/>
        </a:xfrm>
      </p:grpSpPr>
    </p:spTree>
  </p:cSld>
  <p:clrMapOvr>
    <a:masterClrMapping/>
  </p:clrMapOvr>
</p:sldLayout>
</file>

<file path=ppt/slideLayouts/slideLayout2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able of contents">
  <p:cSld name="BLANK_1">
    <p:bg>
      <p:bgPr>
        <a:solidFill>
          <a:schemeClr val="lt1"/>
        </a:solidFill>
      </p:bgPr>
    </p:bg>
    <p:spTree>
      <p:nvGrpSpPr>
        <p:cNvPr id="107" name="Shape 107"/>
        <p:cNvGrpSpPr/>
        <p:nvPr/>
      </p:nvGrpSpPr>
      <p:grpSpPr>
        <a:xfrm>
          <a:off x="0" y="0"/>
          <a:ext cx="0" cy="0"/>
          <a:chOff x="0" y="0"/>
          <a:chExt cx="0" cy="0"/>
        </a:xfrm>
      </p:grpSpPr>
      <p:pic>
        <p:nvPicPr>
          <p:cNvPr id="108" name="Google Shape;108;p26"/>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109" name="Google Shape;109;p26"/>
          <p:cNvSpPr txBox="1"/>
          <p:nvPr>
            <p:ph hasCustomPrompt="1" type="title"/>
          </p:nvPr>
        </p:nvSpPr>
        <p:spPr>
          <a:xfrm>
            <a:off x="1070650" y="1367325"/>
            <a:ext cx="538500" cy="736200"/>
          </a:xfrm>
          <a:prstGeom prst="rect">
            <a:avLst/>
          </a:prstGeom>
          <a:ln>
            <a:noFill/>
          </a:ln>
        </p:spPr>
        <p:txBody>
          <a:bodyPr anchor="t" anchorCtr="0" bIns="91425" lIns="91425" rIns="91425" spcFirstLastPara="1" tIns="91425" wrap="square">
            <a:noAutofit/>
          </a:bodyPr>
          <a:lstStyle>
            <a:lvl1pPr algn="ct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0" name="Google Shape;110;p26"/>
          <p:cNvSpPr txBox="1"/>
          <p:nvPr>
            <p:ph idx="1" type="subTitle"/>
          </p:nvPr>
        </p:nvSpPr>
        <p:spPr>
          <a:xfrm>
            <a:off x="1609075" y="1367325"/>
            <a:ext cx="2607300" cy="736200"/>
          </a:xfrm>
          <a:prstGeom prst="rect">
            <a:avLst/>
          </a:prstGeom>
          <a:ln>
            <a:noFill/>
          </a:ln>
        </p:spPr>
        <p:txBody>
          <a:bodyPr anchor="t"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1" name="Google Shape;111;p26"/>
          <p:cNvSpPr txBox="1"/>
          <p:nvPr>
            <p:ph idx="2"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p:txBody>
      </p:sp>
      <p:sp>
        <p:nvSpPr>
          <p:cNvPr id="112" name="Google Shape;112;p26"/>
          <p:cNvSpPr txBox="1"/>
          <p:nvPr>
            <p:ph hasCustomPrompt="1" idx="3" type="title"/>
          </p:nvPr>
        </p:nvSpPr>
        <p:spPr>
          <a:xfrm>
            <a:off x="1070650" y="2103525"/>
            <a:ext cx="538500" cy="736200"/>
          </a:xfrm>
          <a:prstGeom prst="rect">
            <a:avLst/>
          </a:prstGeom>
          <a:ln>
            <a:noFill/>
          </a:ln>
        </p:spPr>
        <p:txBody>
          <a:bodyPr anchor="t" anchorCtr="0" bIns="91425" lIns="91425" rIns="91425" spcFirstLastPara="1" tIns="91425" wrap="square">
            <a:noAutofit/>
          </a:bodyPr>
          <a:lstStyle>
            <a:lvl1pPr algn="ct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3" name="Google Shape;113;p26"/>
          <p:cNvSpPr txBox="1"/>
          <p:nvPr>
            <p:ph idx="4" type="subTitle"/>
          </p:nvPr>
        </p:nvSpPr>
        <p:spPr>
          <a:xfrm>
            <a:off x="1609075" y="2103524"/>
            <a:ext cx="2607300" cy="736200"/>
          </a:xfrm>
          <a:prstGeom prst="rect">
            <a:avLst/>
          </a:prstGeom>
          <a:ln>
            <a:noFill/>
          </a:ln>
        </p:spPr>
        <p:txBody>
          <a:bodyPr anchor="t"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4" name="Google Shape;114;p26"/>
          <p:cNvSpPr txBox="1"/>
          <p:nvPr>
            <p:ph hasCustomPrompt="1" idx="5" type="title"/>
          </p:nvPr>
        </p:nvSpPr>
        <p:spPr>
          <a:xfrm>
            <a:off x="1070650" y="2839750"/>
            <a:ext cx="538500" cy="736200"/>
          </a:xfrm>
          <a:prstGeom prst="rect">
            <a:avLst/>
          </a:prstGeom>
          <a:ln>
            <a:noFill/>
          </a:ln>
        </p:spPr>
        <p:txBody>
          <a:bodyPr anchor="t" anchorCtr="0" bIns="91425" lIns="91425" rIns="91425" spcFirstLastPara="1" tIns="91425" wrap="square">
            <a:noAutofit/>
          </a:bodyPr>
          <a:lstStyle>
            <a:lvl1pPr algn="ct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5" name="Google Shape;115;p26"/>
          <p:cNvSpPr txBox="1"/>
          <p:nvPr>
            <p:ph idx="6" type="subTitle"/>
          </p:nvPr>
        </p:nvSpPr>
        <p:spPr>
          <a:xfrm>
            <a:off x="1609075" y="2839748"/>
            <a:ext cx="2607300" cy="736200"/>
          </a:xfrm>
          <a:prstGeom prst="rect">
            <a:avLst/>
          </a:prstGeom>
          <a:ln>
            <a:noFill/>
          </a:ln>
        </p:spPr>
        <p:txBody>
          <a:bodyPr anchor="t"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6" name="Google Shape;116;p26"/>
          <p:cNvSpPr txBox="1"/>
          <p:nvPr>
            <p:ph hasCustomPrompt="1" idx="7" type="title"/>
          </p:nvPr>
        </p:nvSpPr>
        <p:spPr>
          <a:xfrm>
            <a:off x="1070650" y="3575950"/>
            <a:ext cx="538500" cy="736200"/>
          </a:xfrm>
          <a:prstGeom prst="rect">
            <a:avLst/>
          </a:prstGeom>
          <a:ln>
            <a:noFill/>
          </a:ln>
        </p:spPr>
        <p:txBody>
          <a:bodyPr anchor="t" anchorCtr="0" bIns="91425" lIns="91425" rIns="91425" spcFirstLastPara="1" tIns="91425" wrap="square">
            <a:noAutofit/>
          </a:bodyPr>
          <a:lstStyle>
            <a:lvl1pPr algn="ct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7" name="Google Shape;117;p26"/>
          <p:cNvSpPr txBox="1"/>
          <p:nvPr>
            <p:ph idx="8" type="subTitle"/>
          </p:nvPr>
        </p:nvSpPr>
        <p:spPr>
          <a:xfrm>
            <a:off x="1609075" y="3575948"/>
            <a:ext cx="2607300" cy="736200"/>
          </a:xfrm>
          <a:prstGeom prst="rect">
            <a:avLst/>
          </a:prstGeom>
          <a:ln>
            <a:noFill/>
          </a:ln>
        </p:spPr>
        <p:txBody>
          <a:bodyPr anchor="t"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8" name="Google Shape;118;p26"/>
          <p:cNvSpPr txBox="1"/>
          <p:nvPr>
            <p:ph hasCustomPrompt="1" idx="9" type="title"/>
          </p:nvPr>
        </p:nvSpPr>
        <p:spPr>
          <a:xfrm>
            <a:off x="4927449" y="1367325"/>
            <a:ext cx="538500" cy="736200"/>
          </a:xfrm>
          <a:prstGeom prst="rect">
            <a:avLst/>
          </a:prstGeom>
          <a:ln>
            <a:noFill/>
          </a:ln>
        </p:spPr>
        <p:txBody>
          <a:bodyPr anchor="t" anchorCtr="0" bIns="91425" lIns="91425" rIns="91425" spcFirstLastPara="1" tIns="91425" wrap="square">
            <a:noAutofit/>
          </a:bodyPr>
          <a:lstStyle>
            <a:lvl1pPr algn="ct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9" name="Google Shape;119;p26"/>
          <p:cNvSpPr txBox="1"/>
          <p:nvPr>
            <p:ph idx="13" type="subTitle"/>
          </p:nvPr>
        </p:nvSpPr>
        <p:spPr>
          <a:xfrm>
            <a:off x="5465950" y="1367325"/>
            <a:ext cx="2607300" cy="736200"/>
          </a:xfrm>
          <a:prstGeom prst="rect">
            <a:avLst/>
          </a:prstGeom>
          <a:ln>
            <a:noFill/>
          </a:ln>
        </p:spPr>
        <p:txBody>
          <a:bodyPr anchor="t"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20" name="Google Shape;120;p26"/>
          <p:cNvSpPr txBox="1"/>
          <p:nvPr>
            <p:ph hasCustomPrompt="1" idx="14" type="title"/>
          </p:nvPr>
        </p:nvSpPr>
        <p:spPr>
          <a:xfrm>
            <a:off x="4927449" y="2103522"/>
            <a:ext cx="538500" cy="736200"/>
          </a:xfrm>
          <a:prstGeom prst="rect">
            <a:avLst/>
          </a:prstGeom>
          <a:ln>
            <a:noFill/>
          </a:ln>
        </p:spPr>
        <p:txBody>
          <a:bodyPr anchor="t" anchorCtr="0" bIns="91425" lIns="91425" rIns="91425" spcFirstLastPara="1" tIns="91425" wrap="square">
            <a:noAutofit/>
          </a:bodyPr>
          <a:lstStyle>
            <a:lvl1pPr algn="ct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1" name="Google Shape;121;p26"/>
          <p:cNvSpPr txBox="1"/>
          <p:nvPr>
            <p:ph idx="15" type="subTitle"/>
          </p:nvPr>
        </p:nvSpPr>
        <p:spPr>
          <a:xfrm>
            <a:off x="5465950" y="2103519"/>
            <a:ext cx="2607300" cy="736200"/>
          </a:xfrm>
          <a:prstGeom prst="rect">
            <a:avLst/>
          </a:prstGeom>
          <a:ln>
            <a:noFill/>
          </a:ln>
        </p:spPr>
        <p:txBody>
          <a:bodyPr anchor="t"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22" name="Google Shape;122;p26"/>
          <p:cNvSpPr txBox="1"/>
          <p:nvPr>
            <p:ph hasCustomPrompt="1" idx="16" type="title"/>
          </p:nvPr>
        </p:nvSpPr>
        <p:spPr>
          <a:xfrm>
            <a:off x="4927449" y="2839728"/>
            <a:ext cx="538500" cy="736200"/>
          </a:xfrm>
          <a:prstGeom prst="rect">
            <a:avLst/>
          </a:prstGeom>
          <a:ln>
            <a:noFill/>
          </a:ln>
        </p:spPr>
        <p:txBody>
          <a:bodyPr anchor="t" anchorCtr="0" bIns="91425" lIns="91425" rIns="91425" spcFirstLastPara="1" tIns="91425" wrap="square">
            <a:noAutofit/>
          </a:bodyPr>
          <a:lstStyle>
            <a:lvl1pPr algn="ct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3" name="Google Shape;123;p26"/>
          <p:cNvSpPr txBox="1"/>
          <p:nvPr>
            <p:ph idx="17" type="subTitle"/>
          </p:nvPr>
        </p:nvSpPr>
        <p:spPr>
          <a:xfrm>
            <a:off x="5465950" y="2839721"/>
            <a:ext cx="2607300" cy="736200"/>
          </a:xfrm>
          <a:prstGeom prst="rect">
            <a:avLst/>
          </a:prstGeom>
          <a:ln>
            <a:noFill/>
          </a:ln>
        </p:spPr>
        <p:txBody>
          <a:bodyPr anchor="t"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24" name="Google Shape;124;p26"/>
          <p:cNvSpPr txBox="1"/>
          <p:nvPr>
            <p:ph hasCustomPrompt="1" idx="18" type="title"/>
          </p:nvPr>
        </p:nvSpPr>
        <p:spPr>
          <a:xfrm>
            <a:off x="4927449" y="3575925"/>
            <a:ext cx="538500" cy="736200"/>
          </a:xfrm>
          <a:prstGeom prst="rect">
            <a:avLst/>
          </a:prstGeom>
          <a:ln>
            <a:noFill/>
          </a:ln>
        </p:spPr>
        <p:txBody>
          <a:bodyPr anchor="t" anchorCtr="0" bIns="91425" lIns="91425" rIns="91425" spcFirstLastPara="1" tIns="91425" wrap="square">
            <a:noAutofit/>
          </a:bodyPr>
          <a:lstStyle>
            <a:lvl1pPr algn="ct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5" name="Google Shape;125;p26"/>
          <p:cNvSpPr txBox="1"/>
          <p:nvPr>
            <p:ph idx="19" type="subTitle"/>
          </p:nvPr>
        </p:nvSpPr>
        <p:spPr>
          <a:xfrm>
            <a:off x="5465950" y="3575916"/>
            <a:ext cx="2607300" cy="736200"/>
          </a:xfrm>
          <a:prstGeom prst="rect">
            <a:avLst/>
          </a:prstGeom>
          <a:ln>
            <a:noFill/>
          </a:ln>
        </p:spPr>
        <p:txBody>
          <a:bodyPr anchor="t"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2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Quote">
  <p:cSld name="BLANK_1_1">
    <p:bg>
      <p:bgPr>
        <a:solidFill>
          <a:schemeClr val="lt1"/>
        </a:solidFill>
      </p:bgPr>
    </p:bg>
    <p:spTree>
      <p:nvGrpSpPr>
        <p:cNvPr id="126" name="Shape 126"/>
        <p:cNvGrpSpPr/>
        <p:nvPr/>
      </p:nvGrpSpPr>
      <p:grpSpPr>
        <a:xfrm>
          <a:off x="0" y="0"/>
          <a:ext cx="0" cy="0"/>
          <a:chOff x="0" y="0"/>
          <a:chExt cx="0" cy="0"/>
        </a:xfrm>
      </p:grpSpPr>
      <p:pic>
        <p:nvPicPr>
          <p:cNvPr id="127" name="Google Shape;127;p27"/>
          <p:cNvPicPr preferRelativeResize="0"/>
          <p:nvPr/>
        </p:nvPicPr>
        <p:blipFill rotWithShape="1">
          <a:blip r:embed="rId2">
            <a:alphaModFix/>
          </a:blip>
          <a:srcRect b="-35825" l="-9163" r="66" t="13471"/>
          <a:stretch/>
        </p:blipFill>
        <p:spPr>
          <a:xfrm>
            <a:off x="5819050" y="0"/>
            <a:ext cx="3324950" cy="5143500"/>
          </a:xfrm>
          <a:prstGeom prst="rect">
            <a:avLst/>
          </a:prstGeom>
          <a:noFill/>
          <a:ln>
            <a:noFill/>
          </a:ln>
        </p:spPr>
      </p:pic>
      <p:pic>
        <p:nvPicPr>
          <p:cNvPr id="128" name="Google Shape;128;p27"/>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129" name="Google Shape;129;p27"/>
          <p:cNvSpPr txBox="1"/>
          <p:nvPr>
            <p:ph idx="1" type="subTitle"/>
          </p:nvPr>
        </p:nvSpPr>
        <p:spPr>
          <a:xfrm>
            <a:off x="715100" y="1503175"/>
            <a:ext cx="5930100" cy="2005200"/>
          </a:xfrm>
          <a:prstGeom prst="rect">
            <a:avLst/>
          </a:prstGeom>
        </p:spPr>
        <p:txBody>
          <a:bodyPr anchor="b" anchorCtr="0" bIns="91425" lIns="91425" rIns="91425" spcFirstLastPara="1" tIns="91425" wrap="square">
            <a:noAutofit/>
          </a:bodyPr>
          <a:lstStyle>
            <a:lvl1pPr lvl="0" rtl="0">
              <a:lnSpc>
                <a:spcPct val="100000"/>
              </a:lnSpc>
              <a:spcBef>
                <a:spcPts val="0"/>
              </a:spcBef>
              <a:spcAft>
                <a:spcPts val="0"/>
              </a:spcAft>
              <a:buSzPts val="2500"/>
              <a:buNone/>
              <a:defRPr sz="3000"/>
            </a:lvl1pPr>
            <a:lvl2pPr algn="ctr" lvl="1" rtl="0">
              <a:lnSpc>
                <a:spcPct val="100000"/>
              </a:lnSpc>
              <a:spcBef>
                <a:spcPts val="0"/>
              </a:spcBef>
              <a:spcAft>
                <a:spcPts val="0"/>
              </a:spcAft>
              <a:buSzPts val="2500"/>
              <a:buNone/>
              <a:defRPr sz="2500"/>
            </a:lvl2pPr>
            <a:lvl3pPr algn="ctr" lvl="2" rtl="0">
              <a:lnSpc>
                <a:spcPct val="100000"/>
              </a:lnSpc>
              <a:spcBef>
                <a:spcPts val="0"/>
              </a:spcBef>
              <a:spcAft>
                <a:spcPts val="0"/>
              </a:spcAft>
              <a:buSzPts val="2500"/>
              <a:buNone/>
              <a:defRPr sz="2500"/>
            </a:lvl3pPr>
            <a:lvl4pPr algn="ctr" lvl="3" rtl="0">
              <a:lnSpc>
                <a:spcPct val="100000"/>
              </a:lnSpc>
              <a:spcBef>
                <a:spcPts val="0"/>
              </a:spcBef>
              <a:spcAft>
                <a:spcPts val="0"/>
              </a:spcAft>
              <a:buSzPts val="2500"/>
              <a:buNone/>
              <a:defRPr sz="2500"/>
            </a:lvl4pPr>
            <a:lvl5pPr algn="ctr" lvl="4" rtl="0">
              <a:lnSpc>
                <a:spcPct val="100000"/>
              </a:lnSpc>
              <a:spcBef>
                <a:spcPts val="0"/>
              </a:spcBef>
              <a:spcAft>
                <a:spcPts val="0"/>
              </a:spcAft>
              <a:buSzPts val="2500"/>
              <a:buNone/>
              <a:defRPr sz="2500"/>
            </a:lvl5pPr>
            <a:lvl6pPr algn="ctr" lvl="5" rtl="0">
              <a:lnSpc>
                <a:spcPct val="100000"/>
              </a:lnSpc>
              <a:spcBef>
                <a:spcPts val="0"/>
              </a:spcBef>
              <a:spcAft>
                <a:spcPts val="0"/>
              </a:spcAft>
              <a:buSzPts val="2500"/>
              <a:buNone/>
              <a:defRPr sz="2500"/>
            </a:lvl6pPr>
            <a:lvl7pPr algn="ctr" lvl="6" rtl="0">
              <a:lnSpc>
                <a:spcPct val="100000"/>
              </a:lnSpc>
              <a:spcBef>
                <a:spcPts val="0"/>
              </a:spcBef>
              <a:spcAft>
                <a:spcPts val="0"/>
              </a:spcAft>
              <a:buSzPts val="2500"/>
              <a:buNone/>
              <a:defRPr sz="2500"/>
            </a:lvl7pPr>
            <a:lvl8pPr algn="ctr" lvl="7" rtl="0">
              <a:lnSpc>
                <a:spcPct val="100000"/>
              </a:lnSpc>
              <a:spcBef>
                <a:spcPts val="0"/>
              </a:spcBef>
              <a:spcAft>
                <a:spcPts val="0"/>
              </a:spcAft>
              <a:buSzPts val="2500"/>
              <a:buNone/>
              <a:defRPr sz="2500"/>
            </a:lvl8pPr>
            <a:lvl9pPr algn="ctr" lvl="8" rtl="0">
              <a:lnSpc>
                <a:spcPct val="100000"/>
              </a:lnSpc>
              <a:spcBef>
                <a:spcPts val="0"/>
              </a:spcBef>
              <a:spcAft>
                <a:spcPts val="0"/>
              </a:spcAft>
              <a:buSzPts val="2500"/>
              <a:buNone/>
              <a:defRPr sz="2500"/>
            </a:lvl9pPr>
          </a:lstStyle>
          <a:p/>
        </p:txBody>
      </p:sp>
      <p:sp>
        <p:nvSpPr>
          <p:cNvPr id="130" name="Google Shape;130;p27"/>
          <p:cNvSpPr txBox="1"/>
          <p:nvPr>
            <p:ph idx="2" type="subTitle"/>
          </p:nvPr>
        </p:nvSpPr>
        <p:spPr>
          <a:xfrm>
            <a:off x="715100" y="3965300"/>
            <a:ext cx="5930100" cy="456000"/>
          </a:xfrm>
          <a:prstGeom prst="rect">
            <a:avLst/>
          </a:prstGeom>
          <a:ln>
            <a:noFill/>
          </a:ln>
        </p:spPr>
        <p:txBody>
          <a:bodyPr anchor="t"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2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p:cSld name="CUSTOM">
    <p:bg>
      <p:bgPr>
        <a:solidFill>
          <a:schemeClr val="lt1"/>
        </a:solidFill>
      </p:bgPr>
    </p:bg>
    <p:spTree>
      <p:nvGrpSpPr>
        <p:cNvPr id="131" name="Shape 131"/>
        <p:cNvGrpSpPr/>
        <p:nvPr/>
      </p:nvGrpSpPr>
      <p:grpSpPr>
        <a:xfrm>
          <a:off x="0" y="0"/>
          <a:ext cx="0" cy="0"/>
          <a:chOff x="0" y="0"/>
          <a:chExt cx="0" cy="0"/>
        </a:xfrm>
      </p:grpSpPr>
      <p:pic>
        <p:nvPicPr>
          <p:cNvPr id="132" name="Google Shape;132;p28"/>
          <p:cNvPicPr preferRelativeResize="0"/>
          <p:nvPr/>
        </p:nvPicPr>
        <p:blipFill rotWithShape="1">
          <a:blip r:embed="rId2">
            <a:alphaModFix/>
          </a:blip>
          <a:srcRect b="3880" l="-19689" r="19690" t="48"/>
          <a:stretch/>
        </p:blipFill>
        <p:spPr>
          <a:xfrm flipH="1" rot="10800000">
            <a:off x="0" y="-2285"/>
            <a:ext cx="9144000" cy="5148070"/>
          </a:xfrm>
          <a:prstGeom prst="rect">
            <a:avLst/>
          </a:prstGeom>
          <a:noFill/>
          <a:ln>
            <a:noFill/>
          </a:ln>
        </p:spPr>
      </p:pic>
      <p:sp>
        <p:nvSpPr>
          <p:cNvPr id="133" name="Google Shape;133;p28"/>
          <p:cNvSpPr txBox="1"/>
          <p:nvPr>
            <p:ph type="title"/>
          </p:nvPr>
        </p:nvSpPr>
        <p:spPr>
          <a:xfrm>
            <a:off x="715100" y="2259575"/>
            <a:ext cx="4276800" cy="23172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70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34" name="Google Shape;134;p28"/>
          <p:cNvSpPr txBox="1"/>
          <p:nvPr>
            <p:ph idx="1" type="body"/>
          </p:nvPr>
        </p:nvSpPr>
        <p:spPr>
          <a:xfrm>
            <a:off x="4572000" y="535000"/>
            <a:ext cx="3856500" cy="809100"/>
          </a:xfrm>
          <a:prstGeom prst="rect">
            <a:avLst/>
          </a:prstGeom>
          <a:ln>
            <a:noFill/>
          </a:ln>
        </p:spPr>
        <p:txBody>
          <a:bodyPr anchor="t" anchorCtr="0" bIns="91425" lIns="91425" rIns="91425" spcFirstLastPara="1" tIns="91425" wrap="square">
            <a:noAutofit/>
          </a:bodyPr>
          <a:lstStyle>
            <a:lvl1pPr indent="-304800" lvl="0" marL="457200" rtl="0">
              <a:lnSpc>
                <a:spcPct val="100000"/>
              </a:lnSpc>
              <a:spcBef>
                <a:spcPts val="0"/>
              </a:spcBef>
              <a:spcAft>
                <a:spcPts val="0"/>
              </a:spcAft>
              <a:buClr>
                <a:schemeClr val="dk1"/>
              </a:buClr>
              <a:buSzPts val="1200"/>
              <a:buChar char="●"/>
              <a:defRPr sz="14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2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1">
  <p:cSld name="CUSTOM_2">
    <p:bg>
      <p:bgPr>
        <a:solidFill>
          <a:schemeClr val="lt1"/>
        </a:solidFill>
      </p:bgPr>
    </p:bg>
    <p:spTree>
      <p:nvGrpSpPr>
        <p:cNvPr id="135" name="Shape 135"/>
        <p:cNvGrpSpPr/>
        <p:nvPr/>
      </p:nvGrpSpPr>
      <p:grpSpPr>
        <a:xfrm>
          <a:off x="0" y="0"/>
          <a:ext cx="0" cy="0"/>
          <a:chOff x="0" y="0"/>
          <a:chExt cx="0" cy="0"/>
        </a:xfrm>
      </p:grpSpPr>
      <p:pic>
        <p:nvPicPr>
          <p:cNvPr id="136" name="Google Shape;136;p29"/>
          <p:cNvPicPr preferRelativeResize="0"/>
          <p:nvPr/>
        </p:nvPicPr>
        <p:blipFill rotWithShape="1">
          <a:blip r:embed="rId2">
            <a:alphaModFix/>
          </a:blip>
          <a:srcRect b="-46104" l="7043" r="-48486" t="10220"/>
          <a:stretch/>
        </p:blipFill>
        <p:spPr>
          <a:xfrm flipH="1" rot="10800000">
            <a:off x="-12" y="-2285"/>
            <a:ext cx="9144000" cy="5148070"/>
          </a:xfrm>
          <a:prstGeom prst="rect">
            <a:avLst/>
          </a:prstGeom>
          <a:noFill/>
          <a:ln>
            <a:noFill/>
          </a:ln>
        </p:spPr>
      </p:pic>
      <p:sp>
        <p:nvSpPr>
          <p:cNvPr id="137" name="Google Shape;137;p29"/>
          <p:cNvSpPr txBox="1"/>
          <p:nvPr>
            <p:ph type="title"/>
          </p:nvPr>
        </p:nvSpPr>
        <p:spPr>
          <a:xfrm>
            <a:off x="715100" y="1931850"/>
            <a:ext cx="3704400" cy="548700"/>
          </a:xfrm>
          <a:prstGeom prst="rect">
            <a:avLst/>
          </a:prstGeom>
          <a:ln>
            <a:noFill/>
          </a:ln>
        </p:spPr>
        <p:txBody>
          <a:bodyPr anchor="b"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38" name="Google Shape;138;p29"/>
          <p:cNvSpPr txBox="1"/>
          <p:nvPr>
            <p:ph idx="1" type="body"/>
          </p:nvPr>
        </p:nvSpPr>
        <p:spPr>
          <a:xfrm>
            <a:off x="715100" y="2480550"/>
            <a:ext cx="3704400" cy="731100"/>
          </a:xfrm>
          <a:prstGeom prst="rect">
            <a:avLst/>
          </a:prstGeom>
          <a:ln>
            <a:noFill/>
          </a:ln>
        </p:spPr>
        <p:txBody>
          <a:bodyPr anchor="t" anchorCtr="0" bIns="91425" lIns="91425" rIns="91425" spcFirstLastPara="1" tIns="91425" wrap="square">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2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2">
  <p:cSld name="CUSTOM_2_1">
    <p:bg>
      <p:bgPr>
        <a:solidFill>
          <a:schemeClr val="lt1"/>
        </a:solidFill>
      </p:bgPr>
    </p:bg>
    <p:spTree>
      <p:nvGrpSpPr>
        <p:cNvPr id="139" name="Shape 139"/>
        <p:cNvGrpSpPr/>
        <p:nvPr/>
      </p:nvGrpSpPr>
      <p:grpSpPr>
        <a:xfrm>
          <a:off x="0" y="0"/>
          <a:ext cx="0" cy="0"/>
          <a:chOff x="0" y="0"/>
          <a:chExt cx="0" cy="0"/>
        </a:xfrm>
      </p:grpSpPr>
      <p:pic>
        <p:nvPicPr>
          <p:cNvPr id="140" name="Google Shape;140;p30"/>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141" name="Google Shape;141;p30"/>
          <p:cNvSpPr txBox="1"/>
          <p:nvPr>
            <p:ph type="title"/>
          </p:nvPr>
        </p:nvSpPr>
        <p:spPr>
          <a:xfrm>
            <a:off x="4302272" y="1931850"/>
            <a:ext cx="3704400" cy="548700"/>
          </a:xfrm>
          <a:prstGeom prst="rect">
            <a:avLst/>
          </a:prstGeom>
          <a:ln>
            <a:noFill/>
          </a:ln>
        </p:spPr>
        <p:txBody>
          <a:bodyPr anchor="b"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42" name="Google Shape;142;p30"/>
          <p:cNvSpPr txBox="1"/>
          <p:nvPr>
            <p:ph idx="1" type="body"/>
          </p:nvPr>
        </p:nvSpPr>
        <p:spPr>
          <a:xfrm>
            <a:off x="4302272" y="2480550"/>
            <a:ext cx="3704400" cy="731100"/>
          </a:xfrm>
          <a:prstGeom prst="rect">
            <a:avLst/>
          </a:prstGeom>
          <a:ln>
            <a:noFill/>
          </a:ln>
        </p:spPr>
        <p:txBody>
          <a:bodyPr anchor="t" anchorCtr="0" bIns="91425" lIns="91425" rIns="91425" spcFirstLastPara="1" tIns="91425" wrap="square">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2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3">
  <p:cSld name="CUSTOM_2_1_1">
    <p:bg>
      <p:bgPr>
        <a:solidFill>
          <a:schemeClr val="lt1"/>
        </a:solidFill>
      </p:bgPr>
    </p:bg>
    <p:spTree>
      <p:nvGrpSpPr>
        <p:cNvPr id="143" name="Shape 143"/>
        <p:cNvGrpSpPr/>
        <p:nvPr/>
      </p:nvGrpSpPr>
      <p:grpSpPr>
        <a:xfrm>
          <a:off x="0" y="0"/>
          <a:ext cx="0" cy="0"/>
          <a:chOff x="0" y="0"/>
          <a:chExt cx="0" cy="0"/>
        </a:xfrm>
      </p:grpSpPr>
      <p:pic>
        <p:nvPicPr>
          <p:cNvPr id="144" name="Google Shape;144;p31"/>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
        <p:nvSpPr>
          <p:cNvPr id="145" name="Google Shape;145;p31"/>
          <p:cNvSpPr txBox="1"/>
          <p:nvPr>
            <p:ph type="title"/>
          </p:nvPr>
        </p:nvSpPr>
        <p:spPr>
          <a:xfrm>
            <a:off x="1545472" y="1931850"/>
            <a:ext cx="3704400" cy="548700"/>
          </a:xfrm>
          <a:prstGeom prst="rect">
            <a:avLst/>
          </a:prstGeom>
          <a:ln>
            <a:noFill/>
          </a:ln>
        </p:spPr>
        <p:txBody>
          <a:bodyPr anchor="b"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46" name="Google Shape;146;p31"/>
          <p:cNvSpPr txBox="1"/>
          <p:nvPr>
            <p:ph idx="1" type="body"/>
          </p:nvPr>
        </p:nvSpPr>
        <p:spPr>
          <a:xfrm>
            <a:off x="1545472" y="2480550"/>
            <a:ext cx="3704400" cy="731100"/>
          </a:xfrm>
          <a:prstGeom prst="rect">
            <a:avLst/>
          </a:prstGeom>
          <a:ln>
            <a:noFill/>
          </a:ln>
        </p:spPr>
        <p:txBody>
          <a:bodyPr anchor="t" anchorCtr="0" bIns="91425" lIns="91425" rIns="91425" spcFirstLastPara="1" tIns="91425" wrap="square">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3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wo columns 1">
  <p:cSld name="TITLE_AND_TWO_COLUMNS_1">
    <p:bg>
      <p:bgPr>
        <a:solidFill>
          <a:schemeClr val="lt1"/>
        </a:solidFill>
      </p:bgPr>
    </p:bg>
    <p:spTree>
      <p:nvGrpSpPr>
        <p:cNvPr id="147" name="Shape 147"/>
        <p:cNvGrpSpPr/>
        <p:nvPr/>
      </p:nvGrpSpPr>
      <p:grpSpPr>
        <a:xfrm>
          <a:off x="0" y="0"/>
          <a:ext cx="0" cy="0"/>
          <a:chOff x="0" y="0"/>
          <a:chExt cx="0" cy="0"/>
        </a:xfrm>
      </p:grpSpPr>
      <p:pic>
        <p:nvPicPr>
          <p:cNvPr id="148" name="Google Shape;148;p32"/>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149" name="Google Shape;149;p32"/>
          <p:cNvSpPr txBox="1"/>
          <p:nvPr>
            <p:ph idx="1" type="subTitle"/>
          </p:nvPr>
        </p:nvSpPr>
        <p:spPr>
          <a:xfrm>
            <a:off x="715100" y="2046500"/>
            <a:ext cx="5930100" cy="7203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150" name="Google Shape;150;p32"/>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51" name="Google Shape;151;p32"/>
          <p:cNvSpPr txBox="1"/>
          <p:nvPr>
            <p:ph idx="2" type="subTitle"/>
          </p:nvPr>
        </p:nvSpPr>
        <p:spPr>
          <a:xfrm>
            <a:off x="715100" y="3299000"/>
            <a:ext cx="5930100" cy="7203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152" name="Google Shape;152;p32"/>
          <p:cNvSpPr txBox="1"/>
          <p:nvPr>
            <p:ph idx="3" type="subTitle"/>
          </p:nvPr>
        </p:nvSpPr>
        <p:spPr>
          <a:xfrm>
            <a:off x="715100" y="1666700"/>
            <a:ext cx="5930100" cy="4560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53" name="Google Shape;153;p32"/>
          <p:cNvSpPr txBox="1"/>
          <p:nvPr>
            <p:ph idx="4" type="subTitle"/>
          </p:nvPr>
        </p:nvSpPr>
        <p:spPr>
          <a:xfrm>
            <a:off x="715100" y="2919200"/>
            <a:ext cx="5930100" cy="4560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hree columns">
  <p:cSld name="BLANK_1_1_1_2">
    <p:bg>
      <p:bgPr>
        <a:solidFill>
          <a:schemeClr val="lt1"/>
        </a:solidFill>
      </p:bgPr>
    </p:bg>
    <p:spTree>
      <p:nvGrpSpPr>
        <p:cNvPr id="154" name="Shape 154"/>
        <p:cNvGrpSpPr/>
        <p:nvPr/>
      </p:nvGrpSpPr>
      <p:grpSpPr>
        <a:xfrm>
          <a:off x="0" y="0"/>
          <a:ext cx="0" cy="0"/>
          <a:chOff x="0" y="0"/>
          <a:chExt cx="0" cy="0"/>
        </a:xfrm>
      </p:grpSpPr>
      <p:pic>
        <p:nvPicPr>
          <p:cNvPr id="155" name="Google Shape;155;p33"/>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pic>
        <p:nvPicPr>
          <p:cNvPr id="156" name="Google Shape;156;p33"/>
          <p:cNvPicPr preferRelativeResize="0"/>
          <p:nvPr/>
        </p:nvPicPr>
        <p:blipFill rotWithShape="1">
          <a:blip r:embed="rId2">
            <a:alphaModFix/>
          </a:blip>
          <a:srcRect b="-108521" l="-324472" r="23393" t="44962"/>
          <a:stretch/>
        </p:blipFill>
        <p:spPr>
          <a:xfrm flipH="1" rot="10800000">
            <a:off x="-4572" y="-2437"/>
            <a:ext cx="9153145" cy="5148375"/>
          </a:xfrm>
          <a:prstGeom prst="rect">
            <a:avLst/>
          </a:prstGeom>
          <a:noFill/>
          <a:ln>
            <a:noFill/>
          </a:ln>
        </p:spPr>
      </p:pic>
      <p:sp>
        <p:nvSpPr>
          <p:cNvPr id="157" name="Google Shape;157;p33"/>
          <p:cNvSpPr txBox="1"/>
          <p:nvPr>
            <p:ph idx="1" type="subTitle"/>
          </p:nvPr>
        </p:nvSpPr>
        <p:spPr>
          <a:xfrm>
            <a:off x="715100" y="2328775"/>
            <a:ext cx="2131800" cy="14583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158" name="Google Shape;158;p33"/>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59" name="Google Shape;159;p33"/>
          <p:cNvSpPr txBox="1"/>
          <p:nvPr>
            <p:ph idx="2" type="subTitle"/>
          </p:nvPr>
        </p:nvSpPr>
        <p:spPr>
          <a:xfrm>
            <a:off x="715100" y="1666700"/>
            <a:ext cx="2131800" cy="7347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60" name="Google Shape;160;p33"/>
          <p:cNvSpPr txBox="1"/>
          <p:nvPr>
            <p:ph idx="3" type="subTitle"/>
          </p:nvPr>
        </p:nvSpPr>
        <p:spPr>
          <a:xfrm>
            <a:off x="3506100" y="2328775"/>
            <a:ext cx="2131800" cy="14583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161" name="Google Shape;161;p33"/>
          <p:cNvSpPr txBox="1"/>
          <p:nvPr>
            <p:ph idx="4" type="subTitle"/>
          </p:nvPr>
        </p:nvSpPr>
        <p:spPr>
          <a:xfrm>
            <a:off x="3506099" y="1666700"/>
            <a:ext cx="2131800" cy="7347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62" name="Google Shape;162;p33"/>
          <p:cNvSpPr txBox="1"/>
          <p:nvPr>
            <p:ph idx="5" type="subTitle"/>
          </p:nvPr>
        </p:nvSpPr>
        <p:spPr>
          <a:xfrm>
            <a:off x="6297202" y="2328775"/>
            <a:ext cx="2131800" cy="14583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163" name="Google Shape;163;p33"/>
          <p:cNvSpPr txBox="1"/>
          <p:nvPr>
            <p:ph idx="6" type="subTitle"/>
          </p:nvPr>
        </p:nvSpPr>
        <p:spPr>
          <a:xfrm>
            <a:off x="6297200" y="1666700"/>
            <a:ext cx="2131800" cy="7347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hree columns 1">
  <p:cSld name="BLANK_1_1_1_2_1">
    <p:bg>
      <p:bgPr>
        <a:solidFill>
          <a:schemeClr val="lt1"/>
        </a:solidFill>
      </p:bgPr>
    </p:bg>
    <p:spTree>
      <p:nvGrpSpPr>
        <p:cNvPr id="164" name="Shape 164"/>
        <p:cNvGrpSpPr/>
        <p:nvPr/>
      </p:nvGrpSpPr>
      <p:grpSpPr>
        <a:xfrm>
          <a:off x="0" y="0"/>
          <a:ext cx="0" cy="0"/>
          <a:chOff x="0" y="0"/>
          <a:chExt cx="0" cy="0"/>
        </a:xfrm>
      </p:grpSpPr>
      <p:pic>
        <p:nvPicPr>
          <p:cNvPr id="165" name="Google Shape;165;p34"/>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166" name="Google Shape;166;p34"/>
          <p:cNvSpPr txBox="1"/>
          <p:nvPr>
            <p:ph idx="1" type="subTitle"/>
          </p:nvPr>
        </p:nvSpPr>
        <p:spPr>
          <a:xfrm>
            <a:off x="715100" y="3758613"/>
            <a:ext cx="2131800" cy="5487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167" name="Google Shape;167;p34"/>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68" name="Google Shape;168;p34"/>
          <p:cNvSpPr txBox="1"/>
          <p:nvPr>
            <p:ph idx="2" type="subTitle"/>
          </p:nvPr>
        </p:nvSpPr>
        <p:spPr>
          <a:xfrm>
            <a:off x="715100" y="3377613"/>
            <a:ext cx="2131800" cy="4572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69" name="Google Shape;169;p34"/>
          <p:cNvSpPr txBox="1"/>
          <p:nvPr>
            <p:ph idx="3" type="subTitle"/>
          </p:nvPr>
        </p:nvSpPr>
        <p:spPr>
          <a:xfrm>
            <a:off x="3506099" y="3758613"/>
            <a:ext cx="2131800" cy="5487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170" name="Google Shape;170;p34"/>
          <p:cNvSpPr txBox="1"/>
          <p:nvPr>
            <p:ph idx="4" type="subTitle"/>
          </p:nvPr>
        </p:nvSpPr>
        <p:spPr>
          <a:xfrm>
            <a:off x="3506099" y="3377613"/>
            <a:ext cx="2131800" cy="4572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71" name="Google Shape;171;p34"/>
          <p:cNvSpPr txBox="1"/>
          <p:nvPr>
            <p:ph idx="5" type="subTitle"/>
          </p:nvPr>
        </p:nvSpPr>
        <p:spPr>
          <a:xfrm>
            <a:off x="6297200" y="3758613"/>
            <a:ext cx="2131800" cy="5487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172" name="Google Shape;172;p34"/>
          <p:cNvSpPr txBox="1"/>
          <p:nvPr>
            <p:ph idx="6" type="subTitle"/>
          </p:nvPr>
        </p:nvSpPr>
        <p:spPr>
          <a:xfrm>
            <a:off x="6297200" y="3377613"/>
            <a:ext cx="2131800" cy="4572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3.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four columns">
  <p:cSld name="BLANK_1_1_1_1">
    <p:bg>
      <p:bgPr>
        <a:solidFill>
          <a:schemeClr val="lt1"/>
        </a:solidFill>
      </p:bgPr>
    </p:bg>
    <p:spTree>
      <p:nvGrpSpPr>
        <p:cNvPr id="173" name="Shape 173"/>
        <p:cNvGrpSpPr/>
        <p:nvPr/>
      </p:nvGrpSpPr>
      <p:grpSpPr>
        <a:xfrm>
          <a:off x="0" y="0"/>
          <a:ext cx="0" cy="0"/>
          <a:chOff x="0" y="0"/>
          <a:chExt cx="0" cy="0"/>
        </a:xfrm>
      </p:grpSpPr>
      <p:pic>
        <p:nvPicPr>
          <p:cNvPr id="174" name="Google Shape;174;p35"/>
          <p:cNvPicPr preferRelativeResize="0"/>
          <p:nvPr/>
        </p:nvPicPr>
        <p:blipFill rotWithShape="1">
          <a:blip r:embed="rId2">
            <a:alphaModFix/>
          </a:blip>
          <a:srcRect b="47851" l="107460" r="439313" t="-108210"/>
          <a:stretch/>
        </p:blipFill>
        <p:spPr>
          <a:xfrm rot="10800000">
            <a:off x="1325" y="-1637"/>
            <a:ext cx="9141450" cy="5146775"/>
          </a:xfrm>
          <a:prstGeom prst="rect">
            <a:avLst/>
          </a:prstGeom>
          <a:noFill/>
          <a:ln>
            <a:noFill/>
          </a:ln>
        </p:spPr>
      </p:pic>
      <p:sp>
        <p:nvSpPr>
          <p:cNvPr id="175" name="Google Shape;175;p35"/>
          <p:cNvSpPr txBox="1"/>
          <p:nvPr>
            <p:ph idx="1" type="subTitle"/>
          </p:nvPr>
        </p:nvSpPr>
        <p:spPr>
          <a:xfrm>
            <a:off x="715100" y="2046500"/>
            <a:ext cx="3780600" cy="7203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176" name="Google Shape;176;p35"/>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77" name="Google Shape;177;p35"/>
          <p:cNvSpPr txBox="1"/>
          <p:nvPr>
            <p:ph idx="2" type="subTitle"/>
          </p:nvPr>
        </p:nvSpPr>
        <p:spPr>
          <a:xfrm>
            <a:off x="715100" y="3299000"/>
            <a:ext cx="3780600" cy="7203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178" name="Google Shape;178;p35"/>
          <p:cNvSpPr txBox="1"/>
          <p:nvPr>
            <p:ph idx="3" type="subTitle"/>
          </p:nvPr>
        </p:nvSpPr>
        <p:spPr>
          <a:xfrm>
            <a:off x="715100" y="1666700"/>
            <a:ext cx="3780600" cy="4560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79" name="Google Shape;179;p35"/>
          <p:cNvSpPr txBox="1"/>
          <p:nvPr>
            <p:ph idx="4" type="subTitle"/>
          </p:nvPr>
        </p:nvSpPr>
        <p:spPr>
          <a:xfrm>
            <a:off x="715100" y="2919200"/>
            <a:ext cx="3780600" cy="4560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0" name="Google Shape;180;p35"/>
          <p:cNvSpPr txBox="1"/>
          <p:nvPr>
            <p:ph idx="5" type="subTitle"/>
          </p:nvPr>
        </p:nvSpPr>
        <p:spPr>
          <a:xfrm>
            <a:off x="4648300" y="2046500"/>
            <a:ext cx="3780600" cy="7203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181" name="Google Shape;181;p35"/>
          <p:cNvSpPr txBox="1"/>
          <p:nvPr>
            <p:ph idx="6" type="subTitle"/>
          </p:nvPr>
        </p:nvSpPr>
        <p:spPr>
          <a:xfrm>
            <a:off x="4648300" y="3299000"/>
            <a:ext cx="3780600" cy="7203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182" name="Google Shape;182;p35"/>
          <p:cNvSpPr txBox="1"/>
          <p:nvPr>
            <p:ph idx="7" type="subTitle"/>
          </p:nvPr>
        </p:nvSpPr>
        <p:spPr>
          <a:xfrm>
            <a:off x="4648300" y="1666700"/>
            <a:ext cx="3780600" cy="4560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3" name="Google Shape;183;p35"/>
          <p:cNvSpPr txBox="1"/>
          <p:nvPr>
            <p:ph idx="8" type="subTitle"/>
          </p:nvPr>
        </p:nvSpPr>
        <p:spPr>
          <a:xfrm>
            <a:off x="4648300" y="2919200"/>
            <a:ext cx="3780600" cy="4560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solidFill>
          <a:schemeClr val="lt1"/>
        </a:solidFill>
      </p:bgPr>
    </p:bg>
    <p:spTree>
      <p:nvGrpSpPr>
        <p:cNvPr id="184" name="Shape 184"/>
        <p:cNvGrpSpPr/>
        <p:nvPr/>
      </p:nvGrpSpPr>
      <p:grpSpPr>
        <a:xfrm>
          <a:off x="0" y="0"/>
          <a:ext cx="0" cy="0"/>
          <a:chOff x="0" y="0"/>
          <a:chExt cx="0" cy="0"/>
        </a:xfrm>
      </p:grpSpPr>
      <p:sp>
        <p:nvSpPr>
          <p:cNvPr id="185" name="Google Shape;185;p36"/>
          <p:cNvSpPr txBox="1"/>
          <p:nvPr>
            <p:ph idx="1" type="subTitle"/>
          </p:nvPr>
        </p:nvSpPr>
        <p:spPr>
          <a:xfrm>
            <a:off x="715100"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86" name="Google Shape;186;p36"/>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87" name="Google Shape;187;p36"/>
          <p:cNvSpPr txBox="1"/>
          <p:nvPr>
            <p:ph idx="2" type="subTitle"/>
          </p:nvPr>
        </p:nvSpPr>
        <p:spPr>
          <a:xfrm>
            <a:off x="715100"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88" name="Google Shape;188;p36"/>
          <p:cNvSpPr txBox="1"/>
          <p:nvPr>
            <p:ph idx="3" type="subTitle"/>
          </p:nvPr>
        </p:nvSpPr>
        <p:spPr>
          <a:xfrm>
            <a:off x="715100"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9" name="Google Shape;189;p36"/>
          <p:cNvSpPr txBox="1"/>
          <p:nvPr>
            <p:ph idx="4" type="subTitle"/>
          </p:nvPr>
        </p:nvSpPr>
        <p:spPr>
          <a:xfrm>
            <a:off x="715100"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90" name="Google Shape;190;p36"/>
          <p:cNvSpPr txBox="1"/>
          <p:nvPr>
            <p:ph idx="5" type="subTitle"/>
          </p:nvPr>
        </p:nvSpPr>
        <p:spPr>
          <a:xfrm>
            <a:off x="3355799"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91" name="Google Shape;191;p36"/>
          <p:cNvSpPr txBox="1"/>
          <p:nvPr>
            <p:ph idx="6" type="subTitle"/>
          </p:nvPr>
        </p:nvSpPr>
        <p:spPr>
          <a:xfrm>
            <a:off x="3355799"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92" name="Google Shape;192;p36"/>
          <p:cNvSpPr txBox="1"/>
          <p:nvPr>
            <p:ph idx="7" type="subTitle"/>
          </p:nvPr>
        </p:nvSpPr>
        <p:spPr>
          <a:xfrm>
            <a:off x="3355800"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93" name="Google Shape;193;p36"/>
          <p:cNvSpPr txBox="1"/>
          <p:nvPr>
            <p:ph idx="8" type="subTitle"/>
          </p:nvPr>
        </p:nvSpPr>
        <p:spPr>
          <a:xfrm>
            <a:off x="3355800"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94" name="Google Shape;194;p36"/>
          <p:cNvSpPr txBox="1"/>
          <p:nvPr>
            <p:ph idx="9" type="subTitle"/>
          </p:nvPr>
        </p:nvSpPr>
        <p:spPr>
          <a:xfrm>
            <a:off x="5996501"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95" name="Google Shape;195;p36"/>
          <p:cNvSpPr txBox="1"/>
          <p:nvPr>
            <p:ph idx="13" type="subTitle"/>
          </p:nvPr>
        </p:nvSpPr>
        <p:spPr>
          <a:xfrm>
            <a:off x="5996501"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96" name="Google Shape;196;p36"/>
          <p:cNvSpPr txBox="1"/>
          <p:nvPr>
            <p:ph idx="14" type="subTitle"/>
          </p:nvPr>
        </p:nvSpPr>
        <p:spPr>
          <a:xfrm>
            <a:off x="5996503"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97" name="Google Shape;197;p36"/>
          <p:cNvSpPr txBox="1"/>
          <p:nvPr>
            <p:ph idx="15" type="subTitle"/>
          </p:nvPr>
        </p:nvSpPr>
        <p:spPr>
          <a:xfrm>
            <a:off x="5996503"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Numbers and text">
  <p:cSld name="BLANK_1_1_1_1_1_1">
    <p:bg>
      <p:bgPr>
        <a:solidFill>
          <a:schemeClr val="lt1"/>
        </a:solidFill>
      </p:bgPr>
    </p:bg>
    <p:spTree>
      <p:nvGrpSpPr>
        <p:cNvPr id="198" name="Shape 198"/>
        <p:cNvGrpSpPr/>
        <p:nvPr/>
      </p:nvGrpSpPr>
      <p:grpSpPr>
        <a:xfrm>
          <a:off x="0" y="0"/>
          <a:ext cx="0" cy="0"/>
          <a:chOff x="0" y="0"/>
          <a:chExt cx="0" cy="0"/>
        </a:xfrm>
      </p:grpSpPr>
      <p:pic>
        <p:nvPicPr>
          <p:cNvPr id="199" name="Google Shape;199;p37"/>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200" name="Google Shape;200;p37"/>
          <p:cNvSpPr txBox="1"/>
          <p:nvPr>
            <p:ph hasCustomPrompt="1" type="title"/>
          </p:nvPr>
        </p:nvSpPr>
        <p:spPr>
          <a:xfrm>
            <a:off x="715100" y="983000"/>
            <a:ext cx="7713900" cy="951900"/>
          </a:xfrm>
          <a:prstGeom prst="rect">
            <a:avLst/>
          </a:prstGeom>
        </p:spPr>
        <p:txBody>
          <a:bodyPr anchor="b" anchorCtr="0" bIns="91425" lIns="91425" rIns="91425" spcFirstLastPara="1" tIns="91425" wrap="square">
            <a:noAutofit/>
          </a:bodyPr>
          <a:lstStyle>
            <a:lvl1pPr lvl="0" rtl="0">
              <a:spcBef>
                <a:spcPts val="0"/>
              </a:spcBef>
              <a:spcAft>
                <a:spcPts val="0"/>
              </a:spcAft>
              <a:buSzPts val="6200"/>
              <a:buNone/>
              <a:defRPr sz="5000"/>
            </a:lvl1pPr>
            <a:lvl2pPr algn="ctr" lvl="1" rtl="0">
              <a:spcBef>
                <a:spcPts val="0"/>
              </a:spcBef>
              <a:spcAft>
                <a:spcPts val="0"/>
              </a:spcAft>
              <a:buSzPts val="6200"/>
              <a:buNone/>
              <a:defRPr sz="6200"/>
            </a:lvl2pPr>
            <a:lvl3pPr algn="ctr" lvl="2" rtl="0">
              <a:spcBef>
                <a:spcPts val="0"/>
              </a:spcBef>
              <a:spcAft>
                <a:spcPts val="0"/>
              </a:spcAft>
              <a:buSzPts val="6200"/>
              <a:buNone/>
              <a:defRPr sz="6200"/>
            </a:lvl3pPr>
            <a:lvl4pPr algn="ctr" lvl="3" rtl="0">
              <a:spcBef>
                <a:spcPts val="0"/>
              </a:spcBef>
              <a:spcAft>
                <a:spcPts val="0"/>
              </a:spcAft>
              <a:buSzPts val="6200"/>
              <a:buNone/>
              <a:defRPr sz="6200"/>
            </a:lvl4pPr>
            <a:lvl5pPr algn="ctr" lvl="4" rtl="0">
              <a:spcBef>
                <a:spcPts val="0"/>
              </a:spcBef>
              <a:spcAft>
                <a:spcPts val="0"/>
              </a:spcAft>
              <a:buSzPts val="6200"/>
              <a:buNone/>
              <a:defRPr sz="6200"/>
            </a:lvl5pPr>
            <a:lvl6pPr algn="ctr" lvl="5" rtl="0">
              <a:spcBef>
                <a:spcPts val="0"/>
              </a:spcBef>
              <a:spcAft>
                <a:spcPts val="0"/>
              </a:spcAft>
              <a:buSzPts val="6200"/>
              <a:buNone/>
              <a:defRPr sz="6200"/>
            </a:lvl6pPr>
            <a:lvl7pPr algn="ctr" lvl="6" rtl="0">
              <a:spcBef>
                <a:spcPts val="0"/>
              </a:spcBef>
              <a:spcAft>
                <a:spcPts val="0"/>
              </a:spcAft>
              <a:buSzPts val="6200"/>
              <a:buNone/>
              <a:defRPr sz="6200"/>
            </a:lvl7pPr>
            <a:lvl8pPr algn="ctr" lvl="7" rtl="0">
              <a:spcBef>
                <a:spcPts val="0"/>
              </a:spcBef>
              <a:spcAft>
                <a:spcPts val="0"/>
              </a:spcAft>
              <a:buSzPts val="6200"/>
              <a:buNone/>
              <a:defRPr sz="6200"/>
            </a:lvl8pPr>
            <a:lvl9pPr algn="ctr" lvl="8" rtl="0">
              <a:spcBef>
                <a:spcPts val="0"/>
              </a:spcBef>
              <a:spcAft>
                <a:spcPts val="0"/>
              </a:spcAft>
              <a:buSzPts val="6200"/>
              <a:buNone/>
              <a:defRPr sz="6200"/>
            </a:lvl9pPr>
          </a:lstStyle>
          <a:p>
            <a:r>
              <a:t>xx%</a:t>
            </a:r>
          </a:p>
        </p:txBody>
      </p:sp>
      <p:sp>
        <p:nvSpPr>
          <p:cNvPr id="201" name="Google Shape;201;p37"/>
          <p:cNvSpPr txBox="1"/>
          <p:nvPr>
            <p:ph idx="1" type="subTitle"/>
          </p:nvPr>
        </p:nvSpPr>
        <p:spPr>
          <a:xfrm>
            <a:off x="715100" y="1858700"/>
            <a:ext cx="7713900" cy="6057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400"/>
              <a:buNone/>
              <a:defRPr sz="1400"/>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202" name="Google Shape;202;p37"/>
          <p:cNvSpPr txBox="1"/>
          <p:nvPr>
            <p:ph hasCustomPrompt="1" idx="2" type="title"/>
          </p:nvPr>
        </p:nvSpPr>
        <p:spPr>
          <a:xfrm>
            <a:off x="715100" y="2921600"/>
            <a:ext cx="7713900" cy="951900"/>
          </a:xfrm>
          <a:prstGeom prst="rect">
            <a:avLst/>
          </a:prstGeom>
        </p:spPr>
        <p:txBody>
          <a:bodyPr anchor="b" anchorCtr="0" bIns="91425" lIns="91425" rIns="91425" spcFirstLastPara="1" tIns="91425" wrap="square">
            <a:noAutofit/>
          </a:bodyPr>
          <a:lstStyle>
            <a:lvl1pPr lvl="0" rtl="0">
              <a:spcBef>
                <a:spcPts val="0"/>
              </a:spcBef>
              <a:spcAft>
                <a:spcPts val="0"/>
              </a:spcAft>
              <a:buSzPts val="6200"/>
              <a:buNone/>
              <a:defRPr sz="5000"/>
            </a:lvl1pPr>
            <a:lvl2pPr algn="ctr" lvl="1" rtl="0">
              <a:spcBef>
                <a:spcPts val="0"/>
              </a:spcBef>
              <a:spcAft>
                <a:spcPts val="0"/>
              </a:spcAft>
              <a:buSzPts val="6200"/>
              <a:buNone/>
              <a:defRPr sz="6200"/>
            </a:lvl2pPr>
            <a:lvl3pPr algn="ctr" lvl="2" rtl="0">
              <a:spcBef>
                <a:spcPts val="0"/>
              </a:spcBef>
              <a:spcAft>
                <a:spcPts val="0"/>
              </a:spcAft>
              <a:buSzPts val="6200"/>
              <a:buNone/>
              <a:defRPr sz="6200"/>
            </a:lvl3pPr>
            <a:lvl4pPr algn="ctr" lvl="3" rtl="0">
              <a:spcBef>
                <a:spcPts val="0"/>
              </a:spcBef>
              <a:spcAft>
                <a:spcPts val="0"/>
              </a:spcAft>
              <a:buSzPts val="6200"/>
              <a:buNone/>
              <a:defRPr sz="6200"/>
            </a:lvl4pPr>
            <a:lvl5pPr algn="ctr" lvl="4" rtl="0">
              <a:spcBef>
                <a:spcPts val="0"/>
              </a:spcBef>
              <a:spcAft>
                <a:spcPts val="0"/>
              </a:spcAft>
              <a:buSzPts val="6200"/>
              <a:buNone/>
              <a:defRPr sz="6200"/>
            </a:lvl5pPr>
            <a:lvl6pPr algn="ctr" lvl="5" rtl="0">
              <a:spcBef>
                <a:spcPts val="0"/>
              </a:spcBef>
              <a:spcAft>
                <a:spcPts val="0"/>
              </a:spcAft>
              <a:buSzPts val="6200"/>
              <a:buNone/>
              <a:defRPr sz="6200"/>
            </a:lvl6pPr>
            <a:lvl7pPr algn="ctr" lvl="6" rtl="0">
              <a:spcBef>
                <a:spcPts val="0"/>
              </a:spcBef>
              <a:spcAft>
                <a:spcPts val="0"/>
              </a:spcAft>
              <a:buSzPts val="6200"/>
              <a:buNone/>
              <a:defRPr sz="6200"/>
            </a:lvl7pPr>
            <a:lvl8pPr algn="ctr" lvl="7" rtl="0">
              <a:spcBef>
                <a:spcPts val="0"/>
              </a:spcBef>
              <a:spcAft>
                <a:spcPts val="0"/>
              </a:spcAft>
              <a:buSzPts val="6200"/>
              <a:buNone/>
              <a:defRPr sz="6200"/>
            </a:lvl8pPr>
            <a:lvl9pPr algn="ctr" lvl="8" rtl="0">
              <a:spcBef>
                <a:spcPts val="0"/>
              </a:spcBef>
              <a:spcAft>
                <a:spcPts val="0"/>
              </a:spcAft>
              <a:buSzPts val="6200"/>
              <a:buNone/>
              <a:defRPr sz="6200"/>
            </a:lvl9pPr>
          </a:lstStyle>
          <a:p>
            <a:r>
              <a:t>xx%</a:t>
            </a:r>
          </a:p>
        </p:txBody>
      </p:sp>
      <p:sp>
        <p:nvSpPr>
          <p:cNvPr id="203" name="Google Shape;203;p37"/>
          <p:cNvSpPr txBox="1"/>
          <p:nvPr>
            <p:ph idx="3" type="subTitle"/>
          </p:nvPr>
        </p:nvSpPr>
        <p:spPr>
          <a:xfrm>
            <a:off x="715100" y="3797300"/>
            <a:ext cx="7713900" cy="6057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400"/>
              <a:buNone/>
              <a:defRPr sz="1400"/>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Tree>
  </p:cSld>
  <p:clrMapOvr>
    <a:masterClrMapping/>
  </p:clrMapOvr>
</p:sldLayout>
</file>

<file path=ppt/slideLayouts/slideLayout3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Numbers and text 1">
  <p:cSld name="BLANK_1_1_1_1_1_1_3">
    <p:bg>
      <p:bgPr>
        <a:solidFill>
          <a:schemeClr val="lt1"/>
        </a:solidFill>
      </p:bgPr>
    </p:bg>
    <p:spTree>
      <p:nvGrpSpPr>
        <p:cNvPr id="204" name="Shape 204"/>
        <p:cNvGrpSpPr/>
        <p:nvPr/>
      </p:nvGrpSpPr>
      <p:grpSpPr>
        <a:xfrm>
          <a:off x="0" y="0"/>
          <a:ext cx="0" cy="0"/>
          <a:chOff x="0" y="0"/>
          <a:chExt cx="0" cy="0"/>
        </a:xfrm>
      </p:grpSpPr>
      <p:pic>
        <p:nvPicPr>
          <p:cNvPr id="205" name="Google Shape;205;p38"/>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206" name="Google Shape;206;p38"/>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p:txBody>
      </p:sp>
      <p:sp>
        <p:nvSpPr>
          <p:cNvPr id="207" name="Google Shape;207;p38"/>
          <p:cNvSpPr txBox="1"/>
          <p:nvPr>
            <p:ph hasCustomPrompt="1" idx="2" type="title"/>
          </p:nvPr>
        </p:nvSpPr>
        <p:spPr>
          <a:xfrm>
            <a:off x="715100" y="2532350"/>
            <a:ext cx="3780600" cy="456000"/>
          </a:xfrm>
          <a:prstGeom prst="rect">
            <a:avLst/>
          </a:prstGeom>
          <a:ln>
            <a:noFill/>
          </a:ln>
        </p:spPr>
        <p:txBody>
          <a:bodyPr anchor="ctr" anchorCtr="0" bIns="91425" lIns="91425" rIns="91425" spcFirstLastPara="1" tIns="91425" wrap="square">
            <a:noAutofit/>
          </a:bodyPr>
          <a:lstStyle>
            <a:lvl1pP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08" name="Google Shape;208;p38"/>
          <p:cNvSpPr txBox="1"/>
          <p:nvPr>
            <p:ph idx="1" type="subTitle"/>
          </p:nvPr>
        </p:nvSpPr>
        <p:spPr>
          <a:xfrm>
            <a:off x="715100" y="3291950"/>
            <a:ext cx="3780600" cy="8997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209" name="Google Shape;209;p38"/>
          <p:cNvSpPr txBox="1"/>
          <p:nvPr>
            <p:ph idx="3" type="subTitle"/>
          </p:nvPr>
        </p:nvSpPr>
        <p:spPr>
          <a:xfrm>
            <a:off x="715100" y="2912150"/>
            <a:ext cx="3780600" cy="4560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10" name="Google Shape;210;p38"/>
          <p:cNvSpPr txBox="1"/>
          <p:nvPr>
            <p:ph idx="4" type="subTitle"/>
          </p:nvPr>
        </p:nvSpPr>
        <p:spPr>
          <a:xfrm>
            <a:off x="4648300" y="3291950"/>
            <a:ext cx="3780600" cy="8997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211" name="Google Shape;211;p38"/>
          <p:cNvSpPr txBox="1"/>
          <p:nvPr>
            <p:ph idx="5" type="subTitle"/>
          </p:nvPr>
        </p:nvSpPr>
        <p:spPr>
          <a:xfrm>
            <a:off x="4648300" y="2912150"/>
            <a:ext cx="3780600" cy="4560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12" name="Google Shape;212;p38"/>
          <p:cNvSpPr txBox="1"/>
          <p:nvPr>
            <p:ph hasCustomPrompt="1" idx="6" type="title"/>
          </p:nvPr>
        </p:nvSpPr>
        <p:spPr>
          <a:xfrm>
            <a:off x="4648300" y="2532350"/>
            <a:ext cx="3780600" cy="456000"/>
          </a:xfrm>
          <a:prstGeom prst="rect">
            <a:avLst/>
          </a:prstGeom>
          <a:ln>
            <a:noFill/>
          </a:ln>
        </p:spPr>
        <p:txBody>
          <a:bodyPr anchor="ctr" anchorCtr="0" bIns="91425" lIns="91425" rIns="91425" spcFirstLastPara="1" tIns="91425" wrap="square">
            <a:noAutofit/>
          </a:bodyPr>
          <a:lstStyle>
            <a:lvl1pP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Tree>
  </p:cSld>
  <p:clrMapOvr>
    <a:masterClrMapping/>
  </p:clrMapOvr>
  <p:extLst>
    <p:ext uri="{DCECCB84-F9BA-43D5-87BE-67443E8EF086}">
      <p15:sldGuideLst>
        <p15:guide id="1" orient="horz" pos="1620">
          <p15:clr>
            <a:srgbClr val="E46962"/>
          </p15:clr>
        </p15:guide>
        <p15:guide id="2" pos="2880">
          <p15:clr>
            <a:srgbClr val="E46962"/>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
    <p:bg>
      <p:bgPr>
        <a:solidFill>
          <a:schemeClr val="lt1"/>
        </a:solidFill>
      </p:bgPr>
    </p:bg>
    <p:spTree>
      <p:nvGrpSpPr>
        <p:cNvPr id="213" name="Shape 213"/>
        <p:cNvGrpSpPr/>
        <p:nvPr/>
      </p:nvGrpSpPr>
      <p:grpSpPr>
        <a:xfrm>
          <a:off x="0" y="0"/>
          <a:ext cx="0" cy="0"/>
          <a:chOff x="0" y="0"/>
          <a:chExt cx="0" cy="0"/>
        </a:xfrm>
      </p:grpSpPr>
      <p:sp>
        <p:nvSpPr>
          <p:cNvPr id="214" name="Google Shape;214;p39"/>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3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2">
  <p:cSld name="CUSTOM_1_1">
    <p:bg>
      <p:bgPr>
        <a:solidFill>
          <a:schemeClr val="lt1"/>
        </a:solidFill>
      </p:bgPr>
    </p:bg>
    <p:spTree>
      <p:nvGrpSpPr>
        <p:cNvPr id="215" name="Shape 215"/>
        <p:cNvGrpSpPr/>
        <p:nvPr/>
      </p:nvGrpSpPr>
      <p:grpSpPr>
        <a:xfrm>
          <a:off x="0" y="0"/>
          <a:ext cx="0" cy="0"/>
          <a:chOff x="0" y="0"/>
          <a:chExt cx="0" cy="0"/>
        </a:xfrm>
      </p:grpSpPr>
      <p:pic>
        <p:nvPicPr>
          <p:cNvPr id="216" name="Google Shape;216;p40"/>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pic>
        <p:nvPicPr>
          <p:cNvPr id="217" name="Google Shape;217;p40"/>
          <p:cNvPicPr preferRelativeResize="0"/>
          <p:nvPr/>
        </p:nvPicPr>
        <p:blipFill rotWithShape="1">
          <a:blip r:embed="rId2">
            <a:alphaModFix/>
          </a:blip>
          <a:srcRect b="-108521" l="-324472" r="23393" t="44962"/>
          <a:stretch/>
        </p:blipFill>
        <p:spPr>
          <a:xfrm flipH="1" rot="10800000">
            <a:off x="-4572" y="-2437"/>
            <a:ext cx="9153145" cy="5148375"/>
          </a:xfrm>
          <a:prstGeom prst="rect">
            <a:avLst/>
          </a:prstGeom>
          <a:noFill/>
          <a:ln>
            <a:noFill/>
          </a:ln>
        </p:spPr>
      </p:pic>
      <p:sp>
        <p:nvSpPr>
          <p:cNvPr id="218" name="Google Shape;218;p40"/>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3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3">
  <p:cSld name="CUSTOM_1_1_1">
    <p:bg>
      <p:bgPr>
        <a:solidFill>
          <a:schemeClr val="lt1"/>
        </a:solidFill>
      </p:bgPr>
    </p:bg>
    <p:spTree>
      <p:nvGrpSpPr>
        <p:cNvPr id="219" name="Shape 219"/>
        <p:cNvGrpSpPr/>
        <p:nvPr/>
      </p:nvGrpSpPr>
      <p:grpSpPr>
        <a:xfrm>
          <a:off x="0" y="0"/>
          <a:ext cx="0" cy="0"/>
          <a:chOff x="0" y="0"/>
          <a:chExt cx="0" cy="0"/>
        </a:xfrm>
      </p:grpSpPr>
      <p:pic>
        <p:nvPicPr>
          <p:cNvPr id="220" name="Google Shape;220;p41"/>
          <p:cNvPicPr preferRelativeResize="0"/>
          <p:nvPr/>
        </p:nvPicPr>
        <p:blipFill rotWithShape="1">
          <a:blip r:embed="rId2">
            <a:alphaModFix/>
          </a:blip>
          <a:srcRect b="-11170" l="-9163" r="66" t="-11183"/>
          <a:stretch/>
        </p:blipFill>
        <p:spPr>
          <a:xfrm>
            <a:off x="5819050" y="0"/>
            <a:ext cx="3324950" cy="5143500"/>
          </a:xfrm>
          <a:prstGeom prst="rect">
            <a:avLst/>
          </a:prstGeom>
          <a:noFill/>
          <a:ln>
            <a:noFill/>
          </a:ln>
        </p:spPr>
      </p:pic>
      <p:sp>
        <p:nvSpPr>
          <p:cNvPr id="221" name="Google Shape;221;p41"/>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4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hanks">
  <p:cSld name="BLANK_1_1_1_1_1_1_2">
    <p:bg>
      <p:bgPr>
        <a:solidFill>
          <a:schemeClr val="lt1"/>
        </a:solidFill>
      </p:bgPr>
    </p:bg>
    <p:spTree>
      <p:nvGrpSpPr>
        <p:cNvPr id="222" name="Shape 222"/>
        <p:cNvGrpSpPr/>
        <p:nvPr/>
      </p:nvGrpSpPr>
      <p:grpSpPr>
        <a:xfrm>
          <a:off x="0" y="0"/>
          <a:ext cx="0" cy="0"/>
          <a:chOff x="0" y="0"/>
          <a:chExt cx="0" cy="0"/>
        </a:xfrm>
      </p:grpSpPr>
      <p:pic>
        <p:nvPicPr>
          <p:cNvPr id="223" name="Google Shape;223;p42"/>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224" name="Google Shape;224;p42"/>
          <p:cNvPicPr preferRelativeResize="0"/>
          <p:nvPr/>
        </p:nvPicPr>
        <p:blipFill rotWithShape="1">
          <a:blip r:embed="rId2">
            <a:alphaModFix/>
          </a:blip>
          <a:srcRect b="-11633" l="-55210" r="55209" t="15563"/>
          <a:stretch/>
        </p:blipFill>
        <p:spPr>
          <a:xfrm flipH="1" rot="10800000">
            <a:off x="0" y="0"/>
            <a:ext cx="9144000" cy="5143500"/>
          </a:xfrm>
          <a:prstGeom prst="rect">
            <a:avLst/>
          </a:prstGeom>
          <a:noFill/>
          <a:ln>
            <a:noFill/>
          </a:ln>
        </p:spPr>
      </p:pic>
      <p:sp>
        <p:nvSpPr>
          <p:cNvPr id="225" name="Google Shape;225;p42"/>
          <p:cNvSpPr txBox="1"/>
          <p:nvPr>
            <p:ph type="ctrTitle"/>
          </p:nvPr>
        </p:nvSpPr>
        <p:spPr>
          <a:xfrm>
            <a:off x="715100" y="3330625"/>
            <a:ext cx="3856800" cy="1252500"/>
          </a:xfrm>
          <a:prstGeom prst="rect">
            <a:avLst/>
          </a:prstGeom>
        </p:spPr>
        <p:txBody>
          <a:bodyPr anchor="t" anchorCtr="0" bIns="91425" lIns="91425" rIns="91425" spcFirstLastPara="1" tIns="91425" wrap="square">
            <a:noAutofit/>
          </a:bodyPr>
          <a:lstStyle>
            <a:lvl1pPr lvl="0" rtl="0">
              <a:spcBef>
                <a:spcPts val="0"/>
              </a:spcBef>
              <a:spcAft>
                <a:spcPts val="0"/>
              </a:spcAft>
              <a:buSzPts val="5200"/>
              <a:buNone/>
              <a:defRPr sz="7000"/>
            </a:lvl1pPr>
            <a:lvl2pPr algn="ctr" lvl="1" rtl="0">
              <a:spcBef>
                <a:spcPts val="0"/>
              </a:spcBef>
              <a:spcAft>
                <a:spcPts val="0"/>
              </a:spcAft>
              <a:buSzPts val="5200"/>
              <a:buNone/>
              <a:defRPr sz="5200"/>
            </a:lvl2pPr>
            <a:lvl3pPr algn="ctr" lvl="2" rtl="0">
              <a:spcBef>
                <a:spcPts val="0"/>
              </a:spcBef>
              <a:spcAft>
                <a:spcPts val="0"/>
              </a:spcAft>
              <a:buSzPts val="5200"/>
              <a:buNone/>
              <a:defRPr sz="5200"/>
            </a:lvl3pPr>
            <a:lvl4pPr algn="ctr" lvl="3" rtl="0">
              <a:spcBef>
                <a:spcPts val="0"/>
              </a:spcBef>
              <a:spcAft>
                <a:spcPts val="0"/>
              </a:spcAft>
              <a:buSzPts val="5200"/>
              <a:buNone/>
              <a:defRPr sz="5200"/>
            </a:lvl4pPr>
            <a:lvl5pPr algn="ctr" lvl="4" rtl="0">
              <a:spcBef>
                <a:spcPts val="0"/>
              </a:spcBef>
              <a:spcAft>
                <a:spcPts val="0"/>
              </a:spcAft>
              <a:buSzPts val="5200"/>
              <a:buNone/>
              <a:defRPr sz="5200"/>
            </a:lvl5pPr>
            <a:lvl6pPr algn="ctr" lvl="5" rtl="0">
              <a:spcBef>
                <a:spcPts val="0"/>
              </a:spcBef>
              <a:spcAft>
                <a:spcPts val="0"/>
              </a:spcAft>
              <a:buSzPts val="5200"/>
              <a:buNone/>
              <a:defRPr sz="5200"/>
            </a:lvl6pPr>
            <a:lvl7pPr algn="ctr" lvl="6" rtl="0">
              <a:spcBef>
                <a:spcPts val="0"/>
              </a:spcBef>
              <a:spcAft>
                <a:spcPts val="0"/>
              </a:spcAft>
              <a:buSzPts val="5200"/>
              <a:buNone/>
              <a:defRPr sz="5200"/>
            </a:lvl7pPr>
            <a:lvl8pPr algn="ctr" lvl="7" rtl="0">
              <a:spcBef>
                <a:spcPts val="0"/>
              </a:spcBef>
              <a:spcAft>
                <a:spcPts val="0"/>
              </a:spcAft>
              <a:buSzPts val="5200"/>
              <a:buNone/>
              <a:defRPr sz="5200"/>
            </a:lvl8pPr>
            <a:lvl9pPr algn="ctr" lvl="8" rtl="0">
              <a:spcBef>
                <a:spcPts val="0"/>
              </a:spcBef>
              <a:spcAft>
                <a:spcPts val="0"/>
              </a:spcAft>
              <a:buSzPts val="5200"/>
              <a:buNone/>
              <a:defRPr sz="5200"/>
            </a:lvl9pPr>
          </a:lstStyle>
          <a:p/>
        </p:txBody>
      </p:sp>
      <p:sp>
        <p:nvSpPr>
          <p:cNvPr id="226" name="Google Shape;226;p42"/>
          <p:cNvSpPr txBox="1"/>
          <p:nvPr>
            <p:ph idx="1" type="subTitle"/>
          </p:nvPr>
        </p:nvSpPr>
        <p:spPr>
          <a:xfrm>
            <a:off x="4571900" y="535000"/>
            <a:ext cx="2683800" cy="11565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sz="1400"/>
            </a:lvl1pPr>
            <a:lvl2pPr algn="ctr" lvl="1" rtl="0">
              <a:lnSpc>
                <a:spcPct val="100000"/>
              </a:lnSpc>
              <a:spcBef>
                <a:spcPts val="0"/>
              </a:spcBef>
              <a:spcAft>
                <a:spcPts val="0"/>
              </a:spcAft>
              <a:buSzPts val="1800"/>
              <a:buNone/>
              <a:defRPr sz="1800"/>
            </a:lvl2pPr>
            <a:lvl3pPr algn="ctr" lvl="2" rtl="0">
              <a:lnSpc>
                <a:spcPct val="100000"/>
              </a:lnSpc>
              <a:spcBef>
                <a:spcPts val="0"/>
              </a:spcBef>
              <a:spcAft>
                <a:spcPts val="0"/>
              </a:spcAft>
              <a:buSzPts val="1800"/>
              <a:buNone/>
              <a:defRPr sz="1800"/>
            </a:lvl3pPr>
            <a:lvl4pPr algn="ctr" lvl="3" rtl="0">
              <a:lnSpc>
                <a:spcPct val="100000"/>
              </a:lnSpc>
              <a:spcBef>
                <a:spcPts val="0"/>
              </a:spcBef>
              <a:spcAft>
                <a:spcPts val="0"/>
              </a:spcAft>
              <a:buSzPts val="1800"/>
              <a:buNone/>
              <a:defRPr sz="1800"/>
            </a:lvl4pPr>
            <a:lvl5pPr algn="ctr" lvl="4" rtl="0">
              <a:lnSpc>
                <a:spcPct val="100000"/>
              </a:lnSpc>
              <a:spcBef>
                <a:spcPts val="0"/>
              </a:spcBef>
              <a:spcAft>
                <a:spcPts val="0"/>
              </a:spcAft>
              <a:buSzPts val="1800"/>
              <a:buNone/>
              <a:defRPr sz="1800"/>
            </a:lvl5pPr>
            <a:lvl6pPr algn="ctr" lvl="5" rtl="0">
              <a:lnSpc>
                <a:spcPct val="100000"/>
              </a:lnSpc>
              <a:spcBef>
                <a:spcPts val="0"/>
              </a:spcBef>
              <a:spcAft>
                <a:spcPts val="0"/>
              </a:spcAft>
              <a:buSzPts val="1800"/>
              <a:buNone/>
              <a:defRPr sz="1800"/>
            </a:lvl6pPr>
            <a:lvl7pPr algn="ctr" lvl="6" rtl="0">
              <a:lnSpc>
                <a:spcPct val="100000"/>
              </a:lnSpc>
              <a:spcBef>
                <a:spcPts val="0"/>
              </a:spcBef>
              <a:spcAft>
                <a:spcPts val="0"/>
              </a:spcAft>
              <a:buSzPts val="1800"/>
              <a:buNone/>
              <a:defRPr sz="1800"/>
            </a:lvl7pPr>
            <a:lvl8pPr algn="ctr" lvl="7" rtl="0">
              <a:lnSpc>
                <a:spcPct val="100000"/>
              </a:lnSpc>
              <a:spcBef>
                <a:spcPts val="0"/>
              </a:spcBef>
              <a:spcAft>
                <a:spcPts val="0"/>
              </a:spcAft>
              <a:buSzPts val="1800"/>
              <a:buNone/>
              <a:defRPr sz="1800"/>
            </a:lvl8pPr>
            <a:lvl9pPr algn="ctr" lvl="8" rtl="0">
              <a:lnSpc>
                <a:spcPct val="100000"/>
              </a:lnSpc>
              <a:spcBef>
                <a:spcPts val="0"/>
              </a:spcBef>
              <a:spcAft>
                <a:spcPts val="0"/>
              </a:spcAft>
              <a:buSzPts val="1800"/>
              <a:buNone/>
              <a:defRPr sz="1800"/>
            </a:lvl9pPr>
          </a:lstStyle>
          <a:p/>
        </p:txBody>
      </p:sp>
      <p:sp>
        <p:nvSpPr>
          <p:cNvPr id="227" name="Google Shape;227;p42"/>
          <p:cNvSpPr txBox="1"/>
          <p:nvPr/>
        </p:nvSpPr>
        <p:spPr>
          <a:xfrm>
            <a:off x="4571863" y="2278000"/>
            <a:ext cx="2683800" cy="498900"/>
          </a:xfrm>
          <a:prstGeom prst="rect">
            <a:avLst/>
          </a:prstGeom>
          <a:noFill/>
          <a:ln>
            <a:noFill/>
          </a:ln>
        </p:spPr>
        <p:txBody>
          <a:bodyPr anchor="ctr" anchorCtr="0" bIns="91425" lIns="91425" rIns="91425" spcFirstLastPara="1" tIns="91425" wrap="square">
            <a:noAutofit/>
          </a:bodyPr>
          <a:lstStyle/>
          <a:p>
            <a:pPr algn="l" indent="0" lvl="0" marL="0" rtl="0">
              <a:lnSpc>
                <a:spcPct val="100000"/>
              </a:lnSpc>
              <a:spcBef>
                <a:spcPts val="0"/>
              </a:spcBef>
              <a:spcAft>
                <a:spcPts val="0"/>
              </a:spcAft>
              <a:buNone/>
            </a:pPr>
            <a:r>
              <a:rPr lang="en" sz="900">
                <a:solidFill>
                  <a:schemeClr val="dk1"/>
                </a:solidFill>
                <a:latin typeface="Albert Sans"/>
                <a:ea typeface="Albert Sans"/>
                <a:cs typeface="Albert Sans"/>
                <a:sym typeface="Albert Sans"/>
              </a:rPr>
              <a:t>CREDITS: This presentation template was created by </a:t>
            </a:r>
            <a:r>
              <a:rPr b="1" lang="en" sz="900">
                <a:solidFill>
                  <a:schemeClr val="dk1"/>
                </a:solidFill>
                <a:uFill>
                  <a:noFill/>
                </a:uFill>
                <a:latin typeface="Albert Sans"/>
                <a:ea typeface="Albert Sans"/>
                <a:cs typeface="Albert Sans"/>
                <a:sym typeface="Albert Sans"/>
                <a:hlinkClick r:id="rId3">
                  <a:extLst>
                    <a:ext uri="{A12FA001-AC4F-418D-AE19-62706E023703}">
                      <ahyp:hlinkClr val="tx"/>
                    </a:ext>
                  </a:extLst>
                </a:hlinkClick>
              </a:rPr>
              <a:t>Slidesgo</a:t>
            </a:r>
            <a:r>
              <a:rPr lang="en" sz="900">
                <a:solidFill>
                  <a:schemeClr val="dk1"/>
                </a:solidFill>
                <a:latin typeface="Albert Sans"/>
                <a:ea typeface="Albert Sans"/>
                <a:cs typeface="Albert Sans"/>
                <a:sym typeface="Albert Sans"/>
              </a:rPr>
              <a:t>, and includes icons by </a:t>
            </a:r>
            <a:r>
              <a:rPr b="1" lang="en" sz="900">
                <a:solidFill>
                  <a:schemeClr val="dk1"/>
                </a:solidFill>
                <a:uFill>
                  <a:noFill/>
                </a:uFill>
                <a:latin typeface="Albert Sans"/>
                <a:ea typeface="Albert Sans"/>
                <a:cs typeface="Albert Sans"/>
                <a:sym typeface="Albert Sans"/>
                <a:hlinkClick r:id="rId4">
                  <a:extLst>
                    <a:ext uri="{A12FA001-AC4F-418D-AE19-62706E023703}">
                      <ahyp:hlinkClr val="tx"/>
                    </a:ext>
                  </a:extLst>
                </a:hlinkClick>
              </a:rPr>
              <a:t>Flaticon</a:t>
            </a:r>
            <a:r>
              <a:rPr b="1" lang="en" sz="900">
                <a:solidFill>
                  <a:schemeClr val="dk1"/>
                </a:solidFill>
                <a:latin typeface="Albert Sans"/>
                <a:ea typeface="Albert Sans"/>
                <a:cs typeface="Albert Sans"/>
                <a:sym typeface="Albert Sans"/>
              </a:rPr>
              <a:t> </a:t>
            </a:r>
            <a:r>
              <a:rPr lang="en" sz="900">
                <a:solidFill>
                  <a:schemeClr val="dk1"/>
                </a:solidFill>
                <a:latin typeface="Albert Sans"/>
                <a:ea typeface="Albert Sans"/>
                <a:cs typeface="Albert Sans"/>
                <a:sym typeface="Albert Sans"/>
              </a:rPr>
              <a:t>and infographics &amp; images by </a:t>
            </a:r>
            <a:r>
              <a:rPr b="1" lang="en" sz="900">
                <a:solidFill>
                  <a:schemeClr val="dk1"/>
                </a:solidFill>
                <a:uFill>
                  <a:noFill/>
                </a:uFill>
                <a:latin typeface="Albert Sans"/>
                <a:ea typeface="Albert Sans"/>
                <a:cs typeface="Albert Sans"/>
                <a:sym typeface="Albert Sans"/>
                <a:hlinkClick r:id="rId5">
                  <a:extLst>
                    <a:ext uri="{A12FA001-AC4F-418D-AE19-62706E023703}">
                      <ahyp:hlinkClr val="tx"/>
                    </a:ext>
                  </a:extLst>
                </a:hlinkClick>
              </a:rPr>
              <a:t>Freepik</a:t>
            </a:r>
            <a:endParaRPr b="1" sz="900">
              <a:solidFill>
                <a:schemeClr val="dk1"/>
              </a:solidFill>
              <a:latin typeface="Albert Sans"/>
              <a:ea typeface="Albert Sans"/>
              <a:cs typeface="Albert Sans"/>
              <a:sym typeface="Albert Sans"/>
            </a:endParaRPr>
          </a:p>
        </p:txBody>
      </p:sp>
    </p:spTree>
  </p:cSld>
  <p:clrMapOvr>
    <a:masterClrMapping/>
  </p:clrMapOvr>
</p:sldLayout>
</file>

<file path=ppt/slideLayouts/slideLayout4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ackground">
  <p:cSld name="BLANK_1_1_1_1_1_1_1">
    <p:bg>
      <p:bgPr>
        <a:solidFill>
          <a:schemeClr val="lt1"/>
        </a:solidFill>
      </p:bgPr>
    </p:bg>
    <p:spTree>
      <p:nvGrpSpPr>
        <p:cNvPr id="228" name="Shape 228"/>
        <p:cNvGrpSpPr/>
        <p:nvPr/>
      </p:nvGrpSpPr>
      <p:grpSpPr>
        <a:xfrm>
          <a:off x="0" y="0"/>
          <a:ext cx="0" cy="0"/>
          <a:chOff x="0" y="0"/>
          <a:chExt cx="0" cy="0"/>
        </a:xfrm>
      </p:grpSpPr>
      <p:pic>
        <p:nvPicPr>
          <p:cNvPr id="229" name="Google Shape;229;p43"/>
          <p:cNvPicPr preferRelativeResize="0"/>
          <p:nvPr/>
        </p:nvPicPr>
        <p:blipFill rotWithShape="1">
          <a:blip r:embed="rId2">
            <a:alphaModFix/>
          </a:blip>
          <a:srcRect b="-35825" l="-9163" r="66" t="13471"/>
          <a:stretch/>
        </p:blipFill>
        <p:spPr>
          <a:xfrm flipH="1">
            <a:off x="-10682" y="-2437"/>
            <a:ext cx="3321295" cy="5143500"/>
          </a:xfrm>
          <a:prstGeom prst="rect">
            <a:avLst/>
          </a:prstGeom>
          <a:noFill/>
          <a:ln>
            <a:noFill/>
          </a:ln>
        </p:spPr>
      </p:pic>
      <p:pic>
        <p:nvPicPr>
          <p:cNvPr id="230" name="Google Shape;230;p43"/>
          <p:cNvPicPr preferRelativeResize="0"/>
          <p:nvPr/>
        </p:nvPicPr>
        <p:blipFill rotWithShape="1">
          <a:blip r:embed="rId2">
            <a:alphaModFix/>
          </a:blip>
          <a:srcRect b="-108521" l="-324472" r="23393" t="44962"/>
          <a:stretch/>
        </p:blipFill>
        <p:spPr>
          <a:xfrm flipH="1" rot="10800000">
            <a:off x="-10680" y="-2437"/>
            <a:ext cx="9144080" cy="5148375"/>
          </a:xfrm>
          <a:prstGeom prst="rect">
            <a:avLst/>
          </a:prstGeom>
          <a:noFill/>
          <a:ln>
            <a:noFill/>
          </a:ln>
        </p:spPr>
      </p:pic>
    </p:spTree>
  </p:cSld>
  <p:clrMapOvr>
    <a:masterClrMapping/>
  </p:clrMapOvr>
</p:sldLayout>
</file>

<file path=ppt/slideLayouts/slideLayout4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ackground 1">
  <p:cSld name="BLANK_1_1_1_1_1_1_1_1">
    <p:bg>
      <p:bgPr>
        <a:solidFill>
          <a:schemeClr val="lt1"/>
        </a:solidFill>
      </p:bgPr>
    </p:bg>
    <p:spTree>
      <p:nvGrpSpPr>
        <p:cNvPr id="231" name="Shape 231"/>
        <p:cNvGrpSpPr/>
        <p:nvPr/>
      </p:nvGrpSpPr>
      <p:grpSpPr>
        <a:xfrm>
          <a:off x="0" y="0"/>
          <a:ext cx="0" cy="0"/>
          <a:chOff x="0" y="0"/>
          <a:chExt cx="0" cy="0"/>
        </a:xfrm>
      </p:grpSpPr>
      <p:pic>
        <p:nvPicPr>
          <p:cNvPr id="232" name="Google Shape;232;p44"/>
          <p:cNvPicPr preferRelativeResize="0"/>
          <p:nvPr/>
        </p:nvPicPr>
        <p:blipFill rotWithShape="1">
          <a:blip r:embed="rId2">
            <a:alphaModFix/>
          </a:blip>
          <a:srcRect b="-11633" l="-55210" r="55209" t="15563"/>
          <a:stretch/>
        </p:blipFill>
        <p:spPr>
          <a:xfrm>
            <a:off x="0" y="0"/>
            <a:ext cx="9144000" cy="5143500"/>
          </a:xfrm>
          <a:prstGeom prst="rect">
            <a:avLst/>
          </a:prstGeom>
          <a:noFill/>
          <a:ln>
            <a:noFill/>
          </a:ln>
        </p:spPr>
      </p:pic>
      <p:pic>
        <p:nvPicPr>
          <p:cNvPr id="233" name="Google Shape;233;p44"/>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Tree>
  </p:cSld>
  <p:clrMapOvr>
    <a:masterClrMapping/>
  </p:clrMapOvr>
</p:sldLayout>
</file>

<file path=ppt/slideLayouts/slideLayout43.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slide" type="title">
  <p:cSld name="TITLE">
    <p:bg>
      <p:bgPr>
        <a:solidFill>
          <a:schemeClr val="lt1"/>
        </a:solidFill>
      </p:bgPr>
    </p:bg>
    <p:spTree>
      <p:nvGrpSpPr>
        <p:cNvPr id="237" name="Shape 237"/>
        <p:cNvGrpSpPr/>
        <p:nvPr/>
      </p:nvGrpSpPr>
      <p:grpSpPr>
        <a:xfrm>
          <a:off x="0" y="0"/>
          <a:ext cx="0" cy="0"/>
          <a:chOff x="0" y="0"/>
          <a:chExt cx="0" cy="0"/>
        </a:xfrm>
      </p:grpSpPr>
      <p:pic>
        <p:nvPicPr>
          <p:cNvPr id="238" name="Google Shape;238;p46"/>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pic>
        <p:nvPicPr>
          <p:cNvPr id="239" name="Google Shape;239;p46"/>
          <p:cNvPicPr preferRelativeResize="0"/>
          <p:nvPr/>
        </p:nvPicPr>
        <p:blipFill rotWithShape="1">
          <a:blip r:embed="rId2">
            <a:alphaModFix/>
          </a:blip>
          <a:srcRect b="3880" l="-19689" r="19690" t="48"/>
          <a:stretch/>
        </p:blipFill>
        <p:spPr>
          <a:xfrm>
            <a:off x="0" y="0"/>
            <a:ext cx="9144000" cy="5143500"/>
          </a:xfrm>
          <a:prstGeom prst="rect">
            <a:avLst/>
          </a:prstGeom>
          <a:noFill/>
          <a:ln>
            <a:noFill/>
          </a:ln>
        </p:spPr>
      </p:pic>
      <p:sp>
        <p:nvSpPr>
          <p:cNvPr id="240" name="Google Shape;240;p46"/>
          <p:cNvSpPr txBox="1"/>
          <p:nvPr>
            <p:ph type="ctrTitle"/>
          </p:nvPr>
        </p:nvSpPr>
        <p:spPr>
          <a:xfrm>
            <a:off x="711750" y="1958600"/>
            <a:ext cx="4280100" cy="2649900"/>
          </a:xfrm>
          <a:prstGeom prst="rect">
            <a:avLst/>
          </a:prstGeom>
        </p:spPr>
        <p:txBody>
          <a:bodyPr anchor="t" anchorCtr="0" bIns="91425" lIns="91425" rIns="91425" spcFirstLastPara="1" tIns="91425" wrap="square">
            <a:noAutofit/>
          </a:bodyPr>
          <a:lstStyle>
            <a:lvl1pPr lvl="0">
              <a:lnSpc>
                <a:spcPct val="90000"/>
              </a:lnSpc>
              <a:spcBef>
                <a:spcPts val="0"/>
              </a:spcBef>
              <a:spcAft>
                <a:spcPts val="0"/>
              </a:spcAft>
              <a:buSzPts val="5200"/>
              <a:buNone/>
              <a:defRPr sz="9000"/>
            </a:lvl1pPr>
            <a:lvl2pPr algn="ctr" lvl="1">
              <a:spcBef>
                <a:spcPts val="0"/>
              </a:spcBef>
              <a:spcAft>
                <a:spcPts val="0"/>
              </a:spcAft>
              <a:buSzPts val="5200"/>
              <a:buNone/>
              <a:defRPr sz="5200"/>
            </a:lvl2pPr>
            <a:lvl3pPr algn="ctr" lvl="2">
              <a:spcBef>
                <a:spcPts val="0"/>
              </a:spcBef>
              <a:spcAft>
                <a:spcPts val="0"/>
              </a:spcAft>
              <a:buSzPts val="5200"/>
              <a:buNone/>
              <a:defRPr sz="5200"/>
            </a:lvl3pPr>
            <a:lvl4pPr algn="ctr" lvl="3">
              <a:spcBef>
                <a:spcPts val="0"/>
              </a:spcBef>
              <a:spcAft>
                <a:spcPts val="0"/>
              </a:spcAft>
              <a:buSzPts val="5200"/>
              <a:buNone/>
              <a:defRPr sz="5200"/>
            </a:lvl4pPr>
            <a:lvl5pPr algn="ctr" lvl="4">
              <a:spcBef>
                <a:spcPts val="0"/>
              </a:spcBef>
              <a:spcAft>
                <a:spcPts val="0"/>
              </a:spcAft>
              <a:buSzPts val="5200"/>
              <a:buNone/>
              <a:defRPr sz="5200"/>
            </a:lvl5pPr>
            <a:lvl6pPr algn="ctr" lvl="5">
              <a:spcBef>
                <a:spcPts val="0"/>
              </a:spcBef>
              <a:spcAft>
                <a:spcPts val="0"/>
              </a:spcAft>
              <a:buSzPts val="5200"/>
              <a:buNone/>
              <a:defRPr sz="5200"/>
            </a:lvl6pPr>
            <a:lvl7pPr algn="ctr" lvl="6">
              <a:spcBef>
                <a:spcPts val="0"/>
              </a:spcBef>
              <a:spcAft>
                <a:spcPts val="0"/>
              </a:spcAft>
              <a:buSzPts val="5200"/>
              <a:buNone/>
              <a:defRPr sz="5200"/>
            </a:lvl7pPr>
            <a:lvl8pPr algn="ctr" lvl="7">
              <a:spcBef>
                <a:spcPts val="0"/>
              </a:spcBef>
              <a:spcAft>
                <a:spcPts val="0"/>
              </a:spcAft>
              <a:buSzPts val="5200"/>
              <a:buNone/>
              <a:defRPr sz="5200"/>
            </a:lvl8pPr>
            <a:lvl9pPr algn="ctr" lvl="8">
              <a:spcBef>
                <a:spcPts val="0"/>
              </a:spcBef>
              <a:spcAft>
                <a:spcPts val="0"/>
              </a:spcAft>
              <a:buSzPts val="5200"/>
              <a:buNone/>
              <a:defRPr sz="5200"/>
            </a:lvl9pPr>
          </a:lstStyle>
          <a:p/>
        </p:txBody>
      </p:sp>
      <p:sp>
        <p:nvSpPr>
          <p:cNvPr id="241" name="Google Shape;241;p46"/>
          <p:cNvSpPr txBox="1"/>
          <p:nvPr>
            <p:ph idx="1" type="subTitle"/>
          </p:nvPr>
        </p:nvSpPr>
        <p:spPr>
          <a:xfrm>
            <a:off x="4572000" y="535000"/>
            <a:ext cx="3860400" cy="388200"/>
          </a:xfrm>
          <a:prstGeom prst="rect">
            <a:avLst/>
          </a:prstGeom>
        </p:spPr>
        <p:txBody>
          <a:bodyPr anchor="t" anchorCtr="0" bIns="91425" lIns="91425" rIns="91425" spcFirstLastPara="1" tIns="91425" wrap="square">
            <a:noAutofit/>
          </a:bodyPr>
          <a:lstStyle>
            <a:lvl1pPr algn="r" lvl="0">
              <a:lnSpc>
                <a:spcPct val="100000"/>
              </a:lnSpc>
              <a:spcBef>
                <a:spcPts val="0"/>
              </a:spcBef>
              <a:spcAft>
                <a:spcPts val="0"/>
              </a:spcAft>
              <a:buSzPts val="1200"/>
              <a:buNone/>
              <a:defRPr sz="1400"/>
            </a:lvl1pPr>
            <a:lvl2pPr algn="ctr" lvl="1">
              <a:lnSpc>
                <a:spcPct val="100000"/>
              </a:lnSpc>
              <a:spcBef>
                <a:spcPts val="0"/>
              </a:spcBef>
              <a:spcAft>
                <a:spcPts val="0"/>
              </a:spcAft>
              <a:buSzPts val="1800"/>
              <a:buNone/>
              <a:defRPr sz="1800"/>
            </a:lvl2pPr>
            <a:lvl3pPr algn="ctr" lvl="2">
              <a:lnSpc>
                <a:spcPct val="100000"/>
              </a:lnSpc>
              <a:spcBef>
                <a:spcPts val="0"/>
              </a:spcBef>
              <a:spcAft>
                <a:spcPts val="0"/>
              </a:spcAft>
              <a:buSzPts val="1800"/>
              <a:buNone/>
              <a:defRPr sz="1800"/>
            </a:lvl3pPr>
            <a:lvl4pPr algn="ctr" lvl="3">
              <a:lnSpc>
                <a:spcPct val="100000"/>
              </a:lnSpc>
              <a:spcBef>
                <a:spcPts val="0"/>
              </a:spcBef>
              <a:spcAft>
                <a:spcPts val="0"/>
              </a:spcAft>
              <a:buSzPts val="1800"/>
              <a:buNone/>
              <a:defRPr sz="1800"/>
            </a:lvl4pPr>
            <a:lvl5pPr algn="ctr" lvl="4">
              <a:lnSpc>
                <a:spcPct val="100000"/>
              </a:lnSpc>
              <a:spcBef>
                <a:spcPts val="0"/>
              </a:spcBef>
              <a:spcAft>
                <a:spcPts val="0"/>
              </a:spcAft>
              <a:buSzPts val="1800"/>
              <a:buNone/>
              <a:defRPr sz="1800"/>
            </a:lvl5pPr>
            <a:lvl6pPr algn="ctr" lvl="5">
              <a:lnSpc>
                <a:spcPct val="100000"/>
              </a:lnSpc>
              <a:spcBef>
                <a:spcPts val="0"/>
              </a:spcBef>
              <a:spcAft>
                <a:spcPts val="0"/>
              </a:spcAft>
              <a:buSzPts val="1800"/>
              <a:buNone/>
              <a:defRPr sz="1800"/>
            </a:lvl6pPr>
            <a:lvl7pPr algn="ctr" lvl="6">
              <a:lnSpc>
                <a:spcPct val="100000"/>
              </a:lnSpc>
              <a:spcBef>
                <a:spcPts val="0"/>
              </a:spcBef>
              <a:spcAft>
                <a:spcPts val="0"/>
              </a:spcAft>
              <a:buSzPts val="1800"/>
              <a:buNone/>
              <a:defRPr sz="1800"/>
            </a:lvl7pPr>
            <a:lvl8pPr algn="ctr" lvl="7">
              <a:lnSpc>
                <a:spcPct val="100000"/>
              </a:lnSpc>
              <a:spcBef>
                <a:spcPts val="0"/>
              </a:spcBef>
              <a:spcAft>
                <a:spcPts val="0"/>
              </a:spcAft>
              <a:buSzPts val="1800"/>
              <a:buNone/>
              <a:defRPr sz="1800"/>
            </a:lvl8pPr>
            <a:lvl9pPr algn="ctr" lvl="8">
              <a:lnSpc>
                <a:spcPct val="100000"/>
              </a:lnSpc>
              <a:spcBef>
                <a:spcPts val="0"/>
              </a:spcBef>
              <a:spcAft>
                <a:spcPts val="0"/>
              </a:spcAft>
              <a:buSzPts val="1800"/>
              <a:buNone/>
              <a:defRPr sz="1800"/>
            </a:lvl9pPr>
          </a:lstStyle>
          <a:p/>
        </p:txBody>
      </p:sp>
    </p:spTree>
  </p:cSld>
  <p:clrMapOvr>
    <a:masterClrMapping/>
  </p:clrMapOvr>
</p:sldLayout>
</file>

<file path=ppt/slideLayouts/slideLayout4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header" type="secHead">
  <p:cSld name="SECTION_HEADER">
    <p:bg>
      <p:bgPr>
        <a:solidFill>
          <a:schemeClr val="lt1"/>
        </a:solidFill>
      </p:bgPr>
    </p:bg>
    <p:spTree>
      <p:nvGrpSpPr>
        <p:cNvPr id="242" name="Shape 242"/>
        <p:cNvGrpSpPr/>
        <p:nvPr/>
      </p:nvGrpSpPr>
      <p:grpSpPr>
        <a:xfrm>
          <a:off x="0" y="0"/>
          <a:ext cx="0" cy="0"/>
          <a:chOff x="0" y="0"/>
          <a:chExt cx="0" cy="0"/>
        </a:xfrm>
      </p:grpSpPr>
      <p:pic>
        <p:nvPicPr>
          <p:cNvPr id="243" name="Google Shape;243;p47"/>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244" name="Google Shape;244;p47"/>
          <p:cNvPicPr preferRelativeResize="0"/>
          <p:nvPr/>
        </p:nvPicPr>
        <p:blipFill rotWithShape="1">
          <a:blip r:embed="rId3">
            <a:alphaModFix/>
          </a:blip>
          <a:srcRect b="-40" l="52" r="-9" t="30"/>
          <a:stretch/>
        </p:blipFill>
        <p:spPr>
          <a:xfrm rot="10800000">
            <a:off x="5864950" y="-3275"/>
            <a:ext cx="3279050" cy="5146775"/>
          </a:xfrm>
          <a:prstGeom prst="rect">
            <a:avLst/>
          </a:prstGeom>
          <a:noFill/>
          <a:ln>
            <a:noFill/>
          </a:ln>
        </p:spPr>
      </p:pic>
      <p:sp>
        <p:nvSpPr>
          <p:cNvPr id="245" name="Google Shape;245;p47"/>
          <p:cNvSpPr txBox="1"/>
          <p:nvPr>
            <p:ph type="title"/>
          </p:nvPr>
        </p:nvSpPr>
        <p:spPr>
          <a:xfrm>
            <a:off x="715100" y="3328050"/>
            <a:ext cx="7708800" cy="1253700"/>
          </a:xfrm>
          <a:prstGeom prst="rect">
            <a:avLst/>
          </a:prstGeom>
        </p:spPr>
        <p:txBody>
          <a:bodyPr anchor="t" anchorCtr="0" bIns="91425" lIns="91425" rIns="91425" spcFirstLastPara="1" tIns="91425" wrap="square">
            <a:noAutofit/>
          </a:bodyPr>
          <a:lstStyle>
            <a:lvl1pPr lvl="0">
              <a:spcBef>
                <a:spcPts val="0"/>
              </a:spcBef>
              <a:spcAft>
                <a:spcPts val="0"/>
              </a:spcAft>
              <a:buSzPts val="3600"/>
              <a:buNone/>
              <a:defRPr sz="7000"/>
            </a:lvl1pPr>
            <a:lvl2pPr algn="ctr" lvl="1">
              <a:spcBef>
                <a:spcPts val="0"/>
              </a:spcBef>
              <a:spcAft>
                <a:spcPts val="0"/>
              </a:spcAft>
              <a:buSzPts val="3600"/>
              <a:buNone/>
              <a:defRPr sz="3600"/>
            </a:lvl2pPr>
            <a:lvl3pPr algn="ctr" lvl="2">
              <a:spcBef>
                <a:spcPts val="0"/>
              </a:spcBef>
              <a:spcAft>
                <a:spcPts val="0"/>
              </a:spcAft>
              <a:buSzPts val="3600"/>
              <a:buNone/>
              <a:defRPr sz="3600"/>
            </a:lvl3pPr>
            <a:lvl4pPr algn="ctr" lvl="3">
              <a:spcBef>
                <a:spcPts val="0"/>
              </a:spcBef>
              <a:spcAft>
                <a:spcPts val="0"/>
              </a:spcAft>
              <a:buSzPts val="3600"/>
              <a:buNone/>
              <a:defRPr sz="3600"/>
            </a:lvl4pPr>
            <a:lvl5pPr algn="ctr" lvl="4">
              <a:spcBef>
                <a:spcPts val="0"/>
              </a:spcBef>
              <a:spcAft>
                <a:spcPts val="0"/>
              </a:spcAft>
              <a:buSzPts val="3600"/>
              <a:buNone/>
              <a:defRPr sz="3600"/>
            </a:lvl5pPr>
            <a:lvl6pPr algn="ctr" lvl="5">
              <a:spcBef>
                <a:spcPts val="0"/>
              </a:spcBef>
              <a:spcAft>
                <a:spcPts val="0"/>
              </a:spcAft>
              <a:buSzPts val="3600"/>
              <a:buNone/>
              <a:defRPr sz="3600"/>
            </a:lvl6pPr>
            <a:lvl7pPr algn="ctr" lvl="6">
              <a:spcBef>
                <a:spcPts val="0"/>
              </a:spcBef>
              <a:spcAft>
                <a:spcPts val="0"/>
              </a:spcAft>
              <a:buSzPts val="3600"/>
              <a:buNone/>
              <a:defRPr sz="3600"/>
            </a:lvl7pPr>
            <a:lvl8pPr algn="ctr" lvl="7">
              <a:spcBef>
                <a:spcPts val="0"/>
              </a:spcBef>
              <a:spcAft>
                <a:spcPts val="0"/>
              </a:spcAft>
              <a:buSzPts val="3600"/>
              <a:buNone/>
              <a:defRPr sz="3600"/>
            </a:lvl8pPr>
            <a:lvl9pPr algn="ctr" lvl="8">
              <a:spcBef>
                <a:spcPts val="0"/>
              </a:spcBef>
              <a:spcAft>
                <a:spcPts val="0"/>
              </a:spcAft>
              <a:buSzPts val="3600"/>
              <a:buNone/>
              <a:defRPr sz="3600"/>
            </a:lvl9pPr>
          </a:lstStyle>
          <a:p/>
        </p:txBody>
      </p:sp>
      <p:sp>
        <p:nvSpPr>
          <p:cNvPr id="246" name="Google Shape;246;p47"/>
          <p:cNvSpPr txBox="1"/>
          <p:nvPr>
            <p:ph hasCustomPrompt="1" idx="2" type="title"/>
          </p:nvPr>
        </p:nvSpPr>
        <p:spPr>
          <a:xfrm>
            <a:off x="715100" y="2074250"/>
            <a:ext cx="7708800" cy="1253700"/>
          </a:xfrm>
          <a:prstGeom prst="rect">
            <a:avLst/>
          </a:prstGeom>
        </p:spPr>
        <p:txBody>
          <a:bodyPr anchor="b" anchorCtr="0" bIns="91425" lIns="91425" rIns="91425" spcFirstLastPara="1" tIns="91425" wrap="square">
            <a:noAutofit/>
          </a:bodyPr>
          <a:lstStyle>
            <a:lvl1pPr lvl="0">
              <a:spcBef>
                <a:spcPts val="0"/>
              </a:spcBef>
              <a:spcAft>
                <a:spcPts val="0"/>
              </a:spcAft>
              <a:buClr>
                <a:schemeClr val="lt2"/>
              </a:buClr>
              <a:buSzPts val="6000"/>
              <a:buNone/>
              <a:defRPr sz="7000">
                <a:solidFill>
                  <a:schemeClr val="lt2"/>
                </a:solidFill>
              </a:defRPr>
            </a:lvl1pPr>
            <a:lvl2pPr algn="ctr" lvl="1">
              <a:spcBef>
                <a:spcPts val="0"/>
              </a:spcBef>
              <a:spcAft>
                <a:spcPts val="0"/>
              </a:spcAft>
              <a:buClr>
                <a:schemeClr val="lt2"/>
              </a:buClr>
              <a:buSzPts val="6000"/>
              <a:buNone/>
              <a:defRPr sz="6000">
                <a:solidFill>
                  <a:schemeClr val="lt2"/>
                </a:solidFill>
              </a:defRPr>
            </a:lvl2pPr>
            <a:lvl3pPr algn="ctr" lvl="2">
              <a:spcBef>
                <a:spcPts val="0"/>
              </a:spcBef>
              <a:spcAft>
                <a:spcPts val="0"/>
              </a:spcAft>
              <a:buClr>
                <a:schemeClr val="lt2"/>
              </a:buClr>
              <a:buSzPts val="6000"/>
              <a:buNone/>
              <a:defRPr sz="6000">
                <a:solidFill>
                  <a:schemeClr val="lt2"/>
                </a:solidFill>
              </a:defRPr>
            </a:lvl3pPr>
            <a:lvl4pPr algn="ctr" lvl="3">
              <a:spcBef>
                <a:spcPts val="0"/>
              </a:spcBef>
              <a:spcAft>
                <a:spcPts val="0"/>
              </a:spcAft>
              <a:buClr>
                <a:schemeClr val="lt2"/>
              </a:buClr>
              <a:buSzPts val="6000"/>
              <a:buNone/>
              <a:defRPr sz="6000">
                <a:solidFill>
                  <a:schemeClr val="lt2"/>
                </a:solidFill>
              </a:defRPr>
            </a:lvl4pPr>
            <a:lvl5pPr algn="ctr" lvl="4">
              <a:spcBef>
                <a:spcPts val="0"/>
              </a:spcBef>
              <a:spcAft>
                <a:spcPts val="0"/>
              </a:spcAft>
              <a:buClr>
                <a:schemeClr val="lt2"/>
              </a:buClr>
              <a:buSzPts val="6000"/>
              <a:buNone/>
              <a:defRPr sz="6000">
                <a:solidFill>
                  <a:schemeClr val="lt2"/>
                </a:solidFill>
              </a:defRPr>
            </a:lvl5pPr>
            <a:lvl6pPr algn="ctr" lvl="5">
              <a:spcBef>
                <a:spcPts val="0"/>
              </a:spcBef>
              <a:spcAft>
                <a:spcPts val="0"/>
              </a:spcAft>
              <a:buClr>
                <a:schemeClr val="lt2"/>
              </a:buClr>
              <a:buSzPts val="6000"/>
              <a:buNone/>
              <a:defRPr sz="6000">
                <a:solidFill>
                  <a:schemeClr val="lt2"/>
                </a:solidFill>
              </a:defRPr>
            </a:lvl6pPr>
            <a:lvl7pPr algn="ctr" lvl="6">
              <a:spcBef>
                <a:spcPts val="0"/>
              </a:spcBef>
              <a:spcAft>
                <a:spcPts val="0"/>
              </a:spcAft>
              <a:buClr>
                <a:schemeClr val="lt2"/>
              </a:buClr>
              <a:buSzPts val="6000"/>
              <a:buNone/>
              <a:defRPr sz="6000">
                <a:solidFill>
                  <a:schemeClr val="lt2"/>
                </a:solidFill>
              </a:defRPr>
            </a:lvl7pPr>
            <a:lvl8pPr algn="ctr" lvl="7">
              <a:spcBef>
                <a:spcPts val="0"/>
              </a:spcBef>
              <a:spcAft>
                <a:spcPts val="0"/>
              </a:spcAft>
              <a:buClr>
                <a:schemeClr val="lt2"/>
              </a:buClr>
              <a:buSzPts val="6000"/>
              <a:buNone/>
              <a:defRPr sz="6000">
                <a:solidFill>
                  <a:schemeClr val="lt2"/>
                </a:solidFill>
              </a:defRPr>
            </a:lvl8pPr>
            <a:lvl9pPr algn="ctr" lvl="8">
              <a:spcBef>
                <a:spcPts val="0"/>
              </a:spcBef>
              <a:spcAft>
                <a:spcPts val="0"/>
              </a:spcAft>
              <a:buClr>
                <a:schemeClr val="lt2"/>
              </a:buClr>
              <a:buSzPts val="6000"/>
              <a:buNone/>
              <a:defRPr sz="6000">
                <a:solidFill>
                  <a:schemeClr val="lt2"/>
                </a:solidFill>
              </a:defRPr>
            </a:lvl9pPr>
          </a:lstStyle>
          <a:p>
            <a:r>
              <a:t>xx%</a:t>
            </a:r>
          </a:p>
        </p:txBody>
      </p:sp>
      <p:sp>
        <p:nvSpPr>
          <p:cNvPr id="247" name="Google Shape;247;p47"/>
          <p:cNvSpPr txBox="1"/>
          <p:nvPr>
            <p:ph idx="1" type="subTitle"/>
          </p:nvPr>
        </p:nvSpPr>
        <p:spPr>
          <a:xfrm>
            <a:off x="4572000" y="535000"/>
            <a:ext cx="3856800" cy="3882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4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body" type="tx">
  <p:cSld name="TITLE_AND_BODY">
    <p:bg>
      <p:bgPr>
        <a:solidFill>
          <a:schemeClr val="lt1"/>
        </a:solidFill>
      </p:bgPr>
    </p:bg>
    <p:spTree>
      <p:nvGrpSpPr>
        <p:cNvPr id="248" name="Shape 248"/>
        <p:cNvGrpSpPr/>
        <p:nvPr/>
      </p:nvGrpSpPr>
      <p:grpSpPr>
        <a:xfrm>
          <a:off x="0" y="0"/>
          <a:ext cx="0" cy="0"/>
          <a:chOff x="0" y="0"/>
          <a:chExt cx="0" cy="0"/>
        </a:xfrm>
      </p:grpSpPr>
      <p:pic>
        <p:nvPicPr>
          <p:cNvPr id="249" name="Google Shape;249;p48"/>
          <p:cNvPicPr preferRelativeResize="0"/>
          <p:nvPr/>
        </p:nvPicPr>
        <p:blipFill rotWithShape="1">
          <a:blip r:embed="rId2">
            <a:alphaModFix/>
          </a:blip>
          <a:srcRect b="41635" l="217172" r="277747" t="-83399"/>
          <a:stretch/>
        </p:blipFill>
        <p:spPr>
          <a:xfrm>
            <a:off x="1325" y="-1637"/>
            <a:ext cx="9141450" cy="5146775"/>
          </a:xfrm>
          <a:prstGeom prst="rect">
            <a:avLst/>
          </a:prstGeom>
          <a:noFill/>
          <a:ln>
            <a:noFill/>
          </a:ln>
        </p:spPr>
      </p:pic>
      <p:sp>
        <p:nvSpPr>
          <p:cNvPr id="250" name="Google Shape;250;p48"/>
          <p:cNvSpPr txBox="1"/>
          <p:nvPr>
            <p:ph type="title"/>
          </p:nvPr>
        </p:nvSpPr>
        <p:spPr>
          <a:xfrm>
            <a:off x="715100" y="535000"/>
            <a:ext cx="3856800" cy="9489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251" name="Google Shape;251;p48"/>
          <p:cNvSpPr txBox="1"/>
          <p:nvPr>
            <p:ph idx="1" type="body"/>
          </p:nvPr>
        </p:nvSpPr>
        <p:spPr>
          <a:xfrm>
            <a:off x="715100" y="1636300"/>
            <a:ext cx="3856800" cy="18948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
        <p:nvSpPr>
          <p:cNvPr id="252" name="Google Shape;252;p48"/>
          <p:cNvSpPr/>
          <p:nvPr>
            <p:ph idx="2" type="pic"/>
          </p:nvPr>
        </p:nvSpPr>
        <p:spPr>
          <a:xfrm>
            <a:off x="5715175" y="75"/>
            <a:ext cx="3429000" cy="5143500"/>
          </a:xfrm>
          <a:prstGeom prst="rect">
            <a:avLst/>
          </a:prstGeom>
          <a:noFill/>
          <a:ln>
            <a:noFill/>
          </a:ln>
        </p:spPr>
      </p:sp>
    </p:spTree>
  </p:cSld>
  <p:clrMapOvr>
    <a:masterClrMapping/>
  </p:clrMapOvr>
</p:sldLayout>
</file>

<file path=ppt/slideLayouts/slideLayout4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wo columns" type="twoColTx">
  <p:cSld name="TITLE_AND_TWO_COLUMNS">
    <p:bg>
      <p:bgPr>
        <a:solidFill>
          <a:schemeClr val="lt1"/>
        </a:solidFill>
      </p:bgPr>
    </p:bg>
    <p:spTree>
      <p:nvGrpSpPr>
        <p:cNvPr id="253" name="Shape 253"/>
        <p:cNvGrpSpPr/>
        <p:nvPr/>
      </p:nvGrpSpPr>
      <p:grpSpPr>
        <a:xfrm>
          <a:off x="0" y="0"/>
          <a:ext cx="0" cy="0"/>
          <a:chOff x="0" y="0"/>
          <a:chExt cx="0" cy="0"/>
        </a:xfrm>
      </p:grpSpPr>
      <p:pic>
        <p:nvPicPr>
          <p:cNvPr id="254" name="Google Shape;254;p49"/>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
        <p:nvSpPr>
          <p:cNvPr id="255" name="Google Shape;255;p49"/>
          <p:cNvSpPr txBox="1"/>
          <p:nvPr>
            <p:ph idx="1" type="subTitle"/>
          </p:nvPr>
        </p:nvSpPr>
        <p:spPr>
          <a:xfrm>
            <a:off x="1189750" y="1742900"/>
            <a:ext cx="2907600" cy="21798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256" name="Google Shape;256;p49"/>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257" name="Google Shape;257;p49"/>
          <p:cNvSpPr txBox="1"/>
          <p:nvPr>
            <p:ph idx="2" type="subTitle"/>
          </p:nvPr>
        </p:nvSpPr>
        <p:spPr>
          <a:xfrm>
            <a:off x="5046650" y="1742900"/>
            <a:ext cx="2907600" cy="21798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4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type="titleOnly">
  <p:cSld name="TITLE_ONLY">
    <p:bg>
      <p:bgPr>
        <a:solidFill>
          <a:schemeClr val="lt1"/>
        </a:solidFill>
      </p:bgPr>
    </p:bg>
    <p:spTree>
      <p:nvGrpSpPr>
        <p:cNvPr id="258" name="Shape 258"/>
        <p:cNvGrpSpPr/>
        <p:nvPr/>
      </p:nvGrpSpPr>
      <p:grpSpPr>
        <a:xfrm>
          <a:off x="0" y="0"/>
          <a:ext cx="0" cy="0"/>
          <a:chOff x="0" y="0"/>
          <a:chExt cx="0" cy="0"/>
        </a:xfrm>
      </p:grpSpPr>
      <p:pic>
        <p:nvPicPr>
          <p:cNvPr id="259" name="Google Shape;259;p50"/>
          <p:cNvPicPr preferRelativeResize="0"/>
          <p:nvPr/>
        </p:nvPicPr>
        <p:blipFill rotWithShape="1">
          <a:blip r:embed="rId2">
            <a:alphaModFix/>
          </a:blip>
          <a:srcRect b="47851" l="107460" r="439313" t="-108210"/>
          <a:stretch/>
        </p:blipFill>
        <p:spPr>
          <a:xfrm rot="10800000">
            <a:off x="1325" y="-1637"/>
            <a:ext cx="9141450" cy="5146775"/>
          </a:xfrm>
          <a:prstGeom prst="rect">
            <a:avLst/>
          </a:prstGeom>
          <a:noFill/>
          <a:ln>
            <a:noFill/>
          </a:ln>
        </p:spPr>
      </p:pic>
      <p:sp>
        <p:nvSpPr>
          <p:cNvPr id="260" name="Google Shape;260;p50"/>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4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One column text">
  <p:cSld name="ONE_COLUMN_TEXT">
    <p:bg>
      <p:bgPr>
        <a:solidFill>
          <a:schemeClr val="lt1"/>
        </a:solidFill>
      </p:bgPr>
    </p:bg>
    <p:spTree>
      <p:nvGrpSpPr>
        <p:cNvPr id="261" name="Shape 261"/>
        <p:cNvGrpSpPr/>
        <p:nvPr/>
      </p:nvGrpSpPr>
      <p:grpSpPr>
        <a:xfrm>
          <a:off x="0" y="0"/>
          <a:ext cx="0" cy="0"/>
          <a:chOff x="0" y="0"/>
          <a:chExt cx="0" cy="0"/>
        </a:xfrm>
      </p:grpSpPr>
      <p:pic>
        <p:nvPicPr>
          <p:cNvPr id="262" name="Google Shape;262;p51"/>
          <p:cNvPicPr preferRelativeResize="0"/>
          <p:nvPr/>
        </p:nvPicPr>
        <p:blipFill rotWithShape="1">
          <a:blip r:embed="rId2">
            <a:alphaModFix/>
          </a:blip>
          <a:srcRect b="34585" l="148130" r="274897" t="-50527"/>
          <a:stretch/>
        </p:blipFill>
        <p:spPr>
          <a:xfrm>
            <a:off x="1325" y="-1637"/>
            <a:ext cx="9141450" cy="5146775"/>
          </a:xfrm>
          <a:prstGeom prst="rect">
            <a:avLst/>
          </a:prstGeom>
          <a:noFill/>
          <a:ln>
            <a:noFill/>
          </a:ln>
        </p:spPr>
      </p:pic>
      <p:sp>
        <p:nvSpPr>
          <p:cNvPr id="263" name="Google Shape;263;p51"/>
          <p:cNvSpPr txBox="1"/>
          <p:nvPr>
            <p:ph type="title"/>
          </p:nvPr>
        </p:nvSpPr>
        <p:spPr>
          <a:xfrm>
            <a:off x="715100" y="535000"/>
            <a:ext cx="3856800" cy="9540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264" name="Google Shape;264;p51"/>
          <p:cNvSpPr txBox="1"/>
          <p:nvPr>
            <p:ph idx="1" type="body"/>
          </p:nvPr>
        </p:nvSpPr>
        <p:spPr>
          <a:xfrm>
            <a:off x="715100" y="1641400"/>
            <a:ext cx="3856800" cy="7263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
        <p:nvSpPr>
          <p:cNvPr id="265" name="Google Shape;265;p51"/>
          <p:cNvSpPr/>
          <p:nvPr>
            <p:ph idx="2" type="pic"/>
          </p:nvPr>
        </p:nvSpPr>
        <p:spPr>
          <a:xfrm>
            <a:off x="5714900" y="-75"/>
            <a:ext cx="3429000" cy="5143500"/>
          </a:xfrm>
          <a:prstGeom prst="rect">
            <a:avLst/>
          </a:prstGeom>
          <a:noFill/>
          <a:ln>
            <a:noFill/>
          </a:ln>
        </p:spPr>
      </p:sp>
    </p:spTree>
  </p:cSld>
  <p:clrMapOvr>
    <a:masterClrMapping/>
  </p:clrMapOvr>
</p:sldLayout>
</file>

<file path=ppt/slideLayouts/slideLayout4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Main point">
  <p:cSld name="MAIN_POINT">
    <p:bg>
      <p:bgPr>
        <a:solidFill>
          <a:schemeClr val="lt1"/>
        </a:solidFill>
      </p:bgPr>
    </p:bg>
    <p:spTree>
      <p:nvGrpSpPr>
        <p:cNvPr id="266" name="Shape 266"/>
        <p:cNvGrpSpPr/>
        <p:nvPr/>
      </p:nvGrpSpPr>
      <p:grpSpPr>
        <a:xfrm>
          <a:off x="0" y="0"/>
          <a:ext cx="0" cy="0"/>
          <a:chOff x="0" y="0"/>
          <a:chExt cx="0" cy="0"/>
        </a:xfrm>
      </p:grpSpPr>
      <p:pic>
        <p:nvPicPr>
          <p:cNvPr id="267" name="Google Shape;267;p52"/>
          <p:cNvPicPr preferRelativeResize="0"/>
          <p:nvPr/>
        </p:nvPicPr>
        <p:blipFill rotWithShape="1">
          <a:blip r:embed="rId2">
            <a:alphaModFix/>
          </a:blip>
          <a:srcRect b="3880" l="-19689" r="19690" t="48"/>
          <a:stretch/>
        </p:blipFill>
        <p:spPr>
          <a:xfrm>
            <a:off x="0" y="0"/>
            <a:ext cx="9144000" cy="5143500"/>
          </a:xfrm>
          <a:prstGeom prst="rect">
            <a:avLst/>
          </a:prstGeom>
          <a:noFill/>
          <a:ln>
            <a:noFill/>
          </a:ln>
        </p:spPr>
      </p:pic>
      <p:sp>
        <p:nvSpPr>
          <p:cNvPr id="268" name="Google Shape;268;p52"/>
          <p:cNvSpPr txBox="1"/>
          <p:nvPr>
            <p:ph type="title"/>
          </p:nvPr>
        </p:nvSpPr>
        <p:spPr>
          <a:xfrm>
            <a:off x="715100" y="535000"/>
            <a:ext cx="7713900" cy="2317200"/>
          </a:xfrm>
          <a:prstGeom prst="rect">
            <a:avLst/>
          </a:prstGeom>
        </p:spPr>
        <p:txBody>
          <a:bodyPr anchor="t" anchorCtr="0" bIns="91425" lIns="91425" rIns="91425" spcFirstLastPara="1" tIns="91425" wrap="square">
            <a:noAutofit/>
          </a:bodyPr>
          <a:lstStyle>
            <a:lvl1pPr lvl="0">
              <a:spcBef>
                <a:spcPts val="0"/>
              </a:spcBef>
              <a:spcAft>
                <a:spcPts val="0"/>
              </a:spcAft>
              <a:buSzPts val="6000"/>
              <a:buNone/>
              <a:defRPr sz="7000"/>
            </a:lvl1pPr>
            <a:lvl2pPr algn="ctr" lvl="1">
              <a:spcBef>
                <a:spcPts val="0"/>
              </a:spcBef>
              <a:spcAft>
                <a:spcPts val="0"/>
              </a:spcAft>
              <a:buSzPts val="6000"/>
              <a:buNone/>
              <a:defRPr sz="6000"/>
            </a:lvl2pPr>
            <a:lvl3pPr algn="ctr" lvl="2">
              <a:spcBef>
                <a:spcPts val="0"/>
              </a:spcBef>
              <a:spcAft>
                <a:spcPts val="0"/>
              </a:spcAft>
              <a:buSzPts val="6000"/>
              <a:buNone/>
              <a:defRPr sz="6000"/>
            </a:lvl3pPr>
            <a:lvl4pPr algn="ctr" lvl="3">
              <a:spcBef>
                <a:spcPts val="0"/>
              </a:spcBef>
              <a:spcAft>
                <a:spcPts val="0"/>
              </a:spcAft>
              <a:buSzPts val="6000"/>
              <a:buNone/>
              <a:defRPr sz="6000"/>
            </a:lvl4pPr>
            <a:lvl5pPr algn="ctr" lvl="4">
              <a:spcBef>
                <a:spcPts val="0"/>
              </a:spcBef>
              <a:spcAft>
                <a:spcPts val="0"/>
              </a:spcAft>
              <a:buSzPts val="6000"/>
              <a:buNone/>
              <a:defRPr sz="6000"/>
            </a:lvl5pPr>
            <a:lvl6pPr algn="ctr" lvl="5">
              <a:spcBef>
                <a:spcPts val="0"/>
              </a:spcBef>
              <a:spcAft>
                <a:spcPts val="0"/>
              </a:spcAft>
              <a:buSzPts val="6000"/>
              <a:buNone/>
              <a:defRPr sz="6000"/>
            </a:lvl6pPr>
            <a:lvl7pPr algn="ctr" lvl="6">
              <a:spcBef>
                <a:spcPts val="0"/>
              </a:spcBef>
              <a:spcAft>
                <a:spcPts val="0"/>
              </a:spcAft>
              <a:buSzPts val="6000"/>
              <a:buNone/>
              <a:defRPr sz="6000"/>
            </a:lvl7pPr>
            <a:lvl8pPr algn="ctr" lvl="7">
              <a:spcBef>
                <a:spcPts val="0"/>
              </a:spcBef>
              <a:spcAft>
                <a:spcPts val="0"/>
              </a:spcAft>
              <a:buSzPts val="6000"/>
              <a:buNone/>
              <a:defRPr sz="6000"/>
            </a:lvl8pPr>
            <a:lvl9pPr algn="ctr" lvl="8">
              <a:spcBef>
                <a:spcPts val="0"/>
              </a:spcBef>
              <a:spcAft>
                <a:spcPts val="0"/>
              </a:spcAft>
              <a:buSzPts val="6000"/>
              <a:buNone/>
              <a:defRPr sz="6000"/>
            </a:lvl9pPr>
          </a:lstStyle>
          <a:p/>
        </p:txBody>
      </p:sp>
    </p:spTree>
  </p:cSld>
  <p:clrMapOvr>
    <a:masterClrMapping/>
  </p:clrMapOvr>
</p:sldLayout>
</file>

<file path=ppt/slideLayouts/slideLayout5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title and description">
  <p:cSld name="SECTION_TITLE_AND_DESCRIPTION">
    <p:bg>
      <p:bgPr>
        <a:solidFill>
          <a:schemeClr val="lt1"/>
        </a:solidFill>
      </p:bgPr>
    </p:bg>
    <p:spTree>
      <p:nvGrpSpPr>
        <p:cNvPr id="269" name="Shape 269"/>
        <p:cNvGrpSpPr/>
        <p:nvPr/>
      </p:nvGrpSpPr>
      <p:grpSpPr>
        <a:xfrm>
          <a:off x="0" y="0"/>
          <a:ext cx="0" cy="0"/>
          <a:chOff x="0" y="0"/>
          <a:chExt cx="0" cy="0"/>
        </a:xfrm>
      </p:grpSpPr>
      <p:pic>
        <p:nvPicPr>
          <p:cNvPr id="270" name="Google Shape;270;p53"/>
          <p:cNvPicPr preferRelativeResize="0"/>
          <p:nvPr/>
        </p:nvPicPr>
        <p:blipFill rotWithShape="1">
          <a:blip r:embed="rId2">
            <a:alphaModFix/>
          </a:blip>
          <a:srcRect b="-46104" l="7043" r="-48486" t="10220"/>
          <a:stretch/>
        </p:blipFill>
        <p:spPr>
          <a:xfrm flipH="1" rot="10800000">
            <a:off x="-12" y="-2285"/>
            <a:ext cx="9144000" cy="5148070"/>
          </a:xfrm>
          <a:prstGeom prst="rect">
            <a:avLst/>
          </a:prstGeom>
          <a:noFill/>
          <a:ln>
            <a:noFill/>
          </a:ln>
        </p:spPr>
      </p:pic>
      <p:sp>
        <p:nvSpPr>
          <p:cNvPr id="271" name="Google Shape;271;p53"/>
          <p:cNvSpPr txBox="1"/>
          <p:nvPr>
            <p:ph type="title"/>
          </p:nvPr>
        </p:nvSpPr>
        <p:spPr>
          <a:xfrm>
            <a:off x="720000" y="535000"/>
            <a:ext cx="5925300" cy="1250400"/>
          </a:xfrm>
          <a:prstGeom prst="rect">
            <a:avLst/>
          </a:prstGeom>
        </p:spPr>
        <p:txBody>
          <a:bodyPr anchor="t" anchorCtr="0" bIns="91425" lIns="91425" rIns="91425" spcFirstLastPara="1" tIns="91425" wrap="square">
            <a:noAutofit/>
          </a:bodyPr>
          <a:lstStyle>
            <a:lvl1pPr lvl="0">
              <a:spcBef>
                <a:spcPts val="0"/>
              </a:spcBef>
              <a:spcAft>
                <a:spcPts val="0"/>
              </a:spcAft>
              <a:buSzPts val="3600"/>
              <a:buNone/>
              <a:defRPr sz="7000"/>
            </a:lvl1pPr>
            <a:lvl2pPr algn="ctr" lvl="1">
              <a:spcBef>
                <a:spcPts val="0"/>
              </a:spcBef>
              <a:spcAft>
                <a:spcPts val="0"/>
              </a:spcAft>
              <a:buSzPts val="3600"/>
              <a:buNone/>
              <a:defRPr sz="3600"/>
            </a:lvl2pPr>
            <a:lvl3pPr algn="ctr" lvl="2">
              <a:spcBef>
                <a:spcPts val="0"/>
              </a:spcBef>
              <a:spcAft>
                <a:spcPts val="0"/>
              </a:spcAft>
              <a:buSzPts val="3600"/>
              <a:buNone/>
              <a:defRPr sz="3600"/>
            </a:lvl3pPr>
            <a:lvl4pPr algn="ctr" lvl="3">
              <a:spcBef>
                <a:spcPts val="0"/>
              </a:spcBef>
              <a:spcAft>
                <a:spcPts val="0"/>
              </a:spcAft>
              <a:buSzPts val="3600"/>
              <a:buNone/>
              <a:defRPr sz="3600"/>
            </a:lvl4pPr>
            <a:lvl5pPr algn="ctr" lvl="4">
              <a:spcBef>
                <a:spcPts val="0"/>
              </a:spcBef>
              <a:spcAft>
                <a:spcPts val="0"/>
              </a:spcAft>
              <a:buSzPts val="3600"/>
              <a:buNone/>
              <a:defRPr sz="3600"/>
            </a:lvl5pPr>
            <a:lvl6pPr algn="ctr" lvl="5">
              <a:spcBef>
                <a:spcPts val="0"/>
              </a:spcBef>
              <a:spcAft>
                <a:spcPts val="0"/>
              </a:spcAft>
              <a:buSzPts val="3600"/>
              <a:buNone/>
              <a:defRPr sz="3600"/>
            </a:lvl6pPr>
            <a:lvl7pPr algn="ctr" lvl="6">
              <a:spcBef>
                <a:spcPts val="0"/>
              </a:spcBef>
              <a:spcAft>
                <a:spcPts val="0"/>
              </a:spcAft>
              <a:buSzPts val="3600"/>
              <a:buNone/>
              <a:defRPr sz="3600"/>
            </a:lvl7pPr>
            <a:lvl8pPr algn="ctr" lvl="7">
              <a:spcBef>
                <a:spcPts val="0"/>
              </a:spcBef>
              <a:spcAft>
                <a:spcPts val="0"/>
              </a:spcAft>
              <a:buSzPts val="3600"/>
              <a:buNone/>
              <a:defRPr sz="3600"/>
            </a:lvl8pPr>
            <a:lvl9pPr algn="ctr" lvl="8">
              <a:spcBef>
                <a:spcPts val="0"/>
              </a:spcBef>
              <a:spcAft>
                <a:spcPts val="0"/>
              </a:spcAft>
              <a:buSzPts val="3600"/>
              <a:buNone/>
              <a:defRPr sz="3600"/>
            </a:lvl9pPr>
          </a:lstStyle>
          <a:p/>
        </p:txBody>
      </p:sp>
      <p:sp>
        <p:nvSpPr>
          <p:cNvPr id="272" name="Google Shape;272;p53"/>
          <p:cNvSpPr txBox="1"/>
          <p:nvPr>
            <p:ph idx="1" type="subTitle"/>
          </p:nvPr>
        </p:nvSpPr>
        <p:spPr>
          <a:xfrm>
            <a:off x="4572000" y="3358100"/>
            <a:ext cx="3856800" cy="12504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73" name="Shape 273"/>
        <p:cNvGrpSpPr/>
        <p:nvPr/>
      </p:nvGrpSpPr>
      <p:grpSpPr>
        <a:xfrm>
          <a:off x="0" y="0"/>
          <a:ext cx="0" cy="0"/>
          <a:chOff x="0" y="0"/>
          <a:chExt cx="0" cy="0"/>
        </a:xfrm>
      </p:grpSpPr>
      <p:sp>
        <p:nvSpPr>
          <p:cNvPr id="274" name="Google Shape;274;p54"/>
          <p:cNvSpPr/>
          <p:nvPr>
            <p:ph idx="2" type="pic"/>
          </p:nvPr>
        </p:nvSpPr>
        <p:spPr>
          <a:xfrm>
            <a:off x="0" y="0"/>
            <a:ext cx="9144000" cy="5143500"/>
          </a:xfrm>
          <a:prstGeom prst="rect">
            <a:avLst/>
          </a:prstGeom>
          <a:noFill/>
          <a:ln>
            <a:noFill/>
          </a:ln>
        </p:spPr>
      </p:sp>
      <p:sp>
        <p:nvSpPr>
          <p:cNvPr id="275" name="Google Shape;275;p54"/>
          <p:cNvSpPr txBox="1"/>
          <p:nvPr>
            <p:ph type="title"/>
          </p:nvPr>
        </p:nvSpPr>
        <p:spPr>
          <a:xfrm>
            <a:off x="715100" y="4059800"/>
            <a:ext cx="7713600" cy="548700"/>
          </a:xfrm>
          <a:prstGeom prst="rect">
            <a:avLst/>
          </a:prstGeom>
          <a:solidFill>
            <a:schemeClr val="lt1"/>
          </a:solidFill>
        </p:spPr>
        <p:txBody>
          <a:bodyPr anchorCtr="0" anchor="ctr" bIns="91425" lIns="91425" spcFirstLastPara="1" rIns="91425" wrap="square" tIns="91425">
            <a:noAutofit/>
          </a:bodyPr>
          <a:lstStyle>
            <a:lvl1pPr lvl="0" algn="ctr">
              <a:spcBef>
                <a:spcPts val="0"/>
              </a:spcBef>
              <a:spcAft>
                <a:spcPts val="0"/>
              </a:spcAft>
              <a:buSzPts val="2500"/>
              <a:buNone/>
              <a:defRPr/>
            </a:lvl1pPr>
            <a:lvl2pPr lvl="1" algn="ctr">
              <a:spcBef>
                <a:spcPts val="0"/>
              </a:spcBef>
              <a:spcAft>
                <a:spcPts val="0"/>
              </a:spcAft>
              <a:buSzPts val="2500"/>
              <a:buNone/>
              <a:defRPr/>
            </a:lvl2pPr>
            <a:lvl3pPr lvl="2" algn="ctr">
              <a:spcBef>
                <a:spcPts val="0"/>
              </a:spcBef>
              <a:spcAft>
                <a:spcPts val="0"/>
              </a:spcAft>
              <a:buSzPts val="2500"/>
              <a:buNone/>
              <a:defRPr/>
            </a:lvl3pPr>
            <a:lvl4pPr lvl="3" algn="ctr">
              <a:spcBef>
                <a:spcPts val="0"/>
              </a:spcBef>
              <a:spcAft>
                <a:spcPts val="0"/>
              </a:spcAft>
              <a:buSzPts val="2500"/>
              <a:buNone/>
              <a:defRPr/>
            </a:lvl4pPr>
            <a:lvl5pPr lvl="4" algn="ctr">
              <a:spcBef>
                <a:spcPts val="0"/>
              </a:spcBef>
              <a:spcAft>
                <a:spcPts val="0"/>
              </a:spcAft>
              <a:buSzPts val="2500"/>
              <a:buNone/>
              <a:defRPr/>
            </a:lvl5pPr>
            <a:lvl6pPr lvl="5" algn="ctr">
              <a:spcBef>
                <a:spcPts val="0"/>
              </a:spcBef>
              <a:spcAft>
                <a:spcPts val="0"/>
              </a:spcAft>
              <a:buSzPts val="2500"/>
              <a:buNone/>
              <a:defRPr/>
            </a:lvl6pPr>
            <a:lvl7pPr lvl="6" algn="ctr">
              <a:spcBef>
                <a:spcPts val="0"/>
              </a:spcBef>
              <a:spcAft>
                <a:spcPts val="0"/>
              </a:spcAft>
              <a:buSzPts val="2500"/>
              <a:buNone/>
              <a:defRPr/>
            </a:lvl7pPr>
            <a:lvl8pPr lvl="7" algn="ctr">
              <a:spcBef>
                <a:spcPts val="0"/>
              </a:spcBef>
              <a:spcAft>
                <a:spcPts val="0"/>
              </a:spcAft>
              <a:buSzPts val="2500"/>
              <a:buNone/>
              <a:defRPr/>
            </a:lvl8pPr>
            <a:lvl9pPr lvl="8" algn="ctr">
              <a:spcBef>
                <a:spcPts val="0"/>
              </a:spcBef>
              <a:spcAft>
                <a:spcPts val="0"/>
              </a:spcAft>
              <a:buSzPts val="2500"/>
              <a:buNone/>
              <a:defRPr/>
            </a:lvl9pPr>
          </a:lstStyle>
          <a:p/>
        </p:txBody>
      </p:sp>
    </p:spTree>
  </p:cSld>
  <p:clrMapOvr>
    <a:masterClrMapping/>
  </p:clrMapOvr>
</p:sldLayout>
</file>

<file path=ppt/slideLayouts/slideLayout5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ig number">
  <p:cSld name="BIG_NUMBER">
    <p:bg>
      <p:bgPr>
        <a:solidFill>
          <a:schemeClr val="lt1"/>
        </a:solidFill>
      </p:bgPr>
    </p:bg>
    <p:spTree>
      <p:nvGrpSpPr>
        <p:cNvPr id="276" name="Shape 276"/>
        <p:cNvGrpSpPr/>
        <p:nvPr/>
      </p:nvGrpSpPr>
      <p:grpSpPr>
        <a:xfrm>
          <a:off x="0" y="0"/>
          <a:ext cx="0" cy="0"/>
          <a:chOff x="0" y="0"/>
          <a:chExt cx="0" cy="0"/>
        </a:xfrm>
      </p:grpSpPr>
      <p:pic>
        <p:nvPicPr>
          <p:cNvPr id="277" name="Google Shape;277;p55"/>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278" name="Google Shape;278;p55"/>
          <p:cNvPicPr preferRelativeResize="0"/>
          <p:nvPr/>
        </p:nvPicPr>
        <p:blipFill rotWithShape="1">
          <a:blip r:embed="rId2">
            <a:alphaModFix/>
          </a:blip>
          <a:srcRect b="-11633" l="-55210" r="55209" t="15563"/>
          <a:stretch/>
        </p:blipFill>
        <p:spPr>
          <a:xfrm flipH="1" rot="10800000">
            <a:off x="0" y="0"/>
            <a:ext cx="9144000" cy="5143500"/>
          </a:xfrm>
          <a:prstGeom prst="rect">
            <a:avLst/>
          </a:prstGeom>
          <a:noFill/>
          <a:ln>
            <a:noFill/>
          </a:ln>
        </p:spPr>
      </p:pic>
      <p:sp>
        <p:nvSpPr>
          <p:cNvPr id="279" name="Google Shape;279;p55"/>
          <p:cNvSpPr txBox="1"/>
          <p:nvPr>
            <p:ph hasCustomPrompt="1" type="title"/>
          </p:nvPr>
        </p:nvSpPr>
        <p:spPr>
          <a:xfrm>
            <a:off x="715100" y="3068600"/>
            <a:ext cx="7713900" cy="1539900"/>
          </a:xfrm>
          <a:prstGeom prst="rect">
            <a:avLst/>
          </a:prstGeom>
        </p:spPr>
        <p:txBody>
          <a:bodyPr anchor="t" anchorCtr="0" bIns="91425" lIns="91425" rIns="91425" spcFirstLastPara="1" tIns="91425" wrap="square">
            <a:noAutofit/>
          </a:bodyPr>
          <a:lstStyle>
            <a:lvl1pPr lvl="0">
              <a:spcBef>
                <a:spcPts val="0"/>
              </a:spcBef>
              <a:spcAft>
                <a:spcPts val="0"/>
              </a:spcAft>
              <a:buSzPts val="9600"/>
              <a:buNone/>
              <a:defRPr sz="9000"/>
            </a:lvl1pPr>
            <a:lvl2pPr algn="ctr" lvl="1">
              <a:spcBef>
                <a:spcPts val="0"/>
              </a:spcBef>
              <a:spcAft>
                <a:spcPts val="0"/>
              </a:spcAft>
              <a:buSzPts val="9600"/>
              <a:buNone/>
              <a:defRPr sz="9600"/>
            </a:lvl2pPr>
            <a:lvl3pPr algn="ctr" lvl="2">
              <a:spcBef>
                <a:spcPts val="0"/>
              </a:spcBef>
              <a:spcAft>
                <a:spcPts val="0"/>
              </a:spcAft>
              <a:buSzPts val="9600"/>
              <a:buNone/>
              <a:defRPr sz="9600"/>
            </a:lvl3pPr>
            <a:lvl4pPr algn="ctr" lvl="3">
              <a:spcBef>
                <a:spcPts val="0"/>
              </a:spcBef>
              <a:spcAft>
                <a:spcPts val="0"/>
              </a:spcAft>
              <a:buSzPts val="9600"/>
              <a:buNone/>
              <a:defRPr sz="9600"/>
            </a:lvl4pPr>
            <a:lvl5pPr algn="ctr" lvl="4">
              <a:spcBef>
                <a:spcPts val="0"/>
              </a:spcBef>
              <a:spcAft>
                <a:spcPts val="0"/>
              </a:spcAft>
              <a:buSzPts val="9600"/>
              <a:buNone/>
              <a:defRPr sz="9600"/>
            </a:lvl5pPr>
            <a:lvl6pPr algn="ctr" lvl="5">
              <a:spcBef>
                <a:spcPts val="0"/>
              </a:spcBef>
              <a:spcAft>
                <a:spcPts val="0"/>
              </a:spcAft>
              <a:buSzPts val="9600"/>
              <a:buNone/>
              <a:defRPr sz="9600"/>
            </a:lvl6pPr>
            <a:lvl7pPr algn="ctr" lvl="6">
              <a:spcBef>
                <a:spcPts val="0"/>
              </a:spcBef>
              <a:spcAft>
                <a:spcPts val="0"/>
              </a:spcAft>
              <a:buSzPts val="9600"/>
              <a:buNone/>
              <a:defRPr sz="9600"/>
            </a:lvl7pPr>
            <a:lvl8pPr algn="ctr" lvl="7">
              <a:spcBef>
                <a:spcPts val="0"/>
              </a:spcBef>
              <a:spcAft>
                <a:spcPts val="0"/>
              </a:spcAft>
              <a:buSzPts val="9600"/>
              <a:buNone/>
              <a:defRPr sz="9600"/>
            </a:lvl8pPr>
            <a:lvl9pPr algn="ctr" lvl="8">
              <a:spcBef>
                <a:spcPts val="0"/>
              </a:spcBef>
              <a:spcAft>
                <a:spcPts val="0"/>
              </a:spcAft>
              <a:buSzPts val="9600"/>
              <a:buNone/>
              <a:defRPr sz="9600"/>
            </a:lvl9pPr>
          </a:lstStyle>
          <a:p>
            <a:r>
              <a:t>xx%</a:t>
            </a:r>
          </a:p>
        </p:txBody>
      </p:sp>
      <p:sp>
        <p:nvSpPr>
          <p:cNvPr id="280" name="Google Shape;280;p55"/>
          <p:cNvSpPr txBox="1"/>
          <p:nvPr>
            <p:ph idx="1" type="subTitle"/>
          </p:nvPr>
        </p:nvSpPr>
        <p:spPr>
          <a:xfrm>
            <a:off x="4572000" y="535000"/>
            <a:ext cx="3856800" cy="3882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600"/>
              <a:buNone/>
              <a:defRPr sz="1400"/>
            </a:lvl1pPr>
            <a:lvl2pPr algn="ctr" lvl="1">
              <a:lnSpc>
                <a:spcPct val="100000"/>
              </a:lnSpc>
              <a:spcBef>
                <a:spcPts val="0"/>
              </a:spcBef>
              <a:spcAft>
                <a:spcPts val="0"/>
              </a:spcAft>
              <a:buSzPts val="1600"/>
              <a:buNone/>
              <a:defRPr sz="1600"/>
            </a:lvl2pPr>
            <a:lvl3pPr algn="ctr" lvl="2">
              <a:lnSpc>
                <a:spcPct val="100000"/>
              </a:lnSpc>
              <a:spcBef>
                <a:spcPts val="0"/>
              </a:spcBef>
              <a:spcAft>
                <a:spcPts val="0"/>
              </a:spcAft>
              <a:buSzPts val="1600"/>
              <a:buNone/>
              <a:defRPr sz="1600"/>
            </a:lvl3pPr>
            <a:lvl4pPr algn="ctr" lvl="3">
              <a:lnSpc>
                <a:spcPct val="100000"/>
              </a:lnSpc>
              <a:spcBef>
                <a:spcPts val="0"/>
              </a:spcBef>
              <a:spcAft>
                <a:spcPts val="0"/>
              </a:spcAft>
              <a:buSzPts val="1600"/>
              <a:buNone/>
              <a:defRPr sz="1600"/>
            </a:lvl4pPr>
            <a:lvl5pPr algn="ctr" lvl="4">
              <a:lnSpc>
                <a:spcPct val="100000"/>
              </a:lnSpc>
              <a:spcBef>
                <a:spcPts val="0"/>
              </a:spcBef>
              <a:spcAft>
                <a:spcPts val="0"/>
              </a:spcAft>
              <a:buSzPts val="1600"/>
              <a:buNone/>
              <a:defRPr sz="1600"/>
            </a:lvl5pPr>
            <a:lvl6pPr algn="ctr" lvl="5">
              <a:lnSpc>
                <a:spcPct val="100000"/>
              </a:lnSpc>
              <a:spcBef>
                <a:spcPts val="0"/>
              </a:spcBef>
              <a:spcAft>
                <a:spcPts val="0"/>
              </a:spcAft>
              <a:buSzPts val="1600"/>
              <a:buNone/>
              <a:defRPr sz="1600"/>
            </a:lvl6pPr>
            <a:lvl7pPr algn="ctr" lvl="6">
              <a:lnSpc>
                <a:spcPct val="100000"/>
              </a:lnSpc>
              <a:spcBef>
                <a:spcPts val="0"/>
              </a:spcBef>
              <a:spcAft>
                <a:spcPts val="0"/>
              </a:spcAft>
              <a:buSzPts val="1600"/>
              <a:buNone/>
              <a:defRPr sz="1600"/>
            </a:lvl7pPr>
            <a:lvl8pPr algn="ctr" lvl="7">
              <a:lnSpc>
                <a:spcPct val="100000"/>
              </a:lnSpc>
              <a:spcBef>
                <a:spcPts val="0"/>
              </a:spcBef>
              <a:spcAft>
                <a:spcPts val="0"/>
              </a:spcAft>
              <a:buSzPts val="1600"/>
              <a:buNone/>
              <a:defRPr sz="1600"/>
            </a:lvl8pPr>
            <a:lvl9pPr algn="ctr" lvl="8">
              <a:lnSpc>
                <a:spcPct val="100000"/>
              </a:lnSpc>
              <a:spcBef>
                <a:spcPts val="0"/>
              </a:spcBef>
              <a:spcAft>
                <a:spcPts val="0"/>
              </a:spcAft>
              <a:buSzPts val="1600"/>
              <a:buNone/>
              <a:defRPr sz="1600"/>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1" name="Shape 281"/>
        <p:cNvGrpSpPr/>
        <p:nvPr/>
      </p:nvGrpSpPr>
      <p:grpSpPr>
        <a:xfrm>
          <a:off x="0" y="0"/>
          <a:ext cx="0" cy="0"/>
          <a:chOff x="0" y="0"/>
          <a:chExt cx="0" cy="0"/>
        </a:xfrm>
      </p:grpSpPr>
    </p:spTree>
  </p:cSld>
  <p:clrMapOvr>
    <a:masterClrMapping/>
  </p:clrMapOvr>
</p:sldLayout>
</file>

<file path=ppt/slideLayouts/slideLayout5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able of contents">
  <p:cSld name="BLANK_1">
    <p:bg>
      <p:bgPr>
        <a:solidFill>
          <a:schemeClr val="lt1"/>
        </a:solidFill>
      </p:bgPr>
    </p:bg>
    <p:spTree>
      <p:nvGrpSpPr>
        <p:cNvPr id="282" name="Shape 282"/>
        <p:cNvGrpSpPr/>
        <p:nvPr/>
      </p:nvGrpSpPr>
      <p:grpSpPr>
        <a:xfrm>
          <a:off x="0" y="0"/>
          <a:ext cx="0" cy="0"/>
          <a:chOff x="0" y="0"/>
          <a:chExt cx="0" cy="0"/>
        </a:xfrm>
      </p:grpSpPr>
      <p:pic>
        <p:nvPicPr>
          <p:cNvPr id="283" name="Google Shape;283;p57"/>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284" name="Google Shape;284;p57"/>
          <p:cNvSpPr txBox="1"/>
          <p:nvPr>
            <p:ph hasCustomPrompt="1" type="title"/>
          </p:nvPr>
        </p:nvSpPr>
        <p:spPr>
          <a:xfrm>
            <a:off x="1070650" y="13673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85" name="Google Shape;285;p57"/>
          <p:cNvSpPr txBox="1"/>
          <p:nvPr>
            <p:ph idx="1" type="subTitle"/>
          </p:nvPr>
        </p:nvSpPr>
        <p:spPr>
          <a:xfrm>
            <a:off x="1609075" y="1367325"/>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86" name="Google Shape;286;p57"/>
          <p:cNvSpPr txBox="1"/>
          <p:nvPr>
            <p:ph idx="2"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Clr>
                <a:schemeClr val="dk1"/>
              </a:buClr>
              <a:buSzPts val="3000"/>
              <a:buNone/>
              <a:defRPr sz="3000">
                <a:solidFill>
                  <a:schemeClr val="dk1"/>
                </a:solidFill>
              </a:defRPr>
            </a:lvl2pPr>
            <a:lvl3pPr lvl="2">
              <a:spcBef>
                <a:spcPts val="0"/>
              </a:spcBef>
              <a:spcAft>
                <a:spcPts val="0"/>
              </a:spcAft>
              <a:buClr>
                <a:schemeClr val="dk1"/>
              </a:buClr>
              <a:buSzPts val="3000"/>
              <a:buNone/>
              <a:defRPr sz="3000">
                <a:solidFill>
                  <a:schemeClr val="dk1"/>
                </a:solidFill>
              </a:defRPr>
            </a:lvl3pPr>
            <a:lvl4pPr lvl="3">
              <a:spcBef>
                <a:spcPts val="0"/>
              </a:spcBef>
              <a:spcAft>
                <a:spcPts val="0"/>
              </a:spcAft>
              <a:buClr>
                <a:schemeClr val="dk1"/>
              </a:buClr>
              <a:buSzPts val="3000"/>
              <a:buNone/>
              <a:defRPr sz="3000">
                <a:solidFill>
                  <a:schemeClr val="dk1"/>
                </a:solidFill>
              </a:defRPr>
            </a:lvl4pPr>
            <a:lvl5pPr lvl="4">
              <a:spcBef>
                <a:spcPts val="0"/>
              </a:spcBef>
              <a:spcAft>
                <a:spcPts val="0"/>
              </a:spcAft>
              <a:buClr>
                <a:schemeClr val="dk1"/>
              </a:buClr>
              <a:buSzPts val="3000"/>
              <a:buNone/>
              <a:defRPr sz="3000">
                <a:solidFill>
                  <a:schemeClr val="dk1"/>
                </a:solidFill>
              </a:defRPr>
            </a:lvl5pPr>
            <a:lvl6pPr lvl="5">
              <a:spcBef>
                <a:spcPts val="0"/>
              </a:spcBef>
              <a:spcAft>
                <a:spcPts val="0"/>
              </a:spcAft>
              <a:buClr>
                <a:schemeClr val="dk1"/>
              </a:buClr>
              <a:buSzPts val="3000"/>
              <a:buNone/>
              <a:defRPr sz="3000">
                <a:solidFill>
                  <a:schemeClr val="dk1"/>
                </a:solidFill>
              </a:defRPr>
            </a:lvl6pPr>
            <a:lvl7pPr lvl="6">
              <a:spcBef>
                <a:spcPts val="0"/>
              </a:spcBef>
              <a:spcAft>
                <a:spcPts val="0"/>
              </a:spcAft>
              <a:buClr>
                <a:schemeClr val="dk1"/>
              </a:buClr>
              <a:buSzPts val="3000"/>
              <a:buNone/>
              <a:defRPr sz="3000">
                <a:solidFill>
                  <a:schemeClr val="dk1"/>
                </a:solidFill>
              </a:defRPr>
            </a:lvl7pPr>
            <a:lvl8pPr lvl="7">
              <a:spcBef>
                <a:spcPts val="0"/>
              </a:spcBef>
              <a:spcAft>
                <a:spcPts val="0"/>
              </a:spcAft>
              <a:buClr>
                <a:schemeClr val="dk1"/>
              </a:buClr>
              <a:buSzPts val="3000"/>
              <a:buNone/>
              <a:defRPr sz="3000">
                <a:solidFill>
                  <a:schemeClr val="dk1"/>
                </a:solidFill>
              </a:defRPr>
            </a:lvl8pPr>
            <a:lvl9pPr lvl="8">
              <a:spcBef>
                <a:spcPts val="0"/>
              </a:spcBef>
              <a:spcAft>
                <a:spcPts val="0"/>
              </a:spcAft>
              <a:buClr>
                <a:schemeClr val="dk1"/>
              </a:buClr>
              <a:buSzPts val="3000"/>
              <a:buNone/>
              <a:defRPr sz="3000">
                <a:solidFill>
                  <a:schemeClr val="dk1"/>
                </a:solidFill>
              </a:defRPr>
            </a:lvl9pPr>
          </a:lstStyle>
          <a:p/>
        </p:txBody>
      </p:sp>
      <p:sp>
        <p:nvSpPr>
          <p:cNvPr id="287" name="Google Shape;287;p57"/>
          <p:cNvSpPr txBox="1"/>
          <p:nvPr>
            <p:ph hasCustomPrompt="1" idx="3" type="title"/>
          </p:nvPr>
        </p:nvSpPr>
        <p:spPr>
          <a:xfrm>
            <a:off x="1070650" y="21035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88" name="Google Shape;288;p57"/>
          <p:cNvSpPr txBox="1"/>
          <p:nvPr>
            <p:ph idx="4" type="subTitle"/>
          </p:nvPr>
        </p:nvSpPr>
        <p:spPr>
          <a:xfrm>
            <a:off x="1609075" y="2103524"/>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89" name="Google Shape;289;p57"/>
          <p:cNvSpPr txBox="1"/>
          <p:nvPr>
            <p:ph hasCustomPrompt="1" idx="5" type="title"/>
          </p:nvPr>
        </p:nvSpPr>
        <p:spPr>
          <a:xfrm>
            <a:off x="1070650" y="2839750"/>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90" name="Google Shape;290;p57"/>
          <p:cNvSpPr txBox="1"/>
          <p:nvPr>
            <p:ph idx="6" type="subTitle"/>
          </p:nvPr>
        </p:nvSpPr>
        <p:spPr>
          <a:xfrm>
            <a:off x="1609075" y="2839748"/>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91" name="Google Shape;291;p57"/>
          <p:cNvSpPr txBox="1"/>
          <p:nvPr>
            <p:ph hasCustomPrompt="1" idx="7" type="title"/>
          </p:nvPr>
        </p:nvSpPr>
        <p:spPr>
          <a:xfrm>
            <a:off x="1070650" y="3575950"/>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92" name="Google Shape;292;p57"/>
          <p:cNvSpPr txBox="1"/>
          <p:nvPr>
            <p:ph idx="8" type="subTitle"/>
          </p:nvPr>
        </p:nvSpPr>
        <p:spPr>
          <a:xfrm>
            <a:off x="1609075" y="3575948"/>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93" name="Google Shape;293;p57"/>
          <p:cNvSpPr txBox="1"/>
          <p:nvPr>
            <p:ph hasCustomPrompt="1" idx="9" type="title"/>
          </p:nvPr>
        </p:nvSpPr>
        <p:spPr>
          <a:xfrm>
            <a:off x="4927449" y="13673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94" name="Google Shape;294;p57"/>
          <p:cNvSpPr txBox="1"/>
          <p:nvPr>
            <p:ph idx="13" type="subTitle"/>
          </p:nvPr>
        </p:nvSpPr>
        <p:spPr>
          <a:xfrm>
            <a:off x="5465950" y="1367325"/>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95" name="Google Shape;295;p57"/>
          <p:cNvSpPr txBox="1"/>
          <p:nvPr>
            <p:ph hasCustomPrompt="1" idx="14" type="title"/>
          </p:nvPr>
        </p:nvSpPr>
        <p:spPr>
          <a:xfrm>
            <a:off x="4927449" y="2103522"/>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96" name="Google Shape;296;p57"/>
          <p:cNvSpPr txBox="1"/>
          <p:nvPr>
            <p:ph idx="15" type="subTitle"/>
          </p:nvPr>
        </p:nvSpPr>
        <p:spPr>
          <a:xfrm>
            <a:off x="5465950" y="2103519"/>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97" name="Google Shape;297;p57"/>
          <p:cNvSpPr txBox="1"/>
          <p:nvPr>
            <p:ph hasCustomPrompt="1" idx="16" type="title"/>
          </p:nvPr>
        </p:nvSpPr>
        <p:spPr>
          <a:xfrm>
            <a:off x="4927449" y="2839728"/>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98" name="Google Shape;298;p57"/>
          <p:cNvSpPr txBox="1"/>
          <p:nvPr>
            <p:ph idx="17" type="subTitle"/>
          </p:nvPr>
        </p:nvSpPr>
        <p:spPr>
          <a:xfrm>
            <a:off x="5465950" y="2839721"/>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99" name="Google Shape;299;p57"/>
          <p:cNvSpPr txBox="1"/>
          <p:nvPr>
            <p:ph hasCustomPrompt="1" idx="18" type="title"/>
          </p:nvPr>
        </p:nvSpPr>
        <p:spPr>
          <a:xfrm>
            <a:off x="4927449" y="35759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00" name="Google Shape;300;p57"/>
          <p:cNvSpPr txBox="1"/>
          <p:nvPr>
            <p:ph idx="19" type="subTitle"/>
          </p:nvPr>
        </p:nvSpPr>
        <p:spPr>
          <a:xfrm>
            <a:off x="5465950" y="3575916"/>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5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Quote">
  <p:cSld name="BLANK_1_1">
    <p:bg>
      <p:bgPr>
        <a:solidFill>
          <a:schemeClr val="lt1"/>
        </a:solidFill>
      </p:bgPr>
    </p:bg>
    <p:spTree>
      <p:nvGrpSpPr>
        <p:cNvPr id="301" name="Shape 301"/>
        <p:cNvGrpSpPr/>
        <p:nvPr/>
      </p:nvGrpSpPr>
      <p:grpSpPr>
        <a:xfrm>
          <a:off x="0" y="0"/>
          <a:ext cx="0" cy="0"/>
          <a:chOff x="0" y="0"/>
          <a:chExt cx="0" cy="0"/>
        </a:xfrm>
      </p:grpSpPr>
      <p:pic>
        <p:nvPicPr>
          <p:cNvPr id="302" name="Google Shape;302;p58"/>
          <p:cNvPicPr preferRelativeResize="0"/>
          <p:nvPr/>
        </p:nvPicPr>
        <p:blipFill rotWithShape="1">
          <a:blip r:embed="rId2">
            <a:alphaModFix/>
          </a:blip>
          <a:srcRect b="-35825" l="-9163" r="66" t="13471"/>
          <a:stretch/>
        </p:blipFill>
        <p:spPr>
          <a:xfrm>
            <a:off x="5819050" y="0"/>
            <a:ext cx="3324950" cy="5143500"/>
          </a:xfrm>
          <a:prstGeom prst="rect">
            <a:avLst/>
          </a:prstGeom>
          <a:noFill/>
          <a:ln>
            <a:noFill/>
          </a:ln>
        </p:spPr>
      </p:pic>
      <p:pic>
        <p:nvPicPr>
          <p:cNvPr id="303" name="Google Shape;303;p58"/>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304" name="Google Shape;304;p58"/>
          <p:cNvSpPr txBox="1"/>
          <p:nvPr>
            <p:ph idx="1" type="subTitle"/>
          </p:nvPr>
        </p:nvSpPr>
        <p:spPr>
          <a:xfrm>
            <a:off x="715100" y="1503175"/>
            <a:ext cx="5930100" cy="2005200"/>
          </a:xfrm>
          <a:prstGeom prst="rect">
            <a:avLst/>
          </a:prstGeom>
        </p:spPr>
        <p:txBody>
          <a:bodyPr anchor="b" anchorCtr="0" bIns="91425" lIns="91425" rIns="91425" spcFirstLastPara="1" tIns="91425" wrap="square">
            <a:noAutofit/>
          </a:bodyPr>
          <a:lstStyle>
            <a:lvl1pPr lvl="0">
              <a:lnSpc>
                <a:spcPct val="100000"/>
              </a:lnSpc>
              <a:spcBef>
                <a:spcPts val="0"/>
              </a:spcBef>
              <a:spcAft>
                <a:spcPts val="0"/>
              </a:spcAft>
              <a:buSzPts val="2500"/>
              <a:buNone/>
              <a:defRPr sz="3000"/>
            </a:lvl1pPr>
            <a:lvl2pPr algn="ctr" lvl="1">
              <a:lnSpc>
                <a:spcPct val="100000"/>
              </a:lnSpc>
              <a:spcBef>
                <a:spcPts val="0"/>
              </a:spcBef>
              <a:spcAft>
                <a:spcPts val="0"/>
              </a:spcAft>
              <a:buSzPts val="2500"/>
              <a:buNone/>
              <a:defRPr sz="2500"/>
            </a:lvl2pPr>
            <a:lvl3pPr algn="ctr" lvl="2">
              <a:lnSpc>
                <a:spcPct val="100000"/>
              </a:lnSpc>
              <a:spcBef>
                <a:spcPts val="0"/>
              </a:spcBef>
              <a:spcAft>
                <a:spcPts val="0"/>
              </a:spcAft>
              <a:buSzPts val="2500"/>
              <a:buNone/>
              <a:defRPr sz="2500"/>
            </a:lvl3pPr>
            <a:lvl4pPr algn="ctr" lvl="3">
              <a:lnSpc>
                <a:spcPct val="100000"/>
              </a:lnSpc>
              <a:spcBef>
                <a:spcPts val="0"/>
              </a:spcBef>
              <a:spcAft>
                <a:spcPts val="0"/>
              </a:spcAft>
              <a:buSzPts val="2500"/>
              <a:buNone/>
              <a:defRPr sz="2500"/>
            </a:lvl4pPr>
            <a:lvl5pPr algn="ctr" lvl="4">
              <a:lnSpc>
                <a:spcPct val="100000"/>
              </a:lnSpc>
              <a:spcBef>
                <a:spcPts val="0"/>
              </a:spcBef>
              <a:spcAft>
                <a:spcPts val="0"/>
              </a:spcAft>
              <a:buSzPts val="2500"/>
              <a:buNone/>
              <a:defRPr sz="2500"/>
            </a:lvl5pPr>
            <a:lvl6pPr algn="ctr" lvl="5">
              <a:lnSpc>
                <a:spcPct val="100000"/>
              </a:lnSpc>
              <a:spcBef>
                <a:spcPts val="0"/>
              </a:spcBef>
              <a:spcAft>
                <a:spcPts val="0"/>
              </a:spcAft>
              <a:buSzPts val="2500"/>
              <a:buNone/>
              <a:defRPr sz="2500"/>
            </a:lvl6pPr>
            <a:lvl7pPr algn="ctr" lvl="6">
              <a:lnSpc>
                <a:spcPct val="100000"/>
              </a:lnSpc>
              <a:spcBef>
                <a:spcPts val="0"/>
              </a:spcBef>
              <a:spcAft>
                <a:spcPts val="0"/>
              </a:spcAft>
              <a:buSzPts val="2500"/>
              <a:buNone/>
              <a:defRPr sz="2500"/>
            </a:lvl7pPr>
            <a:lvl8pPr algn="ctr" lvl="7">
              <a:lnSpc>
                <a:spcPct val="100000"/>
              </a:lnSpc>
              <a:spcBef>
                <a:spcPts val="0"/>
              </a:spcBef>
              <a:spcAft>
                <a:spcPts val="0"/>
              </a:spcAft>
              <a:buSzPts val="2500"/>
              <a:buNone/>
              <a:defRPr sz="2500"/>
            </a:lvl8pPr>
            <a:lvl9pPr algn="ctr" lvl="8">
              <a:lnSpc>
                <a:spcPct val="100000"/>
              </a:lnSpc>
              <a:spcBef>
                <a:spcPts val="0"/>
              </a:spcBef>
              <a:spcAft>
                <a:spcPts val="0"/>
              </a:spcAft>
              <a:buSzPts val="2500"/>
              <a:buNone/>
              <a:defRPr sz="2500"/>
            </a:lvl9pPr>
          </a:lstStyle>
          <a:p/>
        </p:txBody>
      </p:sp>
      <p:sp>
        <p:nvSpPr>
          <p:cNvPr id="305" name="Google Shape;305;p58"/>
          <p:cNvSpPr txBox="1"/>
          <p:nvPr>
            <p:ph idx="2" type="subTitle"/>
          </p:nvPr>
        </p:nvSpPr>
        <p:spPr>
          <a:xfrm>
            <a:off x="715100" y="3965300"/>
            <a:ext cx="5930100" cy="4560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5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p:cSld name="CUSTOM">
    <p:bg>
      <p:bgPr>
        <a:solidFill>
          <a:schemeClr val="lt1"/>
        </a:solidFill>
      </p:bgPr>
    </p:bg>
    <p:spTree>
      <p:nvGrpSpPr>
        <p:cNvPr id="306" name="Shape 306"/>
        <p:cNvGrpSpPr/>
        <p:nvPr/>
      </p:nvGrpSpPr>
      <p:grpSpPr>
        <a:xfrm>
          <a:off x="0" y="0"/>
          <a:ext cx="0" cy="0"/>
          <a:chOff x="0" y="0"/>
          <a:chExt cx="0" cy="0"/>
        </a:xfrm>
      </p:grpSpPr>
      <p:pic>
        <p:nvPicPr>
          <p:cNvPr id="307" name="Google Shape;307;p59"/>
          <p:cNvPicPr preferRelativeResize="0"/>
          <p:nvPr/>
        </p:nvPicPr>
        <p:blipFill rotWithShape="1">
          <a:blip r:embed="rId2">
            <a:alphaModFix/>
          </a:blip>
          <a:srcRect b="3880" l="-19689" r="19690" t="48"/>
          <a:stretch/>
        </p:blipFill>
        <p:spPr>
          <a:xfrm flipH="1" rot="10800000">
            <a:off x="0" y="-2285"/>
            <a:ext cx="9144000" cy="5148070"/>
          </a:xfrm>
          <a:prstGeom prst="rect">
            <a:avLst/>
          </a:prstGeom>
          <a:noFill/>
          <a:ln>
            <a:noFill/>
          </a:ln>
        </p:spPr>
      </p:pic>
      <p:sp>
        <p:nvSpPr>
          <p:cNvPr id="308" name="Google Shape;308;p59"/>
          <p:cNvSpPr txBox="1"/>
          <p:nvPr>
            <p:ph type="title"/>
          </p:nvPr>
        </p:nvSpPr>
        <p:spPr>
          <a:xfrm>
            <a:off x="715100" y="2259575"/>
            <a:ext cx="4276800" cy="23172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70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309" name="Google Shape;309;p59"/>
          <p:cNvSpPr txBox="1"/>
          <p:nvPr>
            <p:ph idx="1" type="body"/>
          </p:nvPr>
        </p:nvSpPr>
        <p:spPr>
          <a:xfrm>
            <a:off x="4572000" y="535000"/>
            <a:ext cx="3856500" cy="809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4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5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1">
  <p:cSld name="CUSTOM_2">
    <p:bg>
      <p:bgPr>
        <a:solidFill>
          <a:schemeClr val="lt1"/>
        </a:solidFill>
      </p:bgPr>
    </p:bg>
    <p:spTree>
      <p:nvGrpSpPr>
        <p:cNvPr id="310" name="Shape 310"/>
        <p:cNvGrpSpPr/>
        <p:nvPr/>
      </p:nvGrpSpPr>
      <p:grpSpPr>
        <a:xfrm>
          <a:off x="0" y="0"/>
          <a:ext cx="0" cy="0"/>
          <a:chOff x="0" y="0"/>
          <a:chExt cx="0" cy="0"/>
        </a:xfrm>
      </p:grpSpPr>
      <p:pic>
        <p:nvPicPr>
          <p:cNvPr id="311" name="Google Shape;311;p60"/>
          <p:cNvPicPr preferRelativeResize="0"/>
          <p:nvPr/>
        </p:nvPicPr>
        <p:blipFill rotWithShape="1">
          <a:blip r:embed="rId2">
            <a:alphaModFix/>
          </a:blip>
          <a:srcRect b="-46104" l="7043" r="-48486" t="10220"/>
          <a:stretch/>
        </p:blipFill>
        <p:spPr>
          <a:xfrm flipH="1" rot="10800000">
            <a:off x="-12" y="-2285"/>
            <a:ext cx="9144000" cy="5148070"/>
          </a:xfrm>
          <a:prstGeom prst="rect">
            <a:avLst/>
          </a:prstGeom>
          <a:noFill/>
          <a:ln>
            <a:noFill/>
          </a:ln>
        </p:spPr>
      </p:pic>
      <p:sp>
        <p:nvSpPr>
          <p:cNvPr id="312" name="Google Shape;312;p60"/>
          <p:cNvSpPr txBox="1"/>
          <p:nvPr>
            <p:ph type="title"/>
          </p:nvPr>
        </p:nvSpPr>
        <p:spPr>
          <a:xfrm>
            <a:off x="715100"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313" name="Google Shape;313;p60"/>
          <p:cNvSpPr txBox="1"/>
          <p:nvPr>
            <p:ph idx="1" type="body"/>
          </p:nvPr>
        </p:nvSpPr>
        <p:spPr>
          <a:xfrm>
            <a:off x="715100"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5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2">
  <p:cSld name="CUSTOM_2_1">
    <p:bg>
      <p:bgPr>
        <a:solidFill>
          <a:schemeClr val="lt1"/>
        </a:solidFill>
      </p:bgPr>
    </p:bg>
    <p:spTree>
      <p:nvGrpSpPr>
        <p:cNvPr id="314" name="Shape 314"/>
        <p:cNvGrpSpPr/>
        <p:nvPr/>
      </p:nvGrpSpPr>
      <p:grpSpPr>
        <a:xfrm>
          <a:off x="0" y="0"/>
          <a:ext cx="0" cy="0"/>
          <a:chOff x="0" y="0"/>
          <a:chExt cx="0" cy="0"/>
        </a:xfrm>
      </p:grpSpPr>
      <p:pic>
        <p:nvPicPr>
          <p:cNvPr id="315" name="Google Shape;315;p61"/>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316" name="Google Shape;316;p61"/>
          <p:cNvSpPr txBox="1"/>
          <p:nvPr>
            <p:ph type="title"/>
          </p:nvPr>
        </p:nvSpPr>
        <p:spPr>
          <a:xfrm>
            <a:off x="4302272"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317" name="Google Shape;317;p61"/>
          <p:cNvSpPr txBox="1"/>
          <p:nvPr>
            <p:ph idx="1" type="body"/>
          </p:nvPr>
        </p:nvSpPr>
        <p:spPr>
          <a:xfrm>
            <a:off x="4302272"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5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3">
  <p:cSld name="CUSTOM_2_1_1">
    <p:bg>
      <p:bgPr>
        <a:solidFill>
          <a:schemeClr val="lt1"/>
        </a:solidFill>
      </p:bgPr>
    </p:bg>
    <p:spTree>
      <p:nvGrpSpPr>
        <p:cNvPr id="318" name="Shape 318"/>
        <p:cNvGrpSpPr/>
        <p:nvPr/>
      </p:nvGrpSpPr>
      <p:grpSpPr>
        <a:xfrm>
          <a:off x="0" y="0"/>
          <a:ext cx="0" cy="0"/>
          <a:chOff x="0" y="0"/>
          <a:chExt cx="0" cy="0"/>
        </a:xfrm>
      </p:grpSpPr>
      <p:pic>
        <p:nvPicPr>
          <p:cNvPr id="319" name="Google Shape;319;p62"/>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
        <p:nvSpPr>
          <p:cNvPr id="320" name="Google Shape;320;p62"/>
          <p:cNvSpPr txBox="1"/>
          <p:nvPr>
            <p:ph type="title"/>
          </p:nvPr>
        </p:nvSpPr>
        <p:spPr>
          <a:xfrm>
            <a:off x="1545472"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321" name="Google Shape;321;p62"/>
          <p:cNvSpPr txBox="1"/>
          <p:nvPr>
            <p:ph idx="1" type="body"/>
          </p:nvPr>
        </p:nvSpPr>
        <p:spPr>
          <a:xfrm>
            <a:off x="1545472"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6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wo columns 1">
  <p:cSld name="TITLE_AND_TWO_COLUMNS_1">
    <p:bg>
      <p:bgPr>
        <a:solidFill>
          <a:schemeClr val="lt1"/>
        </a:solidFill>
      </p:bgPr>
    </p:bg>
    <p:spTree>
      <p:nvGrpSpPr>
        <p:cNvPr id="322" name="Shape 322"/>
        <p:cNvGrpSpPr/>
        <p:nvPr/>
      </p:nvGrpSpPr>
      <p:grpSpPr>
        <a:xfrm>
          <a:off x="0" y="0"/>
          <a:ext cx="0" cy="0"/>
          <a:chOff x="0" y="0"/>
          <a:chExt cx="0" cy="0"/>
        </a:xfrm>
      </p:grpSpPr>
      <p:pic>
        <p:nvPicPr>
          <p:cNvPr id="323" name="Google Shape;323;p63"/>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324" name="Google Shape;324;p63"/>
          <p:cNvSpPr txBox="1"/>
          <p:nvPr>
            <p:ph idx="1" type="subTitle"/>
          </p:nvPr>
        </p:nvSpPr>
        <p:spPr>
          <a:xfrm>
            <a:off x="715100" y="2046500"/>
            <a:ext cx="59301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325" name="Google Shape;325;p63"/>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326" name="Google Shape;326;p63"/>
          <p:cNvSpPr txBox="1"/>
          <p:nvPr>
            <p:ph idx="2" type="subTitle"/>
          </p:nvPr>
        </p:nvSpPr>
        <p:spPr>
          <a:xfrm>
            <a:off x="715100" y="3299000"/>
            <a:ext cx="59301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327" name="Google Shape;327;p63"/>
          <p:cNvSpPr txBox="1"/>
          <p:nvPr>
            <p:ph idx="3" type="subTitle"/>
          </p:nvPr>
        </p:nvSpPr>
        <p:spPr>
          <a:xfrm>
            <a:off x="715100" y="1666700"/>
            <a:ext cx="59301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28" name="Google Shape;328;p63"/>
          <p:cNvSpPr txBox="1"/>
          <p:nvPr>
            <p:ph idx="4" type="subTitle"/>
          </p:nvPr>
        </p:nvSpPr>
        <p:spPr>
          <a:xfrm>
            <a:off x="715100" y="2919200"/>
            <a:ext cx="59301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6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hree columns">
  <p:cSld name="BLANK_1_1_1_2">
    <p:bg>
      <p:bgPr>
        <a:solidFill>
          <a:schemeClr val="lt1"/>
        </a:solidFill>
      </p:bgPr>
    </p:bg>
    <p:spTree>
      <p:nvGrpSpPr>
        <p:cNvPr id="329" name="Shape 329"/>
        <p:cNvGrpSpPr/>
        <p:nvPr/>
      </p:nvGrpSpPr>
      <p:grpSpPr>
        <a:xfrm>
          <a:off x="0" y="0"/>
          <a:ext cx="0" cy="0"/>
          <a:chOff x="0" y="0"/>
          <a:chExt cx="0" cy="0"/>
        </a:xfrm>
      </p:grpSpPr>
      <p:pic>
        <p:nvPicPr>
          <p:cNvPr id="330" name="Google Shape;330;p64"/>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pic>
        <p:nvPicPr>
          <p:cNvPr id="331" name="Google Shape;331;p64"/>
          <p:cNvPicPr preferRelativeResize="0"/>
          <p:nvPr/>
        </p:nvPicPr>
        <p:blipFill rotWithShape="1">
          <a:blip r:embed="rId2">
            <a:alphaModFix/>
          </a:blip>
          <a:srcRect b="-108521" l="-324472" r="23393" t="44962"/>
          <a:stretch/>
        </p:blipFill>
        <p:spPr>
          <a:xfrm flipH="1" rot="10800000">
            <a:off x="-4572" y="-2437"/>
            <a:ext cx="9153145" cy="5148375"/>
          </a:xfrm>
          <a:prstGeom prst="rect">
            <a:avLst/>
          </a:prstGeom>
          <a:noFill/>
          <a:ln>
            <a:noFill/>
          </a:ln>
        </p:spPr>
      </p:pic>
      <p:sp>
        <p:nvSpPr>
          <p:cNvPr id="332" name="Google Shape;332;p64"/>
          <p:cNvSpPr txBox="1"/>
          <p:nvPr>
            <p:ph idx="1" type="subTitle"/>
          </p:nvPr>
        </p:nvSpPr>
        <p:spPr>
          <a:xfrm>
            <a:off x="715100"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333" name="Google Shape;333;p64"/>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334" name="Google Shape;334;p64"/>
          <p:cNvSpPr txBox="1"/>
          <p:nvPr>
            <p:ph idx="2" type="subTitle"/>
          </p:nvPr>
        </p:nvSpPr>
        <p:spPr>
          <a:xfrm>
            <a:off x="715100"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35" name="Google Shape;335;p64"/>
          <p:cNvSpPr txBox="1"/>
          <p:nvPr>
            <p:ph idx="3" type="subTitle"/>
          </p:nvPr>
        </p:nvSpPr>
        <p:spPr>
          <a:xfrm>
            <a:off x="3506100"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336" name="Google Shape;336;p64"/>
          <p:cNvSpPr txBox="1"/>
          <p:nvPr>
            <p:ph idx="4" type="subTitle"/>
          </p:nvPr>
        </p:nvSpPr>
        <p:spPr>
          <a:xfrm>
            <a:off x="3506099"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37" name="Google Shape;337;p64"/>
          <p:cNvSpPr txBox="1"/>
          <p:nvPr>
            <p:ph idx="5" type="subTitle"/>
          </p:nvPr>
        </p:nvSpPr>
        <p:spPr>
          <a:xfrm>
            <a:off x="6297202"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338" name="Google Shape;338;p64"/>
          <p:cNvSpPr txBox="1"/>
          <p:nvPr>
            <p:ph idx="6" type="subTitle"/>
          </p:nvPr>
        </p:nvSpPr>
        <p:spPr>
          <a:xfrm>
            <a:off x="6297200"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6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hree columns 1">
  <p:cSld name="BLANK_1_1_1_2_1">
    <p:bg>
      <p:bgPr>
        <a:solidFill>
          <a:schemeClr val="lt1"/>
        </a:solidFill>
      </p:bgPr>
    </p:bg>
    <p:spTree>
      <p:nvGrpSpPr>
        <p:cNvPr id="339" name="Shape 339"/>
        <p:cNvGrpSpPr/>
        <p:nvPr/>
      </p:nvGrpSpPr>
      <p:grpSpPr>
        <a:xfrm>
          <a:off x="0" y="0"/>
          <a:ext cx="0" cy="0"/>
          <a:chOff x="0" y="0"/>
          <a:chExt cx="0" cy="0"/>
        </a:xfrm>
      </p:grpSpPr>
      <p:pic>
        <p:nvPicPr>
          <p:cNvPr id="340" name="Google Shape;340;p65"/>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341" name="Google Shape;341;p65"/>
          <p:cNvSpPr txBox="1"/>
          <p:nvPr>
            <p:ph idx="1" type="subTitle"/>
          </p:nvPr>
        </p:nvSpPr>
        <p:spPr>
          <a:xfrm>
            <a:off x="715100"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342" name="Google Shape;342;p65"/>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343" name="Google Shape;343;p65"/>
          <p:cNvSpPr txBox="1"/>
          <p:nvPr>
            <p:ph idx="2" type="subTitle"/>
          </p:nvPr>
        </p:nvSpPr>
        <p:spPr>
          <a:xfrm>
            <a:off x="715100"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44" name="Google Shape;344;p65"/>
          <p:cNvSpPr txBox="1"/>
          <p:nvPr>
            <p:ph idx="3" type="subTitle"/>
          </p:nvPr>
        </p:nvSpPr>
        <p:spPr>
          <a:xfrm>
            <a:off x="3506099"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345" name="Google Shape;345;p65"/>
          <p:cNvSpPr txBox="1"/>
          <p:nvPr>
            <p:ph idx="4" type="subTitle"/>
          </p:nvPr>
        </p:nvSpPr>
        <p:spPr>
          <a:xfrm>
            <a:off x="3506099"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46" name="Google Shape;346;p65"/>
          <p:cNvSpPr txBox="1"/>
          <p:nvPr>
            <p:ph idx="5" type="subTitle"/>
          </p:nvPr>
        </p:nvSpPr>
        <p:spPr>
          <a:xfrm>
            <a:off x="6297200"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347" name="Google Shape;347;p65"/>
          <p:cNvSpPr txBox="1"/>
          <p:nvPr>
            <p:ph idx="6" type="subTitle"/>
          </p:nvPr>
        </p:nvSpPr>
        <p:spPr>
          <a:xfrm>
            <a:off x="6297200"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63.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four columns">
  <p:cSld name="BLANK_1_1_1_1">
    <p:bg>
      <p:bgPr>
        <a:solidFill>
          <a:schemeClr val="lt1"/>
        </a:solidFill>
      </p:bgPr>
    </p:bg>
    <p:spTree>
      <p:nvGrpSpPr>
        <p:cNvPr id="348" name="Shape 348"/>
        <p:cNvGrpSpPr/>
        <p:nvPr/>
      </p:nvGrpSpPr>
      <p:grpSpPr>
        <a:xfrm>
          <a:off x="0" y="0"/>
          <a:ext cx="0" cy="0"/>
          <a:chOff x="0" y="0"/>
          <a:chExt cx="0" cy="0"/>
        </a:xfrm>
      </p:grpSpPr>
      <p:pic>
        <p:nvPicPr>
          <p:cNvPr id="349" name="Google Shape;349;p66"/>
          <p:cNvPicPr preferRelativeResize="0"/>
          <p:nvPr/>
        </p:nvPicPr>
        <p:blipFill rotWithShape="1">
          <a:blip r:embed="rId2">
            <a:alphaModFix/>
          </a:blip>
          <a:srcRect b="47851" l="107460" r="439313" t="-108210"/>
          <a:stretch/>
        </p:blipFill>
        <p:spPr>
          <a:xfrm rot="10800000">
            <a:off x="1325" y="-1637"/>
            <a:ext cx="9141450" cy="5146775"/>
          </a:xfrm>
          <a:prstGeom prst="rect">
            <a:avLst/>
          </a:prstGeom>
          <a:noFill/>
          <a:ln>
            <a:noFill/>
          </a:ln>
        </p:spPr>
      </p:pic>
      <p:sp>
        <p:nvSpPr>
          <p:cNvPr id="350" name="Google Shape;350;p66"/>
          <p:cNvSpPr txBox="1"/>
          <p:nvPr>
            <p:ph idx="1" type="subTitle"/>
          </p:nvPr>
        </p:nvSpPr>
        <p:spPr>
          <a:xfrm>
            <a:off x="715100" y="20465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351" name="Google Shape;351;p66"/>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352" name="Google Shape;352;p66"/>
          <p:cNvSpPr txBox="1"/>
          <p:nvPr>
            <p:ph idx="2" type="subTitle"/>
          </p:nvPr>
        </p:nvSpPr>
        <p:spPr>
          <a:xfrm>
            <a:off x="715100" y="32990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353" name="Google Shape;353;p66"/>
          <p:cNvSpPr txBox="1"/>
          <p:nvPr>
            <p:ph idx="3" type="subTitle"/>
          </p:nvPr>
        </p:nvSpPr>
        <p:spPr>
          <a:xfrm>
            <a:off x="715100" y="16667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54" name="Google Shape;354;p66"/>
          <p:cNvSpPr txBox="1"/>
          <p:nvPr>
            <p:ph idx="4" type="subTitle"/>
          </p:nvPr>
        </p:nvSpPr>
        <p:spPr>
          <a:xfrm>
            <a:off x="715100" y="29192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55" name="Google Shape;355;p66"/>
          <p:cNvSpPr txBox="1"/>
          <p:nvPr>
            <p:ph idx="5" type="subTitle"/>
          </p:nvPr>
        </p:nvSpPr>
        <p:spPr>
          <a:xfrm>
            <a:off x="4648300" y="20465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356" name="Google Shape;356;p66"/>
          <p:cNvSpPr txBox="1"/>
          <p:nvPr>
            <p:ph idx="6" type="subTitle"/>
          </p:nvPr>
        </p:nvSpPr>
        <p:spPr>
          <a:xfrm>
            <a:off x="4648300" y="32990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357" name="Google Shape;357;p66"/>
          <p:cNvSpPr txBox="1"/>
          <p:nvPr>
            <p:ph idx="7" type="subTitle"/>
          </p:nvPr>
        </p:nvSpPr>
        <p:spPr>
          <a:xfrm>
            <a:off x="4648300" y="16667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58" name="Google Shape;358;p66"/>
          <p:cNvSpPr txBox="1"/>
          <p:nvPr>
            <p:ph idx="8" type="subTitle"/>
          </p:nvPr>
        </p:nvSpPr>
        <p:spPr>
          <a:xfrm>
            <a:off x="4648300" y="29192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solidFill>
          <a:schemeClr val="lt1"/>
        </a:solidFill>
      </p:bgPr>
    </p:bg>
    <p:spTree>
      <p:nvGrpSpPr>
        <p:cNvPr id="359" name="Shape 359"/>
        <p:cNvGrpSpPr/>
        <p:nvPr/>
      </p:nvGrpSpPr>
      <p:grpSpPr>
        <a:xfrm>
          <a:off x="0" y="0"/>
          <a:ext cx="0" cy="0"/>
          <a:chOff x="0" y="0"/>
          <a:chExt cx="0" cy="0"/>
        </a:xfrm>
      </p:grpSpPr>
      <p:sp>
        <p:nvSpPr>
          <p:cNvPr id="360" name="Google Shape;360;p67"/>
          <p:cNvSpPr txBox="1"/>
          <p:nvPr>
            <p:ph idx="1" type="subTitle"/>
          </p:nvPr>
        </p:nvSpPr>
        <p:spPr>
          <a:xfrm>
            <a:off x="715100"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61" name="Google Shape;361;p67"/>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362" name="Google Shape;362;p67"/>
          <p:cNvSpPr txBox="1"/>
          <p:nvPr>
            <p:ph idx="2" type="subTitle"/>
          </p:nvPr>
        </p:nvSpPr>
        <p:spPr>
          <a:xfrm>
            <a:off x="715100"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63" name="Google Shape;363;p67"/>
          <p:cNvSpPr txBox="1"/>
          <p:nvPr>
            <p:ph idx="3" type="subTitle"/>
          </p:nvPr>
        </p:nvSpPr>
        <p:spPr>
          <a:xfrm>
            <a:off x="715100"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64" name="Google Shape;364;p67"/>
          <p:cNvSpPr txBox="1"/>
          <p:nvPr>
            <p:ph idx="4" type="subTitle"/>
          </p:nvPr>
        </p:nvSpPr>
        <p:spPr>
          <a:xfrm>
            <a:off x="715100"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65" name="Google Shape;365;p67"/>
          <p:cNvSpPr txBox="1"/>
          <p:nvPr>
            <p:ph idx="5" type="subTitle"/>
          </p:nvPr>
        </p:nvSpPr>
        <p:spPr>
          <a:xfrm>
            <a:off x="3355799"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66" name="Google Shape;366;p67"/>
          <p:cNvSpPr txBox="1"/>
          <p:nvPr>
            <p:ph idx="6" type="subTitle"/>
          </p:nvPr>
        </p:nvSpPr>
        <p:spPr>
          <a:xfrm>
            <a:off x="3355799"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67" name="Google Shape;367;p67"/>
          <p:cNvSpPr txBox="1"/>
          <p:nvPr>
            <p:ph idx="7" type="subTitle"/>
          </p:nvPr>
        </p:nvSpPr>
        <p:spPr>
          <a:xfrm>
            <a:off x="3355800"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68" name="Google Shape;368;p67"/>
          <p:cNvSpPr txBox="1"/>
          <p:nvPr>
            <p:ph idx="8" type="subTitle"/>
          </p:nvPr>
        </p:nvSpPr>
        <p:spPr>
          <a:xfrm>
            <a:off x="3355800"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69" name="Google Shape;369;p67"/>
          <p:cNvSpPr txBox="1"/>
          <p:nvPr>
            <p:ph idx="9" type="subTitle"/>
          </p:nvPr>
        </p:nvSpPr>
        <p:spPr>
          <a:xfrm>
            <a:off x="5996501"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70" name="Google Shape;370;p67"/>
          <p:cNvSpPr txBox="1"/>
          <p:nvPr>
            <p:ph idx="13" type="subTitle"/>
          </p:nvPr>
        </p:nvSpPr>
        <p:spPr>
          <a:xfrm>
            <a:off x="5996501"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71" name="Google Shape;371;p67"/>
          <p:cNvSpPr txBox="1"/>
          <p:nvPr>
            <p:ph idx="14" type="subTitle"/>
          </p:nvPr>
        </p:nvSpPr>
        <p:spPr>
          <a:xfrm>
            <a:off x="5996503"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72" name="Google Shape;372;p67"/>
          <p:cNvSpPr txBox="1"/>
          <p:nvPr>
            <p:ph idx="15" type="subTitle"/>
          </p:nvPr>
        </p:nvSpPr>
        <p:spPr>
          <a:xfrm>
            <a:off x="5996503"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6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Numbers and text">
  <p:cSld name="BLANK_1_1_1_1_1_1">
    <p:bg>
      <p:bgPr>
        <a:solidFill>
          <a:schemeClr val="lt1"/>
        </a:solidFill>
      </p:bgPr>
    </p:bg>
    <p:spTree>
      <p:nvGrpSpPr>
        <p:cNvPr id="373" name="Shape 373"/>
        <p:cNvGrpSpPr/>
        <p:nvPr/>
      </p:nvGrpSpPr>
      <p:grpSpPr>
        <a:xfrm>
          <a:off x="0" y="0"/>
          <a:ext cx="0" cy="0"/>
          <a:chOff x="0" y="0"/>
          <a:chExt cx="0" cy="0"/>
        </a:xfrm>
      </p:grpSpPr>
      <p:pic>
        <p:nvPicPr>
          <p:cNvPr id="374" name="Google Shape;374;p68"/>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375" name="Google Shape;375;p68"/>
          <p:cNvSpPr txBox="1"/>
          <p:nvPr>
            <p:ph hasCustomPrompt="1" type="title"/>
          </p:nvPr>
        </p:nvSpPr>
        <p:spPr>
          <a:xfrm>
            <a:off x="715100" y="983000"/>
            <a:ext cx="7713900" cy="951900"/>
          </a:xfrm>
          <a:prstGeom prst="rect">
            <a:avLst/>
          </a:prstGeom>
        </p:spPr>
        <p:txBody>
          <a:bodyPr anchor="b" anchorCtr="0" bIns="91425" lIns="91425" rIns="91425" spcFirstLastPara="1" tIns="91425" wrap="square">
            <a:noAutofit/>
          </a:bodyPr>
          <a:lstStyle>
            <a:lvl1pPr lvl="0">
              <a:spcBef>
                <a:spcPts val="0"/>
              </a:spcBef>
              <a:spcAft>
                <a:spcPts val="0"/>
              </a:spcAft>
              <a:buSzPts val="6200"/>
              <a:buNone/>
              <a:defRPr sz="5000"/>
            </a:lvl1pPr>
            <a:lvl2pPr algn="ctr" lvl="1">
              <a:spcBef>
                <a:spcPts val="0"/>
              </a:spcBef>
              <a:spcAft>
                <a:spcPts val="0"/>
              </a:spcAft>
              <a:buSzPts val="6200"/>
              <a:buNone/>
              <a:defRPr sz="6200"/>
            </a:lvl2pPr>
            <a:lvl3pPr algn="ctr" lvl="2">
              <a:spcBef>
                <a:spcPts val="0"/>
              </a:spcBef>
              <a:spcAft>
                <a:spcPts val="0"/>
              </a:spcAft>
              <a:buSzPts val="6200"/>
              <a:buNone/>
              <a:defRPr sz="6200"/>
            </a:lvl3pPr>
            <a:lvl4pPr algn="ctr" lvl="3">
              <a:spcBef>
                <a:spcPts val="0"/>
              </a:spcBef>
              <a:spcAft>
                <a:spcPts val="0"/>
              </a:spcAft>
              <a:buSzPts val="6200"/>
              <a:buNone/>
              <a:defRPr sz="6200"/>
            </a:lvl4pPr>
            <a:lvl5pPr algn="ctr" lvl="4">
              <a:spcBef>
                <a:spcPts val="0"/>
              </a:spcBef>
              <a:spcAft>
                <a:spcPts val="0"/>
              </a:spcAft>
              <a:buSzPts val="6200"/>
              <a:buNone/>
              <a:defRPr sz="6200"/>
            </a:lvl5pPr>
            <a:lvl6pPr algn="ctr" lvl="5">
              <a:spcBef>
                <a:spcPts val="0"/>
              </a:spcBef>
              <a:spcAft>
                <a:spcPts val="0"/>
              </a:spcAft>
              <a:buSzPts val="6200"/>
              <a:buNone/>
              <a:defRPr sz="6200"/>
            </a:lvl6pPr>
            <a:lvl7pPr algn="ctr" lvl="6">
              <a:spcBef>
                <a:spcPts val="0"/>
              </a:spcBef>
              <a:spcAft>
                <a:spcPts val="0"/>
              </a:spcAft>
              <a:buSzPts val="6200"/>
              <a:buNone/>
              <a:defRPr sz="6200"/>
            </a:lvl7pPr>
            <a:lvl8pPr algn="ctr" lvl="7">
              <a:spcBef>
                <a:spcPts val="0"/>
              </a:spcBef>
              <a:spcAft>
                <a:spcPts val="0"/>
              </a:spcAft>
              <a:buSzPts val="6200"/>
              <a:buNone/>
              <a:defRPr sz="6200"/>
            </a:lvl8pPr>
            <a:lvl9pPr algn="ctr" lvl="8">
              <a:spcBef>
                <a:spcPts val="0"/>
              </a:spcBef>
              <a:spcAft>
                <a:spcPts val="0"/>
              </a:spcAft>
              <a:buSzPts val="6200"/>
              <a:buNone/>
              <a:defRPr sz="6200"/>
            </a:lvl9pPr>
          </a:lstStyle>
          <a:p>
            <a:r>
              <a:t>xx%</a:t>
            </a:r>
          </a:p>
        </p:txBody>
      </p:sp>
      <p:sp>
        <p:nvSpPr>
          <p:cNvPr id="376" name="Google Shape;376;p68"/>
          <p:cNvSpPr txBox="1"/>
          <p:nvPr>
            <p:ph idx="1" type="subTitle"/>
          </p:nvPr>
        </p:nvSpPr>
        <p:spPr>
          <a:xfrm>
            <a:off x="715100" y="1858700"/>
            <a:ext cx="7713900" cy="605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4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377" name="Google Shape;377;p68"/>
          <p:cNvSpPr txBox="1"/>
          <p:nvPr>
            <p:ph hasCustomPrompt="1" idx="2" type="title"/>
          </p:nvPr>
        </p:nvSpPr>
        <p:spPr>
          <a:xfrm>
            <a:off x="715100" y="2921600"/>
            <a:ext cx="7713900" cy="951900"/>
          </a:xfrm>
          <a:prstGeom prst="rect">
            <a:avLst/>
          </a:prstGeom>
        </p:spPr>
        <p:txBody>
          <a:bodyPr anchor="b" anchorCtr="0" bIns="91425" lIns="91425" rIns="91425" spcFirstLastPara="1" tIns="91425" wrap="square">
            <a:noAutofit/>
          </a:bodyPr>
          <a:lstStyle>
            <a:lvl1pPr lvl="0">
              <a:spcBef>
                <a:spcPts val="0"/>
              </a:spcBef>
              <a:spcAft>
                <a:spcPts val="0"/>
              </a:spcAft>
              <a:buSzPts val="6200"/>
              <a:buNone/>
              <a:defRPr sz="5000"/>
            </a:lvl1pPr>
            <a:lvl2pPr algn="ctr" lvl="1">
              <a:spcBef>
                <a:spcPts val="0"/>
              </a:spcBef>
              <a:spcAft>
                <a:spcPts val="0"/>
              </a:spcAft>
              <a:buSzPts val="6200"/>
              <a:buNone/>
              <a:defRPr sz="6200"/>
            </a:lvl2pPr>
            <a:lvl3pPr algn="ctr" lvl="2">
              <a:spcBef>
                <a:spcPts val="0"/>
              </a:spcBef>
              <a:spcAft>
                <a:spcPts val="0"/>
              </a:spcAft>
              <a:buSzPts val="6200"/>
              <a:buNone/>
              <a:defRPr sz="6200"/>
            </a:lvl3pPr>
            <a:lvl4pPr algn="ctr" lvl="3">
              <a:spcBef>
                <a:spcPts val="0"/>
              </a:spcBef>
              <a:spcAft>
                <a:spcPts val="0"/>
              </a:spcAft>
              <a:buSzPts val="6200"/>
              <a:buNone/>
              <a:defRPr sz="6200"/>
            </a:lvl4pPr>
            <a:lvl5pPr algn="ctr" lvl="4">
              <a:spcBef>
                <a:spcPts val="0"/>
              </a:spcBef>
              <a:spcAft>
                <a:spcPts val="0"/>
              </a:spcAft>
              <a:buSzPts val="6200"/>
              <a:buNone/>
              <a:defRPr sz="6200"/>
            </a:lvl5pPr>
            <a:lvl6pPr algn="ctr" lvl="5">
              <a:spcBef>
                <a:spcPts val="0"/>
              </a:spcBef>
              <a:spcAft>
                <a:spcPts val="0"/>
              </a:spcAft>
              <a:buSzPts val="6200"/>
              <a:buNone/>
              <a:defRPr sz="6200"/>
            </a:lvl6pPr>
            <a:lvl7pPr algn="ctr" lvl="6">
              <a:spcBef>
                <a:spcPts val="0"/>
              </a:spcBef>
              <a:spcAft>
                <a:spcPts val="0"/>
              </a:spcAft>
              <a:buSzPts val="6200"/>
              <a:buNone/>
              <a:defRPr sz="6200"/>
            </a:lvl7pPr>
            <a:lvl8pPr algn="ctr" lvl="7">
              <a:spcBef>
                <a:spcPts val="0"/>
              </a:spcBef>
              <a:spcAft>
                <a:spcPts val="0"/>
              </a:spcAft>
              <a:buSzPts val="6200"/>
              <a:buNone/>
              <a:defRPr sz="6200"/>
            </a:lvl8pPr>
            <a:lvl9pPr algn="ctr" lvl="8">
              <a:spcBef>
                <a:spcPts val="0"/>
              </a:spcBef>
              <a:spcAft>
                <a:spcPts val="0"/>
              </a:spcAft>
              <a:buSzPts val="6200"/>
              <a:buNone/>
              <a:defRPr sz="6200"/>
            </a:lvl9pPr>
          </a:lstStyle>
          <a:p>
            <a:r>
              <a:t>xx%</a:t>
            </a:r>
          </a:p>
        </p:txBody>
      </p:sp>
      <p:sp>
        <p:nvSpPr>
          <p:cNvPr id="378" name="Google Shape;378;p68"/>
          <p:cNvSpPr txBox="1"/>
          <p:nvPr>
            <p:ph idx="3" type="subTitle"/>
          </p:nvPr>
        </p:nvSpPr>
        <p:spPr>
          <a:xfrm>
            <a:off x="715100" y="3797300"/>
            <a:ext cx="7713900" cy="605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4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6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Numbers and text 1">
  <p:cSld name="BLANK_1_1_1_1_1_1_3">
    <p:bg>
      <p:bgPr>
        <a:solidFill>
          <a:schemeClr val="lt1"/>
        </a:solidFill>
      </p:bgPr>
    </p:bg>
    <p:spTree>
      <p:nvGrpSpPr>
        <p:cNvPr id="379" name="Shape 379"/>
        <p:cNvGrpSpPr/>
        <p:nvPr/>
      </p:nvGrpSpPr>
      <p:grpSpPr>
        <a:xfrm>
          <a:off x="0" y="0"/>
          <a:ext cx="0" cy="0"/>
          <a:chOff x="0" y="0"/>
          <a:chExt cx="0" cy="0"/>
        </a:xfrm>
      </p:grpSpPr>
      <p:pic>
        <p:nvPicPr>
          <p:cNvPr id="380" name="Google Shape;380;p69"/>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381" name="Google Shape;381;p69"/>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Clr>
                <a:schemeClr val="dk1"/>
              </a:buClr>
              <a:buSzPts val="3000"/>
              <a:buNone/>
              <a:defRPr sz="3000">
                <a:solidFill>
                  <a:schemeClr val="dk1"/>
                </a:solidFill>
              </a:defRPr>
            </a:lvl2pPr>
            <a:lvl3pPr lvl="2">
              <a:spcBef>
                <a:spcPts val="0"/>
              </a:spcBef>
              <a:spcAft>
                <a:spcPts val="0"/>
              </a:spcAft>
              <a:buClr>
                <a:schemeClr val="dk1"/>
              </a:buClr>
              <a:buSzPts val="3000"/>
              <a:buNone/>
              <a:defRPr sz="3000">
                <a:solidFill>
                  <a:schemeClr val="dk1"/>
                </a:solidFill>
              </a:defRPr>
            </a:lvl3pPr>
            <a:lvl4pPr lvl="3">
              <a:spcBef>
                <a:spcPts val="0"/>
              </a:spcBef>
              <a:spcAft>
                <a:spcPts val="0"/>
              </a:spcAft>
              <a:buClr>
                <a:schemeClr val="dk1"/>
              </a:buClr>
              <a:buSzPts val="3000"/>
              <a:buNone/>
              <a:defRPr sz="3000">
                <a:solidFill>
                  <a:schemeClr val="dk1"/>
                </a:solidFill>
              </a:defRPr>
            </a:lvl4pPr>
            <a:lvl5pPr lvl="4">
              <a:spcBef>
                <a:spcPts val="0"/>
              </a:spcBef>
              <a:spcAft>
                <a:spcPts val="0"/>
              </a:spcAft>
              <a:buClr>
                <a:schemeClr val="dk1"/>
              </a:buClr>
              <a:buSzPts val="3000"/>
              <a:buNone/>
              <a:defRPr sz="3000">
                <a:solidFill>
                  <a:schemeClr val="dk1"/>
                </a:solidFill>
              </a:defRPr>
            </a:lvl5pPr>
            <a:lvl6pPr lvl="5">
              <a:spcBef>
                <a:spcPts val="0"/>
              </a:spcBef>
              <a:spcAft>
                <a:spcPts val="0"/>
              </a:spcAft>
              <a:buClr>
                <a:schemeClr val="dk1"/>
              </a:buClr>
              <a:buSzPts val="3000"/>
              <a:buNone/>
              <a:defRPr sz="3000">
                <a:solidFill>
                  <a:schemeClr val="dk1"/>
                </a:solidFill>
              </a:defRPr>
            </a:lvl6pPr>
            <a:lvl7pPr lvl="6">
              <a:spcBef>
                <a:spcPts val="0"/>
              </a:spcBef>
              <a:spcAft>
                <a:spcPts val="0"/>
              </a:spcAft>
              <a:buClr>
                <a:schemeClr val="dk1"/>
              </a:buClr>
              <a:buSzPts val="3000"/>
              <a:buNone/>
              <a:defRPr sz="3000">
                <a:solidFill>
                  <a:schemeClr val="dk1"/>
                </a:solidFill>
              </a:defRPr>
            </a:lvl7pPr>
            <a:lvl8pPr lvl="7">
              <a:spcBef>
                <a:spcPts val="0"/>
              </a:spcBef>
              <a:spcAft>
                <a:spcPts val="0"/>
              </a:spcAft>
              <a:buClr>
                <a:schemeClr val="dk1"/>
              </a:buClr>
              <a:buSzPts val="3000"/>
              <a:buNone/>
              <a:defRPr sz="3000">
                <a:solidFill>
                  <a:schemeClr val="dk1"/>
                </a:solidFill>
              </a:defRPr>
            </a:lvl8pPr>
            <a:lvl9pPr lvl="8">
              <a:spcBef>
                <a:spcPts val="0"/>
              </a:spcBef>
              <a:spcAft>
                <a:spcPts val="0"/>
              </a:spcAft>
              <a:buClr>
                <a:schemeClr val="dk1"/>
              </a:buClr>
              <a:buSzPts val="3000"/>
              <a:buNone/>
              <a:defRPr sz="3000">
                <a:solidFill>
                  <a:schemeClr val="dk1"/>
                </a:solidFill>
              </a:defRPr>
            </a:lvl9pPr>
          </a:lstStyle>
          <a:p/>
        </p:txBody>
      </p:sp>
      <p:sp>
        <p:nvSpPr>
          <p:cNvPr id="382" name="Google Shape;382;p69"/>
          <p:cNvSpPr txBox="1"/>
          <p:nvPr>
            <p:ph hasCustomPrompt="1" idx="2" type="title"/>
          </p:nvPr>
        </p:nvSpPr>
        <p:spPr>
          <a:xfrm>
            <a:off x="715100" y="2532350"/>
            <a:ext cx="3780600" cy="456000"/>
          </a:xfrm>
          <a:prstGeom prst="rect">
            <a:avLst/>
          </a:prstGeom>
          <a:ln>
            <a:noFill/>
          </a:ln>
        </p:spPr>
        <p:txBody>
          <a:bodyPr anchor="ctr" anchorCtr="0" bIns="91425" lIns="91425" rIns="91425" spcFirstLastPara="1" tIns="91425" wrap="square">
            <a:noAutofit/>
          </a:bodyPr>
          <a:lstStyle>
            <a:lvl1pP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83" name="Google Shape;383;p69"/>
          <p:cNvSpPr txBox="1"/>
          <p:nvPr>
            <p:ph idx="1" type="subTitle"/>
          </p:nvPr>
        </p:nvSpPr>
        <p:spPr>
          <a:xfrm>
            <a:off x="715100" y="3291950"/>
            <a:ext cx="3780600" cy="899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384" name="Google Shape;384;p69"/>
          <p:cNvSpPr txBox="1"/>
          <p:nvPr>
            <p:ph idx="3" type="subTitle"/>
          </p:nvPr>
        </p:nvSpPr>
        <p:spPr>
          <a:xfrm>
            <a:off x="715100" y="291215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85" name="Google Shape;385;p69"/>
          <p:cNvSpPr txBox="1"/>
          <p:nvPr>
            <p:ph idx="4" type="subTitle"/>
          </p:nvPr>
        </p:nvSpPr>
        <p:spPr>
          <a:xfrm>
            <a:off x="4648300" y="3291950"/>
            <a:ext cx="3780600" cy="899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386" name="Google Shape;386;p69"/>
          <p:cNvSpPr txBox="1"/>
          <p:nvPr>
            <p:ph idx="5" type="subTitle"/>
          </p:nvPr>
        </p:nvSpPr>
        <p:spPr>
          <a:xfrm>
            <a:off x="4648300" y="291215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87" name="Google Shape;387;p69"/>
          <p:cNvSpPr txBox="1"/>
          <p:nvPr>
            <p:ph hasCustomPrompt="1" idx="6" type="title"/>
          </p:nvPr>
        </p:nvSpPr>
        <p:spPr>
          <a:xfrm>
            <a:off x="4648300" y="2532350"/>
            <a:ext cx="3780600" cy="456000"/>
          </a:xfrm>
          <a:prstGeom prst="rect">
            <a:avLst/>
          </a:prstGeom>
          <a:ln>
            <a:noFill/>
          </a:ln>
        </p:spPr>
        <p:txBody>
          <a:bodyPr anchor="ctr" anchorCtr="0" bIns="91425" lIns="91425" rIns="91425" spcFirstLastPara="1" tIns="91425" wrap="square">
            <a:noAutofit/>
          </a:bodyPr>
          <a:lstStyle>
            <a:lvl1pP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Tree>
  </p:cSld>
  <p:clrMapOvr>
    <a:masterClrMapping/>
  </p:clrMapOvr>
  <p:extLst>
    <p:ext uri="{DCECCB84-F9BA-43D5-87BE-67443E8EF086}">
      <p15:sldGuideLst>
        <p15:guide id="1" orient="horz" pos="1620">
          <p15:clr>
            <a:srgbClr val="E46962"/>
          </p15:clr>
        </p15:guide>
        <p15:guide id="2" pos="2880">
          <p15:clr>
            <a:srgbClr val="E46962"/>
          </p15:clr>
        </p15:guide>
      </p15:sldGuideLst>
    </p:ext>
  </p:extLs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
    <p:bg>
      <p:bgPr>
        <a:solidFill>
          <a:schemeClr val="lt1"/>
        </a:solidFill>
      </p:bgPr>
    </p:bg>
    <p:spTree>
      <p:nvGrpSpPr>
        <p:cNvPr id="388" name="Shape 388"/>
        <p:cNvGrpSpPr/>
        <p:nvPr/>
      </p:nvGrpSpPr>
      <p:grpSpPr>
        <a:xfrm>
          <a:off x="0" y="0"/>
          <a:ext cx="0" cy="0"/>
          <a:chOff x="0" y="0"/>
          <a:chExt cx="0" cy="0"/>
        </a:xfrm>
      </p:grpSpPr>
      <p:sp>
        <p:nvSpPr>
          <p:cNvPr id="389" name="Google Shape;389;p70"/>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6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2">
  <p:cSld name="CUSTOM_1_1">
    <p:bg>
      <p:bgPr>
        <a:solidFill>
          <a:schemeClr val="lt1"/>
        </a:solidFill>
      </p:bgPr>
    </p:bg>
    <p:spTree>
      <p:nvGrpSpPr>
        <p:cNvPr id="390" name="Shape 390"/>
        <p:cNvGrpSpPr/>
        <p:nvPr/>
      </p:nvGrpSpPr>
      <p:grpSpPr>
        <a:xfrm>
          <a:off x="0" y="0"/>
          <a:ext cx="0" cy="0"/>
          <a:chOff x="0" y="0"/>
          <a:chExt cx="0" cy="0"/>
        </a:xfrm>
      </p:grpSpPr>
      <p:pic>
        <p:nvPicPr>
          <p:cNvPr id="391" name="Google Shape;391;p71"/>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pic>
        <p:nvPicPr>
          <p:cNvPr id="392" name="Google Shape;392;p71"/>
          <p:cNvPicPr preferRelativeResize="0"/>
          <p:nvPr/>
        </p:nvPicPr>
        <p:blipFill rotWithShape="1">
          <a:blip r:embed="rId2">
            <a:alphaModFix/>
          </a:blip>
          <a:srcRect b="-108521" l="-324472" r="23393" t="44962"/>
          <a:stretch/>
        </p:blipFill>
        <p:spPr>
          <a:xfrm flipH="1" rot="10800000">
            <a:off x="-4572" y="-2437"/>
            <a:ext cx="9153145" cy="5148375"/>
          </a:xfrm>
          <a:prstGeom prst="rect">
            <a:avLst/>
          </a:prstGeom>
          <a:noFill/>
          <a:ln>
            <a:noFill/>
          </a:ln>
        </p:spPr>
      </p:pic>
      <p:sp>
        <p:nvSpPr>
          <p:cNvPr id="393" name="Google Shape;393;p71"/>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6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3">
  <p:cSld name="CUSTOM_1_1_1">
    <p:bg>
      <p:bgPr>
        <a:solidFill>
          <a:schemeClr val="lt1"/>
        </a:solidFill>
      </p:bgPr>
    </p:bg>
    <p:spTree>
      <p:nvGrpSpPr>
        <p:cNvPr id="394" name="Shape 394"/>
        <p:cNvGrpSpPr/>
        <p:nvPr/>
      </p:nvGrpSpPr>
      <p:grpSpPr>
        <a:xfrm>
          <a:off x="0" y="0"/>
          <a:ext cx="0" cy="0"/>
          <a:chOff x="0" y="0"/>
          <a:chExt cx="0" cy="0"/>
        </a:xfrm>
      </p:grpSpPr>
      <p:pic>
        <p:nvPicPr>
          <p:cNvPr id="395" name="Google Shape;395;p72"/>
          <p:cNvPicPr preferRelativeResize="0"/>
          <p:nvPr/>
        </p:nvPicPr>
        <p:blipFill rotWithShape="1">
          <a:blip r:embed="rId2">
            <a:alphaModFix/>
          </a:blip>
          <a:srcRect b="-11170" l="-9163" r="66" t="-11183"/>
          <a:stretch/>
        </p:blipFill>
        <p:spPr>
          <a:xfrm>
            <a:off x="5819050" y="0"/>
            <a:ext cx="3324950" cy="5143500"/>
          </a:xfrm>
          <a:prstGeom prst="rect">
            <a:avLst/>
          </a:prstGeom>
          <a:noFill/>
          <a:ln>
            <a:noFill/>
          </a:ln>
        </p:spPr>
      </p:pic>
      <p:sp>
        <p:nvSpPr>
          <p:cNvPr id="396" name="Google Shape;396;p72"/>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7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hanks">
  <p:cSld name="BLANK_1_1_1_1_1_1_2">
    <p:bg>
      <p:bgPr>
        <a:solidFill>
          <a:schemeClr val="lt1"/>
        </a:solidFill>
      </p:bgPr>
    </p:bg>
    <p:spTree>
      <p:nvGrpSpPr>
        <p:cNvPr id="397" name="Shape 397"/>
        <p:cNvGrpSpPr/>
        <p:nvPr/>
      </p:nvGrpSpPr>
      <p:grpSpPr>
        <a:xfrm>
          <a:off x="0" y="0"/>
          <a:ext cx="0" cy="0"/>
          <a:chOff x="0" y="0"/>
          <a:chExt cx="0" cy="0"/>
        </a:xfrm>
      </p:grpSpPr>
      <p:pic>
        <p:nvPicPr>
          <p:cNvPr id="398" name="Google Shape;398;p73"/>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399" name="Google Shape;399;p73"/>
          <p:cNvPicPr preferRelativeResize="0"/>
          <p:nvPr/>
        </p:nvPicPr>
        <p:blipFill rotWithShape="1">
          <a:blip r:embed="rId2">
            <a:alphaModFix/>
          </a:blip>
          <a:srcRect b="-11633" l="-55210" r="55209" t="15563"/>
          <a:stretch/>
        </p:blipFill>
        <p:spPr>
          <a:xfrm flipH="1" rot="10800000">
            <a:off x="0" y="0"/>
            <a:ext cx="9144000" cy="5143500"/>
          </a:xfrm>
          <a:prstGeom prst="rect">
            <a:avLst/>
          </a:prstGeom>
          <a:noFill/>
          <a:ln>
            <a:noFill/>
          </a:ln>
        </p:spPr>
      </p:pic>
      <p:sp>
        <p:nvSpPr>
          <p:cNvPr id="400" name="Google Shape;400;p73"/>
          <p:cNvSpPr txBox="1"/>
          <p:nvPr>
            <p:ph type="ctrTitle"/>
          </p:nvPr>
        </p:nvSpPr>
        <p:spPr>
          <a:xfrm>
            <a:off x="715100" y="3330625"/>
            <a:ext cx="3856800" cy="1252500"/>
          </a:xfrm>
          <a:prstGeom prst="rect">
            <a:avLst/>
          </a:prstGeom>
        </p:spPr>
        <p:txBody>
          <a:bodyPr anchor="t" anchorCtr="0" bIns="91425" lIns="91425" rIns="91425" spcFirstLastPara="1" tIns="91425" wrap="square">
            <a:noAutofit/>
          </a:bodyPr>
          <a:lstStyle>
            <a:lvl1pPr lvl="0">
              <a:spcBef>
                <a:spcPts val="0"/>
              </a:spcBef>
              <a:spcAft>
                <a:spcPts val="0"/>
              </a:spcAft>
              <a:buSzPts val="5200"/>
              <a:buNone/>
              <a:defRPr sz="7000"/>
            </a:lvl1pPr>
            <a:lvl2pPr algn="ctr" lvl="1">
              <a:spcBef>
                <a:spcPts val="0"/>
              </a:spcBef>
              <a:spcAft>
                <a:spcPts val="0"/>
              </a:spcAft>
              <a:buSzPts val="5200"/>
              <a:buNone/>
              <a:defRPr sz="5200"/>
            </a:lvl2pPr>
            <a:lvl3pPr algn="ctr" lvl="2">
              <a:spcBef>
                <a:spcPts val="0"/>
              </a:spcBef>
              <a:spcAft>
                <a:spcPts val="0"/>
              </a:spcAft>
              <a:buSzPts val="5200"/>
              <a:buNone/>
              <a:defRPr sz="5200"/>
            </a:lvl3pPr>
            <a:lvl4pPr algn="ctr" lvl="3">
              <a:spcBef>
                <a:spcPts val="0"/>
              </a:spcBef>
              <a:spcAft>
                <a:spcPts val="0"/>
              </a:spcAft>
              <a:buSzPts val="5200"/>
              <a:buNone/>
              <a:defRPr sz="5200"/>
            </a:lvl4pPr>
            <a:lvl5pPr algn="ctr" lvl="4">
              <a:spcBef>
                <a:spcPts val="0"/>
              </a:spcBef>
              <a:spcAft>
                <a:spcPts val="0"/>
              </a:spcAft>
              <a:buSzPts val="5200"/>
              <a:buNone/>
              <a:defRPr sz="5200"/>
            </a:lvl5pPr>
            <a:lvl6pPr algn="ctr" lvl="5">
              <a:spcBef>
                <a:spcPts val="0"/>
              </a:spcBef>
              <a:spcAft>
                <a:spcPts val="0"/>
              </a:spcAft>
              <a:buSzPts val="5200"/>
              <a:buNone/>
              <a:defRPr sz="5200"/>
            </a:lvl6pPr>
            <a:lvl7pPr algn="ctr" lvl="6">
              <a:spcBef>
                <a:spcPts val="0"/>
              </a:spcBef>
              <a:spcAft>
                <a:spcPts val="0"/>
              </a:spcAft>
              <a:buSzPts val="5200"/>
              <a:buNone/>
              <a:defRPr sz="5200"/>
            </a:lvl7pPr>
            <a:lvl8pPr algn="ctr" lvl="7">
              <a:spcBef>
                <a:spcPts val="0"/>
              </a:spcBef>
              <a:spcAft>
                <a:spcPts val="0"/>
              </a:spcAft>
              <a:buSzPts val="5200"/>
              <a:buNone/>
              <a:defRPr sz="5200"/>
            </a:lvl8pPr>
            <a:lvl9pPr algn="ctr" lvl="8">
              <a:spcBef>
                <a:spcPts val="0"/>
              </a:spcBef>
              <a:spcAft>
                <a:spcPts val="0"/>
              </a:spcAft>
              <a:buSzPts val="5200"/>
              <a:buNone/>
              <a:defRPr sz="5200"/>
            </a:lvl9pPr>
          </a:lstStyle>
          <a:p/>
        </p:txBody>
      </p:sp>
      <p:sp>
        <p:nvSpPr>
          <p:cNvPr id="401" name="Google Shape;401;p73"/>
          <p:cNvSpPr txBox="1"/>
          <p:nvPr>
            <p:ph idx="1" type="subTitle"/>
          </p:nvPr>
        </p:nvSpPr>
        <p:spPr>
          <a:xfrm>
            <a:off x="4571900" y="535000"/>
            <a:ext cx="2683800" cy="11565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800"/>
              <a:buNone/>
              <a:defRPr sz="1800"/>
            </a:lvl2pPr>
            <a:lvl3pPr algn="ctr" lvl="2">
              <a:lnSpc>
                <a:spcPct val="100000"/>
              </a:lnSpc>
              <a:spcBef>
                <a:spcPts val="0"/>
              </a:spcBef>
              <a:spcAft>
                <a:spcPts val="0"/>
              </a:spcAft>
              <a:buSzPts val="1800"/>
              <a:buNone/>
              <a:defRPr sz="1800"/>
            </a:lvl3pPr>
            <a:lvl4pPr algn="ctr" lvl="3">
              <a:lnSpc>
                <a:spcPct val="100000"/>
              </a:lnSpc>
              <a:spcBef>
                <a:spcPts val="0"/>
              </a:spcBef>
              <a:spcAft>
                <a:spcPts val="0"/>
              </a:spcAft>
              <a:buSzPts val="1800"/>
              <a:buNone/>
              <a:defRPr sz="1800"/>
            </a:lvl4pPr>
            <a:lvl5pPr algn="ctr" lvl="4">
              <a:lnSpc>
                <a:spcPct val="100000"/>
              </a:lnSpc>
              <a:spcBef>
                <a:spcPts val="0"/>
              </a:spcBef>
              <a:spcAft>
                <a:spcPts val="0"/>
              </a:spcAft>
              <a:buSzPts val="1800"/>
              <a:buNone/>
              <a:defRPr sz="1800"/>
            </a:lvl5pPr>
            <a:lvl6pPr algn="ctr" lvl="5">
              <a:lnSpc>
                <a:spcPct val="100000"/>
              </a:lnSpc>
              <a:spcBef>
                <a:spcPts val="0"/>
              </a:spcBef>
              <a:spcAft>
                <a:spcPts val="0"/>
              </a:spcAft>
              <a:buSzPts val="1800"/>
              <a:buNone/>
              <a:defRPr sz="1800"/>
            </a:lvl6pPr>
            <a:lvl7pPr algn="ctr" lvl="6">
              <a:lnSpc>
                <a:spcPct val="100000"/>
              </a:lnSpc>
              <a:spcBef>
                <a:spcPts val="0"/>
              </a:spcBef>
              <a:spcAft>
                <a:spcPts val="0"/>
              </a:spcAft>
              <a:buSzPts val="1800"/>
              <a:buNone/>
              <a:defRPr sz="1800"/>
            </a:lvl7pPr>
            <a:lvl8pPr algn="ctr" lvl="7">
              <a:lnSpc>
                <a:spcPct val="100000"/>
              </a:lnSpc>
              <a:spcBef>
                <a:spcPts val="0"/>
              </a:spcBef>
              <a:spcAft>
                <a:spcPts val="0"/>
              </a:spcAft>
              <a:buSzPts val="1800"/>
              <a:buNone/>
              <a:defRPr sz="1800"/>
            </a:lvl8pPr>
            <a:lvl9pPr algn="ctr" lvl="8">
              <a:lnSpc>
                <a:spcPct val="100000"/>
              </a:lnSpc>
              <a:spcBef>
                <a:spcPts val="0"/>
              </a:spcBef>
              <a:spcAft>
                <a:spcPts val="0"/>
              </a:spcAft>
              <a:buSzPts val="1800"/>
              <a:buNone/>
              <a:defRPr sz="1800"/>
            </a:lvl9pPr>
          </a:lstStyle>
          <a:p/>
        </p:txBody>
      </p:sp>
      <p:sp>
        <p:nvSpPr>
          <p:cNvPr id="402" name="Google Shape;402;p73"/>
          <p:cNvSpPr txBox="1"/>
          <p:nvPr/>
        </p:nvSpPr>
        <p:spPr>
          <a:xfrm>
            <a:off x="4571863" y="2278000"/>
            <a:ext cx="2683800" cy="498900"/>
          </a:xfrm>
          <a:prstGeom prst="rect">
            <a:avLst/>
          </a:prstGeom>
          <a:noFill/>
          <a:ln>
            <a:noFill/>
          </a:ln>
        </p:spPr>
        <p:txBody>
          <a:bodyPr anchor="ctr" anchorCtr="0" bIns="91425" lIns="91425" rIns="91425" spcFirstLastPara="1" tIns="91425" wrap="square">
            <a:noAutofit/>
          </a:bodyPr>
          <a:lstStyle/>
          <a:p>
            <a:pPr algn="l" indent="0" lvl="0" marL="0" rtl="0">
              <a:lnSpc>
                <a:spcPct val="100000"/>
              </a:lnSpc>
              <a:spcBef>
                <a:spcPts val="0"/>
              </a:spcBef>
              <a:spcAft>
                <a:spcPts val="0"/>
              </a:spcAft>
              <a:buNone/>
            </a:pPr>
            <a:r>
              <a:rPr lang="en" sz="900">
                <a:solidFill>
                  <a:schemeClr val="dk1"/>
                </a:solidFill>
                <a:latin typeface="Albert Sans"/>
                <a:ea typeface="Albert Sans"/>
                <a:cs typeface="Albert Sans"/>
                <a:sym typeface="Albert Sans"/>
              </a:rPr>
              <a:t>CREDITS: This presentation template was created by </a:t>
            </a:r>
            <a:r>
              <a:rPr b="1" lang="en" sz="900">
                <a:solidFill>
                  <a:schemeClr val="dk1"/>
                </a:solidFill>
                <a:uFill>
                  <a:noFill/>
                </a:uFill>
                <a:latin typeface="Albert Sans"/>
                <a:ea typeface="Albert Sans"/>
                <a:cs typeface="Albert Sans"/>
                <a:sym typeface="Albert Sans"/>
                <a:hlinkClick r:id="rId3">
                  <a:extLst>
                    <a:ext uri="{A12FA001-AC4F-418D-AE19-62706E023703}">
                      <ahyp:hlinkClr val="tx"/>
                    </a:ext>
                  </a:extLst>
                </a:hlinkClick>
              </a:rPr>
              <a:t>Slidesgo</a:t>
            </a:r>
            <a:r>
              <a:rPr lang="en" sz="900">
                <a:solidFill>
                  <a:schemeClr val="dk1"/>
                </a:solidFill>
                <a:latin typeface="Albert Sans"/>
                <a:ea typeface="Albert Sans"/>
                <a:cs typeface="Albert Sans"/>
                <a:sym typeface="Albert Sans"/>
              </a:rPr>
              <a:t>, and includes icons by </a:t>
            </a:r>
            <a:r>
              <a:rPr b="1" lang="en" sz="900">
                <a:solidFill>
                  <a:schemeClr val="dk1"/>
                </a:solidFill>
                <a:uFill>
                  <a:noFill/>
                </a:uFill>
                <a:latin typeface="Albert Sans"/>
                <a:ea typeface="Albert Sans"/>
                <a:cs typeface="Albert Sans"/>
                <a:sym typeface="Albert Sans"/>
                <a:hlinkClick r:id="rId4">
                  <a:extLst>
                    <a:ext uri="{A12FA001-AC4F-418D-AE19-62706E023703}">
                      <ahyp:hlinkClr val="tx"/>
                    </a:ext>
                  </a:extLst>
                </a:hlinkClick>
              </a:rPr>
              <a:t>Flaticon</a:t>
            </a:r>
            <a:r>
              <a:rPr b="1" lang="en" sz="900">
                <a:solidFill>
                  <a:schemeClr val="dk1"/>
                </a:solidFill>
                <a:latin typeface="Albert Sans"/>
                <a:ea typeface="Albert Sans"/>
                <a:cs typeface="Albert Sans"/>
                <a:sym typeface="Albert Sans"/>
              </a:rPr>
              <a:t> </a:t>
            </a:r>
            <a:r>
              <a:rPr lang="en" sz="900">
                <a:solidFill>
                  <a:schemeClr val="dk1"/>
                </a:solidFill>
                <a:latin typeface="Albert Sans"/>
                <a:ea typeface="Albert Sans"/>
                <a:cs typeface="Albert Sans"/>
                <a:sym typeface="Albert Sans"/>
              </a:rPr>
              <a:t>and infographics &amp; images by </a:t>
            </a:r>
            <a:r>
              <a:rPr b="1" lang="en" sz="900">
                <a:solidFill>
                  <a:schemeClr val="dk1"/>
                </a:solidFill>
                <a:uFill>
                  <a:noFill/>
                </a:uFill>
                <a:latin typeface="Albert Sans"/>
                <a:ea typeface="Albert Sans"/>
                <a:cs typeface="Albert Sans"/>
                <a:sym typeface="Albert Sans"/>
                <a:hlinkClick r:id="rId5">
                  <a:extLst>
                    <a:ext uri="{A12FA001-AC4F-418D-AE19-62706E023703}">
                      <ahyp:hlinkClr val="tx"/>
                    </a:ext>
                  </a:extLst>
                </a:hlinkClick>
              </a:rPr>
              <a:t>Freepik</a:t>
            </a:r>
            <a:endParaRPr b="1" sz="900">
              <a:solidFill>
                <a:schemeClr val="dk1"/>
              </a:solidFill>
              <a:latin typeface="Albert Sans"/>
              <a:ea typeface="Albert Sans"/>
              <a:cs typeface="Albert Sans"/>
              <a:sym typeface="Albert Sans"/>
            </a:endParaRPr>
          </a:p>
        </p:txBody>
      </p:sp>
    </p:spTree>
  </p:cSld>
  <p:clrMapOvr>
    <a:masterClrMapping/>
  </p:clrMapOvr>
</p:sldLayout>
</file>

<file path=ppt/slideLayouts/slideLayout7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ackground">
  <p:cSld name="BLANK_1_1_1_1_1_1_1">
    <p:bg>
      <p:bgPr>
        <a:solidFill>
          <a:schemeClr val="lt1"/>
        </a:solidFill>
      </p:bgPr>
    </p:bg>
    <p:spTree>
      <p:nvGrpSpPr>
        <p:cNvPr id="403" name="Shape 403"/>
        <p:cNvGrpSpPr/>
        <p:nvPr/>
      </p:nvGrpSpPr>
      <p:grpSpPr>
        <a:xfrm>
          <a:off x="0" y="0"/>
          <a:ext cx="0" cy="0"/>
          <a:chOff x="0" y="0"/>
          <a:chExt cx="0" cy="0"/>
        </a:xfrm>
      </p:grpSpPr>
      <p:pic>
        <p:nvPicPr>
          <p:cNvPr id="404" name="Google Shape;404;p74"/>
          <p:cNvPicPr preferRelativeResize="0"/>
          <p:nvPr/>
        </p:nvPicPr>
        <p:blipFill rotWithShape="1">
          <a:blip r:embed="rId2">
            <a:alphaModFix/>
          </a:blip>
          <a:srcRect b="-35825" l="-9163" r="66" t="13471"/>
          <a:stretch/>
        </p:blipFill>
        <p:spPr>
          <a:xfrm flipH="1">
            <a:off x="-10682" y="-2437"/>
            <a:ext cx="3321295" cy="5143500"/>
          </a:xfrm>
          <a:prstGeom prst="rect">
            <a:avLst/>
          </a:prstGeom>
          <a:noFill/>
          <a:ln>
            <a:noFill/>
          </a:ln>
        </p:spPr>
      </p:pic>
      <p:pic>
        <p:nvPicPr>
          <p:cNvPr id="405" name="Google Shape;405;p74"/>
          <p:cNvPicPr preferRelativeResize="0"/>
          <p:nvPr/>
        </p:nvPicPr>
        <p:blipFill rotWithShape="1">
          <a:blip r:embed="rId2">
            <a:alphaModFix/>
          </a:blip>
          <a:srcRect b="-108521" l="-324472" r="23393" t="44962"/>
          <a:stretch/>
        </p:blipFill>
        <p:spPr>
          <a:xfrm flipH="1" rot="10800000">
            <a:off x="-10680" y="-2437"/>
            <a:ext cx="9144080" cy="5148375"/>
          </a:xfrm>
          <a:prstGeom prst="rect">
            <a:avLst/>
          </a:prstGeom>
          <a:noFill/>
          <a:ln>
            <a:noFill/>
          </a:ln>
        </p:spPr>
      </p:pic>
    </p:spTree>
  </p:cSld>
  <p:clrMapOvr>
    <a:masterClrMapping/>
  </p:clrMapOvr>
</p:sldLayout>
</file>

<file path=ppt/slideLayouts/slideLayout7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ackground 1">
  <p:cSld name="BLANK_1_1_1_1_1_1_1_1">
    <p:bg>
      <p:bgPr>
        <a:solidFill>
          <a:schemeClr val="lt1"/>
        </a:solidFill>
      </p:bgPr>
    </p:bg>
    <p:spTree>
      <p:nvGrpSpPr>
        <p:cNvPr id="406" name="Shape 406"/>
        <p:cNvGrpSpPr/>
        <p:nvPr/>
      </p:nvGrpSpPr>
      <p:grpSpPr>
        <a:xfrm>
          <a:off x="0" y="0"/>
          <a:ext cx="0" cy="0"/>
          <a:chOff x="0" y="0"/>
          <a:chExt cx="0" cy="0"/>
        </a:xfrm>
      </p:grpSpPr>
      <p:pic>
        <p:nvPicPr>
          <p:cNvPr id="407" name="Google Shape;407;p75"/>
          <p:cNvPicPr preferRelativeResize="0"/>
          <p:nvPr/>
        </p:nvPicPr>
        <p:blipFill rotWithShape="1">
          <a:blip r:embed="rId2">
            <a:alphaModFix/>
          </a:blip>
          <a:srcRect b="-11633" l="-55210" r="55209" t="15563"/>
          <a:stretch/>
        </p:blipFill>
        <p:spPr>
          <a:xfrm>
            <a:off x="0" y="0"/>
            <a:ext cx="9144000" cy="5143500"/>
          </a:xfrm>
          <a:prstGeom prst="rect">
            <a:avLst/>
          </a:prstGeom>
          <a:noFill/>
          <a:ln>
            <a:noFill/>
          </a:ln>
        </p:spPr>
      </p:pic>
      <p:pic>
        <p:nvPicPr>
          <p:cNvPr id="408" name="Google Shape;408;p75"/>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Tree>
  </p:cSld>
  <p:clrMapOvr>
    <a:masterClrMapping/>
  </p:clrMapOvr>
</p:sldLayout>
</file>

<file path=ppt/slideLayouts/slideLayout73.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slide" type="title">
  <p:cSld name="TITLE">
    <p:bg>
      <p:bgPr>
        <a:solidFill>
          <a:schemeClr val="lt1"/>
        </a:solidFill>
      </p:bgPr>
    </p:bg>
    <p:spTree>
      <p:nvGrpSpPr>
        <p:cNvPr id="412" name="Shape 412"/>
        <p:cNvGrpSpPr/>
        <p:nvPr/>
      </p:nvGrpSpPr>
      <p:grpSpPr>
        <a:xfrm>
          <a:off x="0" y="0"/>
          <a:ext cx="0" cy="0"/>
          <a:chOff x="0" y="0"/>
          <a:chExt cx="0" cy="0"/>
        </a:xfrm>
      </p:grpSpPr>
      <p:pic>
        <p:nvPicPr>
          <p:cNvPr id="413" name="Google Shape;413;p77"/>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pic>
        <p:nvPicPr>
          <p:cNvPr id="414" name="Google Shape;414;p77"/>
          <p:cNvPicPr preferRelativeResize="0"/>
          <p:nvPr/>
        </p:nvPicPr>
        <p:blipFill rotWithShape="1">
          <a:blip r:embed="rId2">
            <a:alphaModFix/>
          </a:blip>
          <a:srcRect b="3880" l="-19689" r="19690" t="48"/>
          <a:stretch/>
        </p:blipFill>
        <p:spPr>
          <a:xfrm>
            <a:off x="0" y="0"/>
            <a:ext cx="9144000" cy="5143500"/>
          </a:xfrm>
          <a:prstGeom prst="rect">
            <a:avLst/>
          </a:prstGeom>
          <a:noFill/>
          <a:ln>
            <a:noFill/>
          </a:ln>
        </p:spPr>
      </p:pic>
      <p:sp>
        <p:nvSpPr>
          <p:cNvPr id="415" name="Google Shape;415;p77"/>
          <p:cNvSpPr txBox="1"/>
          <p:nvPr>
            <p:ph type="ctrTitle"/>
          </p:nvPr>
        </p:nvSpPr>
        <p:spPr>
          <a:xfrm>
            <a:off x="711750" y="1958600"/>
            <a:ext cx="4280100" cy="2649900"/>
          </a:xfrm>
          <a:prstGeom prst="rect">
            <a:avLst/>
          </a:prstGeom>
        </p:spPr>
        <p:txBody>
          <a:bodyPr anchor="t" anchorCtr="0" bIns="91425" lIns="91425" rIns="91425" spcFirstLastPara="1" tIns="91425" wrap="square">
            <a:noAutofit/>
          </a:bodyPr>
          <a:lstStyle>
            <a:lvl1pPr lvl="0">
              <a:lnSpc>
                <a:spcPct val="90000"/>
              </a:lnSpc>
              <a:spcBef>
                <a:spcPts val="0"/>
              </a:spcBef>
              <a:spcAft>
                <a:spcPts val="0"/>
              </a:spcAft>
              <a:buSzPts val="5200"/>
              <a:buNone/>
              <a:defRPr sz="9000"/>
            </a:lvl1pPr>
            <a:lvl2pPr algn="ctr" lvl="1">
              <a:spcBef>
                <a:spcPts val="0"/>
              </a:spcBef>
              <a:spcAft>
                <a:spcPts val="0"/>
              </a:spcAft>
              <a:buSzPts val="5200"/>
              <a:buNone/>
              <a:defRPr sz="5200"/>
            </a:lvl2pPr>
            <a:lvl3pPr algn="ctr" lvl="2">
              <a:spcBef>
                <a:spcPts val="0"/>
              </a:spcBef>
              <a:spcAft>
                <a:spcPts val="0"/>
              </a:spcAft>
              <a:buSzPts val="5200"/>
              <a:buNone/>
              <a:defRPr sz="5200"/>
            </a:lvl3pPr>
            <a:lvl4pPr algn="ctr" lvl="3">
              <a:spcBef>
                <a:spcPts val="0"/>
              </a:spcBef>
              <a:spcAft>
                <a:spcPts val="0"/>
              </a:spcAft>
              <a:buSzPts val="5200"/>
              <a:buNone/>
              <a:defRPr sz="5200"/>
            </a:lvl4pPr>
            <a:lvl5pPr algn="ctr" lvl="4">
              <a:spcBef>
                <a:spcPts val="0"/>
              </a:spcBef>
              <a:spcAft>
                <a:spcPts val="0"/>
              </a:spcAft>
              <a:buSzPts val="5200"/>
              <a:buNone/>
              <a:defRPr sz="5200"/>
            </a:lvl5pPr>
            <a:lvl6pPr algn="ctr" lvl="5">
              <a:spcBef>
                <a:spcPts val="0"/>
              </a:spcBef>
              <a:spcAft>
                <a:spcPts val="0"/>
              </a:spcAft>
              <a:buSzPts val="5200"/>
              <a:buNone/>
              <a:defRPr sz="5200"/>
            </a:lvl6pPr>
            <a:lvl7pPr algn="ctr" lvl="6">
              <a:spcBef>
                <a:spcPts val="0"/>
              </a:spcBef>
              <a:spcAft>
                <a:spcPts val="0"/>
              </a:spcAft>
              <a:buSzPts val="5200"/>
              <a:buNone/>
              <a:defRPr sz="5200"/>
            </a:lvl7pPr>
            <a:lvl8pPr algn="ctr" lvl="7">
              <a:spcBef>
                <a:spcPts val="0"/>
              </a:spcBef>
              <a:spcAft>
                <a:spcPts val="0"/>
              </a:spcAft>
              <a:buSzPts val="5200"/>
              <a:buNone/>
              <a:defRPr sz="5200"/>
            </a:lvl8pPr>
            <a:lvl9pPr algn="ctr" lvl="8">
              <a:spcBef>
                <a:spcPts val="0"/>
              </a:spcBef>
              <a:spcAft>
                <a:spcPts val="0"/>
              </a:spcAft>
              <a:buSzPts val="5200"/>
              <a:buNone/>
              <a:defRPr sz="5200"/>
            </a:lvl9pPr>
          </a:lstStyle>
          <a:p/>
        </p:txBody>
      </p:sp>
      <p:sp>
        <p:nvSpPr>
          <p:cNvPr id="416" name="Google Shape;416;p77"/>
          <p:cNvSpPr txBox="1"/>
          <p:nvPr>
            <p:ph idx="1" type="subTitle"/>
          </p:nvPr>
        </p:nvSpPr>
        <p:spPr>
          <a:xfrm>
            <a:off x="4572000" y="535000"/>
            <a:ext cx="3860400" cy="388200"/>
          </a:xfrm>
          <a:prstGeom prst="rect">
            <a:avLst/>
          </a:prstGeom>
        </p:spPr>
        <p:txBody>
          <a:bodyPr anchor="t" anchorCtr="0" bIns="91425" lIns="91425" rIns="91425" spcFirstLastPara="1" tIns="91425" wrap="square">
            <a:noAutofit/>
          </a:bodyPr>
          <a:lstStyle>
            <a:lvl1pPr algn="r" lvl="0">
              <a:lnSpc>
                <a:spcPct val="100000"/>
              </a:lnSpc>
              <a:spcBef>
                <a:spcPts val="0"/>
              </a:spcBef>
              <a:spcAft>
                <a:spcPts val="0"/>
              </a:spcAft>
              <a:buSzPts val="1200"/>
              <a:buNone/>
              <a:defRPr sz="1400"/>
            </a:lvl1pPr>
            <a:lvl2pPr algn="ctr" lvl="1">
              <a:lnSpc>
                <a:spcPct val="100000"/>
              </a:lnSpc>
              <a:spcBef>
                <a:spcPts val="0"/>
              </a:spcBef>
              <a:spcAft>
                <a:spcPts val="0"/>
              </a:spcAft>
              <a:buSzPts val="1800"/>
              <a:buNone/>
              <a:defRPr sz="1800"/>
            </a:lvl2pPr>
            <a:lvl3pPr algn="ctr" lvl="2">
              <a:lnSpc>
                <a:spcPct val="100000"/>
              </a:lnSpc>
              <a:spcBef>
                <a:spcPts val="0"/>
              </a:spcBef>
              <a:spcAft>
                <a:spcPts val="0"/>
              </a:spcAft>
              <a:buSzPts val="1800"/>
              <a:buNone/>
              <a:defRPr sz="1800"/>
            </a:lvl3pPr>
            <a:lvl4pPr algn="ctr" lvl="3">
              <a:lnSpc>
                <a:spcPct val="100000"/>
              </a:lnSpc>
              <a:spcBef>
                <a:spcPts val="0"/>
              </a:spcBef>
              <a:spcAft>
                <a:spcPts val="0"/>
              </a:spcAft>
              <a:buSzPts val="1800"/>
              <a:buNone/>
              <a:defRPr sz="1800"/>
            </a:lvl4pPr>
            <a:lvl5pPr algn="ctr" lvl="4">
              <a:lnSpc>
                <a:spcPct val="100000"/>
              </a:lnSpc>
              <a:spcBef>
                <a:spcPts val="0"/>
              </a:spcBef>
              <a:spcAft>
                <a:spcPts val="0"/>
              </a:spcAft>
              <a:buSzPts val="1800"/>
              <a:buNone/>
              <a:defRPr sz="1800"/>
            </a:lvl5pPr>
            <a:lvl6pPr algn="ctr" lvl="5">
              <a:lnSpc>
                <a:spcPct val="100000"/>
              </a:lnSpc>
              <a:spcBef>
                <a:spcPts val="0"/>
              </a:spcBef>
              <a:spcAft>
                <a:spcPts val="0"/>
              </a:spcAft>
              <a:buSzPts val="1800"/>
              <a:buNone/>
              <a:defRPr sz="1800"/>
            </a:lvl6pPr>
            <a:lvl7pPr algn="ctr" lvl="6">
              <a:lnSpc>
                <a:spcPct val="100000"/>
              </a:lnSpc>
              <a:spcBef>
                <a:spcPts val="0"/>
              </a:spcBef>
              <a:spcAft>
                <a:spcPts val="0"/>
              </a:spcAft>
              <a:buSzPts val="1800"/>
              <a:buNone/>
              <a:defRPr sz="1800"/>
            </a:lvl7pPr>
            <a:lvl8pPr algn="ctr" lvl="7">
              <a:lnSpc>
                <a:spcPct val="100000"/>
              </a:lnSpc>
              <a:spcBef>
                <a:spcPts val="0"/>
              </a:spcBef>
              <a:spcAft>
                <a:spcPts val="0"/>
              </a:spcAft>
              <a:buSzPts val="1800"/>
              <a:buNone/>
              <a:defRPr sz="1800"/>
            </a:lvl8pPr>
            <a:lvl9pPr algn="ctr" lvl="8">
              <a:lnSpc>
                <a:spcPct val="100000"/>
              </a:lnSpc>
              <a:spcBef>
                <a:spcPts val="0"/>
              </a:spcBef>
              <a:spcAft>
                <a:spcPts val="0"/>
              </a:spcAft>
              <a:buSzPts val="1800"/>
              <a:buNone/>
              <a:defRPr sz="1800"/>
            </a:lvl9pPr>
          </a:lstStyle>
          <a:p/>
        </p:txBody>
      </p:sp>
    </p:spTree>
  </p:cSld>
  <p:clrMapOvr>
    <a:masterClrMapping/>
  </p:clrMapOvr>
</p:sldLayout>
</file>

<file path=ppt/slideLayouts/slideLayout7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header" type="secHead">
  <p:cSld name="SECTION_HEADER">
    <p:bg>
      <p:bgPr>
        <a:solidFill>
          <a:schemeClr val="lt1"/>
        </a:solidFill>
      </p:bgPr>
    </p:bg>
    <p:spTree>
      <p:nvGrpSpPr>
        <p:cNvPr id="417" name="Shape 417"/>
        <p:cNvGrpSpPr/>
        <p:nvPr/>
      </p:nvGrpSpPr>
      <p:grpSpPr>
        <a:xfrm>
          <a:off x="0" y="0"/>
          <a:ext cx="0" cy="0"/>
          <a:chOff x="0" y="0"/>
          <a:chExt cx="0" cy="0"/>
        </a:xfrm>
      </p:grpSpPr>
      <p:pic>
        <p:nvPicPr>
          <p:cNvPr id="418" name="Google Shape;418;p78"/>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419" name="Google Shape;419;p78"/>
          <p:cNvPicPr preferRelativeResize="0"/>
          <p:nvPr/>
        </p:nvPicPr>
        <p:blipFill rotWithShape="1">
          <a:blip r:embed="rId3">
            <a:alphaModFix/>
          </a:blip>
          <a:srcRect b="-40" l="52" r="-9" t="30"/>
          <a:stretch/>
        </p:blipFill>
        <p:spPr>
          <a:xfrm rot="10800000">
            <a:off x="5864950" y="-3275"/>
            <a:ext cx="3279050" cy="5146775"/>
          </a:xfrm>
          <a:prstGeom prst="rect">
            <a:avLst/>
          </a:prstGeom>
          <a:noFill/>
          <a:ln>
            <a:noFill/>
          </a:ln>
        </p:spPr>
      </p:pic>
      <p:sp>
        <p:nvSpPr>
          <p:cNvPr id="420" name="Google Shape;420;p78"/>
          <p:cNvSpPr txBox="1"/>
          <p:nvPr>
            <p:ph type="title"/>
          </p:nvPr>
        </p:nvSpPr>
        <p:spPr>
          <a:xfrm>
            <a:off x="715100" y="3328050"/>
            <a:ext cx="7708800" cy="1253700"/>
          </a:xfrm>
          <a:prstGeom prst="rect">
            <a:avLst/>
          </a:prstGeom>
        </p:spPr>
        <p:txBody>
          <a:bodyPr anchor="t" anchorCtr="0" bIns="91425" lIns="91425" rIns="91425" spcFirstLastPara="1" tIns="91425" wrap="square">
            <a:noAutofit/>
          </a:bodyPr>
          <a:lstStyle>
            <a:lvl1pPr lvl="0">
              <a:spcBef>
                <a:spcPts val="0"/>
              </a:spcBef>
              <a:spcAft>
                <a:spcPts val="0"/>
              </a:spcAft>
              <a:buSzPts val="3600"/>
              <a:buNone/>
              <a:defRPr sz="7000"/>
            </a:lvl1pPr>
            <a:lvl2pPr algn="ctr" lvl="1">
              <a:spcBef>
                <a:spcPts val="0"/>
              </a:spcBef>
              <a:spcAft>
                <a:spcPts val="0"/>
              </a:spcAft>
              <a:buSzPts val="3600"/>
              <a:buNone/>
              <a:defRPr sz="3600"/>
            </a:lvl2pPr>
            <a:lvl3pPr algn="ctr" lvl="2">
              <a:spcBef>
                <a:spcPts val="0"/>
              </a:spcBef>
              <a:spcAft>
                <a:spcPts val="0"/>
              </a:spcAft>
              <a:buSzPts val="3600"/>
              <a:buNone/>
              <a:defRPr sz="3600"/>
            </a:lvl3pPr>
            <a:lvl4pPr algn="ctr" lvl="3">
              <a:spcBef>
                <a:spcPts val="0"/>
              </a:spcBef>
              <a:spcAft>
                <a:spcPts val="0"/>
              </a:spcAft>
              <a:buSzPts val="3600"/>
              <a:buNone/>
              <a:defRPr sz="3600"/>
            </a:lvl4pPr>
            <a:lvl5pPr algn="ctr" lvl="4">
              <a:spcBef>
                <a:spcPts val="0"/>
              </a:spcBef>
              <a:spcAft>
                <a:spcPts val="0"/>
              </a:spcAft>
              <a:buSzPts val="3600"/>
              <a:buNone/>
              <a:defRPr sz="3600"/>
            </a:lvl5pPr>
            <a:lvl6pPr algn="ctr" lvl="5">
              <a:spcBef>
                <a:spcPts val="0"/>
              </a:spcBef>
              <a:spcAft>
                <a:spcPts val="0"/>
              </a:spcAft>
              <a:buSzPts val="3600"/>
              <a:buNone/>
              <a:defRPr sz="3600"/>
            </a:lvl6pPr>
            <a:lvl7pPr algn="ctr" lvl="6">
              <a:spcBef>
                <a:spcPts val="0"/>
              </a:spcBef>
              <a:spcAft>
                <a:spcPts val="0"/>
              </a:spcAft>
              <a:buSzPts val="3600"/>
              <a:buNone/>
              <a:defRPr sz="3600"/>
            </a:lvl7pPr>
            <a:lvl8pPr algn="ctr" lvl="7">
              <a:spcBef>
                <a:spcPts val="0"/>
              </a:spcBef>
              <a:spcAft>
                <a:spcPts val="0"/>
              </a:spcAft>
              <a:buSzPts val="3600"/>
              <a:buNone/>
              <a:defRPr sz="3600"/>
            </a:lvl8pPr>
            <a:lvl9pPr algn="ctr" lvl="8">
              <a:spcBef>
                <a:spcPts val="0"/>
              </a:spcBef>
              <a:spcAft>
                <a:spcPts val="0"/>
              </a:spcAft>
              <a:buSzPts val="3600"/>
              <a:buNone/>
              <a:defRPr sz="3600"/>
            </a:lvl9pPr>
          </a:lstStyle>
          <a:p/>
        </p:txBody>
      </p:sp>
      <p:sp>
        <p:nvSpPr>
          <p:cNvPr id="421" name="Google Shape;421;p78"/>
          <p:cNvSpPr txBox="1"/>
          <p:nvPr>
            <p:ph hasCustomPrompt="1" idx="2" type="title"/>
          </p:nvPr>
        </p:nvSpPr>
        <p:spPr>
          <a:xfrm>
            <a:off x="715100" y="2074250"/>
            <a:ext cx="7708800" cy="1253700"/>
          </a:xfrm>
          <a:prstGeom prst="rect">
            <a:avLst/>
          </a:prstGeom>
        </p:spPr>
        <p:txBody>
          <a:bodyPr anchor="b" anchorCtr="0" bIns="91425" lIns="91425" rIns="91425" spcFirstLastPara="1" tIns="91425" wrap="square">
            <a:noAutofit/>
          </a:bodyPr>
          <a:lstStyle>
            <a:lvl1pPr lvl="0">
              <a:spcBef>
                <a:spcPts val="0"/>
              </a:spcBef>
              <a:spcAft>
                <a:spcPts val="0"/>
              </a:spcAft>
              <a:buClr>
                <a:schemeClr val="lt2"/>
              </a:buClr>
              <a:buSzPts val="6000"/>
              <a:buNone/>
              <a:defRPr sz="7000">
                <a:solidFill>
                  <a:schemeClr val="lt2"/>
                </a:solidFill>
              </a:defRPr>
            </a:lvl1pPr>
            <a:lvl2pPr algn="ctr" lvl="1">
              <a:spcBef>
                <a:spcPts val="0"/>
              </a:spcBef>
              <a:spcAft>
                <a:spcPts val="0"/>
              </a:spcAft>
              <a:buClr>
                <a:schemeClr val="lt2"/>
              </a:buClr>
              <a:buSzPts val="6000"/>
              <a:buNone/>
              <a:defRPr sz="6000">
                <a:solidFill>
                  <a:schemeClr val="lt2"/>
                </a:solidFill>
              </a:defRPr>
            </a:lvl2pPr>
            <a:lvl3pPr algn="ctr" lvl="2">
              <a:spcBef>
                <a:spcPts val="0"/>
              </a:spcBef>
              <a:spcAft>
                <a:spcPts val="0"/>
              </a:spcAft>
              <a:buClr>
                <a:schemeClr val="lt2"/>
              </a:buClr>
              <a:buSzPts val="6000"/>
              <a:buNone/>
              <a:defRPr sz="6000">
                <a:solidFill>
                  <a:schemeClr val="lt2"/>
                </a:solidFill>
              </a:defRPr>
            </a:lvl3pPr>
            <a:lvl4pPr algn="ctr" lvl="3">
              <a:spcBef>
                <a:spcPts val="0"/>
              </a:spcBef>
              <a:spcAft>
                <a:spcPts val="0"/>
              </a:spcAft>
              <a:buClr>
                <a:schemeClr val="lt2"/>
              </a:buClr>
              <a:buSzPts val="6000"/>
              <a:buNone/>
              <a:defRPr sz="6000">
                <a:solidFill>
                  <a:schemeClr val="lt2"/>
                </a:solidFill>
              </a:defRPr>
            </a:lvl4pPr>
            <a:lvl5pPr algn="ctr" lvl="4">
              <a:spcBef>
                <a:spcPts val="0"/>
              </a:spcBef>
              <a:spcAft>
                <a:spcPts val="0"/>
              </a:spcAft>
              <a:buClr>
                <a:schemeClr val="lt2"/>
              </a:buClr>
              <a:buSzPts val="6000"/>
              <a:buNone/>
              <a:defRPr sz="6000">
                <a:solidFill>
                  <a:schemeClr val="lt2"/>
                </a:solidFill>
              </a:defRPr>
            </a:lvl5pPr>
            <a:lvl6pPr algn="ctr" lvl="5">
              <a:spcBef>
                <a:spcPts val="0"/>
              </a:spcBef>
              <a:spcAft>
                <a:spcPts val="0"/>
              </a:spcAft>
              <a:buClr>
                <a:schemeClr val="lt2"/>
              </a:buClr>
              <a:buSzPts val="6000"/>
              <a:buNone/>
              <a:defRPr sz="6000">
                <a:solidFill>
                  <a:schemeClr val="lt2"/>
                </a:solidFill>
              </a:defRPr>
            </a:lvl6pPr>
            <a:lvl7pPr algn="ctr" lvl="6">
              <a:spcBef>
                <a:spcPts val="0"/>
              </a:spcBef>
              <a:spcAft>
                <a:spcPts val="0"/>
              </a:spcAft>
              <a:buClr>
                <a:schemeClr val="lt2"/>
              </a:buClr>
              <a:buSzPts val="6000"/>
              <a:buNone/>
              <a:defRPr sz="6000">
                <a:solidFill>
                  <a:schemeClr val="lt2"/>
                </a:solidFill>
              </a:defRPr>
            </a:lvl7pPr>
            <a:lvl8pPr algn="ctr" lvl="7">
              <a:spcBef>
                <a:spcPts val="0"/>
              </a:spcBef>
              <a:spcAft>
                <a:spcPts val="0"/>
              </a:spcAft>
              <a:buClr>
                <a:schemeClr val="lt2"/>
              </a:buClr>
              <a:buSzPts val="6000"/>
              <a:buNone/>
              <a:defRPr sz="6000">
                <a:solidFill>
                  <a:schemeClr val="lt2"/>
                </a:solidFill>
              </a:defRPr>
            </a:lvl8pPr>
            <a:lvl9pPr algn="ctr" lvl="8">
              <a:spcBef>
                <a:spcPts val="0"/>
              </a:spcBef>
              <a:spcAft>
                <a:spcPts val="0"/>
              </a:spcAft>
              <a:buClr>
                <a:schemeClr val="lt2"/>
              </a:buClr>
              <a:buSzPts val="6000"/>
              <a:buNone/>
              <a:defRPr sz="6000">
                <a:solidFill>
                  <a:schemeClr val="lt2"/>
                </a:solidFill>
              </a:defRPr>
            </a:lvl9pPr>
          </a:lstStyle>
          <a:p>
            <a:r>
              <a:t>xx%</a:t>
            </a:r>
          </a:p>
        </p:txBody>
      </p:sp>
      <p:sp>
        <p:nvSpPr>
          <p:cNvPr id="422" name="Google Shape;422;p78"/>
          <p:cNvSpPr txBox="1"/>
          <p:nvPr>
            <p:ph idx="1" type="subTitle"/>
          </p:nvPr>
        </p:nvSpPr>
        <p:spPr>
          <a:xfrm>
            <a:off x="4572000" y="535000"/>
            <a:ext cx="3856800" cy="3882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7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body" type="tx">
  <p:cSld name="TITLE_AND_BODY">
    <p:bg>
      <p:bgPr>
        <a:solidFill>
          <a:schemeClr val="lt1"/>
        </a:solidFill>
      </p:bgPr>
    </p:bg>
    <p:spTree>
      <p:nvGrpSpPr>
        <p:cNvPr id="423" name="Shape 423"/>
        <p:cNvGrpSpPr/>
        <p:nvPr/>
      </p:nvGrpSpPr>
      <p:grpSpPr>
        <a:xfrm>
          <a:off x="0" y="0"/>
          <a:ext cx="0" cy="0"/>
          <a:chOff x="0" y="0"/>
          <a:chExt cx="0" cy="0"/>
        </a:xfrm>
      </p:grpSpPr>
      <p:pic>
        <p:nvPicPr>
          <p:cNvPr id="424" name="Google Shape;424;p79"/>
          <p:cNvPicPr preferRelativeResize="0"/>
          <p:nvPr/>
        </p:nvPicPr>
        <p:blipFill rotWithShape="1">
          <a:blip r:embed="rId2">
            <a:alphaModFix/>
          </a:blip>
          <a:srcRect b="41635" l="217172" r="277747" t="-83399"/>
          <a:stretch/>
        </p:blipFill>
        <p:spPr>
          <a:xfrm>
            <a:off x="1325" y="-1637"/>
            <a:ext cx="9141450" cy="5146775"/>
          </a:xfrm>
          <a:prstGeom prst="rect">
            <a:avLst/>
          </a:prstGeom>
          <a:noFill/>
          <a:ln>
            <a:noFill/>
          </a:ln>
        </p:spPr>
      </p:pic>
      <p:sp>
        <p:nvSpPr>
          <p:cNvPr id="425" name="Google Shape;425;p79"/>
          <p:cNvSpPr txBox="1"/>
          <p:nvPr>
            <p:ph type="title"/>
          </p:nvPr>
        </p:nvSpPr>
        <p:spPr>
          <a:xfrm>
            <a:off x="715100" y="535000"/>
            <a:ext cx="3856800" cy="9489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426" name="Google Shape;426;p79"/>
          <p:cNvSpPr txBox="1"/>
          <p:nvPr>
            <p:ph idx="1" type="body"/>
          </p:nvPr>
        </p:nvSpPr>
        <p:spPr>
          <a:xfrm>
            <a:off x="715100" y="1636300"/>
            <a:ext cx="3856800" cy="18948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
        <p:nvSpPr>
          <p:cNvPr id="427" name="Google Shape;427;p79"/>
          <p:cNvSpPr/>
          <p:nvPr>
            <p:ph idx="2" type="pic"/>
          </p:nvPr>
        </p:nvSpPr>
        <p:spPr>
          <a:xfrm>
            <a:off x="5715175" y="75"/>
            <a:ext cx="3429000" cy="5143500"/>
          </a:xfrm>
          <a:prstGeom prst="rect">
            <a:avLst/>
          </a:prstGeom>
          <a:noFill/>
          <a:ln>
            <a:noFill/>
          </a:ln>
        </p:spPr>
      </p:sp>
    </p:spTree>
  </p:cSld>
  <p:clrMapOvr>
    <a:masterClrMapping/>
  </p:clrMapOvr>
</p:sldLayout>
</file>

<file path=ppt/slideLayouts/slideLayout7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wo columns" type="twoColTx">
  <p:cSld name="TITLE_AND_TWO_COLUMNS">
    <p:bg>
      <p:bgPr>
        <a:solidFill>
          <a:schemeClr val="lt1"/>
        </a:solidFill>
      </p:bgPr>
    </p:bg>
    <p:spTree>
      <p:nvGrpSpPr>
        <p:cNvPr id="428" name="Shape 428"/>
        <p:cNvGrpSpPr/>
        <p:nvPr/>
      </p:nvGrpSpPr>
      <p:grpSpPr>
        <a:xfrm>
          <a:off x="0" y="0"/>
          <a:ext cx="0" cy="0"/>
          <a:chOff x="0" y="0"/>
          <a:chExt cx="0" cy="0"/>
        </a:xfrm>
      </p:grpSpPr>
      <p:pic>
        <p:nvPicPr>
          <p:cNvPr id="429" name="Google Shape;429;p80"/>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
        <p:nvSpPr>
          <p:cNvPr id="430" name="Google Shape;430;p80"/>
          <p:cNvSpPr txBox="1"/>
          <p:nvPr>
            <p:ph idx="1" type="subTitle"/>
          </p:nvPr>
        </p:nvSpPr>
        <p:spPr>
          <a:xfrm>
            <a:off x="1189750" y="1742900"/>
            <a:ext cx="2907600" cy="21798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431" name="Google Shape;431;p80"/>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432" name="Google Shape;432;p80"/>
          <p:cNvSpPr txBox="1"/>
          <p:nvPr>
            <p:ph idx="2" type="subTitle"/>
          </p:nvPr>
        </p:nvSpPr>
        <p:spPr>
          <a:xfrm>
            <a:off x="5046650" y="1742900"/>
            <a:ext cx="2907600" cy="21798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7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type="titleOnly">
  <p:cSld name="TITLE_ONLY">
    <p:bg>
      <p:bgPr>
        <a:solidFill>
          <a:schemeClr val="lt1"/>
        </a:solidFill>
      </p:bgPr>
    </p:bg>
    <p:spTree>
      <p:nvGrpSpPr>
        <p:cNvPr id="433" name="Shape 433"/>
        <p:cNvGrpSpPr/>
        <p:nvPr/>
      </p:nvGrpSpPr>
      <p:grpSpPr>
        <a:xfrm>
          <a:off x="0" y="0"/>
          <a:ext cx="0" cy="0"/>
          <a:chOff x="0" y="0"/>
          <a:chExt cx="0" cy="0"/>
        </a:xfrm>
      </p:grpSpPr>
      <p:pic>
        <p:nvPicPr>
          <p:cNvPr id="434" name="Google Shape;434;p81"/>
          <p:cNvPicPr preferRelativeResize="0"/>
          <p:nvPr/>
        </p:nvPicPr>
        <p:blipFill rotWithShape="1">
          <a:blip r:embed="rId2">
            <a:alphaModFix/>
          </a:blip>
          <a:srcRect b="47851" l="107460" r="439313" t="-108210"/>
          <a:stretch/>
        </p:blipFill>
        <p:spPr>
          <a:xfrm rot="10800000">
            <a:off x="1325" y="-1637"/>
            <a:ext cx="9141450" cy="5146775"/>
          </a:xfrm>
          <a:prstGeom prst="rect">
            <a:avLst/>
          </a:prstGeom>
          <a:noFill/>
          <a:ln>
            <a:noFill/>
          </a:ln>
        </p:spPr>
      </p:pic>
      <p:sp>
        <p:nvSpPr>
          <p:cNvPr id="435" name="Google Shape;435;p81"/>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7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One column text">
  <p:cSld name="ONE_COLUMN_TEXT">
    <p:bg>
      <p:bgPr>
        <a:solidFill>
          <a:schemeClr val="lt1"/>
        </a:solidFill>
      </p:bgPr>
    </p:bg>
    <p:spTree>
      <p:nvGrpSpPr>
        <p:cNvPr id="436" name="Shape 436"/>
        <p:cNvGrpSpPr/>
        <p:nvPr/>
      </p:nvGrpSpPr>
      <p:grpSpPr>
        <a:xfrm>
          <a:off x="0" y="0"/>
          <a:ext cx="0" cy="0"/>
          <a:chOff x="0" y="0"/>
          <a:chExt cx="0" cy="0"/>
        </a:xfrm>
      </p:grpSpPr>
      <p:pic>
        <p:nvPicPr>
          <p:cNvPr id="437" name="Google Shape;437;p82"/>
          <p:cNvPicPr preferRelativeResize="0"/>
          <p:nvPr/>
        </p:nvPicPr>
        <p:blipFill rotWithShape="1">
          <a:blip r:embed="rId2">
            <a:alphaModFix/>
          </a:blip>
          <a:srcRect b="34585" l="148130" r="274897" t="-50527"/>
          <a:stretch/>
        </p:blipFill>
        <p:spPr>
          <a:xfrm>
            <a:off x="1325" y="-1637"/>
            <a:ext cx="9141450" cy="5146775"/>
          </a:xfrm>
          <a:prstGeom prst="rect">
            <a:avLst/>
          </a:prstGeom>
          <a:noFill/>
          <a:ln>
            <a:noFill/>
          </a:ln>
        </p:spPr>
      </p:pic>
      <p:sp>
        <p:nvSpPr>
          <p:cNvPr id="438" name="Google Shape;438;p82"/>
          <p:cNvSpPr txBox="1"/>
          <p:nvPr>
            <p:ph type="title"/>
          </p:nvPr>
        </p:nvSpPr>
        <p:spPr>
          <a:xfrm>
            <a:off x="715100" y="535000"/>
            <a:ext cx="3856800" cy="9540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439" name="Google Shape;439;p82"/>
          <p:cNvSpPr txBox="1"/>
          <p:nvPr>
            <p:ph idx="1" type="body"/>
          </p:nvPr>
        </p:nvSpPr>
        <p:spPr>
          <a:xfrm>
            <a:off x="715100" y="1641400"/>
            <a:ext cx="3856800" cy="7263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
        <p:nvSpPr>
          <p:cNvPr id="440" name="Google Shape;440;p82"/>
          <p:cNvSpPr/>
          <p:nvPr>
            <p:ph idx="2" type="pic"/>
          </p:nvPr>
        </p:nvSpPr>
        <p:spPr>
          <a:xfrm>
            <a:off x="5714900" y="-75"/>
            <a:ext cx="3429000" cy="5143500"/>
          </a:xfrm>
          <a:prstGeom prst="rect">
            <a:avLst/>
          </a:prstGeom>
          <a:noFill/>
          <a:ln>
            <a:noFill/>
          </a:ln>
        </p:spPr>
      </p:sp>
    </p:spTree>
  </p:cSld>
  <p:clrMapOvr>
    <a:masterClrMapping/>
  </p:clrMapOvr>
</p:sldLayout>
</file>

<file path=ppt/slideLayouts/slideLayout7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Main point">
  <p:cSld name="MAIN_POINT">
    <p:bg>
      <p:bgPr>
        <a:solidFill>
          <a:schemeClr val="lt1"/>
        </a:solidFill>
      </p:bgPr>
    </p:bg>
    <p:spTree>
      <p:nvGrpSpPr>
        <p:cNvPr id="441" name="Shape 441"/>
        <p:cNvGrpSpPr/>
        <p:nvPr/>
      </p:nvGrpSpPr>
      <p:grpSpPr>
        <a:xfrm>
          <a:off x="0" y="0"/>
          <a:ext cx="0" cy="0"/>
          <a:chOff x="0" y="0"/>
          <a:chExt cx="0" cy="0"/>
        </a:xfrm>
      </p:grpSpPr>
      <p:pic>
        <p:nvPicPr>
          <p:cNvPr id="442" name="Google Shape;442;p83"/>
          <p:cNvPicPr preferRelativeResize="0"/>
          <p:nvPr/>
        </p:nvPicPr>
        <p:blipFill rotWithShape="1">
          <a:blip r:embed="rId2">
            <a:alphaModFix/>
          </a:blip>
          <a:srcRect b="3880" l="-19689" r="19690" t="48"/>
          <a:stretch/>
        </p:blipFill>
        <p:spPr>
          <a:xfrm>
            <a:off x="0" y="0"/>
            <a:ext cx="9144000" cy="5143500"/>
          </a:xfrm>
          <a:prstGeom prst="rect">
            <a:avLst/>
          </a:prstGeom>
          <a:noFill/>
          <a:ln>
            <a:noFill/>
          </a:ln>
        </p:spPr>
      </p:pic>
      <p:sp>
        <p:nvSpPr>
          <p:cNvPr id="443" name="Google Shape;443;p83"/>
          <p:cNvSpPr txBox="1"/>
          <p:nvPr>
            <p:ph type="title"/>
          </p:nvPr>
        </p:nvSpPr>
        <p:spPr>
          <a:xfrm>
            <a:off x="715100" y="535000"/>
            <a:ext cx="7713900" cy="2317200"/>
          </a:xfrm>
          <a:prstGeom prst="rect">
            <a:avLst/>
          </a:prstGeom>
        </p:spPr>
        <p:txBody>
          <a:bodyPr anchor="t" anchorCtr="0" bIns="91425" lIns="91425" rIns="91425" spcFirstLastPara="1" tIns="91425" wrap="square">
            <a:noAutofit/>
          </a:bodyPr>
          <a:lstStyle>
            <a:lvl1pPr lvl="0">
              <a:spcBef>
                <a:spcPts val="0"/>
              </a:spcBef>
              <a:spcAft>
                <a:spcPts val="0"/>
              </a:spcAft>
              <a:buSzPts val="6000"/>
              <a:buNone/>
              <a:defRPr sz="7000"/>
            </a:lvl1pPr>
            <a:lvl2pPr algn="ctr" lvl="1">
              <a:spcBef>
                <a:spcPts val="0"/>
              </a:spcBef>
              <a:spcAft>
                <a:spcPts val="0"/>
              </a:spcAft>
              <a:buSzPts val="6000"/>
              <a:buNone/>
              <a:defRPr sz="6000"/>
            </a:lvl2pPr>
            <a:lvl3pPr algn="ctr" lvl="2">
              <a:spcBef>
                <a:spcPts val="0"/>
              </a:spcBef>
              <a:spcAft>
                <a:spcPts val="0"/>
              </a:spcAft>
              <a:buSzPts val="6000"/>
              <a:buNone/>
              <a:defRPr sz="6000"/>
            </a:lvl3pPr>
            <a:lvl4pPr algn="ctr" lvl="3">
              <a:spcBef>
                <a:spcPts val="0"/>
              </a:spcBef>
              <a:spcAft>
                <a:spcPts val="0"/>
              </a:spcAft>
              <a:buSzPts val="6000"/>
              <a:buNone/>
              <a:defRPr sz="6000"/>
            </a:lvl4pPr>
            <a:lvl5pPr algn="ctr" lvl="4">
              <a:spcBef>
                <a:spcPts val="0"/>
              </a:spcBef>
              <a:spcAft>
                <a:spcPts val="0"/>
              </a:spcAft>
              <a:buSzPts val="6000"/>
              <a:buNone/>
              <a:defRPr sz="6000"/>
            </a:lvl5pPr>
            <a:lvl6pPr algn="ctr" lvl="5">
              <a:spcBef>
                <a:spcPts val="0"/>
              </a:spcBef>
              <a:spcAft>
                <a:spcPts val="0"/>
              </a:spcAft>
              <a:buSzPts val="6000"/>
              <a:buNone/>
              <a:defRPr sz="6000"/>
            </a:lvl6pPr>
            <a:lvl7pPr algn="ctr" lvl="6">
              <a:spcBef>
                <a:spcPts val="0"/>
              </a:spcBef>
              <a:spcAft>
                <a:spcPts val="0"/>
              </a:spcAft>
              <a:buSzPts val="6000"/>
              <a:buNone/>
              <a:defRPr sz="6000"/>
            </a:lvl7pPr>
            <a:lvl8pPr algn="ctr" lvl="7">
              <a:spcBef>
                <a:spcPts val="0"/>
              </a:spcBef>
              <a:spcAft>
                <a:spcPts val="0"/>
              </a:spcAft>
              <a:buSzPts val="6000"/>
              <a:buNone/>
              <a:defRPr sz="6000"/>
            </a:lvl8pPr>
            <a:lvl9pPr algn="ctr" lvl="8">
              <a:spcBef>
                <a:spcPts val="0"/>
              </a:spcBef>
              <a:spcAft>
                <a:spcPts val="0"/>
              </a:spcAft>
              <a:buSzPts val="6000"/>
              <a:buNone/>
              <a:defRPr sz="6000"/>
            </a:lvl9pPr>
          </a:lstStyle>
          <a:p/>
        </p:txBody>
      </p:sp>
    </p:spTree>
  </p:cSld>
  <p:clrMapOvr>
    <a:masterClrMapping/>
  </p:clrMapOvr>
</p:sldLayout>
</file>

<file path=ppt/slideLayouts/slideLayout8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title and description">
  <p:cSld name="SECTION_TITLE_AND_DESCRIPTION">
    <p:bg>
      <p:bgPr>
        <a:solidFill>
          <a:schemeClr val="lt1"/>
        </a:solidFill>
      </p:bgPr>
    </p:bg>
    <p:spTree>
      <p:nvGrpSpPr>
        <p:cNvPr id="444" name="Shape 444"/>
        <p:cNvGrpSpPr/>
        <p:nvPr/>
      </p:nvGrpSpPr>
      <p:grpSpPr>
        <a:xfrm>
          <a:off x="0" y="0"/>
          <a:ext cx="0" cy="0"/>
          <a:chOff x="0" y="0"/>
          <a:chExt cx="0" cy="0"/>
        </a:xfrm>
      </p:grpSpPr>
      <p:pic>
        <p:nvPicPr>
          <p:cNvPr id="445" name="Google Shape;445;p84"/>
          <p:cNvPicPr preferRelativeResize="0"/>
          <p:nvPr/>
        </p:nvPicPr>
        <p:blipFill rotWithShape="1">
          <a:blip r:embed="rId2">
            <a:alphaModFix/>
          </a:blip>
          <a:srcRect b="-46104" l="7043" r="-48486" t="10220"/>
          <a:stretch/>
        </p:blipFill>
        <p:spPr>
          <a:xfrm flipH="1" rot="10800000">
            <a:off x="-12" y="-2285"/>
            <a:ext cx="9144000" cy="5148070"/>
          </a:xfrm>
          <a:prstGeom prst="rect">
            <a:avLst/>
          </a:prstGeom>
          <a:noFill/>
          <a:ln>
            <a:noFill/>
          </a:ln>
        </p:spPr>
      </p:pic>
      <p:sp>
        <p:nvSpPr>
          <p:cNvPr id="446" name="Google Shape;446;p84"/>
          <p:cNvSpPr txBox="1"/>
          <p:nvPr>
            <p:ph type="title"/>
          </p:nvPr>
        </p:nvSpPr>
        <p:spPr>
          <a:xfrm>
            <a:off x="720000" y="535000"/>
            <a:ext cx="5925300" cy="1250400"/>
          </a:xfrm>
          <a:prstGeom prst="rect">
            <a:avLst/>
          </a:prstGeom>
        </p:spPr>
        <p:txBody>
          <a:bodyPr anchor="t" anchorCtr="0" bIns="91425" lIns="91425" rIns="91425" spcFirstLastPara="1" tIns="91425" wrap="square">
            <a:noAutofit/>
          </a:bodyPr>
          <a:lstStyle>
            <a:lvl1pPr lvl="0">
              <a:spcBef>
                <a:spcPts val="0"/>
              </a:spcBef>
              <a:spcAft>
                <a:spcPts val="0"/>
              </a:spcAft>
              <a:buSzPts val="3600"/>
              <a:buNone/>
              <a:defRPr sz="7000"/>
            </a:lvl1pPr>
            <a:lvl2pPr algn="ctr" lvl="1">
              <a:spcBef>
                <a:spcPts val="0"/>
              </a:spcBef>
              <a:spcAft>
                <a:spcPts val="0"/>
              </a:spcAft>
              <a:buSzPts val="3600"/>
              <a:buNone/>
              <a:defRPr sz="3600"/>
            </a:lvl2pPr>
            <a:lvl3pPr algn="ctr" lvl="2">
              <a:spcBef>
                <a:spcPts val="0"/>
              </a:spcBef>
              <a:spcAft>
                <a:spcPts val="0"/>
              </a:spcAft>
              <a:buSzPts val="3600"/>
              <a:buNone/>
              <a:defRPr sz="3600"/>
            </a:lvl3pPr>
            <a:lvl4pPr algn="ctr" lvl="3">
              <a:spcBef>
                <a:spcPts val="0"/>
              </a:spcBef>
              <a:spcAft>
                <a:spcPts val="0"/>
              </a:spcAft>
              <a:buSzPts val="3600"/>
              <a:buNone/>
              <a:defRPr sz="3600"/>
            </a:lvl4pPr>
            <a:lvl5pPr algn="ctr" lvl="4">
              <a:spcBef>
                <a:spcPts val="0"/>
              </a:spcBef>
              <a:spcAft>
                <a:spcPts val="0"/>
              </a:spcAft>
              <a:buSzPts val="3600"/>
              <a:buNone/>
              <a:defRPr sz="3600"/>
            </a:lvl5pPr>
            <a:lvl6pPr algn="ctr" lvl="5">
              <a:spcBef>
                <a:spcPts val="0"/>
              </a:spcBef>
              <a:spcAft>
                <a:spcPts val="0"/>
              </a:spcAft>
              <a:buSzPts val="3600"/>
              <a:buNone/>
              <a:defRPr sz="3600"/>
            </a:lvl6pPr>
            <a:lvl7pPr algn="ctr" lvl="6">
              <a:spcBef>
                <a:spcPts val="0"/>
              </a:spcBef>
              <a:spcAft>
                <a:spcPts val="0"/>
              </a:spcAft>
              <a:buSzPts val="3600"/>
              <a:buNone/>
              <a:defRPr sz="3600"/>
            </a:lvl7pPr>
            <a:lvl8pPr algn="ctr" lvl="7">
              <a:spcBef>
                <a:spcPts val="0"/>
              </a:spcBef>
              <a:spcAft>
                <a:spcPts val="0"/>
              </a:spcAft>
              <a:buSzPts val="3600"/>
              <a:buNone/>
              <a:defRPr sz="3600"/>
            </a:lvl8pPr>
            <a:lvl9pPr algn="ctr" lvl="8">
              <a:spcBef>
                <a:spcPts val="0"/>
              </a:spcBef>
              <a:spcAft>
                <a:spcPts val="0"/>
              </a:spcAft>
              <a:buSzPts val="3600"/>
              <a:buNone/>
              <a:defRPr sz="3600"/>
            </a:lvl9pPr>
          </a:lstStyle>
          <a:p/>
        </p:txBody>
      </p:sp>
      <p:sp>
        <p:nvSpPr>
          <p:cNvPr id="447" name="Google Shape;447;p84"/>
          <p:cNvSpPr txBox="1"/>
          <p:nvPr>
            <p:ph idx="1" type="subTitle"/>
          </p:nvPr>
        </p:nvSpPr>
        <p:spPr>
          <a:xfrm>
            <a:off x="4572000" y="3358100"/>
            <a:ext cx="3856800" cy="12504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8" name="Shape 448"/>
        <p:cNvGrpSpPr/>
        <p:nvPr/>
      </p:nvGrpSpPr>
      <p:grpSpPr>
        <a:xfrm>
          <a:off x="0" y="0"/>
          <a:ext cx="0" cy="0"/>
          <a:chOff x="0" y="0"/>
          <a:chExt cx="0" cy="0"/>
        </a:xfrm>
      </p:grpSpPr>
      <p:sp>
        <p:nvSpPr>
          <p:cNvPr id="449" name="Google Shape;449;p85"/>
          <p:cNvSpPr/>
          <p:nvPr>
            <p:ph idx="2" type="pic"/>
          </p:nvPr>
        </p:nvSpPr>
        <p:spPr>
          <a:xfrm>
            <a:off x="0" y="0"/>
            <a:ext cx="9144000" cy="5143500"/>
          </a:xfrm>
          <a:prstGeom prst="rect">
            <a:avLst/>
          </a:prstGeom>
          <a:noFill/>
          <a:ln>
            <a:noFill/>
          </a:ln>
        </p:spPr>
      </p:sp>
      <p:sp>
        <p:nvSpPr>
          <p:cNvPr id="450" name="Google Shape;450;p85"/>
          <p:cNvSpPr txBox="1"/>
          <p:nvPr>
            <p:ph type="title"/>
          </p:nvPr>
        </p:nvSpPr>
        <p:spPr>
          <a:xfrm>
            <a:off x="715100" y="4059800"/>
            <a:ext cx="7713600" cy="548700"/>
          </a:xfrm>
          <a:prstGeom prst="rect">
            <a:avLst/>
          </a:prstGeom>
          <a:solidFill>
            <a:schemeClr val="lt1"/>
          </a:solidFill>
        </p:spPr>
        <p:txBody>
          <a:bodyPr anchorCtr="0" anchor="ctr" bIns="91425" lIns="91425" spcFirstLastPara="1" rIns="91425" wrap="square" tIns="91425">
            <a:noAutofit/>
          </a:bodyPr>
          <a:lstStyle>
            <a:lvl1pPr lvl="0" algn="ctr">
              <a:spcBef>
                <a:spcPts val="0"/>
              </a:spcBef>
              <a:spcAft>
                <a:spcPts val="0"/>
              </a:spcAft>
              <a:buSzPts val="2500"/>
              <a:buNone/>
              <a:defRPr/>
            </a:lvl1pPr>
            <a:lvl2pPr lvl="1" algn="ctr">
              <a:spcBef>
                <a:spcPts val="0"/>
              </a:spcBef>
              <a:spcAft>
                <a:spcPts val="0"/>
              </a:spcAft>
              <a:buSzPts val="2500"/>
              <a:buNone/>
              <a:defRPr/>
            </a:lvl2pPr>
            <a:lvl3pPr lvl="2" algn="ctr">
              <a:spcBef>
                <a:spcPts val="0"/>
              </a:spcBef>
              <a:spcAft>
                <a:spcPts val="0"/>
              </a:spcAft>
              <a:buSzPts val="2500"/>
              <a:buNone/>
              <a:defRPr/>
            </a:lvl3pPr>
            <a:lvl4pPr lvl="3" algn="ctr">
              <a:spcBef>
                <a:spcPts val="0"/>
              </a:spcBef>
              <a:spcAft>
                <a:spcPts val="0"/>
              </a:spcAft>
              <a:buSzPts val="2500"/>
              <a:buNone/>
              <a:defRPr/>
            </a:lvl4pPr>
            <a:lvl5pPr lvl="4" algn="ctr">
              <a:spcBef>
                <a:spcPts val="0"/>
              </a:spcBef>
              <a:spcAft>
                <a:spcPts val="0"/>
              </a:spcAft>
              <a:buSzPts val="2500"/>
              <a:buNone/>
              <a:defRPr/>
            </a:lvl5pPr>
            <a:lvl6pPr lvl="5" algn="ctr">
              <a:spcBef>
                <a:spcPts val="0"/>
              </a:spcBef>
              <a:spcAft>
                <a:spcPts val="0"/>
              </a:spcAft>
              <a:buSzPts val="2500"/>
              <a:buNone/>
              <a:defRPr/>
            </a:lvl6pPr>
            <a:lvl7pPr lvl="6" algn="ctr">
              <a:spcBef>
                <a:spcPts val="0"/>
              </a:spcBef>
              <a:spcAft>
                <a:spcPts val="0"/>
              </a:spcAft>
              <a:buSzPts val="2500"/>
              <a:buNone/>
              <a:defRPr/>
            </a:lvl7pPr>
            <a:lvl8pPr lvl="7" algn="ctr">
              <a:spcBef>
                <a:spcPts val="0"/>
              </a:spcBef>
              <a:spcAft>
                <a:spcPts val="0"/>
              </a:spcAft>
              <a:buSzPts val="2500"/>
              <a:buNone/>
              <a:defRPr/>
            </a:lvl8pPr>
            <a:lvl9pPr lvl="8" algn="ctr">
              <a:spcBef>
                <a:spcPts val="0"/>
              </a:spcBef>
              <a:spcAft>
                <a:spcPts val="0"/>
              </a:spcAft>
              <a:buSzPts val="2500"/>
              <a:buNone/>
              <a:defRPr/>
            </a:lvl9pPr>
          </a:lstStyle>
          <a:p/>
        </p:txBody>
      </p:sp>
    </p:spTree>
  </p:cSld>
  <p:clrMapOvr>
    <a:masterClrMapping/>
  </p:clrMapOvr>
</p:sldLayout>
</file>

<file path=ppt/slideLayouts/slideLayout8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ig number">
  <p:cSld name="BIG_NUMBER">
    <p:bg>
      <p:bgPr>
        <a:solidFill>
          <a:schemeClr val="lt1"/>
        </a:solidFill>
      </p:bgPr>
    </p:bg>
    <p:spTree>
      <p:nvGrpSpPr>
        <p:cNvPr id="451" name="Shape 451"/>
        <p:cNvGrpSpPr/>
        <p:nvPr/>
      </p:nvGrpSpPr>
      <p:grpSpPr>
        <a:xfrm>
          <a:off x="0" y="0"/>
          <a:ext cx="0" cy="0"/>
          <a:chOff x="0" y="0"/>
          <a:chExt cx="0" cy="0"/>
        </a:xfrm>
      </p:grpSpPr>
      <p:pic>
        <p:nvPicPr>
          <p:cNvPr id="452" name="Google Shape;452;p86"/>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453" name="Google Shape;453;p86"/>
          <p:cNvPicPr preferRelativeResize="0"/>
          <p:nvPr/>
        </p:nvPicPr>
        <p:blipFill rotWithShape="1">
          <a:blip r:embed="rId2">
            <a:alphaModFix/>
          </a:blip>
          <a:srcRect b="-11633" l="-55210" r="55209" t="15563"/>
          <a:stretch/>
        </p:blipFill>
        <p:spPr>
          <a:xfrm flipH="1" rot="10800000">
            <a:off x="0" y="0"/>
            <a:ext cx="9144000" cy="5143500"/>
          </a:xfrm>
          <a:prstGeom prst="rect">
            <a:avLst/>
          </a:prstGeom>
          <a:noFill/>
          <a:ln>
            <a:noFill/>
          </a:ln>
        </p:spPr>
      </p:pic>
      <p:sp>
        <p:nvSpPr>
          <p:cNvPr id="454" name="Google Shape;454;p86"/>
          <p:cNvSpPr txBox="1"/>
          <p:nvPr>
            <p:ph hasCustomPrompt="1" type="title"/>
          </p:nvPr>
        </p:nvSpPr>
        <p:spPr>
          <a:xfrm>
            <a:off x="715100" y="3068600"/>
            <a:ext cx="7713900" cy="1539900"/>
          </a:xfrm>
          <a:prstGeom prst="rect">
            <a:avLst/>
          </a:prstGeom>
        </p:spPr>
        <p:txBody>
          <a:bodyPr anchor="t" anchorCtr="0" bIns="91425" lIns="91425" rIns="91425" spcFirstLastPara="1" tIns="91425" wrap="square">
            <a:noAutofit/>
          </a:bodyPr>
          <a:lstStyle>
            <a:lvl1pPr lvl="0">
              <a:spcBef>
                <a:spcPts val="0"/>
              </a:spcBef>
              <a:spcAft>
                <a:spcPts val="0"/>
              </a:spcAft>
              <a:buSzPts val="9600"/>
              <a:buNone/>
              <a:defRPr sz="9000"/>
            </a:lvl1pPr>
            <a:lvl2pPr algn="ctr" lvl="1">
              <a:spcBef>
                <a:spcPts val="0"/>
              </a:spcBef>
              <a:spcAft>
                <a:spcPts val="0"/>
              </a:spcAft>
              <a:buSzPts val="9600"/>
              <a:buNone/>
              <a:defRPr sz="9600"/>
            </a:lvl2pPr>
            <a:lvl3pPr algn="ctr" lvl="2">
              <a:spcBef>
                <a:spcPts val="0"/>
              </a:spcBef>
              <a:spcAft>
                <a:spcPts val="0"/>
              </a:spcAft>
              <a:buSzPts val="9600"/>
              <a:buNone/>
              <a:defRPr sz="9600"/>
            </a:lvl3pPr>
            <a:lvl4pPr algn="ctr" lvl="3">
              <a:spcBef>
                <a:spcPts val="0"/>
              </a:spcBef>
              <a:spcAft>
                <a:spcPts val="0"/>
              </a:spcAft>
              <a:buSzPts val="9600"/>
              <a:buNone/>
              <a:defRPr sz="9600"/>
            </a:lvl4pPr>
            <a:lvl5pPr algn="ctr" lvl="4">
              <a:spcBef>
                <a:spcPts val="0"/>
              </a:spcBef>
              <a:spcAft>
                <a:spcPts val="0"/>
              </a:spcAft>
              <a:buSzPts val="9600"/>
              <a:buNone/>
              <a:defRPr sz="9600"/>
            </a:lvl5pPr>
            <a:lvl6pPr algn="ctr" lvl="5">
              <a:spcBef>
                <a:spcPts val="0"/>
              </a:spcBef>
              <a:spcAft>
                <a:spcPts val="0"/>
              </a:spcAft>
              <a:buSzPts val="9600"/>
              <a:buNone/>
              <a:defRPr sz="9600"/>
            </a:lvl6pPr>
            <a:lvl7pPr algn="ctr" lvl="6">
              <a:spcBef>
                <a:spcPts val="0"/>
              </a:spcBef>
              <a:spcAft>
                <a:spcPts val="0"/>
              </a:spcAft>
              <a:buSzPts val="9600"/>
              <a:buNone/>
              <a:defRPr sz="9600"/>
            </a:lvl7pPr>
            <a:lvl8pPr algn="ctr" lvl="7">
              <a:spcBef>
                <a:spcPts val="0"/>
              </a:spcBef>
              <a:spcAft>
                <a:spcPts val="0"/>
              </a:spcAft>
              <a:buSzPts val="9600"/>
              <a:buNone/>
              <a:defRPr sz="9600"/>
            </a:lvl8pPr>
            <a:lvl9pPr algn="ctr" lvl="8">
              <a:spcBef>
                <a:spcPts val="0"/>
              </a:spcBef>
              <a:spcAft>
                <a:spcPts val="0"/>
              </a:spcAft>
              <a:buSzPts val="9600"/>
              <a:buNone/>
              <a:defRPr sz="9600"/>
            </a:lvl9pPr>
          </a:lstStyle>
          <a:p>
            <a:r>
              <a:t>xx%</a:t>
            </a:r>
          </a:p>
        </p:txBody>
      </p:sp>
      <p:sp>
        <p:nvSpPr>
          <p:cNvPr id="455" name="Google Shape;455;p86"/>
          <p:cNvSpPr txBox="1"/>
          <p:nvPr>
            <p:ph idx="1" type="subTitle"/>
          </p:nvPr>
        </p:nvSpPr>
        <p:spPr>
          <a:xfrm>
            <a:off x="4572000" y="535000"/>
            <a:ext cx="3856800" cy="3882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600"/>
              <a:buNone/>
              <a:defRPr sz="1400"/>
            </a:lvl1pPr>
            <a:lvl2pPr algn="ctr" lvl="1">
              <a:lnSpc>
                <a:spcPct val="100000"/>
              </a:lnSpc>
              <a:spcBef>
                <a:spcPts val="0"/>
              </a:spcBef>
              <a:spcAft>
                <a:spcPts val="0"/>
              </a:spcAft>
              <a:buSzPts val="1600"/>
              <a:buNone/>
              <a:defRPr sz="1600"/>
            </a:lvl2pPr>
            <a:lvl3pPr algn="ctr" lvl="2">
              <a:lnSpc>
                <a:spcPct val="100000"/>
              </a:lnSpc>
              <a:spcBef>
                <a:spcPts val="0"/>
              </a:spcBef>
              <a:spcAft>
                <a:spcPts val="0"/>
              </a:spcAft>
              <a:buSzPts val="1600"/>
              <a:buNone/>
              <a:defRPr sz="1600"/>
            </a:lvl3pPr>
            <a:lvl4pPr algn="ctr" lvl="3">
              <a:lnSpc>
                <a:spcPct val="100000"/>
              </a:lnSpc>
              <a:spcBef>
                <a:spcPts val="0"/>
              </a:spcBef>
              <a:spcAft>
                <a:spcPts val="0"/>
              </a:spcAft>
              <a:buSzPts val="1600"/>
              <a:buNone/>
              <a:defRPr sz="1600"/>
            </a:lvl4pPr>
            <a:lvl5pPr algn="ctr" lvl="4">
              <a:lnSpc>
                <a:spcPct val="100000"/>
              </a:lnSpc>
              <a:spcBef>
                <a:spcPts val="0"/>
              </a:spcBef>
              <a:spcAft>
                <a:spcPts val="0"/>
              </a:spcAft>
              <a:buSzPts val="1600"/>
              <a:buNone/>
              <a:defRPr sz="1600"/>
            </a:lvl5pPr>
            <a:lvl6pPr algn="ctr" lvl="5">
              <a:lnSpc>
                <a:spcPct val="100000"/>
              </a:lnSpc>
              <a:spcBef>
                <a:spcPts val="0"/>
              </a:spcBef>
              <a:spcAft>
                <a:spcPts val="0"/>
              </a:spcAft>
              <a:buSzPts val="1600"/>
              <a:buNone/>
              <a:defRPr sz="1600"/>
            </a:lvl6pPr>
            <a:lvl7pPr algn="ctr" lvl="6">
              <a:lnSpc>
                <a:spcPct val="100000"/>
              </a:lnSpc>
              <a:spcBef>
                <a:spcPts val="0"/>
              </a:spcBef>
              <a:spcAft>
                <a:spcPts val="0"/>
              </a:spcAft>
              <a:buSzPts val="1600"/>
              <a:buNone/>
              <a:defRPr sz="1600"/>
            </a:lvl7pPr>
            <a:lvl8pPr algn="ctr" lvl="7">
              <a:lnSpc>
                <a:spcPct val="100000"/>
              </a:lnSpc>
              <a:spcBef>
                <a:spcPts val="0"/>
              </a:spcBef>
              <a:spcAft>
                <a:spcPts val="0"/>
              </a:spcAft>
              <a:buSzPts val="1600"/>
              <a:buNone/>
              <a:defRPr sz="1600"/>
            </a:lvl8pPr>
            <a:lvl9pPr algn="ctr" lvl="8">
              <a:lnSpc>
                <a:spcPct val="100000"/>
              </a:lnSpc>
              <a:spcBef>
                <a:spcPts val="0"/>
              </a:spcBef>
              <a:spcAft>
                <a:spcPts val="0"/>
              </a:spcAft>
              <a:buSzPts val="1600"/>
              <a:buNone/>
              <a:defRPr sz="1600"/>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56" name="Shape 456"/>
        <p:cNvGrpSpPr/>
        <p:nvPr/>
      </p:nvGrpSpPr>
      <p:grpSpPr>
        <a:xfrm>
          <a:off x="0" y="0"/>
          <a:ext cx="0" cy="0"/>
          <a:chOff x="0" y="0"/>
          <a:chExt cx="0" cy="0"/>
        </a:xfrm>
      </p:grpSpPr>
    </p:spTree>
  </p:cSld>
  <p:clrMapOvr>
    <a:masterClrMapping/>
  </p:clrMapOvr>
</p:sldLayout>
</file>

<file path=ppt/slideLayouts/slideLayout8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able of contents">
  <p:cSld name="BLANK_1">
    <p:bg>
      <p:bgPr>
        <a:solidFill>
          <a:schemeClr val="lt1"/>
        </a:solidFill>
      </p:bgPr>
    </p:bg>
    <p:spTree>
      <p:nvGrpSpPr>
        <p:cNvPr id="457" name="Shape 457"/>
        <p:cNvGrpSpPr/>
        <p:nvPr/>
      </p:nvGrpSpPr>
      <p:grpSpPr>
        <a:xfrm>
          <a:off x="0" y="0"/>
          <a:ext cx="0" cy="0"/>
          <a:chOff x="0" y="0"/>
          <a:chExt cx="0" cy="0"/>
        </a:xfrm>
      </p:grpSpPr>
      <p:pic>
        <p:nvPicPr>
          <p:cNvPr id="458" name="Google Shape;458;p88"/>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459" name="Google Shape;459;p88"/>
          <p:cNvSpPr txBox="1"/>
          <p:nvPr>
            <p:ph hasCustomPrompt="1" type="title"/>
          </p:nvPr>
        </p:nvSpPr>
        <p:spPr>
          <a:xfrm>
            <a:off x="1070650" y="13673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460" name="Google Shape;460;p88"/>
          <p:cNvSpPr txBox="1"/>
          <p:nvPr>
            <p:ph idx="1" type="subTitle"/>
          </p:nvPr>
        </p:nvSpPr>
        <p:spPr>
          <a:xfrm>
            <a:off x="1609075" y="1367325"/>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461" name="Google Shape;461;p88"/>
          <p:cNvSpPr txBox="1"/>
          <p:nvPr>
            <p:ph idx="2"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Clr>
                <a:schemeClr val="dk1"/>
              </a:buClr>
              <a:buSzPts val="3000"/>
              <a:buNone/>
              <a:defRPr sz="3000">
                <a:solidFill>
                  <a:schemeClr val="dk1"/>
                </a:solidFill>
              </a:defRPr>
            </a:lvl2pPr>
            <a:lvl3pPr lvl="2">
              <a:spcBef>
                <a:spcPts val="0"/>
              </a:spcBef>
              <a:spcAft>
                <a:spcPts val="0"/>
              </a:spcAft>
              <a:buClr>
                <a:schemeClr val="dk1"/>
              </a:buClr>
              <a:buSzPts val="3000"/>
              <a:buNone/>
              <a:defRPr sz="3000">
                <a:solidFill>
                  <a:schemeClr val="dk1"/>
                </a:solidFill>
              </a:defRPr>
            </a:lvl3pPr>
            <a:lvl4pPr lvl="3">
              <a:spcBef>
                <a:spcPts val="0"/>
              </a:spcBef>
              <a:spcAft>
                <a:spcPts val="0"/>
              </a:spcAft>
              <a:buClr>
                <a:schemeClr val="dk1"/>
              </a:buClr>
              <a:buSzPts val="3000"/>
              <a:buNone/>
              <a:defRPr sz="3000">
                <a:solidFill>
                  <a:schemeClr val="dk1"/>
                </a:solidFill>
              </a:defRPr>
            </a:lvl4pPr>
            <a:lvl5pPr lvl="4">
              <a:spcBef>
                <a:spcPts val="0"/>
              </a:spcBef>
              <a:spcAft>
                <a:spcPts val="0"/>
              </a:spcAft>
              <a:buClr>
                <a:schemeClr val="dk1"/>
              </a:buClr>
              <a:buSzPts val="3000"/>
              <a:buNone/>
              <a:defRPr sz="3000">
                <a:solidFill>
                  <a:schemeClr val="dk1"/>
                </a:solidFill>
              </a:defRPr>
            </a:lvl5pPr>
            <a:lvl6pPr lvl="5">
              <a:spcBef>
                <a:spcPts val="0"/>
              </a:spcBef>
              <a:spcAft>
                <a:spcPts val="0"/>
              </a:spcAft>
              <a:buClr>
                <a:schemeClr val="dk1"/>
              </a:buClr>
              <a:buSzPts val="3000"/>
              <a:buNone/>
              <a:defRPr sz="3000">
                <a:solidFill>
                  <a:schemeClr val="dk1"/>
                </a:solidFill>
              </a:defRPr>
            </a:lvl6pPr>
            <a:lvl7pPr lvl="6">
              <a:spcBef>
                <a:spcPts val="0"/>
              </a:spcBef>
              <a:spcAft>
                <a:spcPts val="0"/>
              </a:spcAft>
              <a:buClr>
                <a:schemeClr val="dk1"/>
              </a:buClr>
              <a:buSzPts val="3000"/>
              <a:buNone/>
              <a:defRPr sz="3000">
                <a:solidFill>
                  <a:schemeClr val="dk1"/>
                </a:solidFill>
              </a:defRPr>
            </a:lvl7pPr>
            <a:lvl8pPr lvl="7">
              <a:spcBef>
                <a:spcPts val="0"/>
              </a:spcBef>
              <a:spcAft>
                <a:spcPts val="0"/>
              </a:spcAft>
              <a:buClr>
                <a:schemeClr val="dk1"/>
              </a:buClr>
              <a:buSzPts val="3000"/>
              <a:buNone/>
              <a:defRPr sz="3000">
                <a:solidFill>
                  <a:schemeClr val="dk1"/>
                </a:solidFill>
              </a:defRPr>
            </a:lvl8pPr>
            <a:lvl9pPr lvl="8">
              <a:spcBef>
                <a:spcPts val="0"/>
              </a:spcBef>
              <a:spcAft>
                <a:spcPts val="0"/>
              </a:spcAft>
              <a:buClr>
                <a:schemeClr val="dk1"/>
              </a:buClr>
              <a:buSzPts val="3000"/>
              <a:buNone/>
              <a:defRPr sz="3000">
                <a:solidFill>
                  <a:schemeClr val="dk1"/>
                </a:solidFill>
              </a:defRPr>
            </a:lvl9pPr>
          </a:lstStyle>
          <a:p/>
        </p:txBody>
      </p:sp>
      <p:sp>
        <p:nvSpPr>
          <p:cNvPr id="462" name="Google Shape;462;p88"/>
          <p:cNvSpPr txBox="1"/>
          <p:nvPr>
            <p:ph hasCustomPrompt="1" idx="3" type="title"/>
          </p:nvPr>
        </p:nvSpPr>
        <p:spPr>
          <a:xfrm>
            <a:off x="1070650" y="21035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463" name="Google Shape;463;p88"/>
          <p:cNvSpPr txBox="1"/>
          <p:nvPr>
            <p:ph idx="4" type="subTitle"/>
          </p:nvPr>
        </p:nvSpPr>
        <p:spPr>
          <a:xfrm>
            <a:off x="1609075" y="2103524"/>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464" name="Google Shape;464;p88"/>
          <p:cNvSpPr txBox="1"/>
          <p:nvPr>
            <p:ph hasCustomPrompt="1" idx="5" type="title"/>
          </p:nvPr>
        </p:nvSpPr>
        <p:spPr>
          <a:xfrm>
            <a:off x="1070650" y="2839750"/>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465" name="Google Shape;465;p88"/>
          <p:cNvSpPr txBox="1"/>
          <p:nvPr>
            <p:ph idx="6" type="subTitle"/>
          </p:nvPr>
        </p:nvSpPr>
        <p:spPr>
          <a:xfrm>
            <a:off x="1609075" y="2839748"/>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466" name="Google Shape;466;p88"/>
          <p:cNvSpPr txBox="1"/>
          <p:nvPr>
            <p:ph hasCustomPrompt="1" idx="7" type="title"/>
          </p:nvPr>
        </p:nvSpPr>
        <p:spPr>
          <a:xfrm>
            <a:off x="1070650" y="3575950"/>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467" name="Google Shape;467;p88"/>
          <p:cNvSpPr txBox="1"/>
          <p:nvPr>
            <p:ph idx="8" type="subTitle"/>
          </p:nvPr>
        </p:nvSpPr>
        <p:spPr>
          <a:xfrm>
            <a:off x="1609075" y="3575948"/>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468" name="Google Shape;468;p88"/>
          <p:cNvSpPr txBox="1"/>
          <p:nvPr>
            <p:ph hasCustomPrompt="1" idx="9" type="title"/>
          </p:nvPr>
        </p:nvSpPr>
        <p:spPr>
          <a:xfrm>
            <a:off x="4927449" y="13673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469" name="Google Shape;469;p88"/>
          <p:cNvSpPr txBox="1"/>
          <p:nvPr>
            <p:ph idx="13" type="subTitle"/>
          </p:nvPr>
        </p:nvSpPr>
        <p:spPr>
          <a:xfrm>
            <a:off x="5465950" y="1367325"/>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470" name="Google Shape;470;p88"/>
          <p:cNvSpPr txBox="1"/>
          <p:nvPr>
            <p:ph hasCustomPrompt="1" idx="14" type="title"/>
          </p:nvPr>
        </p:nvSpPr>
        <p:spPr>
          <a:xfrm>
            <a:off x="4927449" y="2103522"/>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471" name="Google Shape;471;p88"/>
          <p:cNvSpPr txBox="1"/>
          <p:nvPr>
            <p:ph idx="15" type="subTitle"/>
          </p:nvPr>
        </p:nvSpPr>
        <p:spPr>
          <a:xfrm>
            <a:off x="5465950" y="2103519"/>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472" name="Google Shape;472;p88"/>
          <p:cNvSpPr txBox="1"/>
          <p:nvPr>
            <p:ph hasCustomPrompt="1" idx="16" type="title"/>
          </p:nvPr>
        </p:nvSpPr>
        <p:spPr>
          <a:xfrm>
            <a:off x="4927449" y="2839728"/>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473" name="Google Shape;473;p88"/>
          <p:cNvSpPr txBox="1"/>
          <p:nvPr>
            <p:ph idx="17" type="subTitle"/>
          </p:nvPr>
        </p:nvSpPr>
        <p:spPr>
          <a:xfrm>
            <a:off x="5465950" y="2839721"/>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474" name="Google Shape;474;p88"/>
          <p:cNvSpPr txBox="1"/>
          <p:nvPr>
            <p:ph hasCustomPrompt="1" idx="18" type="title"/>
          </p:nvPr>
        </p:nvSpPr>
        <p:spPr>
          <a:xfrm>
            <a:off x="4927449" y="35759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475" name="Google Shape;475;p88"/>
          <p:cNvSpPr txBox="1"/>
          <p:nvPr>
            <p:ph idx="19" type="subTitle"/>
          </p:nvPr>
        </p:nvSpPr>
        <p:spPr>
          <a:xfrm>
            <a:off x="5465950" y="3575916"/>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8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Quote">
  <p:cSld name="BLANK_1_1">
    <p:bg>
      <p:bgPr>
        <a:solidFill>
          <a:schemeClr val="lt1"/>
        </a:solidFill>
      </p:bgPr>
    </p:bg>
    <p:spTree>
      <p:nvGrpSpPr>
        <p:cNvPr id="476" name="Shape 476"/>
        <p:cNvGrpSpPr/>
        <p:nvPr/>
      </p:nvGrpSpPr>
      <p:grpSpPr>
        <a:xfrm>
          <a:off x="0" y="0"/>
          <a:ext cx="0" cy="0"/>
          <a:chOff x="0" y="0"/>
          <a:chExt cx="0" cy="0"/>
        </a:xfrm>
      </p:grpSpPr>
      <p:pic>
        <p:nvPicPr>
          <p:cNvPr id="477" name="Google Shape;477;p89"/>
          <p:cNvPicPr preferRelativeResize="0"/>
          <p:nvPr/>
        </p:nvPicPr>
        <p:blipFill rotWithShape="1">
          <a:blip r:embed="rId2">
            <a:alphaModFix/>
          </a:blip>
          <a:srcRect b="-35825" l="-9163" r="66" t="13471"/>
          <a:stretch/>
        </p:blipFill>
        <p:spPr>
          <a:xfrm>
            <a:off x="5819050" y="0"/>
            <a:ext cx="3324950" cy="5143500"/>
          </a:xfrm>
          <a:prstGeom prst="rect">
            <a:avLst/>
          </a:prstGeom>
          <a:noFill/>
          <a:ln>
            <a:noFill/>
          </a:ln>
        </p:spPr>
      </p:pic>
      <p:pic>
        <p:nvPicPr>
          <p:cNvPr id="478" name="Google Shape;478;p89"/>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479" name="Google Shape;479;p89"/>
          <p:cNvSpPr txBox="1"/>
          <p:nvPr>
            <p:ph idx="1" type="subTitle"/>
          </p:nvPr>
        </p:nvSpPr>
        <p:spPr>
          <a:xfrm>
            <a:off x="715100" y="1503175"/>
            <a:ext cx="5930100" cy="2005200"/>
          </a:xfrm>
          <a:prstGeom prst="rect">
            <a:avLst/>
          </a:prstGeom>
        </p:spPr>
        <p:txBody>
          <a:bodyPr anchor="b" anchorCtr="0" bIns="91425" lIns="91425" rIns="91425" spcFirstLastPara="1" tIns="91425" wrap="square">
            <a:noAutofit/>
          </a:bodyPr>
          <a:lstStyle>
            <a:lvl1pPr lvl="0">
              <a:lnSpc>
                <a:spcPct val="100000"/>
              </a:lnSpc>
              <a:spcBef>
                <a:spcPts val="0"/>
              </a:spcBef>
              <a:spcAft>
                <a:spcPts val="0"/>
              </a:spcAft>
              <a:buSzPts val="2500"/>
              <a:buNone/>
              <a:defRPr sz="3000"/>
            </a:lvl1pPr>
            <a:lvl2pPr algn="ctr" lvl="1">
              <a:lnSpc>
                <a:spcPct val="100000"/>
              </a:lnSpc>
              <a:spcBef>
                <a:spcPts val="0"/>
              </a:spcBef>
              <a:spcAft>
                <a:spcPts val="0"/>
              </a:spcAft>
              <a:buSzPts val="2500"/>
              <a:buNone/>
              <a:defRPr sz="2500"/>
            </a:lvl2pPr>
            <a:lvl3pPr algn="ctr" lvl="2">
              <a:lnSpc>
                <a:spcPct val="100000"/>
              </a:lnSpc>
              <a:spcBef>
                <a:spcPts val="0"/>
              </a:spcBef>
              <a:spcAft>
                <a:spcPts val="0"/>
              </a:spcAft>
              <a:buSzPts val="2500"/>
              <a:buNone/>
              <a:defRPr sz="2500"/>
            </a:lvl3pPr>
            <a:lvl4pPr algn="ctr" lvl="3">
              <a:lnSpc>
                <a:spcPct val="100000"/>
              </a:lnSpc>
              <a:spcBef>
                <a:spcPts val="0"/>
              </a:spcBef>
              <a:spcAft>
                <a:spcPts val="0"/>
              </a:spcAft>
              <a:buSzPts val="2500"/>
              <a:buNone/>
              <a:defRPr sz="2500"/>
            </a:lvl4pPr>
            <a:lvl5pPr algn="ctr" lvl="4">
              <a:lnSpc>
                <a:spcPct val="100000"/>
              </a:lnSpc>
              <a:spcBef>
                <a:spcPts val="0"/>
              </a:spcBef>
              <a:spcAft>
                <a:spcPts val="0"/>
              </a:spcAft>
              <a:buSzPts val="2500"/>
              <a:buNone/>
              <a:defRPr sz="2500"/>
            </a:lvl5pPr>
            <a:lvl6pPr algn="ctr" lvl="5">
              <a:lnSpc>
                <a:spcPct val="100000"/>
              </a:lnSpc>
              <a:spcBef>
                <a:spcPts val="0"/>
              </a:spcBef>
              <a:spcAft>
                <a:spcPts val="0"/>
              </a:spcAft>
              <a:buSzPts val="2500"/>
              <a:buNone/>
              <a:defRPr sz="2500"/>
            </a:lvl6pPr>
            <a:lvl7pPr algn="ctr" lvl="6">
              <a:lnSpc>
                <a:spcPct val="100000"/>
              </a:lnSpc>
              <a:spcBef>
                <a:spcPts val="0"/>
              </a:spcBef>
              <a:spcAft>
                <a:spcPts val="0"/>
              </a:spcAft>
              <a:buSzPts val="2500"/>
              <a:buNone/>
              <a:defRPr sz="2500"/>
            </a:lvl7pPr>
            <a:lvl8pPr algn="ctr" lvl="7">
              <a:lnSpc>
                <a:spcPct val="100000"/>
              </a:lnSpc>
              <a:spcBef>
                <a:spcPts val="0"/>
              </a:spcBef>
              <a:spcAft>
                <a:spcPts val="0"/>
              </a:spcAft>
              <a:buSzPts val="2500"/>
              <a:buNone/>
              <a:defRPr sz="2500"/>
            </a:lvl8pPr>
            <a:lvl9pPr algn="ctr" lvl="8">
              <a:lnSpc>
                <a:spcPct val="100000"/>
              </a:lnSpc>
              <a:spcBef>
                <a:spcPts val="0"/>
              </a:spcBef>
              <a:spcAft>
                <a:spcPts val="0"/>
              </a:spcAft>
              <a:buSzPts val="2500"/>
              <a:buNone/>
              <a:defRPr sz="2500"/>
            </a:lvl9pPr>
          </a:lstStyle>
          <a:p/>
        </p:txBody>
      </p:sp>
      <p:sp>
        <p:nvSpPr>
          <p:cNvPr id="480" name="Google Shape;480;p89"/>
          <p:cNvSpPr txBox="1"/>
          <p:nvPr>
            <p:ph idx="2" type="subTitle"/>
          </p:nvPr>
        </p:nvSpPr>
        <p:spPr>
          <a:xfrm>
            <a:off x="715100" y="3965300"/>
            <a:ext cx="5930100" cy="4560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8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p:cSld name="CUSTOM">
    <p:bg>
      <p:bgPr>
        <a:solidFill>
          <a:schemeClr val="lt1"/>
        </a:solidFill>
      </p:bgPr>
    </p:bg>
    <p:spTree>
      <p:nvGrpSpPr>
        <p:cNvPr id="481" name="Shape 481"/>
        <p:cNvGrpSpPr/>
        <p:nvPr/>
      </p:nvGrpSpPr>
      <p:grpSpPr>
        <a:xfrm>
          <a:off x="0" y="0"/>
          <a:ext cx="0" cy="0"/>
          <a:chOff x="0" y="0"/>
          <a:chExt cx="0" cy="0"/>
        </a:xfrm>
      </p:grpSpPr>
      <p:pic>
        <p:nvPicPr>
          <p:cNvPr id="482" name="Google Shape;482;p90"/>
          <p:cNvPicPr preferRelativeResize="0"/>
          <p:nvPr/>
        </p:nvPicPr>
        <p:blipFill rotWithShape="1">
          <a:blip r:embed="rId2">
            <a:alphaModFix/>
          </a:blip>
          <a:srcRect b="3880" l="-19689" r="19690" t="48"/>
          <a:stretch/>
        </p:blipFill>
        <p:spPr>
          <a:xfrm flipH="1" rot="10800000">
            <a:off x="0" y="-2285"/>
            <a:ext cx="9144000" cy="5148070"/>
          </a:xfrm>
          <a:prstGeom prst="rect">
            <a:avLst/>
          </a:prstGeom>
          <a:noFill/>
          <a:ln>
            <a:noFill/>
          </a:ln>
        </p:spPr>
      </p:pic>
      <p:sp>
        <p:nvSpPr>
          <p:cNvPr id="483" name="Google Shape;483;p90"/>
          <p:cNvSpPr txBox="1"/>
          <p:nvPr>
            <p:ph type="title"/>
          </p:nvPr>
        </p:nvSpPr>
        <p:spPr>
          <a:xfrm>
            <a:off x="715100" y="2259575"/>
            <a:ext cx="4276800" cy="23172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70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484" name="Google Shape;484;p90"/>
          <p:cNvSpPr txBox="1"/>
          <p:nvPr>
            <p:ph idx="1" type="body"/>
          </p:nvPr>
        </p:nvSpPr>
        <p:spPr>
          <a:xfrm>
            <a:off x="4572000" y="535000"/>
            <a:ext cx="3856500" cy="809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4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8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1">
  <p:cSld name="CUSTOM_2">
    <p:bg>
      <p:bgPr>
        <a:solidFill>
          <a:schemeClr val="lt1"/>
        </a:solidFill>
      </p:bgPr>
    </p:bg>
    <p:spTree>
      <p:nvGrpSpPr>
        <p:cNvPr id="485" name="Shape 485"/>
        <p:cNvGrpSpPr/>
        <p:nvPr/>
      </p:nvGrpSpPr>
      <p:grpSpPr>
        <a:xfrm>
          <a:off x="0" y="0"/>
          <a:ext cx="0" cy="0"/>
          <a:chOff x="0" y="0"/>
          <a:chExt cx="0" cy="0"/>
        </a:xfrm>
      </p:grpSpPr>
      <p:pic>
        <p:nvPicPr>
          <p:cNvPr id="486" name="Google Shape;486;p91"/>
          <p:cNvPicPr preferRelativeResize="0"/>
          <p:nvPr/>
        </p:nvPicPr>
        <p:blipFill rotWithShape="1">
          <a:blip r:embed="rId2">
            <a:alphaModFix/>
          </a:blip>
          <a:srcRect b="-46104" l="7043" r="-48486" t="10220"/>
          <a:stretch/>
        </p:blipFill>
        <p:spPr>
          <a:xfrm flipH="1" rot="10800000">
            <a:off x="-12" y="-2285"/>
            <a:ext cx="9144000" cy="5148070"/>
          </a:xfrm>
          <a:prstGeom prst="rect">
            <a:avLst/>
          </a:prstGeom>
          <a:noFill/>
          <a:ln>
            <a:noFill/>
          </a:ln>
        </p:spPr>
      </p:pic>
      <p:sp>
        <p:nvSpPr>
          <p:cNvPr id="487" name="Google Shape;487;p91"/>
          <p:cNvSpPr txBox="1"/>
          <p:nvPr>
            <p:ph type="title"/>
          </p:nvPr>
        </p:nvSpPr>
        <p:spPr>
          <a:xfrm>
            <a:off x="715100"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488" name="Google Shape;488;p91"/>
          <p:cNvSpPr txBox="1"/>
          <p:nvPr>
            <p:ph idx="1" type="body"/>
          </p:nvPr>
        </p:nvSpPr>
        <p:spPr>
          <a:xfrm>
            <a:off x="715100"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8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2">
  <p:cSld name="CUSTOM_2_1">
    <p:bg>
      <p:bgPr>
        <a:solidFill>
          <a:schemeClr val="lt1"/>
        </a:solidFill>
      </p:bgPr>
    </p:bg>
    <p:spTree>
      <p:nvGrpSpPr>
        <p:cNvPr id="489" name="Shape 489"/>
        <p:cNvGrpSpPr/>
        <p:nvPr/>
      </p:nvGrpSpPr>
      <p:grpSpPr>
        <a:xfrm>
          <a:off x="0" y="0"/>
          <a:ext cx="0" cy="0"/>
          <a:chOff x="0" y="0"/>
          <a:chExt cx="0" cy="0"/>
        </a:xfrm>
      </p:grpSpPr>
      <p:pic>
        <p:nvPicPr>
          <p:cNvPr id="490" name="Google Shape;490;p92"/>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491" name="Google Shape;491;p92"/>
          <p:cNvSpPr txBox="1"/>
          <p:nvPr>
            <p:ph type="title"/>
          </p:nvPr>
        </p:nvSpPr>
        <p:spPr>
          <a:xfrm>
            <a:off x="4302272"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492" name="Google Shape;492;p92"/>
          <p:cNvSpPr txBox="1"/>
          <p:nvPr>
            <p:ph idx="1" type="body"/>
          </p:nvPr>
        </p:nvSpPr>
        <p:spPr>
          <a:xfrm>
            <a:off x="4302272"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8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3">
  <p:cSld name="CUSTOM_2_1_1">
    <p:bg>
      <p:bgPr>
        <a:solidFill>
          <a:schemeClr val="lt1"/>
        </a:solidFill>
      </p:bgPr>
    </p:bg>
    <p:spTree>
      <p:nvGrpSpPr>
        <p:cNvPr id="493" name="Shape 493"/>
        <p:cNvGrpSpPr/>
        <p:nvPr/>
      </p:nvGrpSpPr>
      <p:grpSpPr>
        <a:xfrm>
          <a:off x="0" y="0"/>
          <a:ext cx="0" cy="0"/>
          <a:chOff x="0" y="0"/>
          <a:chExt cx="0" cy="0"/>
        </a:xfrm>
      </p:grpSpPr>
      <p:pic>
        <p:nvPicPr>
          <p:cNvPr id="494" name="Google Shape;494;p93"/>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
        <p:nvSpPr>
          <p:cNvPr id="495" name="Google Shape;495;p93"/>
          <p:cNvSpPr txBox="1"/>
          <p:nvPr>
            <p:ph type="title"/>
          </p:nvPr>
        </p:nvSpPr>
        <p:spPr>
          <a:xfrm>
            <a:off x="1545472"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496" name="Google Shape;496;p93"/>
          <p:cNvSpPr txBox="1"/>
          <p:nvPr>
            <p:ph idx="1" type="body"/>
          </p:nvPr>
        </p:nvSpPr>
        <p:spPr>
          <a:xfrm>
            <a:off x="1545472"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9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wo columns 1">
  <p:cSld name="TITLE_AND_TWO_COLUMNS_1">
    <p:bg>
      <p:bgPr>
        <a:solidFill>
          <a:schemeClr val="lt1"/>
        </a:solidFill>
      </p:bgPr>
    </p:bg>
    <p:spTree>
      <p:nvGrpSpPr>
        <p:cNvPr id="497" name="Shape 497"/>
        <p:cNvGrpSpPr/>
        <p:nvPr/>
      </p:nvGrpSpPr>
      <p:grpSpPr>
        <a:xfrm>
          <a:off x="0" y="0"/>
          <a:ext cx="0" cy="0"/>
          <a:chOff x="0" y="0"/>
          <a:chExt cx="0" cy="0"/>
        </a:xfrm>
      </p:grpSpPr>
      <p:pic>
        <p:nvPicPr>
          <p:cNvPr id="498" name="Google Shape;498;p94"/>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499" name="Google Shape;499;p94"/>
          <p:cNvSpPr txBox="1"/>
          <p:nvPr>
            <p:ph idx="1" type="subTitle"/>
          </p:nvPr>
        </p:nvSpPr>
        <p:spPr>
          <a:xfrm>
            <a:off x="715100" y="2046500"/>
            <a:ext cx="59301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500" name="Google Shape;500;p94"/>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501" name="Google Shape;501;p94"/>
          <p:cNvSpPr txBox="1"/>
          <p:nvPr>
            <p:ph idx="2" type="subTitle"/>
          </p:nvPr>
        </p:nvSpPr>
        <p:spPr>
          <a:xfrm>
            <a:off x="715100" y="3299000"/>
            <a:ext cx="59301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502" name="Google Shape;502;p94"/>
          <p:cNvSpPr txBox="1"/>
          <p:nvPr>
            <p:ph idx="3" type="subTitle"/>
          </p:nvPr>
        </p:nvSpPr>
        <p:spPr>
          <a:xfrm>
            <a:off x="715100" y="1666700"/>
            <a:ext cx="59301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503" name="Google Shape;503;p94"/>
          <p:cNvSpPr txBox="1"/>
          <p:nvPr>
            <p:ph idx="4" type="subTitle"/>
          </p:nvPr>
        </p:nvSpPr>
        <p:spPr>
          <a:xfrm>
            <a:off x="715100" y="2919200"/>
            <a:ext cx="59301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9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hree columns">
  <p:cSld name="BLANK_1_1_1_2">
    <p:bg>
      <p:bgPr>
        <a:solidFill>
          <a:schemeClr val="lt1"/>
        </a:solidFill>
      </p:bgPr>
    </p:bg>
    <p:spTree>
      <p:nvGrpSpPr>
        <p:cNvPr id="504" name="Shape 504"/>
        <p:cNvGrpSpPr/>
        <p:nvPr/>
      </p:nvGrpSpPr>
      <p:grpSpPr>
        <a:xfrm>
          <a:off x="0" y="0"/>
          <a:ext cx="0" cy="0"/>
          <a:chOff x="0" y="0"/>
          <a:chExt cx="0" cy="0"/>
        </a:xfrm>
      </p:grpSpPr>
      <p:pic>
        <p:nvPicPr>
          <p:cNvPr id="505" name="Google Shape;505;p95"/>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pic>
        <p:nvPicPr>
          <p:cNvPr id="506" name="Google Shape;506;p95"/>
          <p:cNvPicPr preferRelativeResize="0"/>
          <p:nvPr/>
        </p:nvPicPr>
        <p:blipFill rotWithShape="1">
          <a:blip r:embed="rId2">
            <a:alphaModFix/>
          </a:blip>
          <a:srcRect b="-108521" l="-324472" r="23393" t="44962"/>
          <a:stretch/>
        </p:blipFill>
        <p:spPr>
          <a:xfrm flipH="1" rot="10800000">
            <a:off x="-4572" y="-2437"/>
            <a:ext cx="9153145" cy="5148375"/>
          </a:xfrm>
          <a:prstGeom prst="rect">
            <a:avLst/>
          </a:prstGeom>
          <a:noFill/>
          <a:ln>
            <a:noFill/>
          </a:ln>
        </p:spPr>
      </p:pic>
      <p:sp>
        <p:nvSpPr>
          <p:cNvPr id="507" name="Google Shape;507;p95"/>
          <p:cNvSpPr txBox="1"/>
          <p:nvPr>
            <p:ph idx="1" type="subTitle"/>
          </p:nvPr>
        </p:nvSpPr>
        <p:spPr>
          <a:xfrm>
            <a:off x="715100"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508" name="Google Shape;508;p95"/>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509" name="Google Shape;509;p95"/>
          <p:cNvSpPr txBox="1"/>
          <p:nvPr>
            <p:ph idx="2" type="subTitle"/>
          </p:nvPr>
        </p:nvSpPr>
        <p:spPr>
          <a:xfrm>
            <a:off x="715100"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510" name="Google Shape;510;p95"/>
          <p:cNvSpPr txBox="1"/>
          <p:nvPr>
            <p:ph idx="3" type="subTitle"/>
          </p:nvPr>
        </p:nvSpPr>
        <p:spPr>
          <a:xfrm>
            <a:off x="3506100"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511" name="Google Shape;511;p95"/>
          <p:cNvSpPr txBox="1"/>
          <p:nvPr>
            <p:ph idx="4" type="subTitle"/>
          </p:nvPr>
        </p:nvSpPr>
        <p:spPr>
          <a:xfrm>
            <a:off x="3506099"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512" name="Google Shape;512;p95"/>
          <p:cNvSpPr txBox="1"/>
          <p:nvPr>
            <p:ph idx="5" type="subTitle"/>
          </p:nvPr>
        </p:nvSpPr>
        <p:spPr>
          <a:xfrm>
            <a:off x="6297202"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513" name="Google Shape;513;p95"/>
          <p:cNvSpPr txBox="1"/>
          <p:nvPr>
            <p:ph idx="6" type="subTitle"/>
          </p:nvPr>
        </p:nvSpPr>
        <p:spPr>
          <a:xfrm>
            <a:off x="6297200"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9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hree columns 1">
  <p:cSld name="BLANK_1_1_1_2_1">
    <p:bg>
      <p:bgPr>
        <a:solidFill>
          <a:schemeClr val="lt1"/>
        </a:solidFill>
      </p:bgPr>
    </p:bg>
    <p:spTree>
      <p:nvGrpSpPr>
        <p:cNvPr id="514" name="Shape 514"/>
        <p:cNvGrpSpPr/>
        <p:nvPr/>
      </p:nvGrpSpPr>
      <p:grpSpPr>
        <a:xfrm>
          <a:off x="0" y="0"/>
          <a:ext cx="0" cy="0"/>
          <a:chOff x="0" y="0"/>
          <a:chExt cx="0" cy="0"/>
        </a:xfrm>
      </p:grpSpPr>
      <p:pic>
        <p:nvPicPr>
          <p:cNvPr id="515" name="Google Shape;515;p96"/>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516" name="Google Shape;516;p96"/>
          <p:cNvSpPr txBox="1"/>
          <p:nvPr>
            <p:ph idx="1" type="subTitle"/>
          </p:nvPr>
        </p:nvSpPr>
        <p:spPr>
          <a:xfrm>
            <a:off x="715100"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517" name="Google Shape;517;p96"/>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518" name="Google Shape;518;p96"/>
          <p:cNvSpPr txBox="1"/>
          <p:nvPr>
            <p:ph idx="2" type="subTitle"/>
          </p:nvPr>
        </p:nvSpPr>
        <p:spPr>
          <a:xfrm>
            <a:off x="715100"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519" name="Google Shape;519;p96"/>
          <p:cNvSpPr txBox="1"/>
          <p:nvPr>
            <p:ph idx="3" type="subTitle"/>
          </p:nvPr>
        </p:nvSpPr>
        <p:spPr>
          <a:xfrm>
            <a:off x="3506099"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520" name="Google Shape;520;p96"/>
          <p:cNvSpPr txBox="1"/>
          <p:nvPr>
            <p:ph idx="4" type="subTitle"/>
          </p:nvPr>
        </p:nvSpPr>
        <p:spPr>
          <a:xfrm>
            <a:off x="3506099"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521" name="Google Shape;521;p96"/>
          <p:cNvSpPr txBox="1"/>
          <p:nvPr>
            <p:ph idx="5" type="subTitle"/>
          </p:nvPr>
        </p:nvSpPr>
        <p:spPr>
          <a:xfrm>
            <a:off x="6297200"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522" name="Google Shape;522;p96"/>
          <p:cNvSpPr txBox="1"/>
          <p:nvPr>
            <p:ph idx="6" type="subTitle"/>
          </p:nvPr>
        </p:nvSpPr>
        <p:spPr>
          <a:xfrm>
            <a:off x="6297200"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93.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four columns">
  <p:cSld name="BLANK_1_1_1_1">
    <p:bg>
      <p:bgPr>
        <a:solidFill>
          <a:schemeClr val="lt1"/>
        </a:solidFill>
      </p:bgPr>
    </p:bg>
    <p:spTree>
      <p:nvGrpSpPr>
        <p:cNvPr id="523" name="Shape 523"/>
        <p:cNvGrpSpPr/>
        <p:nvPr/>
      </p:nvGrpSpPr>
      <p:grpSpPr>
        <a:xfrm>
          <a:off x="0" y="0"/>
          <a:ext cx="0" cy="0"/>
          <a:chOff x="0" y="0"/>
          <a:chExt cx="0" cy="0"/>
        </a:xfrm>
      </p:grpSpPr>
      <p:pic>
        <p:nvPicPr>
          <p:cNvPr id="524" name="Google Shape;524;p97"/>
          <p:cNvPicPr preferRelativeResize="0"/>
          <p:nvPr/>
        </p:nvPicPr>
        <p:blipFill rotWithShape="1">
          <a:blip r:embed="rId2">
            <a:alphaModFix/>
          </a:blip>
          <a:srcRect b="47851" l="107460" r="439313" t="-108210"/>
          <a:stretch/>
        </p:blipFill>
        <p:spPr>
          <a:xfrm rot="10800000">
            <a:off x="1325" y="-1637"/>
            <a:ext cx="9141450" cy="5146775"/>
          </a:xfrm>
          <a:prstGeom prst="rect">
            <a:avLst/>
          </a:prstGeom>
          <a:noFill/>
          <a:ln>
            <a:noFill/>
          </a:ln>
        </p:spPr>
      </p:pic>
      <p:sp>
        <p:nvSpPr>
          <p:cNvPr id="525" name="Google Shape;525;p97"/>
          <p:cNvSpPr txBox="1"/>
          <p:nvPr>
            <p:ph idx="1" type="subTitle"/>
          </p:nvPr>
        </p:nvSpPr>
        <p:spPr>
          <a:xfrm>
            <a:off x="715100" y="20465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526" name="Google Shape;526;p97"/>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527" name="Google Shape;527;p97"/>
          <p:cNvSpPr txBox="1"/>
          <p:nvPr>
            <p:ph idx="2" type="subTitle"/>
          </p:nvPr>
        </p:nvSpPr>
        <p:spPr>
          <a:xfrm>
            <a:off x="715100" y="32990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528" name="Google Shape;528;p97"/>
          <p:cNvSpPr txBox="1"/>
          <p:nvPr>
            <p:ph idx="3" type="subTitle"/>
          </p:nvPr>
        </p:nvSpPr>
        <p:spPr>
          <a:xfrm>
            <a:off x="715100" y="16667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529" name="Google Shape;529;p97"/>
          <p:cNvSpPr txBox="1"/>
          <p:nvPr>
            <p:ph idx="4" type="subTitle"/>
          </p:nvPr>
        </p:nvSpPr>
        <p:spPr>
          <a:xfrm>
            <a:off x="715100" y="29192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530" name="Google Shape;530;p97"/>
          <p:cNvSpPr txBox="1"/>
          <p:nvPr>
            <p:ph idx="5" type="subTitle"/>
          </p:nvPr>
        </p:nvSpPr>
        <p:spPr>
          <a:xfrm>
            <a:off x="4648300" y="20465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531" name="Google Shape;531;p97"/>
          <p:cNvSpPr txBox="1"/>
          <p:nvPr>
            <p:ph idx="6" type="subTitle"/>
          </p:nvPr>
        </p:nvSpPr>
        <p:spPr>
          <a:xfrm>
            <a:off x="4648300" y="32990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532" name="Google Shape;532;p97"/>
          <p:cNvSpPr txBox="1"/>
          <p:nvPr>
            <p:ph idx="7" type="subTitle"/>
          </p:nvPr>
        </p:nvSpPr>
        <p:spPr>
          <a:xfrm>
            <a:off x="4648300" y="16667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533" name="Google Shape;533;p97"/>
          <p:cNvSpPr txBox="1"/>
          <p:nvPr>
            <p:ph idx="8" type="subTitle"/>
          </p:nvPr>
        </p:nvSpPr>
        <p:spPr>
          <a:xfrm>
            <a:off x="4648300" y="29192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solidFill>
          <a:schemeClr val="lt1"/>
        </a:solidFill>
      </p:bgPr>
    </p:bg>
    <p:spTree>
      <p:nvGrpSpPr>
        <p:cNvPr id="534" name="Shape 534"/>
        <p:cNvGrpSpPr/>
        <p:nvPr/>
      </p:nvGrpSpPr>
      <p:grpSpPr>
        <a:xfrm>
          <a:off x="0" y="0"/>
          <a:ext cx="0" cy="0"/>
          <a:chOff x="0" y="0"/>
          <a:chExt cx="0" cy="0"/>
        </a:xfrm>
      </p:grpSpPr>
      <p:sp>
        <p:nvSpPr>
          <p:cNvPr id="535" name="Google Shape;535;p98"/>
          <p:cNvSpPr txBox="1"/>
          <p:nvPr>
            <p:ph idx="1" type="subTitle"/>
          </p:nvPr>
        </p:nvSpPr>
        <p:spPr>
          <a:xfrm>
            <a:off x="715100"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36" name="Google Shape;536;p98"/>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537" name="Google Shape;537;p98"/>
          <p:cNvSpPr txBox="1"/>
          <p:nvPr>
            <p:ph idx="2" type="subTitle"/>
          </p:nvPr>
        </p:nvSpPr>
        <p:spPr>
          <a:xfrm>
            <a:off x="715100"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38" name="Google Shape;538;p98"/>
          <p:cNvSpPr txBox="1"/>
          <p:nvPr>
            <p:ph idx="3" type="subTitle"/>
          </p:nvPr>
        </p:nvSpPr>
        <p:spPr>
          <a:xfrm>
            <a:off x="715100"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539" name="Google Shape;539;p98"/>
          <p:cNvSpPr txBox="1"/>
          <p:nvPr>
            <p:ph idx="4" type="subTitle"/>
          </p:nvPr>
        </p:nvSpPr>
        <p:spPr>
          <a:xfrm>
            <a:off x="715100"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540" name="Google Shape;540;p98"/>
          <p:cNvSpPr txBox="1"/>
          <p:nvPr>
            <p:ph idx="5" type="subTitle"/>
          </p:nvPr>
        </p:nvSpPr>
        <p:spPr>
          <a:xfrm>
            <a:off x="3355799"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41" name="Google Shape;541;p98"/>
          <p:cNvSpPr txBox="1"/>
          <p:nvPr>
            <p:ph idx="6" type="subTitle"/>
          </p:nvPr>
        </p:nvSpPr>
        <p:spPr>
          <a:xfrm>
            <a:off x="3355799"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42" name="Google Shape;542;p98"/>
          <p:cNvSpPr txBox="1"/>
          <p:nvPr>
            <p:ph idx="7" type="subTitle"/>
          </p:nvPr>
        </p:nvSpPr>
        <p:spPr>
          <a:xfrm>
            <a:off x="3355800"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543" name="Google Shape;543;p98"/>
          <p:cNvSpPr txBox="1"/>
          <p:nvPr>
            <p:ph idx="8" type="subTitle"/>
          </p:nvPr>
        </p:nvSpPr>
        <p:spPr>
          <a:xfrm>
            <a:off x="3355800"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544" name="Google Shape;544;p98"/>
          <p:cNvSpPr txBox="1"/>
          <p:nvPr>
            <p:ph idx="9" type="subTitle"/>
          </p:nvPr>
        </p:nvSpPr>
        <p:spPr>
          <a:xfrm>
            <a:off x="5996501"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45" name="Google Shape;545;p98"/>
          <p:cNvSpPr txBox="1"/>
          <p:nvPr>
            <p:ph idx="13" type="subTitle"/>
          </p:nvPr>
        </p:nvSpPr>
        <p:spPr>
          <a:xfrm>
            <a:off x="5996501"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46" name="Google Shape;546;p98"/>
          <p:cNvSpPr txBox="1"/>
          <p:nvPr>
            <p:ph idx="14" type="subTitle"/>
          </p:nvPr>
        </p:nvSpPr>
        <p:spPr>
          <a:xfrm>
            <a:off x="5996503"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547" name="Google Shape;547;p98"/>
          <p:cNvSpPr txBox="1"/>
          <p:nvPr>
            <p:ph idx="15" type="subTitle"/>
          </p:nvPr>
        </p:nvSpPr>
        <p:spPr>
          <a:xfrm>
            <a:off x="5996503"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9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Numbers and text">
  <p:cSld name="BLANK_1_1_1_1_1_1">
    <p:bg>
      <p:bgPr>
        <a:solidFill>
          <a:schemeClr val="lt1"/>
        </a:solidFill>
      </p:bgPr>
    </p:bg>
    <p:spTree>
      <p:nvGrpSpPr>
        <p:cNvPr id="548" name="Shape 548"/>
        <p:cNvGrpSpPr/>
        <p:nvPr/>
      </p:nvGrpSpPr>
      <p:grpSpPr>
        <a:xfrm>
          <a:off x="0" y="0"/>
          <a:ext cx="0" cy="0"/>
          <a:chOff x="0" y="0"/>
          <a:chExt cx="0" cy="0"/>
        </a:xfrm>
      </p:grpSpPr>
      <p:pic>
        <p:nvPicPr>
          <p:cNvPr id="549" name="Google Shape;549;p99"/>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550" name="Google Shape;550;p99"/>
          <p:cNvSpPr txBox="1"/>
          <p:nvPr>
            <p:ph hasCustomPrompt="1" type="title"/>
          </p:nvPr>
        </p:nvSpPr>
        <p:spPr>
          <a:xfrm>
            <a:off x="715100" y="983000"/>
            <a:ext cx="7713900" cy="951900"/>
          </a:xfrm>
          <a:prstGeom prst="rect">
            <a:avLst/>
          </a:prstGeom>
        </p:spPr>
        <p:txBody>
          <a:bodyPr anchor="b" anchorCtr="0" bIns="91425" lIns="91425" rIns="91425" spcFirstLastPara="1" tIns="91425" wrap="square">
            <a:noAutofit/>
          </a:bodyPr>
          <a:lstStyle>
            <a:lvl1pPr lvl="0">
              <a:spcBef>
                <a:spcPts val="0"/>
              </a:spcBef>
              <a:spcAft>
                <a:spcPts val="0"/>
              </a:spcAft>
              <a:buSzPts val="6200"/>
              <a:buNone/>
              <a:defRPr sz="5000"/>
            </a:lvl1pPr>
            <a:lvl2pPr algn="ctr" lvl="1">
              <a:spcBef>
                <a:spcPts val="0"/>
              </a:spcBef>
              <a:spcAft>
                <a:spcPts val="0"/>
              </a:spcAft>
              <a:buSzPts val="6200"/>
              <a:buNone/>
              <a:defRPr sz="6200"/>
            </a:lvl2pPr>
            <a:lvl3pPr algn="ctr" lvl="2">
              <a:spcBef>
                <a:spcPts val="0"/>
              </a:spcBef>
              <a:spcAft>
                <a:spcPts val="0"/>
              </a:spcAft>
              <a:buSzPts val="6200"/>
              <a:buNone/>
              <a:defRPr sz="6200"/>
            </a:lvl3pPr>
            <a:lvl4pPr algn="ctr" lvl="3">
              <a:spcBef>
                <a:spcPts val="0"/>
              </a:spcBef>
              <a:spcAft>
                <a:spcPts val="0"/>
              </a:spcAft>
              <a:buSzPts val="6200"/>
              <a:buNone/>
              <a:defRPr sz="6200"/>
            </a:lvl4pPr>
            <a:lvl5pPr algn="ctr" lvl="4">
              <a:spcBef>
                <a:spcPts val="0"/>
              </a:spcBef>
              <a:spcAft>
                <a:spcPts val="0"/>
              </a:spcAft>
              <a:buSzPts val="6200"/>
              <a:buNone/>
              <a:defRPr sz="6200"/>
            </a:lvl5pPr>
            <a:lvl6pPr algn="ctr" lvl="5">
              <a:spcBef>
                <a:spcPts val="0"/>
              </a:spcBef>
              <a:spcAft>
                <a:spcPts val="0"/>
              </a:spcAft>
              <a:buSzPts val="6200"/>
              <a:buNone/>
              <a:defRPr sz="6200"/>
            </a:lvl6pPr>
            <a:lvl7pPr algn="ctr" lvl="6">
              <a:spcBef>
                <a:spcPts val="0"/>
              </a:spcBef>
              <a:spcAft>
                <a:spcPts val="0"/>
              </a:spcAft>
              <a:buSzPts val="6200"/>
              <a:buNone/>
              <a:defRPr sz="6200"/>
            </a:lvl7pPr>
            <a:lvl8pPr algn="ctr" lvl="7">
              <a:spcBef>
                <a:spcPts val="0"/>
              </a:spcBef>
              <a:spcAft>
                <a:spcPts val="0"/>
              </a:spcAft>
              <a:buSzPts val="6200"/>
              <a:buNone/>
              <a:defRPr sz="6200"/>
            </a:lvl8pPr>
            <a:lvl9pPr algn="ctr" lvl="8">
              <a:spcBef>
                <a:spcPts val="0"/>
              </a:spcBef>
              <a:spcAft>
                <a:spcPts val="0"/>
              </a:spcAft>
              <a:buSzPts val="6200"/>
              <a:buNone/>
              <a:defRPr sz="6200"/>
            </a:lvl9pPr>
          </a:lstStyle>
          <a:p>
            <a:r>
              <a:t>xx%</a:t>
            </a:r>
          </a:p>
        </p:txBody>
      </p:sp>
      <p:sp>
        <p:nvSpPr>
          <p:cNvPr id="551" name="Google Shape;551;p99"/>
          <p:cNvSpPr txBox="1"/>
          <p:nvPr>
            <p:ph idx="1" type="subTitle"/>
          </p:nvPr>
        </p:nvSpPr>
        <p:spPr>
          <a:xfrm>
            <a:off x="715100" y="1858700"/>
            <a:ext cx="7713900" cy="605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4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552" name="Google Shape;552;p99"/>
          <p:cNvSpPr txBox="1"/>
          <p:nvPr>
            <p:ph hasCustomPrompt="1" idx="2" type="title"/>
          </p:nvPr>
        </p:nvSpPr>
        <p:spPr>
          <a:xfrm>
            <a:off x="715100" y="2921600"/>
            <a:ext cx="7713900" cy="951900"/>
          </a:xfrm>
          <a:prstGeom prst="rect">
            <a:avLst/>
          </a:prstGeom>
        </p:spPr>
        <p:txBody>
          <a:bodyPr anchor="b" anchorCtr="0" bIns="91425" lIns="91425" rIns="91425" spcFirstLastPara="1" tIns="91425" wrap="square">
            <a:noAutofit/>
          </a:bodyPr>
          <a:lstStyle>
            <a:lvl1pPr lvl="0">
              <a:spcBef>
                <a:spcPts val="0"/>
              </a:spcBef>
              <a:spcAft>
                <a:spcPts val="0"/>
              </a:spcAft>
              <a:buSzPts val="6200"/>
              <a:buNone/>
              <a:defRPr sz="5000"/>
            </a:lvl1pPr>
            <a:lvl2pPr algn="ctr" lvl="1">
              <a:spcBef>
                <a:spcPts val="0"/>
              </a:spcBef>
              <a:spcAft>
                <a:spcPts val="0"/>
              </a:spcAft>
              <a:buSzPts val="6200"/>
              <a:buNone/>
              <a:defRPr sz="6200"/>
            </a:lvl2pPr>
            <a:lvl3pPr algn="ctr" lvl="2">
              <a:spcBef>
                <a:spcPts val="0"/>
              </a:spcBef>
              <a:spcAft>
                <a:spcPts val="0"/>
              </a:spcAft>
              <a:buSzPts val="6200"/>
              <a:buNone/>
              <a:defRPr sz="6200"/>
            </a:lvl3pPr>
            <a:lvl4pPr algn="ctr" lvl="3">
              <a:spcBef>
                <a:spcPts val="0"/>
              </a:spcBef>
              <a:spcAft>
                <a:spcPts val="0"/>
              </a:spcAft>
              <a:buSzPts val="6200"/>
              <a:buNone/>
              <a:defRPr sz="6200"/>
            </a:lvl4pPr>
            <a:lvl5pPr algn="ctr" lvl="4">
              <a:spcBef>
                <a:spcPts val="0"/>
              </a:spcBef>
              <a:spcAft>
                <a:spcPts val="0"/>
              </a:spcAft>
              <a:buSzPts val="6200"/>
              <a:buNone/>
              <a:defRPr sz="6200"/>
            </a:lvl5pPr>
            <a:lvl6pPr algn="ctr" lvl="5">
              <a:spcBef>
                <a:spcPts val="0"/>
              </a:spcBef>
              <a:spcAft>
                <a:spcPts val="0"/>
              </a:spcAft>
              <a:buSzPts val="6200"/>
              <a:buNone/>
              <a:defRPr sz="6200"/>
            </a:lvl6pPr>
            <a:lvl7pPr algn="ctr" lvl="6">
              <a:spcBef>
                <a:spcPts val="0"/>
              </a:spcBef>
              <a:spcAft>
                <a:spcPts val="0"/>
              </a:spcAft>
              <a:buSzPts val="6200"/>
              <a:buNone/>
              <a:defRPr sz="6200"/>
            </a:lvl7pPr>
            <a:lvl8pPr algn="ctr" lvl="7">
              <a:spcBef>
                <a:spcPts val="0"/>
              </a:spcBef>
              <a:spcAft>
                <a:spcPts val="0"/>
              </a:spcAft>
              <a:buSzPts val="6200"/>
              <a:buNone/>
              <a:defRPr sz="6200"/>
            </a:lvl8pPr>
            <a:lvl9pPr algn="ctr" lvl="8">
              <a:spcBef>
                <a:spcPts val="0"/>
              </a:spcBef>
              <a:spcAft>
                <a:spcPts val="0"/>
              </a:spcAft>
              <a:buSzPts val="6200"/>
              <a:buNone/>
              <a:defRPr sz="6200"/>
            </a:lvl9pPr>
          </a:lstStyle>
          <a:p>
            <a:r>
              <a:t>xx%</a:t>
            </a:r>
          </a:p>
        </p:txBody>
      </p:sp>
      <p:sp>
        <p:nvSpPr>
          <p:cNvPr id="553" name="Google Shape;553;p99"/>
          <p:cNvSpPr txBox="1"/>
          <p:nvPr>
            <p:ph idx="3" type="subTitle"/>
          </p:nvPr>
        </p:nvSpPr>
        <p:spPr>
          <a:xfrm>
            <a:off x="715100" y="3797300"/>
            <a:ext cx="7713900" cy="605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4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9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Numbers and text 1">
  <p:cSld name="BLANK_1_1_1_1_1_1_3">
    <p:bg>
      <p:bgPr>
        <a:solidFill>
          <a:schemeClr val="lt1"/>
        </a:solidFill>
      </p:bgPr>
    </p:bg>
    <p:spTree>
      <p:nvGrpSpPr>
        <p:cNvPr id="554" name="Shape 554"/>
        <p:cNvGrpSpPr/>
        <p:nvPr/>
      </p:nvGrpSpPr>
      <p:grpSpPr>
        <a:xfrm>
          <a:off x="0" y="0"/>
          <a:ext cx="0" cy="0"/>
          <a:chOff x="0" y="0"/>
          <a:chExt cx="0" cy="0"/>
        </a:xfrm>
      </p:grpSpPr>
      <p:pic>
        <p:nvPicPr>
          <p:cNvPr id="555" name="Google Shape;555;p100"/>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556" name="Google Shape;556;p100"/>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Clr>
                <a:schemeClr val="dk1"/>
              </a:buClr>
              <a:buSzPts val="3000"/>
              <a:buNone/>
              <a:defRPr sz="3000">
                <a:solidFill>
                  <a:schemeClr val="dk1"/>
                </a:solidFill>
              </a:defRPr>
            </a:lvl2pPr>
            <a:lvl3pPr lvl="2">
              <a:spcBef>
                <a:spcPts val="0"/>
              </a:spcBef>
              <a:spcAft>
                <a:spcPts val="0"/>
              </a:spcAft>
              <a:buClr>
                <a:schemeClr val="dk1"/>
              </a:buClr>
              <a:buSzPts val="3000"/>
              <a:buNone/>
              <a:defRPr sz="3000">
                <a:solidFill>
                  <a:schemeClr val="dk1"/>
                </a:solidFill>
              </a:defRPr>
            </a:lvl3pPr>
            <a:lvl4pPr lvl="3">
              <a:spcBef>
                <a:spcPts val="0"/>
              </a:spcBef>
              <a:spcAft>
                <a:spcPts val="0"/>
              </a:spcAft>
              <a:buClr>
                <a:schemeClr val="dk1"/>
              </a:buClr>
              <a:buSzPts val="3000"/>
              <a:buNone/>
              <a:defRPr sz="3000">
                <a:solidFill>
                  <a:schemeClr val="dk1"/>
                </a:solidFill>
              </a:defRPr>
            </a:lvl4pPr>
            <a:lvl5pPr lvl="4">
              <a:spcBef>
                <a:spcPts val="0"/>
              </a:spcBef>
              <a:spcAft>
                <a:spcPts val="0"/>
              </a:spcAft>
              <a:buClr>
                <a:schemeClr val="dk1"/>
              </a:buClr>
              <a:buSzPts val="3000"/>
              <a:buNone/>
              <a:defRPr sz="3000">
                <a:solidFill>
                  <a:schemeClr val="dk1"/>
                </a:solidFill>
              </a:defRPr>
            </a:lvl5pPr>
            <a:lvl6pPr lvl="5">
              <a:spcBef>
                <a:spcPts val="0"/>
              </a:spcBef>
              <a:spcAft>
                <a:spcPts val="0"/>
              </a:spcAft>
              <a:buClr>
                <a:schemeClr val="dk1"/>
              </a:buClr>
              <a:buSzPts val="3000"/>
              <a:buNone/>
              <a:defRPr sz="3000">
                <a:solidFill>
                  <a:schemeClr val="dk1"/>
                </a:solidFill>
              </a:defRPr>
            </a:lvl6pPr>
            <a:lvl7pPr lvl="6">
              <a:spcBef>
                <a:spcPts val="0"/>
              </a:spcBef>
              <a:spcAft>
                <a:spcPts val="0"/>
              </a:spcAft>
              <a:buClr>
                <a:schemeClr val="dk1"/>
              </a:buClr>
              <a:buSzPts val="3000"/>
              <a:buNone/>
              <a:defRPr sz="3000">
                <a:solidFill>
                  <a:schemeClr val="dk1"/>
                </a:solidFill>
              </a:defRPr>
            </a:lvl7pPr>
            <a:lvl8pPr lvl="7">
              <a:spcBef>
                <a:spcPts val="0"/>
              </a:spcBef>
              <a:spcAft>
                <a:spcPts val="0"/>
              </a:spcAft>
              <a:buClr>
                <a:schemeClr val="dk1"/>
              </a:buClr>
              <a:buSzPts val="3000"/>
              <a:buNone/>
              <a:defRPr sz="3000">
                <a:solidFill>
                  <a:schemeClr val="dk1"/>
                </a:solidFill>
              </a:defRPr>
            </a:lvl8pPr>
            <a:lvl9pPr lvl="8">
              <a:spcBef>
                <a:spcPts val="0"/>
              </a:spcBef>
              <a:spcAft>
                <a:spcPts val="0"/>
              </a:spcAft>
              <a:buClr>
                <a:schemeClr val="dk1"/>
              </a:buClr>
              <a:buSzPts val="3000"/>
              <a:buNone/>
              <a:defRPr sz="3000">
                <a:solidFill>
                  <a:schemeClr val="dk1"/>
                </a:solidFill>
              </a:defRPr>
            </a:lvl9pPr>
          </a:lstStyle>
          <a:p/>
        </p:txBody>
      </p:sp>
      <p:sp>
        <p:nvSpPr>
          <p:cNvPr id="557" name="Google Shape;557;p100"/>
          <p:cNvSpPr txBox="1"/>
          <p:nvPr>
            <p:ph hasCustomPrompt="1" idx="2" type="title"/>
          </p:nvPr>
        </p:nvSpPr>
        <p:spPr>
          <a:xfrm>
            <a:off x="715100" y="2532350"/>
            <a:ext cx="3780600" cy="456000"/>
          </a:xfrm>
          <a:prstGeom prst="rect">
            <a:avLst/>
          </a:prstGeom>
          <a:ln>
            <a:noFill/>
          </a:ln>
        </p:spPr>
        <p:txBody>
          <a:bodyPr anchor="ctr" anchorCtr="0" bIns="91425" lIns="91425" rIns="91425" spcFirstLastPara="1" tIns="91425" wrap="square">
            <a:noAutofit/>
          </a:bodyPr>
          <a:lstStyle>
            <a:lvl1pP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558" name="Google Shape;558;p100"/>
          <p:cNvSpPr txBox="1"/>
          <p:nvPr>
            <p:ph idx="1" type="subTitle"/>
          </p:nvPr>
        </p:nvSpPr>
        <p:spPr>
          <a:xfrm>
            <a:off x="715100" y="3291950"/>
            <a:ext cx="3780600" cy="899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559" name="Google Shape;559;p100"/>
          <p:cNvSpPr txBox="1"/>
          <p:nvPr>
            <p:ph idx="3" type="subTitle"/>
          </p:nvPr>
        </p:nvSpPr>
        <p:spPr>
          <a:xfrm>
            <a:off x="715100" y="291215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560" name="Google Shape;560;p100"/>
          <p:cNvSpPr txBox="1"/>
          <p:nvPr>
            <p:ph idx="4" type="subTitle"/>
          </p:nvPr>
        </p:nvSpPr>
        <p:spPr>
          <a:xfrm>
            <a:off x="4648300" y="3291950"/>
            <a:ext cx="3780600" cy="899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561" name="Google Shape;561;p100"/>
          <p:cNvSpPr txBox="1"/>
          <p:nvPr>
            <p:ph idx="5" type="subTitle"/>
          </p:nvPr>
        </p:nvSpPr>
        <p:spPr>
          <a:xfrm>
            <a:off x="4648300" y="291215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562" name="Google Shape;562;p100"/>
          <p:cNvSpPr txBox="1"/>
          <p:nvPr>
            <p:ph hasCustomPrompt="1" idx="6" type="title"/>
          </p:nvPr>
        </p:nvSpPr>
        <p:spPr>
          <a:xfrm>
            <a:off x="4648300" y="2532350"/>
            <a:ext cx="3780600" cy="456000"/>
          </a:xfrm>
          <a:prstGeom prst="rect">
            <a:avLst/>
          </a:prstGeom>
          <a:ln>
            <a:noFill/>
          </a:ln>
        </p:spPr>
        <p:txBody>
          <a:bodyPr anchor="ctr" anchorCtr="0" bIns="91425" lIns="91425" rIns="91425" spcFirstLastPara="1" tIns="91425" wrap="square">
            <a:noAutofit/>
          </a:bodyPr>
          <a:lstStyle>
            <a:lvl1pP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Tree>
  </p:cSld>
  <p:clrMapOvr>
    <a:masterClrMapping/>
  </p:clrMapOvr>
  <p:extLst>
    <p:ext uri="{DCECCB84-F9BA-43D5-87BE-67443E8EF086}">
      <p15:sldGuideLst>
        <p15:guide id="1" orient="horz" pos="1620">
          <p15:clr>
            <a:srgbClr val="E46962"/>
          </p15:clr>
        </p15:guide>
        <p15:guide id="2" pos="2880">
          <p15:clr>
            <a:srgbClr val="E46962"/>
          </p15:clr>
        </p15:guide>
      </p15:sldGuideLst>
    </p:ext>
  </p:extLst>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
    <p:bg>
      <p:bgPr>
        <a:solidFill>
          <a:schemeClr val="lt1"/>
        </a:solidFill>
      </p:bgPr>
    </p:bg>
    <p:spTree>
      <p:nvGrpSpPr>
        <p:cNvPr id="563" name="Shape 563"/>
        <p:cNvGrpSpPr/>
        <p:nvPr/>
      </p:nvGrpSpPr>
      <p:grpSpPr>
        <a:xfrm>
          <a:off x="0" y="0"/>
          <a:ext cx="0" cy="0"/>
          <a:chOff x="0" y="0"/>
          <a:chExt cx="0" cy="0"/>
        </a:xfrm>
      </p:grpSpPr>
      <p:sp>
        <p:nvSpPr>
          <p:cNvPr id="564" name="Google Shape;564;p101"/>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9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2">
  <p:cSld name="CUSTOM_1_1">
    <p:bg>
      <p:bgPr>
        <a:solidFill>
          <a:schemeClr val="lt1"/>
        </a:solidFill>
      </p:bgPr>
    </p:bg>
    <p:spTree>
      <p:nvGrpSpPr>
        <p:cNvPr id="565" name="Shape 565"/>
        <p:cNvGrpSpPr/>
        <p:nvPr/>
      </p:nvGrpSpPr>
      <p:grpSpPr>
        <a:xfrm>
          <a:off x="0" y="0"/>
          <a:ext cx="0" cy="0"/>
          <a:chOff x="0" y="0"/>
          <a:chExt cx="0" cy="0"/>
        </a:xfrm>
      </p:grpSpPr>
      <p:pic>
        <p:nvPicPr>
          <p:cNvPr id="566" name="Google Shape;566;p102"/>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pic>
        <p:nvPicPr>
          <p:cNvPr id="567" name="Google Shape;567;p102"/>
          <p:cNvPicPr preferRelativeResize="0"/>
          <p:nvPr/>
        </p:nvPicPr>
        <p:blipFill rotWithShape="1">
          <a:blip r:embed="rId2">
            <a:alphaModFix/>
          </a:blip>
          <a:srcRect b="-108521" l="-324472" r="23393" t="44962"/>
          <a:stretch/>
        </p:blipFill>
        <p:spPr>
          <a:xfrm flipH="1" rot="10800000">
            <a:off x="-4572" y="-2437"/>
            <a:ext cx="9153145" cy="5148375"/>
          </a:xfrm>
          <a:prstGeom prst="rect">
            <a:avLst/>
          </a:prstGeom>
          <a:noFill/>
          <a:ln>
            <a:noFill/>
          </a:ln>
        </p:spPr>
      </p:pic>
      <p:sp>
        <p:nvSpPr>
          <p:cNvPr id="568" name="Google Shape;568;p102"/>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9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3">
  <p:cSld name="CUSTOM_1_1_1">
    <p:bg>
      <p:bgPr>
        <a:solidFill>
          <a:schemeClr val="lt1"/>
        </a:solidFill>
      </p:bgPr>
    </p:bg>
    <p:spTree>
      <p:nvGrpSpPr>
        <p:cNvPr id="569" name="Shape 569"/>
        <p:cNvGrpSpPr/>
        <p:nvPr/>
      </p:nvGrpSpPr>
      <p:grpSpPr>
        <a:xfrm>
          <a:off x="0" y="0"/>
          <a:ext cx="0" cy="0"/>
          <a:chOff x="0" y="0"/>
          <a:chExt cx="0" cy="0"/>
        </a:xfrm>
      </p:grpSpPr>
      <p:pic>
        <p:nvPicPr>
          <p:cNvPr id="570" name="Google Shape;570;p103"/>
          <p:cNvPicPr preferRelativeResize="0"/>
          <p:nvPr/>
        </p:nvPicPr>
        <p:blipFill rotWithShape="1">
          <a:blip r:embed="rId2">
            <a:alphaModFix/>
          </a:blip>
          <a:srcRect b="-11170" l="-9163" r="66" t="-11183"/>
          <a:stretch/>
        </p:blipFill>
        <p:spPr>
          <a:xfrm>
            <a:off x="5819050" y="0"/>
            <a:ext cx="3324950" cy="5143500"/>
          </a:xfrm>
          <a:prstGeom prst="rect">
            <a:avLst/>
          </a:prstGeom>
          <a:noFill/>
          <a:ln>
            <a:noFill/>
          </a:ln>
        </p:spPr>
      </p:pic>
      <p:sp>
        <p:nvSpPr>
          <p:cNvPr id="571" name="Google Shape;571;p103"/>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10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hanks">
  <p:cSld name="BLANK_1_1_1_1_1_1_2">
    <p:bg>
      <p:bgPr>
        <a:solidFill>
          <a:schemeClr val="lt1"/>
        </a:solidFill>
      </p:bgPr>
    </p:bg>
    <p:spTree>
      <p:nvGrpSpPr>
        <p:cNvPr id="572" name="Shape 572"/>
        <p:cNvGrpSpPr/>
        <p:nvPr/>
      </p:nvGrpSpPr>
      <p:grpSpPr>
        <a:xfrm>
          <a:off x="0" y="0"/>
          <a:ext cx="0" cy="0"/>
          <a:chOff x="0" y="0"/>
          <a:chExt cx="0" cy="0"/>
        </a:xfrm>
      </p:grpSpPr>
      <p:pic>
        <p:nvPicPr>
          <p:cNvPr id="573" name="Google Shape;573;p104"/>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574" name="Google Shape;574;p104"/>
          <p:cNvPicPr preferRelativeResize="0"/>
          <p:nvPr/>
        </p:nvPicPr>
        <p:blipFill rotWithShape="1">
          <a:blip r:embed="rId2">
            <a:alphaModFix/>
          </a:blip>
          <a:srcRect b="-11633" l="-55210" r="55209" t="15563"/>
          <a:stretch/>
        </p:blipFill>
        <p:spPr>
          <a:xfrm flipH="1" rot="10800000">
            <a:off x="0" y="0"/>
            <a:ext cx="9144000" cy="5143500"/>
          </a:xfrm>
          <a:prstGeom prst="rect">
            <a:avLst/>
          </a:prstGeom>
          <a:noFill/>
          <a:ln>
            <a:noFill/>
          </a:ln>
        </p:spPr>
      </p:pic>
      <p:sp>
        <p:nvSpPr>
          <p:cNvPr id="575" name="Google Shape;575;p104"/>
          <p:cNvSpPr txBox="1"/>
          <p:nvPr>
            <p:ph type="ctrTitle"/>
          </p:nvPr>
        </p:nvSpPr>
        <p:spPr>
          <a:xfrm>
            <a:off x="715100" y="3330625"/>
            <a:ext cx="3856800" cy="1252500"/>
          </a:xfrm>
          <a:prstGeom prst="rect">
            <a:avLst/>
          </a:prstGeom>
        </p:spPr>
        <p:txBody>
          <a:bodyPr anchor="t" anchorCtr="0" bIns="91425" lIns="91425" rIns="91425" spcFirstLastPara="1" tIns="91425" wrap="square">
            <a:noAutofit/>
          </a:bodyPr>
          <a:lstStyle>
            <a:lvl1pPr lvl="0">
              <a:spcBef>
                <a:spcPts val="0"/>
              </a:spcBef>
              <a:spcAft>
                <a:spcPts val="0"/>
              </a:spcAft>
              <a:buSzPts val="5200"/>
              <a:buNone/>
              <a:defRPr sz="7000"/>
            </a:lvl1pPr>
            <a:lvl2pPr algn="ctr" lvl="1">
              <a:spcBef>
                <a:spcPts val="0"/>
              </a:spcBef>
              <a:spcAft>
                <a:spcPts val="0"/>
              </a:spcAft>
              <a:buSzPts val="5200"/>
              <a:buNone/>
              <a:defRPr sz="5200"/>
            </a:lvl2pPr>
            <a:lvl3pPr algn="ctr" lvl="2">
              <a:spcBef>
                <a:spcPts val="0"/>
              </a:spcBef>
              <a:spcAft>
                <a:spcPts val="0"/>
              </a:spcAft>
              <a:buSzPts val="5200"/>
              <a:buNone/>
              <a:defRPr sz="5200"/>
            </a:lvl3pPr>
            <a:lvl4pPr algn="ctr" lvl="3">
              <a:spcBef>
                <a:spcPts val="0"/>
              </a:spcBef>
              <a:spcAft>
                <a:spcPts val="0"/>
              </a:spcAft>
              <a:buSzPts val="5200"/>
              <a:buNone/>
              <a:defRPr sz="5200"/>
            </a:lvl4pPr>
            <a:lvl5pPr algn="ctr" lvl="4">
              <a:spcBef>
                <a:spcPts val="0"/>
              </a:spcBef>
              <a:spcAft>
                <a:spcPts val="0"/>
              </a:spcAft>
              <a:buSzPts val="5200"/>
              <a:buNone/>
              <a:defRPr sz="5200"/>
            </a:lvl5pPr>
            <a:lvl6pPr algn="ctr" lvl="5">
              <a:spcBef>
                <a:spcPts val="0"/>
              </a:spcBef>
              <a:spcAft>
                <a:spcPts val="0"/>
              </a:spcAft>
              <a:buSzPts val="5200"/>
              <a:buNone/>
              <a:defRPr sz="5200"/>
            </a:lvl6pPr>
            <a:lvl7pPr algn="ctr" lvl="6">
              <a:spcBef>
                <a:spcPts val="0"/>
              </a:spcBef>
              <a:spcAft>
                <a:spcPts val="0"/>
              </a:spcAft>
              <a:buSzPts val="5200"/>
              <a:buNone/>
              <a:defRPr sz="5200"/>
            </a:lvl7pPr>
            <a:lvl8pPr algn="ctr" lvl="7">
              <a:spcBef>
                <a:spcPts val="0"/>
              </a:spcBef>
              <a:spcAft>
                <a:spcPts val="0"/>
              </a:spcAft>
              <a:buSzPts val="5200"/>
              <a:buNone/>
              <a:defRPr sz="5200"/>
            </a:lvl8pPr>
            <a:lvl9pPr algn="ctr" lvl="8">
              <a:spcBef>
                <a:spcPts val="0"/>
              </a:spcBef>
              <a:spcAft>
                <a:spcPts val="0"/>
              </a:spcAft>
              <a:buSzPts val="5200"/>
              <a:buNone/>
              <a:defRPr sz="5200"/>
            </a:lvl9pPr>
          </a:lstStyle>
          <a:p/>
        </p:txBody>
      </p:sp>
      <p:sp>
        <p:nvSpPr>
          <p:cNvPr id="576" name="Google Shape;576;p104"/>
          <p:cNvSpPr txBox="1"/>
          <p:nvPr>
            <p:ph idx="1" type="subTitle"/>
          </p:nvPr>
        </p:nvSpPr>
        <p:spPr>
          <a:xfrm>
            <a:off x="4571900" y="535000"/>
            <a:ext cx="2683800" cy="11565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800"/>
              <a:buNone/>
              <a:defRPr sz="1800"/>
            </a:lvl2pPr>
            <a:lvl3pPr algn="ctr" lvl="2">
              <a:lnSpc>
                <a:spcPct val="100000"/>
              </a:lnSpc>
              <a:spcBef>
                <a:spcPts val="0"/>
              </a:spcBef>
              <a:spcAft>
                <a:spcPts val="0"/>
              </a:spcAft>
              <a:buSzPts val="1800"/>
              <a:buNone/>
              <a:defRPr sz="1800"/>
            </a:lvl3pPr>
            <a:lvl4pPr algn="ctr" lvl="3">
              <a:lnSpc>
                <a:spcPct val="100000"/>
              </a:lnSpc>
              <a:spcBef>
                <a:spcPts val="0"/>
              </a:spcBef>
              <a:spcAft>
                <a:spcPts val="0"/>
              </a:spcAft>
              <a:buSzPts val="1800"/>
              <a:buNone/>
              <a:defRPr sz="1800"/>
            </a:lvl4pPr>
            <a:lvl5pPr algn="ctr" lvl="4">
              <a:lnSpc>
                <a:spcPct val="100000"/>
              </a:lnSpc>
              <a:spcBef>
                <a:spcPts val="0"/>
              </a:spcBef>
              <a:spcAft>
                <a:spcPts val="0"/>
              </a:spcAft>
              <a:buSzPts val="1800"/>
              <a:buNone/>
              <a:defRPr sz="1800"/>
            </a:lvl5pPr>
            <a:lvl6pPr algn="ctr" lvl="5">
              <a:lnSpc>
                <a:spcPct val="100000"/>
              </a:lnSpc>
              <a:spcBef>
                <a:spcPts val="0"/>
              </a:spcBef>
              <a:spcAft>
                <a:spcPts val="0"/>
              </a:spcAft>
              <a:buSzPts val="1800"/>
              <a:buNone/>
              <a:defRPr sz="1800"/>
            </a:lvl6pPr>
            <a:lvl7pPr algn="ctr" lvl="6">
              <a:lnSpc>
                <a:spcPct val="100000"/>
              </a:lnSpc>
              <a:spcBef>
                <a:spcPts val="0"/>
              </a:spcBef>
              <a:spcAft>
                <a:spcPts val="0"/>
              </a:spcAft>
              <a:buSzPts val="1800"/>
              <a:buNone/>
              <a:defRPr sz="1800"/>
            </a:lvl7pPr>
            <a:lvl8pPr algn="ctr" lvl="7">
              <a:lnSpc>
                <a:spcPct val="100000"/>
              </a:lnSpc>
              <a:spcBef>
                <a:spcPts val="0"/>
              </a:spcBef>
              <a:spcAft>
                <a:spcPts val="0"/>
              </a:spcAft>
              <a:buSzPts val="1800"/>
              <a:buNone/>
              <a:defRPr sz="1800"/>
            </a:lvl8pPr>
            <a:lvl9pPr algn="ctr" lvl="8">
              <a:lnSpc>
                <a:spcPct val="100000"/>
              </a:lnSpc>
              <a:spcBef>
                <a:spcPts val="0"/>
              </a:spcBef>
              <a:spcAft>
                <a:spcPts val="0"/>
              </a:spcAft>
              <a:buSzPts val="1800"/>
              <a:buNone/>
              <a:defRPr sz="1800"/>
            </a:lvl9pPr>
          </a:lstStyle>
          <a:p/>
        </p:txBody>
      </p:sp>
      <p:sp>
        <p:nvSpPr>
          <p:cNvPr id="577" name="Google Shape;577;p104"/>
          <p:cNvSpPr txBox="1"/>
          <p:nvPr/>
        </p:nvSpPr>
        <p:spPr>
          <a:xfrm>
            <a:off x="4571863" y="2278000"/>
            <a:ext cx="2683800" cy="498900"/>
          </a:xfrm>
          <a:prstGeom prst="rect">
            <a:avLst/>
          </a:prstGeom>
          <a:noFill/>
          <a:ln>
            <a:noFill/>
          </a:ln>
        </p:spPr>
        <p:txBody>
          <a:bodyPr anchor="ctr" anchorCtr="0" bIns="91425" lIns="91425" rIns="91425" spcFirstLastPara="1" tIns="91425" wrap="square">
            <a:noAutofit/>
          </a:bodyPr>
          <a:lstStyle/>
          <a:p>
            <a:pPr algn="l" indent="0" lvl="0" marL="0" rtl="0">
              <a:lnSpc>
                <a:spcPct val="100000"/>
              </a:lnSpc>
              <a:spcBef>
                <a:spcPts val="0"/>
              </a:spcBef>
              <a:spcAft>
                <a:spcPts val="0"/>
              </a:spcAft>
              <a:buNone/>
            </a:pPr>
            <a:r>
              <a:rPr lang="en" sz="900">
                <a:solidFill>
                  <a:schemeClr val="dk1"/>
                </a:solidFill>
                <a:latin typeface="Albert Sans"/>
                <a:ea typeface="Albert Sans"/>
                <a:cs typeface="Albert Sans"/>
                <a:sym typeface="Albert Sans"/>
              </a:rPr>
              <a:t>CREDITS: This presentation template was created by </a:t>
            </a:r>
            <a:r>
              <a:rPr b="1" lang="en" sz="900">
                <a:solidFill>
                  <a:schemeClr val="dk1"/>
                </a:solidFill>
                <a:uFill>
                  <a:noFill/>
                </a:uFill>
                <a:latin typeface="Albert Sans"/>
                <a:ea typeface="Albert Sans"/>
                <a:cs typeface="Albert Sans"/>
                <a:sym typeface="Albert Sans"/>
                <a:hlinkClick r:id="rId3">
                  <a:extLst>
                    <a:ext uri="{A12FA001-AC4F-418D-AE19-62706E023703}">
                      <ahyp:hlinkClr val="tx"/>
                    </a:ext>
                  </a:extLst>
                </a:hlinkClick>
              </a:rPr>
              <a:t>Slidesgo</a:t>
            </a:r>
            <a:r>
              <a:rPr lang="en" sz="900">
                <a:solidFill>
                  <a:schemeClr val="dk1"/>
                </a:solidFill>
                <a:latin typeface="Albert Sans"/>
                <a:ea typeface="Albert Sans"/>
                <a:cs typeface="Albert Sans"/>
                <a:sym typeface="Albert Sans"/>
              </a:rPr>
              <a:t>, and includes icons by </a:t>
            </a:r>
            <a:r>
              <a:rPr b="1" lang="en" sz="900">
                <a:solidFill>
                  <a:schemeClr val="dk1"/>
                </a:solidFill>
                <a:uFill>
                  <a:noFill/>
                </a:uFill>
                <a:latin typeface="Albert Sans"/>
                <a:ea typeface="Albert Sans"/>
                <a:cs typeface="Albert Sans"/>
                <a:sym typeface="Albert Sans"/>
                <a:hlinkClick r:id="rId4">
                  <a:extLst>
                    <a:ext uri="{A12FA001-AC4F-418D-AE19-62706E023703}">
                      <ahyp:hlinkClr val="tx"/>
                    </a:ext>
                  </a:extLst>
                </a:hlinkClick>
              </a:rPr>
              <a:t>Flaticon</a:t>
            </a:r>
            <a:r>
              <a:rPr b="1" lang="en" sz="900">
                <a:solidFill>
                  <a:schemeClr val="dk1"/>
                </a:solidFill>
                <a:latin typeface="Albert Sans"/>
                <a:ea typeface="Albert Sans"/>
                <a:cs typeface="Albert Sans"/>
                <a:sym typeface="Albert Sans"/>
              </a:rPr>
              <a:t> </a:t>
            </a:r>
            <a:r>
              <a:rPr lang="en" sz="900">
                <a:solidFill>
                  <a:schemeClr val="dk1"/>
                </a:solidFill>
                <a:latin typeface="Albert Sans"/>
                <a:ea typeface="Albert Sans"/>
                <a:cs typeface="Albert Sans"/>
                <a:sym typeface="Albert Sans"/>
              </a:rPr>
              <a:t>and infographics &amp; images by </a:t>
            </a:r>
            <a:r>
              <a:rPr b="1" lang="en" sz="900">
                <a:solidFill>
                  <a:schemeClr val="dk1"/>
                </a:solidFill>
                <a:uFill>
                  <a:noFill/>
                </a:uFill>
                <a:latin typeface="Albert Sans"/>
                <a:ea typeface="Albert Sans"/>
                <a:cs typeface="Albert Sans"/>
                <a:sym typeface="Albert Sans"/>
                <a:hlinkClick r:id="rId5">
                  <a:extLst>
                    <a:ext uri="{A12FA001-AC4F-418D-AE19-62706E023703}">
                      <ahyp:hlinkClr val="tx"/>
                    </a:ext>
                  </a:extLst>
                </a:hlinkClick>
              </a:rPr>
              <a:t>Freepik</a:t>
            </a:r>
            <a:endParaRPr b="1" sz="900">
              <a:solidFill>
                <a:schemeClr val="dk1"/>
              </a:solidFill>
              <a:latin typeface="Albert Sans"/>
              <a:ea typeface="Albert Sans"/>
              <a:cs typeface="Albert Sans"/>
              <a:sym typeface="Albert Sans"/>
            </a:endParaRPr>
          </a:p>
        </p:txBody>
      </p:sp>
    </p:spTree>
  </p:cSld>
  <p:clrMapOvr>
    <a:masterClrMapping/>
  </p:clrMapOvr>
</p:sldLayout>
</file>

<file path=ppt/slideLayouts/slideLayout10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ackground">
  <p:cSld name="BLANK_1_1_1_1_1_1_1">
    <p:bg>
      <p:bgPr>
        <a:solidFill>
          <a:schemeClr val="lt1"/>
        </a:solidFill>
      </p:bgPr>
    </p:bg>
    <p:spTree>
      <p:nvGrpSpPr>
        <p:cNvPr id="578" name="Shape 578"/>
        <p:cNvGrpSpPr/>
        <p:nvPr/>
      </p:nvGrpSpPr>
      <p:grpSpPr>
        <a:xfrm>
          <a:off x="0" y="0"/>
          <a:ext cx="0" cy="0"/>
          <a:chOff x="0" y="0"/>
          <a:chExt cx="0" cy="0"/>
        </a:xfrm>
      </p:grpSpPr>
      <p:pic>
        <p:nvPicPr>
          <p:cNvPr id="579" name="Google Shape;579;p105"/>
          <p:cNvPicPr preferRelativeResize="0"/>
          <p:nvPr/>
        </p:nvPicPr>
        <p:blipFill rotWithShape="1">
          <a:blip r:embed="rId2">
            <a:alphaModFix/>
          </a:blip>
          <a:srcRect b="-35825" l="-9163" r="66" t="13471"/>
          <a:stretch/>
        </p:blipFill>
        <p:spPr>
          <a:xfrm flipH="1">
            <a:off x="-10682" y="-2437"/>
            <a:ext cx="3321295" cy="5143500"/>
          </a:xfrm>
          <a:prstGeom prst="rect">
            <a:avLst/>
          </a:prstGeom>
          <a:noFill/>
          <a:ln>
            <a:noFill/>
          </a:ln>
        </p:spPr>
      </p:pic>
      <p:pic>
        <p:nvPicPr>
          <p:cNvPr id="580" name="Google Shape;580;p105"/>
          <p:cNvPicPr preferRelativeResize="0"/>
          <p:nvPr/>
        </p:nvPicPr>
        <p:blipFill rotWithShape="1">
          <a:blip r:embed="rId2">
            <a:alphaModFix/>
          </a:blip>
          <a:srcRect b="-108521" l="-324472" r="23393" t="44962"/>
          <a:stretch/>
        </p:blipFill>
        <p:spPr>
          <a:xfrm flipH="1" rot="10800000">
            <a:off x="-10680" y="-2437"/>
            <a:ext cx="9144080" cy="5148375"/>
          </a:xfrm>
          <a:prstGeom prst="rect">
            <a:avLst/>
          </a:prstGeom>
          <a:noFill/>
          <a:ln>
            <a:noFill/>
          </a:ln>
        </p:spPr>
      </p:pic>
    </p:spTree>
  </p:cSld>
  <p:clrMapOvr>
    <a:masterClrMapping/>
  </p:clrMapOvr>
</p:sldLayout>
</file>

<file path=ppt/slideLayouts/slideLayout10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ackground 1">
  <p:cSld name="BLANK_1_1_1_1_1_1_1_1">
    <p:bg>
      <p:bgPr>
        <a:solidFill>
          <a:schemeClr val="lt1"/>
        </a:solidFill>
      </p:bgPr>
    </p:bg>
    <p:spTree>
      <p:nvGrpSpPr>
        <p:cNvPr id="581" name="Shape 581"/>
        <p:cNvGrpSpPr/>
        <p:nvPr/>
      </p:nvGrpSpPr>
      <p:grpSpPr>
        <a:xfrm>
          <a:off x="0" y="0"/>
          <a:ext cx="0" cy="0"/>
          <a:chOff x="0" y="0"/>
          <a:chExt cx="0" cy="0"/>
        </a:xfrm>
      </p:grpSpPr>
      <p:pic>
        <p:nvPicPr>
          <p:cNvPr id="582" name="Google Shape;582;p106"/>
          <p:cNvPicPr preferRelativeResize="0"/>
          <p:nvPr/>
        </p:nvPicPr>
        <p:blipFill rotWithShape="1">
          <a:blip r:embed="rId2">
            <a:alphaModFix/>
          </a:blip>
          <a:srcRect b="-11633" l="-55210" r="55209" t="15563"/>
          <a:stretch/>
        </p:blipFill>
        <p:spPr>
          <a:xfrm>
            <a:off x="0" y="0"/>
            <a:ext cx="9144000" cy="5143500"/>
          </a:xfrm>
          <a:prstGeom prst="rect">
            <a:avLst/>
          </a:prstGeom>
          <a:noFill/>
          <a:ln>
            <a:noFill/>
          </a:ln>
        </p:spPr>
      </p:pic>
      <p:pic>
        <p:nvPicPr>
          <p:cNvPr id="583" name="Google Shape;583;p106"/>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Tree>
  </p:cSld>
  <p:clrMapOvr>
    <a:masterClrMapping/>
  </p:clrMapOvr>
</p:sldLayout>
</file>

<file path=ppt/slideLayouts/slideLayout103.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slide" type="title">
  <p:cSld name="TITLE">
    <p:bg>
      <p:bgPr>
        <a:solidFill>
          <a:schemeClr val="lt1"/>
        </a:solidFill>
      </p:bgPr>
    </p:bg>
    <p:spTree>
      <p:nvGrpSpPr>
        <p:cNvPr id="587" name="Shape 587"/>
        <p:cNvGrpSpPr/>
        <p:nvPr/>
      </p:nvGrpSpPr>
      <p:grpSpPr>
        <a:xfrm>
          <a:off x="0" y="0"/>
          <a:ext cx="0" cy="0"/>
          <a:chOff x="0" y="0"/>
          <a:chExt cx="0" cy="0"/>
        </a:xfrm>
      </p:grpSpPr>
      <p:pic>
        <p:nvPicPr>
          <p:cNvPr id="588" name="Google Shape;588;p108"/>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pic>
        <p:nvPicPr>
          <p:cNvPr id="589" name="Google Shape;589;p108"/>
          <p:cNvPicPr preferRelativeResize="0"/>
          <p:nvPr/>
        </p:nvPicPr>
        <p:blipFill rotWithShape="1">
          <a:blip r:embed="rId2">
            <a:alphaModFix/>
          </a:blip>
          <a:srcRect b="3880" l="-19689" r="19690" t="48"/>
          <a:stretch/>
        </p:blipFill>
        <p:spPr>
          <a:xfrm>
            <a:off x="0" y="0"/>
            <a:ext cx="9144000" cy="5143500"/>
          </a:xfrm>
          <a:prstGeom prst="rect">
            <a:avLst/>
          </a:prstGeom>
          <a:noFill/>
          <a:ln>
            <a:noFill/>
          </a:ln>
        </p:spPr>
      </p:pic>
      <p:sp>
        <p:nvSpPr>
          <p:cNvPr id="590" name="Google Shape;590;p108"/>
          <p:cNvSpPr txBox="1"/>
          <p:nvPr>
            <p:ph type="ctrTitle"/>
          </p:nvPr>
        </p:nvSpPr>
        <p:spPr>
          <a:xfrm>
            <a:off x="711750" y="1958600"/>
            <a:ext cx="4280100" cy="2649900"/>
          </a:xfrm>
          <a:prstGeom prst="rect">
            <a:avLst/>
          </a:prstGeom>
        </p:spPr>
        <p:txBody>
          <a:bodyPr anchor="t" anchorCtr="0" bIns="91425" lIns="91425" rIns="91425" spcFirstLastPara="1" tIns="91425" wrap="square">
            <a:noAutofit/>
          </a:bodyPr>
          <a:lstStyle>
            <a:lvl1pPr lvl="0">
              <a:lnSpc>
                <a:spcPct val="90000"/>
              </a:lnSpc>
              <a:spcBef>
                <a:spcPts val="0"/>
              </a:spcBef>
              <a:spcAft>
                <a:spcPts val="0"/>
              </a:spcAft>
              <a:buSzPts val="5200"/>
              <a:buNone/>
              <a:defRPr sz="9000"/>
            </a:lvl1pPr>
            <a:lvl2pPr algn="ctr" lvl="1">
              <a:spcBef>
                <a:spcPts val="0"/>
              </a:spcBef>
              <a:spcAft>
                <a:spcPts val="0"/>
              </a:spcAft>
              <a:buSzPts val="5200"/>
              <a:buNone/>
              <a:defRPr sz="5200"/>
            </a:lvl2pPr>
            <a:lvl3pPr algn="ctr" lvl="2">
              <a:spcBef>
                <a:spcPts val="0"/>
              </a:spcBef>
              <a:spcAft>
                <a:spcPts val="0"/>
              </a:spcAft>
              <a:buSzPts val="5200"/>
              <a:buNone/>
              <a:defRPr sz="5200"/>
            </a:lvl3pPr>
            <a:lvl4pPr algn="ctr" lvl="3">
              <a:spcBef>
                <a:spcPts val="0"/>
              </a:spcBef>
              <a:spcAft>
                <a:spcPts val="0"/>
              </a:spcAft>
              <a:buSzPts val="5200"/>
              <a:buNone/>
              <a:defRPr sz="5200"/>
            </a:lvl4pPr>
            <a:lvl5pPr algn="ctr" lvl="4">
              <a:spcBef>
                <a:spcPts val="0"/>
              </a:spcBef>
              <a:spcAft>
                <a:spcPts val="0"/>
              </a:spcAft>
              <a:buSzPts val="5200"/>
              <a:buNone/>
              <a:defRPr sz="5200"/>
            </a:lvl5pPr>
            <a:lvl6pPr algn="ctr" lvl="5">
              <a:spcBef>
                <a:spcPts val="0"/>
              </a:spcBef>
              <a:spcAft>
                <a:spcPts val="0"/>
              </a:spcAft>
              <a:buSzPts val="5200"/>
              <a:buNone/>
              <a:defRPr sz="5200"/>
            </a:lvl6pPr>
            <a:lvl7pPr algn="ctr" lvl="6">
              <a:spcBef>
                <a:spcPts val="0"/>
              </a:spcBef>
              <a:spcAft>
                <a:spcPts val="0"/>
              </a:spcAft>
              <a:buSzPts val="5200"/>
              <a:buNone/>
              <a:defRPr sz="5200"/>
            </a:lvl7pPr>
            <a:lvl8pPr algn="ctr" lvl="7">
              <a:spcBef>
                <a:spcPts val="0"/>
              </a:spcBef>
              <a:spcAft>
                <a:spcPts val="0"/>
              </a:spcAft>
              <a:buSzPts val="5200"/>
              <a:buNone/>
              <a:defRPr sz="5200"/>
            </a:lvl8pPr>
            <a:lvl9pPr algn="ctr" lvl="8">
              <a:spcBef>
                <a:spcPts val="0"/>
              </a:spcBef>
              <a:spcAft>
                <a:spcPts val="0"/>
              </a:spcAft>
              <a:buSzPts val="5200"/>
              <a:buNone/>
              <a:defRPr sz="5200"/>
            </a:lvl9pPr>
          </a:lstStyle>
          <a:p/>
        </p:txBody>
      </p:sp>
      <p:sp>
        <p:nvSpPr>
          <p:cNvPr id="591" name="Google Shape;591;p108"/>
          <p:cNvSpPr txBox="1"/>
          <p:nvPr>
            <p:ph idx="1" type="subTitle"/>
          </p:nvPr>
        </p:nvSpPr>
        <p:spPr>
          <a:xfrm>
            <a:off x="4572000" y="535000"/>
            <a:ext cx="3860400" cy="388200"/>
          </a:xfrm>
          <a:prstGeom prst="rect">
            <a:avLst/>
          </a:prstGeom>
        </p:spPr>
        <p:txBody>
          <a:bodyPr anchor="t" anchorCtr="0" bIns="91425" lIns="91425" rIns="91425" spcFirstLastPara="1" tIns="91425" wrap="square">
            <a:noAutofit/>
          </a:bodyPr>
          <a:lstStyle>
            <a:lvl1pPr algn="r" lvl="0">
              <a:lnSpc>
                <a:spcPct val="100000"/>
              </a:lnSpc>
              <a:spcBef>
                <a:spcPts val="0"/>
              </a:spcBef>
              <a:spcAft>
                <a:spcPts val="0"/>
              </a:spcAft>
              <a:buSzPts val="1200"/>
              <a:buNone/>
              <a:defRPr sz="1400"/>
            </a:lvl1pPr>
            <a:lvl2pPr algn="ctr" lvl="1">
              <a:lnSpc>
                <a:spcPct val="100000"/>
              </a:lnSpc>
              <a:spcBef>
                <a:spcPts val="0"/>
              </a:spcBef>
              <a:spcAft>
                <a:spcPts val="0"/>
              </a:spcAft>
              <a:buSzPts val="1800"/>
              <a:buNone/>
              <a:defRPr sz="1800"/>
            </a:lvl2pPr>
            <a:lvl3pPr algn="ctr" lvl="2">
              <a:lnSpc>
                <a:spcPct val="100000"/>
              </a:lnSpc>
              <a:spcBef>
                <a:spcPts val="0"/>
              </a:spcBef>
              <a:spcAft>
                <a:spcPts val="0"/>
              </a:spcAft>
              <a:buSzPts val="1800"/>
              <a:buNone/>
              <a:defRPr sz="1800"/>
            </a:lvl3pPr>
            <a:lvl4pPr algn="ctr" lvl="3">
              <a:lnSpc>
                <a:spcPct val="100000"/>
              </a:lnSpc>
              <a:spcBef>
                <a:spcPts val="0"/>
              </a:spcBef>
              <a:spcAft>
                <a:spcPts val="0"/>
              </a:spcAft>
              <a:buSzPts val="1800"/>
              <a:buNone/>
              <a:defRPr sz="1800"/>
            </a:lvl4pPr>
            <a:lvl5pPr algn="ctr" lvl="4">
              <a:lnSpc>
                <a:spcPct val="100000"/>
              </a:lnSpc>
              <a:spcBef>
                <a:spcPts val="0"/>
              </a:spcBef>
              <a:spcAft>
                <a:spcPts val="0"/>
              </a:spcAft>
              <a:buSzPts val="1800"/>
              <a:buNone/>
              <a:defRPr sz="1800"/>
            </a:lvl5pPr>
            <a:lvl6pPr algn="ctr" lvl="5">
              <a:lnSpc>
                <a:spcPct val="100000"/>
              </a:lnSpc>
              <a:spcBef>
                <a:spcPts val="0"/>
              </a:spcBef>
              <a:spcAft>
                <a:spcPts val="0"/>
              </a:spcAft>
              <a:buSzPts val="1800"/>
              <a:buNone/>
              <a:defRPr sz="1800"/>
            </a:lvl6pPr>
            <a:lvl7pPr algn="ctr" lvl="6">
              <a:lnSpc>
                <a:spcPct val="100000"/>
              </a:lnSpc>
              <a:spcBef>
                <a:spcPts val="0"/>
              </a:spcBef>
              <a:spcAft>
                <a:spcPts val="0"/>
              </a:spcAft>
              <a:buSzPts val="1800"/>
              <a:buNone/>
              <a:defRPr sz="1800"/>
            </a:lvl7pPr>
            <a:lvl8pPr algn="ctr" lvl="7">
              <a:lnSpc>
                <a:spcPct val="100000"/>
              </a:lnSpc>
              <a:spcBef>
                <a:spcPts val="0"/>
              </a:spcBef>
              <a:spcAft>
                <a:spcPts val="0"/>
              </a:spcAft>
              <a:buSzPts val="1800"/>
              <a:buNone/>
              <a:defRPr sz="1800"/>
            </a:lvl8pPr>
            <a:lvl9pPr algn="ctr" lvl="8">
              <a:lnSpc>
                <a:spcPct val="100000"/>
              </a:lnSpc>
              <a:spcBef>
                <a:spcPts val="0"/>
              </a:spcBef>
              <a:spcAft>
                <a:spcPts val="0"/>
              </a:spcAft>
              <a:buSzPts val="1800"/>
              <a:buNone/>
              <a:defRPr sz="1800"/>
            </a:lvl9pPr>
          </a:lstStyle>
          <a:p/>
        </p:txBody>
      </p:sp>
    </p:spTree>
  </p:cSld>
  <p:clrMapOvr>
    <a:masterClrMapping/>
  </p:clrMapOvr>
</p:sldLayout>
</file>

<file path=ppt/slideLayouts/slideLayout10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header" type="secHead">
  <p:cSld name="SECTION_HEADER">
    <p:bg>
      <p:bgPr>
        <a:solidFill>
          <a:schemeClr val="lt1"/>
        </a:solidFill>
      </p:bgPr>
    </p:bg>
    <p:spTree>
      <p:nvGrpSpPr>
        <p:cNvPr id="592" name="Shape 592"/>
        <p:cNvGrpSpPr/>
        <p:nvPr/>
      </p:nvGrpSpPr>
      <p:grpSpPr>
        <a:xfrm>
          <a:off x="0" y="0"/>
          <a:ext cx="0" cy="0"/>
          <a:chOff x="0" y="0"/>
          <a:chExt cx="0" cy="0"/>
        </a:xfrm>
      </p:grpSpPr>
      <p:pic>
        <p:nvPicPr>
          <p:cNvPr id="593" name="Google Shape;593;p109"/>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594" name="Google Shape;594;p109"/>
          <p:cNvPicPr preferRelativeResize="0"/>
          <p:nvPr/>
        </p:nvPicPr>
        <p:blipFill rotWithShape="1">
          <a:blip r:embed="rId3">
            <a:alphaModFix/>
          </a:blip>
          <a:srcRect b="-40" l="52" r="-9" t="30"/>
          <a:stretch/>
        </p:blipFill>
        <p:spPr>
          <a:xfrm rot="10800000">
            <a:off x="5864950" y="-3275"/>
            <a:ext cx="3279050" cy="5146775"/>
          </a:xfrm>
          <a:prstGeom prst="rect">
            <a:avLst/>
          </a:prstGeom>
          <a:noFill/>
          <a:ln>
            <a:noFill/>
          </a:ln>
        </p:spPr>
      </p:pic>
      <p:sp>
        <p:nvSpPr>
          <p:cNvPr id="595" name="Google Shape;595;p109"/>
          <p:cNvSpPr txBox="1"/>
          <p:nvPr>
            <p:ph type="title"/>
          </p:nvPr>
        </p:nvSpPr>
        <p:spPr>
          <a:xfrm>
            <a:off x="715100" y="3328050"/>
            <a:ext cx="7708800" cy="1253700"/>
          </a:xfrm>
          <a:prstGeom prst="rect">
            <a:avLst/>
          </a:prstGeom>
        </p:spPr>
        <p:txBody>
          <a:bodyPr anchor="t" anchorCtr="0" bIns="91425" lIns="91425" rIns="91425" spcFirstLastPara="1" tIns="91425" wrap="square">
            <a:noAutofit/>
          </a:bodyPr>
          <a:lstStyle>
            <a:lvl1pPr lvl="0">
              <a:spcBef>
                <a:spcPts val="0"/>
              </a:spcBef>
              <a:spcAft>
                <a:spcPts val="0"/>
              </a:spcAft>
              <a:buSzPts val="3600"/>
              <a:buNone/>
              <a:defRPr sz="7000"/>
            </a:lvl1pPr>
            <a:lvl2pPr algn="ctr" lvl="1">
              <a:spcBef>
                <a:spcPts val="0"/>
              </a:spcBef>
              <a:spcAft>
                <a:spcPts val="0"/>
              </a:spcAft>
              <a:buSzPts val="3600"/>
              <a:buNone/>
              <a:defRPr sz="3600"/>
            </a:lvl2pPr>
            <a:lvl3pPr algn="ctr" lvl="2">
              <a:spcBef>
                <a:spcPts val="0"/>
              </a:spcBef>
              <a:spcAft>
                <a:spcPts val="0"/>
              </a:spcAft>
              <a:buSzPts val="3600"/>
              <a:buNone/>
              <a:defRPr sz="3600"/>
            </a:lvl3pPr>
            <a:lvl4pPr algn="ctr" lvl="3">
              <a:spcBef>
                <a:spcPts val="0"/>
              </a:spcBef>
              <a:spcAft>
                <a:spcPts val="0"/>
              </a:spcAft>
              <a:buSzPts val="3600"/>
              <a:buNone/>
              <a:defRPr sz="3600"/>
            </a:lvl4pPr>
            <a:lvl5pPr algn="ctr" lvl="4">
              <a:spcBef>
                <a:spcPts val="0"/>
              </a:spcBef>
              <a:spcAft>
                <a:spcPts val="0"/>
              </a:spcAft>
              <a:buSzPts val="3600"/>
              <a:buNone/>
              <a:defRPr sz="3600"/>
            </a:lvl5pPr>
            <a:lvl6pPr algn="ctr" lvl="5">
              <a:spcBef>
                <a:spcPts val="0"/>
              </a:spcBef>
              <a:spcAft>
                <a:spcPts val="0"/>
              </a:spcAft>
              <a:buSzPts val="3600"/>
              <a:buNone/>
              <a:defRPr sz="3600"/>
            </a:lvl6pPr>
            <a:lvl7pPr algn="ctr" lvl="6">
              <a:spcBef>
                <a:spcPts val="0"/>
              </a:spcBef>
              <a:spcAft>
                <a:spcPts val="0"/>
              </a:spcAft>
              <a:buSzPts val="3600"/>
              <a:buNone/>
              <a:defRPr sz="3600"/>
            </a:lvl7pPr>
            <a:lvl8pPr algn="ctr" lvl="7">
              <a:spcBef>
                <a:spcPts val="0"/>
              </a:spcBef>
              <a:spcAft>
                <a:spcPts val="0"/>
              </a:spcAft>
              <a:buSzPts val="3600"/>
              <a:buNone/>
              <a:defRPr sz="3600"/>
            </a:lvl8pPr>
            <a:lvl9pPr algn="ctr" lvl="8">
              <a:spcBef>
                <a:spcPts val="0"/>
              </a:spcBef>
              <a:spcAft>
                <a:spcPts val="0"/>
              </a:spcAft>
              <a:buSzPts val="3600"/>
              <a:buNone/>
              <a:defRPr sz="3600"/>
            </a:lvl9pPr>
          </a:lstStyle>
          <a:p/>
        </p:txBody>
      </p:sp>
      <p:sp>
        <p:nvSpPr>
          <p:cNvPr id="596" name="Google Shape;596;p109"/>
          <p:cNvSpPr txBox="1"/>
          <p:nvPr>
            <p:ph hasCustomPrompt="1" idx="2" type="title"/>
          </p:nvPr>
        </p:nvSpPr>
        <p:spPr>
          <a:xfrm>
            <a:off x="715100" y="2074250"/>
            <a:ext cx="7708800" cy="1253700"/>
          </a:xfrm>
          <a:prstGeom prst="rect">
            <a:avLst/>
          </a:prstGeom>
        </p:spPr>
        <p:txBody>
          <a:bodyPr anchor="b" anchorCtr="0" bIns="91425" lIns="91425" rIns="91425" spcFirstLastPara="1" tIns="91425" wrap="square">
            <a:noAutofit/>
          </a:bodyPr>
          <a:lstStyle>
            <a:lvl1pPr lvl="0">
              <a:spcBef>
                <a:spcPts val="0"/>
              </a:spcBef>
              <a:spcAft>
                <a:spcPts val="0"/>
              </a:spcAft>
              <a:buClr>
                <a:schemeClr val="lt2"/>
              </a:buClr>
              <a:buSzPts val="6000"/>
              <a:buNone/>
              <a:defRPr sz="7000">
                <a:solidFill>
                  <a:schemeClr val="lt2"/>
                </a:solidFill>
              </a:defRPr>
            </a:lvl1pPr>
            <a:lvl2pPr algn="ctr" lvl="1">
              <a:spcBef>
                <a:spcPts val="0"/>
              </a:spcBef>
              <a:spcAft>
                <a:spcPts val="0"/>
              </a:spcAft>
              <a:buClr>
                <a:schemeClr val="lt2"/>
              </a:buClr>
              <a:buSzPts val="6000"/>
              <a:buNone/>
              <a:defRPr sz="6000">
                <a:solidFill>
                  <a:schemeClr val="lt2"/>
                </a:solidFill>
              </a:defRPr>
            </a:lvl2pPr>
            <a:lvl3pPr algn="ctr" lvl="2">
              <a:spcBef>
                <a:spcPts val="0"/>
              </a:spcBef>
              <a:spcAft>
                <a:spcPts val="0"/>
              </a:spcAft>
              <a:buClr>
                <a:schemeClr val="lt2"/>
              </a:buClr>
              <a:buSzPts val="6000"/>
              <a:buNone/>
              <a:defRPr sz="6000">
                <a:solidFill>
                  <a:schemeClr val="lt2"/>
                </a:solidFill>
              </a:defRPr>
            </a:lvl3pPr>
            <a:lvl4pPr algn="ctr" lvl="3">
              <a:spcBef>
                <a:spcPts val="0"/>
              </a:spcBef>
              <a:spcAft>
                <a:spcPts val="0"/>
              </a:spcAft>
              <a:buClr>
                <a:schemeClr val="lt2"/>
              </a:buClr>
              <a:buSzPts val="6000"/>
              <a:buNone/>
              <a:defRPr sz="6000">
                <a:solidFill>
                  <a:schemeClr val="lt2"/>
                </a:solidFill>
              </a:defRPr>
            </a:lvl4pPr>
            <a:lvl5pPr algn="ctr" lvl="4">
              <a:spcBef>
                <a:spcPts val="0"/>
              </a:spcBef>
              <a:spcAft>
                <a:spcPts val="0"/>
              </a:spcAft>
              <a:buClr>
                <a:schemeClr val="lt2"/>
              </a:buClr>
              <a:buSzPts val="6000"/>
              <a:buNone/>
              <a:defRPr sz="6000">
                <a:solidFill>
                  <a:schemeClr val="lt2"/>
                </a:solidFill>
              </a:defRPr>
            </a:lvl5pPr>
            <a:lvl6pPr algn="ctr" lvl="5">
              <a:spcBef>
                <a:spcPts val="0"/>
              </a:spcBef>
              <a:spcAft>
                <a:spcPts val="0"/>
              </a:spcAft>
              <a:buClr>
                <a:schemeClr val="lt2"/>
              </a:buClr>
              <a:buSzPts val="6000"/>
              <a:buNone/>
              <a:defRPr sz="6000">
                <a:solidFill>
                  <a:schemeClr val="lt2"/>
                </a:solidFill>
              </a:defRPr>
            </a:lvl6pPr>
            <a:lvl7pPr algn="ctr" lvl="6">
              <a:spcBef>
                <a:spcPts val="0"/>
              </a:spcBef>
              <a:spcAft>
                <a:spcPts val="0"/>
              </a:spcAft>
              <a:buClr>
                <a:schemeClr val="lt2"/>
              </a:buClr>
              <a:buSzPts val="6000"/>
              <a:buNone/>
              <a:defRPr sz="6000">
                <a:solidFill>
                  <a:schemeClr val="lt2"/>
                </a:solidFill>
              </a:defRPr>
            </a:lvl7pPr>
            <a:lvl8pPr algn="ctr" lvl="7">
              <a:spcBef>
                <a:spcPts val="0"/>
              </a:spcBef>
              <a:spcAft>
                <a:spcPts val="0"/>
              </a:spcAft>
              <a:buClr>
                <a:schemeClr val="lt2"/>
              </a:buClr>
              <a:buSzPts val="6000"/>
              <a:buNone/>
              <a:defRPr sz="6000">
                <a:solidFill>
                  <a:schemeClr val="lt2"/>
                </a:solidFill>
              </a:defRPr>
            </a:lvl8pPr>
            <a:lvl9pPr algn="ctr" lvl="8">
              <a:spcBef>
                <a:spcPts val="0"/>
              </a:spcBef>
              <a:spcAft>
                <a:spcPts val="0"/>
              </a:spcAft>
              <a:buClr>
                <a:schemeClr val="lt2"/>
              </a:buClr>
              <a:buSzPts val="6000"/>
              <a:buNone/>
              <a:defRPr sz="6000">
                <a:solidFill>
                  <a:schemeClr val="lt2"/>
                </a:solidFill>
              </a:defRPr>
            </a:lvl9pPr>
          </a:lstStyle>
          <a:p>
            <a:r>
              <a:t>xx%</a:t>
            </a:r>
          </a:p>
        </p:txBody>
      </p:sp>
      <p:sp>
        <p:nvSpPr>
          <p:cNvPr id="597" name="Google Shape;597;p109"/>
          <p:cNvSpPr txBox="1"/>
          <p:nvPr>
            <p:ph idx="1" type="subTitle"/>
          </p:nvPr>
        </p:nvSpPr>
        <p:spPr>
          <a:xfrm>
            <a:off x="4572000" y="535000"/>
            <a:ext cx="3856800" cy="3882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10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body" type="tx">
  <p:cSld name="TITLE_AND_BODY">
    <p:bg>
      <p:bgPr>
        <a:solidFill>
          <a:schemeClr val="lt1"/>
        </a:solidFill>
      </p:bgPr>
    </p:bg>
    <p:spTree>
      <p:nvGrpSpPr>
        <p:cNvPr id="598" name="Shape 598"/>
        <p:cNvGrpSpPr/>
        <p:nvPr/>
      </p:nvGrpSpPr>
      <p:grpSpPr>
        <a:xfrm>
          <a:off x="0" y="0"/>
          <a:ext cx="0" cy="0"/>
          <a:chOff x="0" y="0"/>
          <a:chExt cx="0" cy="0"/>
        </a:xfrm>
      </p:grpSpPr>
      <p:pic>
        <p:nvPicPr>
          <p:cNvPr id="599" name="Google Shape;599;p110"/>
          <p:cNvPicPr preferRelativeResize="0"/>
          <p:nvPr/>
        </p:nvPicPr>
        <p:blipFill rotWithShape="1">
          <a:blip r:embed="rId2">
            <a:alphaModFix/>
          </a:blip>
          <a:srcRect b="41635" l="217172" r="277747" t="-83399"/>
          <a:stretch/>
        </p:blipFill>
        <p:spPr>
          <a:xfrm>
            <a:off x="1325" y="-1637"/>
            <a:ext cx="9141450" cy="5146775"/>
          </a:xfrm>
          <a:prstGeom prst="rect">
            <a:avLst/>
          </a:prstGeom>
          <a:noFill/>
          <a:ln>
            <a:noFill/>
          </a:ln>
        </p:spPr>
      </p:pic>
      <p:sp>
        <p:nvSpPr>
          <p:cNvPr id="600" name="Google Shape;600;p110"/>
          <p:cNvSpPr txBox="1"/>
          <p:nvPr>
            <p:ph type="title"/>
          </p:nvPr>
        </p:nvSpPr>
        <p:spPr>
          <a:xfrm>
            <a:off x="715100" y="535000"/>
            <a:ext cx="3856800" cy="9489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601" name="Google Shape;601;p110"/>
          <p:cNvSpPr txBox="1"/>
          <p:nvPr>
            <p:ph idx="1" type="body"/>
          </p:nvPr>
        </p:nvSpPr>
        <p:spPr>
          <a:xfrm>
            <a:off x="715100" y="1636300"/>
            <a:ext cx="3856800" cy="18948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
        <p:nvSpPr>
          <p:cNvPr id="602" name="Google Shape;602;p110"/>
          <p:cNvSpPr/>
          <p:nvPr>
            <p:ph idx="2" type="pic"/>
          </p:nvPr>
        </p:nvSpPr>
        <p:spPr>
          <a:xfrm>
            <a:off x="5715175" y="75"/>
            <a:ext cx="3429000" cy="5143500"/>
          </a:xfrm>
          <a:prstGeom prst="rect">
            <a:avLst/>
          </a:prstGeom>
          <a:noFill/>
          <a:ln>
            <a:noFill/>
          </a:ln>
        </p:spPr>
      </p:sp>
    </p:spTree>
  </p:cSld>
  <p:clrMapOvr>
    <a:masterClrMapping/>
  </p:clrMapOvr>
</p:sldLayout>
</file>

<file path=ppt/slideLayouts/slideLayout10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wo columns" type="twoColTx">
  <p:cSld name="TITLE_AND_TWO_COLUMNS">
    <p:bg>
      <p:bgPr>
        <a:solidFill>
          <a:schemeClr val="lt1"/>
        </a:solidFill>
      </p:bgPr>
    </p:bg>
    <p:spTree>
      <p:nvGrpSpPr>
        <p:cNvPr id="603" name="Shape 603"/>
        <p:cNvGrpSpPr/>
        <p:nvPr/>
      </p:nvGrpSpPr>
      <p:grpSpPr>
        <a:xfrm>
          <a:off x="0" y="0"/>
          <a:ext cx="0" cy="0"/>
          <a:chOff x="0" y="0"/>
          <a:chExt cx="0" cy="0"/>
        </a:xfrm>
      </p:grpSpPr>
      <p:pic>
        <p:nvPicPr>
          <p:cNvPr id="604" name="Google Shape;604;p111"/>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
        <p:nvSpPr>
          <p:cNvPr id="605" name="Google Shape;605;p111"/>
          <p:cNvSpPr txBox="1"/>
          <p:nvPr>
            <p:ph idx="1" type="subTitle"/>
          </p:nvPr>
        </p:nvSpPr>
        <p:spPr>
          <a:xfrm>
            <a:off x="1189750" y="1742900"/>
            <a:ext cx="2907600" cy="21798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606" name="Google Shape;606;p111"/>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607" name="Google Shape;607;p111"/>
          <p:cNvSpPr txBox="1"/>
          <p:nvPr>
            <p:ph idx="2" type="subTitle"/>
          </p:nvPr>
        </p:nvSpPr>
        <p:spPr>
          <a:xfrm>
            <a:off x="5046650" y="1742900"/>
            <a:ext cx="2907600" cy="21798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10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type="titleOnly">
  <p:cSld name="TITLE_ONLY">
    <p:bg>
      <p:bgPr>
        <a:solidFill>
          <a:schemeClr val="lt1"/>
        </a:solidFill>
      </p:bgPr>
    </p:bg>
    <p:spTree>
      <p:nvGrpSpPr>
        <p:cNvPr id="608" name="Shape 608"/>
        <p:cNvGrpSpPr/>
        <p:nvPr/>
      </p:nvGrpSpPr>
      <p:grpSpPr>
        <a:xfrm>
          <a:off x="0" y="0"/>
          <a:ext cx="0" cy="0"/>
          <a:chOff x="0" y="0"/>
          <a:chExt cx="0" cy="0"/>
        </a:xfrm>
      </p:grpSpPr>
      <p:pic>
        <p:nvPicPr>
          <p:cNvPr id="609" name="Google Shape;609;p112"/>
          <p:cNvPicPr preferRelativeResize="0"/>
          <p:nvPr/>
        </p:nvPicPr>
        <p:blipFill rotWithShape="1">
          <a:blip r:embed="rId2">
            <a:alphaModFix/>
          </a:blip>
          <a:srcRect b="47851" l="107460" r="439313" t="-108210"/>
          <a:stretch/>
        </p:blipFill>
        <p:spPr>
          <a:xfrm rot="10800000">
            <a:off x="1325" y="-1637"/>
            <a:ext cx="9141450" cy="5146775"/>
          </a:xfrm>
          <a:prstGeom prst="rect">
            <a:avLst/>
          </a:prstGeom>
          <a:noFill/>
          <a:ln>
            <a:noFill/>
          </a:ln>
        </p:spPr>
      </p:pic>
      <p:sp>
        <p:nvSpPr>
          <p:cNvPr id="610" name="Google Shape;610;p112"/>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10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One column text">
  <p:cSld name="ONE_COLUMN_TEXT">
    <p:bg>
      <p:bgPr>
        <a:solidFill>
          <a:schemeClr val="lt1"/>
        </a:solidFill>
      </p:bgPr>
    </p:bg>
    <p:spTree>
      <p:nvGrpSpPr>
        <p:cNvPr id="611" name="Shape 611"/>
        <p:cNvGrpSpPr/>
        <p:nvPr/>
      </p:nvGrpSpPr>
      <p:grpSpPr>
        <a:xfrm>
          <a:off x="0" y="0"/>
          <a:ext cx="0" cy="0"/>
          <a:chOff x="0" y="0"/>
          <a:chExt cx="0" cy="0"/>
        </a:xfrm>
      </p:grpSpPr>
      <p:pic>
        <p:nvPicPr>
          <p:cNvPr id="612" name="Google Shape;612;p113"/>
          <p:cNvPicPr preferRelativeResize="0"/>
          <p:nvPr/>
        </p:nvPicPr>
        <p:blipFill rotWithShape="1">
          <a:blip r:embed="rId2">
            <a:alphaModFix/>
          </a:blip>
          <a:srcRect b="34585" l="148130" r="274897" t="-50527"/>
          <a:stretch/>
        </p:blipFill>
        <p:spPr>
          <a:xfrm>
            <a:off x="1325" y="-1637"/>
            <a:ext cx="9141450" cy="5146775"/>
          </a:xfrm>
          <a:prstGeom prst="rect">
            <a:avLst/>
          </a:prstGeom>
          <a:noFill/>
          <a:ln>
            <a:noFill/>
          </a:ln>
        </p:spPr>
      </p:pic>
      <p:sp>
        <p:nvSpPr>
          <p:cNvPr id="613" name="Google Shape;613;p113"/>
          <p:cNvSpPr txBox="1"/>
          <p:nvPr>
            <p:ph type="title"/>
          </p:nvPr>
        </p:nvSpPr>
        <p:spPr>
          <a:xfrm>
            <a:off x="715100" y="535000"/>
            <a:ext cx="3856800" cy="9540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614" name="Google Shape;614;p113"/>
          <p:cNvSpPr txBox="1"/>
          <p:nvPr>
            <p:ph idx="1" type="body"/>
          </p:nvPr>
        </p:nvSpPr>
        <p:spPr>
          <a:xfrm>
            <a:off x="715100" y="1641400"/>
            <a:ext cx="3856800" cy="7263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
        <p:nvSpPr>
          <p:cNvPr id="615" name="Google Shape;615;p113"/>
          <p:cNvSpPr/>
          <p:nvPr>
            <p:ph idx="2" type="pic"/>
          </p:nvPr>
        </p:nvSpPr>
        <p:spPr>
          <a:xfrm>
            <a:off x="5714900" y="-75"/>
            <a:ext cx="3429000" cy="5143500"/>
          </a:xfrm>
          <a:prstGeom prst="rect">
            <a:avLst/>
          </a:prstGeom>
          <a:noFill/>
          <a:ln>
            <a:noFill/>
          </a:ln>
        </p:spPr>
      </p:sp>
    </p:spTree>
  </p:cSld>
  <p:clrMapOvr>
    <a:masterClrMapping/>
  </p:clrMapOvr>
</p:sldLayout>
</file>

<file path=ppt/slideLayouts/slideLayout10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Main point">
  <p:cSld name="MAIN_POINT">
    <p:bg>
      <p:bgPr>
        <a:solidFill>
          <a:schemeClr val="lt1"/>
        </a:solidFill>
      </p:bgPr>
    </p:bg>
    <p:spTree>
      <p:nvGrpSpPr>
        <p:cNvPr id="616" name="Shape 616"/>
        <p:cNvGrpSpPr/>
        <p:nvPr/>
      </p:nvGrpSpPr>
      <p:grpSpPr>
        <a:xfrm>
          <a:off x="0" y="0"/>
          <a:ext cx="0" cy="0"/>
          <a:chOff x="0" y="0"/>
          <a:chExt cx="0" cy="0"/>
        </a:xfrm>
      </p:grpSpPr>
      <p:pic>
        <p:nvPicPr>
          <p:cNvPr id="617" name="Google Shape;617;p114"/>
          <p:cNvPicPr preferRelativeResize="0"/>
          <p:nvPr/>
        </p:nvPicPr>
        <p:blipFill rotWithShape="1">
          <a:blip r:embed="rId2">
            <a:alphaModFix/>
          </a:blip>
          <a:srcRect b="3880" l="-19689" r="19690" t="48"/>
          <a:stretch/>
        </p:blipFill>
        <p:spPr>
          <a:xfrm>
            <a:off x="0" y="0"/>
            <a:ext cx="9144000" cy="5143500"/>
          </a:xfrm>
          <a:prstGeom prst="rect">
            <a:avLst/>
          </a:prstGeom>
          <a:noFill/>
          <a:ln>
            <a:noFill/>
          </a:ln>
        </p:spPr>
      </p:pic>
      <p:sp>
        <p:nvSpPr>
          <p:cNvPr id="618" name="Google Shape;618;p114"/>
          <p:cNvSpPr txBox="1"/>
          <p:nvPr>
            <p:ph type="title"/>
          </p:nvPr>
        </p:nvSpPr>
        <p:spPr>
          <a:xfrm>
            <a:off x="715100" y="535000"/>
            <a:ext cx="7713900" cy="2317200"/>
          </a:xfrm>
          <a:prstGeom prst="rect">
            <a:avLst/>
          </a:prstGeom>
        </p:spPr>
        <p:txBody>
          <a:bodyPr anchor="t" anchorCtr="0" bIns="91425" lIns="91425" rIns="91425" spcFirstLastPara="1" tIns="91425" wrap="square">
            <a:noAutofit/>
          </a:bodyPr>
          <a:lstStyle>
            <a:lvl1pPr lvl="0">
              <a:spcBef>
                <a:spcPts val="0"/>
              </a:spcBef>
              <a:spcAft>
                <a:spcPts val="0"/>
              </a:spcAft>
              <a:buSzPts val="6000"/>
              <a:buNone/>
              <a:defRPr sz="7000"/>
            </a:lvl1pPr>
            <a:lvl2pPr algn="ctr" lvl="1">
              <a:spcBef>
                <a:spcPts val="0"/>
              </a:spcBef>
              <a:spcAft>
                <a:spcPts val="0"/>
              </a:spcAft>
              <a:buSzPts val="6000"/>
              <a:buNone/>
              <a:defRPr sz="6000"/>
            </a:lvl2pPr>
            <a:lvl3pPr algn="ctr" lvl="2">
              <a:spcBef>
                <a:spcPts val="0"/>
              </a:spcBef>
              <a:spcAft>
                <a:spcPts val="0"/>
              </a:spcAft>
              <a:buSzPts val="6000"/>
              <a:buNone/>
              <a:defRPr sz="6000"/>
            </a:lvl3pPr>
            <a:lvl4pPr algn="ctr" lvl="3">
              <a:spcBef>
                <a:spcPts val="0"/>
              </a:spcBef>
              <a:spcAft>
                <a:spcPts val="0"/>
              </a:spcAft>
              <a:buSzPts val="6000"/>
              <a:buNone/>
              <a:defRPr sz="6000"/>
            </a:lvl4pPr>
            <a:lvl5pPr algn="ctr" lvl="4">
              <a:spcBef>
                <a:spcPts val="0"/>
              </a:spcBef>
              <a:spcAft>
                <a:spcPts val="0"/>
              </a:spcAft>
              <a:buSzPts val="6000"/>
              <a:buNone/>
              <a:defRPr sz="6000"/>
            </a:lvl5pPr>
            <a:lvl6pPr algn="ctr" lvl="5">
              <a:spcBef>
                <a:spcPts val="0"/>
              </a:spcBef>
              <a:spcAft>
                <a:spcPts val="0"/>
              </a:spcAft>
              <a:buSzPts val="6000"/>
              <a:buNone/>
              <a:defRPr sz="6000"/>
            </a:lvl6pPr>
            <a:lvl7pPr algn="ctr" lvl="6">
              <a:spcBef>
                <a:spcPts val="0"/>
              </a:spcBef>
              <a:spcAft>
                <a:spcPts val="0"/>
              </a:spcAft>
              <a:buSzPts val="6000"/>
              <a:buNone/>
              <a:defRPr sz="6000"/>
            </a:lvl7pPr>
            <a:lvl8pPr algn="ctr" lvl="7">
              <a:spcBef>
                <a:spcPts val="0"/>
              </a:spcBef>
              <a:spcAft>
                <a:spcPts val="0"/>
              </a:spcAft>
              <a:buSzPts val="6000"/>
              <a:buNone/>
              <a:defRPr sz="6000"/>
            </a:lvl8pPr>
            <a:lvl9pPr algn="ctr" lvl="8">
              <a:spcBef>
                <a:spcPts val="0"/>
              </a:spcBef>
              <a:spcAft>
                <a:spcPts val="0"/>
              </a:spcAft>
              <a:buSzPts val="6000"/>
              <a:buNone/>
              <a:defRPr sz="6000"/>
            </a:lvl9pPr>
          </a:lstStyle>
          <a:p/>
        </p:txBody>
      </p:sp>
    </p:spTree>
  </p:cSld>
  <p:clrMapOvr>
    <a:masterClrMapping/>
  </p:clrMapOvr>
</p:sldLayout>
</file>

<file path=ppt/slideLayouts/slideLayout11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title and description">
  <p:cSld name="SECTION_TITLE_AND_DESCRIPTION">
    <p:bg>
      <p:bgPr>
        <a:solidFill>
          <a:schemeClr val="lt1"/>
        </a:solidFill>
      </p:bgPr>
    </p:bg>
    <p:spTree>
      <p:nvGrpSpPr>
        <p:cNvPr id="619" name="Shape 619"/>
        <p:cNvGrpSpPr/>
        <p:nvPr/>
      </p:nvGrpSpPr>
      <p:grpSpPr>
        <a:xfrm>
          <a:off x="0" y="0"/>
          <a:ext cx="0" cy="0"/>
          <a:chOff x="0" y="0"/>
          <a:chExt cx="0" cy="0"/>
        </a:xfrm>
      </p:grpSpPr>
      <p:pic>
        <p:nvPicPr>
          <p:cNvPr id="620" name="Google Shape;620;p115"/>
          <p:cNvPicPr preferRelativeResize="0"/>
          <p:nvPr/>
        </p:nvPicPr>
        <p:blipFill rotWithShape="1">
          <a:blip r:embed="rId2">
            <a:alphaModFix/>
          </a:blip>
          <a:srcRect b="-46104" l="7043" r="-48486" t="10220"/>
          <a:stretch/>
        </p:blipFill>
        <p:spPr>
          <a:xfrm flipH="1" rot="10800000">
            <a:off x="-12" y="-2285"/>
            <a:ext cx="9144000" cy="5148070"/>
          </a:xfrm>
          <a:prstGeom prst="rect">
            <a:avLst/>
          </a:prstGeom>
          <a:noFill/>
          <a:ln>
            <a:noFill/>
          </a:ln>
        </p:spPr>
      </p:pic>
      <p:sp>
        <p:nvSpPr>
          <p:cNvPr id="621" name="Google Shape;621;p115"/>
          <p:cNvSpPr txBox="1"/>
          <p:nvPr>
            <p:ph type="title"/>
          </p:nvPr>
        </p:nvSpPr>
        <p:spPr>
          <a:xfrm>
            <a:off x="720000" y="535000"/>
            <a:ext cx="5925300" cy="1250400"/>
          </a:xfrm>
          <a:prstGeom prst="rect">
            <a:avLst/>
          </a:prstGeom>
        </p:spPr>
        <p:txBody>
          <a:bodyPr anchor="t" anchorCtr="0" bIns="91425" lIns="91425" rIns="91425" spcFirstLastPara="1" tIns="91425" wrap="square">
            <a:noAutofit/>
          </a:bodyPr>
          <a:lstStyle>
            <a:lvl1pPr lvl="0">
              <a:spcBef>
                <a:spcPts val="0"/>
              </a:spcBef>
              <a:spcAft>
                <a:spcPts val="0"/>
              </a:spcAft>
              <a:buSzPts val="3600"/>
              <a:buNone/>
              <a:defRPr sz="7000"/>
            </a:lvl1pPr>
            <a:lvl2pPr algn="ctr" lvl="1">
              <a:spcBef>
                <a:spcPts val="0"/>
              </a:spcBef>
              <a:spcAft>
                <a:spcPts val="0"/>
              </a:spcAft>
              <a:buSzPts val="3600"/>
              <a:buNone/>
              <a:defRPr sz="3600"/>
            </a:lvl2pPr>
            <a:lvl3pPr algn="ctr" lvl="2">
              <a:spcBef>
                <a:spcPts val="0"/>
              </a:spcBef>
              <a:spcAft>
                <a:spcPts val="0"/>
              </a:spcAft>
              <a:buSzPts val="3600"/>
              <a:buNone/>
              <a:defRPr sz="3600"/>
            </a:lvl3pPr>
            <a:lvl4pPr algn="ctr" lvl="3">
              <a:spcBef>
                <a:spcPts val="0"/>
              </a:spcBef>
              <a:spcAft>
                <a:spcPts val="0"/>
              </a:spcAft>
              <a:buSzPts val="3600"/>
              <a:buNone/>
              <a:defRPr sz="3600"/>
            </a:lvl4pPr>
            <a:lvl5pPr algn="ctr" lvl="4">
              <a:spcBef>
                <a:spcPts val="0"/>
              </a:spcBef>
              <a:spcAft>
                <a:spcPts val="0"/>
              </a:spcAft>
              <a:buSzPts val="3600"/>
              <a:buNone/>
              <a:defRPr sz="3600"/>
            </a:lvl5pPr>
            <a:lvl6pPr algn="ctr" lvl="5">
              <a:spcBef>
                <a:spcPts val="0"/>
              </a:spcBef>
              <a:spcAft>
                <a:spcPts val="0"/>
              </a:spcAft>
              <a:buSzPts val="3600"/>
              <a:buNone/>
              <a:defRPr sz="3600"/>
            </a:lvl6pPr>
            <a:lvl7pPr algn="ctr" lvl="6">
              <a:spcBef>
                <a:spcPts val="0"/>
              </a:spcBef>
              <a:spcAft>
                <a:spcPts val="0"/>
              </a:spcAft>
              <a:buSzPts val="3600"/>
              <a:buNone/>
              <a:defRPr sz="3600"/>
            </a:lvl7pPr>
            <a:lvl8pPr algn="ctr" lvl="7">
              <a:spcBef>
                <a:spcPts val="0"/>
              </a:spcBef>
              <a:spcAft>
                <a:spcPts val="0"/>
              </a:spcAft>
              <a:buSzPts val="3600"/>
              <a:buNone/>
              <a:defRPr sz="3600"/>
            </a:lvl8pPr>
            <a:lvl9pPr algn="ctr" lvl="8">
              <a:spcBef>
                <a:spcPts val="0"/>
              </a:spcBef>
              <a:spcAft>
                <a:spcPts val="0"/>
              </a:spcAft>
              <a:buSzPts val="3600"/>
              <a:buNone/>
              <a:defRPr sz="3600"/>
            </a:lvl9pPr>
          </a:lstStyle>
          <a:p/>
        </p:txBody>
      </p:sp>
      <p:sp>
        <p:nvSpPr>
          <p:cNvPr id="622" name="Google Shape;622;p115"/>
          <p:cNvSpPr txBox="1"/>
          <p:nvPr>
            <p:ph idx="1" type="subTitle"/>
          </p:nvPr>
        </p:nvSpPr>
        <p:spPr>
          <a:xfrm>
            <a:off x="4572000" y="3358100"/>
            <a:ext cx="3856800" cy="12504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23" name="Shape 623"/>
        <p:cNvGrpSpPr/>
        <p:nvPr/>
      </p:nvGrpSpPr>
      <p:grpSpPr>
        <a:xfrm>
          <a:off x="0" y="0"/>
          <a:ext cx="0" cy="0"/>
          <a:chOff x="0" y="0"/>
          <a:chExt cx="0" cy="0"/>
        </a:xfrm>
      </p:grpSpPr>
      <p:sp>
        <p:nvSpPr>
          <p:cNvPr id="624" name="Google Shape;624;p116"/>
          <p:cNvSpPr/>
          <p:nvPr>
            <p:ph idx="2" type="pic"/>
          </p:nvPr>
        </p:nvSpPr>
        <p:spPr>
          <a:xfrm>
            <a:off x="0" y="0"/>
            <a:ext cx="9144000" cy="5143500"/>
          </a:xfrm>
          <a:prstGeom prst="rect">
            <a:avLst/>
          </a:prstGeom>
          <a:noFill/>
          <a:ln>
            <a:noFill/>
          </a:ln>
        </p:spPr>
      </p:sp>
      <p:sp>
        <p:nvSpPr>
          <p:cNvPr id="625" name="Google Shape;625;p116"/>
          <p:cNvSpPr txBox="1"/>
          <p:nvPr>
            <p:ph type="title"/>
          </p:nvPr>
        </p:nvSpPr>
        <p:spPr>
          <a:xfrm>
            <a:off x="715100" y="4059800"/>
            <a:ext cx="7713600" cy="548700"/>
          </a:xfrm>
          <a:prstGeom prst="rect">
            <a:avLst/>
          </a:prstGeom>
          <a:solidFill>
            <a:schemeClr val="lt1"/>
          </a:solidFill>
        </p:spPr>
        <p:txBody>
          <a:bodyPr anchorCtr="0" anchor="ctr" bIns="91425" lIns="91425" spcFirstLastPara="1" rIns="91425" wrap="square" tIns="91425">
            <a:noAutofit/>
          </a:bodyPr>
          <a:lstStyle>
            <a:lvl1pPr lvl="0" algn="ctr">
              <a:spcBef>
                <a:spcPts val="0"/>
              </a:spcBef>
              <a:spcAft>
                <a:spcPts val="0"/>
              </a:spcAft>
              <a:buSzPts val="2500"/>
              <a:buNone/>
              <a:defRPr/>
            </a:lvl1pPr>
            <a:lvl2pPr lvl="1" algn="ctr">
              <a:spcBef>
                <a:spcPts val="0"/>
              </a:spcBef>
              <a:spcAft>
                <a:spcPts val="0"/>
              </a:spcAft>
              <a:buSzPts val="2500"/>
              <a:buNone/>
              <a:defRPr/>
            </a:lvl2pPr>
            <a:lvl3pPr lvl="2" algn="ctr">
              <a:spcBef>
                <a:spcPts val="0"/>
              </a:spcBef>
              <a:spcAft>
                <a:spcPts val="0"/>
              </a:spcAft>
              <a:buSzPts val="2500"/>
              <a:buNone/>
              <a:defRPr/>
            </a:lvl3pPr>
            <a:lvl4pPr lvl="3" algn="ctr">
              <a:spcBef>
                <a:spcPts val="0"/>
              </a:spcBef>
              <a:spcAft>
                <a:spcPts val="0"/>
              </a:spcAft>
              <a:buSzPts val="2500"/>
              <a:buNone/>
              <a:defRPr/>
            </a:lvl4pPr>
            <a:lvl5pPr lvl="4" algn="ctr">
              <a:spcBef>
                <a:spcPts val="0"/>
              </a:spcBef>
              <a:spcAft>
                <a:spcPts val="0"/>
              </a:spcAft>
              <a:buSzPts val="2500"/>
              <a:buNone/>
              <a:defRPr/>
            </a:lvl5pPr>
            <a:lvl6pPr lvl="5" algn="ctr">
              <a:spcBef>
                <a:spcPts val="0"/>
              </a:spcBef>
              <a:spcAft>
                <a:spcPts val="0"/>
              </a:spcAft>
              <a:buSzPts val="2500"/>
              <a:buNone/>
              <a:defRPr/>
            </a:lvl6pPr>
            <a:lvl7pPr lvl="6" algn="ctr">
              <a:spcBef>
                <a:spcPts val="0"/>
              </a:spcBef>
              <a:spcAft>
                <a:spcPts val="0"/>
              </a:spcAft>
              <a:buSzPts val="2500"/>
              <a:buNone/>
              <a:defRPr/>
            </a:lvl7pPr>
            <a:lvl8pPr lvl="7" algn="ctr">
              <a:spcBef>
                <a:spcPts val="0"/>
              </a:spcBef>
              <a:spcAft>
                <a:spcPts val="0"/>
              </a:spcAft>
              <a:buSzPts val="2500"/>
              <a:buNone/>
              <a:defRPr/>
            </a:lvl8pPr>
            <a:lvl9pPr lvl="8" algn="ctr">
              <a:spcBef>
                <a:spcPts val="0"/>
              </a:spcBef>
              <a:spcAft>
                <a:spcPts val="0"/>
              </a:spcAft>
              <a:buSzPts val="2500"/>
              <a:buNone/>
              <a:defRPr/>
            </a:lvl9pPr>
          </a:lstStyle>
          <a:p/>
        </p:txBody>
      </p:sp>
    </p:spTree>
  </p:cSld>
  <p:clrMapOvr>
    <a:masterClrMapping/>
  </p:clrMapOvr>
</p:sldLayout>
</file>

<file path=ppt/slideLayouts/slideLayout11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ig number">
  <p:cSld name="BIG_NUMBER">
    <p:bg>
      <p:bgPr>
        <a:solidFill>
          <a:schemeClr val="lt1"/>
        </a:solidFill>
      </p:bgPr>
    </p:bg>
    <p:spTree>
      <p:nvGrpSpPr>
        <p:cNvPr id="626" name="Shape 626"/>
        <p:cNvGrpSpPr/>
        <p:nvPr/>
      </p:nvGrpSpPr>
      <p:grpSpPr>
        <a:xfrm>
          <a:off x="0" y="0"/>
          <a:ext cx="0" cy="0"/>
          <a:chOff x="0" y="0"/>
          <a:chExt cx="0" cy="0"/>
        </a:xfrm>
      </p:grpSpPr>
      <p:pic>
        <p:nvPicPr>
          <p:cNvPr id="627" name="Google Shape;627;p117"/>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628" name="Google Shape;628;p117"/>
          <p:cNvPicPr preferRelativeResize="0"/>
          <p:nvPr/>
        </p:nvPicPr>
        <p:blipFill rotWithShape="1">
          <a:blip r:embed="rId2">
            <a:alphaModFix/>
          </a:blip>
          <a:srcRect b="-11633" l="-55210" r="55209" t="15563"/>
          <a:stretch/>
        </p:blipFill>
        <p:spPr>
          <a:xfrm flipH="1" rot="10800000">
            <a:off x="0" y="0"/>
            <a:ext cx="9144000" cy="5143500"/>
          </a:xfrm>
          <a:prstGeom prst="rect">
            <a:avLst/>
          </a:prstGeom>
          <a:noFill/>
          <a:ln>
            <a:noFill/>
          </a:ln>
        </p:spPr>
      </p:pic>
      <p:sp>
        <p:nvSpPr>
          <p:cNvPr id="629" name="Google Shape;629;p117"/>
          <p:cNvSpPr txBox="1"/>
          <p:nvPr>
            <p:ph hasCustomPrompt="1" type="title"/>
          </p:nvPr>
        </p:nvSpPr>
        <p:spPr>
          <a:xfrm>
            <a:off x="715100" y="3068600"/>
            <a:ext cx="7713900" cy="1539900"/>
          </a:xfrm>
          <a:prstGeom prst="rect">
            <a:avLst/>
          </a:prstGeom>
        </p:spPr>
        <p:txBody>
          <a:bodyPr anchor="t" anchorCtr="0" bIns="91425" lIns="91425" rIns="91425" spcFirstLastPara="1" tIns="91425" wrap="square">
            <a:noAutofit/>
          </a:bodyPr>
          <a:lstStyle>
            <a:lvl1pPr lvl="0">
              <a:spcBef>
                <a:spcPts val="0"/>
              </a:spcBef>
              <a:spcAft>
                <a:spcPts val="0"/>
              </a:spcAft>
              <a:buSzPts val="9600"/>
              <a:buNone/>
              <a:defRPr sz="9000"/>
            </a:lvl1pPr>
            <a:lvl2pPr algn="ctr" lvl="1">
              <a:spcBef>
                <a:spcPts val="0"/>
              </a:spcBef>
              <a:spcAft>
                <a:spcPts val="0"/>
              </a:spcAft>
              <a:buSzPts val="9600"/>
              <a:buNone/>
              <a:defRPr sz="9600"/>
            </a:lvl2pPr>
            <a:lvl3pPr algn="ctr" lvl="2">
              <a:spcBef>
                <a:spcPts val="0"/>
              </a:spcBef>
              <a:spcAft>
                <a:spcPts val="0"/>
              </a:spcAft>
              <a:buSzPts val="9600"/>
              <a:buNone/>
              <a:defRPr sz="9600"/>
            </a:lvl3pPr>
            <a:lvl4pPr algn="ctr" lvl="3">
              <a:spcBef>
                <a:spcPts val="0"/>
              </a:spcBef>
              <a:spcAft>
                <a:spcPts val="0"/>
              </a:spcAft>
              <a:buSzPts val="9600"/>
              <a:buNone/>
              <a:defRPr sz="9600"/>
            </a:lvl4pPr>
            <a:lvl5pPr algn="ctr" lvl="4">
              <a:spcBef>
                <a:spcPts val="0"/>
              </a:spcBef>
              <a:spcAft>
                <a:spcPts val="0"/>
              </a:spcAft>
              <a:buSzPts val="9600"/>
              <a:buNone/>
              <a:defRPr sz="9600"/>
            </a:lvl5pPr>
            <a:lvl6pPr algn="ctr" lvl="5">
              <a:spcBef>
                <a:spcPts val="0"/>
              </a:spcBef>
              <a:spcAft>
                <a:spcPts val="0"/>
              </a:spcAft>
              <a:buSzPts val="9600"/>
              <a:buNone/>
              <a:defRPr sz="9600"/>
            </a:lvl6pPr>
            <a:lvl7pPr algn="ctr" lvl="6">
              <a:spcBef>
                <a:spcPts val="0"/>
              </a:spcBef>
              <a:spcAft>
                <a:spcPts val="0"/>
              </a:spcAft>
              <a:buSzPts val="9600"/>
              <a:buNone/>
              <a:defRPr sz="9600"/>
            </a:lvl7pPr>
            <a:lvl8pPr algn="ctr" lvl="7">
              <a:spcBef>
                <a:spcPts val="0"/>
              </a:spcBef>
              <a:spcAft>
                <a:spcPts val="0"/>
              </a:spcAft>
              <a:buSzPts val="9600"/>
              <a:buNone/>
              <a:defRPr sz="9600"/>
            </a:lvl8pPr>
            <a:lvl9pPr algn="ctr" lvl="8">
              <a:spcBef>
                <a:spcPts val="0"/>
              </a:spcBef>
              <a:spcAft>
                <a:spcPts val="0"/>
              </a:spcAft>
              <a:buSzPts val="9600"/>
              <a:buNone/>
              <a:defRPr sz="9600"/>
            </a:lvl9pPr>
          </a:lstStyle>
          <a:p>
            <a:r>
              <a:t>xx%</a:t>
            </a:r>
          </a:p>
        </p:txBody>
      </p:sp>
      <p:sp>
        <p:nvSpPr>
          <p:cNvPr id="630" name="Google Shape;630;p117"/>
          <p:cNvSpPr txBox="1"/>
          <p:nvPr>
            <p:ph idx="1" type="subTitle"/>
          </p:nvPr>
        </p:nvSpPr>
        <p:spPr>
          <a:xfrm>
            <a:off x="4572000" y="535000"/>
            <a:ext cx="3856800" cy="3882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600"/>
              <a:buNone/>
              <a:defRPr sz="1400"/>
            </a:lvl1pPr>
            <a:lvl2pPr algn="ctr" lvl="1">
              <a:lnSpc>
                <a:spcPct val="100000"/>
              </a:lnSpc>
              <a:spcBef>
                <a:spcPts val="0"/>
              </a:spcBef>
              <a:spcAft>
                <a:spcPts val="0"/>
              </a:spcAft>
              <a:buSzPts val="1600"/>
              <a:buNone/>
              <a:defRPr sz="1600"/>
            </a:lvl2pPr>
            <a:lvl3pPr algn="ctr" lvl="2">
              <a:lnSpc>
                <a:spcPct val="100000"/>
              </a:lnSpc>
              <a:spcBef>
                <a:spcPts val="0"/>
              </a:spcBef>
              <a:spcAft>
                <a:spcPts val="0"/>
              </a:spcAft>
              <a:buSzPts val="1600"/>
              <a:buNone/>
              <a:defRPr sz="1600"/>
            </a:lvl3pPr>
            <a:lvl4pPr algn="ctr" lvl="3">
              <a:lnSpc>
                <a:spcPct val="100000"/>
              </a:lnSpc>
              <a:spcBef>
                <a:spcPts val="0"/>
              </a:spcBef>
              <a:spcAft>
                <a:spcPts val="0"/>
              </a:spcAft>
              <a:buSzPts val="1600"/>
              <a:buNone/>
              <a:defRPr sz="1600"/>
            </a:lvl4pPr>
            <a:lvl5pPr algn="ctr" lvl="4">
              <a:lnSpc>
                <a:spcPct val="100000"/>
              </a:lnSpc>
              <a:spcBef>
                <a:spcPts val="0"/>
              </a:spcBef>
              <a:spcAft>
                <a:spcPts val="0"/>
              </a:spcAft>
              <a:buSzPts val="1600"/>
              <a:buNone/>
              <a:defRPr sz="1600"/>
            </a:lvl5pPr>
            <a:lvl6pPr algn="ctr" lvl="5">
              <a:lnSpc>
                <a:spcPct val="100000"/>
              </a:lnSpc>
              <a:spcBef>
                <a:spcPts val="0"/>
              </a:spcBef>
              <a:spcAft>
                <a:spcPts val="0"/>
              </a:spcAft>
              <a:buSzPts val="1600"/>
              <a:buNone/>
              <a:defRPr sz="1600"/>
            </a:lvl6pPr>
            <a:lvl7pPr algn="ctr" lvl="6">
              <a:lnSpc>
                <a:spcPct val="100000"/>
              </a:lnSpc>
              <a:spcBef>
                <a:spcPts val="0"/>
              </a:spcBef>
              <a:spcAft>
                <a:spcPts val="0"/>
              </a:spcAft>
              <a:buSzPts val="1600"/>
              <a:buNone/>
              <a:defRPr sz="1600"/>
            </a:lvl7pPr>
            <a:lvl8pPr algn="ctr" lvl="7">
              <a:lnSpc>
                <a:spcPct val="100000"/>
              </a:lnSpc>
              <a:spcBef>
                <a:spcPts val="0"/>
              </a:spcBef>
              <a:spcAft>
                <a:spcPts val="0"/>
              </a:spcAft>
              <a:buSzPts val="1600"/>
              <a:buNone/>
              <a:defRPr sz="1600"/>
            </a:lvl8pPr>
            <a:lvl9pPr algn="ctr" lvl="8">
              <a:lnSpc>
                <a:spcPct val="100000"/>
              </a:lnSpc>
              <a:spcBef>
                <a:spcPts val="0"/>
              </a:spcBef>
              <a:spcAft>
                <a:spcPts val="0"/>
              </a:spcAft>
              <a:buSzPts val="1600"/>
              <a:buNone/>
              <a:defRPr sz="1600"/>
            </a:lvl9pPr>
          </a:lstStyl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31" name="Shape 631"/>
        <p:cNvGrpSpPr/>
        <p:nvPr/>
      </p:nvGrpSpPr>
      <p:grpSpPr>
        <a:xfrm>
          <a:off x="0" y="0"/>
          <a:ext cx="0" cy="0"/>
          <a:chOff x="0" y="0"/>
          <a:chExt cx="0" cy="0"/>
        </a:xfrm>
      </p:grpSpPr>
    </p:spTree>
  </p:cSld>
  <p:clrMapOvr>
    <a:masterClrMapping/>
  </p:clrMapOvr>
</p:sldLayout>
</file>

<file path=ppt/slideLayouts/slideLayout11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able of contents">
  <p:cSld name="BLANK_1">
    <p:bg>
      <p:bgPr>
        <a:solidFill>
          <a:schemeClr val="lt1"/>
        </a:solidFill>
      </p:bgPr>
    </p:bg>
    <p:spTree>
      <p:nvGrpSpPr>
        <p:cNvPr id="632" name="Shape 632"/>
        <p:cNvGrpSpPr/>
        <p:nvPr/>
      </p:nvGrpSpPr>
      <p:grpSpPr>
        <a:xfrm>
          <a:off x="0" y="0"/>
          <a:ext cx="0" cy="0"/>
          <a:chOff x="0" y="0"/>
          <a:chExt cx="0" cy="0"/>
        </a:xfrm>
      </p:grpSpPr>
      <p:pic>
        <p:nvPicPr>
          <p:cNvPr id="633" name="Google Shape;633;p119"/>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634" name="Google Shape;634;p119"/>
          <p:cNvSpPr txBox="1"/>
          <p:nvPr>
            <p:ph hasCustomPrompt="1" type="title"/>
          </p:nvPr>
        </p:nvSpPr>
        <p:spPr>
          <a:xfrm>
            <a:off x="1070650" y="13673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35" name="Google Shape;635;p119"/>
          <p:cNvSpPr txBox="1"/>
          <p:nvPr>
            <p:ph idx="1" type="subTitle"/>
          </p:nvPr>
        </p:nvSpPr>
        <p:spPr>
          <a:xfrm>
            <a:off x="1609075" y="1367325"/>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36" name="Google Shape;636;p119"/>
          <p:cNvSpPr txBox="1"/>
          <p:nvPr>
            <p:ph idx="2"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Clr>
                <a:schemeClr val="dk1"/>
              </a:buClr>
              <a:buSzPts val="3000"/>
              <a:buNone/>
              <a:defRPr sz="3000">
                <a:solidFill>
                  <a:schemeClr val="dk1"/>
                </a:solidFill>
              </a:defRPr>
            </a:lvl2pPr>
            <a:lvl3pPr lvl="2">
              <a:spcBef>
                <a:spcPts val="0"/>
              </a:spcBef>
              <a:spcAft>
                <a:spcPts val="0"/>
              </a:spcAft>
              <a:buClr>
                <a:schemeClr val="dk1"/>
              </a:buClr>
              <a:buSzPts val="3000"/>
              <a:buNone/>
              <a:defRPr sz="3000">
                <a:solidFill>
                  <a:schemeClr val="dk1"/>
                </a:solidFill>
              </a:defRPr>
            </a:lvl3pPr>
            <a:lvl4pPr lvl="3">
              <a:spcBef>
                <a:spcPts val="0"/>
              </a:spcBef>
              <a:spcAft>
                <a:spcPts val="0"/>
              </a:spcAft>
              <a:buClr>
                <a:schemeClr val="dk1"/>
              </a:buClr>
              <a:buSzPts val="3000"/>
              <a:buNone/>
              <a:defRPr sz="3000">
                <a:solidFill>
                  <a:schemeClr val="dk1"/>
                </a:solidFill>
              </a:defRPr>
            </a:lvl4pPr>
            <a:lvl5pPr lvl="4">
              <a:spcBef>
                <a:spcPts val="0"/>
              </a:spcBef>
              <a:spcAft>
                <a:spcPts val="0"/>
              </a:spcAft>
              <a:buClr>
                <a:schemeClr val="dk1"/>
              </a:buClr>
              <a:buSzPts val="3000"/>
              <a:buNone/>
              <a:defRPr sz="3000">
                <a:solidFill>
                  <a:schemeClr val="dk1"/>
                </a:solidFill>
              </a:defRPr>
            </a:lvl5pPr>
            <a:lvl6pPr lvl="5">
              <a:spcBef>
                <a:spcPts val="0"/>
              </a:spcBef>
              <a:spcAft>
                <a:spcPts val="0"/>
              </a:spcAft>
              <a:buClr>
                <a:schemeClr val="dk1"/>
              </a:buClr>
              <a:buSzPts val="3000"/>
              <a:buNone/>
              <a:defRPr sz="3000">
                <a:solidFill>
                  <a:schemeClr val="dk1"/>
                </a:solidFill>
              </a:defRPr>
            </a:lvl6pPr>
            <a:lvl7pPr lvl="6">
              <a:spcBef>
                <a:spcPts val="0"/>
              </a:spcBef>
              <a:spcAft>
                <a:spcPts val="0"/>
              </a:spcAft>
              <a:buClr>
                <a:schemeClr val="dk1"/>
              </a:buClr>
              <a:buSzPts val="3000"/>
              <a:buNone/>
              <a:defRPr sz="3000">
                <a:solidFill>
                  <a:schemeClr val="dk1"/>
                </a:solidFill>
              </a:defRPr>
            </a:lvl7pPr>
            <a:lvl8pPr lvl="7">
              <a:spcBef>
                <a:spcPts val="0"/>
              </a:spcBef>
              <a:spcAft>
                <a:spcPts val="0"/>
              </a:spcAft>
              <a:buClr>
                <a:schemeClr val="dk1"/>
              </a:buClr>
              <a:buSzPts val="3000"/>
              <a:buNone/>
              <a:defRPr sz="3000">
                <a:solidFill>
                  <a:schemeClr val="dk1"/>
                </a:solidFill>
              </a:defRPr>
            </a:lvl8pPr>
            <a:lvl9pPr lvl="8">
              <a:spcBef>
                <a:spcPts val="0"/>
              </a:spcBef>
              <a:spcAft>
                <a:spcPts val="0"/>
              </a:spcAft>
              <a:buClr>
                <a:schemeClr val="dk1"/>
              </a:buClr>
              <a:buSzPts val="3000"/>
              <a:buNone/>
              <a:defRPr sz="3000">
                <a:solidFill>
                  <a:schemeClr val="dk1"/>
                </a:solidFill>
              </a:defRPr>
            </a:lvl9pPr>
          </a:lstStyle>
          <a:p/>
        </p:txBody>
      </p:sp>
      <p:sp>
        <p:nvSpPr>
          <p:cNvPr id="637" name="Google Shape;637;p119"/>
          <p:cNvSpPr txBox="1"/>
          <p:nvPr>
            <p:ph hasCustomPrompt="1" idx="3" type="title"/>
          </p:nvPr>
        </p:nvSpPr>
        <p:spPr>
          <a:xfrm>
            <a:off x="1070650" y="21035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38" name="Google Shape;638;p119"/>
          <p:cNvSpPr txBox="1"/>
          <p:nvPr>
            <p:ph idx="4" type="subTitle"/>
          </p:nvPr>
        </p:nvSpPr>
        <p:spPr>
          <a:xfrm>
            <a:off x="1609075" y="2103524"/>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39" name="Google Shape;639;p119"/>
          <p:cNvSpPr txBox="1"/>
          <p:nvPr>
            <p:ph hasCustomPrompt="1" idx="5" type="title"/>
          </p:nvPr>
        </p:nvSpPr>
        <p:spPr>
          <a:xfrm>
            <a:off x="1070650" y="2839750"/>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40" name="Google Shape;640;p119"/>
          <p:cNvSpPr txBox="1"/>
          <p:nvPr>
            <p:ph idx="6" type="subTitle"/>
          </p:nvPr>
        </p:nvSpPr>
        <p:spPr>
          <a:xfrm>
            <a:off x="1609075" y="2839748"/>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41" name="Google Shape;641;p119"/>
          <p:cNvSpPr txBox="1"/>
          <p:nvPr>
            <p:ph hasCustomPrompt="1" idx="7" type="title"/>
          </p:nvPr>
        </p:nvSpPr>
        <p:spPr>
          <a:xfrm>
            <a:off x="1070650" y="3575950"/>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42" name="Google Shape;642;p119"/>
          <p:cNvSpPr txBox="1"/>
          <p:nvPr>
            <p:ph idx="8" type="subTitle"/>
          </p:nvPr>
        </p:nvSpPr>
        <p:spPr>
          <a:xfrm>
            <a:off x="1609075" y="3575948"/>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43" name="Google Shape;643;p119"/>
          <p:cNvSpPr txBox="1"/>
          <p:nvPr>
            <p:ph hasCustomPrompt="1" idx="9" type="title"/>
          </p:nvPr>
        </p:nvSpPr>
        <p:spPr>
          <a:xfrm>
            <a:off x="4927449" y="13673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44" name="Google Shape;644;p119"/>
          <p:cNvSpPr txBox="1"/>
          <p:nvPr>
            <p:ph idx="13" type="subTitle"/>
          </p:nvPr>
        </p:nvSpPr>
        <p:spPr>
          <a:xfrm>
            <a:off x="5465950" y="1367325"/>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45" name="Google Shape;645;p119"/>
          <p:cNvSpPr txBox="1"/>
          <p:nvPr>
            <p:ph hasCustomPrompt="1" idx="14" type="title"/>
          </p:nvPr>
        </p:nvSpPr>
        <p:spPr>
          <a:xfrm>
            <a:off x="4927449" y="2103522"/>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46" name="Google Shape;646;p119"/>
          <p:cNvSpPr txBox="1"/>
          <p:nvPr>
            <p:ph idx="15" type="subTitle"/>
          </p:nvPr>
        </p:nvSpPr>
        <p:spPr>
          <a:xfrm>
            <a:off x="5465950" y="2103519"/>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47" name="Google Shape;647;p119"/>
          <p:cNvSpPr txBox="1"/>
          <p:nvPr>
            <p:ph hasCustomPrompt="1" idx="16" type="title"/>
          </p:nvPr>
        </p:nvSpPr>
        <p:spPr>
          <a:xfrm>
            <a:off x="4927449" y="2839728"/>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48" name="Google Shape;648;p119"/>
          <p:cNvSpPr txBox="1"/>
          <p:nvPr>
            <p:ph idx="17" type="subTitle"/>
          </p:nvPr>
        </p:nvSpPr>
        <p:spPr>
          <a:xfrm>
            <a:off x="5465950" y="2839721"/>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49" name="Google Shape;649;p119"/>
          <p:cNvSpPr txBox="1"/>
          <p:nvPr>
            <p:ph hasCustomPrompt="1" idx="18" type="title"/>
          </p:nvPr>
        </p:nvSpPr>
        <p:spPr>
          <a:xfrm>
            <a:off x="4927449" y="35759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50" name="Google Shape;650;p119"/>
          <p:cNvSpPr txBox="1"/>
          <p:nvPr>
            <p:ph idx="19" type="subTitle"/>
          </p:nvPr>
        </p:nvSpPr>
        <p:spPr>
          <a:xfrm>
            <a:off x="5465950" y="3575916"/>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1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Quote">
  <p:cSld name="BLANK_1_1">
    <p:bg>
      <p:bgPr>
        <a:solidFill>
          <a:schemeClr val="lt1"/>
        </a:solidFill>
      </p:bgPr>
    </p:bg>
    <p:spTree>
      <p:nvGrpSpPr>
        <p:cNvPr id="651" name="Shape 651"/>
        <p:cNvGrpSpPr/>
        <p:nvPr/>
      </p:nvGrpSpPr>
      <p:grpSpPr>
        <a:xfrm>
          <a:off x="0" y="0"/>
          <a:ext cx="0" cy="0"/>
          <a:chOff x="0" y="0"/>
          <a:chExt cx="0" cy="0"/>
        </a:xfrm>
      </p:grpSpPr>
      <p:pic>
        <p:nvPicPr>
          <p:cNvPr id="652" name="Google Shape;652;p120"/>
          <p:cNvPicPr preferRelativeResize="0"/>
          <p:nvPr/>
        </p:nvPicPr>
        <p:blipFill rotWithShape="1">
          <a:blip r:embed="rId2">
            <a:alphaModFix/>
          </a:blip>
          <a:srcRect b="-35825" l="-9163" r="66" t="13471"/>
          <a:stretch/>
        </p:blipFill>
        <p:spPr>
          <a:xfrm>
            <a:off x="5819050" y="0"/>
            <a:ext cx="3324950" cy="5143500"/>
          </a:xfrm>
          <a:prstGeom prst="rect">
            <a:avLst/>
          </a:prstGeom>
          <a:noFill/>
          <a:ln>
            <a:noFill/>
          </a:ln>
        </p:spPr>
      </p:pic>
      <p:pic>
        <p:nvPicPr>
          <p:cNvPr id="653" name="Google Shape;653;p120"/>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654" name="Google Shape;654;p120"/>
          <p:cNvSpPr txBox="1"/>
          <p:nvPr>
            <p:ph idx="1" type="subTitle"/>
          </p:nvPr>
        </p:nvSpPr>
        <p:spPr>
          <a:xfrm>
            <a:off x="715100" y="1503175"/>
            <a:ext cx="5930100" cy="2005200"/>
          </a:xfrm>
          <a:prstGeom prst="rect">
            <a:avLst/>
          </a:prstGeom>
        </p:spPr>
        <p:txBody>
          <a:bodyPr anchor="b" anchorCtr="0" bIns="91425" lIns="91425" rIns="91425" spcFirstLastPara="1" tIns="91425" wrap="square">
            <a:noAutofit/>
          </a:bodyPr>
          <a:lstStyle>
            <a:lvl1pPr lvl="0">
              <a:lnSpc>
                <a:spcPct val="100000"/>
              </a:lnSpc>
              <a:spcBef>
                <a:spcPts val="0"/>
              </a:spcBef>
              <a:spcAft>
                <a:spcPts val="0"/>
              </a:spcAft>
              <a:buSzPts val="2500"/>
              <a:buNone/>
              <a:defRPr sz="3000"/>
            </a:lvl1pPr>
            <a:lvl2pPr algn="ctr" lvl="1">
              <a:lnSpc>
                <a:spcPct val="100000"/>
              </a:lnSpc>
              <a:spcBef>
                <a:spcPts val="0"/>
              </a:spcBef>
              <a:spcAft>
                <a:spcPts val="0"/>
              </a:spcAft>
              <a:buSzPts val="2500"/>
              <a:buNone/>
              <a:defRPr sz="2500"/>
            </a:lvl2pPr>
            <a:lvl3pPr algn="ctr" lvl="2">
              <a:lnSpc>
                <a:spcPct val="100000"/>
              </a:lnSpc>
              <a:spcBef>
                <a:spcPts val="0"/>
              </a:spcBef>
              <a:spcAft>
                <a:spcPts val="0"/>
              </a:spcAft>
              <a:buSzPts val="2500"/>
              <a:buNone/>
              <a:defRPr sz="2500"/>
            </a:lvl3pPr>
            <a:lvl4pPr algn="ctr" lvl="3">
              <a:lnSpc>
                <a:spcPct val="100000"/>
              </a:lnSpc>
              <a:spcBef>
                <a:spcPts val="0"/>
              </a:spcBef>
              <a:spcAft>
                <a:spcPts val="0"/>
              </a:spcAft>
              <a:buSzPts val="2500"/>
              <a:buNone/>
              <a:defRPr sz="2500"/>
            </a:lvl4pPr>
            <a:lvl5pPr algn="ctr" lvl="4">
              <a:lnSpc>
                <a:spcPct val="100000"/>
              </a:lnSpc>
              <a:spcBef>
                <a:spcPts val="0"/>
              </a:spcBef>
              <a:spcAft>
                <a:spcPts val="0"/>
              </a:spcAft>
              <a:buSzPts val="2500"/>
              <a:buNone/>
              <a:defRPr sz="2500"/>
            </a:lvl5pPr>
            <a:lvl6pPr algn="ctr" lvl="5">
              <a:lnSpc>
                <a:spcPct val="100000"/>
              </a:lnSpc>
              <a:spcBef>
                <a:spcPts val="0"/>
              </a:spcBef>
              <a:spcAft>
                <a:spcPts val="0"/>
              </a:spcAft>
              <a:buSzPts val="2500"/>
              <a:buNone/>
              <a:defRPr sz="2500"/>
            </a:lvl6pPr>
            <a:lvl7pPr algn="ctr" lvl="6">
              <a:lnSpc>
                <a:spcPct val="100000"/>
              </a:lnSpc>
              <a:spcBef>
                <a:spcPts val="0"/>
              </a:spcBef>
              <a:spcAft>
                <a:spcPts val="0"/>
              </a:spcAft>
              <a:buSzPts val="2500"/>
              <a:buNone/>
              <a:defRPr sz="2500"/>
            </a:lvl7pPr>
            <a:lvl8pPr algn="ctr" lvl="7">
              <a:lnSpc>
                <a:spcPct val="100000"/>
              </a:lnSpc>
              <a:spcBef>
                <a:spcPts val="0"/>
              </a:spcBef>
              <a:spcAft>
                <a:spcPts val="0"/>
              </a:spcAft>
              <a:buSzPts val="2500"/>
              <a:buNone/>
              <a:defRPr sz="2500"/>
            </a:lvl8pPr>
            <a:lvl9pPr algn="ctr" lvl="8">
              <a:lnSpc>
                <a:spcPct val="100000"/>
              </a:lnSpc>
              <a:spcBef>
                <a:spcPts val="0"/>
              </a:spcBef>
              <a:spcAft>
                <a:spcPts val="0"/>
              </a:spcAft>
              <a:buSzPts val="2500"/>
              <a:buNone/>
              <a:defRPr sz="2500"/>
            </a:lvl9pPr>
          </a:lstStyle>
          <a:p/>
        </p:txBody>
      </p:sp>
      <p:sp>
        <p:nvSpPr>
          <p:cNvPr id="655" name="Google Shape;655;p120"/>
          <p:cNvSpPr txBox="1"/>
          <p:nvPr>
            <p:ph idx="2" type="subTitle"/>
          </p:nvPr>
        </p:nvSpPr>
        <p:spPr>
          <a:xfrm>
            <a:off x="715100" y="3965300"/>
            <a:ext cx="5930100" cy="4560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1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p:cSld name="CUSTOM">
    <p:bg>
      <p:bgPr>
        <a:solidFill>
          <a:schemeClr val="lt1"/>
        </a:solidFill>
      </p:bgPr>
    </p:bg>
    <p:spTree>
      <p:nvGrpSpPr>
        <p:cNvPr id="656" name="Shape 656"/>
        <p:cNvGrpSpPr/>
        <p:nvPr/>
      </p:nvGrpSpPr>
      <p:grpSpPr>
        <a:xfrm>
          <a:off x="0" y="0"/>
          <a:ext cx="0" cy="0"/>
          <a:chOff x="0" y="0"/>
          <a:chExt cx="0" cy="0"/>
        </a:xfrm>
      </p:grpSpPr>
      <p:pic>
        <p:nvPicPr>
          <p:cNvPr id="657" name="Google Shape;657;p121"/>
          <p:cNvPicPr preferRelativeResize="0"/>
          <p:nvPr/>
        </p:nvPicPr>
        <p:blipFill rotWithShape="1">
          <a:blip r:embed="rId2">
            <a:alphaModFix/>
          </a:blip>
          <a:srcRect b="3880" l="-19689" r="19690" t="48"/>
          <a:stretch/>
        </p:blipFill>
        <p:spPr>
          <a:xfrm flipH="1" rot="10800000">
            <a:off x="0" y="-2285"/>
            <a:ext cx="9144000" cy="5148070"/>
          </a:xfrm>
          <a:prstGeom prst="rect">
            <a:avLst/>
          </a:prstGeom>
          <a:noFill/>
          <a:ln>
            <a:noFill/>
          </a:ln>
        </p:spPr>
      </p:pic>
      <p:sp>
        <p:nvSpPr>
          <p:cNvPr id="658" name="Google Shape;658;p121"/>
          <p:cNvSpPr txBox="1"/>
          <p:nvPr>
            <p:ph type="title"/>
          </p:nvPr>
        </p:nvSpPr>
        <p:spPr>
          <a:xfrm>
            <a:off x="715100" y="2259575"/>
            <a:ext cx="4276800" cy="23172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70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659" name="Google Shape;659;p121"/>
          <p:cNvSpPr txBox="1"/>
          <p:nvPr>
            <p:ph idx="1" type="body"/>
          </p:nvPr>
        </p:nvSpPr>
        <p:spPr>
          <a:xfrm>
            <a:off x="4572000" y="535000"/>
            <a:ext cx="3856500" cy="809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4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1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1">
  <p:cSld name="CUSTOM_2">
    <p:bg>
      <p:bgPr>
        <a:solidFill>
          <a:schemeClr val="lt1"/>
        </a:solidFill>
      </p:bgPr>
    </p:bg>
    <p:spTree>
      <p:nvGrpSpPr>
        <p:cNvPr id="660" name="Shape 660"/>
        <p:cNvGrpSpPr/>
        <p:nvPr/>
      </p:nvGrpSpPr>
      <p:grpSpPr>
        <a:xfrm>
          <a:off x="0" y="0"/>
          <a:ext cx="0" cy="0"/>
          <a:chOff x="0" y="0"/>
          <a:chExt cx="0" cy="0"/>
        </a:xfrm>
      </p:grpSpPr>
      <p:pic>
        <p:nvPicPr>
          <p:cNvPr id="661" name="Google Shape;661;p122"/>
          <p:cNvPicPr preferRelativeResize="0"/>
          <p:nvPr/>
        </p:nvPicPr>
        <p:blipFill rotWithShape="1">
          <a:blip r:embed="rId2">
            <a:alphaModFix/>
          </a:blip>
          <a:srcRect b="-46104" l="7043" r="-48486" t="10220"/>
          <a:stretch/>
        </p:blipFill>
        <p:spPr>
          <a:xfrm flipH="1" rot="10800000">
            <a:off x="-12" y="-2285"/>
            <a:ext cx="9144000" cy="5148070"/>
          </a:xfrm>
          <a:prstGeom prst="rect">
            <a:avLst/>
          </a:prstGeom>
          <a:noFill/>
          <a:ln>
            <a:noFill/>
          </a:ln>
        </p:spPr>
      </p:pic>
      <p:sp>
        <p:nvSpPr>
          <p:cNvPr id="662" name="Google Shape;662;p122"/>
          <p:cNvSpPr txBox="1"/>
          <p:nvPr>
            <p:ph type="title"/>
          </p:nvPr>
        </p:nvSpPr>
        <p:spPr>
          <a:xfrm>
            <a:off x="715100"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663" name="Google Shape;663;p122"/>
          <p:cNvSpPr txBox="1"/>
          <p:nvPr>
            <p:ph idx="1" type="body"/>
          </p:nvPr>
        </p:nvSpPr>
        <p:spPr>
          <a:xfrm>
            <a:off x="715100"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1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2">
  <p:cSld name="CUSTOM_2_1">
    <p:bg>
      <p:bgPr>
        <a:solidFill>
          <a:schemeClr val="lt1"/>
        </a:solidFill>
      </p:bgPr>
    </p:bg>
    <p:spTree>
      <p:nvGrpSpPr>
        <p:cNvPr id="664" name="Shape 664"/>
        <p:cNvGrpSpPr/>
        <p:nvPr/>
      </p:nvGrpSpPr>
      <p:grpSpPr>
        <a:xfrm>
          <a:off x="0" y="0"/>
          <a:ext cx="0" cy="0"/>
          <a:chOff x="0" y="0"/>
          <a:chExt cx="0" cy="0"/>
        </a:xfrm>
      </p:grpSpPr>
      <p:pic>
        <p:nvPicPr>
          <p:cNvPr id="665" name="Google Shape;665;p123"/>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666" name="Google Shape;666;p123"/>
          <p:cNvSpPr txBox="1"/>
          <p:nvPr>
            <p:ph type="title"/>
          </p:nvPr>
        </p:nvSpPr>
        <p:spPr>
          <a:xfrm>
            <a:off x="4302272"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667" name="Google Shape;667;p123"/>
          <p:cNvSpPr txBox="1"/>
          <p:nvPr>
            <p:ph idx="1" type="body"/>
          </p:nvPr>
        </p:nvSpPr>
        <p:spPr>
          <a:xfrm>
            <a:off x="4302272"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1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3">
  <p:cSld name="CUSTOM_2_1_1">
    <p:bg>
      <p:bgPr>
        <a:solidFill>
          <a:schemeClr val="lt1"/>
        </a:solidFill>
      </p:bgPr>
    </p:bg>
    <p:spTree>
      <p:nvGrpSpPr>
        <p:cNvPr id="668" name="Shape 668"/>
        <p:cNvGrpSpPr/>
        <p:nvPr/>
      </p:nvGrpSpPr>
      <p:grpSpPr>
        <a:xfrm>
          <a:off x="0" y="0"/>
          <a:ext cx="0" cy="0"/>
          <a:chOff x="0" y="0"/>
          <a:chExt cx="0" cy="0"/>
        </a:xfrm>
      </p:grpSpPr>
      <p:pic>
        <p:nvPicPr>
          <p:cNvPr id="669" name="Google Shape;669;p124"/>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
        <p:nvSpPr>
          <p:cNvPr id="670" name="Google Shape;670;p124"/>
          <p:cNvSpPr txBox="1"/>
          <p:nvPr>
            <p:ph type="title"/>
          </p:nvPr>
        </p:nvSpPr>
        <p:spPr>
          <a:xfrm>
            <a:off x="1545472"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671" name="Google Shape;671;p124"/>
          <p:cNvSpPr txBox="1"/>
          <p:nvPr>
            <p:ph idx="1" type="body"/>
          </p:nvPr>
        </p:nvSpPr>
        <p:spPr>
          <a:xfrm>
            <a:off x="1545472"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2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wo columns 1">
  <p:cSld name="TITLE_AND_TWO_COLUMNS_1">
    <p:bg>
      <p:bgPr>
        <a:solidFill>
          <a:schemeClr val="lt1"/>
        </a:solidFill>
      </p:bgPr>
    </p:bg>
    <p:spTree>
      <p:nvGrpSpPr>
        <p:cNvPr id="672" name="Shape 672"/>
        <p:cNvGrpSpPr/>
        <p:nvPr/>
      </p:nvGrpSpPr>
      <p:grpSpPr>
        <a:xfrm>
          <a:off x="0" y="0"/>
          <a:ext cx="0" cy="0"/>
          <a:chOff x="0" y="0"/>
          <a:chExt cx="0" cy="0"/>
        </a:xfrm>
      </p:grpSpPr>
      <p:pic>
        <p:nvPicPr>
          <p:cNvPr id="673" name="Google Shape;673;p125"/>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674" name="Google Shape;674;p125"/>
          <p:cNvSpPr txBox="1"/>
          <p:nvPr>
            <p:ph idx="1" type="subTitle"/>
          </p:nvPr>
        </p:nvSpPr>
        <p:spPr>
          <a:xfrm>
            <a:off x="715100" y="2046500"/>
            <a:ext cx="59301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675" name="Google Shape;675;p125"/>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676" name="Google Shape;676;p125"/>
          <p:cNvSpPr txBox="1"/>
          <p:nvPr>
            <p:ph idx="2" type="subTitle"/>
          </p:nvPr>
        </p:nvSpPr>
        <p:spPr>
          <a:xfrm>
            <a:off x="715100" y="3299000"/>
            <a:ext cx="59301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677" name="Google Shape;677;p125"/>
          <p:cNvSpPr txBox="1"/>
          <p:nvPr>
            <p:ph idx="3" type="subTitle"/>
          </p:nvPr>
        </p:nvSpPr>
        <p:spPr>
          <a:xfrm>
            <a:off x="715100" y="1666700"/>
            <a:ext cx="59301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78" name="Google Shape;678;p125"/>
          <p:cNvSpPr txBox="1"/>
          <p:nvPr>
            <p:ph idx="4" type="subTitle"/>
          </p:nvPr>
        </p:nvSpPr>
        <p:spPr>
          <a:xfrm>
            <a:off x="715100" y="2919200"/>
            <a:ext cx="59301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2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hree columns">
  <p:cSld name="BLANK_1_1_1_2">
    <p:bg>
      <p:bgPr>
        <a:solidFill>
          <a:schemeClr val="lt1"/>
        </a:solidFill>
      </p:bgPr>
    </p:bg>
    <p:spTree>
      <p:nvGrpSpPr>
        <p:cNvPr id="679" name="Shape 679"/>
        <p:cNvGrpSpPr/>
        <p:nvPr/>
      </p:nvGrpSpPr>
      <p:grpSpPr>
        <a:xfrm>
          <a:off x="0" y="0"/>
          <a:ext cx="0" cy="0"/>
          <a:chOff x="0" y="0"/>
          <a:chExt cx="0" cy="0"/>
        </a:xfrm>
      </p:grpSpPr>
      <p:pic>
        <p:nvPicPr>
          <p:cNvPr id="680" name="Google Shape;680;p126"/>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pic>
        <p:nvPicPr>
          <p:cNvPr id="681" name="Google Shape;681;p126"/>
          <p:cNvPicPr preferRelativeResize="0"/>
          <p:nvPr/>
        </p:nvPicPr>
        <p:blipFill rotWithShape="1">
          <a:blip r:embed="rId2">
            <a:alphaModFix/>
          </a:blip>
          <a:srcRect b="-108521" l="-324472" r="23393" t="44962"/>
          <a:stretch/>
        </p:blipFill>
        <p:spPr>
          <a:xfrm flipH="1" rot="10800000">
            <a:off x="-4572" y="-2437"/>
            <a:ext cx="9153145" cy="5148375"/>
          </a:xfrm>
          <a:prstGeom prst="rect">
            <a:avLst/>
          </a:prstGeom>
          <a:noFill/>
          <a:ln>
            <a:noFill/>
          </a:ln>
        </p:spPr>
      </p:pic>
      <p:sp>
        <p:nvSpPr>
          <p:cNvPr id="682" name="Google Shape;682;p126"/>
          <p:cNvSpPr txBox="1"/>
          <p:nvPr>
            <p:ph idx="1" type="subTitle"/>
          </p:nvPr>
        </p:nvSpPr>
        <p:spPr>
          <a:xfrm>
            <a:off x="715100"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683" name="Google Shape;683;p126"/>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684" name="Google Shape;684;p126"/>
          <p:cNvSpPr txBox="1"/>
          <p:nvPr>
            <p:ph idx="2" type="subTitle"/>
          </p:nvPr>
        </p:nvSpPr>
        <p:spPr>
          <a:xfrm>
            <a:off x="715100"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85" name="Google Shape;685;p126"/>
          <p:cNvSpPr txBox="1"/>
          <p:nvPr>
            <p:ph idx="3" type="subTitle"/>
          </p:nvPr>
        </p:nvSpPr>
        <p:spPr>
          <a:xfrm>
            <a:off x="3506100"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686" name="Google Shape;686;p126"/>
          <p:cNvSpPr txBox="1"/>
          <p:nvPr>
            <p:ph idx="4" type="subTitle"/>
          </p:nvPr>
        </p:nvSpPr>
        <p:spPr>
          <a:xfrm>
            <a:off x="3506099"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87" name="Google Shape;687;p126"/>
          <p:cNvSpPr txBox="1"/>
          <p:nvPr>
            <p:ph idx="5" type="subTitle"/>
          </p:nvPr>
        </p:nvSpPr>
        <p:spPr>
          <a:xfrm>
            <a:off x="6297202"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688" name="Google Shape;688;p126"/>
          <p:cNvSpPr txBox="1"/>
          <p:nvPr>
            <p:ph idx="6" type="subTitle"/>
          </p:nvPr>
        </p:nvSpPr>
        <p:spPr>
          <a:xfrm>
            <a:off x="6297200"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2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hree columns 1">
  <p:cSld name="BLANK_1_1_1_2_1">
    <p:bg>
      <p:bgPr>
        <a:solidFill>
          <a:schemeClr val="lt1"/>
        </a:solidFill>
      </p:bgPr>
    </p:bg>
    <p:spTree>
      <p:nvGrpSpPr>
        <p:cNvPr id="689" name="Shape 689"/>
        <p:cNvGrpSpPr/>
        <p:nvPr/>
      </p:nvGrpSpPr>
      <p:grpSpPr>
        <a:xfrm>
          <a:off x="0" y="0"/>
          <a:ext cx="0" cy="0"/>
          <a:chOff x="0" y="0"/>
          <a:chExt cx="0" cy="0"/>
        </a:xfrm>
      </p:grpSpPr>
      <p:pic>
        <p:nvPicPr>
          <p:cNvPr id="690" name="Google Shape;690;p127"/>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691" name="Google Shape;691;p127"/>
          <p:cNvSpPr txBox="1"/>
          <p:nvPr>
            <p:ph idx="1" type="subTitle"/>
          </p:nvPr>
        </p:nvSpPr>
        <p:spPr>
          <a:xfrm>
            <a:off x="715100"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692" name="Google Shape;692;p127"/>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693" name="Google Shape;693;p127"/>
          <p:cNvSpPr txBox="1"/>
          <p:nvPr>
            <p:ph idx="2" type="subTitle"/>
          </p:nvPr>
        </p:nvSpPr>
        <p:spPr>
          <a:xfrm>
            <a:off x="715100"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94" name="Google Shape;694;p127"/>
          <p:cNvSpPr txBox="1"/>
          <p:nvPr>
            <p:ph idx="3" type="subTitle"/>
          </p:nvPr>
        </p:nvSpPr>
        <p:spPr>
          <a:xfrm>
            <a:off x="3506099"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695" name="Google Shape;695;p127"/>
          <p:cNvSpPr txBox="1"/>
          <p:nvPr>
            <p:ph idx="4" type="subTitle"/>
          </p:nvPr>
        </p:nvSpPr>
        <p:spPr>
          <a:xfrm>
            <a:off x="3506099"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96" name="Google Shape;696;p127"/>
          <p:cNvSpPr txBox="1"/>
          <p:nvPr>
            <p:ph idx="5" type="subTitle"/>
          </p:nvPr>
        </p:nvSpPr>
        <p:spPr>
          <a:xfrm>
            <a:off x="6297200"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697" name="Google Shape;697;p127"/>
          <p:cNvSpPr txBox="1"/>
          <p:nvPr>
            <p:ph idx="6" type="subTitle"/>
          </p:nvPr>
        </p:nvSpPr>
        <p:spPr>
          <a:xfrm>
            <a:off x="6297200"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23.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four columns">
  <p:cSld name="BLANK_1_1_1_1">
    <p:bg>
      <p:bgPr>
        <a:solidFill>
          <a:schemeClr val="lt1"/>
        </a:solidFill>
      </p:bgPr>
    </p:bg>
    <p:spTree>
      <p:nvGrpSpPr>
        <p:cNvPr id="698" name="Shape 698"/>
        <p:cNvGrpSpPr/>
        <p:nvPr/>
      </p:nvGrpSpPr>
      <p:grpSpPr>
        <a:xfrm>
          <a:off x="0" y="0"/>
          <a:ext cx="0" cy="0"/>
          <a:chOff x="0" y="0"/>
          <a:chExt cx="0" cy="0"/>
        </a:xfrm>
      </p:grpSpPr>
      <p:pic>
        <p:nvPicPr>
          <p:cNvPr id="699" name="Google Shape;699;p128"/>
          <p:cNvPicPr preferRelativeResize="0"/>
          <p:nvPr/>
        </p:nvPicPr>
        <p:blipFill rotWithShape="1">
          <a:blip r:embed="rId2">
            <a:alphaModFix/>
          </a:blip>
          <a:srcRect b="47851" l="107460" r="439313" t="-108210"/>
          <a:stretch/>
        </p:blipFill>
        <p:spPr>
          <a:xfrm rot="10800000">
            <a:off x="1325" y="-1637"/>
            <a:ext cx="9141450" cy="5146775"/>
          </a:xfrm>
          <a:prstGeom prst="rect">
            <a:avLst/>
          </a:prstGeom>
          <a:noFill/>
          <a:ln>
            <a:noFill/>
          </a:ln>
        </p:spPr>
      </p:pic>
      <p:sp>
        <p:nvSpPr>
          <p:cNvPr id="700" name="Google Shape;700;p128"/>
          <p:cNvSpPr txBox="1"/>
          <p:nvPr>
            <p:ph idx="1" type="subTitle"/>
          </p:nvPr>
        </p:nvSpPr>
        <p:spPr>
          <a:xfrm>
            <a:off x="715100" y="20465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701" name="Google Shape;701;p128"/>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702" name="Google Shape;702;p128"/>
          <p:cNvSpPr txBox="1"/>
          <p:nvPr>
            <p:ph idx="2" type="subTitle"/>
          </p:nvPr>
        </p:nvSpPr>
        <p:spPr>
          <a:xfrm>
            <a:off x="715100" y="32990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703" name="Google Shape;703;p128"/>
          <p:cNvSpPr txBox="1"/>
          <p:nvPr>
            <p:ph idx="3" type="subTitle"/>
          </p:nvPr>
        </p:nvSpPr>
        <p:spPr>
          <a:xfrm>
            <a:off x="715100" y="16667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704" name="Google Shape;704;p128"/>
          <p:cNvSpPr txBox="1"/>
          <p:nvPr>
            <p:ph idx="4" type="subTitle"/>
          </p:nvPr>
        </p:nvSpPr>
        <p:spPr>
          <a:xfrm>
            <a:off x="715100" y="29192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705" name="Google Shape;705;p128"/>
          <p:cNvSpPr txBox="1"/>
          <p:nvPr>
            <p:ph idx="5" type="subTitle"/>
          </p:nvPr>
        </p:nvSpPr>
        <p:spPr>
          <a:xfrm>
            <a:off x="4648300" y="20465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706" name="Google Shape;706;p128"/>
          <p:cNvSpPr txBox="1"/>
          <p:nvPr>
            <p:ph idx="6" type="subTitle"/>
          </p:nvPr>
        </p:nvSpPr>
        <p:spPr>
          <a:xfrm>
            <a:off x="4648300" y="32990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707" name="Google Shape;707;p128"/>
          <p:cNvSpPr txBox="1"/>
          <p:nvPr>
            <p:ph idx="7" type="subTitle"/>
          </p:nvPr>
        </p:nvSpPr>
        <p:spPr>
          <a:xfrm>
            <a:off x="4648300" y="16667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708" name="Google Shape;708;p128"/>
          <p:cNvSpPr txBox="1"/>
          <p:nvPr>
            <p:ph idx="8" type="subTitle"/>
          </p:nvPr>
        </p:nvSpPr>
        <p:spPr>
          <a:xfrm>
            <a:off x="4648300" y="29192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solidFill>
          <a:schemeClr val="lt1"/>
        </a:solidFill>
      </p:bgPr>
    </p:bg>
    <p:spTree>
      <p:nvGrpSpPr>
        <p:cNvPr id="709" name="Shape 709"/>
        <p:cNvGrpSpPr/>
        <p:nvPr/>
      </p:nvGrpSpPr>
      <p:grpSpPr>
        <a:xfrm>
          <a:off x="0" y="0"/>
          <a:ext cx="0" cy="0"/>
          <a:chOff x="0" y="0"/>
          <a:chExt cx="0" cy="0"/>
        </a:xfrm>
      </p:grpSpPr>
      <p:sp>
        <p:nvSpPr>
          <p:cNvPr id="710" name="Google Shape;710;p129"/>
          <p:cNvSpPr txBox="1"/>
          <p:nvPr>
            <p:ph idx="1" type="subTitle"/>
          </p:nvPr>
        </p:nvSpPr>
        <p:spPr>
          <a:xfrm>
            <a:off x="715100"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711" name="Google Shape;711;p129"/>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712" name="Google Shape;712;p129"/>
          <p:cNvSpPr txBox="1"/>
          <p:nvPr>
            <p:ph idx="2" type="subTitle"/>
          </p:nvPr>
        </p:nvSpPr>
        <p:spPr>
          <a:xfrm>
            <a:off x="715100"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713" name="Google Shape;713;p129"/>
          <p:cNvSpPr txBox="1"/>
          <p:nvPr>
            <p:ph idx="3" type="subTitle"/>
          </p:nvPr>
        </p:nvSpPr>
        <p:spPr>
          <a:xfrm>
            <a:off x="715100"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714" name="Google Shape;714;p129"/>
          <p:cNvSpPr txBox="1"/>
          <p:nvPr>
            <p:ph idx="4" type="subTitle"/>
          </p:nvPr>
        </p:nvSpPr>
        <p:spPr>
          <a:xfrm>
            <a:off x="715100"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715" name="Google Shape;715;p129"/>
          <p:cNvSpPr txBox="1"/>
          <p:nvPr>
            <p:ph idx="5" type="subTitle"/>
          </p:nvPr>
        </p:nvSpPr>
        <p:spPr>
          <a:xfrm>
            <a:off x="3355799"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716" name="Google Shape;716;p129"/>
          <p:cNvSpPr txBox="1"/>
          <p:nvPr>
            <p:ph idx="6" type="subTitle"/>
          </p:nvPr>
        </p:nvSpPr>
        <p:spPr>
          <a:xfrm>
            <a:off x="3355799"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717" name="Google Shape;717;p129"/>
          <p:cNvSpPr txBox="1"/>
          <p:nvPr>
            <p:ph idx="7" type="subTitle"/>
          </p:nvPr>
        </p:nvSpPr>
        <p:spPr>
          <a:xfrm>
            <a:off x="3355800"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718" name="Google Shape;718;p129"/>
          <p:cNvSpPr txBox="1"/>
          <p:nvPr>
            <p:ph idx="8" type="subTitle"/>
          </p:nvPr>
        </p:nvSpPr>
        <p:spPr>
          <a:xfrm>
            <a:off x="3355800"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719" name="Google Shape;719;p129"/>
          <p:cNvSpPr txBox="1"/>
          <p:nvPr>
            <p:ph idx="9" type="subTitle"/>
          </p:nvPr>
        </p:nvSpPr>
        <p:spPr>
          <a:xfrm>
            <a:off x="5996501"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720" name="Google Shape;720;p129"/>
          <p:cNvSpPr txBox="1"/>
          <p:nvPr>
            <p:ph idx="13" type="subTitle"/>
          </p:nvPr>
        </p:nvSpPr>
        <p:spPr>
          <a:xfrm>
            <a:off x="5996501"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721" name="Google Shape;721;p129"/>
          <p:cNvSpPr txBox="1"/>
          <p:nvPr>
            <p:ph idx="14" type="subTitle"/>
          </p:nvPr>
        </p:nvSpPr>
        <p:spPr>
          <a:xfrm>
            <a:off x="5996503"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722" name="Google Shape;722;p129"/>
          <p:cNvSpPr txBox="1"/>
          <p:nvPr>
            <p:ph idx="15" type="subTitle"/>
          </p:nvPr>
        </p:nvSpPr>
        <p:spPr>
          <a:xfrm>
            <a:off x="5996503"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2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Numbers and text">
  <p:cSld name="BLANK_1_1_1_1_1_1">
    <p:bg>
      <p:bgPr>
        <a:solidFill>
          <a:schemeClr val="lt1"/>
        </a:solidFill>
      </p:bgPr>
    </p:bg>
    <p:spTree>
      <p:nvGrpSpPr>
        <p:cNvPr id="723" name="Shape 723"/>
        <p:cNvGrpSpPr/>
        <p:nvPr/>
      </p:nvGrpSpPr>
      <p:grpSpPr>
        <a:xfrm>
          <a:off x="0" y="0"/>
          <a:ext cx="0" cy="0"/>
          <a:chOff x="0" y="0"/>
          <a:chExt cx="0" cy="0"/>
        </a:xfrm>
      </p:grpSpPr>
      <p:pic>
        <p:nvPicPr>
          <p:cNvPr id="724" name="Google Shape;724;p130"/>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725" name="Google Shape;725;p130"/>
          <p:cNvSpPr txBox="1"/>
          <p:nvPr>
            <p:ph hasCustomPrompt="1" type="title"/>
          </p:nvPr>
        </p:nvSpPr>
        <p:spPr>
          <a:xfrm>
            <a:off x="715100" y="983000"/>
            <a:ext cx="7713900" cy="951900"/>
          </a:xfrm>
          <a:prstGeom prst="rect">
            <a:avLst/>
          </a:prstGeom>
        </p:spPr>
        <p:txBody>
          <a:bodyPr anchor="b" anchorCtr="0" bIns="91425" lIns="91425" rIns="91425" spcFirstLastPara="1" tIns="91425" wrap="square">
            <a:noAutofit/>
          </a:bodyPr>
          <a:lstStyle>
            <a:lvl1pPr lvl="0">
              <a:spcBef>
                <a:spcPts val="0"/>
              </a:spcBef>
              <a:spcAft>
                <a:spcPts val="0"/>
              </a:spcAft>
              <a:buSzPts val="6200"/>
              <a:buNone/>
              <a:defRPr sz="5000"/>
            </a:lvl1pPr>
            <a:lvl2pPr algn="ctr" lvl="1">
              <a:spcBef>
                <a:spcPts val="0"/>
              </a:spcBef>
              <a:spcAft>
                <a:spcPts val="0"/>
              </a:spcAft>
              <a:buSzPts val="6200"/>
              <a:buNone/>
              <a:defRPr sz="6200"/>
            </a:lvl2pPr>
            <a:lvl3pPr algn="ctr" lvl="2">
              <a:spcBef>
                <a:spcPts val="0"/>
              </a:spcBef>
              <a:spcAft>
                <a:spcPts val="0"/>
              </a:spcAft>
              <a:buSzPts val="6200"/>
              <a:buNone/>
              <a:defRPr sz="6200"/>
            </a:lvl3pPr>
            <a:lvl4pPr algn="ctr" lvl="3">
              <a:spcBef>
                <a:spcPts val="0"/>
              </a:spcBef>
              <a:spcAft>
                <a:spcPts val="0"/>
              </a:spcAft>
              <a:buSzPts val="6200"/>
              <a:buNone/>
              <a:defRPr sz="6200"/>
            </a:lvl4pPr>
            <a:lvl5pPr algn="ctr" lvl="4">
              <a:spcBef>
                <a:spcPts val="0"/>
              </a:spcBef>
              <a:spcAft>
                <a:spcPts val="0"/>
              </a:spcAft>
              <a:buSzPts val="6200"/>
              <a:buNone/>
              <a:defRPr sz="6200"/>
            </a:lvl5pPr>
            <a:lvl6pPr algn="ctr" lvl="5">
              <a:spcBef>
                <a:spcPts val="0"/>
              </a:spcBef>
              <a:spcAft>
                <a:spcPts val="0"/>
              </a:spcAft>
              <a:buSzPts val="6200"/>
              <a:buNone/>
              <a:defRPr sz="6200"/>
            </a:lvl6pPr>
            <a:lvl7pPr algn="ctr" lvl="6">
              <a:spcBef>
                <a:spcPts val="0"/>
              </a:spcBef>
              <a:spcAft>
                <a:spcPts val="0"/>
              </a:spcAft>
              <a:buSzPts val="6200"/>
              <a:buNone/>
              <a:defRPr sz="6200"/>
            </a:lvl7pPr>
            <a:lvl8pPr algn="ctr" lvl="7">
              <a:spcBef>
                <a:spcPts val="0"/>
              </a:spcBef>
              <a:spcAft>
                <a:spcPts val="0"/>
              </a:spcAft>
              <a:buSzPts val="6200"/>
              <a:buNone/>
              <a:defRPr sz="6200"/>
            </a:lvl8pPr>
            <a:lvl9pPr algn="ctr" lvl="8">
              <a:spcBef>
                <a:spcPts val="0"/>
              </a:spcBef>
              <a:spcAft>
                <a:spcPts val="0"/>
              </a:spcAft>
              <a:buSzPts val="6200"/>
              <a:buNone/>
              <a:defRPr sz="6200"/>
            </a:lvl9pPr>
          </a:lstStyle>
          <a:p>
            <a:r>
              <a:t>xx%</a:t>
            </a:r>
          </a:p>
        </p:txBody>
      </p:sp>
      <p:sp>
        <p:nvSpPr>
          <p:cNvPr id="726" name="Google Shape;726;p130"/>
          <p:cNvSpPr txBox="1"/>
          <p:nvPr>
            <p:ph idx="1" type="subTitle"/>
          </p:nvPr>
        </p:nvSpPr>
        <p:spPr>
          <a:xfrm>
            <a:off x="715100" y="1858700"/>
            <a:ext cx="7713900" cy="605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4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727" name="Google Shape;727;p130"/>
          <p:cNvSpPr txBox="1"/>
          <p:nvPr>
            <p:ph hasCustomPrompt="1" idx="2" type="title"/>
          </p:nvPr>
        </p:nvSpPr>
        <p:spPr>
          <a:xfrm>
            <a:off x="715100" y="2921600"/>
            <a:ext cx="7713900" cy="951900"/>
          </a:xfrm>
          <a:prstGeom prst="rect">
            <a:avLst/>
          </a:prstGeom>
        </p:spPr>
        <p:txBody>
          <a:bodyPr anchor="b" anchorCtr="0" bIns="91425" lIns="91425" rIns="91425" spcFirstLastPara="1" tIns="91425" wrap="square">
            <a:noAutofit/>
          </a:bodyPr>
          <a:lstStyle>
            <a:lvl1pPr lvl="0">
              <a:spcBef>
                <a:spcPts val="0"/>
              </a:spcBef>
              <a:spcAft>
                <a:spcPts val="0"/>
              </a:spcAft>
              <a:buSzPts val="6200"/>
              <a:buNone/>
              <a:defRPr sz="5000"/>
            </a:lvl1pPr>
            <a:lvl2pPr algn="ctr" lvl="1">
              <a:spcBef>
                <a:spcPts val="0"/>
              </a:spcBef>
              <a:spcAft>
                <a:spcPts val="0"/>
              </a:spcAft>
              <a:buSzPts val="6200"/>
              <a:buNone/>
              <a:defRPr sz="6200"/>
            </a:lvl2pPr>
            <a:lvl3pPr algn="ctr" lvl="2">
              <a:spcBef>
                <a:spcPts val="0"/>
              </a:spcBef>
              <a:spcAft>
                <a:spcPts val="0"/>
              </a:spcAft>
              <a:buSzPts val="6200"/>
              <a:buNone/>
              <a:defRPr sz="6200"/>
            </a:lvl3pPr>
            <a:lvl4pPr algn="ctr" lvl="3">
              <a:spcBef>
                <a:spcPts val="0"/>
              </a:spcBef>
              <a:spcAft>
                <a:spcPts val="0"/>
              </a:spcAft>
              <a:buSzPts val="6200"/>
              <a:buNone/>
              <a:defRPr sz="6200"/>
            </a:lvl4pPr>
            <a:lvl5pPr algn="ctr" lvl="4">
              <a:spcBef>
                <a:spcPts val="0"/>
              </a:spcBef>
              <a:spcAft>
                <a:spcPts val="0"/>
              </a:spcAft>
              <a:buSzPts val="6200"/>
              <a:buNone/>
              <a:defRPr sz="6200"/>
            </a:lvl5pPr>
            <a:lvl6pPr algn="ctr" lvl="5">
              <a:spcBef>
                <a:spcPts val="0"/>
              </a:spcBef>
              <a:spcAft>
                <a:spcPts val="0"/>
              </a:spcAft>
              <a:buSzPts val="6200"/>
              <a:buNone/>
              <a:defRPr sz="6200"/>
            </a:lvl6pPr>
            <a:lvl7pPr algn="ctr" lvl="6">
              <a:spcBef>
                <a:spcPts val="0"/>
              </a:spcBef>
              <a:spcAft>
                <a:spcPts val="0"/>
              </a:spcAft>
              <a:buSzPts val="6200"/>
              <a:buNone/>
              <a:defRPr sz="6200"/>
            </a:lvl7pPr>
            <a:lvl8pPr algn="ctr" lvl="7">
              <a:spcBef>
                <a:spcPts val="0"/>
              </a:spcBef>
              <a:spcAft>
                <a:spcPts val="0"/>
              </a:spcAft>
              <a:buSzPts val="6200"/>
              <a:buNone/>
              <a:defRPr sz="6200"/>
            </a:lvl8pPr>
            <a:lvl9pPr algn="ctr" lvl="8">
              <a:spcBef>
                <a:spcPts val="0"/>
              </a:spcBef>
              <a:spcAft>
                <a:spcPts val="0"/>
              </a:spcAft>
              <a:buSzPts val="6200"/>
              <a:buNone/>
              <a:defRPr sz="6200"/>
            </a:lvl9pPr>
          </a:lstStyle>
          <a:p>
            <a:r>
              <a:t>xx%</a:t>
            </a:r>
          </a:p>
        </p:txBody>
      </p:sp>
      <p:sp>
        <p:nvSpPr>
          <p:cNvPr id="728" name="Google Shape;728;p130"/>
          <p:cNvSpPr txBox="1"/>
          <p:nvPr>
            <p:ph idx="3" type="subTitle"/>
          </p:nvPr>
        </p:nvSpPr>
        <p:spPr>
          <a:xfrm>
            <a:off x="715100" y="3797300"/>
            <a:ext cx="7713900" cy="605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4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12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Numbers and text 1">
  <p:cSld name="BLANK_1_1_1_1_1_1_3">
    <p:bg>
      <p:bgPr>
        <a:solidFill>
          <a:schemeClr val="lt1"/>
        </a:solidFill>
      </p:bgPr>
    </p:bg>
    <p:spTree>
      <p:nvGrpSpPr>
        <p:cNvPr id="729" name="Shape 729"/>
        <p:cNvGrpSpPr/>
        <p:nvPr/>
      </p:nvGrpSpPr>
      <p:grpSpPr>
        <a:xfrm>
          <a:off x="0" y="0"/>
          <a:ext cx="0" cy="0"/>
          <a:chOff x="0" y="0"/>
          <a:chExt cx="0" cy="0"/>
        </a:xfrm>
      </p:grpSpPr>
      <p:pic>
        <p:nvPicPr>
          <p:cNvPr id="730" name="Google Shape;730;p131"/>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731" name="Google Shape;731;p131"/>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Clr>
                <a:schemeClr val="dk1"/>
              </a:buClr>
              <a:buSzPts val="3000"/>
              <a:buNone/>
              <a:defRPr sz="3000">
                <a:solidFill>
                  <a:schemeClr val="dk1"/>
                </a:solidFill>
              </a:defRPr>
            </a:lvl2pPr>
            <a:lvl3pPr lvl="2">
              <a:spcBef>
                <a:spcPts val="0"/>
              </a:spcBef>
              <a:spcAft>
                <a:spcPts val="0"/>
              </a:spcAft>
              <a:buClr>
                <a:schemeClr val="dk1"/>
              </a:buClr>
              <a:buSzPts val="3000"/>
              <a:buNone/>
              <a:defRPr sz="3000">
                <a:solidFill>
                  <a:schemeClr val="dk1"/>
                </a:solidFill>
              </a:defRPr>
            </a:lvl3pPr>
            <a:lvl4pPr lvl="3">
              <a:spcBef>
                <a:spcPts val="0"/>
              </a:spcBef>
              <a:spcAft>
                <a:spcPts val="0"/>
              </a:spcAft>
              <a:buClr>
                <a:schemeClr val="dk1"/>
              </a:buClr>
              <a:buSzPts val="3000"/>
              <a:buNone/>
              <a:defRPr sz="3000">
                <a:solidFill>
                  <a:schemeClr val="dk1"/>
                </a:solidFill>
              </a:defRPr>
            </a:lvl4pPr>
            <a:lvl5pPr lvl="4">
              <a:spcBef>
                <a:spcPts val="0"/>
              </a:spcBef>
              <a:spcAft>
                <a:spcPts val="0"/>
              </a:spcAft>
              <a:buClr>
                <a:schemeClr val="dk1"/>
              </a:buClr>
              <a:buSzPts val="3000"/>
              <a:buNone/>
              <a:defRPr sz="3000">
                <a:solidFill>
                  <a:schemeClr val="dk1"/>
                </a:solidFill>
              </a:defRPr>
            </a:lvl5pPr>
            <a:lvl6pPr lvl="5">
              <a:spcBef>
                <a:spcPts val="0"/>
              </a:spcBef>
              <a:spcAft>
                <a:spcPts val="0"/>
              </a:spcAft>
              <a:buClr>
                <a:schemeClr val="dk1"/>
              </a:buClr>
              <a:buSzPts val="3000"/>
              <a:buNone/>
              <a:defRPr sz="3000">
                <a:solidFill>
                  <a:schemeClr val="dk1"/>
                </a:solidFill>
              </a:defRPr>
            </a:lvl6pPr>
            <a:lvl7pPr lvl="6">
              <a:spcBef>
                <a:spcPts val="0"/>
              </a:spcBef>
              <a:spcAft>
                <a:spcPts val="0"/>
              </a:spcAft>
              <a:buClr>
                <a:schemeClr val="dk1"/>
              </a:buClr>
              <a:buSzPts val="3000"/>
              <a:buNone/>
              <a:defRPr sz="3000">
                <a:solidFill>
                  <a:schemeClr val="dk1"/>
                </a:solidFill>
              </a:defRPr>
            </a:lvl7pPr>
            <a:lvl8pPr lvl="7">
              <a:spcBef>
                <a:spcPts val="0"/>
              </a:spcBef>
              <a:spcAft>
                <a:spcPts val="0"/>
              </a:spcAft>
              <a:buClr>
                <a:schemeClr val="dk1"/>
              </a:buClr>
              <a:buSzPts val="3000"/>
              <a:buNone/>
              <a:defRPr sz="3000">
                <a:solidFill>
                  <a:schemeClr val="dk1"/>
                </a:solidFill>
              </a:defRPr>
            </a:lvl8pPr>
            <a:lvl9pPr lvl="8">
              <a:spcBef>
                <a:spcPts val="0"/>
              </a:spcBef>
              <a:spcAft>
                <a:spcPts val="0"/>
              </a:spcAft>
              <a:buClr>
                <a:schemeClr val="dk1"/>
              </a:buClr>
              <a:buSzPts val="3000"/>
              <a:buNone/>
              <a:defRPr sz="3000">
                <a:solidFill>
                  <a:schemeClr val="dk1"/>
                </a:solidFill>
              </a:defRPr>
            </a:lvl9pPr>
          </a:lstStyle>
          <a:p/>
        </p:txBody>
      </p:sp>
      <p:sp>
        <p:nvSpPr>
          <p:cNvPr id="732" name="Google Shape;732;p131"/>
          <p:cNvSpPr txBox="1"/>
          <p:nvPr>
            <p:ph hasCustomPrompt="1" idx="2" type="title"/>
          </p:nvPr>
        </p:nvSpPr>
        <p:spPr>
          <a:xfrm>
            <a:off x="715100" y="2532350"/>
            <a:ext cx="3780600" cy="456000"/>
          </a:xfrm>
          <a:prstGeom prst="rect">
            <a:avLst/>
          </a:prstGeom>
          <a:ln>
            <a:noFill/>
          </a:ln>
        </p:spPr>
        <p:txBody>
          <a:bodyPr anchor="ctr" anchorCtr="0" bIns="91425" lIns="91425" rIns="91425" spcFirstLastPara="1" tIns="91425" wrap="square">
            <a:noAutofit/>
          </a:bodyPr>
          <a:lstStyle>
            <a:lvl1pP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733" name="Google Shape;733;p131"/>
          <p:cNvSpPr txBox="1"/>
          <p:nvPr>
            <p:ph idx="1" type="subTitle"/>
          </p:nvPr>
        </p:nvSpPr>
        <p:spPr>
          <a:xfrm>
            <a:off x="715100" y="3291950"/>
            <a:ext cx="3780600" cy="899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734" name="Google Shape;734;p131"/>
          <p:cNvSpPr txBox="1"/>
          <p:nvPr>
            <p:ph idx="3" type="subTitle"/>
          </p:nvPr>
        </p:nvSpPr>
        <p:spPr>
          <a:xfrm>
            <a:off x="715100" y="291215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735" name="Google Shape;735;p131"/>
          <p:cNvSpPr txBox="1"/>
          <p:nvPr>
            <p:ph idx="4" type="subTitle"/>
          </p:nvPr>
        </p:nvSpPr>
        <p:spPr>
          <a:xfrm>
            <a:off x="4648300" y="3291950"/>
            <a:ext cx="3780600" cy="899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736" name="Google Shape;736;p131"/>
          <p:cNvSpPr txBox="1"/>
          <p:nvPr>
            <p:ph idx="5" type="subTitle"/>
          </p:nvPr>
        </p:nvSpPr>
        <p:spPr>
          <a:xfrm>
            <a:off x="4648300" y="291215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737" name="Google Shape;737;p131"/>
          <p:cNvSpPr txBox="1"/>
          <p:nvPr>
            <p:ph hasCustomPrompt="1" idx="6" type="title"/>
          </p:nvPr>
        </p:nvSpPr>
        <p:spPr>
          <a:xfrm>
            <a:off x="4648300" y="2532350"/>
            <a:ext cx="3780600" cy="456000"/>
          </a:xfrm>
          <a:prstGeom prst="rect">
            <a:avLst/>
          </a:prstGeom>
          <a:ln>
            <a:noFill/>
          </a:ln>
        </p:spPr>
        <p:txBody>
          <a:bodyPr anchor="ctr" anchorCtr="0" bIns="91425" lIns="91425" rIns="91425" spcFirstLastPara="1" tIns="91425" wrap="square">
            <a:noAutofit/>
          </a:bodyPr>
          <a:lstStyle>
            <a:lvl1pP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Tree>
  </p:cSld>
  <p:clrMapOvr>
    <a:masterClrMapping/>
  </p:clrMapOvr>
  <p:extLst>
    <p:ext uri="{DCECCB84-F9BA-43D5-87BE-67443E8EF086}">
      <p15:sldGuideLst>
        <p15:guide id="1" orient="horz" pos="1620">
          <p15:clr>
            <a:srgbClr val="E46962"/>
          </p15:clr>
        </p15:guide>
        <p15:guide id="2" pos="2880">
          <p15:clr>
            <a:srgbClr val="E46962"/>
          </p15:clr>
        </p15:guide>
      </p15:sldGuideLst>
    </p:ext>
  </p:extLst>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
    <p:bg>
      <p:bgPr>
        <a:solidFill>
          <a:schemeClr val="lt1"/>
        </a:solidFill>
      </p:bgPr>
    </p:bg>
    <p:spTree>
      <p:nvGrpSpPr>
        <p:cNvPr id="738" name="Shape 738"/>
        <p:cNvGrpSpPr/>
        <p:nvPr/>
      </p:nvGrpSpPr>
      <p:grpSpPr>
        <a:xfrm>
          <a:off x="0" y="0"/>
          <a:ext cx="0" cy="0"/>
          <a:chOff x="0" y="0"/>
          <a:chExt cx="0" cy="0"/>
        </a:xfrm>
      </p:grpSpPr>
      <p:sp>
        <p:nvSpPr>
          <p:cNvPr id="739" name="Google Shape;739;p132"/>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12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2">
  <p:cSld name="CUSTOM_1_1">
    <p:bg>
      <p:bgPr>
        <a:solidFill>
          <a:schemeClr val="lt1"/>
        </a:solidFill>
      </p:bgPr>
    </p:bg>
    <p:spTree>
      <p:nvGrpSpPr>
        <p:cNvPr id="740" name="Shape 740"/>
        <p:cNvGrpSpPr/>
        <p:nvPr/>
      </p:nvGrpSpPr>
      <p:grpSpPr>
        <a:xfrm>
          <a:off x="0" y="0"/>
          <a:ext cx="0" cy="0"/>
          <a:chOff x="0" y="0"/>
          <a:chExt cx="0" cy="0"/>
        </a:xfrm>
      </p:grpSpPr>
      <p:pic>
        <p:nvPicPr>
          <p:cNvPr id="741" name="Google Shape;741;p133"/>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pic>
        <p:nvPicPr>
          <p:cNvPr id="742" name="Google Shape;742;p133"/>
          <p:cNvPicPr preferRelativeResize="0"/>
          <p:nvPr/>
        </p:nvPicPr>
        <p:blipFill rotWithShape="1">
          <a:blip r:embed="rId2">
            <a:alphaModFix/>
          </a:blip>
          <a:srcRect b="-108521" l="-324472" r="23393" t="44962"/>
          <a:stretch/>
        </p:blipFill>
        <p:spPr>
          <a:xfrm flipH="1" rot="10800000">
            <a:off x="-4572" y="-2437"/>
            <a:ext cx="9153145" cy="5148375"/>
          </a:xfrm>
          <a:prstGeom prst="rect">
            <a:avLst/>
          </a:prstGeom>
          <a:noFill/>
          <a:ln>
            <a:noFill/>
          </a:ln>
        </p:spPr>
      </p:pic>
      <p:sp>
        <p:nvSpPr>
          <p:cNvPr id="743" name="Google Shape;743;p133"/>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12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3">
  <p:cSld name="CUSTOM_1_1_1">
    <p:bg>
      <p:bgPr>
        <a:solidFill>
          <a:schemeClr val="lt1"/>
        </a:solidFill>
      </p:bgPr>
    </p:bg>
    <p:spTree>
      <p:nvGrpSpPr>
        <p:cNvPr id="744" name="Shape 744"/>
        <p:cNvGrpSpPr/>
        <p:nvPr/>
      </p:nvGrpSpPr>
      <p:grpSpPr>
        <a:xfrm>
          <a:off x="0" y="0"/>
          <a:ext cx="0" cy="0"/>
          <a:chOff x="0" y="0"/>
          <a:chExt cx="0" cy="0"/>
        </a:xfrm>
      </p:grpSpPr>
      <p:pic>
        <p:nvPicPr>
          <p:cNvPr id="745" name="Google Shape;745;p134"/>
          <p:cNvPicPr preferRelativeResize="0"/>
          <p:nvPr/>
        </p:nvPicPr>
        <p:blipFill rotWithShape="1">
          <a:blip r:embed="rId2">
            <a:alphaModFix/>
          </a:blip>
          <a:srcRect b="-11170" l="-9163" r="66" t="-11183"/>
          <a:stretch/>
        </p:blipFill>
        <p:spPr>
          <a:xfrm>
            <a:off x="5819050" y="0"/>
            <a:ext cx="3324950" cy="5143500"/>
          </a:xfrm>
          <a:prstGeom prst="rect">
            <a:avLst/>
          </a:prstGeom>
          <a:noFill/>
          <a:ln>
            <a:noFill/>
          </a:ln>
        </p:spPr>
      </p:pic>
      <p:sp>
        <p:nvSpPr>
          <p:cNvPr id="746" name="Google Shape;746;p134"/>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13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hanks">
  <p:cSld name="BLANK_1_1_1_1_1_1_2">
    <p:bg>
      <p:bgPr>
        <a:solidFill>
          <a:schemeClr val="lt1"/>
        </a:solidFill>
      </p:bgPr>
    </p:bg>
    <p:spTree>
      <p:nvGrpSpPr>
        <p:cNvPr id="747" name="Shape 747"/>
        <p:cNvGrpSpPr/>
        <p:nvPr/>
      </p:nvGrpSpPr>
      <p:grpSpPr>
        <a:xfrm>
          <a:off x="0" y="0"/>
          <a:ext cx="0" cy="0"/>
          <a:chOff x="0" y="0"/>
          <a:chExt cx="0" cy="0"/>
        </a:xfrm>
      </p:grpSpPr>
      <p:pic>
        <p:nvPicPr>
          <p:cNvPr id="748" name="Google Shape;748;p135"/>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749" name="Google Shape;749;p135"/>
          <p:cNvPicPr preferRelativeResize="0"/>
          <p:nvPr/>
        </p:nvPicPr>
        <p:blipFill rotWithShape="1">
          <a:blip r:embed="rId2">
            <a:alphaModFix/>
          </a:blip>
          <a:srcRect b="-11633" l="-55210" r="55209" t="15563"/>
          <a:stretch/>
        </p:blipFill>
        <p:spPr>
          <a:xfrm flipH="1" rot="10800000">
            <a:off x="0" y="0"/>
            <a:ext cx="9144000" cy="5143500"/>
          </a:xfrm>
          <a:prstGeom prst="rect">
            <a:avLst/>
          </a:prstGeom>
          <a:noFill/>
          <a:ln>
            <a:noFill/>
          </a:ln>
        </p:spPr>
      </p:pic>
      <p:sp>
        <p:nvSpPr>
          <p:cNvPr id="750" name="Google Shape;750;p135"/>
          <p:cNvSpPr txBox="1"/>
          <p:nvPr>
            <p:ph type="ctrTitle"/>
          </p:nvPr>
        </p:nvSpPr>
        <p:spPr>
          <a:xfrm>
            <a:off x="715100" y="3330625"/>
            <a:ext cx="3856800" cy="1252500"/>
          </a:xfrm>
          <a:prstGeom prst="rect">
            <a:avLst/>
          </a:prstGeom>
        </p:spPr>
        <p:txBody>
          <a:bodyPr anchor="t" anchorCtr="0" bIns="91425" lIns="91425" rIns="91425" spcFirstLastPara="1" tIns="91425" wrap="square">
            <a:noAutofit/>
          </a:bodyPr>
          <a:lstStyle>
            <a:lvl1pPr lvl="0">
              <a:spcBef>
                <a:spcPts val="0"/>
              </a:spcBef>
              <a:spcAft>
                <a:spcPts val="0"/>
              </a:spcAft>
              <a:buSzPts val="5200"/>
              <a:buNone/>
              <a:defRPr sz="7000"/>
            </a:lvl1pPr>
            <a:lvl2pPr algn="ctr" lvl="1">
              <a:spcBef>
                <a:spcPts val="0"/>
              </a:spcBef>
              <a:spcAft>
                <a:spcPts val="0"/>
              </a:spcAft>
              <a:buSzPts val="5200"/>
              <a:buNone/>
              <a:defRPr sz="5200"/>
            </a:lvl2pPr>
            <a:lvl3pPr algn="ctr" lvl="2">
              <a:spcBef>
                <a:spcPts val="0"/>
              </a:spcBef>
              <a:spcAft>
                <a:spcPts val="0"/>
              </a:spcAft>
              <a:buSzPts val="5200"/>
              <a:buNone/>
              <a:defRPr sz="5200"/>
            </a:lvl3pPr>
            <a:lvl4pPr algn="ctr" lvl="3">
              <a:spcBef>
                <a:spcPts val="0"/>
              </a:spcBef>
              <a:spcAft>
                <a:spcPts val="0"/>
              </a:spcAft>
              <a:buSzPts val="5200"/>
              <a:buNone/>
              <a:defRPr sz="5200"/>
            </a:lvl4pPr>
            <a:lvl5pPr algn="ctr" lvl="4">
              <a:spcBef>
                <a:spcPts val="0"/>
              </a:spcBef>
              <a:spcAft>
                <a:spcPts val="0"/>
              </a:spcAft>
              <a:buSzPts val="5200"/>
              <a:buNone/>
              <a:defRPr sz="5200"/>
            </a:lvl5pPr>
            <a:lvl6pPr algn="ctr" lvl="5">
              <a:spcBef>
                <a:spcPts val="0"/>
              </a:spcBef>
              <a:spcAft>
                <a:spcPts val="0"/>
              </a:spcAft>
              <a:buSzPts val="5200"/>
              <a:buNone/>
              <a:defRPr sz="5200"/>
            </a:lvl6pPr>
            <a:lvl7pPr algn="ctr" lvl="6">
              <a:spcBef>
                <a:spcPts val="0"/>
              </a:spcBef>
              <a:spcAft>
                <a:spcPts val="0"/>
              </a:spcAft>
              <a:buSzPts val="5200"/>
              <a:buNone/>
              <a:defRPr sz="5200"/>
            </a:lvl7pPr>
            <a:lvl8pPr algn="ctr" lvl="7">
              <a:spcBef>
                <a:spcPts val="0"/>
              </a:spcBef>
              <a:spcAft>
                <a:spcPts val="0"/>
              </a:spcAft>
              <a:buSzPts val="5200"/>
              <a:buNone/>
              <a:defRPr sz="5200"/>
            </a:lvl8pPr>
            <a:lvl9pPr algn="ctr" lvl="8">
              <a:spcBef>
                <a:spcPts val="0"/>
              </a:spcBef>
              <a:spcAft>
                <a:spcPts val="0"/>
              </a:spcAft>
              <a:buSzPts val="5200"/>
              <a:buNone/>
              <a:defRPr sz="5200"/>
            </a:lvl9pPr>
          </a:lstStyle>
          <a:p/>
        </p:txBody>
      </p:sp>
      <p:sp>
        <p:nvSpPr>
          <p:cNvPr id="751" name="Google Shape;751;p135"/>
          <p:cNvSpPr txBox="1"/>
          <p:nvPr>
            <p:ph idx="1" type="subTitle"/>
          </p:nvPr>
        </p:nvSpPr>
        <p:spPr>
          <a:xfrm>
            <a:off x="4571900" y="535000"/>
            <a:ext cx="2683800" cy="11565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800"/>
              <a:buNone/>
              <a:defRPr sz="1800"/>
            </a:lvl2pPr>
            <a:lvl3pPr algn="ctr" lvl="2">
              <a:lnSpc>
                <a:spcPct val="100000"/>
              </a:lnSpc>
              <a:spcBef>
                <a:spcPts val="0"/>
              </a:spcBef>
              <a:spcAft>
                <a:spcPts val="0"/>
              </a:spcAft>
              <a:buSzPts val="1800"/>
              <a:buNone/>
              <a:defRPr sz="1800"/>
            </a:lvl3pPr>
            <a:lvl4pPr algn="ctr" lvl="3">
              <a:lnSpc>
                <a:spcPct val="100000"/>
              </a:lnSpc>
              <a:spcBef>
                <a:spcPts val="0"/>
              </a:spcBef>
              <a:spcAft>
                <a:spcPts val="0"/>
              </a:spcAft>
              <a:buSzPts val="1800"/>
              <a:buNone/>
              <a:defRPr sz="1800"/>
            </a:lvl4pPr>
            <a:lvl5pPr algn="ctr" lvl="4">
              <a:lnSpc>
                <a:spcPct val="100000"/>
              </a:lnSpc>
              <a:spcBef>
                <a:spcPts val="0"/>
              </a:spcBef>
              <a:spcAft>
                <a:spcPts val="0"/>
              </a:spcAft>
              <a:buSzPts val="1800"/>
              <a:buNone/>
              <a:defRPr sz="1800"/>
            </a:lvl5pPr>
            <a:lvl6pPr algn="ctr" lvl="5">
              <a:lnSpc>
                <a:spcPct val="100000"/>
              </a:lnSpc>
              <a:spcBef>
                <a:spcPts val="0"/>
              </a:spcBef>
              <a:spcAft>
                <a:spcPts val="0"/>
              </a:spcAft>
              <a:buSzPts val="1800"/>
              <a:buNone/>
              <a:defRPr sz="1800"/>
            </a:lvl6pPr>
            <a:lvl7pPr algn="ctr" lvl="6">
              <a:lnSpc>
                <a:spcPct val="100000"/>
              </a:lnSpc>
              <a:spcBef>
                <a:spcPts val="0"/>
              </a:spcBef>
              <a:spcAft>
                <a:spcPts val="0"/>
              </a:spcAft>
              <a:buSzPts val="1800"/>
              <a:buNone/>
              <a:defRPr sz="1800"/>
            </a:lvl7pPr>
            <a:lvl8pPr algn="ctr" lvl="7">
              <a:lnSpc>
                <a:spcPct val="100000"/>
              </a:lnSpc>
              <a:spcBef>
                <a:spcPts val="0"/>
              </a:spcBef>
              <a:spcAft>
                <a:spcPts val="0"/>
              </a:spcAft>
              <a:buSzPts val="1800"/>
              <a:buNone/>
              <a:defRPr sz="1800"/>
            </a:lvl8pPr>
            <a:lvl9pPr algn="ctr" lvl="8">
              <a:lnSpc>
                <a:spcPct val="100000"/>
              </a:lnSpc>
              <a:spcBef>
                <a:spcPts val="0"/>
              </a:spcBef>
              <a:spcAft>
                <a:spcPts val="0"/>
              </a:spcAft>
              <a:buSzPts val="1800"/>
              <a:buNone/>
              <a:defRPr sz="1800"/>
            </a:lvl9pPr>
          </a:lstStyle>
          <a:p/>
        </p:txBody>
      </p:sp>
      <p:sp>
        <p:nvSpPr>
          <p:cNvPr id="752" name="Google Shape;752;p135"/>
          <p:cNvSpPr txBox="1"/>
          <p:nvPr/>
        </p:nvSpPr>
        <p:spPr>
          <a:xfrm>
            <a:off x="4571863" y="2278000"/>
            <a:ext cx="2683800" cy="498900"/>
          </a:xfrm>
          <a:prstGeom prst="rect">
            <a:avLst/>
          </a:prstGeom>
          <a:noFill/>
          <a:ln>
            <a:noFill/>
          </a:ln>
        </p:spPr>
        <p:txBody>
          <a:bodyPr anchor="ctr" anchorCtr="0" bIns="91425" lIns="91425" rIns="91425" spcFirstLastPara="1" tIns="91425" wrap="square">
            <a:noAutofit/>
          </a:bodyPr>
          <a:lstStyle/>
          <a:p>
            <a:pPr algn="l" indent="0" lvl="0" marL="0" rtl="0">
              <a:lnSpc>
                <a:spcPct val="100000"/>
              </a:lnSpc>
              <a:spcBef>
                <a:spcPts val="0"/>
              </a:spcBef>
              <a:spcAft>
                <a:spcPts val="0"/>
              </a:spcAft>
              <a:buNone/>
            </a:pPr>
            <a:r>
              <a:rPr lang="en" sz="900">
                <a:solidFill>
                  <a:schemeClr val="dk1"/>
                </a:solidFill>
                <a:latin typeface="Albert Sans"/>
                <a:ea typeface="Albert Sans"/>
                <a:cs typeface="Albert Sans"/>
                <a:sym typeface="Albert Sans"/>
              </a:rPr>
              <a:t>CREDITS: This presentation template was created by </a:t>
            </a:r>
            <a:r>
              <a:rPr b="1" lang="en" sz="900">
                <a:solidFill>
                  <a:schemeClr val="dk1"/>
                </a:solidFill>
                <a:uFill>
                  <a:noFill/>
                </a:uFill>
                <a:latin typeface="Albert Sans"/>
                <a:ea typeface="Albert Sans"/>
                <a:cs typeface="Albert Sans"/>
                <a:sym typeface="Albert Sans"/>
                <a:hlinkClick r:id="rId3">
                  <a:extLst>
                    <a:ext uri="{A12FA001-AC4F-418D-AE19-62706E023703}">
                      <ahyp:hlinkClr val="tx"/>
                    </a:ext>
                  </a:extLst>
                </a:hlinkClick>
              </a:rPr>
              <a:t>Slidesgo</a:t>
            </a:r>
            <a:r>
              <a:rPr lang="en" sz="900">
                <a:solidFill>
                  <a:schemeClr val="dk1"/>
                </a:solidFill>
                <a:latin typeface="Albert Sans"/>
                <a:ea typeface="Albert Sans"/>
                <a:cs typeface="Albert Sans"/>
                <a:sym typeface="Albert Sans"/>
              </a:rPr>
              <a:t>, and includes icons by </a:t>
            </a:r>
            <a:r>
              <a:rPr b="1" lang="en" sz="900">
                <a:solidFill>
                  <a:schemeClr val="dk1"/>
                </a:solidFill>
                <a:uFill>
                  <a:noFill/>
                </a:uFill>
                <a:latin typeface="Albert Sans"/>
                <a:ea typeface="Albert Sans"/>
                <a:cs typeface="Albert Sans"/>
                <a:sym typeface="Albert Sans"/>
                <a:hlinkClick r:id="rId4">
                  <a:extLst>
                    <a:ext uri="{A12FA001-AC4F-418D-AE19-62706E023703}">
                      <ahyp:hlinkClr val="tx"/>
                    </a:ext>
                  </a:extLst>
                </a:hlinkClick>
              </a:rPr>
              <a:t>Flaticon</a:t>
            </a:r>
            <a:r>
              <a:rPr b="1" lang="en" sz="900">
                <a:solidFill>
                  <a:schemeClr val="dk1"/>
                </a:solidFill>
                <a:latin typeface="Albert Sans"/>
                <a:ea typeface="Albert Sans"/>
                <a:cs typeface="Albert Sans"/>
                <a:sym typeface="Albert Sans"/>
              </a:rPr>
              <a:t> </a:t>
            </a:r>
            <a:r>
              <a:rPr lang="en" sz="900">
                <a:solidFill>
                  <a:schemeClr val="dk1"/>
                </a:solidFill>
                <a:latin typeface="Albert Sans"/>
                <a:ea typeface="Albert Sans"/>
                <a:cs typeface="Albert Sans"/>
                <a:sym typeface="Albert Sans"/>
              </a:rPr>
              <a:t>and infographics &amp; images by </a:t>
            </a:r>
            <a:r>
              <a:rPr b="1" lang="en" sz="900">
                <a:solidFill>
                  <a:schemeClr val="dk1"/>
                </a:solidFill>
                <a:uFill>
                  <a:noFill/>
                </a:uFill>
                <a:latin typeface="Albert Sans"/>
                <a:ea typeface="Albert Sans"/>
                <a:cs typeface="Albert Sans"/>
                <a:sym typeface="Albert Sans"/>
                <a:hlinkClick r:id="rId5">
                  <a:extLst>
                    <a:ext uri="{A12FA001-AC4F-418D-AE19-62706E023703}">
                      <ahyp:hlinkClr val="tx"/>
                    </a:ext>
                  </a:extLst>
                </a:hlinkClick>
              </a:rPr>
              <a:t>Freepik</a:t>
            </a:r>
            <a:endParaRPr b="1" sz="900">
              <a:solidFill>
                <a:schemeClr val="dk1"/>
              </a:solidFill>
              <a:latin typeface="Albert Sans"/>
              <a:ea typeface="Albert Sans"/>
              <a:cs typeface="Albert Sans"/>
              <a:sym typeface="Albert Sans"/>
            </a:endParaRPr>
          </a:p>
        </p:txBody>
      </p:sp>
    </p:spTree>
  </p:cSld>
  <p:clrMapOvr>
    <a:masterClrMapping/>
  </p:clrMapOvr>
</p:sldLayout>
</file>

<file path=ppt/slideLayouts/slideLayout13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ackground">
  <p:cSld name="BLANK_1_1_1_1_1_1_1">
    <p:bg>
      <p:bgPr>
        <a:solidFill>
          <a:schemeClr val="lt1"/>
        </a:solidFill>
      </p:bgPr>
    </p:bg>
    <p:spTree>
      <p:nvGrpSpPr>
        <p:cNvPr id="753" name="Shape 753"/>
        <p:cNvGrpSpPr/>
        <p:nvPr/>
      </p:nvGrpSpPr>
      <p:grpSpPr>
        <a:xfrm>
          <a:off x="0" y="0"/>
          <a:ext cx="0" cy="0"/>
          <a:chOff x="0" y="0"/>
          <a:chExt cx="0" cy="0"/>
        </a:xfrm>
      </p:grpSpPr>
      <p:pic>
        <p:nvPicPr>
          <p:cNvPr id="754" name="Google Shape;754;p136"/>
          <p:cNvPicPr preferRelativeResize="0"/>
          <p:nvPr/>
        </p:nvPicPr>
        <p:blipFill rotWithShape="1">
          <a:blip r:embed="rId2">
            <a:alphaModFix/>
          </a:blip>
          <a:srcRect b="-35825" l="-9163" r="66" t="13471"/>
          <a:stretch/>
        </p:blipFill>
        <p:spPr>
          <a:xfrm flipH="1">
            <a:off x="-10682" y="-2437"/>
            <a:ext cx="3321295" cy="5143500"/>
          </a:xfrm>
          <a:prstGeom prst="rect">
            <a:avLst/>
          </a:prstGeom>
          <a:noFill/>
          <a:ln>
            <a:noFill/>
          </a:ln>
        </p:spPr>
      </p:pic>
      <p:pic>
        <p:nvPicPr>
          <p:cNvPr id="755" name="Google Shape;755;p136"/>
          <p:cNvPicPr preferRelativeResize="0"/>
          <p:nvPr/>
        </p:nvPicPr>
        <p:blipFill rotWithShape="1">
          <a:blip r:embed="rId2">
            <a:alphaModFix/>
          </a:blip>
          <a:srcRect b="-108521" l="-324472" r="23393" t="44962"/>
          <a:stretch/>
        </p:blipFill>
        <p:spPr>
          <a:xfrm flipH="1" rot="10800000">
            <a:off x="-10680" y="-2437"/>
            <a:ext cx="9144080" cy="5148375"/>
          </a:xfrm>
          <a:prstGeom prst="rect">
            <a:avLst/>
          </a:prstGeom>
          <a:noFill/>
          <a:ln>
            <a:noFill/>
          </a:ln>
        </p:spPr>
      </p:pic>
    </p:spTree>
  </p:cSld>
  <p:clrMapOvr>
    <a:masterClrMapping/>
  </p:clrMapOvr>
</p:sldLayout>
</file>

<file path=ppt/slideLayouts/slideLayout13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ackground 1">
  <p:cSld name="BLANK_1_1_1_1_1_1_1_1">
    <p:bg>
      <p:bgPr>
        <a:solidFill>
          <a:schemeClr val="lt1"/>
        </a:solidFill>
      </p:bgPr>
    </p:bg>
    <p:spTree>
      <p:nvGrpSpPr>
        <p:cNvPr id="756" name="Shape 756"/>
        <p:cNvGrpSpPr/>
        <p:nvPr/>
      </p:nvGrpSpPr>
      <p:grpSpPr>
        <a:xfrm>
          <a:off x="0" y="0"/>
          <a:ext cx="0" cy="0"/>
          <a:chOff x="0" y="0"/>
          <a:chExt cx="0" cy="0"/>
        </a:xfrm>
      </p:grpSpPr>
      <p:pic>
        <p:nvPicPr>
          <p:cNvPr id="757" name="Google Shape;757;p137"/>
          <p:cNvPicPr preferRelativeResize="0"/>
          <p:nvPr/>
        </p:nvPicPr>
        <p:blipFill rotWithShape="1">
          <a:blip r:embed="rId2">
            <a:alphaModFix/>
          </a:blip>
          <a:srcRect b="-11633" l="-55210" r="55209" t="15563"/>
          <a:stretch/>
        </p:blipFill>
        <p:spPr>
          <a:xfrm>
            <a:off x="0" y="0"/>
            <a:ext cx="9144000" cy="5143500"/>
          </a:xfrm>
          <a:prstGeom prst="rect">
            <a:avLst/>
          </a:prstGeom>
          <a:noFill/>
          <a:ln>
            <a:noFill/>
          </a:ln>
        </p:spPr>
      </p:pic>
      <p:pic>
        <p:nvPicPr>
          <p:cNvPr id="758" name="Google Shape;758;p137"/>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Tree>
  </p:cSld>
  <p:clrMapOvr>
    <a:masterClrMapping/>
  </p:clrMapOvr>
</p:sldLayout>
</file>

<file path=ppt/slideLayouts/slideLayout133.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slide" type="title">
  <p:cSld name="TITLE">
    <p:bg>
      <p:bgPr>
        <a:solidFill>
          <a:schemeClr val="lt1"/>
        </a:solidFill>
      </p:bgPr>
    </p:bg>
    <p:spTree>
      <p:nvGrpSpPr>
        <p:cNvPr id="762" name="Shape 762"/>
        <p:cNvGrpSpPr/>
        <p:nvPr/>
      </p:nvGrpSpPr>
      <p:grpSpPr>
        <a:xfrm>
          <a:off x="0" y="0"/>
          <a:ext cx="0" cy="0"/>
          <a:chOff x="0" y="0"/>
          <a:chExt cx="0" cy="0"/>
        </a:xfrm>
      </p:grpSpPr>
      <p:pic>
        <p:nvPicPr>
          <p:cNvPr id="763" name="Google Shape;763;p139"/>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pic>
        <p:nvPicPr>
          <p:cNvPr id="764" name="Google Shape;764;p139"/>
          <p:cNvPicPr preferRelativeResize="0"/>
          <p:nvPr/>
        </p:nvPicPr>
        <p:blipFill rotWithShape="1">
          <a:blip r:embed="rId2">
            <a:alphaModFix/>
          </a:blip>
          <a:srcRect b="3880" l="-19689" r="19690" t="48"/>
          <a:stretch/>
        </p:blipFill>
        <p:spPr>
          <a:xfrm>
            <a:off x="0" y="0"/>
            <a:ext cx="9144000" cy="5143500"/>
          </a:xfrm>
          <a:prstGeom prst="rect">
            <a:avLst/>
          </a:prstGeom>
          <a:noFill/>
          <a:ln>
            <a:noFill/>
          </a:ln>
        </p:spPr>
      </p:pic>
      <p:sp>
        <p:nvSpPr>
          <p:cNvPr id="765" name="Google Shape;765;p139"/>
          <p:cNvSpPr txBox="1"/>
          <p:nvPr>
            <p:ph type="ctrTitle"/>
          </p:nvPr>
        </p:nvSpPr>
        <p:spPr>
          <a:xfrm>
            <a:off x="711750" y="1958600"/>
            <a:ext cx="4280100" cy="2649900"/>
          </a:xfrm>
          <a:prstGeom prst="rect">
            <a:avLst/>
          </a:prstGeom>
        </p:spPr>
        <p:txBody>
          <a:bodyPr anchor="t" anchorCtr="0" bIns="91425" lIns="91425" rIns="91425" spcFirstLastPara="1" tIns="91425" wrap="square">
            <a:noAutofit/>
          </a:bodyPr>
          <a:lstStyle>
            <a:lvl1pPr lvl="0">
              <a:lnSpc>
                <a:spcPct val="90000"/>
              </a:lnSpc>
              <a:spcBef>
                <a:spcPts val="0"/>
              </a:spcBef>
              <a:spcAft>
                <a:spcPts val="0"/>
              </a:spcAft>
              <a:buSzPts val="5200"/>
              <a:buNone/>
              <a:defRPr sz="9000"/>
            </a:lvl1pPr>
            <a:lvl2pPr algn="ctr" lvl="1">
              <a:spcBef>
                <a:spcPts val="0"/>
              </a:spcBef>
              <a:spcAft>
                <a:spcPts val="0"/>
              </a:spcAft>
              <a:buSzPts val="5200"/>
              <a:buNone/>
              <a:defRPr sz="5200"/>
            </a:lvl2pPr>
            <a:lvl3pPr algn="ctr" lvl="2">
              <a:spcBef>
                <a:spcPts val="0"/>
              </a:spcBef>
              <a:spcAft>
                <a:spcPts val="0"/>
              </a:spcAft>
              <a:buSzPts val="5200"/>
              <a:buNone/>
              <a:defRPr sz="5200"/>
            </a:lvl3pPr>
            <a:lvl4pPr algn="ctr" lvl="3">
              <a:spcBef>
                <a:spcPts val="0"/>
              </a:spcBef>
              <a:spcAft>
                <a:spcPts val="0"/>
              </a:spcAft>
              <a:buSzPts val="5200"/>
              <a:buNone/>
              <a:defRPr sz="5200"/>
            </a:lvl4pPr>
            <a:lvl5pPr algn="ctr" lvl="4">
              <a:spcBef>
                <a:spcPts val="0"/>
              </a:spcBef>
              <a:spcAft>
                <a:spcPts val="0"/>
              </a:spcAft>
              <a:buSzPts val="5200"/>
              <a:buNone/>
              <a:defRPr sz="5200"/>
            </a:lvl5pPr>
            <a:lvl6pPr algn="ctr" lvl="5">
              <a:spcBef>
                <a:spcPts val="0"/>
              </a:spcBef>
              <a:spcAft>
                <a:spcPts val="0"/>
              </a:spcAft>
              <a:buSzPts val="5200"/>
              <a:buNone/>
              <a:defRPr sz="5200"/>
            </a:lvl6pPr>
            <a:lvl7pPr algn="ctr" lvl="6">
              <a:spcBef>
                <a:spcPts val="0"/>
              </a:spcBef>
              <a:spcAft>
                <a:spcPts val="0"/>
              </a:spcAft>
              <a:buSzPts val="5200"/>
              <a:buNone/>
              <a:defRPr sz="5200"/>
            </a:lvl7pPr>
            <a:lvl8pPr algn="ctr" lvl="7">
              <a:spcBef>
                <a:spcPts val="0"/>
              </a:spcBef>
              <a:spcAft>
                <a:spcPts val="0"/>
              </a:spcAft>
              <a:buSzPts val="5200"/>
              <a:buNone/>
              <a:defRPr sz="5200"/>
            </a:lvl8pPr>
            <a:lvl9pPr algn="ctr" lvl="8">
              <a:spcBef>
                <a:spcPts val="0"/>
              </a:spcBef>
              <a:spcAft>
                <a:spcPts val="0"/>
              </a:spcAft>
              <a:buSzPts val="5200"/>
              <a:buNone/>
              <a:defRPr sz="5200"/>
            </a:lvl9pPr>
          </a:lstStyle>
          <a:p/>
        </p:txBody>
      </p:sp>
      <p:sp>
        <p:nvSpPr>
          <p:cNvPr id="766" name="Google Shape;766;p139"/>
          <p:cNvSpPr txBox="1"/>
          <p:nvPr>
            <p:ph idx="1" type="subTitle"/>
          </p:nvPr>
        </p:nvSpPr>
        <p:spPr>
          <a:xfrm>
            <a:off x="4572000" y="535000"/>
            <a:ext cx="3860400" cy="388200"/>
          </a:xfrm>
          <a:prstGeom prst="rect">
            <a:avLst/>
          </a:prstGeom>
        </p:spPr>
        <p:txBody>
          <a:bodyPr anchor="t" anchorCtr="0" bIns="91425" lIns="91425" rIns="91425" spcFirstLastPara="1" tIns="91425" wrap="square">
            <a:noAutofit/>
          </a:bodyPr>
          <a:lstStyle>
            <a:lvl1pPr algn="r" lvl="0">
              <a:lnSpc>
                <a:spcPct val="100000"/>
              </a:lnSpc>
              <a:spcBef>
                <a:spcPts val="0"/>
              </a:spcBef>
              <a:spcAft>
                <a:spcPts val="0"/>
              </a:spcAft>
              <a:buSzPts val="1200"/>
              <a:buNone/>
              <a:defRPr sz="1400"/>
            </a:lvl1pPr>
            <a:lvl2pPr algn="ctr" lvl="1">
              <a:lnSpc>
                <a:spcPct val="100000"/>
              </a:lnSpc>
              <a:spcBef>
                <a:spcPts val="0"/>
              </a:spcBef>
              <a:spcAft>
                <a:spcPts val="0"/>
              </a:spcAft>
              <a:buSzPts val="1800"/>
              <a:buNone/>
              <a:defRPr sz="1800"/>
            </a:lvl2pPr>
            <a:lvl3pPr algn="ctr" lvl="2">
              <a:lnSpc>
                <a:spcPct val="100000"/>
              </a:lnSpc>
              <a:spcBef>
                <a:spcPts val="0"/>
              </a:spcBef>
              <a:spcAft>
                <a:spcPts val="0"/>
              </a:spcAft>
              <a:buSzPts val="1800"/>
              <a:buNone/>
              <a:defRPr sz="1800"/>
            </a:lvl3pPr>
            <a:lvl4pPr algn="ctr" lvl="3">
              <a:lnSpc>
                <a:spcPct val="100000"/>
              </a:lnSpc>
              <a:spcBef>
                <a:spcPts val="0"/>
              </a:spcBef>
              <a:spcAft>
                <a:spcPts val="0"/>
              </a:spcAft>
              <a:buSzPts val="1800"/>
              <a:buNone/>
              <a:defRPr sz="1800"/>
            </a:lvl4pPr>
            <a:lvl5pPr algn="ctr" lvl="4">
              <a:lnSpc>
                <a:spcPct val="100000"/>
              </a:lnSpc>
              <a:spcBef>
                <a:spcPts val="0"/>
              </a:spcBef>
              <a:spcAft>
                <a:spcPts val="0"/>
              </a:spcAft>
              <a:buSzPts val="1800"/>
              <a:buNone/>
              <a:defRPr sz="1800"/>
            </a:lvl5pPr>
            <a:lvl6pPr algn="ctr" lvl="5">
              <a:lnSpc>
                <a:spcPct val="100000"/>
              </a:lnSpc>
              <a:spcBef>
                <a:spcPts val="0"/>
              </a:spcBef>
              <a:spcAft>
                <a:spcPts val="0"/>
              </a:spcAft>
              <a:buSzPts val="1800"/>
              <a:buNone/>
              <a:defRPr sz="1800"/>
            </a:lvl6pPr>
            <a:lvl7pPr algn="ctr" lvl="6">
              <a:lnSpc>
                <a:spcPct val="100000"/>
              </a:lnSpc>
              <a:spcBef>
                <a:spcPts val="0"/>
              </a:spcBef>
              <a:spcAft>
                <a:spcPts val="0"/>
              </a:spcAft>
              <a:buSzPts val="1800"/>
              <a:buNone/>
              <a:defRPr sz="1800"/>
            </a:lvl7pPr>
            <a:lvl8pPr algn="ctr" lvl="7">
              <a:lnSpc>
                <a:spcPct val="100000"/>
              </a:lnSpc>
              <a:spcBef>
                <a:spcPts val="0"/>
              </a:spcBef>
              <a:spcAft>
                <a:spcPts val="0"/>
              </a:spcAft>
              <a:buSzPts val="1800"/>
              <a:buNone/>
              <a:defRPr sz="1800"/>
            </a:lvl8pPr>
            <a:lvl9pPr algn="ctr" lvl="8">
              <a:lnSpc>
                <a:spcPct val="100000"/>
              </a:lnSpc>
              <a:spcBef>
                <a:spcPts val="0"/>
              </a:spcBef>
              <a:spcAft>
                <a:spcPts val="0"/>
              </a:spcAft>
              <a:buSzPts val="1800"/>
              <a:buNone/>
              <a:defRPr sz="1800"/>
            </a:lvl9pPr>
          </a:lstStyle>
          <a:p/>
        </p:txBody>
      </p:sp>
    </p:spTree>
  </p:cSld>
  <p:clrMapOvr>
    <a:masterClrMapping/>
  </p:clrMapOvr>
</p:sldLayout>
</file>

<file path=ppt/slideLayouts/slideLayout13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header" type="secHead">
  <p:cSld name="SECTION_HEADER">
    <p:bg>
      <p:bgPr>
        <a:solidFill>
          <a:schemeClr val="lt1"/>
        </a:solidFill>
      </p:bgPr>
    </p:bg>
    <p:spTree>
      <p:nvGrpSpPr>
        <p:cNvPr id="767" name="Shape 767"/>
        <p:cNvGrpSpPr/>
        <p:nvPr/>
      </p:nvGrpSpPr>
      <p:grpSpPr>
        <a:xfrm>
          <a:off x="0" y="0"/>
          <a:ext cx="0" cy="0"/>
          <a:chOff x="0" y="0"/>
          <a:chExt cx="0" cy="0"/>
        </a:xfrm>
      </p:grpSpPr>
      <p:pic>
        <p:nvPicPr>
          <p:cNvPr id="768" name="Google Shape;768;p140"/>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769" name="Google Shape;769;p140"/>
          <p:cNvPicPr preferRelativeResize="0"/>
          <p:nvPr/>
        </p:nvPicPr>
        <p:blipFill rotWithShape="1">
          <a:blip r:embed="rId3">
            <a:alphaModFix/>
          </a:blip>
          <a:srcRect b="-40" l="52" r="-9" t="30"/>
          <a:stretch/>
        </p:blipFill>
        <p:spPr>
          <a:xfrm rot="10800000">
            <a:off x="5864950" y="-3275"/>
            <a:ext cx="3279050" cy="5146775"/>
          </a:xfrm>
          <a:prstGeom prst="rect">
            <a:avLst/>
          </a:prstGeom>
          <a:noFill/>
          <a:ln>
            <a:noFill/>
          </a:ln>
        </p:spPr>
      </p:pic>
      <p:sp>
        <p:nvSpPr>
          <p:cNvPr id="770" name="Google Shape;770;p140"/>
          <p:cNvSpPr txBox="1"/>
          <p:nvPr>
            <p:ph type="title"/>
          </p:nvPr>
        </p:nvSpPr>
        <p:spPr>
          <a:xfrm>
            <a:off x="715100" y="3328050"/>
            <a:ext cx="7708800" cy="1253700"/>
          </a:xfrm>
          <a:prstGeom prst="rect">
            <a:avLst/>
          </a:prstGeom>
        </p:spPr>
        <p:txBody>
          <a:bodyPr anchor="t" anchorCtr="0" bIns="91425" lIns="91425" rIns="91425" spcFirstLastPara="1" tIns="91425" wrap="square">
            <a:noAutofit/>
          </a:bodyPr>
          <a:lstStyle>
            <a:lvl1pPr lvl="0">
              <a:spcBef>
                <a:spcPts val="0"/>
              </a:spcBef>
              <a:spcAft>
                <a:spcPts val="0"/>
              </a:spcAft>
              <a:buSzPts val="3600"/>
              <a:buNone/>
              <a:defRPr sz="7000"/>
            </a:lvl1pPr>
            <a:lvl2pPr algn="ctr" lvl="1">
              <a:spcBef>
                <a:spcPts val="0"/>
              </a:spcBef>
              <a:spcAft>
                <a:spcPts val="0"/>
              </a:spcAft>
              <a:buSzPts val="3600"/>
              <a:buNone/>
              <a:defRPr sz="3600"/>
            </a:lvl2pPr>
            <a:lvl3pPr algn="ctr" lvl="2">
              <a:spcBef>
                <a:spcPts val="0"/>
              </a:spcBef>
              <a:spcAft>
                <a:spcPts val="0"/>
              </a:spcAft>
              <a:buSzPts val="3600"/>
              <a:buNone/>
              <a:defRPr sz="3600"/>
            </a:lvl3pPr>
            <a:lvl4pPr algn="ctr" lvl="3">
              <a:spcBef>
                <a:spcPts val="0"/>
              </a:spcBef>
              <a:spcAft>
                <a:spcPts val="0"/>
              </a:spcAft>
              <a:buSzPts val="3600"/>
              <a:buNone/>
              <a:defRPr sz="3600"/>
            </a:lvl4pPr>
            <a:lvl5pPr algn="ctr" lvl="4">
              <a:spcBef>
                <a:spcPts val="0"/>
              </a:spcBef>
              <a:spcAft>
                <a:spcPts val="0"/>
              </a:spcAft>
              <a:buSzPts val="3600"/>
              <a:buNone/>
              <a:defRPr sz="3600"/>
            </a:lvl5pPr>
            <a:lvl6pPr algn="ctr" lvl="5">
              <a:spcBef>
                <a:spcPts val="0"/>
              </a:spcBef>
              <a:spcAft>
                <a:spcPts val="0"/>
              </a:spcAft>
              <a:buSzPts val="3600"/>
              <a:buNone/>
              <a:defRPr sz="3600"/>
            </a:lvl6pPr>
            <a:lvl7pPr algn="ctr" lvl="6">
              <a:spcBef>
                <a:spcPts val="0"/>
              </a:spcBef>
              <a:spcAft>
                <a:spcPts val="0"/>
              </a:spcAft>
              <a:buSzPts val="3600"/>
              <a:buNone/>
              <a:defRPr sz="3600"/>
            </a:lvl7pPr>
            <a:lvl8pPr algn="ctr" lvl="7">
              <a:spcBef>
                <a:spcPts val="0"/>
              </a:spcBef>
              <a:spcAft>
                <a:spcPts val="0"/>
              </a:spcAft>
              <a:buSzPts val="3600"/>
              <a:buNone/>
              <a:defRPr sz="3600"/>
            </a:lvl8pPr>
            <a:lvl9pPr algn="ctr" lvl="8">
              <a:spcBef>
                <a:spcPts val="0"/>
              </a:spcBef>
              <a:spcAft>
                <a:spcPts val="0"/>
              </a:spcAft>
              <a:buSzPts val="3600"/>
              <a:buNone/>
              <a:defRPr sz="3600"/>
            </a:lvl9pPr>
          </a:lstStyle>
          <a:p/>
        </p:txBody>
      </p:sp>
      <p:sp>
        <p:nvSpPr>
          <p:cNvPr id="771" name="Google Shape;771;p140"/>
          <p:cNvSpPr txBox="1"/>
          <p:nvPr>
            <p:ph hasCustomPrompt="1" idx="2" type="title"/>
          </p:nvPr>
        </p:nvSpPr>
        <p:spPr>
          <a:xfrm>
            <a:off x="715100" y="2074250"/>
            <a:ext cx="7708800" cy="1253700"/>
          </a:xfrm>
          <a:prstGeom prst="rect">
            <a:avLst/>
          </a:prstGeom>
        </p:spPr>
        <p:txBody>
          <a:bodyPr anchor="b" anchorCtr="0" bIns="91425" lIns="91425" rIns="91425" spcFirstLastPara="1" tIns="91425" wrap="square">
            <a:noAutofit/>
          </a:bodyPr>
          <a:lstStyle>
            <a:lvl1pPr lvl="0">
              <a:spcBef>
                <a:spcPts val="0"/>
              </a:spcBef>
              <a:spcAft>
                <a:spcPts val="0"/>
              </a:spcAft>
              <a:buClr>
                <a:schemeClr val="lt2"/>
              </a:buClr>
              <a:buSzPts val="6000"/>
              <a:buNone/>
              <a:defRPr sz="7000">
                <a:solidFill>
                  <a:schemeClr val="lt2"/>
                </a:solidFill>
              </a:defRPr>
            </a:lvl1pPr>
            <a:lvl2pPr algn="ctr" lvl="1">
              <a:spcBef>
                <a:spcPts val="0"/>
              </a:spcBef>
              <a:spcAft>
                <a:spcPts val="0"/>
              </a:spcAft>
              <a:buClr>
                <a:schemeClr val="lt2"/>
              </a:buClr>
              <a:buSzPts val="6000"/>
              <a:buNone/>
              <a:defRPr sz="6000">
                <a:solidFill>
                  <a:schemeClr val="lt2"/>
                </a:solidFill>
              </a:defRPr>
            </a:lvl2pPr>
            <a:lvl3pPr algn="ctr" lvl="2">
              <a:spcBef>
                <a:spcPts val="0"/>
              </a:spcBef>
              <a:spcAft>
                <a:spcPts val="0"/>
              </a:spcAft>
              <a:buClr>
                <a:schemeClr val="lt2"/>
              </a:buClr>
              <a:buSzPts val="6000"/>
              <a:buNone/>
              <a:defRPr sz="6000">
                <a:solidFill>
                  <a:schemeClr val="lt2"/>
                </a:solidFill>
              </a:defRPr>
            </a:lvl3pPr>
            <a:lvl4pPr algn="ctr" lvl="3">
              <a:spcBef>
                <a:spcPts val="0"/>
              </a:spcBef>
              <a:spcAft>
                <a:spcPts val="0"/>
              </a:spcAft>
              <a:buClr>
                <a:schemeClr val="lt2"/>
              </a:buClr>
              <a:buSzPts val="6000"/>
              <a:buNone/>
              <a:defRPr sz="6000">
                <a:solidFill>
                  <a:schemeClr val="lt2"/>
                </a:solidFill>
              </a:defRPr>
            </a:lvl4pPr>
            <a:lvl5pPr algn="ctr" lvl="4">
              <a:spcBef>
                <a:spcPts val="0"/>
              </a:spcBef>
              <a:spcAft>
                <a:spcPts val="0"/>
              </a:spcAft>
              <a:buClr>
                <a:schemeClr val="lt2"/>
              </a:buClr>
              <a:buSzPts val="6000"/>
              <a:buNone/>
              <a:defRPr sz="6000">
                <a:solidFill>
                  <a:schemeClr val="lt2"/>
                </a:solidFill>
              </a:defRPr>
            </a:lvl5pPr>
            <a:lvl6pPr algn="ctr" lvl="5">
              <a:spcBef>
                <a:spcPts val="0"/>
              </a:spcBef>
              <a:spcAft>
                <a:spcPts val="0"/>
              </a:spcAft>
              <a:buClr>
                <a:schemeClr val="lt2"/>
              </a:buClr>
              <a:buSzPts val="6000"/>
              <a:buNone/>
              <a:defRPr sz="6000">
                <a:solidFill>
                  <a:schemeClr val="lt2"/>
                </a:solidFill>
              </a:defRPr>
            </a:lvl6pPr>
            <a:lvl7pPr algn="ctr" lvl="6">
              <a:spcBef>
                <a:spcPts val="0"/>
              </a:spcBef>
              <a:spcAft>
                <a:spcPts val="0"/>
              </a:spcAft>
              <a:buClr>
                <a:schemeClr val="lt2"/>
              </a:buClr>
              <a:buSzPts val="6000"/>
              <a:buNone/>
              <a:defRPr sz="6000">
                <a:solidFill>
                  <a:schemeClr val="lt2"/>
                </a:solidFill>
              </a:defRPr>
            </a:lvl7pPr>
            <a:lvl8pPr algn="ctr" lvl="7">
              <a:spcBef>
                <a:spcPts val="0"/>
              </a:spcBef>
              <a:spcAft>
                <a:spcPts val="0"/>
              </a:spcAft>
              <a:buClr>
                <a:schemeClr val="lt2"/>
              </a:buClr>
              <a:buSzPts val="6000"/>
              <a:buNone/>
              <a:defRPr sz="6000">
                <a:solidFill>
                  <a:schemeClr val="lt2"/>
                </a:solidFill>
              </a:defRPr>
            </a:lvl8pPr>
            <a:lvl9pPr algn="ctr" lvl="8">
              <a:spcBef>
                <a:spcPts val="0"/>
              </a:spcBef>
              <a:spcAft>
                <a:spcPts val="0"/>
              </a:spcAft>
              <a:buClr>
                <a:schemeClr val="lt2"/>
              </a:buClr>
              <a:buSzPts val="6000"/>
              <a:buNone/>
              <a:defRPr sz="6000">
                <a:solidFill>
                  <a:schemeClr val="lt2"/>
                </a:solidFill>
              </a:defRPr>
            </a:lvl9pPr>
          </a:lstStyle>
          <a:p>
            <a:r>
              <a:t>xx%</a:t>
            </a:r>
          </a:p>
        </p:txBody>
      </p:sp>
      <p:sp>
        <p:nvSpPr>
          <p:cNvPr id="772" name="Google Shape;772;p140"/>
          <p:cNvSpPr txBox="1"/>
          <p:nvPr>
            <p:ph idx="1" type="subTitle"/>
          </p:nvPr>
        </p:nvSpPr>
        <p:spPr>
          <a:xfrm>
            <a:off x="4572000" y="535000"/>
            <a:ext cx="3856800" cy="3882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13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body" type="tx">
  <p:cSld name="TITLE_AND_BODY">
    <p:bg>
      <p:bgPr>
        <a:solidFill>
          <a:schemeClr val="lt1"/>
        </a:solidFill>
      </p:bgPr>
    </p:bg>
    <p:spTree>
      <p:nvGrpSpPr>
        <p:cNvPr id="773" name="Shape 773"/>
        <p:cNvGrpSpPr/>
        <p:nvPr/>
      </p:nvGrpSpPr>
      <p:grpSpPr>
        <a:xfrm>
          <a:off x="0" y="0"/>
          <a:ext cx="0" cy="0"/>
          <a:chOff x="0" y="0"/>
          <a:chExt cx="0" cy="0"/>
        </a:xfrm>
      </p:grpSpPr>
      <p:pic>
        <p:nvPicPr>
          <p:cNvPr id="774" name="Google Shape;774;p141"/>
          <p:cNvPicPr preferRelativeResize="0"/>
          <p:nvPr/>
        </p:nvPicPr>
        <p:blipFill rotWithShape="1">
          <a:blip r:embed="rId2">
            <a:alphaModFix/>
          </a:blip>
          <a:srcRect b="41635" l="217172" r="277747" t="-83399"/>
          <a:stretch/>
        </p:blipFill>
        <p:spPr>
          <a:xfrm>
            <a:off x="1325" y="-1637"/>
            <a:ext cx="9141450" cy="5146775"/>
          </a:xfrm>
          <a:prstGeom prst="rect">
            <a:avLst/>
          </a:prstGeom>
          <a:noFill/>
          <a:ln>
            <a:noFill/>
          </a:ln>
        </p:spPr>
      </p:pic>
      <p:sp>
        <p:nvSpPr>
          <p:cNvPr id="775" name="Google Shape;775;p141"/>
          <p:cNvSpPr txBox="1"/>
          <p:nvPr>
            <p:ph type="title"/>
          </p:nvPr>
        </p:nvSpPr>
        <p:spPr>
          <a:xfrm>
            <a:off x="715100" y="535000"/>
            <a:ext cx="3856800" cy="9489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776" name="Google Shape;776;p141"/>
          <p:cNvSpPr txBox="1"/>
          <p:nvPr>
            <p:ph idx="1" type="body"/>
          </p:nvPr>
        </p:nvSpPr>
        <p:spPr>
          <a:xfrm>
            <a:off x="715100" y="1636300"/>
            <a:ext cx="3856800" cy="18948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
        <p:nvSpPr>
          <p:cNvPr id="777" name="Google Shape;777;p141"/>
          <p:cNvSpPr/>
          <p:nvPr>
            <p:ph idx="2" type="pic"/>
          </p:nvPr>
        </p:nvSpPr>
        <p:spPr>
          <a:xfrm>
            <a:off x="5715175" y="75"/>
            <a:ext cx="3429000" cy="5143500"/>
          </a:xfrm>
          <a:prstGeom prst="rect">
            <a:avLst/>
          </a:prstGeom>
          <a:noFill/>
          <a:ln>
            <a:noFill/>
          </a:ln>
        </p:spPr>
      </p:sp>
    </p:spTree>
  </p:cSld>
  <p:clrMapOvr>
    <a:masterClrMapping/>
  </p:clrMapOvr>
</p:sldLayout>
</file>

<file path=ppt/slideLayouts/slideLayout13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wo columns" type="twoColTx">
  <p:cSld name="TITLE_AND_TWO_COLUMNS">
    <p:bg>
      <p:bgPr>
        <a:solidFill>
          <a:schemeClr val="lt1"/>
        </a:solidFill>
      </p:bgPr>
    </p:bg>
    <p:spTree>
      <p:nvGrpSpPr>
        <p:cNvPr id="778" name="Shape 778"/>
        <p:cNvGrpSpPr/>
        <p:nvPr/>
      </p:nvGrpSpPr>
      <p:grpSpPr>
        <a:xfrm>
          <a:off x="0" y="0"/>
          <a:ext cx="0" cy="0"/>
          <a:chOff x="0" y="0"/>
          <a:chExt cx="0" cy="0"/>
        </a:xfrm>
      </p:grpSpPr>
      <p:pic>
        <p:nvPicPr>
          <p:cNvPr id="779" name="Google Shape;779;p142"/>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
        <p:nvSpPr>
          <p:cNvPr id="780" name="Google Shape;780;p142"/>
          <p:cNvSpPr txBox="1"/>
          <p:nvPr>
            <p:ph idx="1" type="subTitle"/>
          </p:nvPr>
        </p:nvSpPr>
        <p:spPr>
          <a:xfrm>
            <a:off x="1189750" y="1742900"/>
            <a:ext cx="2907600" cy="21798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781" name="Google Shape;781;p142"/>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782" name="Google Shape;782;p142"/>
          <p:cNvSpPr txBox="1"/>
          <p:nvPr>
            <p:ph idx="2" type="subTitle"/>
          </p:nvPr>
        </p:nvSpPr>
        <p:spPr>
          <a:xfrm>
            <a:off x="5046650" y="1742900"/>
            <a:ext cx="2907600" cy="21798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13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type="titleOnly">
  <p:cSld name="TITLE_ONLY">
    <p:bg>
      <p:bgPr>
        <a:solidFill>
          <a:schemeClr val="lt1"/>
        </a:solidFill>
      </p:bgPr>
    </p:bg>
    <p:spTree>
      <p:nvGrpSpPr>
        <p:cNvPr id="783" name="Shape 783"/>
        <p:cNvGrpSpPr/>
        <p:nvPr/>
      </p:nvGrpSpPr>
      <p:grpSpPr>
        <a:xfrm>
          <a:off x="0" y="0"/>
          <a:ext cx="0" cy="0"/>
          <a:chOff x="0" y="0"/>
          <a:chExt cx="0" cy="0"/>
        </a:xfrm>
      </p:grpSpPr>
      <p:pic>
        <p:nvPicPr>
          <p:cNvPr id="784" name="Google Shape;784;p143"/>
          <p:cNvPicPr preferRelativeResize="0"/>
          <p:nvPr/>
        </p:nvPicPr>
        <p:blipFill rotWithShape="1">
          <a:blip r:embed="rId2">
            <a:alphaModFix/>
          </a:blip>
          <a:srcRect b="47851" l="107460" r="439313" t="-108210"/>
          <a:stretch/>
        </p:blipFill>
        <p:spPr>
          <a:xfrm rot="10800000">
            <a:off x="1325" y="-1637"/>
            <a:ext cx="9141450" cy="5146775"/>
          </a:xfrm>
          <a:prstGeom prst="rect">
            <a:avLst/>
          </a:prstGeom>
          <a:noFill/>
          <a:ln>
            <a:noFill/>
          </a:ln>
        </p:spPr>
      </p:pic>
      <p:sp>
        <p:nvSpPr>
          <p:cNvPr id="785" name="Google Shape;785;p143"/>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13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One column text">
  <p:cSld name="ONE_COLUMN_TEXT">
    <p:bg>
      <p:bgPr>
        <a:solidFill>
          <a:schemeClr val="lt1"/>
        </a:solidFill>
      </p:bgPr>
    </p:bg>
    <p:spTree>
      <p:nvGrpSpPr>
        <p:cNvPr id="786" name="Shape 786"/>
        <p:cNvGrpSpPr/>
        <p:nvPr/>
      </p:nvGrpSpPr>
      <p:grpSpPr>
        <a:xfrm>
          <a:off x="0" y="0"/>
          <a:ext cx="0" cy="0"/>
          <a:chOff x="0" y="0"/>
          <a:chExt cx="0" cy="0"/>
        </a:xfrm>
      </p:grpSpPr>
      <p:pic>
        <p:nvPicPr>
          <p:cNvPr id="787" name="Google Shape;787;p144"/>
          <p:cNvPicPr preferRelativeResize="0"/>
          <p:nvPr/>
        </p:nvPicPr>
        <p:blipFill rotWithShape="1">
          <a:blip r:embed="rId2">
            <a:alphaModFix/>
          </a:blip>
          <a:srcRect b="34585" l="148130" r="274897" t="-50527"/>
          <a:stretch/>
        </p:blipFill>
        <p:spPr>
          <a:xfrm>
            <a:off x="1325" y="-1637"/>
            <a:ext cx="9141450" cy="5146775"/>
          </a:xfrm>
          <a:prstGeom prst="rect">
            <a:avLst/>
          </a:prstGeom>
          <a:noFill/>
          <a:ln>
            <a:noFill/>
          </a:ln>
        </p:spPr>
      </p:pic>
      <p:sp>
        <p:nvSpPr>
          <p:cNvPr id="788" name="Google Shape;788;p144"/>
          <p:cNvSpPr txBox="1"/>
          <p:nvPr>
            <p:ph type="title"/>
          </p:nvPr>
        </p:nvSpPr>
        <p:spPr>
          <a:xfrm>
            <a:off x="715100" y="535000"/>
            <a:ext cx="3856800" cy="9540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789" name="Google Shape;789;p144"/>
          <p:cNvSpPr txBox="1"/>
          <p:nvPr>
            <p:ph idx="1" type="body"/>
          </p:nvPr>
        </p:nvSpPr>
        <p:spPr>
          <a:xfrm>
            <a:off x="715100" y="1641400"/>
            <a:ext cx="3856800" cy="7263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
        <p:nvSpPr>
          <p:cNvPr id="790" name="Google Shape;790;p144"/>
          <p:cNvSpPr/>
          <p:nvPr>
            <p:ph idx="2" type="pic"/>
          </p:nvPr>
        </p:nvSpPr>
        <p:spPr>
          <a:xfrm>
            <a:off x="5714900" y="-75"/>
            <a:ext cx="3429000" cy="5143500"/>
          </a:xfrm>
          <a:prstGeom prst="rect">
            <a:avLst/>
          </a:prstGeom>
          <a:noFill/>
          <a:ln>
            <a:noFill/>
          </a:ln>
        </p:spPr>
      </p:sp>
    </p:spTree>
  </p:cSld>
  <p:clrMapOvr>
    <a:masterClrMapping/>
  </p:clrMapOvr>
</p:sldLayout>
</file>

<file path=ppt/slideLayouts/slideLayout13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Main point">
  <p:cSld name="MAIN_POINT">
    <p:bg>
      <p:bgPr>
        <a:solidFill>
          <a:schemeClr val="lt1"/>
        </a:solidFill>
      </p:bgPr>
    </p:bg>
    <p:spTree>
      <p:nvGrpSpPr>
        <p:cNvPr id="791" name="Shape 791"/>
        <p:cNvGrpSpPr/>
        <p:nvPr/>
      </p:nvGrpSpPr>
      <p:grpSpPr>
        <a:xfrm>
          <a:off x="0" y="0"/>
          <a:ext cx="0" cy="0"/>
          <a:chOff x="0" y="0"/>
          <a:chExt cx="0" cy="0"/>
        </a:xfrm>
      </p:grpSpPr>
      <p:pic>
        <p:nvPicPr>
          <p:cNvPr id="792" name="Google Shape;792;p145"/>
          <p:cNvPicPr preferRelativeResize="0"/>
          <p:nvPr/>
        </p:nvPicPr>
        <p:blipFill rotWithShape="1">
          <a:blip r:embed="rId2">
            <a:alphaModFix/>
          </a:blip>
          <a:srcRect b="3880" l="-19689" r="19690" t="48"/>
          <a:stretch/>
        </p:blipFill>
        <p:spPr>
          <a:xfrm>
            <a:off x="0" y="0"/>
            <a:ext cx="9144000" cy="5143500"/>
          </a:xfrm>
          <a:prstGeom prst="rect">
            <a:avLst/>
          </a:prstGeom>
          <a:noFill/>
          <a:ln>
            <a:noFill/>
          </a:ln>
        </p:spPr>
      </p:pic>
      <p:sp>
        <p:nvSpPr>
          <p:cNvPr id="793" name="Google Shape;793;p145"/>
          <p:cNvSpPr txBox="1"/>
          <p:nvPr>
            <p:ph type="title"/>
          </p:nvPr>
        </p:nvSpPr>
        <p:spPr>
          <a:xfrm>
            <a:off x="715100" y="535000"/>
            <a:ext cx="7713900" cy="2317200"/>
          </a:xfrm>
          <a:prstGeom prst="rect">
            <a:avLst/>
          </a:prstGeom>
        </p:spPr>
        <p:txBody>
          <a:bodyPr anchor="t" anchorCtr="0" bIns="91425" lIns="91425" rIns="91425" spcFirstLastPara="1" tIns="91425" wrap="square">
            <a:noAutofit/>
          </a:bodyPr>
          <a:lstStyle>
            <a:lvl1pPr lvl="0">
              <a:spcBef>
                <a:spcPts val="0"/>
              </a:spcBef>
              <a:spcAft>
                <a:spcPts val="0"/>
              </a:spcAft>
              <a:buSzPts val="6000"/>
              <a:buNone/>
              <a:defRPr sz="7000"/>
            </a:lvl1pPr>
            <a:lvl2pPr algn="ctr" lvl="1">
              <a:spcBef>
                <a:spcPts val="0"/>
              </a:spcBef>
              <a:spcAft>
                <a:spcPts val="0"/>
              </a:spcAft>
              <a:buSzPts val="6000"/>
              <a:buNone/>
              <a:defRPr sz="6000"/>
            </a:lvl2pPr>
            <a:lvl3pPr algn="ctr" lvl="2">
              <a:spcBef>
                <a:spcPts val="0"/>
              </a:spcBef>
              <a:spcAft>
                <a:spcPts val="0"/>
              </a:spcAft>
              <a:buSzPts val="6000"/>
              <a:buNone/>
              <a:defRPr sz="6000"/>
            </a:lvl3pPr>
            <a:lvl4pPr algn="ctr" lvl="3">
              <a:spcBef>
                <a:spcPts val="0"/>
              </a:spcBef>
              <a:spcAft>
                <a:spcPts val="0"/>
              </a:spcAft>
              <a:buSzPts val="6000"/>
              <a:buNone/>
              <a:defRPr sz="6000"/>
            </a:lvl4pPr>
            <a:lvl5pPr algn="ctr" lvl="4">
              <a:spcBef>
                <a:spcPts val="0"/>
              </a:spcBef>
              <a:spcAft>
                <a:spcPts val="0"/>
              </a:spcAft>
              <a:buSzPts val="6000"/>
              <a:buNone/>
              <a:defRPr sz="6000"/>
            </a:lvl5pPr>
            <a:lvl6pPr algn="ctr" lvl="5">
              <a:spcBef>
                <a:spcPts val="0"/>
              </a:spcBef>
              <a:spcAft>
                <a:spcPts val="0"/>
              </a:spcAft>
              <a:buSzPts val="6000"/>
              <a:buNone/>
              <a:defRPr sz="6000"/>
            </a:lvl6pPr>
            <a:lvl7pPr algn="ctr" lvl="6">
              <a:spcBef>
                <a:spcPts val="0"/>
              </a:spcBef>
              <a:spcAft>
                <a:spcPts val="0"/>
              </a:spcAft>
              <a:buSzPts val="6000"/>
              <a:buNone/>
              <a:defRPr sz="6000"/>
            </a:lvl7pPr>
            <a:lvl8pPr algn="ctr" lvl="7">
              <a:spcBef>
                <a:spcPts val="0"/>
              </a:spcBef>
              <a:spcAft>
                <a:spcPts val="0"/>
              </a:spcAft>
              <a:buSzPts val="6000"/>
              <a:buNone/>
              <a:defRPr sz="6000"/>
            </a:lvl8pPr>
            <a:lvl9pPr algn="ctr" lvl="8">
              <a:spcBef>
                <a:spcPts val="0"/>
              </a:spcBef>
              <a:spcAft>
                <a:spcPts val="0"/>
              </a:spcAft>
              <a:buSzPts val="6000"/>
              <a:buNone/>
              <a:defRPr sz="6000"/>
            </a:lvl9pPr>
          </a:lstStyle>
          <a:p/>
        </p:txBody>
      </p:sp>
    </p:spTree>
  </p:cSld>
  <p:clrMapOvr>
    <a:masterClrMapping/>
  </p:clrMapOvr>
</p:sldLayout>
</file>

<file path=ppt/slideLayouts/slideLayout14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title and description">
  <p:cSld name="SECTION_TITLE_AND_DESCRIPTION">
    <p:bg>
      <p:bgPr>
        <a:solidFill>
          <a:schemeClr val="lt1"/>
        </a:solidFill>
      </p:bgPr>
    </p:bg>
    <p:spTree>
      <p:nvGrpSpPr>
        <p:cNvPr id="794" name="Shape 794"/>
        <p:cNvGrpSpPr/>
        <p:nvPr/>
      </p:nvGrpSpPr>
      <p:grpSpPr>
        <a:xfrm>
          <a:off x="0" y="0"/>
          <a:ext cx="0" cy="0"/>
          <a:chOff x="0" y="0"/>
          <a:chExt cx="0" cy="0"/>
        </a:xfrm>
      </p:grpSpPr>
      <p:pic>
        <p:nvPicPr>
          <p:cNvPr id="795" name="Google Shape;795;p146"/>
          <p:cNvPicPr preferRelativeResize="0"/>
          <p:nvPr/>
        </p:nvPicPr>
        <p:blipFill rotWithShape="1">
          <a:blip r:embed="rId2">
            <a:alphaModFix/>
          </a:blip>
          <a:srcRect b="-46104" l="7043" r="-48486" t="10220"/>
          <a:stretch/>
        </p:blipFill>
        <p:spPr>
          <a:xfrm flipH="1" rot="10800000">
            <a:off x="-12" y="-2285"/>
            <a:ext cx="9144000" cy="5148070"/>
          </a:xfrm>
          <a:prstGeom prst="rect">
            <a:avLst/>
          </a:prstGeom>
          <a:noFill/>
          <a:ln>
            <a:noFill/>
          </a:ln>
        </p:spPr>
      </p:pic>
      <p:sp>
        <p:nvSpPr>
          <p:cNvPr id="796" name="Google Shape;796;p146"/>
          <p:cNvSpPr txBox="1"/>
          <p:nvPr>
            <p:ph type="title"/>
          </p:nvPr>
        </p:nvSpPr>
        <p:spPr>
          <a:xfrm>
            <a:off x="720000" y="535000"/>
            <a:ext cx="5925300" cy="1250400"/>
          </a:xfrm>
          <a:prstGeom prst="rect">
            <a:avLst/>
          </a:prstGeom>
        </p:spPr>
        <p:txBody>
          <a:bodyPr anchor="t" anchorCtr="0" bIns="91425" lIns="91425" rIns="91425" spcFirstLastPara="1" tIns="91425" wrap="square">
            <a:noAutofit/>
          </a:bodyPr>
          <a:lstStyle>
            <a:lvl1pPr lvl="0">
              <a:spcBef>
                <a:spcPts val="0"/>
              </a:spcBef>
              <a:spcAft>
                <a:spcPts val="0"/>
              </a:spcAft>
              <a:buSzPts val="3600"/>
              <a:buNone/>
              <a:defRPr sz="7000"/>
            </a:lvl1pPr>
            <a:lvl2pPr algn="ctr" lvl="1">
              <a:spcBef>
                <a:spcPts val="0"/>
              </a:spcBef>
              <a:spcAft>
                <a:spcPts val="0"/>
              </a:spcAft>
              <a:buSzPts val="3600"/>
              <a:buNone/>
              <a:defRPr sz="3600"/>
            </a:lvl2pPr>
            <a:lvl3pPr algn="ctr" lvl="2">
              <a:spcBef>
                <a:spcPts val="0"/>
              </a:spcBef>
              <a:spcAft>
                <a:spcPts val="0"/>
              </a:spcAft>
              <a:buSzPts val="3600"/>
              <a:buNone/>
              <a:defRPr sz="3600"/>
            </a:lvl3pPr>
            <a:lvl4pPr algn="ctr" lvl="3">
              <a:spcBef>
                <a:spcPts val="0"/>
              </a:spcBef>
              <a:spcAft>
                <a:spcPts val="0"/>
              </a:spcAft>
              <a:buSzPts val="3600"/>
              <a:buNone/>
              <a:defRPr sz="3600"/>
            </a:lvl4pPr>
            <a:lvl5pPr algn="ctr" lvl="4">
              <a:spcBef>
                <a:spcPts val="0"/>
              </a:spcBef>
              <a:spcAft>
                <a:spcPts val="0"/>
              </a:spcAft>
              <a:buSzPts val="3600"/>
              <a:buNone/>
              <a:defRPr sz="3600"/>
            </a:lvl5pPr>
            <a:lvl6pPr algn="ctr" lvl="5">
              <a:spcBef>
                <a:spcPts val="0"/>
              </a:spcBef>
              <a:spcAft>
                <a:spcPts val="0"/>
              </a:spcAft>
              <a:buSzPts val="3600"/>
              <a:buNone/>
              <a:defRPr sz="3600"/>
            </a:lvl6pPr>
            <a:lvl7pPr algn="ctr" lvl="6">
              <a:spcBef>
                <a:spcPts val="0"/>
              </a:spcBef>
              <a:spcAft>
                <a:spcPts val="0"/>
              </a:spcAft>
              <a:buSzPts val="3600"/>
              <a:buNone/>
              <a:defRPr sz="3600"/>
            </a:lvl7pPr>
            <a:lvl8pPr algn="ctr" lvl="7">
              <a:spcBef>
                <a:spcPts val="0"/>
              </a:spcBef>
              <a:spcAft>
                <a:spcPts val="0"/>
              </a:spcAft>
              <a:buSzPts val="3600"/>
              <a:buNone/>
              <a:defRPr sz="3600"/>
            </a:lvl8pPr>
            <a:lvl9pPr algn="ctr" lvl="8">
              <a:spcBef>
                <a:spcPts val="0"/>
              </a:spcBef>
              <a:spcAft>
                <a:spcPts val="0"/>
              </a:spcAft>
              <a:buSzPts val="3600"/>
              <a:buNone/>
              <a:defRPr sz="3600"/>
            </a:lvl9pPr>
          </a:lstStyle>
          <a:p/>
        </p:txBody>
      </p:sp>
      <p:sp>
        <p:nvSpPr>
          <p:cNvPr id="797" name="Google Shape;797;p146"/>
          <p:cNvSpPr txBox="1"/>
          <p:nvPr>
            <p:ph idx="1" type="subTitle"/>
          </p:nvPr>
        </p:nvSpPr>
        <p:spPr>
          <a:xfrm>
            <a:off x="4572000" y="3358100"/>
            <a:ext cx="3856800" cy="12504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98" name="Shape 798"/>
        <p:cNvGrpSpPr/>
        <p:nvPr/>
      </p:nvGrpSpPr>
      <p:grpSpPr>
        <a:xfrm>
          <a:off x="0" y="0"/>
          <a:ext cx="0" cy="0"/>
          <a:chOff x="0" y="0"/>
          <a:chExt cx="0" cy="0"/>
        </a:xfrm>
      </p:grpSpPr>
      <p:sp>
        <p:nvSpPr>
          <p:cNvPr id="799" name="Google Shape;799;p147"/>
          <p:cNvSpPr/>
          <p:nvPr>
            <p:ph idx="2" type="pic"/>
          </p:nvPr>
        </p:nvSpPr>
        <p:spPr>
          <a:xfrm>
            <a:off x="0" y="0"/>
            <a:ext cx="9144000" cy="5143500"/>
          </a:xfrm>
          <a:prstGeom prst="rect">
            <a:avLst/>
          </a:prstGeom>
          <a:noFill/>
          <a:ln>
            <a:noFill/>
          </a:ln>
        </p:spPr>
      </p:sp>
      <p:sp>
        <p:nvSpPr>
          <p:cNvPr id="800" name="Google Shape;800;p147"/>
          <p:cNvSpPr txBox="1"/>
          <p:nvPr>
            <p:ph type="title"/>
          </p:nvPr>
        </p:nvSpPr>
        <p:spPr>
          <a:xfrm>
            <a:off x="715100" y="4059800"/>
            <a:ext cx="7713600" cy="548700"/>
          </a:xfrm>
          <a:prstGeom prst="rect">
            <a:avLst/>
          </a:prstGeom>
          <a:solidFill>
            <a:schemeClr val="lt1"/>
          </a:solidFill>
        </p:spPr>
        <p:txBody>
          <a:bodyPr anchorCtr="0" anchor="ctr" bIns="91425" lIns="91425" spcFirstLastPara="1" rIns="91425" wrap="square" tIns="91425">
            <a:noAutofit/>
          </a:bodyPr>
          <a:lstStyle>
            <a:lvl1pPr lvl="0" algn="ctr">
              <a:spcBef>
                <a:spcPts val="0"/>
              </a:spcBef>
              <a:spcAft>
                <a:spcPts val="0"/>
              </a:spcAft>
              <a:buSzPts val="2500"/>
              <a:buNone/>
              <a:defRPr/>
            </a:lvl1pPr>
            <a:lvl2pPr lvl="1" algn="ctr">
              <a:spcBef>
                <a:spcPts val="0"/>
              </a:spcBef>
              <a:spcAft>
                <a:spcPts val="0"/>
              </a:spcAft>
              <a:buSzPts val="2500"/>
              <a:buNone/>
              <a:defRPr/>
            </a:lvl2pPr>
            <a:lvl3pPr lvl="2" algn="ctr">
              <a:spcBef>
                <a:spcPts val="0"/>
              </a:spcBef>
              <a:spcAft>
                <a:spcPts val="0"/>
              </a:spcAft>
              <a:buSzPts val="2500"/>
              <a:buNone/>
              <a:defRPr/>
            </a:lvl3pPr>
            <a:lvl4pPr lvl="3" algn="ctr">
              <a:spcBef>
                <a:spcPts val="0"/>
              </a:spcBef>
              <a:spcAft>
                <a:spcPts val="0"/>
              </a:spcAft>
              <a:buSzPts val="2500"/>
              <a:buNone/>
              <a:defRPr/>
            </a:lvl4pPr>
            <a:lvl5pPr lvl="4" algn="ctr">
              <a:spcBef>
                <a:spcPts val="0"/>
              </a:spcBef>
              <a:spcAft>
                <a:spcPts val="0"/>
              </a:spcAft>
              <a:buSzPts val="2500"/>
              <a:buNone/>
              <a:defRPr/>
            </a:lvl5pPr>
            <a:lvl6pPr lvl="5" algn="ctr">
              <a:spcBef>
                <a:spcPts val="0"/>
              </a:spcBef>
              <a:spcAft>
                <a:spcPts val="0"/>
              </a:spcAft>
              <a:buSzPts val="2500"/>
              <a:buNone/>
              <a:defRPr/>
            </a:lvl6pPr>
            <a:lvl7pPr lvl="6" algn="ctr">
              <a:spcBef>
                <a:spcPts val="0"/>
              </a:spcBef>
              <a:spcAft>
                <a:spcPts val="0"/>
              </a:spcAft>
              <a:buSzPts val="2500"/>
              <a:buNone/>
              <a:defRPr/>
            </a:lvl7pPr>
            <a:lvl8pPr lvl="7" algn="ctr">
              <a:spcBef>
                <a:spcPts val="0"/>
              </a:spcBef>
              <a:spcAft>
                <a:spcPts val="0"/>
              </a:spcAft>
              <a:buSzPts val="2500"/>
              <a:buNone/>
              <a:defRPr/>
            </a:lvl8pPr>
            <a:lvl9pPr lvl="8" algn="ctr">
              <a:spcBef>
                <a:spcPts val="0"/>
              </a:spcBef>
              <a:spcAft>
                <a:spcPts val="0"/>
              </a:spcAft>
              <a:buSzPts val="2500"/>
              <a:buNone/>
              <a:defRPr/>
            </a:lvl9pPr>
          </a:lstStyle>
          <a:p/>
        </p:txBody>
      </p:sp>
    </p:spTree>
  </p:cSld>
  <p:clrMapOvr>
    <a:masterClrMapping/>
  </p:clrMapOvr>
</p:sldLayout>
</file>

<file path=ppt/slideLayouts/slideLayout14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ig number">
  <p:cSld name="BIG_NUMBER">
    <p:bg>
      <p:bgPr>
        <a:solidFill>
          <a:schemeClr val="lt1"/>
        </a:solidFill>
      </p:bgPr>
    </p:bg>
    <p:spTree>
      <p:nvGrpSpPr>
        <p:cNvPr id="801" name="Shape 801"/>
        <p:cNvGrpSpPr/>
        <p:nvPr/>
      </p:nvGrpSpPr>
      <p:grpSpPr>
        <a:xfrm>
          <a:off x="0" y="0"/>
          <a:ext cx="0" cy="0"/>
          <a:chOff x="0" y="0"/>
          <a:chExt cx="0" cy="0"/>
        </a:xfrm>
      </p:grpSpPr>
      <p:pic>
        <p:nvPicPr>
          <p:cNvPr id="802" name="Google Shape;802;p148"/>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803" name="Google Shape;803;p148"/>
          <p:cNvPicPr preferRelativeResize="0"/>
          <p:nvPr/>
        </p:nvPicPr>
        <p:blipFill rotWithShape="1">
          <a:blip r:embed="rId2">
            <a:alphaModFix/>
          </a:blip>
          <a:srcRect b="-11633" l="-55210" r="55209" t="15563"/>
          <a:stretch/>
        </p:blipFill>
        <p:spPr>
          <a:xfrm flipH="1" rot="10800000">
            <a:off x="0" y="0"/>
            <a:ext cx="9144000" cy="5143500"/>
          </a:xfrm>
          <a:prstGeom prst="rect">
            <a:avLst/>
          </a:prstGeom>
          <a:noFill/>
          <a:ln>
            <a:noFill/>
          </a:ln>
        </p:spPr>
      </p:pic>
      <p:sp>
        <p:nvSpPr>
          <p:cNvPr id="804" name="Google Shape;804;p148"/>
          <p:cNvSpPr txBox="1"/>
          <p:nvPr>
            <p:ph hasCustomPrompt="1" type="title"/>
          </p:nvPr>
        </p:nvSpPr>
        <p:spPr>
          <a:xfrm>
            <a:off x="715100" y="3068600"/>
            <a:ext cx="7713900" cy="1539900"/>
          </a:xfrm>
          <a:prstGeom prst="rect">
            <a:avLst/>
          </a:prstGeom>
        </p:spPr>
        <p:txBody>
          <a:bodyPr anchor="t" anchorCtr="0" bIns="91425" lIns="91425" rIns="91425" spcFirstLastPara="1" tIns="91425" wrap="square">
            <a:noAutofit/>
          </a:bodyPr>
          <a:lstStyle>
            <a:lvl1pPr lvl="0">
              <a:spcBef>
                <a:spcPts val="0"/>
              </a:spcBef>
              <a:spcAft>
                <a:spcPts val="0"/>
              </a:spcAft>
              <a:buSzPts val="9600"/>
              <a:buNone/>
              <a:defRPr sz="9000"/>
            </a:lvl1pPr>
            <a:lvl2pPr algn="ctr" lvl="1">
              <a:spcBef>
                <a:spcPts val="0"/>
              </a:spcBef>
              <a:spcAft>
                <a:spcPts val="0"/>
              </a:spcAft>
              <a:buSzPts val="9600"/>
              <a:buNone/>
              <a:defRPr sz="9600"/>
            </a:lvl2pPr>
            <a:lvl3pPr algn="ctr" lvl="2">
              <a:spcBef>
                <a:spcPts val="0"/>
              </a:spcBef>
              <a:spcAft>
                <a:spcPts val="0"/>
              </a:spcAft>
              <a:buSzPts val="9600"/>
              <a:buNone/>
              <a:defRPr sz="9600"/>
            </a:lvl3pPr>
            <a:lvl4pPr algn="ctr" lvl="3">
              <a:spcBef>
                <a:spcPts val="0"/>
              </a:spcBef>
              <a:spcAft>
                <a:spcPts val="0"/>
              </a:spcAft>
              <a:buSzPts val="9600"/>
              <a:buNone/>
              <a:defRPr sz="9600"/>
            </a:lvl4pPr>
            <a:lvl5pPr algn="ctr" lvl="4">
              <a:spcBef>
                <a:spcPts val="0"/>
              </a:spcBef>
              <a:spcAft>
                <a:spcPts val="0"/>
              </a:spcAft>
              <a:buSzPts val="9600"/>
              <a:buNone/>
              <a:defRPr sz="9600"/>
            </a:lvl5pPr>
            <a:lvl6pPr algn="ctr" lvl="5">
              <a:spcBef>
                <a:spcPts val="0"/>
              </a:spcBef>
              <a:spcAft>
                <a:spcPts val="0"/>
              </a:spcAft>
              <a:buSzPts val="9600"/>
              <a:buNone/>
              <a:defRPr sz="9600"/>
            </a:lvl6pPr>
            <a:lvl7pPr algn="ctr" lvl="6">
              <a:spcBef>
                <a:spcPts val="0"/>
              </a:spcBef>
              <a:spcAft>
                <a:spcPts val="0"/>
              </a:spcAft>
              <a:buSzPts val="9600"/>
              <a:buNone/>
              <a:defRPr sz="9600"/>
            </a:lvl7pPr>
            <a:lvl8pPr algn="ctr" lvl="7">
              <a:spcBef>
                <a:spcPts val="0"/>
              </a:spcBef>
              <a:spcAft>
                <a:spcPts val="0"/>
              </a:spcAft>
              <a:buSzPts val="9600"/>
              <a:buNone/>
              <a:defRPr sz="9600"/>
            </a:lvl8pPr>
            <a:lvl9pPr algn="ctr" lvl="8">
              <a:spcBef>
                <a:spcPts val="0"/>
              </a:spcBef>
              <a:spcAft>
                <a:spcPts val="0"/>
              </a:spcAft>
              <a:buSzPts val="9600"/>
              <a:buNone/>
              <a:defRPr sz="9600"/>
            </a:lvl9pPr>
          </a:lstStyle>
          <a:p>
            <a:r>
              <a:t>xx%</a:t>
            </a:r>
          </a:p>
        </p:txBody>
      </p:sp>
      <p:sp>
        <p:nvSpPr>
          <p:cNvPr id="805" name="Google Shape;805;p148"/>
          <p:cNvSpPr txBox="1"/>
          <p:nvPr>
            <p:ph idx="1" type="subTitle"/>
          </p:nvPr>
        </p:nvSpPr>
        <p:spPr>
          <a:xfrm>
            <a:off x="4572000" y="535000"/>
            <a:ext cx="3856800" cy="3882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600"/>
              <a:buNone/>
              <a:defRPr sz="1400"/>
            </a:lvl1pPr>
            <a:lvl2pPr algn="ctr" lvl="1">
              <a:lnSpc>
                <a:spcPct val="100000"/>
              </a:lnSpc>
              <a:spcBef>
                <a:spcPts val="0"/>
              </a:spcBef>
              <a:spcAft>
                <a:spcPts val="0"/>
              </a:spcAft>
              <a:buSzPts val="1600"/>
              <a:buNone/>
              <a:defRPr sz="1600"/>
            </a:lvl2pPr>
            <a:lvl3pPr algn="ctr" lvl="2">
              <a:lnSpc>
                <a:spcPct val="100000"/>
              </a:lnSpc>
              <a:spcBef>
                <a:spcPts val="0"/>
              </a:spcBef>
              <a:spcAft>
                <a:spcPts val="0"/>
              </a:spcAft>
              <a:buSzPts val="1600"/>
              <a:buNone/>
              <a:defRPr sz="1600"/>
            </a:lvl3pPr>
            <a:lvl4pPr algn="ctr" lvl="3">
              <a:lnSpc>
                <a:spcPct val="100000"/>
              </a:lnSpc>
              <a:spcBef>
                <a:spcPts val="0"/>
              </a:spcBef>
              <a:spcAft>
                <a:spcPts val="0"/>
              </a:spcAft>
              <a:buSzPts val="1600"/>
              <a:buNone/>
              <a:defRPr sz="1600"/>
            </a:lvl4pPr>
            <a:lvl5pPr algn="ctr" lvl="4">
              <a:lnSpc>
                <a:spcPct val="100000"/>
              </a:lnSpc>
              <a:spcBef>
                <a:spcPts val="0"/>
              </a:spcBef>
              <a:spcAft>
                <a:spcPts val="0"/>
              </a:spcAft>
              <a:buSzPts val="1600"/>
              <a:buNone/>
              <a:defRPr sz="1600"/>
            </a:lvl5pPr>
            <a:lvl6pPr algn="ctr" lvl="5">
              <a:lnSpc>
                <a:spcPct val="100000"/>
              </a:lnSpc>
              <a:spcBef>
                <a:spcPts val="0"/>
              </a:spcBef>
              <a:spcAft>
                <a:spcPts val="0"/>
              </a:spcAft>
              <a:buSzPts val="1600"/>
              <a:buNone/>
              <a:defRPr sz="1600"/>
            </a:lvl6pPr>
            <a:lvl7pPr algn="ctr" lvl="6">
              <a:lnSpc>
                <a:spcPct val="100000"/>
              </a:lnSpc>
              <a:spcBef>
                <a:spcPts val="0"/>
              </a:spcBef>
              <a:spcAft>
                <a:spcPts val="0"/>
              </a:spcAft>
              <a:buSzPts val="1600"/>
              <a:buNone/>
              <a:defRPr sz="1600"/>
            </a:lvl7pPr>
            <a:lvl8pPr algn="ctr" lvl="7">
              <a:lnSpc>
                <a:spcPct val="100000"/>
              </a:lnSpc>
              <a:spcBef>
                <a:spcPts val="0"/>
              </a:spcBef>
              <a:spcAft>
                <a:spcPts val="0"/>
              </a:spcAft>
              <a:buSzPts val="1600"/>
              <a:buNone/>
              <a:defRPr sz="1600"/>
            </a:lvl8pPr>
            <a:lvl9pPr algn="ctr" lvl="8">
              <a:lnSpc>
                <a:spcPct val="100000"/>
              </a:lnSpc>
              <a:spcBef>
                <a:spcPts val="0"/>
              </a:spcBef>
              <a:spcAft>
                <a:spcPts val="0"/>
              </a:spcAft>
              <a:buSzPts val="1600"/>
              <a:buNone/>
              <a:defRPr sz="1600"/>
            </a:lvl9pPr>
          </a:lstStyle>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6" name="Shape 806"/>
        <p:cNvGrpSpPr/>
        <p:nvPr/>
      </p:nvGrpSpPr>
      <p:grpSpPr>
        <a:xfrm>
          <a:off x="0" y="0"/>
          <a:ext cx="0" cy="0"/>
          <a:chOff x="0" y="0"/>
          <a:chExt cx="0" cy="0"/>
        </a:xfrm>
      </p:grpSpPr>
    </p:spTree>
  </p:cSld>
  <p:clrMapOvr>
    <a:masterClrMapping/>
  </p:clrMapOvr>
</p:sldLayout>
</file>

<file path=ppt/slideLayouts/slideLayout14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able of contents">
  <p:cSld name="BLANK_1">
    <p:bg>
      <p:bgPr>
        <a:solidFill>
          <a:schemeClr val="lt1"/>
        </a:solidFill>
      </p:bgPr>
    </p:bg>
    <p:spTree>
      <p:nvGrpSpPr>
        <p:cNvPr id="807" name="Shape 807"/>
        <p:cNvGrpSpPr/>
        <p:nvPr/>
      </p:nvGrpSpPr>
      <p:grpSpPr>
        <a:xfrm>
          <a:off x="0" y="0"/>
          <a:ext cx="0" cy="0"/>
          <a:chOff x="0" y="0"/>
          <a:chExt cx="0" cy="0"/>
        </a:xfrm>
      </p:grpSpPr>
      <p:pic>
        <p:nvPicPr>
          <p:cNvPr id="808" name="Google Shape;808;p150"/>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809" name="Google Shape;809;p150"/>
          <p:cNvSpPr txBox="1"/>
          <p:nvPr>
            <p:ph hasCustomPrompt="1" type="title"/>
          </p:nvPr>
        </p:nvSpPr>
        <p:spPr>
          <a:xfrm>
            <a:off x="1070650" y="13673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810" name="Google Shape;810;p150"/>
          <p:cNvSpPr txBox="1"/>
          <p:nvPr>
            <p:ph idx="1" type="subTitle"/>
          </p:nvPr>
        </p:nvSpPr>
        <p:spPr>
          <a:xfrm>
            <a:off x="1609075" y="1367325"/>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11" name="Google Shape;811;p150"/>
          <p:cNvSpPr txBox="1"/>
          <p:nvPr>
            <p:ph idx="2"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Clr>
                <a:schemeClr val="dk1"/>
              </a:buClr>
              <a:buSzPts val="3000"/>
              <a:buNone/>
              <a:defRPr sz="3000">
                <a:solidFill>
                  <a:schemeClr val="dk1"/>
                </a:solidFill>
              </a:defRPr>
            </a:lvl2pPr>
            <a:lvl3pPr lvl="2">
              <a:spcBef>
                <a:spcPts val="0"/>
              </a:spcBef>
              <a:spcAft>
                <a:spcPts val="0"/>
              </a:spcAft>
              <a:buClr>
                <a:schemeClr val="dk1"/>
              </a:buClr>
              <a:buSzPts val="3000"/>
              <a:buNone/>
              <a:defRPr sz="3000">
                <a:solidFill>
                  <a:schemeClr val="dk1"/>
                </a:solidFill>
              </a:defRPr>
            </a:lvl3pPr>
            <a:lvl4pPr lvl="3">
              <a:spcBef>
                <a:spcPts val="0"/>
              </a:spcBef>
              <a:spcAft>
                <a:spcPts val="0"/>
              </a:spcAft>
              <a:buClr>
                <a:schemeClr val="dk1"/>
              </a:buClr>
              <a:buSzPts val="3000"/>
              <a:buNone/>
              <a:defRPr sz="3000">
                <a:solidFill>
                  <a:schemeClr val="dk1"/>
                </a:solidFill>
              </a:defRPr>
            </a:lvl4pPr>
            <a:lvl5pPr lvl="4">
              <a:spcBef>
                <a:spcPts val="0"/>
              </a:spcBef>
              <a:spcAft>
                <a:spcPts val="0"/>
              </a:spcAft>
              <a:buClr>
                <a:schemeClr val="dk1"/>
              </a:buClr>
              <a:buSzPts val="3000"/>
              <a:buNone/>
              <a:defRPr sz="3000">
                <a:solidFill>
                  <a:schemeClr val="dk1"/>
                </a:solidFill>
              </a:defRPr>
            </a:lvl5pPr>
            <a:lvl6pPr lvl="5">
              <a:spcBef>
                <a:spcPts val="0"/>
              </a:spcBef>
              <a:spcAft>
                <a:spcPts val="0"/>
              </a:spcAft>
              <a:buClr>
                <a:schemeClr val="dk1"/>
              </a:buClr>
              <a:buSzPts val="3000"/>
              <a:buNone/>
              <a:defRPr sz="3000">
                <a:solidFill>
                  <a:schemeClr val="dk1"/>
                </a:solidFill>
              </a:defRPr>
            </a:lvl6pPr>
            <a:lvl7pPr lvl="6">
              <a:spcBef>
                <a:spcPts val="0"/>
              </a:spcBef>
              <a:spcAft>
                <a:spcPts val="0"/>
              </a:spcAft>
              <a:buClr>
                <a:schemeClr val="dk1"/>
              </a:buClr>
              <a:buSzPts val="3000"/>
              <a:buNone/>
              <a:defRPr sz="3000">
                <a:solidFill>
                  <a:schemeClr val="dk1"/>
                </a:solidFill>
              </a:defRPr>
            </a:lvl7pPr>
            <a:lvl8pPr lvl="7">
              <a:spcBef>
                <a:spcPts val="0"/>
              </a:spcBef>
              <a:spcAft>
                <a:spcPts val="0"/>
              </a:spcAft>
              <a:buClr>
                <a:schemeClr val="dk1"/>
              </a:buClr>
              <a:buSzPts val="3000"/>
              <a:buNone/>
              <a:defRPr sz="3000">
                <a:solidFill>
                  <a:schemeClr val="dk1"/>
                </a:solidFill>
              </a:defRPr>
            </a:lvl8pPr>
            <a:lvl9pPr lvl="8">
              <a:spcBef>
                <a:spcPts val="0"/>
              </a:spcBef>
              <a:spcAft>
                <a:spcPts val="0"/>
              </a:spcAft>
              <a:buClr>
                <a:schemeClr val="dk1"/>
              </a:buClr>
              <a:buSzPts val="3000"/>
              <a:buNone/>
              <a:defRPr sz="3000">
                <a:solidFill>
                  <a:schemeClr val="dk1"/>
                </a:solidFill>
              </a:defRPr>
            </a:lvl9pPr>
          </a:lstStyle>
          <a:p/>
        </p:txBody>
      </p:sp>
      <p:sp>
        <p:nvSpPr>
          <p:cNvPr id="812" name="Google Shape;812;p150"/>
          <p:cNvSpPr txBox="1"/>
          <p:nvPr>
            <p:ph hasCustomPrompt="1" idx="3" type="title"/>
          </p:nvPr>
        </p:nvSpPr>
        <p:spPr>
          <a:xfrm>
            <a:off x="1070650" y="21035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813" name="Google Shape;813;p150"/>
          <p:cNvSpPr txBox="1"/>
          <p:nvPr>
            <p:ph idx="4" type="subTitle"/>
          </p:nvPr>
        </p:nvSpPr>
        <p:spPr>
          <a:xfrm>
            <a:off x="1609075" y="2103524"/>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14" name="Google Shape;814;p150"/>
          <p:cNvSpPr txBox="1"/>
          <p:nvPr>
            <p:ph hasCustomPrompt="1" idx="5" type="title"/>
          </p:nvPr>
        </p:nvSpPr>
        <p:spPr>
          <a:xfrm>
            <a:off x="1070650" y="2839750"/>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815" name="Google Shape;815;p150"/>
          <p:cNvSpPr txBox="1"/>
          <p:nvPr>
            <p:ph idx="6" type="subTitle"/>
          </p:nvPr>
        </p:nvSpPr>
        <p:spPr>
          <a:xfrm>
            <a:off x="1609075" y="2839748"/>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16" name="Google Shape;816;p150"/>
          <p:cNvSpPr txBox="1"/>
          <p:nvPr>
            <p:ph hasCustomPrompt="1" idx="7" type="title"/>
          </p:nvPr>
        </p:nvSpPr>
        <p:spPr>
          <a:xfrm>
            <a:off x="1070650" y="3575950"/>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817" name="Google Shape;817;p150"/>
          <p:cNvSpPr txBox="1"/>
          <p:nvPr>
            <p:ph idx="8" type="subTitle"/>
          </p:nvPr>
        </p:nvSpPr>
        <p:spPr>
          <a:xfrm>
            <a:off x="1609075" y="3575948"/>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18" name="Google Shape;818;p150"/>
          <p:cNvSpPr txBox="1"/>
          <p:nvPr>
            <p:ph hasCustomPrompt="1" idx="9" type="title"/>
          </p:nvPr>
        </p:nvSpPr>
        <p:spPr>
          <a:xfrm>
            <a:off x="4927449" y="13673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819" name="Google Shape;819;p150"/>
          <p:cNvSpPr txBox="1"/>
          <p:nvPr>
            <p:ph idx="13" type="subTitle"/>
          </p:nvPr>
        </p:nvSpPr>
        <p:spPr>
          <a:xfrm>
            <a:off x="5465950" y="1367325"/>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20" name="Google Shape;820;p150"/>
          <p:cNvSpPr txBox="1"/>
          <p:nvPr>
            <p:ph hasCustomPrompt="1" idx="14" type="title"/>
          </p:nvPr>
        </p:nvSpPr>
        <p:spPr>
          <a:xfrm>
            <a:off x="4927449" y="2103522"/>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821" name="Google Shape;821;p150"/>
          <p:cNvSpPr txBox="1"/>
          <p:nvPr>
            <p:ph idx="15" type="subTitle"/>
          </p:nvPr>
        </p:nvSpPr>
        <p:spPr>
          <a:xfrm>
            <a:off x="5465950" y="2103519"/>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22" name="Google Shape;822;p150"/>
          <p:cNvSpPr txBox="1"/>
          <p:nvPr>
            <p:ph hasCustomPrompt="1" idx="16" type="title"/>
          </p:nvPr>
        </p:nvSpPr>
        <p:spPr>
          <a:xfrm>
            <a:off x="4927449" y="2839728"/>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823" name="Google Shape;823;p150"/>
          <p:cNvSpPr txBox="1"/>
          <p:nvPr>
            <p:ph idx="17" type="subTitle"/>
          </p:nvPr>
        </p:nvSpPr>
        <p:spPr>
          <a:xfrm>
            <a:off x="5465950" y="2839721"/>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24" name="Google Shape;824;p150"/>
          <p:cNvSpPr txBox="1"/>
          <p:nvPr>
            <p:ph hasCustomPrompt="1" idx="18" type="title"/>
          </p:nvPr>
        </p:nvSpPr>
        <p:spPr>
          <a:xfrm>
            <a:off x="4927449" y="35759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825" name="Google Shape;825;p150"/>
          <p:cNvSpPr txBox="1"/>
          <p:nvPr>
            <p:ph idx="19" type="subTitle"/>
          </p:nvPr>
        </p:nvSpPr>
        <p:spPr>
          <a:xfrm>
            <a:off x="5465950" y="3575916"/>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4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Quote">
  <p:cSld name="BLANK_1_1">
    <p:bg>
      <p:bgPr>
        <a:solidFill>
          <a:schemeClr val="lt1"/>
        </a:solidFill>
      </p:bgPr>
    </p:bg>
    <p:spTree>
      <p:nvGrpSpPr>
        <p:cNvPr id="826" name="Shape 826"/>
        <p:cNvGrpSpPr/>
        <p:nvPr/>
      </p:nvGrpSpPr>
      <p:grpSpPr>
        <a:xfrm>
          <a:off x="0" y="0"/>
          <a:ext cx="0" cy="0"/>
          <a:chOff x="0" y="0"/>
          <a:chExt cx="0" cy="0"/>
        </a:xfrm>
      </p:grpSpPr>
      <p:pic>
        <p:nvPicPr>
          <p:cNvPr id="827" name="Google Shape;827;p151"/>
          <p:cNvPicPr preferRelativeResize="0"/>
          <p:nvPr/>
        </p:nvPicPr>
        <p:blipFill rotWithShape="1">
          <a:blip r:embed="rId2">
            <a:alphaModFix/>
          </a:blip>
          <a:srcRect b="-35825" l="-9163" r="66" t="13471"/>
          <a:stretch/>
        </p:blipFill>
        <p:spPr>
          <a:xfrm>
            <a:off x="5819050" y="0"/>
            <a:ext cx="3324950" cy="5143500"/>
          </a:xfrm>
          <a:prstGeom prst="rect">
            <a:avLst/>
          </a:prstGeom>
          <a:noFill/>
          <a:ln>
            <a:noFill/>
          </a:ln>
        </p:spPr>
      </p:pic>
      <p:pic>
        <p:nvPicPr>
          <p:cNvPr id="828" name="Google Shape;828;p151"/>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829" name="Google Shape;829;p151"/>
          <p:cNvSpPr txBox="1"/>
          <p:nvPr>
            <p:ph idx="1" type="subTitle"/>
          </p:nvPr>
        </p:nvSpPr>
        <p:spPr>
          <a:xfrm>
            <a:off x="715100" y="1503175"/>
            <a:ext cx="5930100" cy="2005200"/>
          </a:xfrm>
          <a:prstGeom prst="rect">
            <a:avLst/>
          </a:prstGeom>
        </p:spPr>
        <p:txBody>
          <a:bodyPr anchor="b" anchorCtr="0" bIns="91425" lIns="91425" rIns="91425" spcFirstLastPara="1" tIns="91425" wrap="square">
            <a:noAutofit/>
          </a:bodyPr>
          <a:lstStyle>
            <a:lvl1pPr lvl="0">
              <a:lnSpc>
                <a:spcPct val="100000"/>
              </a:lnSpc>
              <a:spcBef>
                <a:spcPts val="0"/>
              </a:spcBef>
              <a:spcAft>
                <a:spcPts val="0"/>
              </a:spcAft>
              <a:buSzPts val="2500"/>
              <a:buNone/>
              <a:defRPr sz="3000"/>
            </a:lvl1pPr>
            <a:lvl2pPr algn="ctr" lvl="1">
              <a:lnSpc>
                <a:spcPct val="100000"/>
              </a:lnSpc>
              <a:spcBef>
                <a:spcPts val="0"/>
              </a:spcBef>
              <a:spcAft>
                <a:spcPts val="0"/>
              </a:spcAft>
              <a:buSzPts val="2500"/>
              <a:buNone/>
              <a:defRPr sz="2500"/>
            </a:lvl2pPr>
            <a:lvl3pPr algn="ctr" lvl="2">
              <a:lnSpc>
                <a:spcPct val="100000"/>
              </a:lnSpc>
              <a:spcBef>
                <a:spcPts val="0"/>
              </a:spcBef>
              <a:spcAft>
                <a:spcPts val="0"/>
              </a:spcAft>
              <a:buSzPts val="2500"/>
              <a:buNone/>
              <a:defRPr sz="2500"/>
            </a:lvl3pPr>
            <a:lvl4pPr algn="ctr" lvl="3">
              <a:lnSpc>
                <a:spcPct val="100000"/>
              </a:lnSpc>
              <a:spcBef>
                <a:spcPts val="0"/>
              </a:spcBef>
              <a:spcAft>
                <a:spcPts val="0"/>
              </a:spcAft>
              <a:buSzPts val="2500"/>
              <a:buNone/>
              <a:defRPr sz="2500"/>
            </a:lvl4pPr>
            <a:lvl5pPr algn="ctr" lvl="4">
              <a:lnSpc>
                <a:spcPct val="100000"/>
              </a:lnSpc>
              <a:spcBef>
                <a:spcPts val="0"/>
              </a:spcBef>
              <a:spcAft>
                <a:spcPts val="0"/>
              </a:spcAft>
              <a:buSzPts val="2500"/>
              <a:buNone/>
              <a:defRPr sz="2500"/>
            </a:lvl5pPr>
            <a:lvl6pPr algn="ctr" lvl="5">
              <a:lnSpc>
                <a:spcPct val="100000"/>
              </a:lnSpc>
              <a:spcBef>
                <a:spcPts val="0"/>
              </a:spcBef>
              <a:spcAft>
                <a:spcPts val="0"/>
              </a:spcAft>
              <a:buSzPts val="2500"/>
              <a:buNone/>
              <a:defRPr sz="2500"/>
            </a:lvl6pPr>
            <a:lvl7pPr algn="ctr" lvl="6">
              <a:lnSpc>
                <a:spcPct val="100000"/>
              </a:lnSpc>
              <a:spcBef>
                <a:spcPts val="0"/>
              </a:spcBef>
              <a:spcAft>
                <a:spcPts val="0"/>
              </a:spcAft>
              <a:buSzPts val="2500"/>
              <a:buNone/>
              <a:defRPr sz="2500"/>
            </a:lvl7pPr>
            <a:lvl8pPr algn="ctr" lvl="7">
              <a:lnSpc>
                <a:spcPct val="100000"/>
              </a:lnSpc>
              <a:spcBef>
                <a:spcPts val="0"/>
              </a:spcBef>
              <a:spcAft>
                <a:spcPts val="0"/>
              </a:spcAft>
              <a:buSzPts val="2500"/>
              <a:buNone/>
              <a:defRPr sz="2500"/>
            </a:lvl8pPr>
            <a:lvl9pPr algn="ctr" lvl="8">
              <a:lnSpc>
                <a:spcPct val="100000"/>
              </a:lnSpc>
              <a:spcBef>
                <a:spcPts val="0"/>
              </a:spcBef>
              <a:spcAft>
                <a:spcPts val="0"/>
              </a:spcAft>
              <a:buSzPts val="2500"/>
              <a:buNone/>
              <a:defRPr sz="2500"/>
            </a:lvl9pPr>
          </a:lstStyle>
          <a:p/>
        </p:txBody>
      </p:sp>
      <p:sp>
        <p:nvSpPr>
          <p:cNvPr id="830" name="Google Shape;830;p151"/>
          <p:cNvSpPr txBox="1"/>
          <p:nvPr>
            <p:ph idx="2" type="subTitle"/>
          </p:nvPr>
        </p:nvSpPr>
        <p:spPr>
          <a:xfrm>
            <a:off x="715100" y="3965300"/>
            <a:ext cx="5930100" cy="4560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4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p:cSld name="CUSTOM">
    <p:bg>
      <p:bgPr>
        <a:solidFill>
          <a:schemeClr val="lt1"/>
        </a:solidFill>
      </p:bgPr>
    </p:bg>
    <p:spTree>
      <p:nvGrpSpPr>
        <p:cNvPr id="831" name="Shape 831"/>
        <p:cNvGrpSpPr/>
        <p:nvPr/>
      </p:nvGrpSpPr>
      <p:grpSpPr>
        <a:xfrm>
          <a:off x="0" y="0"/>
          <a:ext cx="0" cy="0"/>
          <a:chOff x="0" y="0"/>
          <a:chExt cx="0" cy="0"/>
        </a:xfrm>
      </p:grpSpPr>
      <p:pic>
        <p:nvPicPr>
          <p:cNvPr id="832" name="Google Shape;832;p152"/>
          <p:cNvPicPr preferRelativeResize="0"/>
          <p:nvPr/>
        </p:nvPicPr>
        <p:blipFill rotWithShape="1">
          <a:blip r:embed="rId2">
            <a:alphaModFix/>
          </a:blip>
          <a:srcRect b="3880" l="-19689" r="19690" t="48"/>
          <a:stretch/>
        </p:blipFill>
        <p:spPr>
          <a:xfrm flipH="1" rot="10800000">
            <a:off x="0" y="-2285"/>
            <a:ext cx="9144000" cy="5148070"/>
          </a:xfrm>
          <a:prstGeom prst="rect">
            <a:avLst/>
          </a:prstGeom>
          <a:noFill/>
          <a:ln>
            <a:noFill/>
          </a:ln>
        </p:spPr>
      </p:pic>
      <p:sp>
        <p:nvSpPr>
          <p:cNvPr id="833" name="Google Shape;833;p152"/>
          <p:cNvSpPr txBox="1"/>
          <p:nvPr>
            <p:ph type="title"/>
          </p:nvPr>
        </p:nvSpPr>
        <p:spPr>
          <a:xfrm>
            <a:off x="715100" y="2259575"/>
            <a:ext cx="4276800" cy="23172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70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834" name="Google Shape;834;p152"/>
          <p:cNvSpPr txBox="1"/>
          <p:nvPr>
            <p:ph idx="1" type="body"/>
          </p:nvPr>
        </p:nvSpPr>
        <p:spPr>
          <a:xfrm>
            <a:off x="4572000" y="535000"/>
            <a:ext cx="3856500" cy="809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4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4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1">
  <p:cSld name="CUSTOM_2">
    <p:bg>
      <p:bgPr>
        <a:solidFill>
          <a:schemeClr val="lt1"/>
        </a:solidFill>
      </p:bgPr>
    </p:bg>
    <p:spTree>
      <p:nvGrpSpPr>
        <p:cNvPr id="835" name="Shape 835"/>
        <p:cNvGrpSpPr/>
        <p:nvPr/>
      </p:nvGrpSpPr>
      <p:grpSpPr>
        <a:xfrm>
          <a:off x="0" y="0"/>
          <a:ext cx="0" cy="0"/>
          <a:chOff x="0" y="0"/>
          <a:chExt cx="0" cy="0"/>
        </a:xfrm>
      </p:grpSpPr>
      <p:pic>
        <p:nvPicPr>
          <p:cNvPr id="836" name="Google Shape;836;p153"/>
          <p:cNvPicPr preferRelativeResize="0"/>
          <p:nvPr/>
        </p:nvPicPr>
        <p:blipFill rotWithShape="1">
          <a:blip r:embed="rId2">
            <a:alphaModFix/>
          </a:blip>
          <a:srcRect b="-46104" l="7043" r="-48486" t="10220"/>
          <a:stretch/>
        </p:blipFill>
        <p:spPr>
          <a:xfrm flipH="1" rot="10800000">
            <a:off x="-12" y="-2285"/>
            <a:ext cx="9144000" cy="5148070"/>
          </a:xfrm>
          <a:prstGeom prst="rect">
            <a:avLst/>
          </a:prstGeom>
          <a:noFill/>
          <a:ln>
            <a:noFill/>
          </a:ln>
        </p:spPr>
      </p:pic>
      <p:sp>
        <p:nvSpPr>
          <p:cNvPr id="837" name="Google Shape;837;p153"/>
          <p:cNvSpPr txBox="1"/>
          <p:nvPr>
            <p:ph type="title"/>
          </p:nvPr>
        </p:nvSpPr>
        <p:spPr>
          <a:xfrm>
            <a:off x="715100"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838" name="Google Shape;838;p153"/>
          <p:cNvSpPr txBox="1"/>
          <p:nvPr>
            <p:ph idx="1" type="body"/>
          </p:nvPr>
        </p:nvSpPr>
        <p:spPr>
          <a:xfrm>
            <a:off x="715100"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4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2">
  <p:cSld name="CUSTOM_2_1">
    <p:bg>
      <p:bgPr>
        <a:solidFill>
          <a:schemeClr val="lt1"/>
        </a:solidFill>
      </p:bgPr>
    </p:bg>
    <p:spTree>
      <p:nvGrpSpPr>
        <p:cNvPr id="839" name="Shape 839"/>
        <p:cNvGrpSpPr/>
        <p:nvPr/>
      </p:nvGrpSpPr>
      <p:grpSpPr>
        <a:xfrm>
          <a:off x="0" y="0"/>
          <a:ext cx="0" cy="0"/>
          <a:chOff x="0" y="0"/>
          <a:chExt cx="0" cy="0"/>
        </a:xfrm>
      </p:grpSpPr>
      <p:pic>
        <p:nvPicPr>
          <p:cNvPr id="840" name="Google Shape;840;p154"/>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841" name="Google Shape;841;p154"/>
          <p:cNvSpPr txBox="1"/>
          <p:nvPr>
            <p:ph type="title"/>
          </p:nvPr>
        </p:nvSpPr>
        <p:spPr>
          <a:xfrm>
            <a:off x="4302272"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842" name="Google Shape;842;p154"/>
          <p:cNvSpPr txBox="1"/>
          <p:nvPr>
            <p:ph idx="1" type="body"/>
          </p:nvPr>
        </p:nvSpPr>
        <p:spPr>
          <a:xfrm>
            <a:off x="4302272"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4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3">
  <p:cSld name="CUSTOM_2_1_1">
    <p:bg>
      <p:bgPr>
        <a:solidFill>
          <a:schemeClr val="lt1"/>
        </a:solidFill>
      </p:bgPr>
    </p:bg>
    <p:spTree>
      <p:nvGrpSpPr>
        <p:cNvPr id="843" name="Shape 843"/>
        <p:cNvGrpSpPr/>
        <p:nvPr/>
      </p:nvGrpSpPr>
      <p:grpSpPr>
        <a:xfrm>
          <a:off x="0" y="0"/>
          <a:ext cx="0" cy="0"/>
          <a:chOff x="0" y="0"/>
          <a:chExt cx="0" cy="0"/>
        </a:xfrm>
      </p:grpSpPr>
      <p:pic>
        <p:nvPicPr>
          <p:cNvPr id="844" name="Google Shape;844;p155"/>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
        <p:nvSpPr>
          <p:cNvPr id="845" name="Google Shape;845;p155"/>
          <p:cNvSpPr txBox="1"/>
          <p:nvPr>
            <p:ph type="title"/>
          </p:nvPr>
        </p:nvSpPr>
        <p:spPr>
          <a:xfrm>
            <a:off x="1545472"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846" name="Google Shape;846;p155"/>
          <p:cNvSpPr txBox="1"/>
          <p:nvPr>
            <p:ph idx="1" type="body"/>
          </p:nvPr>
        </p:nvSpPr>
        <p:spPr>
          <a:xfrm>
            <a:off x="1545472"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5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wo columns 1">
  <p:cSld name="TITLE_AND_TWO_COLUMNS_1">
    <p:bg>
      <p:bgPr>
        <a:solidFill>
          <a:schemeClr val="lt1"/>
        </a:solidFill>
      </p:bgPr>
    </p:bg>
    <p:spTree>
      <p:nvGrpSpPr>
        <p:cNvPr id="847" name="Shape 847"/>
        <p:cNvGrpSpPr/>
        <p:nvPr/>
      </p:nvGrpSpPr>
      <p:grpSpPr>
        <a:xfrm>
          <a:off x="0" y="0"/>
          <a:ext cx="0" cy="0"/>
          <a:chOff x="0" y="0"/>
          <a:chExt cx="0" cy="0"/>
        </a:xfrm>
      </p:grpSpPr>
      <p:pic>
        <p:nvPicPr>
          <p:cNvPr id="848" name="Google Shape;848;p156"/>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849" name="Google Shape;849;p156"/>
          <p:cNvSpPr txBox="1"/>
          <p:nvPr>
            <p:ph idx="1" type="subTitle"/>
          </p:nvPr>
        </p:nvSpPr>
        <p:spPr>
          <a:xfrm>
            <a:off x="715100" y="2046500"/>
            <a:ext cx="59301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850" name="Google Shape;850;p156"/>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851" name="Google Shape;851;p156"/>
          <p:cNvSpPr txBox="1"/>
          <p:nvPr>
            <p:ph idx="2" type="subTitle"/>
          </p:nvPr>
        </p:nvSpPr>
        <p:spPr>
          <a:xfrm>
            <a:off x="715100" y="3299000"/>
            <a:ext cx="59301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852" name="Google Shape;852;p156"/>
          <p:cNvSpPr txBox="1"/>
          <p:nvPr>
            <p:ph idx="3" type="subTitle"/>
          </p:nvPr>
        </p:nvSpPr>
        <p:spPr>
          <a:xfrm>
            <a:off x="715100" y="1666700"/>
            <a:ext cx="59301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53" name="Google Shape;853;p156"/>
          <p:cNvSpPr txBox="1"/>
          <p:nvPr>
            <p:ph idx="4" type="subTitle"/>
          </p:nvPr>
        </p:nvSpPr>
        <p:spPr>
          <a:xfrm>
            <a:off x="715100" y="2919200"/>
            <a:ext cx="59301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5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hree columns">
  <p:cSld name="BLANK_1_1_1_2">
    <p:bg>
      <p:bgPr>
        <a:solidFill>
          <a:schemeClr val="lt1"/>
        </a:solidFill>
      </p:bgPr>
    </p:bg>
    <p:spTree>
      <p:nvGrpSpPr>
        <p:cNvPr id="854" name="Shape 854"/>
        <p:cNvGrpSpPr/>
        <p:nvPr/>
      </p:nvGrpSpPr>
      <p:grpSpPr>
        <a:xfrm>
          <a:off x="0" y="0"/>
          <a:ext cx="0" cy="0"/>
          <a:chOff x="0" y="0"/>
          <a:chExt cx="0" cy="0"/>
        </a:xfrm>
      </p:grpSpPr>
      <p:pic>
        <p:nvPicPr>
          <p:cNvPr id="855" name="Google Shape;855;p157"/>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pic>
        <p:nvPicPr>
          <p:cNvPr id="856" name="Google Shape;856;p157"/>
          <p:cNvPicPr preferRelativeResize="0"/>
          <p:nvPr/>
        </p:nvPicPr>
        <p:blipFill rotWithShape="1">
          <a:blip r:embed="rId2">
            <a:alphaModFix/>
          </a:blip>
          <a:srcRect b="-108521" l="-324472" r="23393" t="44962"/>
          <a:stretch/>
        </p:blipFill>
        <p:spPr>
          <a:xfrm flipH="1" rot="10800000">
            <a:off x="-4572" y="-2437"/>
            <a:ext cx="9153145" cy="5148375"/>
          </a:xfrm>
          <a:prstGeom prst="rect">
            <a:avLst/>
          </a:prstGeom>
          <a:noFill/>
          <a:ln>
            <a:noFill/>
          </a:ln>
        </p:spPr>
      </p:pic>
      <p:sp>
        <p:nvSpPr>
          <p:cNvPr id="857" name="Google Shape;857;p157"/>
          <p:cNvSpPr txBox="1"/>
          <p:nvPr>
            <p:ph idx="1" type="subTitle"/>
          </p:nvPr>
        </p:nvSpPr>
        <p:spPr>
          <a:xfrm>
            <a:off x="715100"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858" name="Google Shape;858;p157"/>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859" name="Google Shape;859;p157"/>
          <p:cNvSpPr txBox="1"/>
          <p:nvPr>
            <p:ph idx="2" type="subTitle"/>
          </p:nvPr>
        </p:nvSpPr>
        <p:spPr>
          <a:xfrm>
            <a:off x="715100"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60" name="Google Shape;860;p157"/>
          <p:cNvSpPr txBox="1"/>
          <p:nvPr>
            <p:ph idx="3" type="subTitle"/>
          </p:nvPr>
        </p:nvSpPr>
        <p:spPr>
          <a:xfrm>
            <a:off x="3506100"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861" name="Google Shape;861;p157"/>
          <p:cNvSpPr txBox="1"/>
          <p:nvPr>
            <p:ph idx="4" type="subTitle"/>
          </p:nvPr>
        </p:nvSpPr>
        <p:spPr>
          <a:xfrm>
            <a:off x="3506099"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62" name="Google Shape;862;p157"/>
          <p:cNvSpPr txBox="1"/>
          <p:nvPr>
            <p:ph idx="5" type="subTitle"/>
          </p:nvPr>
        </p:nvSpPr>
        <p:spPr>
          <a:xfrm>
            <a:off x="6297202"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863" name="Google Shape;863;p157"/>
          <p:cNvSpPr txBox="1"/>
          <p:nvPr>
            <p:ph idx="6" type="subTitle"/>
          </p:nvPr>
        </p:nvSpPr>
        <p:spPr>
          <a:xfrm>
            <a:off x="6297200"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5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hree columns 1">
  <p:cSld name="BLANK_1_1_1_2_1">
    <p:bg>
      <p:bgPr>
        <a:solidFill>
          <a:schemeClr val="lt1"/>
        </a:solidFill>
      </p:bgPr>
    </p:bg>
    <p:spTree>
      <p:nvGrpSpPr>
        <p:cNvPr id="864" name="Shape 864"/>
        <p:cNvGrpSpPr/>
        <p:nvPr/>
      </p:nvGrpSpPr>
      <p:grpSpPr>
        <a:xfrm>
          <a:off x="0" y="0"/>
          <a:ext cx="0" cy="0"/>
          <a:chOff x="0" y="0"/>
          <a:chExt cx="0" cy="0"/>
        </a:xfrm>
      </p:grpSpPr>
      <p:pic>
        <p:nvPicPr>
          <p:cNvPr id="865" name="Google Shape;865;p158"/>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866" name="Google Shape;866;p158"/>
          <p:cNvSpPr txBox="1"/>
          <p:nvPr>
            <p:ph idx="1" type="subTitle"/>
          </p:nvPr>
        </p:nvSpPr>
        <p:spPr>
          <a:xfrm>
            <a:off x="715100"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867" name="Google Shape;867;p158"/>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868" name="Google Shape;868;p158"/>
          <p:cNvSpPr txBox="1"/>
          <p:nvPr>
            <p:ph idx="2" type="subTitle"/>
          </p:nvPr>
        </p:nvSpPr>
        <p:spPr>
          <a:xfrm>
            <a:off x="715100"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69" name="Google Shape;869;p158"/>
          <p:cNvSpPr txBox="1"/>
          <p:nvPr>
            <p:ph idx="3" type="subTitle"/>
          </p:nvPr>
        </p:nvSpPr>
        <p:spPr>
          <a:xfrm>
            <a:off x="3506099"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870" name="Google Shape;870;p158"/>
          <p:cNvSpPr txBox="1"/>
          <p:nvPr>
            <p:ph idx="4" type="subTitle"/>
          </p:nvPr>
        </p:nvSpPr>
        <p:spPr>
          <a:xfrm>
            <a:off x="3506099"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71" name="Google Shape;871;p158"/>
          <p:cNvSpPr txBox="1"/>
          <p:nvPr>
            <p:ph idx="5" type="subTitle"/>
          </p:nvPr>
        </p:nvSpPr>
        <p:spPr>
          <a:xfrm>
            <a:off x="6297200"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872" name="Google Shape;872;p158"/>
          <p:cNvSpPr txBox="1"/>
          <p:nvPr>
            <p:ph idx="6" type="subTitle"/>
          </p:nvPr>
        </p:nvSpPr>
        <p:spPr>
          <a:xfrm>
            <a:off x="6297200"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53.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four columns">
  <p:cSld name="BLANK_1_1_1_1">
    <p:bg>
      <p:bgPr>
        <a:solidFill>
          <a:schemeClr val="lt1"/>
        </a:solidFill>
      </p:bgPr>
    </p:bg>
    <p:spTree>
      <p:nvGrpSpPr>
        <p:cNvPr id="873" name="Shape 873"/>
        <p:cNvGrpSpPr/>
        <p:nvPr/>
      </p:nvGrpSpPr>
      <p:grpSpPr>
        <a:xfrm>
          <a:off x="0" y="0"/>
          <a:ext cx="0" cy="0"/>
          <a:chOff x="0" y="0"/>
          <a:chExt cx="0" cy="0"/>
        </a:xfrm>
      </p:grpSpPr>
      <p:pic>
        <p:nvPicPr>
          <p:cNvPr id="874" name="Google Shape;874;p159"/>
          <p:cNvPicPr preferRelativeResize="0"/>
          <p:nvPr/>
        </p:nvPicPr>
        <p:blipFill rotWithShape="1">
          <a:blip r:embed="rId2">
            <a:alphaModFix/>
          </a:blip>
          <a:srcRect b="47851" l="107460" r="439313" t="-108210"/>
          <a:stretch/>
        </p:blipFill>
        <p:spPr>
          <a:xfrm rot="10800000">
            <a:off x="1325" y="-1637"/>
            <a:ext cx="9141450" cy="5146775"/>
          </a:xfrm>
          <a:prstGeom prst="rect">
            <a:avLst/>
          </a:prstGeom>
          <a:noFill/>
          <a:ln>
            <a:noFill/>
          </a:ln>
        </p:spPr>
      </p:pic>
      <p:sp>
        <p:nvSpPr>
          <p:cNvPr id="875" name="Google Shape;875;p159"/>
          <p:cNvSpPr txBox="1"/>
          <p:nvPr>
            <p:ph idx="1" type="subTitle"/>
          </p:nvPr>
        </p:nvSpPr>
        <p:spPr>
          <a:xfrm>
            <a:off x="715100" y="20465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876" name="Google Shape;876;p159"/>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877" name="Google Shape;877;p159"/>
          <p:cNvSpPr txBox="1"/>
          <p:nvPr>
            <p:ph idx="2" type="subTitle"/>
          </p:nvPr>
        </p:nvSpPr>
        <p:spPr>
          <a:xfrm>
            <a:off x="715100" y="32990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878" name="Google Shape;878;p159"/>
          <p:cNvSpPr txBox="1"/>
          <p:nvPr>
            <p:ph idx="3" type="subTitle"/>
          </p:nvPr>
        </p:nvSpPr>
        <p:spPr>
          <a:xfrm>
            <a:off x="715100" y="16667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79" name="Google Shape;879;p159"/>
          <p:cNvSpPr txBox="1"/>
          <p:nvPr>
            <p:ph idx="4" type="subTitle"/>
          </p:nvPr>
        </p:nvSpPr>
        <p:spPr>
          <a:xfrm>
            <a:off x="715100" y="29192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80" name="Google Shape;880;p159"/>
          <p:cNvSpPr txBox="1"/>
          <p:nvPr>
            <p:ph idx="5" type="subTitle"/>
          </p:nvPr>
        </p:nvSpPr>
        <p:spPr>
          <a:xfrm>
            <a:off x="4648300" y="20465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881" name="Google Shape;881;p159"/>
          <p:cNvSpPr txBox="1"/>
          <p:nvPr>
            <p:ph idx="6" type="subTitle"/>
          </p:nvPr>
        </p:nvSpPr>
        <p:spPr>
          <a:xfrm>
            <a:off x="4648300" y="32990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882" name="Google Shape;882;p159"/>
          <p:cNvSpPr txBox="1"/>
          <p:nvPr>
            <p:ph idx="7" type="subTitle"/>
          </p:nvPr>
        </p:nvSpPr>
        <p:spPr>
          <a:xfrm>
            <a:off x="4648300" y="16667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83" name="Google Shape;883;p159"/>
          <p:cNvSpPr txBox="1"/>
          <p:nvPr>
            <p:ph idx="8" type="subTitle"/>
          </p:nvPr>
        </p:nvSpPr>
        <p:spPr>
          <a:xfrm>
            <a:off x="4648300" y="29192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solidFill>
          <a:schemeClr val="lt1"/>
        </a:solidFill>
      </p:bgPr>
    </p:bg>
    <p:spTree>
      <p:nvGrpSpPr>
        <p:cNvPr id="884" name="Shape 884"/>
        <p:cNvGrpSpPr/>
        <p:nvPr/>
      </p:nvGrpSpPr>
      <p:grpSpPr>
        <a:xfrm>
          <a:off x="0" y="0"/>
          <a:ext cx="0" cy="0"/>
          <a:chOff x="0" y="0"/>
          <a:chExt cx="0" cy="0"/>
        </a:xfrm>
      </p:grpSpPr>
      <p:sp>
        <p:nvSpPr>
          <p:cNvPr id="885" name="Google Shape;885;p160"/>
          <p:cNvSpPr txBox="1"/>
          <p:nvPr>
            <p:ph idx="1" type="subTitle"/>
          </p:nvPr>
        </p:nvSpPr>
        <p:spPr>
          <a:xfrm>
            <a:off x="715100"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86" name="Google Shape;886;p160"/>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887" name="Google Shape;887;p160"/>
          <p:cNvSpPr txBox="1"/>
          <p:nvPr>
            <p:ph idx="2" type="subTitle"/>
          </p:nvPr>
        </p:nvSpPr>
        <p:spPr>
          <a:xfrm>
            <a:off x="715100"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88" name="Google Shape;888;p160"/>
          <p:cNvSpPr txBox="1"/>
          <p:nvPr>
            <p:ph idx="3" type="subTitle"/>
          </p:nvPr>
        </p:nvSpPr>
        <p:spPr>
          <a:xfrm>
            <a:off x="715100"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89" name="Google Shape;889;p160"/>
          <p:cNvSpPr txBox="1"/>
          <p:nvPr>
            <p:ph idx="4" type="subTitle"/>
          </p:nvPr>
        </p:nvSpPr>
        <p:spPr>
          <a:xfrm>
            <a:off x="715100"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90" name="Google Shape;890;p160"/>
          <p:cNvSpPr txBox="1"/>
          <p:nvPr>
            <p:ph idx="5" type="subTitle"/>
          </p:nvPr>
        </p:nvSpPr>
        <p:spPr>
          <a:xfrm>
            <a:off x="3355799"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91" name="Google Shape;891;p160"/>
          <p:cNvSpPr txBox="1"/>
          <p:nvPr>
            <p:ph idx="6" type="subTitle"/>
          </p:nvPr>
        </p:nvSpPr>
        <p:spPr>
          <a:xfrm>
            <a:off x="3355799"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92" name="Google Shape;892;p160"/>
          <p:cNvSpPr txBox="1"/>
          <p:nvPr>
            <p:ph idx="7" type="subTitle"/>
          </p:nvPr>
        </p:nvSpPr>
        <p:spPr>
          <a:xfrm>
            <a:off x="3355800"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93" name="Google Shape;893;p160"/>
          <p:cNvSpPr txBox="1"/>
          <p:nvPr>
            <p:ph idx="8" type="subTitle"/>
          </p:nvPr>
        </p:nvSpPr>
        <p:spPr>
          <a:xfrm>
            <a:off x="3355800"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94" name="Google Shape;894;p160"/>
          <p:cNvSpPr txBox="1"/>
          <p:nvPr>
            <p:ph idx="9" type="subTitle"/>
          </p:nvPr>
        </p:nvSpPr>
        <p:spPr>
          <a:xfrm>
            <a:off x="5996501"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95" name="Google Shape;895;p160"/>
          <p:cNvSpPr txBox="1"/>
          <p:nvPr>
            <p:ph idx="13" type="subTitle"/>
          </p:nvPr>
        </p:nvSpPr>
        <p:spPr>
          <a:xfrm>
            <a:off x="5996501"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96" name="Google Shape;896;p160"/>
          <p:cNvSpPr txBox="1"/>
          <p:nvPr>
            <p:ph idx="14" type="subTitle"/>
          </p:nvPr>
        </p:nvSpPr>
        <p:spPr>
          <a:xfrm>
            <a:off x="5996503"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897" name="Google Shape;897;p160"/>
          <p:cNvSpPr txBox="1"/>
          <p:nvPr>
            <p:ph idx="15" type="subTitle"/>
          </p:nvPr>
        </p:nvSpPr>
        <p:spPr>
          <a:xfrm>
            <a:off x="5996503"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5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Numbers and text">
  <p:cSld name="BLANK_1_1_1_1_1_1">
    <p:bg>
      <p:bgPr>
        <a:solidFill>
          <a:schemeClr val="lt1"/>
        </a:solidFill>
      </p:bgPr>
    </p:bg>
    <p:spTree>
      <p:nvGrpSpPr>
        <p:cNvPr id="898" name="Shape 898"/>
        <p:cNvGrpSpPr/>
        <p:nvPr/>
      </p:nvGrpSpPr>
      <p:grpSpPr>
        <a:xfrm>
          <a:off x="0" y="0"/>
          <a:ext cx="0" cy="0"/>
          <a:chOff x="0" y="0"/>
          <a:chExt cx="0" cy="0"/>
        </a:xfrm>
      </p:grpSpPr>
      <p:pic>
        <p:nvPicPr>
          <p:cNvPr id="899" name="Google Shape;899;p161"/>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900" name="Google Shape;900;p161"/>
          <p:cNvSpPr txBox="1"/>
          <p:nvPr>
            <p:ph hasCustomPrompt="1" type="title"/>
          </p:nvPr>
        </p:nvSpPr>
        <p:spPr>
          <a:xfrm>
            <a:off x="715100" y="983000"/>
            <a:ext cx="7713900" cy="951900"/>
          </a:xfrm>
          <a:prstGeom prst="rect">
            <a:avLst/>
          </a:prstGeom>
        </p:spPr>
        <p:txBody>
          <a:bodyPr anchor="b" anchorCtr="0" bIns="91425" lIns="91425" rIns="91425" spcFirstLastPara="1" tIns="91425" wrap="square">
            <a:noAutofit/>
          </a:bodyPr>
          <a:lstStyle>
            <a:lvl1pPr lvl="0">
              <a:spcBef>
                <a:spcPts val="0"/>
              </a:spcBef>
              <a:spcAft>
                <a:spcPts val="0"/>
              </a:spcAft>
              <a:buSzPts val="6200"/>
              <a:buNone/>
              <a:defRPr sz="5000"/>
            </a:lvl1pPr>
            <a:lvl2pPr algn="ctr" lvl="1">
              <a:spcBef>
                <a:spcPts val="0"/>
              </a:spcBef>
              <a:spcAft>
                <a:spcPts val="0"/>
              </a:spcAft>
              <a:buSzPts val="6200"/>
              <a:buNone/>
              <a:defRPr sz="6200"/>
            </a:lvl2pPr>
            <a:lvl3pPr algn="ctr" lvl="2">
              <a:spcBef>
                <a:spcPts val="0"/>
              </a:spcBef>
              <a:spcAft>
                <a:spcPts val="0"/>
              </a:spcAft>
              <a:buSzPts val="6200"/>
              <a:buNone/>
              <a:defRPr sz="6200"/>
            </a:lvl3pPr>
            <a:lvl4pPr algn="ctr" lvl="3">
              <a:spcBef>
                <a:spcPts val="0"/>
              </a:spcBef>
              <a:spcAft>
                <a:spcPts val="0"/>
              </a:spcAft>
              <a:buSzPts val="6200"/>
              <a:buNone/>
              <a:defRPr sz="6200"/>
            </a:lvl4pPr>
            <a:lvl5pPr algn="ctr" lvl="4">
              <a:spcBef>
                <a:spcPts val="0"/>
              </a:spcBef>
              <a:spcAft>
                <a:spcPts val="0"/>
              </a:spcAft>
              <a:buSzPts val="6200"/>
              <a:buNone/>
              <a:defRPr sz="6200"/>
            </a:lvl5pPr>
            <a:lvl6pPr algn="ctr" lvl="5">
              <a:spcBef>
                <a:spcPts val="0"/>
              </a:spcBef>
              <a:spcAft>
                <a:spcPts val="0"/>
              </a:spcAft>
              <a:buSzPts val="6200"/>
              <a:buNone/>
              <a:defRPr sz="6200"/>
            </a:lvl6pPr>
            <a:lvl7pPr algn="ctr" lvl="6">
              <a:spcBef>
                <a:spcPts val="0"/>
              </a:spcBef>
              <a:spcAft>
                <a:spcPts val="0"/>
              </a:spcAft>
              <a:buSzPts val="6200"/>
              <a:buNone/>
              <a:defRPr sz="6200"/>
            </a:lvl7pPr>
            <a:lvl8pPr algn="ctr" lvl="7">
              <a:spcBef>
                <a:spcPts val="0"/>
              </a:spcBef>
              <a:spcAft>
                <a:spcPts val="0"/>
              </a:spcAft>
              <a:buSzPts val="6200"/>
              <a:buNone/>
              <a:defRPr sz="6200"/>
            </a:lvl8pPr>
            <a:lvl9pPr algn="ctr" lvl="8">
              <a:spcBef>
                <a:spcPts val="0"/>
              </a:spcBef>
              <a:spcAft>
                <a:spcPts val="0"/>
              </a:spcAft>
              <a:buSzPts val="6200"/>
              <a:buNone/>
              <a:defRPr sz="6200"/>
            </a:lvl9pPr>
          </a:lstStyle>
          <a:p>
            <a:r>
              <a:t>xx%</a:t>
            </a:r>
          </a:p>
        </p:txBody>
      </p:sp>
      <p:sp>
        <p:nvSpPr>
          <p:cNvPr id="901" name="Google Shape;901;p161"/>
          <p:cNvSpPr txBox="1"/>
          <p:nvPr>
            <p:ph idx="1" type="subTitle"/>
          </p:nvPr>
        </p:nvSpPr>
        <p:spPr>
          <a:xfrm>
            <a:off x="715100" y="1858700"/>
            <a:ext cx="7713900" cy="605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4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902" name="Google Shape;902;p161"/>
          <p:cNvSpPr txBox="1"/>
          <p:nvPr>
            <p:ph hasCustomPrompt="1" idx="2" type="title"/>
          </p:nvPr>
        </p:nvSpPr>
        <p:spPr>
          <a:xfrm>
            <a:off x="715100" y="2921600"/>
            <a:ext cx="7713900" cy="951900"/>
          </a:xfrm>
          <a:prstGeom prst="rect">
            <a:avLst/>
          </a:prstGeom>
        </p:spPr>
        <p:txBody>
          <a:bodyPr anchor="b" anchorCtr="0" bIns="91425" lIns="91425" rIns="91425" spcFirstLastPara="1" tIns="91425" wrap="square">
            <a:noAutofit/>
          </a:bodyPr>
          <a:lstStyle>
            <a:lvl1pPr lvl="0">
              <a:spcBef>
                <a:spcPts val="0"/>
              </a:spcBef>
              <a:spcAft>
                <a:spcPts val="0"/>
              </a:spcAft>
              <a:buSzPts val="6200"/>
              <a:buNone/>
              <a:defRPr sz="5000"/>
            </a:lvl1pPr>
            <a:lvl2pPr algn="ctr" lvl="1">
              <a:spcBef>
                <a:spcPts val="0"/>
              </a:spcBef>
              <a:spcAft>
                <a:spcPts val="0"/>
              </a:spcAft>
              <a:buSzPts val="6200"/>
              <a:buNone/>
              <a:defRPr sz="6200"/>
            </a:lvl2pPr>
            <a:lvl3pPr algn="ctr" lvl="2">
              <a:spcBef>
                <a:spcPts val="0"/>
              </a:spcBef>
              <a:spcAft>
                <a:spcPts val="0"/>
              </a:spcAft>
              <a:buSzPts val="6200"/>
              <a:buNone/>
              <a:defRPr sz="6200"/>
            </a:lvl3pPr>
            <a:lvl4pPr algn="ctr" lvl="3">
              <a:spcBef>
                <a:spcPts val="0"/>
              </a:spcBef>
              <a:spcAft>
                <a:spcPts val="0"/>
              </a:spcAft>
              <a:buSzPts val="6200"/>
              <a:buNone/>
              <a:defRPr sz="6200"/>
            </a:lvl4pPr>
            <a:lvl5pPr algn="ctr" lvl="4">
              <a:spcBef>
                <a:spcPts val="0"/>
              </a:spcBef>
              <a:spcAft>
                <a:spcPts val="0"/>
              </a:spcAft>
              <a:buSzPts val="6200"/>
              <a:buNone/>
              <a:defRPr sz="6200"/>
            </a:lvl5pPr>
            <a:lvl6pPr algn="ctr" lvl="5">
              <a:spcBef>
                <a:spcPts val="0"/>
              </a:spcBef>
              <a:spcAft>
                <a:spcPts val="0"/>
              </a:spcAft>
              <a:buSzPts val="6200"/>
              <a:buNone/>
              <a:defRPr sz="6200"/>
            </a:lvl6pPr>
            <a:lvl7pPr algn="ctr" lvl="6">
              <a:spcBef>
                <a:spcPts val="0"/>
              </a:spcBef>
              <a:spcAft>
                <a:spcPts val="0"/>
              </a:spcAft>
              <a:buSzPts val="6200"/>
              <a:buNone/>
              <a:defRPr sz="6200"/>
            </a:lvl7pPr>
            <a:lvl8pPr algn="ctr" lvl="7">
              <a:spcBef>
                <a:spcPts val="0"/>
              </a:spcBef>
              <a:spcAft>
                <a:spcPts val="0"/>
              </a:spcAft>
              <a:buSzPts val="6200"/>
              <a:buNone/>
              <a:defRPr sz="6200"/>
            </a:lvl8pPr>
            <a:lvl9pPr algn="ctr" lvl="8">
              <a:spcBef>
                <a:spcPts val="0"/>
              </a:spcBef>
              <a:spcAft>
                <a:spcPts val="0"/>
              </a:spcAft>
              <a:buSzPts val="6200"/>
              <a:buNone/>
              <a:defRPr sz="6200"/>
            </a:lvl9pPr>
          </a:lstStyle>
          <a:p>
            <a:r>
              <a:t>xx%</a:t>
            </a:r>
          </a:p>
        </p:txBody>
      </p:sp>
      <p:sp>
        <p:nvSpPr>
          <p:cNvPr id="903" name="Google Shape;903;p161"/>
          <p:cNvSpPr txBox="1"/>
          <p:nvPr>
            <p:ph idx="3" type="subTitle"/>
          </p:nvPr>
        </p:nvSpPr>
        <p:spPr>
          <a:xfrm>
            <a:off x="715100" y="3797300"/>
            <a:ext cx="7713900" cy="605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4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15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Numbers and text 1">
  <p:cSld name="BLANK_1_1_1_1_1_1_3">
    <p:bg>
      <p:bgPr>
        <a:solidFill>
          <a:schemeClr val="lt1"/>
        </a:solidFill>
      </p:bgPr>
    </p:bg>
    <p:spTree>
      <p:nvGrpSpPr>
        <p:cNvPr id="904" name="Shape 904"/>
        <p:cNvGrpSpPr/>
        <p:nvPr/>
      </p:nvGrpSpPr>
      <p:grpSpPr>
        <a:xfrm>
          <a:off x="0" y="0"/>
          <a:ext cx="0" cy="0"/>
          <a:chOff x="0" y="0"/>
          <a:chExt cx="0" cy="0"/>
        </a:xfrm>
      </p:grpSpPr>
      <p:pic>
        <p:nvPicPr>
          <p:cNvPr id="905" name="Google Shape;905;p162"/>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906" name="Google Shape;906;p162"/>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Clr>
                <a:schemeClr val="dk1"/>
              </a:buClr>
              <a:buSzPts val="3000"/>
              <a:buNone/>
              <a:defRPr sz="3000">
                <a:solidFill>
                  <a:schemeClr val="dk1"/>
                </a:solidFill>
              </a:defRPr>
            </a:lvl2pPr>
            <a:lvl3pPr lvl="2">
              <a:spcBef>
                <a:spcPts val="0"/>
              </a:spcBef>
              <a:spcAft>
                <a:spcPts val="0"/>
              </a:spcAft>
              <a:buClr>
                <a:schemeClr val="dk1"/>
              </a:buClr>
              <a:buSzPts val="3000"/>
              <a:buNone/>
              <a:defRPr sz="3000">
                <a:solidFill>
                  <a:schemeClr val="dk1"/>
                </a:solidFill>
              </a:defRPr>
            </a:lvl3pPr>
            <a:lvl4pPr lvl="3">
              <a:spcBef>
                <a:spcPts val="0"/>
              </a:spcBef>
              <a:spcAft>
                <a:spcPts val="0"/>
              </a:spcAft>
              <a:buClr>
                <a:schemeClr val="dk1"/>
              </a:buClr>
              <a:buSzPts val="3000"/>
              <a:buNone/>
              <a:defRPr sz="3000">
                <a:solidFill>
                  <a:schemeClr val="dk1"/>
                </a:solidFill>
              </a:defRPr>
            </a:lvl4pPr>
            <a:lvl5pPr lvl="4">
              <a:spcBef>
                <a:spcPts val="0"/>
              </a:spcBef>
              <a:spcAft>
                <a:spcPts val="0"/>
              </a:spcAft>
              <a:buClr>
                <a:schemeClr val="dk1"/>
              </a:buClr>
              <a:buSzPts val="3000"/>
              <a:buNone/>
              <a:defRPr sz="3000">
                <a:solidFill>
                  <a:schemeClr val="dk1"/>
                </a:solidFill>
              </a:defRPr>
            </a:lvl5pPr>
            <a:lvl6pPr lvl="5">
              <a:spcBef>
                <a:spcPts val="0"/>
              </a:spcBef>
              <a:spcAft>
                <a:spcPts val="0"/>
              </a:spcAft>
              <a:buClr>
                <a:schemeClr val="dk1"/>
              </a:buClr>
              <a:buSzPts val="3000"/>
              <a:buNone/>
              <a:defRPr sz="3000">
                <a:solidFill>
                  <a:schemeClr val="dk1"/>
                </a:solidFill>
              </a:defRPr>
            </a:lvl6pPr>
            <a:lvl7pPr lvl="6">
              <a:spcBef>
                <a:spcPts val="0"/>
              </a:spcBef>
              <a:spcAft>
                <a:spcPts val="0"/>
              </a:spcAft>
              <a:buClr>
                <a:schemeClr val="dk1"/>
              </a:buClr>
              <a:buSzPts val="3000"/>
              <a:buNone/>
              <a:defRPr sz="3000">
                <a:solidFill>
                  <a:schemeClr val="dk1"/>
                </a:solidFill>
              </a:defRPr>
            </a:lvl7pPr>
            <a:lvl8pPr lvl="7">
              <a:spcBef>
                <a:spcPts val="0"/>
              </a:spcBef>
              <a:spcAft>
                <a:spcPts val="0"/>
              </a:spcAft>
              <a:buClr>
                <a:schemeClr val="dk1"/>
              </a:buClr>
              <a:buSzPts val="3000"/>
              <a:buNone/>
              <a:defRPr sz="3000">
                <a:solidFill>
                  <a:schemeClr val="dk1"/>
                </a:solidFill>
              </a:defRPr>
            </a:lvl8pPr>
            <a:lvl9pPr lvl="8">
              <a:spcBef>
                <a:spcPts val="0"/>
              </a:spcBef>
              <a:spcAft>
                <a:spcPts val="0"/>
              </a:spcAft>
              <a:buClr>
                <a:schemeClr val="dk1"/>
              </a:buClr>
              <a:buSzPts val="3000"/>
              <a:buNone/>
              <a:defRPr sz="3000">
                <a:solidFill>
                  <a:schemeClr val="dk1"/>
                </a:solidFill>
              </a:defRPr>
            </a:lvl9pPr>
          </a:lstStyle>
          <a:p/>
        </p:txBody>
      </p:sp>
      <p:sp>
        <p:nvSpPr>
          <p:cNvPr id="907" name="Google Shape;907;p162"/>
          <p:cNvSpPr txBox="1"/>
          <p:nvPr>
            <p:ph hasCustomPrompt="1" idx="2" type="title"/>
          </p:nvPr>
        </p:nvSpPr>
        <p:spPr>
          <a:xfrm>
            <a:off x="715100" y="2532350"/>
            <a:ext cx="3780600" cy="456000"/>
          </a:xfrm>
          <a:prstGeom prst="rect">
            <a:avLst/>
          </a:prstGeom>
          <a:ln>
            <a:noFill/>
          </a:ln>
        </p:spPr>
        <p:txBody>
          <a:bodyPr anchor="ctr" anchorCtr="0" bIns="91425" lIns="91425" rIns="91425" spcFirstLastPara="1" tIns="91425" wrap="square">
            <a:noAutofit/>
          </a:bodyPr>
          <a:lstStyle>
            <a:lvl1pP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908" name="Google Shape;908;p162"/>
          <p:cNvSpPr txBox="1"/>
          <p:nvPr>
            <p:ph idx="1" type="subTitle"/>
          </p:nvPr>
        </p:nvSpPr>
        <p:spPr>
          <a:xfrm>
            <a:off x="715100" y="3291950"/>
            <a:ext cx="3780600" cy="899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909" name="Google Shape;909;p162"/>
          <p:cNvSpPr txBox="1"/>
          <p:nvPr>
            <p:ph idx="3" type="subTitle"/>
          </p:nvPr>
        </p:nvSpPr>
        <p:spPr>
          <a:xfrm>
            <a:off x="715100" y="291215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910" name="Google Shape;910;p162"/>
          <p:cNvSpPr txBox="1"/>
          <p:nvPr>
            <p:ph idx="4" type="subTitle"/>
          </p:nvPr>
        </p:nvSpPr>
        <p:spPr>
          <a:xfrm>
            <a:off x="4648300" y="3291950"/>
            <a:ext cx="3780600" cy="899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911" name="Google Shape;911;p162"/>
          <p:cNvSpPr txBox="1"/>
          <p:nvPr>
            <p:ph idx="5" type="subTitle"/>
          </p:nvPr>
        </p:nvSpPr>
        <p:spPr>
          <a:xfrm>
            <a:off x="4648300" y="291215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912" name="Google Shape;912;p162"/>
          <p:cNvSpPr txBox="1"/>
          <p:nvPr>
            <p:ph hasCustomPrompt="1" idx="6" type="title"/>
          </p:nvPr>
        </p:nvSpPr>
        <p:spPr>
          <a:xfrm>
            <a:off x="4648300" y="2532350"/>
            <a:ext cx="3780600" cy="456000"/>
          </a:xfrm>
          <a:prstGeom prst="rect">
            <a:avLst/>
          </a:prstGeom>
          <a:ln>
            <a:noFill/>
          </a:ln>
        </p:spPr>
        <p:txBody>
          <a:bodyPr anchor="ctr" anchorCtr="0" bIns="91425" lIns="91425" rIns="91425" spcFirstLastPara="1" tIns="91425" wrap="square">
            <a:noAutofit/>
          </a:bodyPr>
          <a:lstStyle>
            <a:lvl1pP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Tree>
  </p:cSld>
  <p:clrMapOvr>
    <a:masterClrMapping/>
  </p:clrMapOvr>
  <p:extLst>
    <p:ext uri="{DCECCB84-F9BA-43D5-87BE-67443E8EF086}">
      <p15:sldGuideLst>
        <p15:guide id="1" orient="horz" pos="1620">
          <p15:clr>
            <a:srgbClr val="E46962"/>
          </p15:clr>
        </p15:guide>
        <p15:guide id="2" pos="2880">
          <p15:clr>
            <a:srgbClr val="E46962"/>
          </p15:clr>
        </p15:guide>
      </p15:sldGuideLst>
    </p:ext>
  </p:extLst>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
    <p:bg>
      <p:bgPr>
        <a:solidFill>
          <a:schemeClr val="lt1"/>
        </a:solidFill>
      </p:bgPr>
    </p:bg>
    <p:spTree>
      <p:nvGrpSpPr>
        <p:cNvPr id="913" name="Shape 913"/>
        <p:cNvGrpSpPr/>
        <p:nvPr/>
      </p:nvGrpSpPr>
      <p:grpSpPr>
        <a:xfrm>
          <a:off x="0" y="0"/>
          <a:ext cx="0" cy="0"/>
          <a:chOff x="0" y="0"/>
          <a:chExt cx="0" cy="0"/>
        </a:xfrm>
      </p:grpSpPr>
      <p:sp>
        <p:nvSpPr>
          <p:cNvPr id="914" name="Google Shape;914;p163"/>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15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2">
  <p:cSld name="CUSTOM_1_1">
    <p:bg>
      <p:bgPr>
        <a:solidFill>
          <a:schemeClr val="lt1"/>
        </a:solidFill>
      </p:bgPr>
    </p:bg>
    <p:spTree>
      <p:nvGrpSpPr>
        <p:cNvPr id="915" name="Shape 915"/>
        <p:cNvGrpSpPr/>
        <p:nvPr/>
      </p:nvGrpSpPr>
      <p:grpSpPr>
        <a:xfrm>
          <a:off x="0" y="0"/>
          <a:ext cx="0" cy="0"/>
          <a:chOff x="0" y="0"/>
          <a:chExt cx="0" cy="0"/>
        </a:xfrm>
      </p:grpSpPr>
      <p:pic>
        <p:nvPicPr>
          <p:cNvPr id="916" name="Google Shape;916;p164"/>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pic>
        <p:nvPicPr>
          <p:cNvPr id="917" name="Google Shape;917;p164"/>
          <p:cNvPicPr preferRelativeResize="0"/>
          <p:nvPr/>
        </p:nvPicPr>
        <p:blipFill rotWithShape="1">
          <a:blip r:embed="rId2">
            <a:alphaModFix/>
          </a:blip>
          <a:srcRect b="-108521" l="-324472" r="23393" t="44962"/>
          <a:stretch/>
        </p:blipFill>
        <p:spPr>
          <a:xfrm flipH="1" rot="10800000">
            <a:off x="-4572" y="-2437"/>
            <a:ext cx="9153145" cy="5148375"/>
          </a:xfrm>
          <a:prstGeom prst="rect">
            <a:avLst/>
          </a:prstGeom>
          <a:noFill/>
          <a:ln>
            <a:noFill/>
          </a:ln>
        </p:spPr>
      </p:pic>
      <p:sp>
        <p:nvSpPr>
          <p:cNvPr id="918" name="Google Shape;918;p164"/>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15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3">
  <p:cSld name="CUSTOM_1_1_1">
    <p:bg>
      <p:bgPr>
        <a:solidFill>
          <a:schemeClr val="lt1"/>
        </a:solidFill>
      </p:bgPr>
    </p:bg>
    <p:spTree>
      <p:nvGrpSpPr>
        <p:cNvPr id="919" name="Shape 919"/>
        <p:cNvGrpSpPr/>
        <p:nvPr/>
      </p:nvGrpSpPr>
      <p:grpSpPr>
        <a:xfrm>
          <a:off x="0" y="0"/>
          <a:ext cx="0" cy="0"/>
          <a:chOff x="0" y="0"/>
          <a:chExt cx="0" cy="0"/>
        </a:xfrm>
      </p:grpSpPr>
      <p:pic>
        <p:nvPicPr>
          <p:cNvPr id="920" name="Google Shape;920;p165"/>
          <p:cNvPicPr preferRelativeResize="0"/>
          <p:nvPr/>
        </p:nvPicPr>
        <p:blipFill rotWithShape="1">
          <a:blip r:embed="rId2">
            <a:alphaModFix/>
          </a:blip>
          <a:srcRect b="-11170" l="-9163" r="66" t="-11183"/>
          <a:stretch/>
        </p:blipFill>
        <p:spPr>
          <a:xfrm>
            <a:off x="5819050" y="0"/>
            <a:ext cx="3324950" cy="5143500"/>
          </a:xfrm>
          <a:prstGeom prst="rect">
            <a:avLst/>
          </a:prstGeom>
          <a:noFill/>
          <a:ln>
            <a:noFill/>
          </a:ln>
        </p:spPr>
      </p:pic>
      <p:sp>
        <p:nvSpPr>
          <p:cNvPr id="921" name="Google Shape;921;p165"/>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16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hanks">
  <p:cSld name="BLANK_1_1_1_1_1_1_2">
    <p:bg>
      <p:bgPr>
        <a:solidFill>
          <a:schemeClr val="lt1"/>
        </a:solidFill>
      </p:bgPr>
    </p:bg>
    <p:spTree>
      <p:nvGrpSpPr>
        <p:cNvPr id="922" name="Shape 922"/>
        <p:cNvGrpSpPr/>
        <p:nvPr/>
      </p:nvGrpSpPr>
      <p:grpSpPr>
        <a:xfrm>
          <a:off x="0" y="0"/>
          <a:ext cx="0" cy="0"/>
          <a:chOff x="0" y="0"/>
          <a:chExt cx="0" cy="0"/>
        </a:xfrm>
      </p:grpSpPr>
      <p:pic>
        <p:nvPicPr>
          <p:cNvPr id="923" name="Google Shape;923;p166"/>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924" name="Google Shape;924;p166"/>
          <p:cNvPicPr preferRelativeResize="0"/>
          <p:nvPr/>
        </p:nvPicPr>
        <p:blipFill rotWithShape="1">
          <a:blip r:embed="rId2">
            <a:alphaModFix/>
          </a:blip>
          <a:srcRect b="-11633" l="-55210" r="55209" t="15563"/>
          <a:stretch/>
        </p:blipFill>
        <p:spPr>
          <a:xfrm flipH="1" rot="10800000">
            <a:off x="0" y="0"/>
            <a:ext cx="9144000" cy="5143500"/>
          </a:xfrm>
          <a:prstGeom prst="rect">
            <a:avLst/>
          </a:prstGeom>
          <a:noFill/>
          <a:ln>
            <a:noFill/>
          </a:ln>
        </p:spPr>
      </p:pic>
      <p:sp>
        <p:nvSpPr>
          <p:cNvPr id="925" name="Google Shape;925;p166"/>
          <p:cNvSpPr txBox="1"/>
          <p:nvPr>
            <p:ph type="ctrTitle"/>
          </p:nvPr>
        </p:nvSpPr>
        <p:spPr>
          <a:xfrm>
            <a:off x="715100" y="3330625"/>
            <a:ext cx="3856800" cy="1252500"/>
          </a:xfrm>
          <a:prstGeom prst="rect">
            <a:avLst/>
          </a:prstGeom>
        </p:spPr>
        <p:txBody>
          <a:bodyPr anchor="t" anchorCtr="0" bIns="91425" lIns="91425" rIns="91425" spcFirstLastPara="1" tIns="91425" wrap="square">
            <a:noAutofit/>
          </a:bodyPr>
          <a:lstStyle>
            <a:lvl1pPr lvl="0">
              <a:spcBef>
                <a:spcPts val="0"/>
              </a:spcBef>
              <a:spcAft>
                <a:spcPts val="0"/>
              </a:spcAft>
              <a:buSzPts val="5200"/>
              <a:buNone/>
              <a:defRPr sz="7000"/>
            </a:lvl1pPr>
            <a:lvl2pPr algn="ctr" lvl="1">
              <a:spcBef>
                <a:spcPts val="0"/>
              </a:spcBef>
              <a:spcAft>
                <a:spcPts val="0"/>
              </a:spcAft>
              <a:buSzPts val="5200"/>
              <a:buNone/>
              <a:defRPr sz="5200"/>
            </a:lvl2pPr>
            <a:lvl3pPr algn="ctr" lvl="2">
              <a:spcBef>
                <a:spcPts val="0"/>
              </a:spcBef>
              <a:spcAft>
                <a:spcPts val="0"/>
              </a:spcAft>
              <a:buSzPts val="5200"/>
              <a:buNone/>
              <a:defRPr sz="5200"/>
            </a:lvl3pPr>
            <a:lvl4pPr algn="ctr" lvl="3">
              <a:spcBef>
                <a:spcPts val="0"/>
              </a:spcBef>
              <a:spcAft>
                <a:spcPts val="0"/>
              </a:spcAft>
              <a:buSzPts val="5200"/>
              <a:buNone/>
              <a:defRPr sz="5200"/>
            </a:lvl4pPr>
            <a:lvl5pPr algn="ctr" lvl="4">
              <a:spcBef>
                <a:spcPts val="0"/>
              </a:spcBef>
              <a:spcAft>
                <a:spcPts val="0"/>
              </a:spcAft>
              <a:buSzPts val="5200"/>
              <a:buNone/>
              <a:defRPr sz="5200"/>
            </a:lvl5pPr>
            <a:lvl6pPr algn="ctr" lvl="5">
              <a:spcBef>
                <a:spcPts val="0"/>
              </a:spcBef>
              <a:spcAft>
                <a:spcPts val="0"/>
              </a:spcAft>
              <a:buSzPts val="5200"/>
              <a:buNone/>
              <a:defRPr sz="5200"/>
            </a:lvl6pPr>
            <a:lvl7pPr algn="ctr" lvl="6">
              <a:spcBef>
                <a:spcPts val="0"/>
              </a:spcBef>
              <a:spcAft>
                <a:spcPts val="0"/>
              </a:spcAft>
              <a:buSzPts val="5200"/>
              <a:buNone/>
              <a:defRPr sz="5200"/>
            </a:lvl7pPr>
            <a:lvl8pPr algn="ctr" lvl="7">
              <a:spcBef>
                <a:spcPts val="0"/>
              </a:spcBef>
              <a:spcAft>
                <a:spcPts val="0"/>
              </a:spcAft>
              <a:buSzPts val="5200"/>
              <a:buNone/>
              <a:defRPr sz="5200"/>
            </a:lvl8pPr>
            <a:lvl9pPr algn="ctr" lvl="8">
              <a:spcBef>
                <a:spcPts val="0"/>
              </a:spcBef>
              <a:spcAft>
                <a:spcPts val="0"/>
              </a:spcAft>
              <a:buSzPts val="5200"/>
              <a:buNone/>
              <a:defRPr sz="5200"/>
            </a:lvl9pPr>
          </a:lstStyle>
          <a:p/>
        </p:txBody>
      </p:sp>
      <p:sp>
        <p:nvSpPr>
          <p:cNvPr id="926" name="Google Shape;926;p166"/>
          <p:cNvSpPr txBox="1"/>
          <p:nvPr>
            <p:ph idx="1" type="subTitle"/>
          </p:nvPr>
        </p:nvSpPr>
        <p:spPr>
          <a:xfrm>
            <a:off x="4571900" y="535000"/>
            <a:ext cx="2683800" cy="11565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800"/>
              <a:buNone/>
              <a:defRPr sz="1800"/>
            </a:lvl2pPr>
            <a:lvl3pPr algn="ctr" lvl="2">
              <a:lnSpc>
                <a:spcPct val="100000"/>
              </a:lnSpc>
              <a:spcBef>
                <a:spcPts val="0"/>
              </a:spcBef>
              <a:spcAft>
                <a:spcPts val="0"/>
              </a:spcAft>
              <a:buSzPts val="1800"/>
              <a:buNone/>
              <a:defRPr sz="1800"/>
            </a:lvl3pPr>
            <a:lvl4pPr algn="ctr" lvl="3">
              <a:lnSpc>
                <a:spcPct val="100000"/>
              </a:lnSpc>
              <a:spcBef>
                <a:spcPts val="0"/>
              </a:spcBef>
              <a:spcAft>
                <a:spcPts val="0"/>
              </a:spcAft>
              <a:buSzPts val="1800"/>
              <a:buNone/>
              <a:defRPr sz="1800"/>
            </a:lvl4pPr>
            <a:lvl5pPr algn="ctr" lvl="4">
              <a:lnSpc>
                <a:spcPct val="100000"/>
              </a:lnSpc>
              <a:spcBef>
                <a:spcPts val="0"/>
              </a:spcBef>
              <a:spcAft>
                <a:spcPts val="0"/>
              </a:spcAft>
              <a:buSzPts val="1800"/>
              <a:buNone/>
              <a:defRPr sz="1800"/>
            </a:lvl5pPr>
            <a:lvl6pPr algn="ctr" lvl="5">
              <a:lnSpc>
                <a:spcPct val="100000"/>
              </a:lnSpc>
              <a:spcBef>
                <a:spcPts val="0"/>
              </a:spcBef>
              <a:spcAft>
                <a:spcPts val="0"/>
              </a:spcAft>
              <a:buSzPts val="1800"/>
              <a:buNone/>
              <a:defRPr sz="1800"/>
            </a:lvl6pPr>
            <a:lvl7pPr algn="ctr" lvl="6">
              <a:lnSpc>
                <a:spcPct val="100000"/>
              </a:lnSpc>
              <a:spcBef>
                <a:spcPts val="0"/>
              </a:spcBef>
              <a:spcAft>
                <a:spcPts val="0"/>
              </a:spcAft>
              <a:buSzPts val="1800"/>
              <a:buNone/>
              <a:defRPr sz="1800"/>
            </a:lvl7pPr>
            <a:lvl8pPr algn="ctr" lvl="7">
              <a:lnSpc>
                <a:spcPct val="100000"/>
              </a:lnSpc>
              <a:spcBef>
                <a:spcPts val="0"/>
              </a:spcBef>
              <a:spcAft>
                <a:spcPts val="0"/>
              </a:spcAft>
              <a:buSzPts val="1800"/>
              <a:buNone/>
              <a:defRPr sz="1800"/>
            </a:lvl8pPr>
            <a:lvl9pPr algn="ctr" lvl="8">
              <a:lnSpc>
                <a:spcPct val="100000"/>
              </a:lnSpc>
              <a:spcBef>
                <a:spcPts val="0"/>
              </a:spcBef>
              <a:spcAft>
                <a:spcPts val="0"/>
              </a:spcAft>
              <a:buSzPts val="1800"/>
              <a:buNone/>
              <a:defRPr sz="1800"/>
            </a:lvl9pPr>
          </a:lstStyle>
          <a:p/>
        </p:txBody>
      </p:sp>
      <p:sp>
        <p:nvSpPr>
          <p:cNvPr id="927" name="Google Shape;927;p166"/>
          <p:cNvSpPr txBox="1"/>
          <p:nvPr/>
        </p:nvSpPr>
        <p:spPr>
          <a:xfrm>
            <a:off x="4571863" y="2278000"/>
            <a:ext cx="2683800" cy="498900"/>
          </a:xfrm>
          <a:prstGeom prst="rect">
            <a:avLst/>
          </a:prstGeom>
          <a:noFill/>
          <a:ln>
            <a:noFill/>
          </a:ln>
        </p:spPr>
        <p:txBody>
          <a:bodyPr anchor="ctr" anchorCtr="0" bIns="91425" lIns="91425" rIns="91425" spcFirstLastPara="1" tIns="91425" wrap="square">
            <a:noAutofit/>
          </a:bodyPr>
          <a:lstStyle/>
          <a:p>
            <a:pPr algn="l" indent="0" lvl="0" marL="0" rtl="0">
              <a:lnSpc>
                <a:spcPct val="100000"/>
              </a:lnSpc>
              <a:spcBef>
                <a:spcPts val="0"/>
              </a:spcBef>
              <a:spcAft>
                <a:spcPts val="0"/>
              </a:spcAft>
              <a:buNone/>
            </a:pPr>
            <a:r>
              <a:rPr lang="en" sz="900">
                <a:solidFill>
                  <a:schemeClr val="dk1"/>
                </a:solidFill>
                <a:latin typeface="Albert Sans"/>
                <a:ea typeface="Albert Sans"/>
                <a:cs typeface="Albert Sans"/>
                <a:sym typeface="Albert Sans"/>
              </a:rPr>
              <a:t>CREDITS: This presentation template was created by </a:t>
            </a:r>
            <a:r>
              <a:rPr b="1" lang="en" sz="900">
                <a:solidFill>
                  <a:schemeClr val="dk1"/>
                </a:solidFill>
                <a:uFill>
                  <a:noFill/>
                </a:uFill>
                <a:latin typeface="Albert Sans"/>
                <a:ea typeface="Albert Sans"/>
                <a:cs typeface="Albert Sans"/>
                <a:sym typeface="Albert Sans"/>
                <a:hlinkClick r:id="rId3">
                  <a:extLst>
                    <a:ext uri="{A12FA001-AC4F-418D-AE19-62706E023703}">
                      <ahyp:hlinkClr val="tx"/>
                    </a:ext>
                  </a:extLst>
                </a:hlinkClick>
              </a:rPr>
              <a:t>Slidesgo</a:t>
            </a:r>
            <a:r>
              <a:rPr lang="en" sz="900">
                <a:solidFill>
                  <a:schemeClr val="dk1"/>
                </a:solidFill>
                <a:latin typeface="Albert Sans"/>
                <a:ea typeface="Albert Sans"/>
                <a:cs typeface="Albert Sans"/>
                <a:sym typeface="Albert Sans"/>
              </a:rPr>
              <a:t>, and includes icons by </a:t>
            </a:r>
            <a:r>
              <a:rPr b="1" lang="en" sz="900">
                <a:solidFill>
                  <a:schemeClr val="dk1"/>
                </a:solidFill>
                <a:uFill>
                  <a:noFill/>
                </a:uFill>
                <a:latin typeface="Albert Sans"/>
                <a:ea typeface="Albert Sans"/>
                <a:cs typeface="Albert Sans"/>
                <a:sym typeface="Albert Sans"/>
                <a:hlinkClick r:id="rId4">
                  <a:extLst>
                    <a:ext uri="{A12FA001-AC4F-418D-AE19-62706E023703}">
                      <ahyp:hlinkClr val="tx"/>
                    </a:ext>
                  </a:extLst>
                </a:hlinkClick>
              </a:rPr>
              <a:t>Flaticon</a:t>
            </a:r>
            <a:r>
              <a:rPr b="1" lang="en" sz="900">
                <a:solidFill>
                  <a:schemeClr val="dk1"/>
                </a:solidFill>
                <a:latin typeface="Albert Sans"/>
                <a:ea typeface="Albert Sans"/>
                <a:cs typeface="Albert Sans"/>
                <a:sym typeface="Albert Sans"/>
              </a:rPr>
              <a:t> </a:t>
            </a:r>
            <a:r>
              <a:rPr lang="en" sz="900">
                <a:solidFill>
                  <a:schemeClr val="dk1"/>
                </a:solidFill>
                <a:latin typeface="Albert Sans"/>
                <a:ea typeface="Albert Sans"/>
                <a:cs typeface="Albert Sans"/>
                <a:sym typeface="Albert Sans"/>
              </a:rPr>
              <a:t>and infographics &amp; images by </a:t>
            </a:r>
            <a:r>
              <a:rPr b="1" lang="en" sz="900">
                <a:solidFill>
                  <a:schemeClr val="dk1"/>
                </a:solidFill>
                <a:uFill>
                  <a:noFill/>
                </a:uFill>
                <a:latin typeface="Albert Sans"/>
                <a:ea typeface="Albert Sans"/>
                <a:cs typeface="Albert Sans"/>
                <a:sym typeface="Albert Sans"/>
                <a:hlinkClick r:id="rId5">
                  <a:extLst>
                    <a:ext uri="{A12FA001-AC4F-418D-AE19-62706E023703}">
                      <ahyp:hlinkClr val="tx"/>
                    </a:ext>
                  </a:extLst>
                </a:hlinkClick>
              </a:rPr>
              <a:t>Freepik</a:t>
            </a:r>
            <a:endParaRPr b="1" sz="900">
              <a:solidFill>
                <a:schemeClr val="dk1"/>
              </a:solidFill>
              <a:latin typeface="Albert Sans"/>
              <a:ea typeface="Albert Sans"/>
              <a:cs typeface="Albert Sans"/>
              <a:sym typeface="Albert Sans"/>
            </a:endParaRPr>
          </a:p>
        </p:txBody>
      </p:sp>
    </p:spTree>
  </p:cSld>
  <p:clrMapOvr>
    <a:masterClrMapping/>
  </p:clrMapOvr>
</p:sldLayout>
</file>

<file path=ppt/slideLayouts/slideLayout16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ackground">
  <p:cSld name="BLANK_1_1_1_1_1_1_1">
    <p:bg>
      <p:bgPr>
        <a:solidFill>
          <a:schemeClr val="lt1"/>
        </a:solidFill>
      </p:bgPr>
    </p:bg>
    <p:spTree>
      <p:nvGrpSpPr>
        <p:cNvPr id="928" name="Shape 928"/>
        <p:cNvGrpSpPr/>
        <p:nvPr/>
      </p:nvGrpSpPr>
      <p:grpSpPr>
        <a:xfrm>
          <a:off x="0" y="0"/>
          <a:ext cx="0" cy="0"/>
          <a:chOff x="0" y="0"/>
          <a:chExt cx="0" cy="0"/>
        </a:xfrm>
      </p:grpSpPr>
      <p:pic>
        <p:nvPicPr>
          <p:cNvPr id="929" name="Google Shape;929;p167"/>
          <p:cNvPicPr preferRelativeResize="0"/>
          <p:nvPr/>
        </p:nvPicPr>
        <p:blipFill rotWithShape="1">
          <a:blip r:embed="rId2">
            <a:alphaModFix/>
          </a:blip>
          <a:srcRect b="-35825" l="-9163" r="66" t="13471"/>
          <a:stretch/>
        </p:blipFill>
        <p:spPr>
          <a:xfrm flipH="1">
            <a:off x="-10682" y="-2437"/>
            <a:ext cx="3321295" cy="5143500"/>
          </a:xfrm>
          <a:prstGeom prst="rect">
            <a:avLst/>
          </a:prstGeom>
          <a:noFill/>
          <a:ln>
            <a:noFill/>
          </a:ln>
        </p:spPr>
      </p:pic>
      <p:pic>
        <p:nvPicPr>
          <p:cNvPr id="930" name="Google Shape;930;p167"/>
          <p:cNvPicPr preferRelativeResize="0"/>
          <p:nvPr/>
        </p:nvPicPr>
        <p:blipFill rotWithShape="1">
          <a:blip r:embed="rId2">
            <a:alphaModFix/>
          </a:blip>
          <a:srcRect b="-108521" l="-324472" r="23393" t="44962"/>
          <a:stretch/>
        </p:blipFill>
        <p:spPr>
          <a:xfrm flipH="1" rot="10800000">
            <a:off x="-10680" y="-2437"/>
            <a:ext cx="9144080" cy="5148375"/>
          </a:xfrm>
          <a:prstGeom prst="rect">
            <a:avLst/>
          </a:prstGeom>
          <a:noFill/>
          <a:ln>
            <a:noFill/>
          </a:ln>
        </p:spPr>
      </p:pic>
    </p:spTree>
  </p:cSld>
  <p:clrMapOvr>
    <a:masterClrMapping/>
  </p:clrMapOvr>
</p:sldLayout>
</file>

<file path=ppt/slideLayouts/slideLayout16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ackground 1">
  <p:cSld name="BLANK_1_1_1_1_1_1_1_1">
    <p:bg>
      <p:bgPr>
        <a:solidFill>
          <a:schemeClr val="lt1"/>
        </a:solidFill>
      </p:bgPr>
    </p:bg>
    <p:spTree>
      <p:nvGrpSpPr>
        <p:cNvPr id="931" name="Shape 931"/>
        <p:cNvGrpSpPr/>
        <p:nvPr/>
      </p:nvGrpSpPr>
      <p:grpSpPr>
        <a:xfrm>
          <a:off x="0" y="0"/>
          <a:ext cx="0" cy="0"/>
          <a:chOff x="0" y="0"/>
          <a:chExt cx="0" cy="0"/>
        </a:xfrm>
      </p:grpSpPr>
      <p:pic>
        <p:nvPicPr>
          <p:cNvPr id="932" name="Google Shape;932;p168"/>
          <p:cNvPicPr preferRelativeResize="0"/>
          <p:nvPr/>
        </p:nvPicPr>
        <p:blipFill rotWithShape="1">
          <a:blip r:embed="rId2">
            <a:alphaModFix/>
          </a:blip>
          <a:srcRect b="-11633" l="-55210" r="55209" t="15563"/>
          <a:stretch/>
        </p:blipFill>
        <p:spPr>
          <a:xfrm>
            <a:off x="0" y="0"/>
            <a:ext cx="9144000" cy="5143500"/>
          </a:xfrm>
          <a:prstGeom prst="rect">
            <a:avLst/>
          </a:prstGeom>
          <a:noFill/>
          <a:ln>
            <a:noFill/>
          </a:ln>
        </p:spPr>
      </p:pic>
      <p:pic>
        <p:nvPicPr>
          <p:cNvPr id="933" name="Google Shape;933;p168"/>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Tree>
  </p:cSld>
  <p:clrMapOvr>
    <a:masterClrMapping/>
  </p:clrMapOvr>
</p:sldLayout>
</file>

<file path=ppt/slideLayouts/slideLayout163.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slide" type="title">
  <p:cSld name="TITLE">
    <p:bg>
      <p:bgPr>
        <a:solidFill>
          <a:schemeClr val="lt1"/>
        </a:solidFill>
      </p:bgPr>
    </p:bg>
    <p:spTree>
      <p:nvGrpSpPr>
        <p:cNvPr id="937" name="Shape 937"/>
        <p:cNvGrpSpPr/>
        <p:nvPr/>
      </p:nvGrpSpPr>
      <p:grpSpPr>
        <a:xfrm>
          <a:off x="0" y="0"/>
          <a:ext cx="0" cy="0"/>
          <a:chOff x="0" y="0"/>
          <a:chExt cx="0" cy="0"/>
        </a:xfrm>
      </p:grpSpPr>
      <p:pic>
        <p:nvPicPr>
          <p:cNvPr id="938" name="Google Shape;938;p170"/>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pic>
        <p:nvPicPr>
          <p:cNvPr id="939" name="Google Shape;939;p170"/>
          <p:cNvPicPr preferRelativeResize="0"/>
          <p:nvPr/>
        </p:nvPicPr>
        <p:blipFill rotWithShape="1">
          <a:blip r:embed="rId2">
            <a:alphaModFix/>
          </a:blip>
          <a:srcRect b="3880" l="-19689" r="19690" t="48"/>
          <a:stretch/>
        </p:blipFill>
        <p:spPr>
          <a:xfrm>
            <a:off x="0" y="0"/>
            <a:ext cx="9144000" cy="5143500"/>
          </a:xfrm>
          <a:prstGeom prst="rect">
            <a:avLst/>
          </a:prstGeom>
          <a:noFill/>
          <a:ln>
            <a:noFill/>
          </a:ln>
        </p:spPr>
      </p:pic>
      <p:sp>
        <p:nvSpPr>
          <p:cNvPr id="940" name="Google Shape;940;p170"/>
          <p:cNvSpPr txBox="1"/>
          <p:nvPr>
            <p:ph type="ctrTitle"/>
          </p:nvPr>
        </p:nvSpPr>
        <p:spPr>
          <a:xfrm>
            <a:off x="711750" y="1958600"/>
            <a:ext cx="4280100" cy="2649900"/>
          </a:xfrm>
          <a:prstGeom prst="rect">
            <a:avLst/>
          </a:prstGeom>
        </p:spPr>
        <p:txBody>
          <a:bodyPr anchor="t" anchorCtr="0" bIns="91425" lIns="91425" rIns="91425" spcFirstLastPara="1" tIns="91425" wrap="square">
            <a:noAutofit/>
          </a:bodyPr>
          <a:lstStyle>
            <a:lvl1pPr lvl="0">
              <a:lnSpc>
                <a:spcPct val="90000"/>
              </a:lnSpc>
              <a:spcBef>
                <a:spcPts val="0"/>
              </a:spcBef>
              <a:spcAft>
                <a:spcPts val="0"/>
              </a:spcAft>
              <a:buSzPts val="5200"/>
              <a:buNone/>
              <a:defRPr sz="9000"/>
            </a:lvl1pPr>
            <a:lvl2pPr algn="ctr" lvl="1">
              <a:spcBef>
                <a:spcPts val="0"/>
              </a:spcBef>
              <a:spcAft>
                <a:spcPts val="0"/>
              </a:spcAft>
              <a:buSzPts val="5200"/>
              <a:buNone/>
              <a:defRPr sz="5200"/>
            </a:lvl2pPr>
            <a:lvl3pPr algn="ctr" lvl="2">
              <a:spcBef>
                <a:spcPts val="0"/>
              </a:spcBef>
              <a:spcAft>
                <a:spcPts val="0"/>
              </a:spcAft>
              <a:buSzPts val="5200"/>
              <a:buNone/>
              <a:defRPr sz="5200"/>
            </a:lvl3pPr>
            <a:lvl4pPr algn="ctr" lvl="3">
              <a:spcBef>
                <a:spcPts val="0"/>
              </a:spcBef>
              <a:spcAft>
                <a:spcPts val="0"/>
              </a:spcAft>
              <a:buSzPts val="5200"/>
              <a:buNone/>
              <a:defRPr sz="5200"/>
            </a:lvl4pPr>
            <a:lvl5pPr algn="ctr" lvl="4">
              <a:spcBef>
                <a:spcPts val="0"/>
              </a:spcBef>
              <a:spcAft>
                <a:spcPts val="0"/>
              </a:spcAft>
              <a:buSzPts val="5200"/>
              <a:buNone/>
              <a:defRPr sz="5200"/>
            </a:lvl5pPr>
            <a:lvl6pPr algn="ctr" lvl="5">
              <a:spcBef>
                <a:spcPts val="0"/>
              </a:spcBef>
              <a:spcAft>
                <a:spcPts val="0"/>
              </a:spcAft>
              <a:buSzPts val="5200"/>
              <a:buNone/>
              <a:defRPr sz="5200"/>
            </a:lvl6pPr>
            <a:lvl7pPr algn="ctr" lvl="6">
              <a:spcBef>
                <a:spcPts val="0"/>
              </a:spcBef>
              <a:spcAft>
                <a:spcPts val="0"/>
              </a:spcAft>
              <a:buSzPts val="5200"/>
              <a:buNone/>
              <a:defRPr sz="5200"/>
            </a:lvl7pPr>
            <a:lvl8pPr algn="ctr" lvl="7">
              <a:spcBef>
                <a:spcPts val="0"/>
              </a:spcBef>
              <a:spcAft>
                <a:spcPts val="0"/>
              </a:spcAft>
              <a:buSzPts val="5200"/>
              <a:buNone/>
              <a:defRPr sz="5200"/>
            </a:lvl8pPr>
            <a:lvl9pPr algn="ctr" lvl="8">
              <a:spcBef>
                <a:spcPts val="0"/>
              </a:spcBef>
              <a:spcAft>
                <a:spcPts val="0"/>
              </a:spcAft>
              <a:buSzPts val="5200"/>
              <a:buNone/>
              <a:defRPr sz="5200"/>
            </a:lvl9pPr>
          </a:lstStyle>
          <a:p/>
        </p:txBody>
      </p:sp>
      <p:sp>
        <p:nvSpPr>
          <p:cNvPr id="941" name="Google Shape;941;p170"/>
          <p:cNvSpPr txBox="1"/>
          <p:nvPr>
            <p:ph idx="1" type="subTitle"/>
          </p:nvPr>
        </p:nvSpPr>
        <p:spPr>
          <a:xfrm>
            <a:off x="4572000" y="535000"/>
            <a:ext cx="3860400" cy="388200"/>
          </a:xfrm>
          <a:prstGeom prst="rect">
            <a:avLst/>
          </a:prstGeom>
        </p:spPr>
        <p:txBody>
          <a:bodyPr anchor="t" anchorCtr="0" bIns="91425" lIns="91425" rIns="91425" spcFirstLastPara="1" tIns="91425" wrap="square">
            <a:noAutofit/>
          </a:bodyPr>
          <a:lstStyle>
            <a:lvl1pPr algn="r" lvl="0">
              <a:lnSpc>
                <a:spcPct val="100000"/>
              </a:lnSpc>
              <a:spcBef>
                <a:spcPts val="0"/>
              </a:spcBef>
              <a:spcAft>
                <a:spcPts val="0"/>
              </a:spcAft>
              <a:buSzPts val="1200"/>
              <a:buNone/>
              <a:defRPr sz="1400"/>
            </a:lvl1pPr>
            <a:lvl2pPr algn="ctr" lvl="1">
              <a:lnSpc>
                <a:spcPct val="100000"/>
              </a:lnSpc>
              <a:spcBef>
                <a:spcPts val="0"/>
              </a:spcBef>
              <a:spcAft>
                <a:spcPts val="0"/>
              </a:spcAft>
              <a:buSzPts val="1800"/>
              <a:buNone/>
              <a:defRPr sz="1800"/>
            </a:lvl2pPr>
            <a:lvl3pPr algn="ctr" lvl="2">
              <a:lnSpc>
                <a:spcPct val="100000"/>
              </a:lnSpc>
              <a:spcBef>
                <a:spcPts val="0"/>
              </a:spcBef>
              <a:spcAft>
                <a:spcPts val="0"/>
              </a:spcAft>
              <a:buSzPts val="1800"/>
              <a:buNone/>
              <a:defRPr sz="1800"/>
            </a:lvl3pPr>
            <a:lvl4pPr algn="ctr" lvl="3">
              <a:lnSpc>
                <a:spcPct val="100000"/>
              </a:lnSpc>
              <a:spcBef>
                <a:spcPts val="0"/>
              </a:spcBef>
              <a:spcAft>
                <a:spcPts val="0"/>
              </a:spcAft>
              <a:buSzPts val="1800"/>
              <a:buNone/>
              <a:defRPr sz="1800"/>
            </a:lvl4pPr>
            <a:lvl5pPr algn="ctr" lvl="4">
              <a:lnSpc>
                <a:spcPct val="100000"/>
              </a:lnSpc>
              <a:spcBef>
                <a:spcPts val="0"/>
              </a:spcBef>
              <a:spcAft>
                <a:spcPts val="0"/>
              </a:spcAft>
              <a:buSzPts val="1800"/>
              <a:buNone/>
              <a:defRPr sz="1800"/>
            </a:lvl5pPr>
            <a:lvl6pPr algn="ctr" lvl="5">
              <a:lnSpc>
                <a:spcPct val="100000"/>
              </a:lnSpc>
              <a:spcBef>
                <a:spcPts val="0"/>
              </a:spcBef>
              <a:spcAft>
                <a:spcPts val="0"/>
              </a:spcAft>
              <a:buSzPts val="1800"/>
              <a:buNone/>
              <a:defRPr sz="1800"/>
            </a:lvl6pPr>
            <a:lvl7pPr algn="ctr" lvl="6">
              <a:lnSpc>
                <a:spcPct val="100000"/>
              </a:lnSpc>
              <a:spcBef>
                <a:spcPts val="0"/>
              </a:spcBef>
              <a:spcAft>
                <a:spcPts val="0"/>
              </a:spcAft>
              <a:buSzPts val="1800"/>
              <a:buNone/>
              <a:defRPr sz="1800"/>
            </a:lvl7pPr>
            <a:lvl8pPr algn="ctr" lvl="7">
              <a:lnSpc>
                <a:spcPct val="100000"/>
              </a:lnSpc>
              <a:spcBef>
                <a:spcPts val="0"/>
              </a:spcBef>
              <a:spcAft>
                <a:spcPts val="0"/>
              </a:spcAft>
              <a:buSzPts val="1800"/>
              <a:buNone/>
              <a:defRPr sz="1800"/>
            </a:lvl8pPr>
            <a:lvl9pPr algn="ctr" lvl="8">
              <a:lnSpc>
                <a:spcPct val="100000"/>
              </a:lnSpc>
              <a:spcBef>
                <a:spcPts val="0"/>
              </a:spcBef>
              <a:spcAft>
                <a:spcPts val="0"/>
              </a:spcAft>
              <a:buSzPts val="1800"/>
              <a:buNone/>
              <a:defRPr sz="1800"/>
            </a:lvl9pPr>
          </a:lstStyle>
          <a:p/>
        </p:txBody>
      </p:sp>
    </p:spTree>
  </p:cSld>
  <p:clrMapOvr>
    <a:masterClrMapping/>
  </p:clrMapOvr>
</p:sldLayout>
</file>

<file path=ppt/slideLayouts/slideLayout16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header" type="secHead">
  <p:cSld name="SECTION_HEADER">
    <p:bg>
      <p:bgPr>
        <a:solidFill>
          <a:schemeClr val="lt1"/>
        </a:solidFill>
      </p:bgPr>
    </p:bg>
    <p:spTree>
      <p:nvGrpSpPr>
        <p:cNvPr id="942" name="Shape 942"/>
        <p:cNvGrpSpPr/>
        <p:nvPr/>
      </p:nvGrpSpPr>
      <p:grpSpPr>
        <a:xfrm>
          <a:off x="0" y="0"/>
          <a:ext cx="0" cy="0"/>
          <a:chOff x="0" y="0"/>
          <a:chExt cx="0" cy="0"/>
        </a:xfrm>
      </p:grpSpPr>
      <p:pic>
        <p:nvPicPr>
          <p:cNvPr id="943" name="Google Shape;943;p171"/>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944" name="Google Shape;944;p171"/>
          <p:cNvPicPr preferRelativeResize="0"/>
          <p:nvPr/>
        </p:nvPicPr>
        <p:blipFill rotWithShape="1">
          <a:blip r:embed="rId3">
            <a:alphaModFix/>
          </a:blip>
          <a:srcRect b="-40" l="52" r="-9" t="30"/>
          <a:stretch/>
        </p:blipFill>
        <p:spPr>
          <a:xfrm rot="10800000">
            <a:off x="5864950" y="-3275"/>
            <a:ext cx="3279050" cy="5146775"/>
          </a:xfrm>
          <a:prstGeom prst="rect">
            <a:avLst/>
          </a:prstGeom>
          <a:noFill/>
          <a:ln>
            <a:noFill/>
          </a:ln>
        </p:spPr>
      </p:pic>
      <p:sp>
        <p:nvSpPr>
          <p:cNvPr id="945" name="Google Shape;945;p171"/>
          <p:cNvSpPr txBox="1"/>
          <p:nvPr>
            <p:ph type="title"/>
          </p:nvPr>
        </p:nvSpPr>
        <p:spPr>
          <a:xfrm>
            <a:off x="715100" y="3328050"/>
            <a:ext cx="7708800" cy="1253700"/>
          </a:xfrm>
          <a:prstGeom prst="rect">
            <a:avLst/>
          </a:prstGeom>
        </p:spPr>
        <p:txBody>
          <a:bodyPr anchor="t" anchorCtr="0" bIns="91425" lIns="91425" rIns="91425" spcFirstLastPara="1" tIns="91425" wrap="square">
            <a:noAutofit/>
          </a:bodyPr>
          <a:lstStyle>
            <a:lvl1pPr lvl="0">
              <a:spcBef>
                <a:spcPts val="0"/>
              </a:spcBef>
              <a:spcAft>
                <a:spcPts val="0"/>
              </a:spcAft>
              <a:buSzPts val="3600"/>
              <a:buNone/>
              <a:defRPr sz="7000"/>
            </a:lvl1pPr>
            <a:lvl2pPr algn="ctr" lvl="1">
              <a:spcBef>
                <a:spcPts val="0"/>
              </a:spcBef>
              <a:spcAft>
                <a:spcPts val="0"/>
              </a:spcAft>
              <a:buSzPts val="3600"/>
              <a:buNone/>
              <a:defRPr sz="3600"/>
            </a:lvl2pPr>
            <a:lvl3pPr algn="ctr" lvl="2">
              <a:spcBef>
                <a:spcPts val="0"/>
              </a:spcBef>
              <a:spcAft>
                <a:spcPts val="0"/>
              </a:spcAft>
              <a:buSzPts val="3600"/>
              <a:buNone/>
              <a:defRPr sz="3600"/>
            </a:lvl3pPr>
            <a:lvl4pPr algn="ctr" lvl="3">
              <a:spcBef>
                <a:spcPts val="0"/>
              </a:spcBef>
              <a:spcAft>
                <a:spcPts val="0"/>
              </a:spcAft>
              <a:buSzPts val="3600"/>
              <a:buNone/>
              <a:defRPr sz="3600"/>
            </a:lvl4pPr>
            <a:lvl5pPr algn="ctr" lvl="4">
              <a:spcBef>
                <a:spcPts val="0"/>
              </a:spcBef>
              <a:spcAft>
                <a:spcPts val="0"/>
              </a:spcAft>
              <a:buSzPts val="3600"/>
              <a:buNone/>
              <a:defRPr sz="3600"/>
            </a:lvl5pPr>
            <a:lvl6pPr algn="ctr" lvl="5">
              <a:spcBef>
                <a:spcPts val="0"/>
              </a:spcBef>
              <a:spcAft>
                <a:spcPts val="0"/>
              </a:spcAft>
              <a:buSzPts val="3600"/>
              <a:buNone/>
              <a:defRPr sz="3600"/>
            </a:lvl6pPr>
            <a:lvl7pPr algn="ctr" lvl="6">
              <a:spcBef>
                <a:spcPts val="0"/>
              </a:spcBef>
              <a:spcAft>
                <a:spcPts val="0"/>
              </a:spcAft>
              <a:buSzPts val="3600"/>
              <a:buNone/>
              <a:defRPr sz="3600"/>
            </a:lvl7pPr>
            <a:lvl8pPr algn="ctr" lvl="7">
              <a:spcBef>
                <a:spcPts val="0"/>
              </a:spcBef>
              <a:spcAft>
                <a:spcPts val="0"/>
              </a:spcAft>
              <a:buSzPts val="3600"/>
              <a:buNone/>
              <a:defRPr sz="3600"/>
            </a:lvl8pPr>
            <a:lvl9pPr algn="ctr" lvl="8">
              <a:spcBef>
                <a:spcPts val="0"/>
              </a:spcBef>
              <a:spcAft>
                <a:spcPts val="0"/>
              </a:spcAft>
              <a:buSzPts val="3600"/>
              <a:buNone/>
              <a:defRPr sz="3600"/>
            </a:lvl9pPr>
          </a:lstStyle>
          <a:p/>
        </p:txBody>
      </p:sp>
      <p:sp>
        <p:nvSpPr>
          <p:cNvPr id="946" name="Google Shape;946;p171"/>
          <p:cNvSpPr txBox="1"/>
          <p:nvPr>
            <p:ph hasCustomPrompt="1" idx="2" type="title"/>
          </p:nvPr>
        </p:nvSpPr>
        <p:spPr>
          <a:xfrm>
            <a:off x="715100" y="2074250"/>
            <a:ext cx="7708800" cy="1253700"/>
          </a:xfrm>
          <a:prstGeom prst="rect">
            <a:avLst/>
          </a:prstGeom>
        </p:spPr>
        <p:txBody>
          <a:bodyPr anchor="b" anchorCtr="0" bIns="91425" lIns="91425" rIns="91425" spcFirstLastPara="1" tIns="91425" wrap="square">
            <a:noAutofit/>
          </a:bodyPr>
          <a:lstStyle>
            <a:lvl1pPr lvl="0">
              <a:spcBef>
                <a:spcPts val="0"/>
              </a:spcBef>
              <a:spcAft>
                <a:spcPts val="0"/>
              </a:spcAft>
              <a:buClr>
                <a:schemeClr val="lt2"/>
              </a:buClr>
              <a:buSzPts val="6000"/>
              <a:buNone/>
              <a:defRPr sz="7000">
                <a:solidFill>
                  <a:schemeClr val="lt2"/>
                </a:solidFill>
              </a:defRPr>
            </a:lvl1pPr>
            <a:lvl2pPr algn="ctr" lvl="1">
              <a:spcBef>
                <a:spcPts val="0"/>
              </a:spcBef>
              <a:spcAft>
                <a:spcPts val="0"/>
              </a:spcAft>
              <a:buClr>
                <a:schemeClr val="lt2"/>
              </a:buClr>
              <a:buSzPts val="6000"/>
              <a:buNone/>
              <a:defRPr sz="6000">
                <a:solidFill>
                  <a:schemeClr val="lt2"/>
                </a:solidFill>
              </a:defRPr>
            </a:lvl2pPr>
            <a:lvl3pPr algn="ctr" lvl="2">
              <a:spcBef>
                <a:spcPts val="0"/>
              </a:spcBef>
              <a:spcAft>
                <a:spcPts val="0"/>
              </a:spcAft>
              <a:buClr>
                <a:schemeClr val="lt2"/>
              </a:buClr>
              <a:buSzPts val="6000"/>
              <a:buNone/>
              <a:defRPr sz="6000">
                <a:solidFill>
                  <a:schemeClr val="lt2"/>
                </a:solidFill>
              </a:defRPr>
            </a:lvl3pPr>
            <a:lvl4pPr algn="ctr" lvl="3">
              <a:spcBef>
                <a:spcPts val="0"/>
              </a:spcBef>
              <a:spcAft>
                <a:spcPts val="0"/>
              </a:spcAft>
              <a:buClr>
                <a:schemeClr val="lt2"/>
              </a:buClr>
              <a:buSzPts val="6000"/>
              <a:buNone/>
              <a:defRPr sz="6000">
                <a:solidFill>
                  <a:schemeClr val="lt2"/>
                </a:solidFill>
              </a:defRPr>
            </a:lvl4pPr>
            <a:lvl5pPr algn="ctr" lvl="4">
              <a:spcBef>
                <a:spcPts val="0"/>
              </a:spcBef>
              <a:spcAft>
                <a:spcPts val="0"/>
              </a:spcAft>
              <a:buClr>
                <a:schemeClr val="lt2"/>
              </a:buClr>
              <a:buSzPts val="6000"/>
              <a:buNone/>
              <a:defRPr sz="6000">
                <a:solidFill>
                  <a:schemeClr val="lt2"/>
                </a:solidFill>
              </a:defRPr>
            </a:lvl5pPr>
            <a:lvl6pPr algn="ctr" lvl="5">
              <a:spcBef>
                <a:spcPts val="0"/>
              </a:spcBef>
              <a:spcAft>
                <a:spcPts val="0"/>
              </a:spcAft>
              <a:buClr>
                <a:schemeClr val="lt2"/>
              </a:buClr>
              <a:buSzPts val="6000"/>
              <a:buNone/>
              <a:defRPr sz="6000">
                <a:solidFill>
                  <a:schemeClr val="lt2"/>
                </a:solidFill>
              </a:defRPr>
            </a:lvl6pPr>
            <a:lvl7pPr algn="ctr" lvl="6">
              <a:spcBef>
                <a:spcPts val="0"/>
              </a:spcBef>
              <a:spcAft>
                <a:spcPts val="0"/>
              </a:spcAft>
              <a:buClr>
                <a:schemeClr val="lt2"/>
              </a:buClr>
              <a:buSzPts val="6000"/>
              <a:buNone/>
              <a:defRPr sz="6000">
                <a:solidFill>
                  <a:schemeClr val="lt2"/>
                </a:solidFill>
              </a:defRPr>
            </a:lvl7pPr>
            <a:lvl8pPr algn="ctr" lvl="7">
              <a:spcBef>
                <a:spcPts val="0"/>
              </a:spcBef>
              <a:spcAft>
                <a:spcPts val="0"/>
              </a:spcAft>
              <a:buClr>
                <a:schemeClr val="lt2"/>
              </a:buClr>
              <a:buSzPts val="6000"/>
              <a:buNone/>
              <a:defRPr sz="6000">
                <a:solidFill>
                  <a:schemeClr val="lt2"/>
                </a:solidFill>
              </a:defRPr>
            </a:lvl8pPr>
            <a:lvl9pPr algn="ctr" lvl="8">
              <a:spcBef>
                <a:spcPts val="0"/>
              </a:spcBef>
              <a:spcAft>
                <a:spcPts val="0"/>
              </a:spcAft>
              <a:buClr>
                <a:schemeClr val="lt2"/>
              </a:buClr>
              <a:buSzPts val="6000"/>
              <a:buNone/>
              <a:defRPr sz="6000">
                <a:solidFill>
                  <a:schemeClr val="lt2"/>
                </a:solidFill>
              </a:defRPr>
            </a:lvl9pPr>
          </a:lstStyle>
          <a:p>
            <a:r>
              <a:t>xx%</a:t>
            </a:r>
          </a:p>
        </p:txBody>
      </p:sp>
      <p:sp>
        <p:nvSpPr>
          <p:cNvPr id="947" name="Google Shape;947;p171"/>
          <p:cNvSpPr txBox="1"/>
          <p:nvPr>
            <p:ph idx="1" type="subTitle"/>
          </p:nvPr>
        </p:nvSpPr>
        <p:spPr>
          <a:xfrm>
            <a:off x="4572000" y="535000"/>
            <a:ext cx="3856800" cy="3882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16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body" type="tx">
  <p:cSld name="TITLE_AND_BODY">
    <p:bg>
      <p:bgPr>
        <a:solidFill>
          <a:schemeClr val="lt1"/>
        </a:solidFill>
      </p:bgPr>
    </p:bg>
    <p:spTree>
      <p:nvGrpSpPr>
        <p:cNvPr id="948" name="Shape 948"/>
        <p:cNvGrpSpPr/>
        <p:nvPr/>
      </p:nvGrpSpPr>
      <p:grpSpPr>
        <a:xfrm>
          <a:off x="0" y="0"/>
          <a:ext cx="0" cy="0"/>
          <a:chOff x="0" y="0"/>
          <a:chExt cx="0" cy="0"/>
        </a:xfrm>
      </p:grpSpPr>
      <p:pic>
        <p:nvPicPr>
          <p:cNvPr id="949" name="Google Shape;949;p172"/>
          <p:cNvPicPr preferRelativeResize="0"/>
          <p:nvPr/>
        </p:nvPicPr>
        <p:blipFill rotWithShape="1">
          <a:blip r:embed="rId2">
            <a:alphaModFix/>
          </a:blip>
          <a:srcRect b="41635" l="217172" r="277747" t="-83399"/>
          <a:stretch/>
        </p:blipFill>
        <p:spPr>
          <a:xfrm>
            <a:off x="1325" y="-1637"/>
            <a:ext cx="9141450" cy="5146775"/>
          </a:xfrm>
          <a:prstGeom prst="rect">
            <a:avLst/>
          </a:prstGeom>
          <a:noFill/>
          <a:ln>
            <a:noFill/>
          </a:ln>
        </p:spPr>
      </p:pic>
      <p:sp>
        <p:nvSpPr>
          <p:cNvPr id="950" name="Google Shape;950;p172"/>
          <p:cNvSpPr txBox="1"/>
          <p:nvPr>
            <p:ph type="title"/>
          </p:nvPr>
        </p:nvSpPr>
        <p:spPr>
          <a:xfrm>
            <a:off x="715100" y="535000"/>
            <a:ext cx="3856800" cy="9489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951" name="Google Shape;951;p172"/>
          <p:cNvSpPr txBox="1"/>
          <p:nvPr>
            <p:ph idx="1" type="body"/>
          </p:nvPr>
        </p:nvSpPr>
        <p:spPr>
          <a:xfrm>
            <a:off x="715100" y="1636300"/>
            <a:ext cx="3856800" cy="18948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
        <p:nvSpPr>
          <p:cNvPr id="952" name="Google Shape;952;p172"/>
          <p:cNvSpPr/>
          <p:nvPr>
            <p:ph idx="2" type="pic"/>
          </p:nvPr>
        </p:nvSpPr>
        <p:spPr>
          <a:xfrm>
            <a:off x="5715175" y="75"/>
            <a:ext cx="3429000" cy="5143500"/>
          </a:xfrm>
          <a:prstGeom prst="rect">
            <a:avLst/>
          </a:prstGeom>
          <a:noFill/>
          <a:ln>
            <a:noFill/>
          </a:ln>
        </p:spPr>
      </p:sp>
    </p:spTree>
  </p:cSld>
  <p:clrMapOvr>
    <a:masterClrMapping/>
  </p:clrMapOvr>
</p:sldLayout>
</file>

<file path=ppt/slideLayouts/slideLayout16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wo columns" type="twoColTx">
  <p:cSld name="TITLE_AND_TWO_COLUMNS">
    <p:bg>
      <p:bgPr>
        <a:solidFill>
          <a:schemeClr val="lt1"/>
        </a:solidFill>
      </p:bgPr>
    </p:bg>
    <p:spTree>
      <p:nvGrpSpPr>
        <p:cNvPr id="953" name="Shape 953"/>
        <p:cNvGrpSpPr/>
        <p:nvPr/>
      </p:nvGrpSpPr>
      <p:grpSpPr>
        <a:xfrm>
          <a:off x="0" y="0"/>
          <a:ext cx="0" cy="0"/>
          <a:chOff x="0" y="0"/>
          <a:chExt cx="0" cy="0"/>
        </a:xfrm>
      </p:grpSpPr>
      <p:pic>
        <p:nvPicPr>
          <p:cNvPr id="954" name="Google Shape;954;p173"/>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
        <p:nvSpPr>
          <p:cNvPr id="955" name="Google Shape;955;p173"/>
          <p:cNvSpPr txBox="1"/>
          <p:nvPr>
            <p:ph idx="1" type="subTitle"/>
          </p:nvPr>
        </p:nvSpPr>
        <p:spPr>
          <a:xfrm>
            <a:off x="1189750" y="1742900"/>
            <a:ext cx="2907600" cy="21798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956" name="Google Shape;956;p173"/>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957" name="Google Shape;957;p173"/>
          <p:cNvSpPr txBox="1"/>
          <p:nvPr>
            <p:ph idx="2" type="subTitle"/>
          </p:nvPr>
        </p:nvSpPr>
        <p:spPr>
          <a:xfrm>
            <a:off x="5046650" y="1742900"/>
            <a:ext cx="2907600" cy="21798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16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type="titleOnly">
  <p:cSld name="TITLE_ONLY">
    <p:bg>
      <p:bgPr>
        <a:solidFill>
          <a:schemeClr val="lt1"/>
        </a:solidFill>
      </p:bgPr>
    </p:bg>
    <p:spTree>
      <p:nvGrpSpPr>
        <p:cNvPr id="958" name="Shape 958"/>
        <p:cNvGrpSpPr/>
        <p:nvPr/>
      </p:nvGrpSpPr>
      <p:grpSpPr>
        <a:xfrm>
          <a:off x="0" y="0"/>
          <a:ext cx="0" cy="0"/>
          <a:chOff x="0" y="0"/>
          <a:chExt cx="0" cy="0"/>
        </a:xfrm>
      </p:grpSpPr>
      <p:pic>
        <p:nvPicPr>
          <p:cNvPr id="959" name="Google Shape;959;p174"/>
          <p:cNvPicPr preferRelativeResize="0"/>
          <p:nvPr/>
        </p:nvPicPr>
        <p:blipFill rotWithShape="1">
          <a:blip r:embed="rId2">
            <a:alphaModFix/>
          </a:blip>
          <a:srcRect b="47851" l="107460" r="439313" t="-108210"/>
          <a:stretch/>
        </p:blipFill>
        <p:spPr>
          <a:xfrm rot="10800000">
            <a:off x="1325" y="-1637"/>
            <a:ext cx="9141450" cy="5146775"/>
          </a:xfrm>
          <a:prstGeom prst="rect">
            <a:avLst/>
          </a:prstGeom>
          <a:noFill/>
          <a:ln>
            <a:noFill/>
          </a:ln>
        </p:spPr>
      </p:pic>
      <p:sp>
        <p:nvSpPr>
          <p:cNvPr id="960" name="Google Shape;960;p174"/>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16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One column text">
  <p:cSld name="ONE_COLUMN_TEXT">
    <p:bg>
      <p:bgPr>
        <a:solidFill>
          <a:schemeClr val="lt1"/>
        </a:solidFill>
      </p:bgPr>
    </p:bg>
    <p:spTree>
      <p:nvGrpSpPr>
        <p:cNvPr id="961" name="Shape 961"/>
        <p:cNvGrpSpPr/>
        <p:nvPr/>
      </p:nvGrpSpPr>
      <p:grpSpPr>
        <a:xfrm>
          <a:off x="0" y="0"/>
          <a:ext cx="0" cy="0"/>
          <a:chOff x="0" y="0"/>
          <a:chExt cx="0" cy="0"/>
        </a:xfrm>
      </p:grpSpPr>
      <p:pic>
        <p:nvPicPr>
          <p:cNvPr id="962" name="Google Shape;962;p175"/>
          <p:cNvPicPr preferRelativeResize="0"/>
          <p:nvPr/>
        </p:nvPicPr>
        <p:blipFill rotWithShape="1">
          <a:blip r:embed="rId2">
            <a:alphaModFix/>
          </a:blip>
          <a:srcRect b="34585" l="148130" r="274897" t="-50527"/>
          <a:stretch/>
        </p:blipFill>
        <p:spPr>
          <a:xfrm>
            <a:off x="1325" y="-1637"/>
            <a:ext cx="9141450" cy="5146775"/>
          </a:xfrm>
          <a:prstGeom prst="rect">
            <a:avLst/>
          </a:prstGeom>
          <a:noFill/>
          <a:ln>
            <a:noFill/>
          </a:ln>
        </p:spPr>
      </p:pic>
      <p:sp>
        <p:nvSpPr>
          <p:cNvPr id="963" name="Google Shape;963;p175"/>
          <p:cNvSpPr txBox="1"/>
          <p:nvPr>
            <p:ph type="title"/>
          </p:nvPr>
        </p:nvSpPr>
        <p:spPr>
          <a:xfrm>
            <a:off x="715100" y="535000"/>
            <a:ext cx="3856800" cy="9540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964" name="Google Shape;964;p175"/>
          <p:cNvSpPr txBox="1"/>
          <p:nvPr>
            <p:ph idx="1" type="body"/>
          </p:nvPr>
        </p:nvSpPr>
        <p:spPr>
          <a:xfrm>
            <a:off x="715100" y="1641400"/>
            <a:ext cx="3856800" cy="7263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
        <p:nvSpPr>
          <p:cNvPr id="965" name="Google Shape;965;p175"/>
          <p:cNvSpPr/>
          <p:nvPr>
            <p:ph idx="2" type="pic"/>
          </p:nvPr>
        </p:nvSpPr>
        <p:spPr>
          <a:xfrm>
            <a:off x="5714900" y="-75"/>
            <a:ext cx="3429000" cy="5143500"/>
          </a:xfrm>
          <a:prstGeom prst="rect">
            <a:avLst/>
          </a:prstGeom>
          <a:noFill/>
          <a:ln>
            <a:noFill/>
          </a:ln>
        </p:spPr>
      </p:sp>
    </p:spTree>
  </p:cSld>
  <p:clrMapOvr>
    <a:masterClrMapping/>
  </p:clrMapOvr>
</p:sldLayout>
</file>

<file path=ppt/slideLayouts/slideLayout16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Main point">
  <p:cSld name="MAIN_POINT">
    <p:bg>
      <p:bgPr>
        <a:solidFill>
          <a:schemeClr val="lt1"/>
        </a:solidFill>
      </p:bgPr>
    </p:bg>
    <p:spTree>
      <p:nvGrpSpPr>
        <p:cNvPr id="966" name="Shape 966"/>
        <p:cNvGrpSpPr/>
        <p:nvPr/>
      </p:nvGrpSpPr>
      <p:grpSpPr>
        <a:xfrm>
          <a:off x="0" y="0"/>
          <a:ext cx="0" cy="0"/>
          <a:chOff x="0" y="0"/>
          <a:chExt cx="0" cy="0"/>
        </a:xfrm>
      </p:grpSpPr>
      <p:pic>
        <p:nvPicPr>
          <p:cNvPr id="967" name="Google Shape;967;p176"/>
          <p:cNvPicPr preferRelativeResize="0"/>
          <p:nvPr/>
        </p:nvPicPr>
        <p:blipFill rotWithShape="1">
          <a:blip r:embed="rId2">
            <a:alphaModFix/>
          </a:blip>
          <a:srcRect b="3880" l="-19689" r="19690" t="48"/>
          <a:stretch/>
        </p:blipFill>
        <p:spPr>
          <a:xfrm>
            <a:off x="0" y="0"/>
            <a:ext cx="9144000" cy="5143500"/>
          </a:xfrm>
          <a:prstGeom prst="rect">
            <a:avLst/>
          </a:prstGeom>
          <a:noFill/>
          <a:ln>
            <a:noFill/>
          </a:ln>
        </p:spPr>
      </p:pic>
      <p:sp>
        <p:nvSpPr>
          <p:cNvPr id="968" name="Google Shape;968;p176"/>
          <p:cNvSpPr txBox="1"/>
          <p:nvPr>
            <p:ph type="title"/>
          </p:nvPr>
        </p:nvSpPr>
        <p:spPr>
          <a:xfrm>
            <a:off x="715100" y="535000"/>
            <a:ext cx="7713900" cy="2317200"/>
          </a:xfrm>
          <a:prstGeom prst="rect">
            <a:avLst/>
          </a:prstGeom>
        </p:spPr>
        <p:txBody>
          <a:bodyPr anchor="t" anchorCtr="0" bIns="91425" lIns="91425" rIns="91425" spcFirstLastPara="1" tIns="91425" wrap="square">
            <a:noAutofit/>
          </a:bodyPr>
          <a:lstStyle>
            <a:lvl1pPr lvl="0">
              <a:spcBef>
                <a:spcPts val="0"/>
              </a:spcBef>
              <a:spcAft>
                <a:spcPts val="0"/>
              </a:spcAft>
              <a:buSzPts val="6000"/>
              <a:buNone/>
              <a:defRPr sz="7000"/>
            </a:lvl1pPr>
            <a:lvl2pPr algn="ctr" lvl="1">
              <a:spcBef>
                <a:spcPts val="0"/>
              </a:spcBef>
              <a:spcAft>
                <a:spcPts val="0"/>
              </a:spcAft>
              <a:buSzPts val="6000"/>
              <a:buNone/>
              <a:defRPr sz="6000"/>
            </a:lvl2pPr>
            <a:lvl3pPr algn="ctr" lvl="2">
              <a:spcBef>
                <a:spcPts val="0"/>
              </a:spcBef>
              <a:spcAft>
                <a:spcPts val="0"/>
              </a:spcAft>
              <a:buSzPts val="6000"/>
              <a:buNone/>
              <a:defRPr sz="6000"/>
            </a:lvl3pPr>
            <a:lvl4pPr algn="ctr" lvl="3">
              <a:spcBef>
                <a:spcPts val="0"/>
              </a:spcBef>
              <a:spcAft>
                <a:spcPts val="0"/>
              </a:spcAft>
              <a:buSzPts val="6000"/>
              <a:buNone/>
              <a:defRPr sz="6000"/>
            </a:lvl4pPr>
            <a:lvl5pPr algn="ctr" lvl="4">
              <a:spcBef>
                <a:spcPts val="0"/>
              </a:spcBef>
              <a:spcAft>
                <a:spcPts val="0"/>
              </a:spcAft>
              <a:buSzPts val="6000"/>
              <a:buNone/>
              <a:defRPr sz="6000"/>
            </a:lvl5pPr>
            <a:lvl6pPr algn="ctr" lvl="5">
              <a:spcBef>
                <a:spcPts val="0"/>
              </a:spcBef>
              <a:spcAft>
                <a:spcPts val="0"/>
              </a:spcAft>
              <a:buSzPts val="6000"/>
              <a:buNone/>
              <a:defRPr sz="6000"/>
            </a:lvl6pPr>
            <a:lvl7pPr algn="ctr" lvl="6">
              <a:spcBef>
                <a:spcPts val="0"/>
              </a:spcBef>
              <a:spcAft>
                <a:spcPts val="0"/>
              </a:spcAft>
              <a:buSzPts val="6000"/>
              <a:buNone/>
              <a:defRPr sz="6000"/>
            </a:lvl7pPr>
            <a:lvl8pPr algn="ctr" lvl="7">
              <a:spcBef>
                <a:spcPts val="0"/>
              </a:spcBef>
              <a:spcAft>
                <a:spcPts val="0"/>
              </a:spcAft>
              <a:buSzPts val="6000"/>
              <a:buNone/>
              <a:defRPr sz="6000"/>
            </a:lvl8pPr>
            <a:lvl9pPr algn="ctr" lvl="8">
              <a:spcBef>
                <a:spcPts val="0"/>
              </a:spcBef>
              <a:spcAft>
                <a:spcPts val="0"/>
              </a:spcAft>
              <a:buSzPts val="6000"/>
              <a:buNone/>
              <a:defRPr sz="6000"/>
            </a:lvl9pPr>
          </a:lstStyle>
          <a:p/>
        </p:txBody>
      </p:sp>
    </p:spTree>
  </p:cSld>
  <p:clrMapOvr>
    <a:masterClrMapping/>
  </p:clrMapOvr>
</p:sldLayout>
</file>

<file path=ppt/slideLayouts/slideLayout17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title and description">
  <p:cSld name="SECTION_TITLE_AND_DESCRIPTION">
    <p:bg>
      <p:bgPr>
        <a:solidFill>
          <a:schemeClr val="lt1"/>
        </a:solidFill>
      </p:bgPr>
    </p:bg>
    <p:spTree>
      <p:nvGrpSpPr>
        <p:cNvPr id="969" name="Shape 969"/>
        <p:cNvGrpSpPr/>
        <p:nvPr/>
      </p:nvGrpSpPr>
      <p:grpSpPr>
        <a:xfrm>
          <a:off x="0" y="0"/>
          <a:ext cx="0" cy="0"/>
          <a:chOff x="0" y="0"/>
          <a:chExt cx="0" cy="0"/>
        </a:xfrm>
      </p:grpSpPr>
      <p:pic>
        <p:nvPicPr>
          <p:cNvPr id="970" name="Google Shape;970;p177"/>
          <p:cNvPicPr preferRelativeResize="0"/>
          <p:nvPr/>
        </p:nvPicPr>
        <p:blipFill rotWithShape="1">
          <a:blip r:embed="rId2">
            <a:alphaModFix/>
          </a:blip>
          <a:srcRect b="-46104" l="7043" r="-48486" t="10220"/>
          <a:stretch/>
        </p:blipFill>
        <p:spPr>
          <a:xfrm flipH="1" rot="10800000">
            <a:off x="-12" y="-2285"/>
            <a:ext cx="9144000" cy="5148070"/>
          </a:xfrm>
          <a:prstGeom prst="rect">
            <a:avLst/>
          </a:prstGeom>
          <a:noFill/>
          <a:ln>
            <a:noFill/>
          </a:ln>
        </p:spPr>
      </p:pic>
      <p:sp>
        <p:nvSpPr>
          <p:cNvPr id="971" name="Google Shape;971;p177"/>
          <p:cNvSpPr txBox="1"/>
          <p:nvPr>
            <p:ph type="title"/>
          </p:nvPr>
        </p:nvSpPr>
        <p:spPr>
          <a:xfrm>
            <a:off x="720000" y="535000"/>
            <a:ext cx="5925300" cy="1250400"/>
          </a:xfrm>
          <a:prstGeom prst="rect">
            <a:avLst/>
          </a:prstGeom>
        </p:spPr>
        <p:txBody>
          <a:bodyPr anchor="t" anchorCtr="0" bIns="91425" lIns="91425" rIns="91425" spcFirstLastPara="1" tIns="91425" wrap="square">
            <a:noAutofit/>
          </a:bodyPr>
          <a:lstStyle>
            <a:lvl1pPr lvl="0">
              <a:spcBef>
                <a:spcPts val="0"/>
              </a:spcBef>
              <a:spcAft>
                <a:spcPts val="0"/>
              </a:spcAft>
              <a:buSzPts val="3600"/>
              <a:buNone/>
              <a:defRPr sz="7000"/>
            </a:lvl1pPr>
            <a:lvl2pPr algn="ctr" lvl="1">
              <a:spcBef>
                <a:spcPts val="0"/>
              </a:spcBef>
              <a:spcAft>
                <a:spcPts val="0"/>
              </a:spcAft>
              <a:buSzPts val="3600"/>
              <a:buNone/>
              <a:defRPr sz="3600"/>
            </a:lvl2pPr>
            <a:lvl3pPr algn="ctr" lvl="2">
              <a:spcBef>
                <a:spcPts val="0"/>
              </a:spcBef>
              <a:spcAft>
                <a:spcPts val="0"/>
              </a:spcAft>
              <a:buSzPts val="3600"/>
              <a:buNone/>
              <a:defRPr sz="3600"/>
            </a:lvl3pPr>
            <a:lvl4pPr algn="ctr" lvl="3">
              <a:spcBef>
                <a:spcPts val="0"/>
              </a:spcBef>
              <a:spcAft>
                <a:spcPts val="0"/>
              </a:spcAft>
              <a:buSzPts val="3600"/>
              <a:buNone/>
              <a:defRPr sz="3600"/>
            </a:lvl4pPr>
            <a:lvl5pPr algn="ctr" lvl="4">
              <a:spcBef>
                <a:spcPts val="0"/>
              </a:spcBef>
              <a:spcAft>
                <a:spcPts val="0"/>
              </a:spcAft>
              <a:buSzPts val="3600"/>
              <a:buNone/>
              <a:defRPr sz="3600"/>
            </a:lvl5pPr>
            <a:lvl6pPr algn="ctr" lvl="5">
              <a:spcBef>
                <a:spcPts val="0"/>
              </a:spcBef>
              <a:spcAft>
                <a:spcPts val="0"/>
              </a:spcAft>
              <a:buSzPts val="3600"/>
              <a:buNone/>
              <a:defRPr sz="3600"/>
            </a:lvl6pPr>
            <a:lvl7pPr algn="ctr" lvl="6">
              <a:spcBef>
                <a:spcPts val="0"/>
              </a:spcBef>
              <a:spcAft>
                <a:spcPts val="0"/>
              </a:spcAft>
              <a:buSzPts val="3600"/>
              <a:buNone/>
              <a:defRPr sz="3600"/>
            </a:lvl7pPr>
            <a:lvl8pPr algn="ctr" lvl="7">
              <a:spcBef>
                <a:spcPts val="0"/>
              </a:spcBef>
              <a:spcAft>
                <a:spcPts val="0"/>
              </a:spcAft>
              <a:buSzPts val="3600"/>
              <a:buNone/>
              <a:defRPr sz="3600"/>
            </a:lvl8pPr>
            <a:lvl9pPr algn="ctr" lvl="8">
              <a:spcBef>
                <a:spcPts val="0"/>
              </a:spcBef>
              <a:spcAft>
                <a:spcPts val="0"/>
              </a:spcAft>
              <a:buSzPts val="3600"/>
              <a:buNone/>
              <a:defRPr sz="3600"/>
            </a:lvl9pPr>
          </a:lstStyle>
          <a:p/>
        </p:txBody>
      </p:sp>
      <p:sp>
        <p:nvSpPr>
          <p:cNvPr id="972" name="Google Shape;972;p177"/>
          <p:cNvSpPr txBox="1"/>
          <p:nvPr>
            <p:ph idx="1" type="subTitle"/>
          </p:nvPr>
        </p:nvSpPr>
        <p:spPr>
          <a:xfrm>
            <a:off x="4572000" y="3358100"/>
            <a:ext cx="3856800" cy="12504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73" name="Shape 973"/>
        <p:cNvGrpSpPr/>
        <p:nvPr/>
      </p:nvGrpSpPr>
      <p:grpSpPr>
        <a:xfrm>
          <a:off x="0" y="0"/>
          <a:ext cx="0" cy="0"/>
          <a:chOff x="0" y="0"/>
          <a:chExt cx="0" cy="0"/>
        </a:xfrm>
      </p:grpSpPr>
      <p:sp>
        <p:nvSpPr>
          <p:cNvPr id="974" name="Google Shape;974;p178"/>
          <p:cNvSpPr/>
          <p:nvPr>
            <p:ph idx="2" type="pic"/>
          </p:nvPr>
        </p:nvSpPr>
        <p:spPr>
          <a:xfrm>
            <a:off x="0" y="0"/>
            <a:ext cx="9144000" cy="5143500"/>
          </a:xfrm>
          <a:prstGeom prst="rect">
            <a:avLst/>
          </a:prstGeom>
          <a:noFill/>
          <a:ln>
            <a:noFill/>
          </a:ln>
        </p:spPr>
      </p:sp>
      <p:sp>
        <p:nvSpPr>
          <p:cNvPr id="975" name="Google Shape;975;p178"/>
          <p:cNvSpPr txBox="1"/>
          <p:nvPr>
            <p:ph type="title"/>
          </p:nvPr>
        </p:nvSpPr>
        <p:spPr>
          <a:xfrm>
            <a:off x="715100" y="4059800"/>
            <a:ext cx="7713600" cy="548700"/>
          </a:xfrm>
          <a:prstGeom prst="rect">
            <a:avLst/>
          </a:prstGeom>
          <a:solidFill>
            <a:schemeClr val="lt1"/>
          </a:solidFill>
        </p:spPr>
        <p:txBody>
          <a:bodyPr anchorCtr="0" anchor="ctr" bIns="91425" lIns="91425" spcFirstLastPara="1" rIns="91425" wrap="square" tIns="91425">
            <a:noAutofit/>
          </a:bodyPr>
          <a:lstStyle>
            <a:lvl1pPr lvl="0" algn="ctr">
              <a:spcBef>
                <a:spcPts val="0"/>
              </a:spcBef>
              <a:spcAft>
                <a:spcPts val="0"/>
              </a:spcAft>
              <a:buSzPts val="2500"/>
              <a:buNone/>
              <a:defRPr/>
            </a:lvl1pPr>
            <a:lvl2pPr lvl="1" algn="ctr">
              <a:spcBef>
                <a:spcPts val="0"/>
              </a:spcBef>
              <a:spcAft>
                <a:spcPts val="0"/>
              </a:spcAft>
              <a:buSzPts val="2500"/>
              <a:buNone/>
              <a:defRPr/>
            </a:lvl2pPr>
            <a:lvl3pPr lvl="2" algn="ctr">
              <a:spcBef>
                <a:spcPts val="0"/>
              </a:spcBef>
              <a:spcAft>
                <a:spcPts val="0"/>
              </a:spcAft>
              <a:buSzPts val="2500"/>
              <a:buNone/>
              <a:defRPr/>
            </a:lvl3pPr>
            <a:lvl4pPr lvl="3" algn="ctr">
              <a:spcBef>
                <a:spcPts val="0"/>
              </a:spcBef>
              <a:spcAft>
                <a:spcPts val="0"/>
              </a:spcAft>
              <a:buSzPts val="2500"/>
              <a:buNone/>
              <a:defRPr/>
            </a:lvl4pPr>
            <a:lvl5pPr lvl="4" algn="ctr">
              <a:spcBef>
                <a:spcPts val="0"/>
              </a:spcBef>
              <a:spcAft>
                <a:spcPts val="0"/>
              </a:spcAft>
              <a:buSzPts val="2500"/>
              <a:buNone/>
              <a:defRPr/>
            </a:lvl5pPr>
            <a:lvl6pPr lvl="5" algn="ctr">
              <a:spcBef>
                <a:spcPts val="0"/>
              </a:spcBef>
              <a:spcAft>
                <a:spcPts val="0"/>
              </a:spcAft>
              <a:buSzPts val="2500"/>
              <a:buNone/>
              <a:defRPr/>
            </a:lvl6pPr>
            <a:lvl7pPr lvl="6" algn="ctr">
              <a:spcBef>
                <a:spcPts val="0"/>
              </a:spcBef>
              <a:spcAft>
                <a:spcPts val="0"/>
              </a:spcAft>
              <a:buSzPts val="2500"/>
              <a:buNone/>
              <a:defRPr/>
            </a:lvl7pPr>
            <a:lvl8pPr lvl="7" algn="ctr">
              <a:spcBef>
                <a:spcPts val="0"/>
              </a:spcBef>
              <a:spcAft>
                <a:spcPts val="0"/>
              </a:spcAft>
              <a:buSzPts val="2500"/>
              <a:buNone/>
              <a:defRPr/>
            </a:lvl8pPr>
            <a:lvl9pPr lvl="8" algn="ctr">
              <a:spcBef>
                <a:spcPts val="0"/>
              </a:spcBef>
              <a:spcAft>
                <a:spcPts val="0"/>
              </a:spcAft>
              <a:buSzPts val="2500"/>
              <a:buNone/>
              <a:defRPr/>
            </a:lvl9pPr>
          </a:lstStyle>
          <a:p/>
        </p:txBody>
      </p:sp>
    </p:spTree>
  </p:cSld>
  <p:clrMapOvr>
    <a:masterClrMapping/>
  </p:clrMapOvr>
</p:sldLayout>
</file>

<file path=ppt/slideLayouts/slideLayout17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ig number">
  <p:cSld name="BIG_NUMBER">
    <p:bg>
      <p:bgPr>
        <a:solidFill>
          <a:schemeClr val="lt1"/>
        </a:solidFill>
      </p:bgPr>
    </p:bg>
    <p:spTree>
      <p:nvGrpSpPr>
        <p:cNvPr id="976" name="Shape 976"/>
        <p:cNvGrpSpPr/>
        <p:nvPr/>
      </p:nvGrpSpPr>
      <p:grpSpPr>
        <a:xfrm>
          <a:off x="0" y="0"/>
          <a:ext cx="0" cy="0"/>
          <a:chOff x="0" y="0"/>
          <a:chExt cx="0" cy="0"/>
        </a:xfrm>
      </p:grpSpPr>
      <p:pic>
        <p:nvPicPr>
          <p:cNvPr id="977" name="Google Shape;977;p179"/>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978" name="Google Shape;978;p179"/>
          <p:cNvPicPr preferRelativeResize="0"/>
          <p:nvPr/>
        </p:nvPicPr>
        <p:blipFill rotWithShape="1">
          <a:blip r:embed="rId2">
            <a:alphaModFix/>
          </a:blip>
          <a:srcRect b="-11633" l="-55210" r="55209" t="15563"/>
          <a:stretch/>
        </p:blipFill>
        <p:spPr>
          <a:xfrm flipH="1" rot="10800000">
            <a:off x="0" y="0"/>
            <a:ext cx="9144000" cy="5143500"/>
          </a:xfrm>
          <a:prstGeom prst="rect">
            <a:avLst/>
          </a:prstGeom>
          <a:noFill/>
          <a:ln>
            <a:noFill/>
          </a:ln>
        </p:spPr>
      </p:pic>
      <p:sp>
        <p:nvSpPr>
          <p:cNvPr id="979" name="Google Shape;979;p179"/>
          <p:cNvSpPr txBox="1"/>
          <p:nvPr>
            <p:ph hasCustomPrompt="1" type="title"/>
          </p:nvPr>
        </p:nvSpPr>
        <p:spPr>
          <a:xfrm>
            <a:off x="715100" y="3068600"/>
            <a:ext cx="7713900" cy="1539900"/>
          </a:xfrm>
          <a:prstGeom prst="rect">
            <a:avLst/>
          </a:prstGeom>
        </p:spPr>
        <p:txBody>
          <a:bodyPr anchor="t" anchorCtr="0" bIns="91425" lIns="91425" rIns="91425" spcFirstLastPara="1" tIns="91425" wrap="square">
            <a:noAutofit/>
          </a:bodyPr>
          <a:lstStyle>
            <a:lvl1pPr lvl="0">
              <a:spcBef>
                <a:spcPts val="0"/>
              </a:spcBef>
              <a:spcAft>
                <a:spcPts val="0"/>
              </a:spcAft>
              <a:buSzPts val="9600"/>
              <a:buNone/>
              <a:defRPr sz="9000"/>
            </a:lvl1pPr>
            <a:lvl2pPr algn="ctr" lvl="1">
              <a:spcBef>
                <a:spcPts val="0"/>
              </a:spcBef>
              <a:spcAft>
                <a:spcPts val="0"/>
              </a:spcAft>
              <a:buSzPts val="9600"/>
              <a:buNone/>
              <a:defRPr sz="9600"/>
            </a:lvl2pPr>
            <a:lvl3pPr algn="ctr" lvl="2">
              <a:spcBef>
                <a:spcPts val="0"/>
              </a:spcBef>
              <a:spcAft>
                <a:spcPts val="0"/>
              </a:spcAft>
              <a:buSzPts val="9600"/>
              <a:buNone/>
              <a:defRPr sz="9600"/>
            </a:lvl3pPr>
            <a:lvl4pPr algn="ctr" lvl="3">
              <a:spcBef>
                <a:spcPts val="0"/>
              </a:spcBef>
              <a:spcAft>
                <a:spcPts val="0"/>
              </a:spcAft>
              <a:buSzPts val="9600"/>
              <a:buNone/>
              <a:defRPr sz="9600"/>
            </a:lvl4pPr>
            <a:lvl5pPr algn="ctr" lvl="4">
              <a:spcBef>
                <a:spcPts val="0"/>
              </a:spcBef>
              <a:spcAft>
                <a:spcPts val="0"/>
              </a:spcAft>
              <a:buSzPts val="9600"/>
              <a:buNone/>
              <a:defRPr sz="9600"/>
            </a:lvl5pPr>
            <a:lvl6pPr algn="ctr" lvl="5">
              <a:spcBef>
                <a:spcPts val="0"/>
              </a:spcBef>
              <a:spcAft>
                <a:spcPts val="0"/>
              </a:spcAft>
              <a:buSzPts val="9600"/>
              <a:buNone/>
              <a:defRPr sz="9600"/>
            </a:lvl6pPr>
            <a:lvl7pPr algn="ctr" lvl="6">
              <a:spcBef>
                <a:spcPts val="0"/>
              </a:spcBef>
              <a:spcAft>
                <a:spcPts val="0"/>
              </a:spcAft>
              <a:buSzPts val="9600"/>
              <a:buNone/>
              <a:defRPr sz="9600"/>
            </a:lvl7pPr>
            <a:lvl8pPr algn="ctr" lvl="7">
              <a:spcBef>
                <a:spcPts val="0"/>
              </a:spcBef>
              <a:spcAft>
                <a:spcPts val="0"/>
              </a:spcAft>
              <a:buSzPts val="9600"/>
              <a:buNone/>
              <a:defRPr sz="9600"/>
            </a:lvl8pPr>
            <a:lvl9pPr algn="ctr" lvl="8">
              <a:spcBef>
                <a:spcPts val="0"/>
              </a:spcBef>
              <a:spcAft>
                <a:spcPts val="0"/>
              </a:spcAft>
              <a:buSzPts val="9600"/>
              <a:buNone/>
              <a:defRPr sz="9600"/>
            </a:lvl9pPr>
          </a:lstStyle>
          <a:p>
            <a:r>
              <a:t>xx%</a:t>
            </a:r>
          </a:p>
        </p:txBody>
      </p:sp>
      <p:sp>
        <p:nvSpPr>
          <p:cNvPr id="980" name="Google Shape;980;p179"/>
          <p:cNvSpPr txBox="1"/>
          <p:nvPr>
            <p:ph idx="1" type="subTitle"/>
          </p:nvPr>
        </p:nvSpPr>
        <p:spPr>
          <a:xfrm>
            <a:off x="4572000" y="535000"/>
            <a:ext cx="3856800" cy="3882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600"/>
              <a:buNone/>
              <a:defRPr sz="1400"/>
            </a:lvl1pPr>
            <a:lvl2pPr algn="ctr" lvl="1">
              <a:lnSpc>
                <a:spcPct val="100000"/>
              </a:lnSpc>
              <a:spcBef>
                <a:spcPts val="0"/>
              </a:spcBef>
              <a:spcAft>
                <a:spcPts val="0"/>
              </a:spcAft>
              <a:buSzPts val="1600"/>
              <a:buNone/>
              <a:defRPr sz="1600"/>
            </a:lvl2pPr>
            <a:lvl3pPr algn="ctr" lvl="2">
              <a:lnSpc>
                <a:spcPct val="100000"/>
              </a:lnSpc>
              <a:spcBef>
                <a:spcPts val="0"/>
              </a:spcBef>
              <a:spcAft>
                <a:spcPts val="0"/>
              </a:spcAft>
              <a:buSzPts val="1600"/>
              <a:buNone/>
              <a:defRPr sz="1600"/>
            </a:lvl3pPr>
            <a:lvl4pPr algn="ctr" lvl="3">
              <a:lnSpc>
                <a:spcPct val="100000"/>
              </a:lnSpc>
              <a:spcBef>
                <a:spcPts val="0"/>
              </a:spcBef>
              <a:spcAft>
                <a:spcPts val="0"/>
              </a:spcAft>
              <a:buSzPts val="1600"/>
              <a:buNone/>
              <a:defRPr sz="1600"/>
            </a:lvl4pPr>
            <a:lvl5pPr algn="ctr" lvl="4">
              <a:lnSpc>
                <a:spcPct val="100000"/>
              </a:lnSpc>
              <a:spcBef>
                <a:spcPts val="0"/>
              </a:spcBef>
              <a:spcAft>
                <a:spcPts val="0"/>
              </a:spcAft>
              <a:buSzPts val="1600"/>
              <a:buNone/>
              <a:defRPr sz="1600"/>
            </a:lvl5pPr>
            <a:lvl6pPr algn="ctr" lvl="5">
              <a:lnSpc>
                <a:spcPct val="100000"/>
              </a:lnSpc>
              <a:spcBef>
                <a:spcPts val="0"/>
              </a:spcBef>
              <a:spcAft>
                <a:spcPts val="0"/>
              </a:spcAft>
              <a:buSzPts val="1600"/>
              <a:buNone/>
              <a:defRPr sz="1600"/>
            </a:lvl6pPr>
            <a:lvl7pPr algn="ctr" lvl="6">
              <a:lnSpc>
                <a:spcPct val="100000"/>
              </a:lnSpc>
              <a:spcBef>
                <a:spcPts val="0"/>
              </a:spcBef>
              <a:spcAft>
                <a:spcPts val="0"/>
              </a:spcAft>
              <a:buSzPts val="1600"/>
              <a:buNone/>
              <a:defRPr sz="1600"/>
            </a:lvl7pPr>
            <a:lvl8pPr algn="ctr" lvl="7">
              <a:lnSpc>
                <a:spcPct val="100000"/>
              </a:lnSpc>
              <a:spcBef>
                <a:spcPts val="0"/>
              </a:spcBef>
              <a:spcAft>
                <a:spcPts val="0"/>
              </a:spcAft>
              <a:buSzPts val="1600"/>
              <a:buNone/>
              <a:defRPr sz="1600"/>
            </a:lvl8pPr>
            <a:lvl9pPr algn="ctr" lvl="8">
              <a:lnSpc>
                <a:spcPct val="100000"/>
              </a:lnSpc>
              <a:spcBef>
                <a:spcPts val="0"/>
              </a:spcBef>
              <a:spcAft>
                <a:spcPts val="0"/>
              </a:spcAft>
              <a:buSzPts val="1600"/>
              <a:buNone/>
              <a:defRPr sz="1600"/>
            </a:lvl9pPr>
          </a:lstStyle>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81" name="Shape 981"/>
        <p:cNvGrpSpPr/>
        <p:nvPr/>
      </p:nvGrpSpPr>
      <p:grpSpPr>
        <a:xfrm>
          <a:off x="0" y="0"/>
          <a:ext cx="0" cy="0"/>
          <a:chOff x="0" y="0"/>
          <a:chExt cx="0" cy="0"/>
        </a:xfrm>
      </p:grpSpPr>
    </p:spTree>
  </p:cSld>
  <p:clrMapOvr>
    <a:masterClrMapping/>
  </p:clrMapOvr>
</p:sldLayout>
</file>

<file path=ppt/slideLayouts/slideLayout17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able of contents">
  <p:cSld name="BLANK_1">
    <p:bg>
      <p:bgPr>
        <a:solidFill>
          <a:schemeClr val="lt1"/>
        </a:solidFill>
      </p:bgPr>
    </p:bg>
    <p:spTree>
      <p:nvGrpSpPr>
        <p:cNvPr id="982" name="Shape 982"/>
        <p:cNvGrpSpPr/>
        <p:nvPr/>
      </p:nvGrpSpPr>
      <p:grpSpPr>
        <a:xfrm>
          <a:off x="0" y="0"/>
          <a:ext cx="0" cy="0"/>
          <a:chOff x="0" y="0"/>
          <a:chExt cx="0" cy="0"/>
        </a:xfrm>
      </p:grpSpPr>
      <p:pic>
        <p:nvPicPr>
          <p:cNvPr id="983" name="Google Shape;983;p181"/>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984" name="Google Shape;984;p181"/>
          <p:cNvSpPr txBox="1"/>
          <p:nvPr>
            <p:ph hasCustomPrompt="1" type="title"/>
          </p:nvPr>
        </p:nvSpPr>
        <p:spPr>
          <a:xfrm>
            <a:off x="1070650" y="13673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985" name="Google Shape;985;p181"/>
          <p:cNvSpPr txBox="1"/>
          <p:nvPr>
            <p:ph idx="1" type="subTitle"/>
          </p:nvPr>
        </p:nvSpPr>
        <p:spPr>
          <a:xfrm>
            <a:off x="1609075" y="1367325"/>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986" name="Google Shape;986;p181"/>
          <p:cNvSpPr txBox="1"/>
          <p:nvPr>
            <p:ph idx="2"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Clr>
                <a:schemeClr val="dk1"/>
              </a:buClr>
              <a:buSzPts val="3000"/>
              <a:buNone/>
              <a:defRPr sz="3000">
                <a:solidFill>
                  <a:schemeClr val="dk1"/>
                </a:solidFill>
              </a:defRPr>
            </a:lvl2pPr>
            <a:lvl3pPr lvl="2">
              <a:spcBef>
                <a:spcPts val="0"/>
              </a:spcBef>
              <a:spcAft>
                <a:spcPts val="0"/>
              </a:spcAft>
              <a:buClr>
                <a:schemeClr val="dk1"/>
              </a:buClr>
              <a:buSzPts val="3000"/>
              <a:buNone/>
              <a:defRPr sz="3000">
                <a:solidFill>
                  <a:schemeClr val="dk1"/>
                </a:solidFill>
              </a:defRPr>
            </a:lvl3pPr>
            <a:lvl4pPr lvl="3">
              <a:spcBef>
                <a:spcPts val="0"/>
              </a:spcBef>
              <a:spcAft>
                <a:spcPts val="0"/>
              </a:spcAft>
              <a:buClr>
                <a:schemeClr val="dk1"/>
              </a:buClr>
              <a:buSzPts val="3000"/>
              <a:buNone/>
              <a:defRPr sz="3000">
                <a:solidFill>
                  <a:schemeClr val="dk1"/>
                </a:solidFill>
              </a:defRPr>
            </a:lvl4pPr>
            <a:lvl5pPr lvl="4">
              <a:spcBef>
                <a:spcPts val="0"/>
              </a:spcBef>
              <a:spcAft>
                <a:spcPts val="0"/>
              </a:spcAft>
              <a:buClr>
                <a:schemeClr val="dk1"/>
              </a:buClr>
              <a:buSzPts val="3000"/>
              <a:buNone/>
              <a:defRPr sz="3000">
                <a:solidFill>
                  <a:schemeClr val="dk1"/>
                </a:solidFill>
              </a:defRPr>
            </a:lvl5pPr>
            <a:lvl6pPr lvl="5">
              <a:spcBef>
                <a:spcPts val="0"/>
              </a:spcBef>
              <a:spcAft>
                <a:spcPts val="0"/>
              </a:spcAft>
              <a:buClr>
                <a:schemeClr val="dk1"/>
              </a:buClr>
              <a:buSzPts val="3000"/>
              <a:buNone/>
              <a:defRPr sz="3000">
                <a:solidFill>
                  <a:schemeClr val="dk1"/>
                </a:solidFill>
              </a:defRPr>
            </a:lvl6pPr>
            <a:lvl7pPr lvl="6">
              <a:spcBef>
                <a:spcPts val="0"/>
              </a:spcBef>
              <a:spcAft>
                <a:spcPts val="0"/>
              </a:spcAft>
              <a:buClr>
                <a:schemeClr val="dk1"/>
              </a:buClr>
              <a:buSzPts val="3000"/>
              <a:buNone/>
              <a:defRPr sz="3000">
                <a:solidFill>
                  <a:schemeClr val="dk1"/>
                </a:solidFill>
              </a:defRPr>
            </a:lvl7pPr>
            <a:lvl8pPr lvl="7">
              <a:spcBef>
                <a:spcPts val="0"/>
              </a:spcBef>
              <a:spcAft>
                <a:spcPts val="0"/>
              </a:spcAft>
              <a:buClr>
                <a:schemeClr val="dk1"/>
              </a:buClr>
              <a:buSzPts val="3000"/>
              <a:buNone/>
              <a:defRPr sz="3000">
                <a:solidFill>
                  <a:schemeClr val="dk1"/>
                </a:solidFill>
              </a:defRPr>
            </a:lvl8pPr>
            <a:lvl9pPr lvl="8">
              <a:spcBef>
                <a:spcPts val="0"/>
              </a:spcBef>
              <a:spcAft>
                <a:spcPts val="0"/>
              </a:spcAft>
              <a:buClr>
                <a:schemeClr val="dk1"/>
              </a:buClr>
              <a:buSzPts val="3000"/>
              <a:buNone/>
              <a:defRPr sz="3000">
                <a:solidFill>
                  <a:schemeClr val="dk1"/>
                </a:solidFill>
              </a:defRPr>
            </a:lvl9pPr>
          </a:lstStyle>
          <a:p/>
        </p:txBody>
      </p:sp>
      <p:sp>
        <p:nvSpPr>
          <p:cNvPr id="987" name="Google Shape;987;p181"/>
          <p:cNvSpPr txBox="1"/>
          <p:nvPr>
            <p:ph hasCustomPrompt="1" idx="3" type="title"/>
          </p:nvPr>
        </p:nvSpPr>
        <p:spPr>
          <a:xfrm>
            <a:off x="1070650" y="21035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988" name="Google Shape;988;p181"/>
          <p:cNvSpPr txBox="1"/>
          <p:nvPr>
            <p:ph idx="4" type="subTitle"/>
          </p:nvPr>
        </p:nvSpPr>
        <p:spPr>
          <a:xfrm>
            <a:off x="1609075" y="2103524"/>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989" name="Google Shape;989;p181"/>
          <p:cNvSpPr txBox="1"/>
          <p:nvPr>
            <p:ph hasCustomPrompt="1" idx="5" type="title"/>
          </p:nvPr>
        </p:nvSpPr>
        <p:spPr>
          <a:xfrm>
            <a:off x="1070650" y="2839750"/>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990" name="Google Shape;990;p181"/>
          <p:cNvSpPr txBox="1"/>
          <p:nvPr>
            <p:ph idx="6" type="subTitle"/>
          </p:nvPr>
        </p:nvSpPr>
        <p:spPr>
          <a:xfrm>
            <a:off x="1609075" y="2839748"/>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991" name="Google Shape;991;p181"/>
          <p:cNvSpPr txBox="1"/>
          <p:nvPr>
            <p:ph hasCustomPrompt="1" idx="7" type="title"/>
          </p:nvPr>
        </p:nvSpPr>
        <p:spPr>
          <a:xfrm>
            <a:off x="1070650" y="3575950"/>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992" name="Google Shape;992;p181"/>
          <p:cNvSpPr txBox="1"/>
          <p:nvPr>
            <p:ph idx="8" type="subTitle"/>
          </p:nvPr>
        </p:nvSpPr>
        <p:spPr>
          <a:xfrm>
            <a:off x="1609075" y="3575948"/>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993" name="Google Shape;993;p181"/>
          <p:cNvSpPr txBox="1"/>
          <p:nvPr>
            <p:ph hasCustomPrompt="1" idx="9" type="title"/>
          </p:nvPr>
        </p:nvSpPr>
        <p:spPr>
          <a:xfrm>
            <a:off x="4927449" y="13673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994" name="Google Shape;994;p181"/>
          <p:cNvSpPr txBox="1"/>
          <p:nvPr>
            <p:ph idx="13" type="subTitle"/>
          </p:nvPr>
        </p:nvSpPr>
        <p:spPr>
          <a:xfrm>
            <a:off x="5465950" y="1367325"/>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995" name="Google Shape;995;p181"/>
          <p:cNvSpPr txBox="1"/>
          <p:nvPr>
            <p:ph hasCustomPrompt="1" idx="14" type="title"/>
          </p:nvPr>
        </p:nvSpPr>
        <p:spPr>
          <a:xfrm>
            <a:off x="4927449" y="2103522"/>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996" name="Google Shape;996;p181"/>
          <p:cNvSpPr txBox="1"/>
          <p:nvPr>
            <p:ph idx="15" type="subTitle"/>
          </p:nvPr>
        </p:nvSpPr>
        <p:spPr>
          <a:xfrm>
            <a:off x="5465950" y="2103519"/>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997" name="Google Shape;997;p181"/>
          <p:cNvSpPr txBox="1"/>
          <p:nvPr>
            <p:ph hasCustomPrompt="1" idx="16" type="title"/>
          </p:nvPr>
        </p:nvSpPr>
        <p:spPr>
          <a:xfrm>
            <a:off x="4927449" y="2839728"/>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998" name="Google Shape;998;p181"/>
          <p:cNvSpPr txBox="1"/>
          <p:nvPr>
            <p:ph idx="17" type="subTitle"/>
          </p:nvPr>
        </p:nvSpPr>
        <p:spPr>
          <a:xfrm>
            <a:off x="5465950" y="2839721"/>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999" name="Google Shape;999;p181"/>
          <p:cNvSpPr txBox="1"/>
          <p:nvPr>
            <p:ph hasCustomPrompt="1" idx="18" type="title"/>
          </p:nvPr>
        </p:nvSpPr>
        <p:spPr>
          <a:xfrm>
            <a:off x="4927449" y="35759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00" name="Google Shape;1000;p181"/>
          <p:cNvSpPr txBox="1"/>
          <p:nvPr>
            <p:ph idx="19" type="subTitle"/>
          </p:nvPr>
        </p:nvSpPr>
        <p:spPr>
          <a:xfrm>
            <a:off x="5465950" y="3575916"/>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7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Quote">
  <p:cSld name="BLANK_1_1">
    <p:bg>
      <p:bgPr>
        <a:solidFill>
          <a:schemeClr val="lt1"/>
        </a:solidFill>
      </p:bgPr>
    </p:bg>
    <p:spTree>
      <p:nvGrpSpPr>
        <p:cNvPr id="1001" name="Shape 1001"/>
        <p:cNvGrpSpPr/>
        <p:nvPr/>
      </p:nvGrpSpPr>
      <p:grpSpPr>
        <a:xfrm>
          <a:off x="0" y="0"/>
          <a:ext cx="0" cy="0"/>
          <a:chOff x="0" y="0"/>
          <a:chExt cx="0" cy="0"/>
        </a:xfrm>
      </p:grpSpPr>
      <p:pic>
        <p:nvPicPr>
          <p:cNvPr id="1002" name="Google Shape;1002;p182"/>
          <p:cNvPicPr preferRelativeResize="0"/>
          <p:nvPr/>
        </p:nvPicPr>
        <p:blipFill rotWithShape="1">
          <a:blip r:embed="rId2">
            <a:alphaModFix/>
          </a:blip>
          <a:srcRect b="-35825" l="-9163" r="66" t="13471"/>
          <a:stretch/>
        </p:blipFill>
        <p:spPr>
          <a:xfrm>
            <a:off x="5819050" y="0"/>
            <a:ext cx="3324950" cy="5143500"/>
          </a:xfrm>
          <a:prstGeom prst="rect">
            <a:avLst/>
          </a:prstGeom>
          <a:noFill/>
          <a:ln>
            <a:noFill/>
          </a:ln>
        </p:spPr>
      </p:pic>
      <p:pic>
        <p:nvPicPr>
          <p:cNvPr id="1003" name="Google Shape;1003;p182"/>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1004" name="Google Shape;1004;p182"/>
          <p:cNvSpPr txBox="1"/>
          <p:nvPr>
            <p:ph idx="1" type="subTitle"/>
          </p:nvPr>
        </p:nvSpPr>
        <p:spPr>
          <a:xfrm>
            <a:off x="715100" y="1503175"/>
            <a:ext cx="5930100" cy="2005200"/>
          </a:xfrm>
          <a:prstGeom prst="rect">
            <a:avLst/>
          </a:prstGeom>
        </p:spPr>
        <p:txBody>
          <a:bodyPr anchor="b" anchorCtr="0" bIns="91425" lIns="91425" rIns="91425" spcFirstLastPara="1" tIns="91425" wrap="square">
            <a:noAutofit/>
          </a:bodyPr>
          <a:lstStyle>
            <a:lvl1pPr lvl="0">
              <a:lnSpc>
                <a:spcPct val="100000"/>
              </a:lnSpc>
              <a:spcBef>
                <a:spcPts val="0"/>
              </a:spcBef>
              <a:spcAft>
                <a:spcPts val="0"/>
              </a:spcAft>
              <a:buSzPts val="2500"/>
              <a:buNone/>
              <a:defRPr sz="3000"/>
            </a:lvl1pPr>
            <a:lvl2pPr algn="ctr" lvl="1">
              <a:lnSpc>
                <a:spcPct val="100000"/>
              </a:lnSpc>
              <a:spcBef>
                <a:spcPts val="0"/>
              </a:spcBef>
              <a:spcAft>
                <a:spcPts val="0"/>
              </a:spcAft>
              <a:buSzPts val="2500"/>
              <a:buNone/>
              <a:defRPr sz="2500"/>
            </a:lvl2pPr>
            <a:lvl3pPr algn="ctr" lvl="2">
              <a:lnSpc>
                <a:spcPct val="100000"/>
              </a:lnSpc>
              <a:spcBef>
                <a:spcPts val="0"/>
              </a:spcBef>
              <a:spcAft>
                <a:spcPts val="0"/>
              </a:spcAft>
              <a:buSzPts val="2500"/>
              <a:buNone/>
              <a:defRPr sz="2500"/>
            </a:lvl3pPr>
            <a:lvl4pPr algn="ctr" lvl="3">
              <a:lnSpc>
                <a:spcPct val="100000"/>
              </a:lnSpc>
              <a:spcBef>
                <a:spcPts val="0"/>
              </a:spcBef>
              <a:spcAft>
                <a:spcPts val="0"/>
              </a:spcAft>
              <a:buSzPts val="2500"/>
              <a:buNone/>
              <a:defRPr sz="2500"/>
            </a:lvl4pPr>
            <a:lvl5pPr algn="ctr" lvl="4">
              <a:lnSpc>
                <a:spcPct val="100000"/>
              </a:lnSpc>
              <a:spcBef>
                <a:spcPts val="0"/>
              </a:spcBef>
              <a:spcAft>
                <a:spcPts val="0"/>
              </a:spcAft>
              <a:buSzPts val="2500"/>
              <a:buNone/>
              <a:defRPr sz="2500"/>
            </a:lvl5pPr>
            <a:lvl6pPr algn="ctr" lvl="5">
              <a:lnSpc>
                <a:spcPct val="100000"/>
              </a:lnSpc>
              <a:spcBef>
                <a:spcPts val="0"/>
              </a:spcBef>
              <a:spcAft>
                <a:spcPts val="0"/>
              </a:spcAft>
              <a:buSzPts val="2500"/>
              <a:buNone/>
              <a:defRPr sz="2500"/>
            </a:lvl6pPr>
            <a:lvl7pPr algn="ctr" lvl="6">
              <a:lnSpc>
                <a:spcPct val="100000"/>
              </a:lnSpc>
              <a:spcBef>
                <a:spcPts val="0"/>
              </a:spcBef>
              <a:spcAft>
                <a:spcPts val="0"/>
              </a:spcAft>
              <a:buSzPts val="2500"/>
              <a:buNone/>
              <a:defRPr sz="2500"/>
            </a:lvl7pPr>
            <a:lvl8pPr algn="ctr" lvl="7">
              <a:lnSpc>
                <a:spcPct val="100000"/>
              </a:lnSpc>
              <a:spcBef>
                <a:spcPts val="0"/>
              </a:spcBef>
              <a:spcAft>
                <a:spcPts val="0"/>
              </a:spcAft>
              <a:buSzPts val="2500"/>
              <a:buNone/>
              <a:defRPr sz="2500"/>
            </a:lvl8pPr>
            <a:lvl9pPr algn="ctr" lvl="8">
              <a:lnSpc>
                <a:spcPct val="100000"/>
              </a:lnSpc>
              <a:spcBef>
                <a:spcPts val="0"/>
              </a:spcBef>
              <a:spcAft>
                <a:spcPts val="0"/>
              </a:spcAft>
              <a:buSzPts val="2500"/>
              <a:buNone/>
              <a:defRPr sz="2500"/>
            </a:lvl9pPr>
          </a:lstStyle>
          <a:p/>
        </p:txBody>
      </p:sp>
      <p:sp>
        <p:nvSpPr>
          <p:cNvPr id="1005" name="Google Shape;1005;p182"/>
          <p:cNvSpPr txBox="1"/>
          <p:nvPr>
            <p:ph idx="2" type="subTitle"/>
          </p:nvPr>
        </p:nvSpPr>
        <p:spPr>
          <a:xfrm>
            <a:off x="715100" y="3965300"/>
            <a:ext cx="5930100" cy="4560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7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p:cSld name="CUSTOM">
    <p:bg>
      <p:bgPr>
        <a:solidFill>
          <a:schemeClr val="lt1"/>
        </a:solidFill>
      </p:bgPr>
    </p:bg>
    <p:spTree>
      <p:nvGrpSpPr>
        <p:cNvPr id="1006" name="Shape 1006"/>
        <p:cNvGrpSpPr/>
        <p:nvPr/>
      </p:nvGrpSpPr>
      <p:grpSpPr>
        <a:xfrm>
          <a:off x="0" y="0"/>
          <a:ext cx="0" cy="0"/>
          <a:chOff x="0" y="0"/>
          <a:chExt cx="0" cy="0"/>
        </a:xfrm>
      </p:grpSpPr>
      <p:pic>
        <p:nvPicPr>
          <p:cNvPr id="1007" name="Google Shape;1007;p183"/>
          <p:cNvPicPr preferRelativeResize="0"/>
          <p:nvPr/>
        </p:nvPicPr>
        <p:blipFill rotWithShape="1">
          <a:blip r:embed="rId2">
            <a:alphaModFix/>
          </a:blip>
          <a:srcRect b="3880" l="-19689" r="19690" t="48"/>
          <a:stretch/>
        </p:blipFill>
        <p:spPr>
          <a:xfrm flipH="1" rot="10800000">
            <a:off x="0" y="-2285"/>
            <a:ext cx="9144000" cy="5148070"/>
          </a:xfrm>
          <a:prstGeom prst="rect">
            <a:avLst/>
          </a:prstGeom>
          <a:noFill/>
          <a:ln>
            <a:noFill/>
          </a:ln>
        </p:spPr>
      </p:pic>
      <p:sp>
        <p:nvSpPr>
          <p:cNvPr id="1008" name="Google Shape;1008;p183"/>
          <p:cNvSpPr txBox="1"/>
          <p:nvPr>
            <p:ph type="title"/>
          </p:nvPr>
        </p:nvSpPr>
        <p:spPr>
          <a:xfrm>
            <a:off x="715100" y="2259575"/>
            <a:ext cx="4276800" cy="23172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70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009" name="Google Shape;1009;p183"/>
          <p:cNvSpPr txBox="1"/>
          <p:nvPr>
            <p:ph idx="1" type="body"/>
          </p:nvPr>
        </p:nvSpPr>
        <p:spPr>
          <a:xfrm>
            <a:off x="4572000" y="535000"/>
            <a:ext cx="3856500" cy="809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4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7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1">
  <p:cSld name="CUSTOM_2">
    <p:bg>
      <p:bgPr>
        <a:solidFill>
          <a:schemeClr val="lt1"/>
        </a:solidFill>
      </p:bgPr>
    </p:bg>
    <p:spTree>
      <p:nvGrpSpPr>
        <p:cNvPr id="1010" name="Shape 1010"/>
        <p:cNvGrpSpPr/>
        <p:nvPr/>
      </p:nvGrpSpPr>
      <p:grpSpPr>
        <a:xfrm>
          <a:off x="0" y="0"/>
          <a:ext cx="0" cy="0"/>
          <a:chOff x="0" y="0"/>
          <a:chExt cx="0" cy="0"/>
        </a:xfrm>
      </p:grpSpPr>
      <p:pic>
        <p:nvPicPr>
          <p:cNvPr id="1011" name="Google Shape;1011;p184"/>
          <p:cNvPicPr preferRelativeResize="0"/>
          <p:nvPr/>
        </p:nvPicPr>
        <p:blipFill rotWithShape="1">
          <a:blip r:embed="rId2">
            <a:alphaModFix/>
          </a:blip>
          <a:srcRect b="-46104" l="7043" r="-48486" t="10220"/>
          <a:stretch/>
        </p:blipFill>
        <p:spPr>
          <a:xfrm flipH="1" rot="10800000">
            <a:off x="-12" y="-2285"/>
            <a:ext cx="9144000" cy="5148070"/>
          </a:xfrm>
          <a:prstGeom prst="rect">
            <a:avLst/>
          </a:prstGeom>
          <a:noFill/>
          <a:ln>
            <a:noFill/>
          </a:ln>
        </p:spPr>
      </p:pic>
      <p:sp>
        <p:nvSpPr>
          <p:cNvPr id="1012" name="Google Shape;1012;p184"/>
          <p:cNvSpPr txBox="1"/>
          <p:nvPr>
            <p:ph type="title"/>
          </p:nvPr>
        </p:nvSpPr>
        <p:spPr>
          <a:xfrm>
            <a:off x="715100"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013" name="Google Shape;1013;p184"/>
          <p:cNvSpPr txBox="1"/>
          <p:nvPr>
            <p:ph idx="1" type="body"/>
          </p:nvPr>
        </p:nvSpPr>
        <p:spPr>
          <a:xfrm>
            <a:off x="715100"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7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2">
  <p:cSld name="CUSTOM_2_1">
    <p:bg>
      <p:bgPr>
        <a:solidFill>
          <a:schemeClr val="lt1"/>
        </a:solidFill>
      </p:bgPr>
    </p:bg>
    <p:spTree>
      <p:nvGrpSpPr>
        <p:cNvPr id="1014" name="Shape 1014"/>
        <p:cNvGrpSpPr/>
        <p:nvPr/>
      </p:nvGrpSpPr>
      <p:grpSpPr>
        <a:xfrm>
          <a:off x="0" y="0"/>
          <a:ext cx="0" cy="0"/>
          <a:chOff x="0" y="0"/>
          <a:chExt cx="0" cy="0"/>
        </a:xfrm>
      </p:grpSpPr>
      <p:pic>
        <p:nvPicPr>
          <p:cNvPr id="1015" name="Google Shape;1015;p185"/>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1016" name="Google Shape;1016;p185"/>
          <p:cNvSpPr txBox="1"/>
          <p:nvPr>
            <p:ph type="title"/>
          </p:nvPr>
        </p:nvSpPr>
        <p:spPr>
          <a:xfrm>
            <a:off x="4302272"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017" name="Google Shape;1017;p185"/>
          <p:cNvSpPr txBox="1"/>
          <p:nvPr>
            <p:ph idx="1" type="body"/>
          </p:nvPr>
        </p:nvSpPr>
        <p:spPr>
          <a:xfrm>
            <a:off x="4302272"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7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3">
  <p:cSld name="CUSTOM_2_1_1">
    <p:bg>
      <p:bgPr>
        <a:solidFill>
          <a:schemeClr val="lt1"/>
        </a:solidFill>
      </p:bgPr>
    </p:bg>
    <p:spTree>
      <p:nvGrpSpPr>
        <p:cNvPr id="1018" name="Shape 1018"/>
        <p:cNvGrpSpPr/>
        <p:nvPr/>
      </p:nvGrpSpPr>
      <p:grpSpPr>
        <a:xfrm>
          <a:off x="0" y="0"/>
          <a:ext cx="0" cy="0"/>
          <a:chOff x="0" y="0"/>
          <a:chExt cx="0" cy="0"/>
        </a:xfrm>
      </p:grpSpPr>
      <p:pic>
        <p:nvPicPr>
          <p:cNvPr id="1019" name="Google Shape;1019;p186"/>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
        <p:nvSpPr>
          <p:cNvPr id="1020" name="Google Shape;1020;p186"/>
          <p:cNvSpPr txBox="1"/>
          <p:nvPr>
            <p:ph type="title"/>
          </p:nvPr>
        </p:nvSpPr>
        <p:spPr>
          <a:xfrm>
            <a:off x="1545472"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021" name="Google Shape;1021;p186"/>
          <p:cNvSpPr txBox="1"/>
          <p:nvPr>
            <p:ph idx="1" type="body"/>
          </p:nvPr>
        </p:nvSpPr>
        <p:spPr>
          <a:xfrm>
            <a:off x="1545472"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8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wo columns 1">
  <p:cSld name="TITLE_AND_TWO_COLUMNS_1">
    <p:bg>
      <p:bgPr>
        <a:solidFill>
          <a:schemeClr val="lt1"/>
        </a:solidFill>
      </p:bgPr>
    </p:bg>
    <p:spTree>
      <p:nvGrpSpPr>
        <p:cNvPr id="1022" name="Shape 1022"/>
        <p:cNvGrpSpPr/>
        <p:nvPr/>
      </p:nvGrpSpPr>
      <p:grpSpPr>
        <a:xfrm>
          <a:off x="0" y="0"/>
          <a:ext cx="0" cy="0"/>
          <a:chOff x="0" y="0"/>
          <a:chExt cx="0" cy="0"/>
        </a:xfrm>
      </p:grpSpPr>
      <p:pic>
        <p:nvPicPr>
          <p:cNvPr id="1023" name="Google Shape;1023;p187"/>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1024" name="Google Shape;1024;p187"/>
          <p:cNvSpPr txBox="1"/>
          <p:nvPr>
            <p:ph idx="1" type="subTitle"/>
          </p:nvPr>
        </p:nvSpPr>
        <p:spPr>
          <a:xfrm>
            <a:off x="715100" y="2046500"/>
            <a:ext cx="59301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025" name="Google Shape;1025;p187"/>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026" name="Google Shape;1026;p187"/>
          <p:cNvSpPr txBox="1"/>
          <p:nvPr>
            <p:ph idx="2" type="subTitle"/>
          </p:nvPr>
        </p:nvSpPr>
        <p:spPr>
          <a:xfrm>
            <a:off x="715100" y="3299000"/>
            <a:ext cx="59301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027" name="Google Shape;1027;p187"/>
          <p:cNvSpPr txBox="1"/>
          <p:nvPr>
            <p:ph idx="3" type="subTitle"/>
          </p:nvPr>
        </p:nvSpPr>
        <p:spPr>
          <a:xfrm>
            <a:off x="715100" y="1666700"/>
            <a:ext cx="59301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28" name="Google Shape;1028;p187"/>
          <p:cNvSpPr txBox="1"/>
          <p:nvPr>
            <p:ph idx="4" type="subTitle"/>
          </p:nvPr>
        </p:nvSpPr>
        <p:spPr>
          <a:xfrm>
            <a:off x="715100" y="2919200"/>
            <a:ext cx="59301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8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hree columns">
  <p:cSld name="BLANK_1_1_1_2">
    <p:bg>
      <p:bgPr>
        <a:solidFill>
          <a:schemeClr val="lt1"/>
        </a:solidFill>
      </p:bgPr>
    </p:bg>
    <p:spTree>
      <p:nvGrpSpPr>
        <p:cNvPr id="1029" name="Shape 1029"/>
        <p:cNvGrpSpPr/>
        <p:nvPr/>
      </p:nvGrpSpPr>
      <p:grpSpPr>
        <a:xfrm>
          <a:off x="0" y="0"/>
          <a:ext cx="0" cy="0"/>
          <a:chOff x="0" y="0"/>
          <a:chExt cx="0" cy="0"/>
        </a:xfrm>
      </p:grpSpPr>
      <p:pic>
        <p:nvPicPr>
          <p:cNvPr id="1030" name="Google Shape;1030;p188"/>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pic>
        <p:nvPicPr>
          <p:cNvPr id="1031" name="Google Shape;1031;p188"/>
          <p:cNvPicPr preferRelativeResize="0"/>
          <p:nvPr/>
        </p:nvPicPr>
        <p:blipFill rotWithShape="1">
          <a:blip r:embed="rId2">
            <a:alphaModFix/>
          </a:blip>
          <a:srcRect b="-108521" l="-324472" r="23393" t="44962"/>
          <a:stretch/>
        </p:blipFill>
        <p:spPr>
          <a:xfrm flipH="1" rot="10800000">
            <a:off x="-4572" y="-2437"/>
            <a:ext cx="9153145" cy="5148375"/>
          </a:xfrm>
          <a:prstGeom prst="rect">
            <a:avLst/>
          </a:prstGeom>
          <a:noFill/>
          <a:ln>
            <a:noFill/>
          </a:ln>
        </p:spPr>
      </p:pic>
      <p:sp>
        <p:nvSpPr>
          <p:cNvPr id="1032" name="Google Shape;1032;p188"/>
          <p:cNvSpPr txBox="1"/>
          <p:nvPr>
            <p:ph idx="1" type="subTitle"/>
          </p:nvPr>
        </p:nvSpPr>
        <p:spPr>
          <a:xfrm>
            <a:off x="715100"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033" name="Google Shape;1033;p188"/>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034" name="Google Shape;1034;p188"/>
          <p:cNvSpPr txBox="1"/>
          <p:nvPr>
            <p:ph idx="2" type="subTitle"/>
          </p:nvPr>
        </p:nvSpPr>
        <p:spPr>
          <a:xfrm>
            <a:off x="715100"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35" name="Google Shape;1035;p188"/>
          <p:cNvSpPr txBox="1"/>
          <p:nvPr>
            <p:ph idx="3" type="subTitle"/>
          </p:nvPr>
        </p:nvSpPr>
        <p:spPr>
          <a:xfrm>
            <a:off x="3506100"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036" name="Google Shape;1036;p188"/>
          <p:cNvSpPr txBox="1"/>
          <p:nvPr>
            <p:ph idx="4" type="subTitle"/>
          </p:nvPr>
        </p:nvSpPr>
        <p:spPr>
          <a:xfrm>
            <a:off x="3506099"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37" name="Google Shape;1037;p188"/>
          <p:cNvSpPr txBox="1"/>
          <p:nvPr>
            <p:ph idx="5" type="subTitle"/>
          </p:nvPr>
        </p:nvSpPr>
        <p:spPr>
          <a:xfrm>
            <a:off x="6297202"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038" name="Google Shape;1038;p188"/>
          <p:cNvSpPr txBox="1"/>
          <p:nvPr>
            <p:ph idx="6" type="subTitle"/>
          </p:nvPr>
        </p:nvSpPr>
        <p:spPr>
          <a:xfrm>
            <a:off x="6297200"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8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hree columns 1">
  <p:cSld name="BLANK_1_1_1_2_1">
    <p:bg>
      <p:bgPr>
        <a:solidFill>
          <a:schemeClr val="lt1"/>
        </a:solidFill>
      </p:bgPr>
    </p:bg>
    <p:spTree>
      <p:nvGrpSpPr>
        <p:cNvPr id="1039" name="Shape 1039"/>
        <p:cNvGrpSpPr/>
        <p:nvPr/>
      </p:nvGrpSpPr>
      <p:grpSpPr>
        <a:xfrm>
          <a:off x="0" y="0"/>
          <a:ext cx="0" cy="0"/>
          <a:chOff x="0" y="0"/>
          <a:chExt cx="0" cy="0"/>
        </a:xfrm>
      </p:grpSpPr>
      <p:pic>
        <p:nvPicPr>
          <p:cNvPr id="1040" name="Google Shape;1040;p189"/>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1041" name="Google Shape;1041;p189"/>
          <p:cNvSpPr txBox="1"/>
          <p:nvPr>
            <p:ph idx="1" type="subTitle"/>
          </p:nvPr>
        </p:nvSpPr>
        <p:spPr>
          <a:xfrm>
            <a:off x="715100"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042" name="Google Shape;1042;p189"/>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043" name="Google Shape;1043;p189"/>
          <p:cNvSpPr txBox="1"/>
          <p:nvPr>
            <p:ph idx="2" type="subTitle"/>
          </p:nvPr>
        </p:nvSpPr>
        <p:spPr>
          <a:xfrm>
            <a:off x="715100"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44" name="Google Shape;1044;p189"/>
          <p:cNvSpPr txBox="1"/>
          <p:nvPr>
            <p:ph idx="3" type="subTitle"/>
          </p:nvPr>
        </p:nvSpPr>
        <p:spPr>
          <a:xfrm>
            <a:off x="3506099"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045" name="Google Shape;1045;p189"/>
          <p:cNvSpPr txBox="1"/>
          <p:nvPr>
            <p:ph idx="4" type="subTitle"/>
          </p:nvPr>
        </p:nvSpPr>
        <p:spPr>
          <a:xfrm>
            <a:off x="3506099"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46" name="Google Shape;1046;p189"/>
          <p:cNvSpPr txBox="1"/>
          <p:nvPr>
            <p:ph idx="5" type="subTitle"/>
          </p:nvPr>
        </p:nvSpPr>
        <p:spPr>
          <a:xfrm>
            <a:off x="6297200"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047" name="Google Shape;1047;p189"/>
          <p:cNvSpPr txBox="1"/>
          <p:nvPr>
            <p:ph idx="6" type="subTitle"/>
          </p:nvPr>
        </p:nvSpPr>
        <p:spPr>
          <a:xfrm>
            <a:off x="6297200"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83.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four columns">
  <p:cSld name="BLANK_1_1_1_1">
    <p:bg>
      <p:bgPr>
        <a:solidFill>
          <a:schemeClr val="lt1"/>
        </a:solidFill>
      </p:bgPr>
    </p:bg>
    <p:spTree>
      <p:nvGrpSpPr>
        <p:cNvPr id="1048" name="Shape 1048"/>
        <p:cNvGrpSpPr/>
        <p:nvPr/>
      </p:nvGrpSpPr>
      <p:grpSpPr>
        <a:xfrm>
          <a:off x="0" y="0"/>
          <a:ext cx="0" cy="0"/>
          <a:chOff x="0" y="0"/>
          <a:chExt cx="0" cy="0"/>
        </a:xfrm>
      </p:grpSpPr>
      <p:pic>
        <p:nvPicPr>
          <p:cNvPr id="1049" name="Google Shape;1049;p190"/>
          <p:cNvPicPr preferRelativeResize="0"/>
          <p:nvPr/>
        </p:nvPicPr>
        <p:blipFill rotWithShape="1">
          <a:blip r:embed="rId2">
            <a:alphaModFix/>
          </a:blip>
          <a:srcRect b="47851" l="107460" r="439313" t="-108210"/>
          <a:stretch/>
        </p:blipFill>
        <p:spPr>
          <a:xfrm rot="10800000">
            <a:off x="1325" y="-1637"/>
            <a:ext cx="9141450" cy="5146775"/>
          </a:xfrm>
          <a:prstGeom prst="rect">
            <a:avLst/>
          </a:prstGeom>
          <a:noFill/>
          <a:ln>
            <a:noFill/>
          </a:ln>
        </p:spPr>
      </p:pic>
      <p:sp>
        <p:nvSpPr>
          <p:cNvPr id="1050" name="Google Shape;1050;p190"/>
          <p:cNvSpPr txBox="1"/>
          <p:nvPr>
            <p:ph idx="1" type="subTitle"/>
          </p:nvPr>
        </p:nvSpPr>
        <p:spPr>
          <a:xfrm>
            <a:off x="715100" y="20465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051" name="Google Shape;1051;p190"/>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052" name="Google Shape;1052;p190"/>
          <p:cNvSpPr txBox="1"/>
          <p:nvPr>
            <p:ph idx="2" type="subTitle"/>
          </p:nvPr>
        </p:nvSpPr>
        <p:spPr>
          <a:xfrm>
            <a:off x="715100" y="32990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053" name="Google Shape;1053;p190"/>
          <p:cNvSpPr txBox="1"/>
          <p:nvPr>
            <p:ph idx="3" type="subTitle"/>
          </p:nvPr>
        </p:nvSpPr>
        <p:spPr>
          <a:xfrm>
            <a:off x="715100" y="16667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54" name="Google Shape;1054;p190"/>
          <p:cNvSpPr txBox="1"/>
          <p:nvPr>
            <p:ph idx="4" type="subTitle"/>
          </p:nvPr>
        </p:nvSpPr>
        <p:spPr>
          <a:xfrm>
            <a:off x="715100" y="29192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55" name="Google Shape;1055;p190"/>
          <p:cNvSpPr txBox="1"/>
          <p:nvPr>
            <p:ph idx="5" type="subTitle"/>
          </p:nvPr>
        </p:nvSpPr>
        <p:spPr>
          <a:xfrm>
            <a:off x="4648300" y="20465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056" name="Google Shape;1056;p190"/>
          <p:cNvSpPr txBox="1"/>
          <p:nvPr>
            <p:ph idx="6" type="subTitle"/>
          </p:nvPr>
        </p:nvSpPr>
        <p:spPr>
          <a:xfrm>
            <a:off x="4648300" y="32990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057" name="Google Shape;1057;p190"/>
          <p:cNvSpPr txBox="1"/>
          <p:nvPr>
            <p:ph idx="7" type="subTitle"/>
          </p:nvPr>
        </p:nvSpPr>
        <p:spPr>
          <a:xfrm>
            <a:off x="4648300" y="16667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58" name="Google Shape;1058;p190"/>
          <p:cNvSpPr txBox="1"/>
          <p:nvPr>
            <p:ph idx="8" type="subTitle"/>
          </p:nvPr>
        </p:nvSpPr>
        <p:spPr>
          <a:xfrm>
            <a:off x="4648300" y="29192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solidFill>
          <a:schemeClr val="lt1"/>
        </a:solidFill>
      </p:bgPr>
    </p:bg>
    <p:spTree>
      <p:nvGrpSpPr>
        <p:cNvPr id="1059" name="Shape 1059"/>
        <p:cNvGrpSpPr/>
        <p:nvPr/>
      </p:nvGrpSpPr>
      <p:grpSpPr>
        <a:xfrm>
          <a:off x="0" y="0"/>
          <a:ext cx="0" cy="0"/>
          <a:chOff x="0" y="0"/>
          <a:chExt cx="0" cy="0"/>
        </a:xfrm>
      </p:grpSpPr>
      <p:sp>
        <p:nvSpPr>
          <p:cNvPr id="1060" name="Google Shape;1060;p191"/>
          <p:cNvSpPr txBox="1"/>
          <p:nvPr>
            <p:ph idx="1" type="subTitle"/>
          </p:nvPr>
        </p:nvSpPr>
        <p:spPr>
          <a:xfrm>
            <a:off x="715100"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061" name="Google Shape;1061;p191"/>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062" name="Google Shape;1062;p191"/>
          <p:cNvSpPr txBox="1"/>
          <p:nvPr>
            <p:ph idx="2" type="subTitle"/>
          </p:nvPr>
        </p:nvSpPr>
        <p:spPr>
          <a:xfrm>
            <a:off x="715100"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063" name="Google Shape;1063;p191"/>
          <p:cNvSpPr txBox="1"/>
          <p:nvPr>
            <p:ph idx="3" type="subTitle"/>
          </p:nvPr>
        </p:nvSpPr>
        <p:spPr>
          <a:xfrm>
            <a:off x="715100"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64" name="Google Shape;1064;p191"/>
          <p:cNvSpPr txBox="1"/>
          <p:nvPr>
            <p:ph idx="4" type="subTitle"/>
          </p:nvPr>
        </p:nvSpPr>
        <p:spPr>
          <a:xfrm>
            <a:off x="715100"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65" name="Google Shape;1065;p191"/>
          <p:cNvSpPr txBox="1"/>
          <p:nvPr>
            <p:ph idx="5" type="subTitle"/>
          </p:nvPr>
        </p:nvSpPr>
        <p:spPr>
          <a:xfrm>
            <a:off x="3355799"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066" name="Google Shape;1066;p191"/>
          <p:cNvSpPr txBox="1"/>
          <p:nvPr>
            <p:ph idx="6" type="subTitle"/>
          </p:nvPr>
        </p:nvSpPr>
        <p:spPr>
          <a:xfrm>
            <a:off x="3355799"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067" name="Google Shape;1067;p191"/>
          <p:cNvSpPr txBox="1"/>
          <p:nvPr>
            <p:ph idx="7" type="subTitle"/>
          </p:nvPr>
        </p:nvSpPr>
        <p:spPr>
          <a:xfrm>
            <a:off x="3355800"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68" name="Google Shape;1068;p191"/>
          <p:cNvSpPr txBox="1"/>
          <p:nvPr>
            <p:ph idx="8" type="subTitle"/>
          </p:nvPr>
        </p:nvSpPr>
        <p:spPr>
          <a:xfrm>
            <a:off x="3355800"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69" name="Google Shape;1069;p191"/>
          <p:cNvSpPr txBox="1"/>
          <p:nvPr>
            <p:ph idx="9" type="subTitle"/>
          </p:nvPr>
        </p:nvSpPr>
        <p:spPr>
          <a:xfrm>
            <a:off x="5996501"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070" name="Google Shape;1070;p191"/>
          <p:cNvSpPr txBox="1"/>
          <p:nvPr>
            <p:ph idx="13" type="subTitle"/>
          </p:nvPr>
        </p:nvSpPr>
        <p:spPr>
          <a:xfrm>
            <a:off x="5996501"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071" name="Google Shape;1071;p191"/>
          <p:cNvSpPr txBox="1"/>
          <p:nvPr>
            <p:ph idx="14" type="subTitle"/>
          </p:nvPr>
        </p:nvSpPr>
        <p:spPr>
          <a:xfrm>
            <a:off x="5996503"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72" name="Google Shape;1072;p191"/>
          <p:cNvSpPr txBox="1"/>
          <p:nvPr>
            <p:ph idx="15" type="subTitle"/>
          </p:nvPr>
        </p:nvSpPr>
        <p:spPr>
          <a:xfrm>
            <a:off x="5996503"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8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Numbers and text">
  <p:cSld name="BLANK_1_1_1_1_1_1">
    <p:bg>
      <p:bgPr>
        <a:solidFill>
          <a:schemeClr val="lt1"/>
        </a:solidFill>
      </p:bgPr>
    </p:bg>
    <p:spTree>
      <p:nvGrpSpPr>
        <p:cNvPr id="1073" name="Shape 1073"/>
        <p:cNvGrpSpPr/>
        <p:nvPr/>
      </p:nvGrpSpPr>
      <p:grpSpPr>
        <a:xfrm>
          <a:off x="0" y="0"/>
          <a:ext cx="0" cy="0"/>
          <a:chOff x="0" y="0"/>
          <a:chExt cx="0" cy="0"/>
        </a:xfrm>
      </p:grpSpPr>
      <p:pic>
        <p:nvPicPr>
          <p:cNvPr id="1074" name="Google Shape;1074;p192"/>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1075" name="Google Shape;1075;p192"/>
          <p:cNvSpPr txBox="1"/>
          <p:nvPr>
            <p:ph hasCustomPrompt="1" type="title"/>
          </p:nvPr>
        </p:nvSpPr>
        <p:spPr>
          <a:xfrm>
            <a:off x="715100" y="983000"/>
            <a:ext cx="7713900" cy="951900"/>
          </a:xfrm>
          <a:prstGeom prst="rect">
            <a:avLst/>
          </a:prstGeom>
        </p:spPr>
        <p:txBody>
          <a:bodyPr anchor="b" anchorCtr="0" bIns="91425" lIns="91425" rIns="91425" spcFirstLastPara="1" tIns="91425" wrap="square">
            <a:noAutofit/>
          </a:bodyPr>
          <a:lstStyle>
            <a:lvl1pPr lvl="0">
              <a:spcBef>
                <a:spcPts val="0"/>
              </a:spcBef>
              <a:spcAft>
                <a:spcPts val="0"/>
              </a:spcAft>
              <a:buSzPts val="6200"/>
              <a:buNone/>
              <a:defRPr sz="5000"/>
            </a:lvl1pPr>
            <a:lvl2pPr algn="ctr" lvl="1">
              <a:spcBef>
                <a:spcPts val="0"/>
              </a:spcBef>
              <a:spcAft>
                <a:spcPts val="0"/>
              </a:spcAft>
              <a:buSzPts val="6200"/>
              <a:buNone/>
              <a:defRPr sz="6200"/>
            </a:lvl2pPr>
            <a:lvl3pPr algn="ctr" lvl="2">
              <a:spcBef>
                <a:spcPts val="0"/>
              </a:spcBef>
              <a:spcAft>
                <a:spcPts val="0"/>
              </a:spcAft>
              <a:buSzPts val="6200"/>
              <a:buNone/>
              <a:defRPr sz="6200"/>
            </a:lvl3pPr>
            <a:lvl4pPr algn="ctr" lvl="3">
              <a:spcBef>
                <a:spcPts val="0"/>
              </a:spcBef>
              <a:spcAft>
                <a:spcPts val="0"/>
              </a:spcAft>
              <a:buSzPts val="6200"/>
              <a:buNone/>
              <a:defRPr sz="6200"/>
            </a:lvl4pPr>
            <a:lvl5pPr algn="ctr" lvl="4">
              <a:spcBef>
                <a:spcPts val="0"/>
              </a:spcBef>
              <a:spcAft>
                <a:spcPts val="0"/>
              </a:spcAft>
              <a:buSzPts val="6200"/>
              <a:buNone/>
              <a:defRPr sz="6200"/>
            </a:lvl5pPr>
            <a:lvl6pPr algn="ctr" lvl="5">
              <a:spcBef>
                <a:spcPts val="0"/>
              </a:spcBef>
              <a:spcAft>
                <a:spcPts val="0"/>
              </a:spcAft>
              <a:buSzPts val="6200"/>
              <a:buNone/>
              <a:defRPr sz="6200"/>
            </a:lvl6pPr>
            <a:lvl7pPr algn="ctr" lvl="6">
              <a:spcBef>
                <a:spcPts val="0"/>
              </a:spcBef>
              <a:spcAft>
                <a:spcPts val="0"/>
              </a:spcAft>
              <a:buSzPts val="6200"/>
              <a:buNone/>
              <a:defRPr sz="6200"/>
            </a:lvl7pPr>
            <a:lvl8pPr algn="ctr" lvl="7">
              <a:spcBef>
                <a:spcPts val="0"/>
              </a:spcBef>
              <a:spcAft>
                <a:spcPts val="0"/>
              </a:spcAft>
              <a:buSzPts val="6200"/>
              <a:buNone/>
              <a:defRPr sz="6200"/>
            </a:lvl8pPr>
            <a:lvl9pPr algn="ctr" lvl="8">
              <a:spcBef>
                <a:spcPts val="0"/>
              </a:spcBef>
              <a:spcAft>
                <a:spcPts val="0"/>
              </a:spcAft>
              <a:buSzPts val="6200"/>
              <a:buNone/>
              <a:defRPr sz="6200"/>
            </a:lvl9pPr>
          </a:lstStyle>
          <a:p>
            <a:r>
              <a:t>xx%</a:t>
            </a:r>
          </a:p>
        </p:txBody>
      </p:sp>
      <p:sp>
        <p:nvSpPr>
          <p:cNvPr id="1076" name="Google Shape;1076;p192"/>
          <p:cNvSpPr txBox="1"/>
          <p:nvPr>
            <p:ph idx="1" type="subTitle"/>
          </p:nvPr>
        </p:nvSpPr>
        <p:spPr>
          <a:xfrm>
            <a:off x="715100" y="1858700"/>
            <a:ext cx="7713900" cy="605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4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077" name="Google Shape;1077;p192"/>
          <p:cNvSpPr txBox="1"/>
          <p:nvPr>
            <p:ph hasCustomPrompt="1" idx="2" type="title"/>
          </p:nvPr>
        </p:nvSpPr>
        <p:spPr>
          <a:xfrm>
            <a:off x="715100" y="2921600"/>
            <a:ext cx="7713900" cy="951900"/>
          </a:xfrm>
          <a:prstGeom prst="rect">
            <a:avLst/>
          </a:prstGeom>
        </p:spPr>
        <p:txBody>
          <a:bodyPr anchor="b" anchorCtr="0" bIns="91425" lIns="91425" rIns="91425" spcFirstLastPara="1" tIns="91425" wrap="square">
            <a:noAutofit/>
          </a:bodyPr>
          <a:lstStyle>
            <a:lvl1pPr lvl="0">
              <a:spcBef>
                <a:spcPts val="0"/>
              </a:spcBef>
              <a:spcAft>
                <a:spcPts val="0"/>
              </a:spcAft>
              <a:buSzPts val="6200"/>
              <a:buNone/>
              <a:defRPr sz="5000"/>
            </a:lvl1pPr>
            <a:lvl2pPr algn="ctr" lvl="1">
              <a:spcBef>
                <a:spcPts val="0"/>
              </a:spcBef>
              <a:spcAft>
                <a:spcPts val="0"/>
              </a:spcAft>
              <a:buSzPts val="6200"/>
              <a:buNone/>
              <a:defRPr sz="6200"/>
            </a:lvl2pPr>
            <a:lvl3pPr algn="ctr" lvl="2">
              <a:spcBef>
                <a:spcPts val="0"/>
              </a:spcBef>
              <a:spcAft>
                <a:spcPts val="0"/>
              </a:spcAft>
              <a:buSzPts val="6200"/>
              <a:buNone/>
              <a:defRPr sz="6200"/>
            </a:lvl3pPr>
            <a:lvl4pPr algn="ctr" lvl="3">
              <a:spcBef>
                <a:spcPts val="0"/>
              </a:spcBef>
              <a:spcAft>
                <a:spcPts val="0"/>
              </a:spcAft>
              <a:buSzPts val="6200"/>
              <a:buNone/>
              <a:defRPr sz="6200"/>
            </a:lvl4pPr>
            <a:lvl5pPr algn="ctr" lvl="4">
              <a:spcBef>
                <a:spcPts val="0"/>
              </a:spcBef>
              <a:spcAft>
                <a:spcPts val="0"/>
              </a:spcAft>
              <a:buSzPts val="6200"/>
              <a:buNone/>
              <a:defRPr sz="6200"/>
            </a:lvl5pPr>
            <a:lvl6pPr algn="ctr" lvl="5">
              <a:spcBef>
                <a:spcPts val="0"/>
              </a:spcBef>
              <a:spcAft>
                <a:spcPts val="0"/>
              </a:spcAft>
              <a:buSzPts val="6200"/>
              <a:buNone/>
              <a:defRPr sz="6200"/>
            </a:lvl6pPr>
            <a:lvl7pPr algn="ctr" lvl="6">
              <a:spcBef>
                <a:spcPts val="0"/>
              </a:spcBef>
              <a:spcAft>
                <a:spcPts val="0"/>
              </a:spcAft>
              <a:buSzPts val="6200"/>
              <a:buNone/>
              <a:defRPr sz="6200"/>
            </a:lvl7pPr>
            <a:lvl8pPr algn="ctr" lvl="7">
              <a:spcBef>
                <a:spcPts val="0"/>
              </a:spcBef>
              <a:spcAft>
                <a:spcPts val="0"/>
              </a:spcAft>
              <a:buSzPts val="6200"/>
              <a:buNone/>
              <a:defRPr sz="6200"/>
            </a:lvl8pPr>
            <a:lvl9pPr algn="ctr" lvl="8">
              <a:spcBef>
                <a:spcPts val="0"/>
              </a:spcBef>
              <a:spcAft>
                <a:spcPts val="0"/>
              </a:spcAft>
              <a:buSzPts val="6200"/>
              <a:buNone/>
              <a:defRPr sz="6200"/>
            </a:lvl9pPr>
          </a:lstStyle>
          <a:p>
            <a:r>
              <a:t>xx%</a:t>
            </a:r>
          </a:p>
        </p:txBody>
      </p:sp>
      <p:sp>
        <p:nvSpPr>
          <p:cNvPr id="1078" name="Google Shape;1078;p192"/>
          <p:cNvSpPr txBox="1"/>
          <p:nvPr>
            <p:ph idx="3" type="subTitle"/>
          </p:nvPr>
        </p:nvSpPr>
        <p:spPr>
          <a:xfrm>
            <a:off x="715100" y="3797300"/>
            <a:ext cx="7713900" cy="605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4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18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Numbers and text 1">
  <p:cSld name="BLANK_1_1_1_1_1_1_3">
    <p:bg>
      <p:bgPr>
        <a:solidFill>
          <a:schemeClr val="lt1"/>
        </a:solidFill>
      </p:bgPr>
    </p:bg>
    <p:spTree>
      <p:nvGrpSpPr>
        <p:cNvPr id="1079" name="Shape 1079"/>
        <p:cNvGrpSpPr/>
        <p:nvPr/>
      </p:nvGrpSpPr>
      <p:grpSpPr>
        <a:xfrm>
          <a:off x="0" y="0"/>
          <a:ext cx="0" cy="0"/>
          <a:chOff x="0" y="0"/>
          <a:chExt cx="0" cy="0"/>
        </a:xfrm>
      </p:grpSpPr>
      <p:pic>
        <p:nvPicPr>
          <p:cNvPr id="1080" name="Google Shape;1080;p193"/>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1081" name="Google Shape;1081;p193"/>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Clr>
                <a:schemeClr val="dk1"/>
              </a:buClr>
              <a:buSzPts val="3000"/>
              <a:buNone/>
              <a:defRPr sz="3000">
                <a:solidFill>
                  <a:schemeClr val="dk1"/>
                </a:solidFill>
              </a:defRPr>
            </a:lvl2pPr>
            <a:lvl3pPr lvl="2">
              <a:spcBef>
                <a:spcPts val="0"/>
              </a:spcBef>
              <a:spcAft>
                <a:spcPts val="0"/>
              </a:spcAft>
              <a:buClr>
                <a:schemeClr val="dk1"/>
              </a:buClr>
              <a:buSzPts val="3000"/>
              <a:buNone/>
              <a:defRPr sz="3000">
                <a:solidFill>
                  <a:schemeClr val="dk1"/>
                </a:solidFill>
              </a:defRPr>
            </a:lvl3pPr>
            <a:lvl4pPr lvl="3">
              <a:spcBef>
                <a:spcPts val="0"/>
              </a:spcBef>
              <a:spcAft>
                <a:spcPts val="0"/>
              </a:spcAft>
              <a:buClr>
                <a:schemeClr val="dk1"/>
              </a:buClr>
              <a:buSzPts val="3000"/>
              <a:buNone/>
              <a:defRPr sz="3000">
                <a:solidFill>
                  <a:schemeClr val="dk1"/>
                </a:solidFill>
              </a:defRPr>
            </a:lvl4pPr>
            <a:lvl5pPr lvl="4">
              <a:spcBef>
                <a:spcPts val="0"/>
              </a:spcBef>
              <a:spcAft>
                <a:spcPts val="0"/>
              </a:spcAft>
              <a:buClr>
                <a:schemeClr val="dk1"/>
              </a:buClr>
              <a:buSzPts val="3000"/>
              <a:buNone/>
              <a:defRPr sz="3000">
                <a:solidFill>
                  <a:schemeClr val="dk1"/>
                </a:solidFill>
              </a:defRPr>
            </a:lvl5pPr>
            <a:lvl6pPr lvl="5">
              <a:spcBef>
                <a:spcPts val="0"/>
              </a:spcBef>
              <a:spcAft>
                <a:spcPts val="0"/>
              </a:spcAft>
              <a:buClr>
                <a:schemeClr val="dk1"/>
              </a:buClr>
              <a:buSzPts val="3000"/>
              <a:buNone/>
              <a:defRPr sz="3000">
                <a:solidFill>
                  <a:schemeClr val="dk1"/>
                </a:solidFill>
              </a:defRPr>
            </a:lvl6pPr>
            <a:lvl7pPr lvl="6">
              <a:spcBef>
                <a:spcPts val="0"/>
              </a:spcBef>
              <a:spcAft>
                <a:spcPts val="0"/>
              </a:spcAft>
              <a:buClr>
                <a:schemeClr val="dk1"/>
              </a:buClr>
              <a:buSzPts val="3000"/>
              <a:buNone/>
              <a:defRPr sz="3000">
                <a:solidFill>
                  <a:schemeClr val="dk1"/>
                </a:solidFill>
              </a:defRPr>
            </a:lvl7pPr>
            <a:lvl8pPr lvl="7">
              <a:spcBef>
                <a:spcPts val="0"/>
              </a:spcBef>
              <a:spcAft>
                <a:spcPts val="0"/>
              </a:spcAft>
              <a:buClr>
                <a:schemeClr val="dk1"/>
              </a:buClr>
              <a:buSzPts val="3000"/>
              <a:buNone/>
              <a:defRPr sz="3000">
                <a:solidFill>
                  <a:schemeClr val="dk1"/>
                </a:solidFill>
              </a:defRPr>
            </a:lvl8pPr>
            <a:lvl9pPr lvl="8">
              <a:spcBef>
                <a:spcPts val="0"/>
              </a:spcBef>
              <a:spcAft>
                <a:spcPts val="0"/>
              </a:spcAft>
              <a:buClr>
                <a:schemeClr val="dk1"/>
              </a:buClr>
              <a:buSzPts val="3000"/>
              <a:buNone/>
              <a:defRPr sz="3000">
                <a:solidFill>
                  <a:schemeClr val="dk1"/>
                </a:solidFill>
              </a:defRPr>
            </a:lvl9pPr>
          </a:lstStyle>
          <a:p/>
        </p:txBody>
      </p:sp>
      <p:sp>
        <p:nvSpPr>
          <p:cNvPr id="1082" name="Google Shape;1082;p193"/>
          <p:cNvSpPr txBox="1"/>
          <p:nvPr>
            <p:ph hasCustomPrompt="1" idx="2" type="title"/>
          </p:nvPr>
        </p:nvSpPr>
        <p:spPr>
          <a:xfrm>
            <a:off x="715100" y="2532350"/>
            <a:ext cx="3780600" cy="456000"/>
          </a:xfrm>
          <a:prstGeom prst="rect">
            <a:avLst/>
          </a:prstGeom>
          <a:ln>
            <a:noFill/>
          </a:ln>
        </p:spPr>
        <p:txBody>
          <a:bodyPr anchor="ctr" anchorCtr="0" bIns="91425" lIns="91425" rIns="91425" spcFirstLastPara="1" tIns="91425" wrap="square">
            <a:noAutofit/>
          </a:bodyPr>
          <a:lstStyle>
            <a:lvl1pP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83" name="Google Shape;1083;p193"/>
          <p:cNvSpPr txBox="1"/>
          <p:nvPr>
            <p:ph idx="1" type="subTitle"/>
          </p:nvPr>
        </p:nvSpPr>
        <p:spPr>
          <a:xfrm>
            <a:off x="715100" y="3291950"/>
            <a:ext cx="3780600" cy="899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084" name="Google Shape;1084;p193"/>
          <p:cNvSpPr txBox="1"/>
          <p:nvPr>
            <p:ph idx="3" type="subTitle"/>
          </p:nvPr>
        </p:nvSpPr>
        <p:spPr>
          <a:xfrm>
            <a:off x="715100" y="291215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85" name="Google Shape;1085;p193"/>
          <p:cNvSpPr txBox="1"/>
          <p:nvPr>
            <p:ph idx="4" type="subTitle"/>
          </p:nvPr>
        </p:nvSpPr>
        <p:spPr>
          <a:xfrm>
            <a:off x="4648300" y="3291950"/>
            <a:ext cx="3780600" cy="899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086" name="Google Shape;1086;p193"/>
          <p:cNvSpPr txBox="1"/>
          <p:nvPr>
            <p:ph idx="5" type="subTitle"/>
          </p:nvPr>
        </p:nvSpPr>
        <p:spPr>
          <a:xfrm>
            <a:off x="4648300" y="291215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87" name="Google Shape;1087;p193"/>
          <p:cNvSpPr txBox="1"/>
          <p:nvPr>
            <p:ph hasCustomPrompt="1" idx="6" type="title"/>
          </p:nvPr>
        </p:nvSpPr>
        <p:spPr>
          <a:xfrm>
            <a:off x="4648300" y="2532350"/>
            <a:ext cx="3780600" cy="456000"/>
          </a:xfrm>
          <a:prstGeom prst="rect">
            <a:avLst/>
          </a:prstGeom>
          <a:ln>
            <a:noFill/>
          </a:ln>
        </p:spPr>
        <p:txBody>
          <a:bodyPr anchor="ctr" anchorCtr="0" bIns="91425" lIns="91425" rIns="91425" spcFirstLastPara="1" tIns="91425" wrap="square">
            <a:noAutofit/>
          </a:bodyPr>
          <a:lstStyle>
            <a:lvl1pP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Tree>
  </p:cSld>
  <p:clrMapOvr>
    <a:masterClrMapping/>
  </p:clrMapOvr>
  <p:extLst>
    <p:ext uri="{DCECCB84-F9BA-43D5-87BE-67443E8EF086}">
      <p15:sldGuideLst>
        <p15:guide id="1" orient="horz" pos="1620">
          <p15:clr>
            <a:srgbClr val="E46962"/>
          </p15:clr>
        </p15:guide>
        <p15:guide id="2" pos="2880">
          <p15:clr>
            <a:srgbClr val="E46962"/>
          </p15:clr>
        </p15:guide>
      </p15:sldGuideLst>
    </p:ext>
  </p:extLst>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
    <p:bg>
      <p:bgPr>
        <a:solidFill>
          <a:schemeClr val="lt1"/>
        </a:solidFill>
      </p:bgPr>
    </p:bg>
    <p:spTree>
      <p:nvGrpSpPr>
        <p:cNvPr id="1088" name="Shape 1088"/>
        <p:cNvGrpSpPr/>
        <p:nvPr/>
      </p:nvGrpSpPr>
      <p:grpSpPr>
        <a:xfrm>
          <a:off x="0" y="0"/>
          <a:ext cx="0" cy="0"/>
          <a:chOff x="0" y="0"/>
          <a:chExt cx="0" cy="0"/>
        </a:xfrm>
      </p:grpSpPr>
      <p:sp>
        <p:nvSpPr>
          <p:cNvPr id="1089" name="Google Shape;1089;p194"/>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18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2">
  <p:cSld name="CUSTOM_1_1">
    <p:bg>
      <p:bgPr>
        <a:solidFill>
          <a:schemeClr val="lt1"/>
        </a:solidFill>
      </p:bgPr>
    </p:bg>
    <p:spTree>
      <p:nvGrpSpPr>
        <p:cNvPr id="1090" name="Shape 1090"/>
        <p:cNvGrpSpPr/>
        <p:nvPr/>
      </p:nvGrpSpPr>
      <p:grpSpPr>
        <a:xfrm>
          <a:off x="0" y="0"/>
          <a:ext cx="0" cy="0"/>
          <a:chOff x="0" y="0"/>
          <a:chExt cx="0" cy="0"/>
        </a:xfrm>
      </p:grpSpPr>
      <p:pic>
        <p:nvPicPr>
          <p:cNvPr id="1091" name="Google Shape;1091;p195"/>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pic>
        <p:nvPicPr>
          <p:cNvPr id="1092" name="Google Shape;1092;p195"/>
          <p:cNvPicPr preferRelativeResize="0"/>
          <p:nvPr/>
        </p:nvPicPr>
        <p:blipFill rotWithShape="1">
          <a:blip r:embed="rId2">
            <a:alphaModFix/>
          </a:blip>
          <a:srcRect b="-108521" l="-324472" r="23393" t="44962"/>
          <a:stretch/>
        </p:blipFill>
        <p:spPr>
          <a:xfrm flipH="1" rot="10800000">
            <a:off x="-4572" y="-2437"/>
            <a:ext cx="9153145" cy="5148375"/>
          </a:xfrm>
          <a:prstGeom prst="rect">
            <a:avLst/>
          </a:prstGeom>
          <a:noFill/>
          <a:ln>
            <a:noFill/>
          </a:ln>
        </p:spPr>
      </p:pic>
      <p:sp>
        <p:nvSpPr>
          <p:cNvPr id="1093" name="Google Shape;1093;p195"/>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18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3">
  <p:cSld name="CUSTOM_1_1_1">
    <p:bg>
      <p:bgPr>
        <a:solidFill>
          <a:schemeClr val="lt1"/>
        </a:solidFill>
      </p:bgPr>
    </p:bg>
    <p:spTree>
      <p:nvGrpSpPr>
        <p:cNvPr id="1094" name="Shape 1094"/>
        <p:cNvGrpSpPr/>
        <p:nvPr/>
      </p:nvGrpSpPr>
      <p:grpSpPr>
        <a:xfrm>
          <a:off x="0" y="0"/>
          <a:ext cx="0" cy="0"/>
          <a:chOff x="0" y="0"/>
          <a:chExt cx="0" cy="0"/>
        </a:xfrm>
      </p:grpSpPr>
      <p:pic>
        <p:nvPicPr>
          <p:cNvPr id="1095" name="Google Shape;1095;p196"/>
          <p:cNvPicPr preferRelativeResize="0"/>
          <p:nvPr/>
        </p:nvPicPr>
        <p:blipFill rotWithShape="1">
          <a:blip r:embed="rId2">
            <a:alphaModFix/>
          </a:blip>
          <a:srcRect b="-11170" l="-9163" r="66" t="-11183"/>
          <a:stretch/>
        </p:blipFill>
        <p:spPr>
          <a:xfrm>
            <a:off x="5819050" y="0"/>
            <a:ext cx="3324950" cy="5143500"/>
          </a:xfrm>
          <a:prstGeom prst="rect">
            <a:avLst/>
          </a:prstGeom>
          <a:noFill/>
          <a:ln>
            <a:noFill/>
          </a:ln>
        </p:spPr>
      </p:pic>
      <p:sp>
        <p:nvSpPr>
          <p:cNvPr id="1096" name="Google Shape;1096;p196"/>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19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hanks">
  <p:cSld name="BLANK_1_1_1_1_1_1_2">
    <p:bg>
      <p:bgPr>
        <a:solidFill>
          <a:schemeClr val="lt1"/>
        </a:solidFill>
      </p:bgPr>
    </p:bg>
    <p:spTree>
      <p:nvGrpSpPr>
        <p:cNvPr id="1097" name="Shape 1097"/>
        <p:cNvGrpSpPr/>
        <p:nvPr/>
      </p:nvGrpSpPr>
      <p:grpSpPr>
        <a:xfrm>
          <a:off x="0" y="0"/>
          <a:ext cx="0" cy="0"/>
          <a:chOff x="0" y="0"/>
          <a:chExt cx="0" cy="0"/>
        </a:xfrm>
      </p:grpSpPr>
      <p:pic>
        <p:nvPicPr>
          <p:cNvPr id="1098" name="Google Shape;1098;p197"/>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1099" name="Google Shape;1099;p197"/>
          <p:cNvPicPr preferRelativeResize="0"/>
          <p:nvPr/>
        </p:nvPicPr>
        <p:blipFill rotWithShape="1">
          <a:blip r:embed="rId2">
            <a:alphaModFix/>
          </a:blip>
          <a:srcRect b="-11633" l="-55210" r="55209" t="15563"/>
          <a:stretch/>
        </p:blipFill>
        <p:spPr>
          <a:xfrm flipH="1" rot="10800000">
            <a:off x="0" y="0"/>
            <a:ext cx="9144000" cy="5143500"/>
          </a:xfrm>
          <a:prstGeom prst="rect">
            <a:avLst/>
          </a:prstGeom>
          <a:noFill/>
          <a:ln>
            <a:noFill/>
          </a:ln>
        </p:spPr>
      </p:pic>
      <p:sp>
        <p:nvSpPr>
          <p:cNvPr id="1100" name="Google Shape;1100;p197"/>
          <p:cNvSpPr txBox="1"/>
          <p:nvPr>
            <p:ph type="ctrTitle"/>
          </p:nvPr>
        </p:nvSpPr>
        <p:spPr>
          <a:xfrm>
            <a:off x="715100" y="3330625"/>
            <a:ext cx="3856800" cy="1252500"/>
          </a:xfrm>
          <a:prstGeom prst="rect">
            <a:avLst/>
          </a:prstGeom>
        </p:spPr>
        <p:txBody>
          <a:bodyPr anchor="t" anchorCtr="0" bIns="91425" lIns="91425" rIns="91425" spcFirstLastPara="1" tIns="91425" wrap="square">
            <a:noAutofit/>
          </a:bodyPr>
          <a:lstStyle>
            <a:lvl1pPr lvl="0">
              <a:spcBef>
                <a:spcPts val="0"/>
              </a:spcBef>
              <a:spcAft>
                <a:spcPts val="0"/>
              </a:spcAft>
              <a:buSzPts val="5200"/>
              <a:buNone/>
              <a:defRPr sz="7000"/>
            </a:lvl1pPr>
            <a:lvl2pPr algn="ctr" lvl="1">
              <a:spcBef>
                <a:spcPts val="0"/>
              </a:spcBef>
              <a:spcAft>
                <a:spcPts val="0"/>
              </a:spcAft>
              <a:buSzPts val="5200"/>
              <a:buNone/>
              <a:defRPr sz="5200"/>
            </a:lvl2pPr>
            <a:lvl3pPr algn="ctr" lvl="2">
              <a:spcBef>
                <a:spcPts val="0"/>
              </a:spcBef>
              <a:spcAft>
                <a:spcPts val="0"/>
              </a:spcAft>
              <a:buSzPts val="5200"/>
              <a:buNone/>
              <a:defRPr sz="5200"/>
            </a:lvl3pPr>
            <a:lvl4pPr algn="ctr" lvl="3">
              <a:spcBef>
                <a:spcPts val="0"/>
              </a:spcBef>
              <a:spcAft>
                <a:spcPts val="0"/>
              </a:spcAft>
              <a:buSzPts val="5200"/>
              <a:buNone/>
              <a:defRPr sz="5200"/>
            </a:lvl4pPr>
            <a:lvl5pPr algn="ctr" lvl="4">
              <a:spcBef>
                <a:spcPts val="0"/>
              </a:spcBef>
              <a:spcAft>
                <a:spcPts val="0"/>
              </a:spcAft>
              <a:buSzPts val="5200"/>
              <a:buNone/>
              <a:defRPr sz="5200"/>
            </a:lvl5pPr>
            <a:lvl6pPr algn="ctr" lvl="5">
              <a:spcBef>
                <a:spcPts val="0"/>
              </a:spcBef>
              <a:spcAft>
                <a:spcPts val="0"/>
              </a:spcAft>
              <a:buSzPts val="5200"/>
              <a:buNone/>
              <a:defRPr sz="5200"/>
            </a:lvl6pPr>
            <a:lvl7pPr algn="ctr" lvl="6">
              <a:spcBef>
                <a:spcPts val="0"/>
              </a:spcBef>
              <a:spcAft>
                <a:spcPts val="0"/>
              </a:spcAft>
              <a:buSzPts val="5200"/>
              <a:buNone/>
              <a:defRPr sz="5200"/>
            </a:lvl7pPr>
            <a:lvl8pPr algn="ctr" lvl="7">
              <a:spcBef>
                <a:spcPts val="0"/>
              </a:spcBef>
              <a:spcAft>
                <a:spcPts val="0"/>
              </a:spcAft>
              <a:buSzPts val="5200"/>
              <a:buNone/>
              <a:defRPr sz="5200"/>
            </a:lvl8pPr>
            <a:lvl9pPr algn="ctr" lvl="8">
              <a:spcBef>
                <a:spcPts val="0"/>
              </a:spcBef>
              <a:spcAft>
                <a:spcPts val="0"/>
              </a:spcAft>
              <a:buSzPts val="5200"/>
              <a:buNone/>
              <a:defRPr sz="5200"/>
            </a:lvl9pPr>
          </a:lstStyle>
          <a:p/>
        </p:txBody>
      </p:sp>
      <p:sp>
        <p:nvSpPr>
          <p:cNvPr id="1101" name="Google Shape;1101;p197"/>
          <p:cNvSpPr txBox="1"/>
          <p:nvPr>
            <p:ph idx="1" type="subTitle"/>
          </p:nvPr>
        </p:nvSpPr>
        <p:spPr>
          <a:xfrm>
            <a:off x="4571900" y="535000"/>
            <a:ext cx="2683800" cy="11565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800"/>
              <a:buNone/>
              <a:defRPr sz="1800"/>
            </a:lvl2pPr>
            <a:lvl3pPr algn="ctr" lvl="2">
              <a:lnSpc>
                <a:spcPct val="100000"/>
              </a:lnSpc>
              <a:spcBef>
                <a:spcPts val="0"/>
              </a:spcBef>
              <a:spcAft>
                <a:spcPts val="0"/>
              </a:spcAft>
              <a:buSzPts val="1800"/>
              <a:buNone/>
              <a:defRPr sz="1800"/>
            </a:lvl3pPr>
            <a:lvl4pPr algn="ctr" lvl="3">
              <a:lnSpc>
                <a:spcPct val="100000"/>
              </a:lnSpc>
              <a:spcBef>
                <a:spcPts val="0"/>
              </a:spcBef>
              <a:spcAft>
                <a:spcPts val="0"/>
              </a:spcAft>
              <a:buSzPts val="1800"/>
              <a:buNone/>
              <a:defRPr sz="1800"/>
            </a:lvl4pPr>
            <a:lvl5pPr algn="ctr" lvl="4">
              <a:lnSpc>
                <a:spcPct val="100000"/>
              </a:lnSpc>
              <a:spcBef>
                <a:spcPts val="0"/>
              </a:spcBef>
              <a:spcAft>
                <a:spcPts val="0"/>
              </a:spcAft>
              <a:buSzPts val="1800"/>
              <a:buNone/>
              <a:defRPr sz="1800"/>
            </a:lvl5pPr>
            <a:lvl6pPr algn="ctr" lvl="5">
              <a:lnSpc>
                <a:spcPct val="100000"/>
              </a:lnSpc>
              <a:spcBef>
                <a:spcPts val="0"/>
              </a:spcBef>
              <a:spcAft>
                <a:spcPts val="0"/>
              </a:spcAft>
              <a:buSzPts val="1800"/>
              <a:buNone/>
              <a:defRPr sz="1800"/>
            </a:lvl6pPr>
            <a:lvl7pPr algn="ctr" lvl="6">
              <a:lnSpc>
                <a:spcPct val="100000"/>
              </a:lnSpc>
              <a:spcBef>
                <a:spcPts val="0"/>
              </a:spcBef>
              <a:spcAft>
                <a:spcPts val="0"/>
              </a:spcAft>
              <a:buSzPts val="1800"/>
              <a:buNone/>
              <a:defRPr sz="1800"/>
            </a:lvl7pPr>
            <a:lvl8pPr algn="ctr" lvl="7">
              <a:lnSpc>
                <a:spcPct val="100000"/>
              </a:lnSpc>
              <a:spcBef>
                <a:spcPts val="0"/>
              </a:spcBef>
              <a:spcAft>
                <a:spcPts val="0"/>
              </a:spcAft>
              <a:buSzPts val="1800"/>
              <a:buNone/>
              <a:defRPr sz="1800"/>
            </a:lvl8pPr>
            <a:lvl9pPr algn="ctr" lvl="8">
              <a:lnSpc>
                <a:spcPct val="100000"/>
              </a:lnSpc>
              <a:spcBef>
                <a:spcPts val="0"/>
              </a:spcBef>
              <a:spcAft>
                <a:spcPts val="0"/>
              </a:spcAft>
              <a:buSzPts val="1800"/>
              <a:buNone/>
              <a:defRPr sz="1800"/>
            </a:lvl9pPr>
          </a:lstStyle>
          <a:p/>
        </p:txBody>
      </p:sp>
      <p:sp>
        <p:nvSpPr>
          <p:cNvPr id="1102" name="Google Shape;1102;p197"/>
          <p:cNvSpPr txBox="1"/>
          <p:nvPr/>
        </p:nvSpPr>
        <p:spPr>
          <a:xfrm>
            <a:off x="4571863" y="2278000"/>
            <a:ext cx="2683800" cy="498900"/>
          </a:xfrm>
          <a:prstGeom prst="rect">
            <a:avLst/>
          </a:prstGeom>
          <a:noFill/>
          <a:ln>
            <a:noFill/>
          </a:ln>
        </p:spPr>
        <p:txBody>
          <a:bodyPr anchor="ctr" anchorCtr="0" bIns="91425" lIns="91425" rIns="91425" spcFirstLastPara="1" tIns="91425" wrap="square">
            <a:noAutofit/>
          </a:bodyPr>
          <a:lstStyle/>
          <a:p>
            <a:pPr algn="l" indent="0" lvl="0" marL="0" rtl="0">
              <a:lnSpc>
                <a:spcPct val="100000"/>
              </a:lnSpc>
              <a:spcBef>
                <a:spcPts val="0"/>
              </a:spcBef>
              <a:spcAft>
                <a:spcPts val="0"/>
              </a:spcAft>
              <a:buNone/>
            </a:pPr>
            <a:r>
              <a:rPr lang="en" sz="900">
                <a:solidFill>
                  <a:schemeClr val="dk1"/>
                </a:solidFill>
                <a:latin typeface="Albert Sans"/>
                <a:ea typeface="Albert Sans"/>
                <a:cs typeface="Albert Sans"/>
                <a:sym typeface="Albert Sans"/>
              </a:rPr>
              <a:t>CREDITS: This presentation template was created by </a:t>
            </a:r>
            <a:r>
              <a:rPr b="1" lang="en" sz="900">
                <a:solidFill>
                  <a:schemeClr val="dk1"/>
                </a:solidFill>
                <a:uFill>
                  <a:noFill/>
                </a:uFill>
                <a:latin typeface="Albert Sans"/>
                <a:ea typeface="Albert Sans"/>
                <a:cs typeface="Albert Sans"/>
                <a:sym typeface="Albert Sans"/>
                <a:hlinkClick r:id="rId3">
                  <a:extLst>
                    <a:ext uri="{A12FA001-AC4F-418D-AE19-62706E023703}">
                      <ahyp:hlinkClr val="tx"/>
                    </a:ext>
                  </a:extLst>
                </a:hlinkClick>
              </a:rPr>
              <a:t>Slidesgo</a:t>
            </a:r>
            <a:r>
              <a:rPr lang="en" sz="900">
                <a:solidFill>
                  <a:schemeClr val="dk1"/>
                </a:solidFill>
                <a:latin typeface="Albert Sans"/>
                <a:ea typeface="Albert Sans"/>
                <a:cs typeface="Albert Sans"/>
                <a:sym typeface="Albert Sans"/>
              </a:rPr>
              <a:t>, and includes icons by </a:t>
            </a:r>
            <a:r>
              <a:rPr b="1" lang="en" sz="900">
                <a:solidFill>
                  <a:schemeClr val="dk1"/>
                </a:solidFill>
                <a:uFill>
                  <a:noFill/>
                </a:uFill>
                <a:latin typeface="Albert Sans"/>
                <a:ea typeface="Albert Sans"/>
                <a:cs typeface="Albert Sans"/>
                <a:sym typeface="Albert Sans"/>
                <a:hlinkClick r:id="rId4">
                  <a:extLst>
                    <a:ext uri="{A12FA001-AC4F-418D-AE19-62706E023703}">
                      <ahyp:hlinkClr val="tx"/>
                    </a:ext>
                  </a:extLst>
                </a:hlinkClick>
              </a:rPr>
              <a:t>Flaticon</a:t>
            </a:r>
            <a:r>
              <a:rPr b="1" lang="en" sz="900">
                <a:solidFill>
                  <a:schemeClr val="dk1"/>
                </a:solidFill>
                <a:latin typeface="Albert Sans"/>
                <a:ea typeface="Albert Sans"/>
                <a:cs typeface="Albert Sans"/>
                <a:sym typeface="Albert Sans"/>
              </a:rPr>
              <a:t> </a:t>
            </a:r>
            <a:r>
              <a:rPr lang="en" sz="900">
                <a:solidFill>
                  <a:schemeClr val="dk1"/>
                </a:solidFill>
                <a:latin typeface="Albert Sans"/>
                <a:ea typeface="Albert Sans"/>
                <a:cs typeface="Albert Sans"/>
                <a:sym typeface="Albert Sans"/>
              </a:rPr>
              <a:t>and infographics &amp; images by </a:t>
            </a:r>
            <a:r>
              <a:rPr b="1" lang="en" sz="900">
                <a:solidFill>
                  <a:schemeClr val="dk1"/>
                </a:solidFill>
                <a:uFill>
                  <a:noFill/>
                </a:uFill>
                <a:latin typeface="Albert Sans"/>
                <a:ea typeface="Albert Sans"/>
                <a:cs typeface="Albert Sans"/>
                <a:sym typeface="Albert Sans"/>
                <a:hlinkClick r:id="rId5">
                  <a:extLst>
                    <a:ext uri="{A12FA001-AC4F-418D-AE19-62706E023703}">
                      <ahyp:hlinkClr val="tx"/>
                    </a:ext>
                  </a:extLst>
                </a:hlinkClick>
              </a:rPr>
              <a:t>Freepik</a:t>
            </a:r>
            <a:endParaRPr b="1" sz="900">
              <a:solidFill>
                <a:schemeClr val="dk1"/>
              </a:solidFill>
              <a:latin typeface="Albert Sans"/>
              <a:ea typeface="Albert Sans"/>
              <a:cs typeface="Albert Sans"/>
              <a:sym typeface="Albert Sans"/>
            </a:endParaRPr>
          </a:p>
        </p:txBody>
      </p:sp>
    </p:spTree>
  </p:cSld>
  <p:clrMapOvr>
    <a:masterClrMapping/>
  </p:clrMapOvr>
</p:sldLayout>
</file>

<file path=ppt/slideLayouts/slideLayout19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ackground">
  <p:cSld name="BLANK_1_1_1_1_1_1_1">
    <p:bg>
      <p:bgPr>
        <a:solidFill>
          <a:schemeClr val="lt1"/>
        </a:solidFill>
      </p:bgPr>
    </p:bg>
    <p:spTree>
      <p:nvGrpSpPr>
        <p:cNvPr id="1103" name="Shape 1103"/>
        <p:cNvGrpSpPr/>
        <p:nvPr/>
      </p:nvGrpSpPr>
      <p:grpSpPr>
        <a:xfrm>
          <a:off x="0" y="0"/>
          <a:ext cx="0" cy="0"/>
          <a:chOff x="0" y="0"/>
          <a:chExt cx="0" cy="0"/>
        </a:xfrm>
      </p:grpSpPr>
      <p:pic>
        <p:nvPicPr>
          <p:cNvPr id="1104" name="Google Shape;1104;p198"/>
          <p:cNvPicPr preferRelativeResize="0"/>
          <p:nvPr/>
        </p:nvPicPr>
        <p:blipFill rotWithShape="1">
          <a:blip r:embed="rId2">
            <a:alphaModFix/>
          </a:blip>
          <a:srcRect b="-35825" l="-9163" r="66" t="13471"/>
          <a:stretch/>
        </p:blipFill>
        <p:spPr>
          <a:xfrm flipH="1">
            <a:off x="-10682" y="-2437"/>
            <a:ext cx="3321295" cy="5143500"/>
          </a:xfrm>
          <a:prstGeom prst="rect">
            <a:avLst/>
          </a:prstGeom>
          <a:noFill/>
          <a:ln>
            <a:noFill/>
          </a:ln>
        </p:spPr>
      </p:pic>
      <p:pic>
        <p:nvPicPr>
          <p:cNvPr id="1105" name="Google Shape;1105;p198"/>
          <p:cNvPicPr preferRelativeResize="0"/>
          <p:nvPr/>
        </p:nvPicPr>
        <p:blipFill rotWithShape="1">
          <a:blip r:embed="rId2">
            <a:alphaModFix/>
          </a:blip>
          <a:srcRect b="-108521" l="-324472" r="23393" t="44962"/>
          <a:stretch/>
        </p:blipFill>
        <p:spPr>
          <a:xfrm flipH="1" rot="10800000">
            <a:off x="-10680" y="-2437"/>
            <a:ext cx="9144080" cy="5148375"/>
          </a:xfrm>
          <a:prstGeom prst="rect">
            <a:avLst/>
          </a:prstGeom>
          <a:noFill/>
          <a:ln>
            <a:noFill/>
          </a:ln>
        </p:spPr>
      </p:pic>
    </p:spTree>
  </p:cSld>
  <p:clrMapOvr>
    <a:masterClrMapping/>
  </p:clrMapOvr>
</p:sldLayout>
</file>

<file path=ppt/slideLayouts/slideLayout19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ackground 1">
  <p:cSld name="BLANK_1_1_1_1_1_1_1_1">
    <p:bg>
      <p:bgPr>
        <a:solidFill>
          <a:schemeClr val="lt1"/>
        </a:solidFill>
      </p:bgPr>
    </p:bg>
    <p:spTree>
      <p:nvGrpSpPr>
        <p:cNvPr id="1106" name="Shape 1106"/>
        <p:cNvGrpSpPr/>
        <p:nvPr/>
      </p:nvGrpSpPr>
      <p:grpSpPr>
        <a:xfrm>
          <a:off x="0" y="0"/>
          <a:ext cx="0" cy="0"/>
          <a:chOff x="0" y="0"/>
          <a:chExt cx="0" cy="0"/>
        </a:xfrm>
      </p:grpSpPr>
      <p:pic>
        <p:nvPicPr>
          <p:cNvPr id="1107" name="Google Shape;1107;p199"/>
          <p:cNvPicPr preferRelativeResize="0"/>
          <p:nvPr/>
        </p:nvPicPr>
        <p:blipFill rotWithShape="1">
          <a:blip r:embed="rId2">
            <a:alphaModFix/>
          </a:blip>
          <a:srcRect b="-11633" l="-55210" r="55209" t="15563"/>
          <a:stretch/>
        </p:blipFill>
        <p:spPr>
          <a:xfrm>
            <a:off x="0" y="0"/>
            <a:ext cx="9144000" cy="5143500"/>
          </a:xfrm>
          <a:prstGeom prst="rect">
            <a:avLst/>
          </a:prstGeom>
          <a:noFill/>
          <a:ln>
            <a:noFill/>
          </a:ln>
        </p:spPr>
      </p:pic>
      <p:pic>
        <p:nvPicPr>
          <p:cNvPr id="1108" name="Google Shape;1108;p199"/>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2.xml"/><Relationship Id="rId22" Type="http://schemas.openxmlformats.org/officeDocument/2006/relationships/slideLayout" Target="../slideLayouts/slideLayout34.xml"/><Relationship Id="rId21" Type="http://schemas.openxmlformats.org/officeDocument/2006/relationships/slideLayout" Target="../slideLayouts/slideLayout33.xml"/><Relationship Id="rId24" Type="http://schemas.openxmlformats.org/officeDocument/2006/relationships/slideLayout" Target="../slideLayouts/slideLayout36.xml"/><Relationship Id="rId23" Type="http://schemas.openxmlformats.org/officeDocument/2006/relationships/slideLayout" Target="../slideLayouts/slideLayout35.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26" Type="http://schemas.openxmlformats.org/officeDocument/2006/relationships/slideLayout" Target="../slideLayouts/slideLayout38.xml"/><Relationship Id="rId25" Type="http://schemas.openxmlformats.org/officeDocument/2006/relationships/slideLayout" Target="../slideLayouts/slideLayout37.xml"/><Relationship Id="rId28" Type="http://schemas.openxmlformats.org/officeDocument/2006/relationships/slideLayout" Target="../slideLayouts/slideLayout40.xml"/><Relationship Id="rId27" Type="http://schemas.openxmlformats.org/officeDocument/2006/relationships/slideLayout" Target="../slideLayouts/slideLayout39.xml"/><Relationship Id="rId5" Type="http://schemas.openxmlformats.org/officeDocument/2006/relationships/slideLayout" Target="../slideLayouts/slideLayout17.xml"/><Relationship Id="rId6" Type="http://schemas.openxmlformats.org/officeDocument/2006/relationships/slideLayout" Target="../slideLayouts/slideLayout18.xml"/><Relationship Id="rId29" Type="http://schemas.openxmlformats.org/officeDocument/2006/relationships/slideLayout" Target="../slideLayouts/slideLayout41.xml"/><Relationship Id="rId7" Type="http://schemas.openxmlformats.org/officeDocument/2006/relationships/slideLayout" Target="../slideLayouts/slideLayout19.xml"/><Relationship Id="rId8" Type="http://schemas.openxmlformats.org/officeDocument/2006/relationships/slideLayout" Target="../slideLayouts/slideLayout20.xml"/><Relationship Id="rId31" Type="http://schemas.openxmlformats.org/officeDocument/2006/relationships/theme" Target="../theme/theme3.xml"/><Relationship Id="rId30" Type="http://schemas.openxmlformats.org/officeDocument/2006/relationships/slideLayout" Target="../slideLayouts/slideLayout42.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19" Type="http://schemas.openxmlformats.org/officeDocument/2006/relationships/slideLayout" Target="../slideLayouts/slideLayout31.xml"/><Relationship Id="rId18"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2.xml"/><Relationship Id="rId22" Type="http://schemas.openxmlformats.org/officeDocument/2006/relationships/slideLayout" Target="../slideLayouts/slideLayout64.xml"/><Relationship Id="rId21" Type="http://schemas.openxmlformats.org/officeDocument/2006/relationships/slideLayout" Target="../slideLayouts/slideLayout63.xml"/><Relationship Id="rId24" Type="http://schemas.openxmlformats.org/officeDocument/2006/relationships/slideLayout" Target="../slideLayouts/slideLayout66.xml"/><Relationship Id="rId23" Type="http://schemas.openxmlformats.org/officeDocument/2006/relationships/slideLayout" Target="../slideLayouts/slideLayout65.xml"/><Relationship Id="rId1" Type="http://schemas.openxmlformats.org/officeDocument/2006/relationships/slideLayout" Target="../slideLayouts/slideLayout43.xml"/><Relationship Id="rId2" Type="http://schemas.openxmlformats.org/officeDocument/2006/relationships/slideLayout" Target="../slideLayouts/slideLayout44.xml"/><Relationship Id="rId3" Type="http://schemas.openxmlformats.org/officeDocument/2006/relationships/slideLayout" Target="../slideLayouts/slideLayout45.xml"/><Relationship Id="rId4" Type="http://schemas.openxmlformats.org/officeDocument/2006/relationships/slideLayout" Target="../slideLayouts/slideLayout46.xml"/><Relationship Id="rId9" Type="http://schemas.openxmlformats.org/officeDocument/2006/relationships/slideLayout" Target="../slideLayouts/slideLayout51.xml"/><Relationship Id="rId26" Type="http://schemas.openxmlformats.org/officeDocument/2006/relationships/slideLayout" Target="../slideLayouts/slideLayout68.xml"/><Relationship Id="rId25" Type="http://schemas.openxmlformats.org/officeDocument/2006/relationships/slideLayout" Target="../slideLayouts/slideLayout67.xml"/><Relationship Id="rId28" Type="http://schemas.openxmlformats.org/officeDocument/2006/relationships/slideLayout" Target="../slideLayouts/slideLayout70.xml"/><Relationship Id="rId27" Type="http://schemas.openxmlformats.org/officeDocument/2006/relationships/slideLayout" Target="../slideLayouts/slideLayout69.xml"/><Relationship Id="rId5" Type="http://schemas.openxmlformats.org/officeDocument/2006/relationships/slideLayout" Target="../slideLayouts/slideLayout47.xml"/><Relationship Id="rId6" Type="http://schemas.openxmlformats.org/officeDocument/2006/relationships/slideLayout" Target="../slideLayouts/slideLayout48.xml"/><Relationship Id="rId29" Type="http://schemas.openxmlformats.org/officeDocument/2006/relationships/slideLayout" Target="../slideLayouts/slideLayout71.xml"/><Relationship Id="rId7" Type="http://schemas.openxmlformats.org/officeDocument/2006/relationships/slideLayout" Target="../slideLayouts/slideLayout49.xml"/><Relationship Id="rId8" Type="http://schemas.openxmlformats.org/officeDocument/2006/relationships/slideLayout" Target="../slideLayouts/slideLayout50.xml"/><Relationship Id="rId31" Type="http://schemas.openxmlformats.org/officeDocument/2006/relationships/theme" Target="../theme/theme7.xml"/><Relationship Id="rId30" Type="http://schemas.openxmlformats.org/officeDocument/2006/relationships/slideLayout" Target="../slideLayouts/slideLayout72.xml"/><Relationship Id="rId11" Type="http://schemas.openxmlformats.org/officeDocument/2006/relationships/slideLayout" Target="../slideLayouts/slideLayout53.xml"/><Relationship Id="rId10" Type="http://schemas.openxmlformats.org/officeDocument/2006/relationships/slideLayout" Target="../slideLayouts/slideLayout52.xml"/><Relationship Id="rId13" Type="http://schemas.openxmlformats.org/officeDocument/2006/relationships/slideLayout" Target="../slideLayouts/slideLayout55.xml"/><Relationship Id="rId12" Type="http://schemas.openxmlformats.org/officeDocument/2006/relationships/slideLayout" Target="../slideLayouts/slideLayout54.xml"/><Relationship Id="rId15" Type="http://schemas.openxmlformats.org/officeDocument/2006/relationships/slideLayout" Target="../slideLayouts/slideLayout57.xml"/><Relationship Id="rId14" Type="http://schemas.openxmlformats.org/officeDocument/2006/relationships/slideLayout" Target="../slideLayouts/slideLayout56.xml"/><Relationship Id="rId17" Type="http://schemas.openxmlformats.org/officeDocument/2006/relationships/slideLayout" Target="../slideLayouts/slideLayout59.xml"/><Relationship Id="rId16" Type="http://schemas.openxmlformats.org/officeDocument/2006/relationships/slideLayout" Target="../slideLayouts/slideLayout58.xml"/><Relationship Id="rId19" Type="http://schemas.openxmlformats.org/officeDocument/2006/relationships/slideLayout" Target="../slideLayouts/slideLayout61.xml"/><Relationship Id="rId18" Type="http://schemas.openxmlformats.org/officeDocument/2006/relationships/slideLayout" Target="../slideLayouts/slideLayout60.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92.xml"/><Relationship Id="rId22" Type="http://schemas.openxmlformats.org/officeDocument/2006/relationships/slideLayout" Target="../slideLayouts/slideLayout94.xml"/><Relationship Id="rId21" Type="http://schemas.openxmlformats.org/officeDocument/2006/relationships/slideLayout" Target="../slideLayouts/slideLayout93.xml"/><Relationship Id="rId24" Type="http://schemas.openxmlformats.org/officeDocument/2006/relationships/slideLayout" Target="../slideLayouts/slideLayout96.xml"/><Relationship Id="rId23" Type="http://schemas.openxmlformats.org/officeDocument/2006/relationships/slideLayout" Target="../slideLayouts/slideLayout95.xml"/><Relationship Id="rId1" Type="http://schemas.openxmlformats.org/officeDocument/2006/relationships/slideLayout" Target="../slideLayouts/slideLayout73.xml"/><Relationship Id="rId2" Type="http://schemas.openxmlformats.org/officeDocument/2006/relationships/slideLayout" Target="../slideLayouts/slideLayout74.xml"/><Relationship Id="rId3" Type="http://schemas.openxmlformats.org/officeDocument/2006/relationships/slideLayout" Target="../slideLayouts/slideLayout75.xml"/><Relationship Id="rId4" Type="http://schemas.openxmlformats.org/officeDocument/2006/relationships/slideLayout" Target="../slideLayouts/slideLayout76.xml"/><Relationship Id="rId9" Type="http://schemas.openxmlformats.org/officeDocument/2006/relationships/slideLayout" Target="../slideLayouts/slideLayout81.xml"/><Relationship Id="rId26" Type="http://schemas.openxmlformats.org/officeDocument/2006/relationships/slideLayout" Target="../slideLayouts/slideLayout98.xml"/><Relationship Id="rId25" Type="http://schemas.openxmlformats.org/officeDocument/2006/relationships/slideLayout" Target="../slideLayouts/slideLayout97.xml"/><Relationship Id="rId28" Type="http://schemas.openxmlformats.org/officeDocument/2006/relationships/slideLayout" Target="../slideLayouts/slideLayout100.xml"/><Relationship Id="rId27" Type="http://schemas.openxmlformats.org/officeDocument/2006/relationships/slideLayout" Target="../slideLayouts/slideLayout99.xml"/><Relationship Id="rId5" Type="http://schemas.openxmlformats.org/officeDocument/2006/relationships/slideLayout" Target="../slideLayouts/slideLayout77.xml"/><Relationship Id="rId6" Type="http://schemas.openxmlformats.org/officeDocument/2006/relationships/slideLayout" Target="../slideLayouts/slideLayout78.xml"/><Relationship Id="rId29" Type="http://schemas.openxmlformats.org/officeDocument/2006/relationships/slideLayout" Target="../slideLayouts/slideLayout101.xml"/><Relationship Id="rId7" Type="http://schemas.openxmlformats.org/officeDocument/2006/relationships/slideLayout" Target="../slideLayouts/slideLayout79.xml"/><Relationship Id="rId8" Type="http://schemas.openxmlformats.org/officeDocument/2006/relationships/slideLayout" Target="../slideLayouts/slideLayout80.xml"/><Relationship Id="rId31" Type="http://schemas.openxmlformats.org/officeDocument/2006/relationships/theme" Target="../theme/theme4.xml"/><Relationship Id="rId30" Type="http://schemas.openxmlformats.org/officeDocument/2006/relationships/slideLayout" Target="../slideLayouts/slideLayout102.xml"/><Relationship Id="rId11" Type="http://schemas.openxmlformats.org/officeDocument/2006/relationships/slideLayout" Target="../slideLayouts/slideLayout83.xml"/><Relationship Id="rId10" Type="http://schemas.openxmlformats.org/officeDocument/2006/relationships/slideLayout" Target="../slideLayouts/slideLayout82.xml"/><Relationship Id="rId13" Type="http://schemas.openxmlformats.org/officeDocument/2006/relationships/slideLayout" Target="../slideLayouts/slideLayout85.xml"/><Relationship Id="rId12" Type="http://schemas.openxmlformats.org/officeDocument/2006/relationships/slideLayout" Target="../slideLayouts/slideLayout84.xml"/><Relationship Id="rId15" Type="http://schemas.openxmlformats.org/officeDocument/2006/relationships/slideLayout" Target="../slideLayouts/slideLayout87.xml"/><Relationship Id="rId14" Type="http://schemas.openxmlformats.org/officeDocument/2006/relationships/slideLayout" Target="../slideLayouts/slideLayout86.xml"/><Relationship Id="rId17" Type="http://schemas.openxmlformats.org/officeDocument/2006/relationships/slideLayout" Target="../slideLayouts/slideLayout89.xml"/><Relationship Id="rId16" Type="http://schemas.openxmlformats.org/officeDocument/2006/relationships/slideLayout" Target="../slideLayouts/slideLayout88.xml"/><Relationship Id="rId19" Type="http://schemas.openxmlformats.org/officeDocument/2006/relationships/slideLayout" Target="../slideLayouts/slideLayout91.xml"/><Relationship Id="rId18" Type="http://schemas.openxmlformats.org/officeDocument/2006/relationships/slideLayout" Target="../slideLayouts/slideLayout90.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122.xml"/><Relationship Id="rId22" Type="http://schemas.openxmlformats.org/officeDocument/2006/relationships/slideLayout" Target="../slideLayouts/slideLayout124.xml"/><Relationship Id="rId21" Type="http://schemas.openxmlformats.org/officeDocument/2006/relationships/slideLayout" Target="../slideLayouts/slideLayout123.xml"/><Relationship Id="rId24" Type="http://schemas.openxmlformats.org/officeDocument/2006/relationships/slideLayout" Target="../slideLayouts/slideLayout126.xml"/><Relationship Id="rId23" Type="http://schemas.openxmlformats.org/officeDocument/2006/relationships/slideLayout" Target="../slideLayouts/slideLayout125.xml"/><Relationship Id="rId1" Type="http://schemas.openxmlformats.org/officeDocument/2006/relationships/slideLayout" Target="../slideLayouts/slideLayout103.xml"/><Relationship Id="rId2" Type="http://schemas.openxmlformats.org/officeDocument/2006/relationships/slideLayout" Target="../slideLayouts/slideLayout104.xml"/><Relationship Id="rId3" Type="http://schemas.openxmlformats.org/officeDocument/2006/relationships/slideLayout" Target="../slideLayouts/slideLayout105.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26" Type="http://schemas.openxmlformats.org/officeDocument/2006/relationships/slideLayout" Target="../slideLayouts/slideLayout128.xml"/><Relationship Id="rId25" Type="http://schemas.openxmlformats.org/officeDocument/2006/relationships/slideLayout" Target="../slideLayouts/slideLayout127.xml"/><Relationship Id="rId28" Type="http://schemas.openxmlformats.org/officeDocument/2006/relationships/slideLayout" Target="../slideLayouts/slideLayout130.xml"/><Relationship Id="rId27" Type="http://schemas.openxmlformats.org/officeDocument/2006/relationships/slideLayout" Target="../slideLayouts/slideLayout129.xml"/><Relationship Id="rId5" Type="http://schemas.openxmlformats.org/officeDocument/2006/relationships/slideLayout" Target="../slideLayouts/slideLayout107.xml"/><Relationship Id="rId6" Type="http://schemas.openxmlformats.org/officeDocument/2006/relationships/slideLayout" Target="../slideLayouts/slideLayout108.xml"/><Relationship Id="rId29" Type="http://schemas.openxmlformats.org/officeDocument/2006/relationships/slideLayout" Target="../slideLayouts/slideLayout131.xml"/><Relationship Id="rId7" Type="http://schemas.openxmlformats.org/officeDocument/2006/relationships/slideLayout" Target="../slideLayouts/slideLayout109.xml"/><Relationship Id="rId8" Type="http://schemas.openxmlformats.org/officeDocument/2006/relationships/slideLayout" Target="../slideLayouts/slideLayout110.xml"/><Relationship Id="rId31" Type="http://schemas.openxmlformats.org/officeDocument/2006/relationships/theme" Target="../theme/theme6.xml"/><Relationship Id="rId30" Type="http://schemas.openxmlformats.org/officeDocument/2006/relationships/slideLayout" Target="../slideLayouts/slideLayout132.xml"/><Relationship Id="rId11" Type="http://schemas.openxmlformats.org/officeDocument/2006/relationships/slideLayout" Target="../slideLayouts/slideLayout113.xml"/><Relationship Id="rId10" Type="http://schemas.openxmlformats.org/officeDocument/2006/relationships/slideLayout" Target="../slideLayouts/slideLayout112.xml"/><Relationship Id="rId13" Type="http://schemas.openxmlformats.org/officeDocument/2006/relationships/slideLayout" Target="../slideLayouts/slideLayout115.xml"/><Relationship Id="rId12" Type="http://schemas.openxmlformats.org/officeDocument/2006/relationships/slideLayout" Target="../slideLayouts/slideLayout114.xml"/><Relationship Id="rId15" Type="http://schemas.openxmlformats.org/officeDocument/2006/relationships/slideLayout" Target="../slideLayouts/slideLayout117.xml"/><Relationship Id="rId14" Type="http://schemas.openxmlformats.org/officeDocument/2006/relationships/slideLayout" Target="../slideLayouts/slideLayout116.xml"/><Relationship Id="rId17" Type="http://schemas.openxmlformats.org/officeDocument/2006/relationships/slideLayout" Target="../slideLayouts/slideLayout119.xml"/><Relationship Id="rId16" Type="http://schemas.openxmlformats.org/officeDocument/2006/relationships/slideLayout" Target="../slideLayouts/slideLayout118.xml"/><Relationship Id="rId19" Type="http://schemas.openxmlformats.org/officeDocument/2006/relationships/slideLayout" Target="../slideLayouts/slideLayout121.xml"/><Relationship Id="rId18" Type="http://schemas.openxmlformats.org/officeDocument/2006/relationships/slideLayout" Target="../slideLayouts/slideLayout120.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152.xml"/><Relationship Id="rId22" Type="http://schemas.openxmlformats.org/officeDocument/2006/relationships/slideLayout" Target="../slideLayouts/slideLayout154.xml"/><Relationship Id="rId21" Type="http://schemas.openxmlformats.org/officeDocument/2006/relationships/slideLayout" Target="../slideLayouts/slideLayout153.xml"/><Relationship Id="rId24" Type="http://schemas.openxmlformats.org/officeDocument/2006/relationships/slideLayout" Target="../slideLayouts/slideLayout156.xml"/><Relationship Id="rId23" Type="http://schemas.openxmlformats.org/officeDocument/2006/relationships/slideLayout" Target="../slideLayouts/slideLayout155.xml"/><Relationship Id="rId1" Type="http://schemas.openxmlformats.org/officeDocument/2006/relationships/slideLayout" Target="../slideLayouts/slideLayout133.xml"/><Relationship Id="rId2" Type="http://schemas.openxmlformats.org/officeDocument/2006/relationships/slideLayout" Target="../slideLayouts/slideLayout134.xml"/><Relationship Id="rId3" Type="http://schemas.openxmlformats.org/officeDocument/2006/relationships/slideLayout" Target="../slideLayouts/slideLayout135.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26" Type="http://schemas.openxmlformats.org/officeDocument/2006/relationships/slideLayout" Target="../slideLayouts/slideLayout158.xml"/><Relationship Id="rId25" Type="http://schemas.openxmlformats.org/officeDocument/2006/relationships/slideLayout" Target="../slideLayouts/slideLayout157.xml"/><Relationship Id="rId28" Type="http://schemas.openxmlformats.org/officeDocument/2006/relationships/slideLayout" Target="../slideLayouts/slideLayout160.xml"/><Relationship Id="rId27" Type="http://schemas.openxmlformats.org/officeDocument/2006/relationships/slideLayout" Target="../slideLayouts/slideLayout159.xml"/><Relationship Id="rId5" Type="http://schemas.openxmlformats.org/officeDocument/2006/relationships/slideLayout" Target="../slideLayouts/slideLayout137.xml"/><Relationship Id="rId6" Type="http://schemas.openxmlformats.org/officeDocument/2006/relationships/slideLayout" Target="../slideLayouts/slideLayout138.xml"/><Relationship Id="rId29" Type="http://schemas.openxmlformats.org/officeDocument/2006/relationships/slideLayout" Target="../slideLayouts/slideLayout161.xml"/><Relationship Id="rId7" Type="http://schemas.openxmlformats.org/officeDocument/2006/relationships/slideLayout" Target="../slideLayouts/slideLayout139.xml"/><Relationship Id="rId8" Type="http://schemas.openxmlformats.org/officeDocument/2006/relationships/slideLayout" Target="../slideLayouts/slideLayout140.xml"/><Relationship Id="rId31" Type="http://schemas.openxmlformats.org/officeDocument/2006/relationships/theme" Target="../theme/theme8.xml"/><Relationship Id="rId30" Type="http://schemas.openxmlformats.org/officeDocument/2006/relationships/slideLayout" Target="../slideLayouts/slideLayout162.xml"/><Relationship Id="rId11" Type="http://schemas.openxmlformats.org/officeDocument/2006/relationships/slideLayout" Target="../slideLayouts/slideLayout143.xml"/><Relationship Id="rId10" Type="http://schemas.openxmlformats.org/officeDocument/2006/relationships/slideLayout" Target="../slideLayouts/slideLayout142.xml"/><Relationship Id="rId13" Type="http://schemas.openxmlformats.org/officeDocument/2006/relationships/slideLayout" Target="../slideLayouts/slideLayout145.xml"/><Relationship Id="rId12" Type="http://schemas.openxmlformats.org/officeDocument/2006/relationships/slideLayout" Target="../slideLayouts/slideLayout144.xml"/><Relationship Id="rId15" Type="http://schemas.openxmlformats.org/officeDocument/2006/relationships/slideLayout" Target="../slideLayouts/slideLayout147.xml"/><Relationship Id="rId14" Type="http://schemas.openxmlformats.org/officeDocument/2006/relationships/slideLayout" Target="../slideLayouts/slideLayout146.xml"/><Relationship Id="rId17" Type="http://schemas.openxmlformats.org/officeDocument/2006/relationships/slideLayout" Target="../slideLayouts/slideLayout149.xml"/><Relationship Id="rId16" Type="http://schemas.openxmlformats.org/officeDocument/2006/relationships/slideLayout" Target="../slideLayouts/slideLayout148.xml"/><Relationship Id="rId19" Type="http://schemas.openxmlformats.org/officeDocument/2006/relationships/slideLayout" Target="../slideLayouts/slideLayout151.xml"/><Relationship Id="rId18" Type="http://schemas.openxmlformats.org/officeDocument/2006/relationships/slideLayout" Target="../slideLayouts/slideLayout150.xml"/></Relationships>
</file>

<file path=ppt/slideMasters/_rels/slideMaster7.xml.rels><?xml version="1.0" encoding="UTF-8" standalone="yes"?><Relationships xmlns="http://schemas.openxmlformats.org/package/2006/relationships"><Relationship Id="rId20" Type="http://schemas.openxmlformats.org/officeDocument/2006/relationships/slideLayout" Target="../slideLayouts/slideLayout182.xml"/><Relationship Id="rId22" Type="http://schemas.openxmlformats.org/officeDocument/2006/relationships/slideLayout" Target="../slideLayouts/slideLayout184.xml"/><Relationship Id="rId21" Type="http://schemas.openxmlformats.org/officeDocument/2006/relationships/slideLayout" Target="../slideLayouts/slideLayout183.xml"/><Relationship Id="rId24" Type="http://schemas.openxmlformats.org/officeDocument/2006/relationships/slideLayout" Target="../slideLayouts/slideLayout186.xml"/><Relationship Id="rId23" Type="http://schemas.openxmlformats.org/officeDocument/2006/relationships/slideLayout" Target="../slideLayouts/slideLayout185.xml"/><Relationship Id="rId1" Type="http://schemas.openxmlformats.org/officeDocument/2006/relationships/slideLayout" Target="../slideLayouts/slideLayout163.xml"/><Relationship Id="rId2" Type="http://schemas.openxmlformats.org/officeDocument/2006/relationships/slideLayout" Target="../slideLayouts/slideLayout164.xml"/><Relationship Id="rId3" Type="http://schemas.openxmlformats.org/officeDocument/2006/relationships/slideLayout" Target="../slideLayouts/slideLayout165.xml"/><Relationship Id="rId4" Type="http://schemas.openxmlformats.org/officeDocument/2006/relationships/slideLayout" Target="../slideLayouts/slideLayout166.xml"/><Relationship Id="rId9" Type="http://schemas.openxmlformats.org/officeDocument/2006/relationships/slideLayout" Target="../slideLayouts/slideLayout171.xml"/><Relationship Id="rId26" Type="http://schemas.openxmlformats.org/officeDocument/2006/relationships/slideLayout" Target="../slideLayouts/slideLayout188.xml"/><Relationship Id="rId25" Type="http://schemas.openxmlformats.org/officeDocument/2006/relationships/slideLayout" Target="../slideLayouts/slideLayout187.xml"/><Relationship Id="rId28" Type="http://schemas.openxmlformats.org/officeDocument/2006/relationships/slideLayout" Target="../slideLayouts/slideLayout190.xml"/><Relationship Id="rId27" Type="http://schemas.openxmlformats.org/officeDocument/2006/relationships/slideLayout" Target="../slideLayouts/slideLayout189.xml"/><Relationship Id="rId5" Type="http://schemas.openxmlformats.org/officeDocument/2006/relationships/slideLayout" Target="../slideLayouts/slideLayout167.xml"/><Relationship Id="rId6" Type="http://schemas.openxmlformats.org/officeDocument/2006/relationships/slideLayout" Target="../slideLayouts/slideLayout168.xml"/><Relationship Id="rId29" Type="http://schemas.openxmlformats.org/officeDocument/2006/relationships/slideLayout" Target="../slideLayouts/slideLayout191.xml"/><Relationship Id="rId7" Type="http://schemas.openxmlformats.org/officeDocument/2006/relationships/slideLayout" Target="../slideLayouts/slideLayout169.xml"/><Relationship Id="rId8" Type="http://schemas.openxmlformats.org/officeDocument/2006/relationships/slideLayout" Target="../slideLayouts/slideLayout170.xml"/><Relationship Id="rId31" Type="http://schemas.openxmlformats.org/officeDocument/2006/relationships/theme" Target="../theme/theme2.xml"/><Relationship Id="rId30" Type="http://schemas.openxmlformats.org/officeDocument/2006/relationships/slideLayout" Target="../slideLayouts/slideLayout192.xml"/><Relationship Id="rId11" Type="http://schemas.openxmlformats.org/officeDocument/2006/relationships/slideLayout" Target="../slideLayouts/slideLayout173.xml"/><Relationship Id="rId10" Type="http://schemas.openxmlformats.org/officeDocument/2006/relationships/slideLayout" Target="../slideLayouts/slideLayout172.xml"/><Relationship Id="rId13" Type="http://schemas.openxmlformats.org/officeDocument/2006/relationships/slideLayout" Target="../slideLayouts/slideLayout175.xml"/><Relationship Id="rId12" Type="http://schemas.openxmlformats.org/officeDocument/2006/relationships/slideLayout" Target="../slideLayouts/slideLayout174.xml"/><Relationship Id="rId15" Type="http://schemas.openxmlformats.org/officeDocument/2006/relationships/slideLayout" Target="../slideLayouts/slideLayout177.xml"/><Relationship Id="rId14" Type="http://schemas.openxmlformats.org/officeDocument/2006/relationships/slideLayout" Target="../slideLayouts/slideLayout176.xml"/><Relationship Id="rId17" Type="http://schemas.openxmlformats.org/officeDocument/2006/relationships/slideLayout" Target="../slideLayouts/slideLayout179.xml"/><Relationship Id="rId16" Type="http://schemas.openxmlformats.org/officeDocument/2006/relationships/slideLayout" Target="../slideLayouts/slideLayout178.xml"/><Relationship Id="rId19" Type="http://schemas.openxmlformats.org/officeDocument/2006/relationships/slideLayout" Target="../slideLayouts/slideLayout181.xml"/><Relationship Id="rId18" Type="http://schemas.openxmlformats.org/officeDocument/2006/relationships/slideLayout" Target="../slideLayouts/slideLayout18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6"/>
        </a:solidFill>
      </p:bgPr>
    </p:bg>
    <p:spTree>
      <p:nvGrpSpPr>
        <p:cNvPr id="59" name="Shape 59"/>
        <p:cNvGrpSpPr/>
        <p:nvPr/>
      </p:nvGrpSpPr>
      <p:grpSpPr>
        <a:xfrm>
          <a:off x="0" y="0"/>
          <a:ext cx="0" cy="0"/>
          <a:chOff x="0" y="0"/>
          <a:chExt cx="0" cy="0"/>
        </a:xfrm>
      </p:grpSpPr>
      <p:sp>
        <p:nvSpPr>
          <p:cNvPr id="60" name="Google Shape;60;p14"/>
          <p:cNvSpPr txBox="1"/>
          <p:nvPr>
            <p:ph type="title"/>
          </p:nvPr>
        </p:nvSpPr>
        <p:spPr>
          <a:xfrm>
            <a:off x="715100" y="535000"/>
            <a:ext cx="7713900" cy="548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1pPr>
            <a:lvl2pPr lvl="1"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2pPr>
            <a:lvl3pPr lvl="2"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3pPr>
            <a:lvl4pPr lvl="3"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4pPr>
            <a:lvl5pPr lvl="4"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5pPr>
            <a:lvl6pPr lvl="5"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6pPr>
            <a:lvl7pPr lvl="6"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7pPr>
            <a:lvl8pPr lvl="7"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8pPr>
            <a:lvl9pPr lvl="8"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9pPr>
          </a:lstStyle>
          <a:p/>
        </p:txBody>
      </p:sp>
      <p:sp>
        <p:nvSpPr>
          <p:cNvPr id="61" name="Google Shape;61;p14"/>
          <p:cNvSpPr txBox="1"/>
          <p:nvPr>
            <p:ph idx="1" type="body"/>
          </p:nvPr>
        </p:nvSpPr>
        <p:spPr>
          <a:xfrm>
            <a:off x="715100" y="1083700"/>
            <a:ext cx="7713900" cy="3524700"/>
          </a:xfrm>
          <a:prstGeom prst="rect">
            <a:avLst/>
          </a:prstGeom>
          <a:noFill/>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6"/>
        </a:solidFill>
      </p:bgPr>
    </p:bg>
    <p:spTree>
      <p:nvGrpSpPr>
        <p:cNvPr id="234" name="Shape 234"/>
        <p:cNvGrpSpPr/>
        <p:nvPr/>
      </p:nvGrpSpPr>
      <p:grpSpPr>
        <a:xfrm>
          <a:off x="0" y="0"/>
          <a:ext cx="0" cy="0"/>
          <a:chOff x="0" y="0"/>
          <a:chExt cx="0" cy="0"/>
        </a:xfrm>
      </p:grpSpPr>
      <p:sp>
        <p:nvSpPr>
          <p:cNvPr id="235" name="Google Shape;235;p45"/>
          <p:cNvSpPr txBox="1"/>
          <p:nvPr>
            <p:ph type="title"/>
          </p:nvPr>
        </p:nvSpPr>
        <p:spPr>
          <a:xfrm>
            <a:off x="715100" y="535000"/>
            <a:ext cx="7713900" cy="548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1pPr>
            <a:lvl2pPr lvl="1">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2pPr>
            <a:lvl3pPr lvl="2">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3pPr>
            <a:lvl4pPr lvl="3">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4pPr>
            <a:lvl5pPr lvl="4">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5pPr>
            <a:lvl6pPr lvl="5">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6pPr>
            <a:lvl7pPr lvl="6">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7pPr>
            <a:lvl8pPr lvl="7">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8pPr>
            <a:lvl9pPr lvl="8">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9pPr>
          </a:lstStyle>
          <a:p/>
        </p:txBody>
      </p:sp>
      <p:sp>
        <p:nvSpPr>
          <p:cNvPr id="236" name="Google Shape;236;p45"/>
          <p:cNvSpPr txBox="1"/>
          <p:nvPr>
            <p:ph idx="1" type="body"/>
          </p:nvPr>
        </p:nvSpPr>
        <p:spPr>
          <a:xfrm>
            <a:off x="715100" y="1083700"/>
            <a:ext cx="7713900" cy="35247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 id="2147483712" r:id="rId23"/>
    <p:sldLayoutId id="2147483713" r:id="rId24"/>
    <p:sldLayoutId id="2147483714" r:id="rId25"/>
    <p:sldLayoutId id="2147483715" r:id="rId26"/>
    <p:sldLayoutId id="2147483716" r:id="rId27"/>
    <p:sldLayoutId id="2147483717" r:id="rId28"/>
    <p:sldLayoutId id="2147483718" r:id="rId29"/>
    <p:sldLayoutId id="2147483719"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6"/>
        </a:solidFill>
      </p:bgPr>
    </p:bg>
    <p:spTree>
      <p:nvGrpSpPr>
        <p:cNvPr id="409" name="Shape 409"/>
        <p:cNvGrpSpPr/>
        <p:nvPr/>
      </p:nvGrpSpPr>
      <p:grpSpPr>
        <a:xfrm>
          <a:off x="0" y="0"/>
          <a:ext cx="0" cy="0"/>
          <a:chOff x="0" y="0"/>
          <a:chExt cx="0" cy="0"/>
        </a:xfrm>
      </p:grpSpPr>
      <p:sp>
        <p:nvSpPr>
          <p:cNvPr id="410" name="Google Shape;410;p76"/>
          <p:cNvSpPr txBox="1"/>
          <p:nvPr>
            <p:ph type="title"/>
          </p:nvPr>
        </p:nvSpPr>
        <p:spPr>
          <a:xfrm>
            <a:off x="715100" y="535000"/>
            <a:ext cx="7713900" cy="548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1pPr>
            <a:lvl2pPr lvl="1">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2pPr>
            <a:lvl3pPr lvl="2">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3pPr>
            <a:lvl4pPr lvl="3">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4pPr>
            <a:lvl5pPr lvl="4">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5pPr>
            <a:lvl6pPr lvl="5">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6pPr>
            <a:lvl7pPr lvl="6">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7pPr>
            <a:lvl8pPr lvl="7">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8pPr>
            <a:lvl9pPr lvl="8">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9pPr>
          </a:lstStyle>
          <a:p/>
        </p:txBody>
      </p:sp>
      <p:sp>
        <p:nvSpPr>
          <p:cNvPr id="411" name="Google Shape;411;p76"/>
          <p:cNvSpPr txBox="1"/>
          <p:nvPr>
            <p:ph idx="1" type="body"/>
          </p:nvPr>
        </p:nvSpPr>
        <p:spPr>
          <a:xfrm>
            <a:off x="715100" y="1083700"/>
            <a:ext cx="7713900" cy="35247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 id="2147483742" r:id="rId23"/>
    <p:sldLayoutId id="2147483743" r:id="rId24"/>
    <p:sldLayoutId id="2147483744" r:id="rId25"/>
    <p:sldLayoutId id="2147483745" r:id="rId26"/>
    <p:sldLayoutId id="2147483746" r:id="rId27"/>
    <p:sldLayoutId id="2147483747" r:id="rId28"/>
    <p:sldLayoutId id="2147483748" r:id="rId29"/>
    <p:sldLayoutId id="2147483749"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6"/>
        </a:solidFill>
      </p:bgPr>
    </p:bg>
    <p:spTree>
      <p:nvGrpSpPr>
        <p:cNvPr id="584" name="Shape 584"/>
        <p:cNvGrpSpPr/>
        <p:nvPr/>
      </p:nvGrpSpPr>
      <p:grpSpPr>
        <a:xfrm>
          <a:off x="0" y="0"/>
          <a:ext cx="0" cy="0"/>
          <a:chOff x="0" y="0"/>
          <a:chExt cx="0" cy="0"/>
        </a:xfrm>
      </p:grpSpPr>
      <p:sp>
        <p:nvSpPr>
          <p:cNvPr id="585" name="Google Shape;585;p107"/>
          <p:cNvSpPr txBox="1"/>
          <p:nvPr>
            <p:ph type="title"/>
          </p:nvPr>
        </p:nvSpPr>
        <p:spPr>
          <a:xfrm>
            <a:off x="715100" y="535000"/>
            <a:ext cx="7713900" cy="548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1pPr>
            <a:lvl2pPr lvl="1">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2pPr>
            <a:lvl3pPr lvl="2">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3pPr>
            <a:lvl4pPr lvl="3">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4pPr>
            <a:lvl5pPr lvl="4">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5pPr>
            <a:lvl6pPr lvl="5">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6pPr>
            <a:lvl7pPr lvl="6">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7pPr>
            <a:lvl8pPr lvl="7">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8pPr>
            <a:lvl9pPr lvl="8">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9pPr>
          </a:lstStyle>
          <a:p/>
        </p:txBody>
      </p:sp>
      <p:sp>
        <p:nvSpPr>
          <p:cNvPr id="586" name="Google Shape;586;p107"/>
          <p:cNvSpPr txBox="1"/>
          <p:nvPr>
            <p:ph idx="1" type="body"/>
          </p:nvPr>
        </p:nvSpPr>
        <p:spPr>
          <a:xfrm>
            <a:off x="715100" y="1083700"/>
            <a:ext cx="7713900" cy="35247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67" r:id="rId18"/>
    <p:sldLayoutId id="2147483768" r:id="rId19"/>
    <p:sldLayoutId id="2147483769" r:id="rId20"/>
    <p:sldLayoutId id="2147483770" r:id="rId21"/>
    <p:sldLayoutId id="2147483771" r:id="rId22"/>
    <p:sldLayoutId id="2147483772" r:id="rId23"/>
    <p:sldLayoutId id="2147483773" r:id="rId24"/>
    <p:sldLayoutId id="2147483774" r:id="rId25"/>
    <p:sldLayoutId id="2147483775" r:id="rId26"/>
    <p:sldLayoutId id="2147483776" r:id="rId27"/>
    <p:sldLayoutId id="2147483777" r:id="rId28"/>
    <p:sldLayoutId id="2147483778" r:id="rId29"/>
    <p:sldLayoutId id="2147483779"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6"/>
        </a:solidFill>
      </p:bgPr>
    </p:bg>
    <p:spTree>
      <p:nvGrpSpPr>
        <p:cNvPr id="759" name="Shape 759"/>
        <p:cNvGrpSpPr/>
        <p:nvPr/>
      </p:nvGrpSpPr>
      <p:grpSpPr>
        <a:xfrm>
          <a:off x="0" y="0"/>
          <a:ext cx="0" cy="0"/>
          <a:chOff x="0" y="0"/>
          <a:chExt cx="0" cy="0"/>
        </a:xfrm>
      </p:grpSpPr>
      <p:sp>
        <p:nvSpPr>
          <p:cNvPr id="760" name="Google Shape;760;p138"/>
          <p:cNvSpPr txBox="1"/>
          <p:nvPr>
            <p:ph type="title"/>
          </p:nvPr>
        </p:nvSpPr>
        <p:spPr>
          <a:xfrm>
            <a:off x="715100" y="535000"/>
            <a:ext cx="7713900" cy="548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1pPr>
            <a:lvl2pPr lvl="1">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2pPr>
            <a:lvl3pPr lvl="2">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3pPr>
            <a:lvl4pPr lvl="3">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4pPr>
            <a:lvl5pPr lvl="4">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5pPr>
            <a:lvl6pPr lvl="5">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6pPr>
            <a:lvl7pPr lvl="6">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7pPr>
            <a:lvl8pPr lvl="7">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8pPr>
            <a:lvl9pPr lvl="8">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9pPr>
          </a:lstStyle>
          <a:p/>
        </p:txBody>
      </p:sp>
      <p:sp>
        <p:nvSpPr>
          <p:cNvPr id="761" name="Google Shape;761;p138"/>
          <p:cNvSpPr txBox="1"/>
          <p:nvPr>
            <p:ph idx="1" type="body"/>
          </p:nvPr>
        </p:nvSpPr>
        <p:spPr>
          <a:xfrm>
            <a:off x="715100" y="1083700"/>
            <a:ext cx="7713900" cy="35247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 id="2147483796" r:id="rId17"/>
    <p:sldLayoutId id="2147483797" r:id="rId18"/>
    <p:sldLayoutId id="2147483798" r:id="rId19"/>
    <p:sldLayoutId id="2147483799" r:id="rId20"/>
    <p:sldLayoutId id="2147483800" r:id="rId21"/>
    <p:sldLayoutId id="2147483801" r:id="rId22"/>
    <p:sldLayoutId id="2147483802" r:id="rId23"/>
    <p:sldLayoutId id="2147483803" r:id="rId24"/>
    <p:sldLayoutId id="2147483804" r:id="rId25"/>
    <p:sldLayoutId id="2147483805" r:id="rId26"/>
    <p:sldLayoutId id="2147483806" r:id="rId27"/>
    <p:sldLayoutId id="2147483807" r:id="rId28"/>
    <p:sldLayoutId id="2147483808" r:id="rId29"/>
    <p:sldLayoutId id="2147483809"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6"/>
        </a:solidFill>
      </p:bgPr>
    </p:bg>
    <p:spTree>
      <p:nvGrpSpPr>
        <p:cNvPr id="934" name="Shape 934"/>
        <p:cNvGrpSpPr/>
        <p:nvPr/>
      </p:nvGrpSpPr>
      <p:grpSpPr>
        <a:xfrm>
          <a:off x="0" y="0"/>
          <a:ext cx="0" cy="0"/>
          <a:chOff x="0" y="0"/>
          <a:chExt cx="0" cy="0"/>
        </a:xfrm>
      </p:grpSpPr>
      <p:sp>
        <p:nvSpPr>
          <p:cNvPr id="935" name="Google Shape;935;p169"/>
          <p:cNvSpPr txBox="1"/>
          <p:nvPr>
            <p:ph type="title"/>
          </p:nvPr>
        </p:nvSpPr>
        <p:spPr>
          <a:xfrm>
            <a:off x="715100" y="535000"/>
            <a:ext cx="7713900" cy="548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1pPr>
            <a:lvl2pPr lvl="1">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2pPr>
            <a:lvl3pPr lvl="2">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3pPr>
            <a:lvl4pPr lvl="3">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4pPr>
            <a:lvl5pPr lvl="4">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5pPr>
            <a:lvl6pPr lvl="5">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6pPr>
            <a:lvl7pPr lvl="6">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7pPr>
            <a:lvl8pPr lvl="7">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8pPr>
            <a:lvl9pPr lvl="8">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9pPr>
          </a:lstStyle>
          <a:p/>
        </p:txBody>
      </p:sp>
      <p:sp>
        <p:nvSpPr>
          <p:cNvPr id="936" name="Google Shape;936;p169"/>
          <p:cNvSpPr txBox="1"/>
          <p:nvPr>
            <p:ph idx="1" type="body"/>
          </p:nvPr>
        </p:nvSpPr>
        <p:spPr>
          <a:xfrm>
            <a:off x="715100" y="1083700"/>
            <a:ext cx="7713900" cy="35247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 id="2147483827" r:id="rId18"/>
    <p:sldLayoutId id="2147483828" r:id="rId19"/>
    <p:sldLayoutId id="2147483829" r:id="rId20"/>
    <p:sldLayoutId id="2147483830" r:id="rId21"/>
    <p:sldLayoutId id="2147483831" r:id="rId22"/>
    <p:sldLayoutId id="2147483832" r:id="rId23"/>
    <p:sldLayoutId id="2147483833" r:id="rId24"/>
    <p:sldLayoutId id="2147483834" r:id="rId25"/>
    <p:sldLayoutId id="2147483835" r:id="rId26"/>
    <p:sldLayoutId id="2147483836" r:id="rId27"/>
    <p:sldLayoutId id="2147483837" r:id="rId28"/>
    <p:sldLayoutId id="2147483838" r:id="rId29"/>
    <p:sldLayoutId id="2147483839"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xml"/><Relationship Id="rId3" Type="http://schemas.openxmlformats.org/officeDocument/2006/relationships/image" Target="../media/image28.jpg"/><Relationship Id="rId4" Type="http://schemas.openxmlformats.org/officeDocument/2006/relationships/image" Target="../media/image14.jpg"/><Relationship Id="rId5" Type="http://schemas.openxmlformats.org/officeDocument/2006/relationships/image" Target="../media/image30.jpg"/><Relationship Id="rId6" Type="http://schemas.openxmlformats.org/officeDocument/2006/relationships/image" Target="../media/image2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4.xml"/><Relationship Id="rId3"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10.xml"/><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hyperlink" Target="https://www.nytimes.com/2023/04/13/style/bereal-app.html"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6.png"/><Relationship Id="rId6" Type="http://schemas.openxmlformats.org/officeDocument/2006/relationships/image" Target="../media/image9.png"/><Relationship Id="rId7" Type="http://schemas.openxmlformats.org/officeDocument/2006/relationships/image" Target="../media/image12.png"/><Relationship Id="rId8"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0.xml"/><Relationship Id="rId2" Type="http://schemas.openxmlformats.org/officeDocument/2006/relationships/notesSlide" Target="../notesSlides/notesSlide21.xml"/><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5.xml"/><Relationship Id="rId2" Type="http://schemas.openxmlformats.org/officeDocument/2006/relationships/notesSlide" Target="../notesSlides/notesSlide22.xml"/><Relationship Id="rId3"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5.xml"/><Relationship Id="rId2" Type="http://schemas.openxmlformats.org/officeDocument/2006/relationships/notesSlide" Target="../notesSlides/notesSlide23.xml"/><Relationship Id="rId3"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0.xml"/><Relationship Id="rId2" Type="http://schemas.openxmlformats.org/officeDocument/2006/relationships/notesSlide" Target="../notesSlides/notesSlide24.xml"/><Relationship Id="rId3"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1.xml"/><Relationship Id="rId2" Type="http://schemas.openxmlformats.org/officeDocument/2006/relationships/notesSlide" Target="../notesSlides/notesSlide26.xml"/><Relationship Id="rId3"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28.xml"/><Relationship Id="rId3" Type="http://schemas.openxmlformats.org/officeDocument/2006/relationships/image" Target="../media/image21.jpg"/><Relationship Id="rId4" Type="http://schemas.openxmlformats.org/officeDocument/2006/relationships/image" Target="../media/image23.jpg"/><Relationship Id="rId5" Type="http://schemas.openxmlformats.org/officeDocument/2006/relationships/image" Target="../media/image24.jpg"/><Relationship Id="rId6"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29.xml"/><Relationship Id="rId3" Type="http://schemas.openxmlformats.org/officeDocument/2006/relationships/image" Target="../media/image21.jpg"/><Relationship Id="rId4" Type="http://schemas.openxmlformats.org/officeDocument/2006/relationships/image" Target="../media/image25.jpg"/><Relationship Id="rId5" Type="http://schemas.openxmlformats.org/officeDocument/2006/relationships/image" Target="../media/image26.jpg"/><Relationship Id="rId6"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1.xml"/><Relationship Id="rId3" Type="http://schemas.openxmlformats.org/officeDocument/2006/relationships/hyperlink" Target="https://www.youtube.com/watch?v=5TMvqe0hZgQ"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2" name="Shape 1112"/>
        <p:cNvGrpSpPr/>
        <p:nvPr/>
      </p:nvGrpSpPr>
      <p:grpSpPr>
        <a:xfrm>
          <a:off x="0" y="0"/>
          <a:ext cx="0" cy="0"/>
          <a:chOff x="0" y="0"/>
          <a:chExt cx="0" cy="0"/>
        </a:xfrm>
      </p:grpSpPr>
      <p:sp>
        <p:nvSpPr>
          <p:cNvPr id="1113" name="Google Shape;1113;p200"/>
          <p:cNvSpPr txBox="1"/>
          <p:nvPr>
            <p:ph idx="1" type="subTitle"/>
          </p:nvPr>
        </p:nvSpPr>
        <p:spPr>
          <a:xfrm>
            <a:off x="4572000" y="535000"/>
            <a:ext cx="3860400" cy="388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team JACK</a:t>
            </a:r>
            <a:endParaRPr/>
          </a:p>
          <a:p>
            <a:pPr indent="0" lvl="0" marL="0" rtl="0" algn="r">
              <a:spcBef>
                <a:spcPts val="0"/>
              </a:spcBef>
              <a:spcAft>
                <a:spcPts val="0"/>
              </a:spcAft>
              <a:buNone/>
            </a:pPr>
            <a:r>
              <a:t/>
            </a:r>
            <a:endParaRPr/>
          </a:p>
        </p:txBody>
      </p:sp>
      <p:cxnSp>
        <p:nvCxnSpPr>
          <p:cNvPr id="1114" name="Google Shape;1114;p200">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
        <p:nvSpPr>
          <p:cNvPr id="1115" name="Google Shape;1115;p200"/>
          <p:cNvSpPr txBox="1"/>
          <p:nvPr>
            <p:ph idx="1" type="subTitle"/>
          </p:nvPr>
        </p:nvSpPr>
        <p:spPr>
          <a:xfrm>
            <a:off x="791300" y="3403700"/>
            <a:ext cx="5170200" cy="38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where story meets soundtrack</a:t>
            </a:r>
            <a:endParaRPr sz="1900"/>
          </a:p>
          <a:p>
            <a:pPr indent="0" lvl="0" marL="0" rtl="0" algn="r">
              <a:spcBef>
                <a:spcPts val="0"/>
              </a:spcBef>
              <a:spcAft>
                <a:spcPts val="0"/>
              </a:spcAft>
              <a:buNone/>
            </a:pPr>
            <a:r>
              <a:t/>
            </a:r>
            <a:endParaRPr sz="1000"/>
          </a:p>
        </p:txBody>
      </p:sp>
      <p:pic>
        <p:nvPicPr>
          <p:cNvPr id="1116" name="Google Shape;1116;p200"/>
          <p:cNvPicPr preferRelativeResize="0"/>
          <p:nvPr/>
        </p:nvPicPr>
        <p:blipFill>
          <a:blip r:embed="rId3">
            <a:alphaModFix/>
          </a:blip>
          <a:stretch>
            <a:fillRect/>
          </a:stretch>
        </p:blipFill>
        <p:spPr>
          <a:xfrm>
            <a:off x="240750" y="1228000"/>
            <a:ext cx="3776750" cy="2637824"/>
          </a:xfrm>
          <a:prstGeom prst="rect">
            <a:avLst/>
          </a:prstGeom>
          <a:noFill/>
          <a:ln>
            <a:noFill/>
          </a:ln>
        </p:spPr>
      </p:pic>
    </p:spTree>
  </p:cSld>
  <p:clrMapOvr>
    <a:masterClrMapping/>
  </p:clrMapOvr>
</p:sld>
</file>

<file path=ppt/slides/slide2.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1120" name="Shape 1120"/>
        <p:cNvGrpSpPr/>
        <p:nvPr/>
      </p:nvGrpSpPr>
      <p:grpSpPr>
        <a:xfrm>
          <a:off x="0" y="0"/>
          <a:ext cx="0" cy="0"/>
          <a:chOff x="0" y="0"/>
          <a:chExt cx="0" cy="0"/>
        </a:xfrm>
      </p:grpSpPr>
      <p:sp>
        <p:nvSpPr>
          <p:cNvPr id="1121" name="Google Shape;1121;p201"/>
          <p:cNvSpPr txBox="1"/>
          <p:nvPr>
            <p:ph idx="1" type="subTitle"/>
          </p:nvPr>
        </p:nvSpPr>
        <p:spPr>
          <a:xfrm>
            <a:off x="308450" y="3725138"/>
            <a:ext cx="21318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t>product design</a:t>
            </a:r>
            <a:endParaRPr/>
          </a:p>
        </p:txBody>
      </p:sp>
      <p:sp>
        <p:nvSpPr>
          <p:cNvPr id="1122" name="Google Shape;1122;p201"/>
          <p:cNvSpPr txBox="1"/>
          <p:nvPr>
            <p:ph type="title"/>
          </p:nvPr>
        </p:nvSpPr>
        <p:spPr>
          <a:xfrm>
            <a:off x="715100" y="535000"/>
            <a:ext cx="7713900" cy="548700"/>
          </a:xfrm>
          <a:prstGeom prst="rect">
            <a:avLst/>
          </a:prstGeom>
        </p:spPr>
        <p:txBody>
          <a:bodyPr anchor="t" anchorCtr="0" bIns="91425" lIns="91425" rIns="91425" spcFirstLastPara="1" tIns="91425" wrap="square">
            <a:noAutofit/>
          </a:bodyPr>
          <a:lstStyle/>
          <a:p>
            <a:pPr algn="l" indent="0" lvl="0" marL="0" rtl="0">
              <a:spcBef>
                <a:spcPts val="0"/>
              </a:spcBef>
              <a:spcAft>
                <a:spcPts val="0"/>
              </a:spcAft>
              <a:buNone/>
            </a:pPr>
            <a:r>
              <a:rPr lang="en"/>
              <a:t>the team</a:t>
            </a:r>
            <a:endParaRPr/>
          </a:p>
        </p:txBody>
      </p:sp>
      <p:sp>
        <p:nvSpPr>
          <p:cNvPr id="1123" name="Google Shape;1123;p201"/>
          <p:cNvSpPr txBox="1"/>
          <p:nvPr>
            <p:ph idx="2" type="subTitle"/>
          </p:nvPr>
        </p:nvSpPr>
        <p:spPr>
          <a:xfrm>
            <a:off x="308450" y="334413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Alyssa</a:t>
            </a:r>
            <a:endParaRPr/>
          </a:p>
        </p:txBody>
      </p:sp>
      <p:pic>
        <p:nvPicPr>
          <p:cNvPr id="1124" name="Google Shape;1124;p201"/>
          <p:cNvPicPr preferRelativeResize="0"/>
          <p:nvPr/>
        </p:nvPicPr>
        <p:blipFill rotWithShape="1">
          <a:blip r:embed="rId3">
            <a:alphaModFix/>
          </a:blip>
          <a:srcRect b="55" t="45"/>
          <a:stretch/>
        </p:blipFill>
        <p:spPr>
          <a:xfrm>
            <a:off x="2820938" y="1789338"/>
            <a:ext cx="1370400" cy="1371600"/>
          </a:xfrm>
          <a:prstGeom prst="ellipse">
            <a:avLst/>
          </a:prstGeom>
          <a:noFill/>
          <a:ln>
            <a:noFill/>
          </a:ln>
        </p:spPr>
      </p:pic>
      <p:pic>
        <p:nvPicPr>
          <p:cNvPr id="1125" name="Google Shape;1125;p201"/>
          <p:cNvPicPr preferRelativeResize="0"/>
          <p:nvPr/>
        </p:nvPicPr>
        <p:blipFill rotWithShape="1">
          <a:blip r:embed="rId4">
            <a:alphaModFix/>
          </a:blip>
          <a:srcRect b="89" l="180" r="180" t="85"/>
          <a:stretch/>
        </p:blipFill>
        <p:spPr>
          <a:xfrm>
            <a:off x="688550" y="1789333"/>
            <a:ext cx="1371600" cy="1383300"/>
          </a:xfrm>
          <a:prstGeom prst="ellipse">
            <a:avLst/>
          </a:prstGeom>
          <a:noFill/>
          <a:ln>
            <a:noFill/>
          </a:ln>
        </p:spPr>
      </p:pic>
      <p:pic>
        <p:nvPicPr>
          <p:cNvPr id="1126" name="Google Shape;1126;p201"/>
          <p:cNvPicPr preferRelativeResize="0"/>
          <p:nvPr/>
        </p:nvPicPr>
        <p:blipFill rotWithShape="1">
          <a:blip r:embed="rId5">
            <a:alphaModFix/>
          </a:blip>
          <a:srcRect l="37" r="37"/>
          <a:stretch/>
        </p:blipFill>
        <p:spPr>
          <a:xfrm>
            <a:off x="4890650" y="1789338"/>
            <a:ext cx="1371600" cy="1371600"/>
          </a:xfrm>
          <a:prstGeom prst="ellipse">
            <a:avLst/>
          </a:prstGeom>
          <a:noFill/>
          <a:ln>
            <a:noFill/>
          </a:ln>
        </p:spPr>
      </p:pic>
      <p:pic>
        <p:nvPicPr>
          <p:cNvPr id="1127" name="Google Shape;1127;p201"/>
          <p:cNvPicPr preferRelativeResize="0"/>
          <p:nvPr/>
        </p:nvPicPr>
        <p:blipFill rotWithShape="1">
          <a:blip r:embed="rId6">
            <a:alphaModFix/>
          </a:blip>
          <a:srcRect b="47" l="8" r="45" t="51"/>
          <a:stretch/>
        </p:blipFill>
        <p:spPr>
          <a:xfrm>
            <a:off x="7084550" y="1789325"/>
            <a:ext cx="1370400" cy="1371600"/>
          </a:xfrm>
          <a:prstGeom prst="ellipse">
            <a:avLst/>
          </a:prstGeom>
          <a:noFill/>
          <a:ln>
            <a:noFill/>
          </a:ln>
        </p:spPr>
      </p:pic>
      <p:sp>
        <p:nvSpPr>
          <p:cNvPr id="1128" name="Google Shape;1128;p201"/>
          <p:cNvSpPr txBox="1"/>
          <p:nvPr>
            <p:ph idx="1" type="subTitle"/>
          </p:nvPr>
        </p:nvSpPr>
        <p:spPr>
          <a:xfrm>
            <a:off x="2440250" y="3719288"/>
            <a:ext cx="21318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t>computer science</a:t>
            </a:r>
            <a:endParaRPr/>
          </a:p>
        </p:txBody>
      </p:sp>
      <p:sp>
        <p:nvSpPr>
          <p:cNvPr id="1129" name="Google Shape;1129;p201"/>
          <p:cNvSpPr txBox="1"/>
          <p:nvPr>
            <p:ph idx="2" type="subTitle"/>
          </p:nvPr>
        </p:nvSpPr>
        <p:spPr>
          <a:xfrm>
            <a:off x="2440250" y="333828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Kabir</a:t>
            </a:r>
            <a:endParaRPr/>
          </a:p>
        </p:txBody>
      </p:sp>
      <p:sp>
        <p:nvSpPr>
          <p:cNvPr id="1130" name="Google Shape;1130;p201"/>
          <p:cNvSpPr txBox="1"/>
          <p:nvPr>
            <p:ph idx="1" type="subTitle"/>
          </p:nvPr>
        </p:nvSpPr>
        <p:spPr>
          <a:xfrm>
            <a:off x="4572038" y="3719288"/>
            <a:ext cx="21318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t>music</a:t>
            </a:r>
            <a:endParaRPr/>
          </a:p>
        </p:txBody>
      </p:sp>
      <p:sp>
        <p:nvSpPr>
          <p:cNvPr id="1131" name="Google Shape;1131;p201"/>
          <p:cNvSpPr txBox="1"/>
          <p:nvPr>
            <p:ph idx="2" type="subTitle"/>
          </p:nvPr>
        </p:nvSpPr>
        <p:spPr>
          <a:xfrm>
            <a:off x="4572038" y="333828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Caleb</a:t>
            </a:r>
            <a:endParaRPr/>
          </a:p>
        </p:txBody>
      </p:sp>
      <p:sp>
        <p:nvSpPr>
          <p:cNvPr id="1132" name="Google Shape;1132;p201"/>
          <p:cNvSpPr txBox="1"/>
          <p:nvPr>
            <p:ph idx="1" type="subTitle"/>
          </p:nvPr>
        </p:nvSpPr>
        <p:spPr>
          <a:xfrm>
            <a:off x="6703850" y="3719288"/>
            <a:ext cx="21318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t>psychology</a:t>
            </a:r>
            <a:endParaRPr/>
          </a:p>
        </p:txBody>
      </p:sp>
      <p:sp>
        <p:nvSpPr>
          <p:cNvPr id="1133" name="Google Shape;1133;p201"/>
          <p:cNvSpPr txBox="1"/>
          <p:nvPr>
            <p:ph idx="2" type="subTitle"/>
          </p:nvPr>
        </p:nvSpPr>
        <p:spPr>
          <a:xfrm>
            <a:off x="6703850" y="333828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Jasmine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7" name="Shape 1137"/>
        <p:cNvGrpSpPr/>
        <p:nvPr/>
      </p:nvGrpSpPr>
      <p:grpSpPr>
        <a:xfrm>
          <a:off x="0" y="0"/>
          <a:ext cx="0" cy="0"/>
          <a:chOff x="0" y="0"/>
          <a:chExt cx="0" cy="0"/>
        </a:xfrm>
      </p:grpSpPr>
      <p:sp>
        <p:nvSpPr>
          <p:cNvPr id="1138" name="Google Shape;1138;p202"/>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 prop</a:t>
            </a:r>
            <a:endParaRPr/>
          </a:p>
        </p:txBody>
      </p:sp>
      <p:sp>
        <p:nvSpPr>
          <p:cNvPr id="1139" name="Google Shape;1139;p202"/>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01</a:t>
            </a:r>
            <a:endParaRPr/>
          </a:p>
        </p:txBody>
      </p:sp>
      <p:cxnSp>
        <p:nvCxnSpPr>
          <p:cNvPr id="1140" name="Google Shape;1140;p202">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4" name="Shape 1144"/>
        <p:cNvGrpSpPr/>
        <p:nvPr/>
      </p:nvGrpSpPr>
      <p:grpSpPr>
        <a:xfrm>
          <a:off x="0" y="0"/>
          <a:ext cx="0" cy="0"/>
          <a:chOff x="0" y="0"/>
          <a:chExt cx="0" cy="0"/>
        </a:xfrm>
      </p:grpSpPr>
      <p:pic>
        <p:nvPicPr>
          <p:cNvPr id="1145" name="Google Shape;1145;p203"/>
          <p:cNvPicPr preferRelativeResize="0"/>
          <p:nvPr/>
        </p:nvPicPr>
        <p:blipFill>
          <a:blip r:embed="rId3">
            <a:alphaModFix/>
          </a:blip>
          <a:stretch>
            <a:fillRect/>
          </a:stretch>
        </p:blipFill>
        <p:spPr>
          <a:xfrm>
            <a:off x="1736025" y="120275"/>
            <a:ext cx="4632850" cy="3235749"/>
          </a:xfrm>
          <a:prstGeom prst="rect">
            <a:avLst/>
          </a:prstGeom>
          <a:noFill/>
          <a:ln>
            <a:noFill/>
          </a:ln>
        </p:spPr>
      </p:pic>
      <p:sp>
        <p:nvSpPr>
          <p:cNvPr id="1146" name="Google Shape;1146;p203"/>
          <p:cNvSpPr txBox="1"/>
          <p:nvPr>
            <p:ph idx="4294967295" type="subTitle"/>
          </p:nvPr>
        </p:nvSpPr>
        <p:spPr>
          <a:xfrm>
            <a:off x="1986900" y="2917475"/>
            <a:ext cx="5170200" cy="38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t>where story </a:t>
            </a:r>
            <a:r>
              <a:rPr lang="en" sz="1900"/>
              <a:t>meets </a:t>
            </a:r>
            <a:r>
              <a:rPr lang="en" sz="1900"/>
              <a:t>soundtrack</a:t>
            </a:r>
            <a:endParaRPr sz="1900"/>
          </a:p>
          <a:p>
            <a:pPr indent="0" lvl="0" marL="0" rtl="0" algn="l">
              <a:spcBef>
                <a:spcPts val="0"/>
              </a:spcBef>
              <a:spcAft>
                <a:spcPts val="0"/>
              </a:spcAft>
              <a:buNone/>
            </a:pPr>
            <a:r>
              <a:t/>
            </a:r>
            <a:endParaRPr sz="1000"/>
          </a:p>
        </p:txBody>
      </p:sp>
      <p:sp>
        <p:nvSpPr>
          <p:cNvPr id="1147" name="Google Shape;1147;p203"/>
          <p:cNvSpPr txBox="1"/>
          <p:nvPr/>
        </p:nvSpPr>
        <p:spPr>
          <a:xfrm>
            <a:off x="547700" y="3474250"/>
            <a:ext cx="81318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u="sng">
                <a:latin typeface="Albert Sans"/>
                <a:ea typeface="Albert Sans"/>
                <a:cs typeface="Albert Sans"/>
                <a:sym typeface="Albert Sans"/>
              </a:rPr>
              <a:t>Why Noted?</a:t>
            </a:r>
            <a:endParaRPr b="1" u="sng">
              <a:latin typeface="Albert Sans"/>
              <a:ea typeface="Albert Sans"/>
              <a:cs typeface="Albert Sans"/>
              <a:sym typeface="Albert Sans"/>
            </a:endParaRPr>
          </a:p>
          <a:p>
            <a:pPr indent="0" lvl="0" marL="0" rtl="0" algn="l">
              <a:spcBef>
                <a:spcPts val="0"/>
              </a:spcBef>
              <a:spcAft>
                <a:spcPts val="0"/>
              </a:spcAft>
              <a:buNone/>
            </a:pPr>
            <a:r>
              <a:rPr lang="en">
                <a:latin typeface="Albert Sans"/>
                <a:ea typeface="Albert Sans"/>
                <a:cs typeface="Albert Sans"/>
                <a:sym typeface="Albert Sans"/>
              </a:rPr>
              <a:t>Our name is a pun inspired by both the notes in the music and the term “noted” used when acknowledging something of importance. Our app encourages users to reflect on past memories through photos, </a:t>
            </a:r>
            <a:r>
              <a:rPr lang="en">
                <a:latin typeface="Albert Sans"/>
                <a:ea typeface="Albert Sans"/>
                <a:cs typeface="Albert Sans"/>
                <a:sym typeface="Albert Sans"/>
              </a:rPr>
              <a:t>invoking a new layer of emotional reminiscence with the additional inclusion of music. This is why Noted represents where </a:t>
            </a:r>
            <a:r>
              <a:rPr i="1" lang="en">
                <a:latin typeface="Albert Sans"/>
                <a:ea typeface="Albert Sans"/>
                <a:cs typeface="Albert Sans"/>
                <a:sym typeface="Albert Sans"/>
              </a:rPr>
              <a:t>your story meets your soundtrack</a:t>
            </a:r>
            <a:r>
              <a:rPr lang="en">
                <a:latin typeface="Albert Sans"/>
                <a:ea typeface="Albert Sans"/>
                <a:cs typeface="Albert Sans"/>
                <a:sym typeface="Albert Sans"/>
              </a:rPr>
              <a:t>.</a:t>
            </a:r>
            <a:endParaRPr>
              <a:latin typeface="Albert Sans"/>
              <a:ea typeface="Albert Sans"/>
              <a:cs typeface="Albert Sans"/>
              <a:sym typeface="Albert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1" name="Shape 1151"/>
        <p:cNvGrpSpPr/>
        <p:nvPr/>
      </p:nvGrpSpPr>
      <p:grpSpPr>
        <a:xfrm>
          <a:off x="0" y="0"/>
          <a:ext cx="0" cy="0"/>
          <a:chOff x="0" y="0"/>
          <a:chExt cx="0" cy="0"/>
        </a:xfrm>
      </p:grpSpPr>
      <p:sp>
        <p:nvSpPr>
          <p:cNvPr id="1152" name="Google Shape;1152;p204"/>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a:t>
            </a:r>
            <a:r>
              <a:rPr lang="en"/>
              <a:t>verview</a:t>
            </a:r>
            <a:endParaRPr/>
          </a:p>
        </p:txBody>
      </p:sp>
      <p:sp>
        <p:nvSpPr>
          <p:cNvPr id="1153" name="Google Shape;1153;p204"/>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02</a:t>
            </a:r>
            <a:endParaRPr/>
          </a:p>
        </p:txBody>
      </p:sp>
      <p:cxnSp>
        <p:nvCxnSpPr>
          <p:cNvPr id="1154" name="Google Shape;1154;p204">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p205"/>
          <p:cNvSpPr txBox="1"/>
          <p:nvPr>
            <p:ph idx="1" type="subTitle"/>
          </p:nvPr>
        </p:nvSpPr>
        <p:spPr>
          <a:xfrm>
            <a:off x="715100" y="1055900"/>
            <a:ext cx="5930100" cy="72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Even diligent photo takers and journalers do not always look back on what they have generated, missing out on the opportunities for reflection and introspection</a:t>
            </a:r>
            <a:endParaRPr sz="2200"/>
          </a:p>
        </p:txBody>
      </p:sp>
      <p:sp>
        <p:nvSpPr>
          <p:cNvPr id="1160" name="Google Shape;1160;p205"/>
          <p:cNvSpPr txBox="1"/>
          <p:nvPr>
            <p:ph idx="2" type="subTitle"/>
          </p:nvPr>
        </p:nvSpPr>
        <p:spPr>
          <a:xfrm>
            <a:off x="715100" y="3222800"/>
            <a:ext cx="5930100" cy="72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Noted is a </a:t>
            </a:r>
            <a:r>
              <a:rPr lang="en" sz="2200"/>
              <a:t>digital</a:t>
            </a:r>
            <a:r>
              <a:rPr lang="en" sz="2200"/>
              <a:t> platform that </a:t>
            </a:r>
            <a:r>
              <a:rPr b="1" lang="en" sz="2200"/>
              <a:t>prompts reflection</a:t>
            </a:r>
            <a:r>
              <a:rPr lang="en" sz="2200"/>
              <a:t> </a:t>
            </a:r>
            <a:r>
              <a:rPr lang="en" sz="2200"/>
              <a:t>through</a:t>
            </a:r>
            <a:r>
              <a:rPr lang="en" sz="2200"/>
              <a:t> the </a:t>
            </a:r>
            <a:r>
              <a:rPr b="1" lang="en" sz="2200"/>
              <a:t>pairing of photo and song</a:t>
            </a:r>
            <a:r>
              <a:rPr lang="en" sz="2200"/>
              <a:t> which can be </a:t>
            </a:r>
            <a:r>
              <a:rPr b="1" lang="en" sz="2200"/>
              <a:t>shared </a:t>
            </a:r>
            <a:r>
              <a:rPr lang="en" sz="2200"/>
              <a:t>with friends and </a:t>
            </a:r>
            <a:r>
              <a:rPr b="1" lang="en" sz="2200"/>
              <a:t>stored </a:t>
            </a:r>
            <a:r>
              <a:rPr lang="en" sz="2200"/>
              <a:t>in a personal timeline</a:t>
            </a:r>
            <a:endParaRPr sz="2200"/>
          </a:p>
        </p:txBody>
      </p:sp>
      <p:sp>
        <p:nvSpPr>
          <p:cNvPr id="1161" name="Google Shape;1161;p205"/>
          <p:cNvSpPr txBox="1"/>
          <p:nvPr>
            <p:ph idx="3" type="subTitle"/>
          </p:nvPr>
        </p:nvSpPr>
        <p:spPr>
          <a:xfrm>
            <a:off x="715100" y="752300"/>
            <a:ext cx="5930100" cy="456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600"/>
              <a:t>problem</a:t>
            </a:r>
            <a:endParaRPr sz="1600"/>
          </a:p>
        </p:txBody>
      </p:sp>
      <p:sp>
        <p:nvSpPr>
          <p:cNvPr id="1162" name="Google Shape;1162;p205"/>
          <p:cNvSpPr txBox="1"/>
          <p:nvPr>
            <p:ph idx="4" type="subTitle"/>
          </p:nvPr>
        </p:nvSpPr>
        <p:spPr>
          <a:xfrm>
            <a:off x="715100" y="2919200"/>
            <a:ext cx="5930100" cy="456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600"/>
              <a:t>s</a:t>
            </a:r>
            <a:r>
              <a:rPr lang="en" sz="1600"/>
              <a:t>olution </a:t>
            </a:r>
            <a:endParaRPr sz="16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6" name="Shape 1166"/>
        <p:cNvGrpSpPr/>
        <p:nvPr/>
      </p:nvGrpSpPr>
      <p:grpSpPr>
        <a:xfrm>
          <a:off x="0" y="0"/>
          <a:ext cx="0" cy="0"/>
          <a:chOff x="0" y="0"/>
          <a:chExt cx="0" cy="0"/>
        </a:xfrm>
      </p:grpSpPr>
      <p:sp>
        <p:nvSpPr>
          <p:cNvPr id="1167" name="Google Shape;1167;p206"/>
          <p:cNvSpPr txBox="1"/>
          <p:nvPr>
            <p:ph idx="1" type="subTitle"/>
          </p:nvPr>
        </p:nvSpPr>
        <p:spPr>
          <a:xfrm>
            <a:off x="715100" y="2112775"/>
            <a:ext cx="5930100" cy="2005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Individuals who enjoy looking at </a:t>
            </a:r>
            <a:r>
              <a:rPr b="1" lang="en"/>
              <a:t>photos </a:t>
            </a:r>
            <a:r>
              <a:rPr lang="en"/>
              <a:t>and listening to </a:t>
            </a:r>
            <a:r>
              <a:rPr b="1" lang="en"/>
              <a:t>music </a:t>
            </a:r>
            <a:r>
              <a:rPr lang="en"/>
              <a:t>that desire an organized way to </a:t>
            </a:r>
            <a:r>
              <a:rPr b="1" lang="en"/>
              <a:t>chronicle and reflect</a:t>
            </a:r>
            <a:r>
              <a:rPr lang="en"/>
              <a:t> on past experiences</a:t>
            </a:r>
            <a:endParaRPr/>
          </a:p>
        </p:txBody>
      </p:sp>
      <p:sp>
        <p:nvSpPr>
          <p:cNvPr id="1168" name="Google Shape;1168;p206"/>
          <p:cNvSpPr txBox="1"/>
          <p:nvPr>
            <p:ph idx="2" type="subTitle"/>
          </p:nvPr>
        </p:nvSpPr>
        <p:spPr>
          <a:xfrm>
            <a:off x="1281350" y="501100"/>
            <a:ext cx="5930100" cy="45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target audience</a:t>
            </a:r>
            <a:endParaRPr/>
          </a:p>
        </p:txBody>
      </p:sp>
      <p:cxnSp>
        <p:nvCxnSpPr>
          <p:cNvPr id="1169" name="Google Shape;1169;p206">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3" name="Shape 1173"/>
        <p:cNvGrpSpPr/>
        <p:nvPr/>
      </p:nvGrpSpPr>
      <p:grpSpPr>
        <a:xfrm>
          <a:off x="0" y="0"/>
          <a:ext cx="0" cy="0"/>
          <a:chOff x="0" y="0"/>
          <a:chExt cx="0" cy="0"/>
        </a:xfrm>
      </p:grpSpPr>
      <p:sp>
        <p:nvSpPr>
          <p:cNvPr id="1174" name="Google Shape;1174;p207"/>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market research</a:t>
            </a:r>
            <a:endParaRPr/>
          </a:p>
        </p:txBody>
      </p:sp>
      <p:sp>
        <p:nvSpPr>
          <p:cNvPr id="1175" name="Google Shape;1175;p207"/>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03</a:t>
            </a:r>
            <a:endParaRPr/>
          </a:p>
        </p:txBody>
      </p:sp>
      <p:sp>
        <p:nvSpPr>
          <p:cNvPr id="1176" name="Google Shape;1176;p207"/>
          <p:cNvSpPr txBox="1"/>
          <p:nvPr>
            <p:ph idx="1" type="subTitle"/>
          </p:nvPr>
        </p:nvSpPr>
        <p:spPr>
          <a:xfrm>
            <a:off x="4572000" y="535000"/>
            <a:ext cx="3856800" cy="388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6 competitors &amp; analysis</a:t>
            </a:r>
            <a:endParaRPr/>
          </a:p>
        </p:txBody>
      </p:sp>
      <p:cxnSp>
        <p:nvCxnSpPr>
          <p:cNvPr id="1177" name="Google Shape;1177;p207">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1" name="Shape 1181"/>
        <p:cNvGrpSpPr/>
        <p:nvPr/>
      </p:nvGrpSpPr>
      <p:grpSpPr>
        <a:xfrm>
          <a:off x="0" y="0"/>
          <a:ext cx="0" cy="0"/>
          <a:chOff x="0" y="0"/>
          <a:chExt cx="0" cy="0"/>
        </a:xfrm>
      </p:grpSpPr>
      <p:sp>
        <p:nvSpPr>
          <p:cNvPr id="1182" name="Google Shape;1182;p208"/>
          <p:cNvSpPr txBox="1"/>
          <p:nvPr>
            <p:ph type="title"/>
          </p:nvPr>
        </p:nvSpPr>
        <p:spPr>
          <a:xfrm>
            <a:off x="715100" y="535000"/>
            <a:ext cx="3856800" cy="9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Instagram Stories</a:t>
            </a:r>
            <a:endParaRPr/>
          </a:p>
        </p:txBody>
      </p:sp>
      <p:pic>
        <p:nvPicPr>
          <p:cNvPr id="1183" name="Google Shape;1183;p208"/>
          <p:cNvPicPr preferRelativeResize="0"/>
          <p:nvPr/>
        </p:nvPicPr>
        <p:blipFill>
          <a:blip r:embed="rId3">
            <a:alphaModFix/>
          </a:blip>
          <a:stretch>
            <a:fillRect/>
          </a:stretch>
        </p:blipFill>
        <p:spPr>
          <a:xfrm>
            <a:off x="6027500" y="1200151"/>
            <a:ext cx="2743199" cy="2743199"/>
          </a:xfrm>
          <a:prstGeom prst="rect">
            <a:avLst/>
          </a:prstGeom>
          <a:noFill/>
          <a:ln>
            <a:noFill/>
          </a:ln>
        </p:spPr>
      </p:pic>
      <p:sp>
        <p:nvSpPr>
          <p:cNvPr id="1184" name="Google Shape;1184;p208"/>
          <p:cNvSpPr txBox="1"/>
          <p:nvPr/>
        </p:nvSpPr>
        <p:spPr>
          <a:xfrm>
            <a:off x="754850" y="1796525"/>
            <a:ext cx="5272800" cy="230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Albert Sans"/>
                <a:ea typeface="Albert Sans"/>
                <a:cs typeface="Albert Sans"/>
                <a:sym typeface="Albert Sans"/>
              </a:rPr>
              <a:t>What works:</a:t>
            </a:r>
            <a:endParaRPr>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Network effects make it easy to connect with basically almost everyone you know IRL</a:t>
            </a:r>
            <a:endParaRPr sz="1200">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Stories make it frictionless to post regular updates without social backlash from “overposting”</a:t>
            </a:r>
            <a:endParaRPr sz="1200">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Easy to edit, add text, and pair with music</a:t>
            </a:r>
            <a:endParaRPr sz="1200">
              <a:latin typeface="Albert Sans"/>
              <a:ea typeface="Albert Sans"/>
              <a:cs typeface="Albert Sans"/>
              <a:sym typeface="Albert Sans"/>
            </a:endParaRPr>
          </a:p>
          <a:p>
            <a:pPr indent="0" lvl="0" marL="0" rtl="0" algn="l">
              <a:spcBef>
                <a:spcPts val="0"/>
              </a:spcBef>
              <a:spcAft>
                <a:spcPts val="0"/>
              </a:spcAft>
              <a:buNone/>
            </a:pPr>
            <a:r>
              <a:t/>
            </a:r>
            <a:endParaRPr>
              <a:latin typeface="Albert Sans"/>
              <a:ea typeface="Albert Sans"/>
              <a:cs typeface="Albert Sans"/>
              <a:sym typeface="Albert Sans"/>
            </a:endParaRPr>
          </a:p>
          <a:p>
            <a:pPr indent="0" lvl="0" marL="0" rtl="0" algn="l">
              <a:spcBef>
                <a:spcPts val="0"/>
              </a:spcBef>
              <a:spcAft>
                <a:spcPts val="0"/>
              </a:spcAft>
              <a:buNone/>
            </a:pPr>
            <a:r>
              <a:rPr lang="en">
                <a:latin typeface="Albert Sans"/>
                <a:ea typeface="Albert Sans"/>
                <a:cs typeface="Albert Sans"/>
                <a:sym typeface="Albert Sans"/>
              </a:rPr>
              <a:t>What doesn’t work:</a:t>
            </a:r>
            <a:endParaRPr>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Time spent by a user per story is around a second or two (low touch posting)</a:t>
            </a:r>
            <a:endParaRPr sz="1200">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Emulates features loved by users in other apps like Snapchat</a:t>
            </a:r>
            <a:endParaRPr sz="1200">
              <a:latin typeface="Albert Sans"/>
              <a:ea typeface="Albert Sans"/>
              <a:cs typeface="Albert Sans"/>
              <a:sym typeface="Albert Sans"/>
            </a:endParaRPr>
          </a:p>
        </p:txBody>
      </p:sp>
      <p:sp>
        <p:nvSpPr>
          <p:cNvPr id="1185" name="Google Shape;1185;p208"/>
          <p:cNvSpPr txBox="1"/>
          <p:nvPr/>
        </p:nvSpPr>
        <p:spPr>
          <a:xfrm>
            <a:off x="754850" y="9429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600">
                <a:solidFill>
                  <a:schemeClr val="accent1"/>
                </a:solidFill>
                <a:latin typeface="Albert Sans"/>
                <a:ea typeface="Albert Sans"/>
                <a:cs typeface="Albert Sans"/>
                <a:sym typeface="Albert Sans"/>
              </a:rPr>
              <a:t>“Capture and Share the World’s Moments”</a:t>
            </a:r>
            <a:endParaRPr b="1" i="1" sz="1600">
              <a:solidFill>
                <a:schemeClr val="accent1"/>
              </a:solidFill>
              <a:latin typeface="Albert Sans"/>
              <a:ea typeface="Albert Sans"/>
              <a:cs typeface="Albert Sans"/>
              <a:sym typeface="Albert Sans"/>
            </a:endParaRPr>
          </a:p>
        </p:txBody>
      </p:sp>
      <p:sp>
        <p:nvSpPr>
          <p:cNvPr id="1186" name="Google Shape;1186;p208"/>
          <p:cNvSpPr txBox="1"/>
          <p:nvPr/>
        </p:nvSpPr>
        <p:spPr>
          <a:xfrm>
            <a:off x="754850" y="12477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lt2"/>
                </a:solidFill>
                <a:latin typeface="Albert Sans"/>
                <a:ea typeface="Albert Sans"/>
                <a:cs typeface="Albert Sans"/>
                <a:sym typeface="Albert Sans"/>
              </a:rPr>
              <a:t>a social media app for sharing pictures and videos with friends</a:t>
            </a:r>
            <a:endParaRPr i="1">
              <a:solidFill>
                <a:schemeClr val="lt2"/>
              </a:solidFill>
              <a:latin typeface="Albert Sans"/>
              <a:ea typeface="Albert Sans"/>
              <a:cs typeface="Albert Sans"/>
              <a:sym typeface="Albert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0" name="Shape 1190"/>
        <p:cNvGrpSpPr/>
        <p:nvPr/>
      </p:nvGrpSpPr>
      <p:grpSpPr>
        <a:xfrm>
          <a:off x="0" y="0"/>
          <a:ext cx="0" cy="0"/>
          <a:chOff x="0" y="0"/>
          <a:chExt cx="0" cy="0"/>
        </a:xfrm>
      </p:grpSpPr>
      <p:sp>
        <p:nvSpPr>
          <p:cNvPr id="1191" name="Google Shape;1191;p209"/>
          <p:cNvSpPr txBox="1"/>
          <p:nvPr>
            <p:ph type="title"/>
          </p:nvPr>
        </p:nvSpPr>
        <p:spPr>
          <a:xfrm>
            <a:off x="715100" y="535000"/>
            <a:ext cx="3856800" cy="9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Instagram Stories</a:t>
            </a:r>
            <a:endParaRPr/>
          </a:p>
        </p:txBody>
      </p:sp>
      <p:pic>
        <p:nvPicPr>
          <p:cNvPr id="1192" name="Google Shape;1192;p209"/>
          <p:cNvPicPr preferRelativeResize="0"/>
          <p:nvPr/>
        </p:nvPicPr>
        <p:blipFill>
          <a:blip r:embed="rId3">
            <a:alphaModFix/>
          </a:blip>
          <a:stretch>
            <a:fillRect/>
          </a:stretch>
        </p:blipFill>
        <p:spPr>
          <a:xfrm>
            <a:off x="6027500" y="1200151"/>
            <a:ext cx="2743199" cy="2743199"/>
          </a:xfrm>
          <a:prstGeom prst="rect">
            <a:avLst/>
          </a:prstGeom>
          <a:noFill/>
          <a:ln>
            <a:noFill/>
          </a:ln>
        </p:spPr>
      </p:pic>
      <p:sp>
        <p:nvSpPr>
          <p:cNvPr id="1193" name="Google Shape;1193;p209"/>
          <p:cNvSpPr txBox="1"/>
          <p:nvPr/>
        </p:nvSpPr>
        <p:spPr>
          <a:xfrm>
            <a:off x="750100" y="1777975"/>
            <a:ext cx="4929300" cy="271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Albert Sans"/>
                <a:ea typeface="Albert Sans"/>
                <a:cs typeface="Albert Sans"/>
                <a:sym typeface="Albert Sans"/>
              </a:rPr>
              <a:t>Implications &amp; takeaways</a:t>
            </a:r>
            <a:endParaRPr>
              <a:latin typeface="Albert Sans"/>
              <a:ea typeface="Albert Sans"/>
              <a:cs typeface="Albert Sans"/>
              <a:sym typeface="Albert Sans"/>
            </a:endParaRPr>
          </a:p>
          <a:p>
            <a:pPr indent="0" lvl="0" marL="0" rtl="0" algn="l">
              <a:spcBef>
                <a:spcPts val="0"/>
              </a:spcBef>
              <a:spcAft>
                <a:spcPts val="0"/>
              </a:spcAft>
              <a:buNone/>
            </a:pPr>
            <a:r>
              <a:t/>
            </a:r>
            <a:endParaRPr>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Noted is unique in capturing attention via a customized curated feed, suggesting music that you were listening to at the time of the old memory</a:t>
            </a:r>
            <a:endParaRPr sz="1200">
              <a:latin typeface="Albert Sans"/>
              <a:ea typeface="Albert Sans"/>
              <a:cs typeface="Albert Sans"/>
              <a:sym typeface="Albert Sans"/>
            </a:endParaRPr>
          </a:p>
          <a:p>
            <a:pPr indent="-304800" lvl="0" marL="457200" rtl="0" algn="l">
              <a:spcBef>
                <a:spcPts val="1000"/>
              </a:spcBef>
              <a:spcAft>
                <a:spcPts val="0"/>
              </a:spcAft>
              <a:buSzPts val="1200"/>
              <a:buFont typeface="Albert Sans"/>
              <a:buChar char="●"/>
            </a:pPr>
            <a:r>
              <a:rPr lang="en" sz="1200">
                <a:latin typeface="Albert Sans"/>
                <a:ea typeface="Albert Sans"/>
                <a:cs typeface="Albert Sans"/>
                <a:sym typeface="Albert Sans"/>
              </a:rPr>
              <a:t>With a constantly growing user base, everyone connects with a larger and larger audience, resulting in many stories going unnoticed </a:t>
            </a:r>
            <a:endParaRPr sz="1200">
              <a:latin typeface="Albert Sans"/>
              <a:ea typeface="Albert Sans"/>
              <a:cs typeface="Albert Sans"/>
              <a:sym typeface="Albert Sans"/>
            </a:endParaRPr>
          </a:p>
          <a:p>
            <a:pPr indent="0" lvl="0" marL="0" rtl="0" algn="l">
              <a:spcBef>
                <a:spcPts val="1000"/>
              </a:spcBef>
              <a:spcAft>
                <a:spcPts val="1000"/>
              </a:spcAft>
              <a:buNone/>
            </a:pPr>
            <a:r>
              <a:rPr i="1" lang="en" sz="1200">
                <a:latin typeface="Albert Sans"/>
                <a:ea typeface="Albert Sans"/>
                <a:cs typeface="Albert Sans"/>
                <a:sym typeface="Albert Sans"/>
              </a:rPr>
              <a:t>While offering the opportunity for pairing music with a picture, Instagram Stories are not the central feature of the app. Memories are selected and not curated, leaving more to be desired in this type of content format.</a:t>
            </a:r>
            <a:endParaRPr i="1" sz="1200">
              <a:latin typeface="Albert Sans"/>
              <a:ea typeface="Albert Sans"/>
              <a:cs typeface="Albert Sans"/>
              <a:sym typeface="Albert Sans"/>
            </a:endParaRPr>
          </a:p>
        </p:txBody>
      </p:sp>
      <p:sp>
        <p:nvSpPr>
          <p:cNvPr id="1194" name="Google Shape;1194;p209"/>
          <p:cNvSpPr txBox="1"/>
          <p:nvPr/>
        </p:nvSpPr>
        <p:spPr>
          <a:xfrm>
            <a:off x="754850" y="9429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600">
                <a:solidFill>
                  <a:schemeClr val="accent1"/>
                </a:solidFill>
                <a:latin typeface="Albert Sans"/>
                <a:ea typeface="Albert Sans"/>
                <a:cs typeface="Albert Sans"/>
                <a:sym typeface="Albert Sans"/>
              </a:rPr>
              <a:t>“Capture and Share the World’s Moments”</a:t>
            </a:r>
            <a:endParaRPr b="1" i="1" sz="1600">
              <a:solidFill>
                <a:schemeClr val="accent1"/>
              </a:solidFill>
              <a:latin typeface="Albert Sans"/>
              <a:ea typeface="Albert Sans"/>
              <a:cs typeface="Albert Sans"/>
              <a:sym typeface="Albert Sans"/>
            </a:endParaRPr>
          </a:p>
        </p:txBody>
      </p:sp>
      <p:sp>
        <p:nvSpPr>
          <p:cNvPr id="1195" name="Google Shape;1195;p209"/>
          <p:cNvSpPr txBox="1"/>
          <p:nvPr/>
        </p:nvSpPr>
        <p:spPr>
          <a:xfrm>
            <a:off x="754850" y="12477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lt2"/>
                </a:solidFill>
                <a:latin typeface="Albert Sans"/>
                <a:ea typeface="Albert Sans"/>
                <a:cs typeface="Albert Sans"/>
                <a:sym typeface="Albert Sans"/>
              </a:rPr>
              <a:t>a social media app for sharing pictures and videos with friends</a:t>
            </a:r>
            <a:endParaRPr i="1">
              <a:solidFill>
                <a:schemeClr val="lt2"/>
              </a:solidFill>
              <a:latin typeface="Albert Sans"/>
              <a:ea typeface="Albert Sans"/>
              <a:cs typeface="Albert Sans"/>
              <a:sym typeface="Albert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9" name="Shape 1199"/>
        <p:cNvGrpSpPr/>
        <p:nvPr/>
      </p:nvGrpSpPr>
      <p:grpSpPr>
        <a:xfrm>
          <a:off x="0" y="0"/>
          <a:ext cx="0" cy="0"/>
          <a:chOff x="0" y="0"/>
          <a:chExt cx="0" cy="0"/>
        </a:xfrm>
      </p:grpSpPr>
      <p:sp>
        <p:nvSpPr>
          <p:cNvPr id="1200" name="Google Shape;1200;p210"/>
          <p:cNvSpPr txBox="1"/>
          <p:nvPr>
            <p:ph type="title"/>
          </p:nvPr>
        </p:nvSpPr>
        <p:spPr>
          <a:xfrm>
            <a:off x="715100" y="535000"/>
            <a:ext cx="3856800" cy="9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One</a:t>
            </a:r>
            <a:endParaRPr/>
          </a:p>
        </p:txBody>
      </p:sp>
      <p:pic>
        <p:nvPicPr>
          <p:cNvPr id="1201" name="Google Shape;1201;p210"/>
          <p:cNvPicPr preferRelativeResize="0"/>
          <p:nvPr/>
        </p:nvPicPr>
        <p:blipFill>
          <a:blip r:embed="rId3">
            <a:alphaModFix/>
          </a:blip>
          <a:stretch>
            <a:fillRect/>
          </a:stretch>
        </p:blipFill>
        <p:spPr>
          <a:xfrm>
            <a:off x="6052775" y="1200150"/>
            <a:ext cx="2743200" cy="2743200"/>
          </a:xfrm>
          <a:prstGeom prst="rect">
            <a:avLst/>
          </a:prstGeom>
          <a:noFill/>
          <a:ln>
            <a:noFill/>
          </a:ln>
        </p:spPr>
      </p:pic>
      <p:sp>
        <p:nvSpPr>
          <p:cNvPr id="1202" name="Google Shape;1202;p210"/>
          <p:cNvSpPr txBox="1"/>
          <p:nvPr/>
        </p:nvSpPr>
        <p:spPr>
          <a:xfrm>
            <a:off x="754850" y="12477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lt2"/>
                </a:solidFill>
                <a:latin typeface="Albert Sans"/>
                <a:ea typeface="Albert Sans"/>
                <a:cs typeface="Albert Sans"/>
                <a:sym typeface="Albert Sans"/>
              </a:rPr>
              <a:t>a personal journaling app </a:t>
            </a:r>
            <a:endParaRPr i="1">
              <a:solidFill>
                <a:schemeClr val="lt2"/>
              </a:solidFill>
              <a:latin typeface="Albert Sans"/>
              <a:ea typeface="Albert Sans"/>
              <a:cs typeface="Albert Sans"/>
              <a:sym typeface="Albert Sans"/>
            </a:endParaRPr>
          </a:p>
        </p:txBody>
      </p:sp>
      <p:sp>
        <p:nvSpPr>
          <p:cNvPr id="1203" name="Google Shape;1203;p210"/>
          <p:cNvSpPr txBox="1"/>
          <p:nvPr/>
        </p:nvSpPr>
        <p:spPr>
          <a:xfrm>
            <a:off x="754850" y="9429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600">
                <a:solidFill>
                  <a:schemeClr val="accent1"/>
                </a:solidFill>
                <a:latin typeface="Albert Sans"/>
                <a:ea typeface="Albert Sans"/>
                <a:cs typeface="Albert Sans"/>
                <a:sym typeface="Albert Sans"/>
              </a:rPr>
              <a:t>“Capturing life as you live it”</a:t>
            </a:r>
            <a:endParaRPr b="1" i="1" sz="1600">
              <a:solidFill>
                <a:schemeClr val="accent1"/>
              </a:solidFill>
              <a:latin typeface="Albert Sans"/>
              <a:ea typeface="Albert Sans"/>
              <a:cs typeface="Albert Sans"/>
              <a:sym typeface="Albert Sans"/>
            </a:endParaRPr>
          </a:p>
        </p:txBody>
      </p:sp>
      <p:sp>
        <p:nvSpPr>
          <p:cNvPr id="1204" name="Google Shape;1204;p210"/>
          <p:cNvSpPr txBox="1"/>
          <p:nvPr/>
        </p:nvSpPr>
        <p:spPr>
          <a:xfrm>
            <a:off x="754850" y="1644125"/>
            <a:ext cx="5445900" cy="267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Albert Sans"/>
                <a:ea typeface="Albert Sans"/>
                <a:cs typeface="Albert Sans"/>
                <a:sym typeface="Albert Sans"/>
              </a:rPr>
              <a:t>What works:</a:t>
            </a:r>
            <a:endParaRPr>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Extremely low friction (one tap) to start a new journal entry</a:t>
            </a:r>
            <a:endParaRPr sz="1200">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Extensive feature set lets you add all types of media to a post (photos/videos/text/audio/drawings)</a:t>
            </a:r>
            <a:endParaRPr sz="1200">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Security is baked into the app from the ground up - on brand with the digital value of personal memories</a:t>
            </a:r>
            <a:endParaRPr sz="1200">
              <a:latin typeface="Albert Sans"/>
              <a:ea typeface="Albert Sans"/>
              <a:cs typeface="Albert Sans"/>
              <a:sym typeface="Albert Sans"/>
            </a:endParaRPr>
          </a:p>
          <a:p>
            <a:pPr indent="0" lvl="0" marL="0" rtl="0" algn="l">
              <a:spcBef>
                <a:spcPts val="0"/>
              </a:spcBef>
              <a:spcAft>
                <a:spcPts val="0"/>
              </a:spcAft>
              <a:buNone/>
            </a:pPr>
            <a:r>
              <a:t/>
            </a:r>
            <a:endParaRPr>
              <a:latin typeface="Albert Sans"/>
              <a:ea typeface="Albert Sans"/>
              <a:cs typeface="Albert Sans"/>
              <a:sym typeface="Albert Sans"/>
            </a:endParaRPr>
          </a:p>
          <a:p>
            <a:pPr indent="0" lvl="0" marL="0" rtl="0" algn="l">
              <a:spcBef>
                <a:spcPts val="0"/>
              </a:spcBef>
              <a:spcAft>
                <a:spcPts val="0"/>
              </a:spcAft>
              <a:buNone/>
            </a:pPr>
            <a:r>
              <a:rPr lang="en">
                <a:latin typeface="Albert Sans"/>
                <a:ea typeface="Albert Sans"/>
                <a:cs typeface="Albert Sans"/>
                <a:sym typeface="Albert Sans"/>
              </a:rPr>
              <a:t>What doesn’t work:</a:t>
            </a:r>
            <a:endParaRPr>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App-wide bug caused users to lose entries, creating distrust in digital journal (which already has to compete with the trust/bond with physical journaling)</a:t>
            </a:r>
            <a:endParaRPr sz="1200">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Subscription model for premium features has pushed users away</a:t>
            </a:r>
            <a:endParaRPr sz="1200">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Lives within the Apple ecosystem which reduces accessibility</a:t>
            </a:r>
            <a:endParaRPr sz="1200">
              <a:latin typeface="Albert Sans"/>
              <a:ea typeface="Albert Sans"/>
              <a:cs typeface="Albert Sans"/>
              <a:sym typeface="Albert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8" name="Shape 1208"/>
        <p:cNvGrpSpPr/>
        <p:nvPr/>
      </p:nvGrpSpPr>
      <p:grpSpPr>
        <a:xfrm>
          <a:off x="0" y="0"/>
          <a:ext cx="0" cy="0"/>
          <a:chOff x="0" y="0"/>
          <a:chExt cx="0" cy="0"/>
        </a:xfrm>
      </p:grpSpPr>
      <p:sp>
        <p:nvSpPr>
          <p:cNvPr id="1209" name="Google Shape;1209;p211"/>
          <p:cNvSpPr txBox="1"/>
          <p:nvPr>
            <p:ph type="title"/>
          </p:nvPr>
        </p:nvSpPr>
        <p:spPr>
          <a:xfrm>
            <a:off x="715100" y="535000"/>
            <a:ext cx="3856800" cy="9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One</a:t>
            </a:r>
            <a:endParaRPr/>
          </a:p>
        </p:txBody>
      </p:sp>
      <p:pic>
        <p:nvPicPr>
          <p:cNvPr id="1210" name="Google Shape;1210;p211"/>
          <p:cNvPicPr preferRelativeResize="0"/>
          <p:nvPr/>
        </p:nvPicPr>
        <p:blipFill>
          <a:blip r:embed="rId3">
            <a:alphaModFix/>
          </a:blip>
          <a:stretch>
            <a:fillRect/>
          </a:stretch>
        </p:blipFill>
        <p:spPr>
          <a:xfrm>
            <a:off x="6052775" y="1200150"/>
            <a:ext cx="2743200" cy="2743200"/>
          </a:xfrm>
          <a:prstGeom prst="rect">
            <a:avLst/>
          </a:prstGeom>
          <a:noFill/>
          <a:ln>
            <a:noFill/>
          </a:ln>
        </p:spPr>
      </p:pic>
      <p:sp>
        <p:nvSpPr>
          <p:cNvPr id="1211" name="Google Shape;1211;p211"/>
          <p:cNvSpPr txBox="1"/>
          <p:nvPr/>
        </p:nvSpPr>
        <p:spPr>
          <a:xfrm>
            <a:off x="750100" y="1625575"/>
            <a:ext cx="4929300" cy="234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Albert Sans"/>
                <a:ea typeface="Albert Sans"/>
                <a:cs typeface="Albert Sans"/>
                <a:sym typeface="Albert Sans"/>
              </a:rPr>
              <a:t>Implications &amp; takeaways</a:t>
            </a:r>
            <a:endParaRPr>
              <a:latin typeface="Albert Sans"/>
              <a:ea typeface="Albert Sans"/>
              <a:cs typeface="Albert Sans"/>
              <a:sym typeface="Albert Sans"/>
            </a:endParaRPr>
          </a:p>
          <a:p>
            <a:pPr indent="0" lvl="0" marL="0" rtl="0" algn="l">
              <a:spcBef>
                <a:spcPts val="0"/>
              </a:spcBef>
              <a:spcAft>
                <a:spcPts val="0"/>
              </a:spcAft>
              <a:buNone/>
            </a:pPr>
            <a:r>
              <a:t/>
            </a:r>
            <a:endParaRPr>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Noted is unique in that adds the element of music to remembering old memories, adding the auditory dimension to conventionally visual and textual modes</a:t>
            </a:r>
            <a:endParaRPr sz="1200">
              <a:latin typeface="Albert Sans"/>
              <a:ea typeface="Albert Sans"/>
              <a:cs typeface="Albert Sans"/>
              <a:sym typeface="Albert Sans"/>
            </a:endParaRPr>
          </a:p>
          <a:p>
            <a:pPr indent="-304800" lvl="0" marL="457200" rtl="0" algn="l">
              <a:spcBef>
                <a:spcPts val="1000"/>
              </a:spcBef>
              <a:spcAft>
                <a:spcPts val="0"/>
              </a:spcAft>
              <a:buSzPts val="1200"/>
              <a:buFont typeface="Albert Sans"/>
              <a:buChar char="●"/>
            </a:pPr>
            <a:r>
              <a:rPr lang="en" sz="1200">
                <a:latin typeface="Albert Sans"/>
                <a:ea typeface="Albert Sans"/>
                <a:cs typeface="Albert Sans"/>
                <a:sym typeface="Albert Sans"/>
              </a:rPr>
              <a:t>Day One is very intuitive and has successfully won the hearts of many longtime physical journalers</a:t>
            </a:r>
            <a:endParaRPr sz="1200">
              <a:latin typeface="Albert Sans"/>
              <a:ea typeface="Albert Sans"/>
              <a:cs typeface="Albert Sans"/>
              <a:sym typeface="Albert Sans"/>
            </a:endParaRPr>
          </a:p>
          <a:p>
            <a:pPr indent="0" lvl="0" marL="0" rtl="0" algn="l">
              <a:spcBef>
                <a:spcPts val="1000"/>
              </a:spcBef>
              <a:spcAft>
                <a:spcPts val="1000"/>
              </a:spcAft>
              <a:buNone/>
            </a:pPr>
            <a:r>
              <a:rPr i="1" lang="en" sz="1200">
                <a:latin typeface="Albert Sans"/>
                <a:ea typeface="Albert Sans"/>
                <a:cs typeface="Albert Sans"/>
                <a:sym typeface="Albert Sans"/>
              </a:rPr>
              <a:t>A picture is truly worth a thousand words. Memories driven by photos coupled with a musical component to create an emotional atmosphere like no other.</a:t>
            </a:r>
            <a:endParaRPr i="1" sz="1200">
              <a:latin typeface="Albert Sans"/>
              <a:ea typeface="Albert Sans"/>
              <a:cs typeface="Albert Sans"/>
              <a:sym typeface="Albert Sans"/>
            </a:endParaRPr>
          </a:p>
        </p:txBody>
      </p:sp>
      <p:sp>
        <p:nvSpPr>
          <p:cNvPr id="1212" name="Google Shape;1212;p211"/>
          <p:cNvSpPr txBox="1"/>
          <p:nvPr/>
        </p:nvSpPr>
        <p:spPr>
          <a:xfrm>
            <a:off x="754850" y="9429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600">
                <a:solidFill>
                  <a:schemeClr val="accent1"/>
                </a:solidFill>
                <a:latin typeface="Albert Sans"/>
                <a:ea typeface="Albert Sans"/>
                <a:cs typeface="Albert Sans"/>
                <a:sym typeface="Albert Sans"/>
              </a:rPr>
              <a:t>“Capturing life as you live it”</a:t>
            </a:r>
            <a:endParaRPr b="1" i="1" sz="1600">
              <a:solidFill>
                <a:schemeClr val="accent1"/>
              </a:solidFill>
              <a:latin typeface="Albert Sans"/>
              <a:ea typeface="Albert Sans"/>
              <a:cs typeface="Albert Sans"/>
              <a:sym typeface="Albert Sans"/>
            </a:endParaRPr>
          </a:p>
        </p:txBody>
      </p:sp>
      <p:sp>
        <p:nvSpPr>
          <p:cNvPr id="1213" name="Google Shape;1213;p211"/>
          <p:cNvSpPr txBox="1"/>
          <p:nvPr/>
        </p:nvSpPr>
        <p:spPr>
          <a:xfrm>
            <a:off x="754850" y="12477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lt2"/>
                </a:solidFill>
                <a:latin typeface="Albert Sans"/>
                <a:ea typeface="Albert Sans"/>
                <a:cs typeface="Albert Sans"/>
                <a:sym typeface="Albert Sans"/>
              </a:rPr>
              <a:t>a personal journaling app </a:t>
            </a:r>
            <a:endParaRPr i="1">
              <a:solidFill>
                <a:schemeClr val="lt2"/>
              </a:solidFill>
              <a:latin typeface="Albert Sans"/>
              <a:ea typeface="Albert Sans"/>
              <a:cs typeface="Albert Sans"/>
              <a:sym typeface="Albert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7" name="Shape 1217"/>
        <p:cNvGrpSpPr/>
        <p:nvPr/>
      </p:nvGrpSpPr>
      <p:grpSpPr>
        <a:xfrm>
          <a:off x="0" y="0"/>
          <a:ext cx="0" cy="0"/>
          <a:chOff x="0" y="0"/>
          <a:chExt cx="0" cy="0"/>
        </a:xfrm>
      </p:grpSpPr>
      <p:sp>
        <p:nvSpPr>
          <p:cNvPr id="1218" name="Google Shape;1218;p212"/>
          <p:cNvSpPr txBox="1"/>
          <p:nvPr>
            <p:ph type="title"/>
          </p:nvPr>
        </p:nvSpPr>
        <p:spPr>
          <a:xfrm>
            <a:off x="715100" y="535000"/>
            <a:ext cx="3856800" cy="9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TikTok</a:t>
            </a:r>
            <a:endParaRPr/>
          </a:p>
        </p:txBody>
      </p:sp>
      <p:pic>
        <p:nvPicPr>
          <p:cNvPr id="1219" name="Google Shape;1219;p212"/>
          <p:cNvPicPr preferRelativeResize="0"/>
          <p:nvPr/>
        </p:nvPicPr>
        <p:blipFill>
          <a:blip r:embed="rId3">
            <a:alphaModFix/>
          </a:blip>
          <a:stretch>
            <a:fillRect/>
          </a:stretch>
        </p:blipFill>
        <p:spPr>
          <a:xfrm>
            <a:off x="5902375" y="1200150"/>
            <a:ext cx="2743200" cy="2743200"/>
          </a:xfrm>
          <a:prstGeom prst="rect">
            <a:avLst/>
          </a:prstGeom>
          <a:noFill/>
          <a:ln>
            <a:noFill/>
          </a:ln>
        </p:spPr>
      </p:pic>
      <p:sp>
        <p:nvSpPr>
          <p:cNvPr id="1220" name="Google Shape;1220;p212"/>
          <p:cNvSpPr txBox="1"/>
          <p:nvPr/>
        </p:nvSpPr>
        <p:spPr>
          <a:xfrm>
            <a:off x="754850" y="9429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600">
                <a:solidFill>
                  <a:schemeClr val="accent1"/>
                </a:solidFill>
                <a:latin typeface="Albert Sans"/>
                <a:ea typeface="Albert Sans"/>
                <a:cs typeface="Albert Sans"/>
                <a:sym typeface="Albert Sans"/>
              </a:rPr>
              <a:t>“Make your day”</a:t>
            </a:r>
            <a:endParaRPr b="1" i="1" sz="1600">
              <a:solidFill>
                <a:schemeClr val="accent1"/>
              </a:solidFill>
              <a:latin typeface="Albert Sans"/>
              <a:ea typeface="Albert Sans"/>
              <a:cs typeface="Albert Sans"/>
              <a:sym typeface="Albert Sans"/>
            </a:endParaRPr>
          </a:p>
        </p:txBody>
      </p:sp>
      <p:sp>
        <p:nvSpPr>
          <p:cNvPr id="1221" name="Google Shape;1221;p212"/>
          <p:cNvSpPr txBox="1"/>
          <p:nvPr/>
        </p:nvSpPr>
        <p:spPr>
          <a:xfrm>
            <a:off x="754850" y="12477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lt2"/>
                </a:solidFill>
                <a:latin typeface="Albert Sans"/>
                <a:ea typeface="Albert Sans"/>
                <a:cs typeface="Albert Sans"/>
                <a:sym typeface="Albert Sans"/>
              </a:rPr>
              <a:t>a</a:t>
            </a:r>
            <a:r>
              <a:rPr i="1" lang="en">
                <a:solidFill>
                  <a:schemeClr val="lt2"/>
                </a:solidFill>
                <a:latin typeface="Albert Sans"/>
                <a:ea typeface="Albert Sans"/>
                <a:cs typeface="Albert Sans"/>
                <a:sym typeface="Albert Sans"/>
              </a:rPr>
              <a:t> social media app for watching and sharing short-form videos </a:t>
            </a:r>
            <a:endParaRPr i="1">
              <a:solidFill>
                <a:schemeClr val="lt2"/>
              </a:solidFill>
              <a:latin typeface="Albert Sans"/>
              <a:ea typeface="Albert Sans"/>
              <a:cs typeface="Albert Sans"/>
              <a:sym typeface="Albert Sans"/>
            </a:endParaRPr>
          </a:p>
        </p:txBody>
      </p:sp>
      <p:sp>
        <p:nvSpPr>
          <p:cNvPr id="1222" name="Google Shape;1222;p212"/>
          <p:cNvSpPr txBox="1"/>
          <p:nvPr/>
        </p:nvSpPr>
        <p:spPr>
          <a:xfrm>
            <a:off x="754850" y="1796525"/>
            <a:ext cx="5031600" cy="304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Albert Sans"/>
                <a:ea typeface="Albert Sans"/>
                <a:cs typeface="Albert Sans"/>
                <a:sym typeface="Albert Sans"/>
              </a:rPr>
              <a:t>What works:</a:t>
            </a:r>
            <a:endParaRPr>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Users can capture memories in both photo and short-video form and add additional effects, such as audios, voice-modulators, and filters</a:t>
            </a:r>
            <a:endParaRPr sz="1200">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Users can get exposed to a variety of experiences and perspectives through exploration on the “For You” page</a:t>
            </a:r>
            <a:endParaRPr>
              <a:latin typeface="Albert Sans"/>
              <a:ea typeface="Albert Sans"/>
              <a:cs typeface="Albert Sans"/>
              <a:sym typeface="Albert Sans"/>
            </a:endParaRPr>
          </a:p>
          <a:p>
            <a:pPr indent="0" lvl="0" marL="0" rtl="0" algn="l">
              <a:spcBef>
                <a:spcPts val="0"/>
              </a:spcBef>
              <a:spcAft>
                <a:spcPts val="0"/>
              </a:spcAft>
              <a:buNone/>
            </a:pPr>
            <a:r>
              <a:t/>
            </a:r>
            <a:endParaRPr>
              <a:latin typeface="Albert Sans"/>
              <a:ea typeface="Albert Sans"/>
              <a:cs typeface="Albert Sans"/>
              <a:sym typeface="Albert Sans"/>
            </a:endParaRPr>
          </a:p>
          <a:p>
            <a:pPr indent="0" lvl="0" marL="0" rtl="0" algn="l">
              <a:spcBef>
                <a:spcPts val="0"/>
              </a:spcBef>
              <a:spcAft>
                <a:spcPts val="0"/>
              </a:spcAft>
              <a:buNone/>
            </a:pPr>
            <a:r>
              <a:rPr lang="en">
                <a:latin typeface="Albert Sans"/>
                <a:ea typeface="Albert Sans"/>
                <a:cs typeface="Albert Sans"/>
                <a:sym typeface="Albert Sans"/>
              </a:rPr>
              <a:t>What doesn’t work:</a:t>
            </a:r>
            <a:endParaRPr>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TikTok’s “For You” encourages interaction with weak to medium ties, which is linked to lower mental wellbeing¹</a:t>
            </a:r>
            <a:endParaRPr sz="1200">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Majority of users are passive consumers of content rather than creators</a:t>
            </a:r>
            <a:endParaRPr sz="1200">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Users are extrinsically motivated to create content that can be monetized → leads to more sensational and performative content rather than meaningful content</a:t>
            </a:r>
            <a:endParaRPr sz="1200">
              <a:latin typeface="Albert Sans"/>
              <a:ea typeface="Albert Sans"/>
              <a:cs typeface="Albert Sans"/>
              <a:sym typeface="Albert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6" name="Shape 1226"/>
        <p:cNvGrpSpPr/>
        <p:nvPr/>
      </p:nvGrpSpPr>
      <p:grpSpPr>
        <a:xfrm>
          <a:off x="0" y="0"/>
          <a:ext cx="0" cy="0"/>
          <a:chOff x="0" y="0"/>
          <a:chExt cx="0" cy="0"/>
        </a:xfrm>
      </p:grpSpPr>
      <p:sp>
        <p:nvSpPr>
          <p:cNvPr id="1227" name="Google Shape;1227;p213"/>
          <p:cNvSpPr txBox="1"/>
          <p:nvPr>
            <p:ph type="title"/>
          </p:nvPr>
        </p:nvSpPr>
        <p:spPr>
          <a:xfrm>
            <a:off x="715100" y="535000"/>
            <a:ext cx="3856800" cy="9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TikTok</a:t>
            </a:r>
            <a:endParaRPr/>
          </a:p>
        </p:txBody>
      </p:sp>
      <p:pic>
        <p:nvPicPr>
          <p:cNvPr id="1228" name="Google Shape;1228;p213"/>
          <p:cNvPicPr preferRelativeResize="0"/>
          <p:nvPr/>
        </p:nvPicPr>
        <p:blipFill>
          <a:blip r:embed="rId3">
            <a:alphaModFix/>
          </a:blip>
          <a:stretch>
            <a:fillRect/>
          </a:stretch>
        </p:blipFill>
        <p:spPr>
          <a:xfrm>
            <a:off x="5902375" y="1200150"/>
            <a:ext cx="2743200" cy="2743200"/>
          </a:xfrm>
          <a:prstGeom prst="rect">
            <a:avLst/>
          </a:prstGeom>
          <a:noFill/>
          <a:ln>
            <a:noFill/>
          </a:ln>
        </p:spPr>
      </p:pic>
      <p:sp>
        <p:nvSpPr>
          <p:cNvPr id="1229" name="Google Shape;1229;p213"/>
          <p:cNvSpPr txBox="1"/>
          <p:nvPr/>
        </p:nvSpPr>
        <p:spPr>
          <a:xfrm>
            <a:off x="754850" y="9429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600">
                <a:solidFill>
                  <a:schemeClr val="accent1"/>
                </a:solidFill>
                <a:latin typeface="Albert Sans"/>
                <a:ea typeface="Albert Sans"/>
                <a:cs typeface="Albert Sans"/>
                <a:sym typeface="Albert Sans"/>
              </a:rPr>
              <a:t>“Make your day”</a:t>
            </a:r>
            <a:endParaRPr b="1" i="1" sz="1600">
              <a:solidFill>
                <a:schemeClr val="accent1"/>
              </a:solidFill>
              <a:latin typeface="Albert Sans"/>
              <a:ea typeface="Albert Sans"/>
              <a:cs typeface="Albert Sans"/>
              <a:sym typeface="Albert Sans"/>
            </a:endParaRPr>
          </a:p>
        </p:txBody>
      </p:sp>
      <p:sp>
        <p:nvSpPr>
          <p:cNvPr id="1230" name="Google Shape;1230;p213"/>
          <p:cNvSpPr txBox="1"/>
          <p:nvPr/>
        </p:nvSpPr>
        <p:spPr>
          <a:xfrm>
            <a:off x="754850" y="12477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lt2"/>
                </a:solidFill>
                <a:latin typeface="Albert Sans"/>
                <a:ea typeface="Albert Sans"/>
                <a:cs typeface="Albert Sans"/>
                <a:sym typeface="Albert Sans"/>
              </a:rPr>
              <a:t>a social media app for watching and sharing short-form videos </a:t>
            </a:r>
            <a:endParaRPr i="1">
              <a:solidFill>
                <a:schemeClr val="lt2"/>
              </a:solidFill>
              <a:latin typeface="Albert Sans"/>
              <a:ea typeface="Albert Sans"/>
              <a:cs typeface="Albert Sans"/>
              <a:sym typeface="Albert Sans"/>
            </a:endParaRPr>
          </a:p>
        </p:txBody>
      </p:sp>
      <p:sp>
        <p:nvSpPr>
          <p:cNvPr id="1231" name="Google Shape;1231;p213"/>
          <p:cNvSpPr txBox="1"/>
          <p:nvPr/>
        </p:nvSpPr>
        <p:spPr>
          <a:xfrm>
            <a:off x="750100" y="1930375"/>
            <a:ext cx="4524300" cy="297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Albert Sans"/>
                <a:ea typeface="Albert Sans"/>
                <a:cs typeface="Albert Sans"/>
                <a:sym typeface="Albert Sans"/>
              </a:rPr>
              <a:t>Implications &amp; takeaways</a:t>
            </a:r>
            <a:endParaRPr>
              <a:latin typeface="Albert Sans"/>
              <a:ea typeface="Albert Sans"/>
              <a:cs typeface="Albert Sans"/>
              <a:sym typeface="Albert Sans"/>
            </a:endParaRPr>
          </a:p>
          <a:p>
            <a:pPr indent="0" lvl="0" marL="0" rtl="0" algn="l">
              <a:spcBef>
                <a:spcPts val="0"/>
              </a:spcBef>
              <a:spcAft>
                <a:spcPts val="0"/>
              </a:spcAft>
              <a:buNone/>
            </a:pPr>
            <a:r>
              <a:t/>
            </a:r>
            <a:endParaRPr>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Extrinsic motivators lead to less reflective or personal content</a:t>
            </a:r>
            <a:endParaRPr sz="1200">
              <a:latin typeface="Albert Sans"/>
              <a:ea typeface="Albert Sans"/>
              <a:cs typeface="Albert Sans"/>
              <a:sym typeface="Albert Sans"/>
            </a:endParaRPr>
          </a:p>
          <a:p>
            <a:pPr indent="-304800" lvl="1" marL="914400" rtl="0" algn="l">
              <a:spcBef>
                <a:spcPts val="1000"/>
              </a:spcBef>
              <a:spcAft>
                <a:spcPts val="0"/>
              </a:spcAft>
              <a:buSzPts val="1200"/>
              <a:buFont typeface="Albert Sans"/>
              <a:buChar char="○"/>
            </a:pPr>
            <a:r>
              <a:rPr lang="en" sz="1200">
                <a:latin typeface="Albert Sans"/>
                <a:ea typeface="Albert Sans"/>
                <a:cs typeface="Albert Sans"/>
                <a:sym typeface="Albert Sans"/>
              </a:rPr>
              <a:t>Users focus on what can gain the most views</a:t>
            </a:r>
            <a:endParaRPr sz="1200">
              <a:latin typeface="Albert Sans"/>
              <a:ea typeface="Albert Sans"/>
              <a:cs typeface="Albert Sans"/>
              <a:sym typeface="Albert Sans"/>
            </a:endParaRPr>
          </a:p>
          <a:p>
            <a:pPr indent="-304800" lvl="0" marL="457200" rtl="0" algn="l">
              <a:spcBef>
                <a:spcPts val="1000"/>
              </a:spcBef>
              <a:spcAft>
                <a:spcPts val="0"/>
              </a:spcAft>
              <a:buSzPts val="1200"/>
              <a:buFont typeface="Albert Sans"/>
              <a:buChar char="●"/>
            </a:pPr>
            <a:r>
              <a:rPr lang="en" sz="1200">
                <a:latin typeface="Albert Sans"/>
                <a:ea typeface="Albert Sans"/>
                <a:cs typeface="Albert Sans"/>
                <a:sym typeface="Albert Sans"/>
              </a:rPr>
              <a:t>TikTok users are flooded with content from strangers and weak connections rather than connecting with content from their close friends</a:t>
            </a:r>
            <a:endParaRPr sz="1200">
              <a:latin typeface="Albert Sans"/>
              <a:ea typeface="Albert Sans"/>
              <a:cs typeface="Albert Sans"/>
              <a:sym typeface="Albert Sans"/>
            </a:endParaRPr>
          </a:p>
          <a:p>
            <a:pPr indent="-304800" lvl="0" marL="457200" rtl="0" algn="l">
              <a:spcBef>
                <a:spcPts val="1000"/>
              </a:spcBef>
              <a:spcAft>
                <a:spcPts val="0"/>
              </a:spcAft>
              <a:buSzPts val="1200"/>
              <a:buFont typeface="Albert Sans"/>
              <a:buChar char="●"/>
            </a:pPr>
            <a:r>
              <a:rPr lang="en" sz="1200">
                <a:latin typeface="Albert Sans"/>
                <a:ea typeface="Albert Sans"/>
                <a:cs typeface="Albert Sans"/>
                <a:sym typeface="Albert Sans"/>
              </a:rPr>
              <a:t>TikTok users are less focused on creating their own content</a:t>
            </a:r>
            <a:endParaRPr sz="1200">
              <a:latin typeface="Albert Sans"/>
              <a:ea typeface="Albert Sans"/>
              <a:cs typeface="Albert Sans"/>
              <a:sym typeface="Albert Sans"/>
            </a:endParaRPr>
          </a:p>
          <a:p>
            <a:pPr indent="0" lvl="0" marL="0" rtl="0" algn="l">
              <a:spcBef>
                <a:spcPts val="1000"/>
              </a:spcBef>
              <a:spcAft>
                <a:spcPts val="1000"/>
              </a:spcAft>
              <a:buNone/>
            </a:pPr>
            <a:r>
              <a:rPr i="1" lang="en" sz="1200">
                <a:latin typeface="Albert Sans"/>
                <a:ea typeface="Albert Sans"/>
                <a:cs typeface="Albert Sans"/>
                <a:sym typeface="Albert Sans"/>
              </a:rPr>
              <a:t>TikTok </a:t>
            </a:r>
            <a:r>
              <a:rPr i="1" lang="en" sz="1200">
                <a:latin typeface="Albert Sans"/>
                <a:ea typeface="Albert Sans"/>
                <a:cs typeface="Albert Sans"/>
                <a:sym typeface="Albert Sans"/>
              </a:rPr>
              <a:t>users miss out on opportunities for </a:t>
            </a:r>
            <a:r>
              <a:rPr i="1" lang="en" sz="1200">
                <a:latin typeface="Albert Sans"/>
                <a:ea typeface="Albert Sans"/>
                <a:cs typeface="Albert Sans"/>
                <a:sym typeface="Albert Sans"/>
              </a:rPr>
              <a:t>genuine</a:t>
            </a:r>
            <a:r>
              <a:rPr i="1" lang="en" sz="1200">
                <a:latin typeface="Albert Sans"/>
                <a:ea typeface="Albert Sans"/>
                <a:cs typeface="Albert Sans"/>
                <a:sym typeface="Albert Sans"/>
              </a:rPr>
              <a:t> connection and reflection</a:t>
            </a:r>
            <a:endParaRPr i="1" sz="1200">
              <a:latin typeface="Albert Sans"/>
              <a:ea typeface="Albert Sans"/>
              <a:cs typeface="Albert Sans"/>
              <a:sym typeface="Albert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5" name="Shape 1235"/>
        <p:cNvGrpSpPr/>
        <p:nvPr/>
      </p:nvGrpSpPr>
      <p:grpSpPr>
        <a:xfrm>
          <a:off x="0" y="0"/>
          <a:ext cx="0" cy="0"/>
          <a:chOff x="0" y="0"/>
          <a:chExt cx="0" cy="0"/>
        </a:xfrm>
      </p:grpSpPr>
      <p:sp>
        <p:nvSpPr>
          <p:cNvPr id="1236" name="Google Shape;1236;p214"/>
          <p:cNvSpPr txBox="1"/>
          <p:nvPr>
            <p:ph type="title"/>
          </p:nvPr>
        </p:nvSpPr>
        <p:spPr>
          <a:xfrm>
            <a:off x="715100" y="535000"/>
            <a:ext cx="3856800" cy="9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BeReal</a:t>
            </a:r>
            <a:endParaRPr/>
          </a:p>
        </p:txBody>
      </p:sp>
      <p:pic>
        <p:nvPicPr>
          <p:cNvPr id="1237" name="Google Shape;1237;p214"/>
          <p:cNvPicPr preferRelativeResize="0"/>
          <p:nvPr/>
        </p:nvPicPr>
        <p:blipFill>
          <a:blip r:embed="rId3">
            <a:alphaModFix/>
          </a:blip>
          <a:stretch>
            <a:fillRect/>
          </a:stretch>
        </p:blipFill>
        <p:spPr>
          <a:xfrm>
            <a:off x="6085175" y="1200150"/>
            <a:ext cx="2743200" cy="2743200"/>
          </a:xfrm>
          <a:prstGeom prst="rect">
            <a:avLst/>
          </a:prstGeom>
          <a:noFill/>
          <a:ln>
            <a:noFill/>
          </a:ln>
        </p:spPr>
      </p:pic>
      <p:sp>
        <p:nvSpPr>
          <p:cNvPr id="1238" name="Google Shape;1238;p214"/>
          <p:cNvSpPr txBox="1"/>
          <p:nvPr/>
        </p:nvSpPr>
        <p:spPr>
          <a:xfrm>
            <a:off x="754850" y="9429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600">
                <a:solidFill>
                  <a:schemeClr val="accent1"/>
                </a:solidFill>
                <a:latin typeface="Albert Sans"/>
                <a:ea typeface="Albert Sans"/>
                <a:cs typeface="Albert Sans"/>
                <a:sym typeface="Albert Sans"/>
              </a:rPr>
              <a:t>“Your Friends for Real”</a:t>
            </a:r>
            <a:endParaRPr b="1" i="1" sz="1600">
              <a:solidFill>
                <a:schemeClr val="accent1"/>
              </a:solidFill>
              <a:latin typeface="Albert Sans"/>
              <a:ea typeface="Albert Sans"/>
              <a:cs typeface="Albert Sans"/>
              <a:sym typeface="Albert Sans"/>
            </a:endParaRPr>
          </a:p>
        </p:txBody>
      </p:sp>
      <p:sp>
        <p:nvSpPr>
          <p:cNvPr id="1239" name="Google Shape;1239;p214"/>
          <p:cNvSpPr txBox="1"/>
          <p:nvPr/>
        </p:nvSpPr>
        <p:spPr>
          <a:xfrm>
            <a:off x="754850" y="12477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lt2"/>
                </a:solidFill>
                <a:latin typeface="Albert Sans"/>
                <a:ea typeface="Albert Sans"/>
                <a:cs typeface="Albert Sans"/>
                <a:sym typeface="Albert Sans"/>
              </a:rPr>
              <a:t>A</a:t>
            </a:r>
            <a:r>
              <a:rPr i="1" lang="en">
                <a:solidFill>
                  <a:schemeClr val="lt2"/>
                </a:solidFill>
                <a:latin typeface="Albert Sans"/>
                <a:ea typeface="Albert Sans"/>
                <a:cs typeface="Albert Sans"/>
                <a:sym typeface="Albert Sans"/>
              </a:rPr>
              <a:t> social media app that prompts users to post themselves and their surroundings with a notification at a random point in their day</a:t>
            </a:r>
            <a:endParaRPr i="1">
              <a:solidFill>
                <a:schemeClr val="lt2"/>
              </a:solidFill>
              <a:latin typeface="Albert Sans"/>
              <a:ea typeface="Albert Sans"/>
              <a:cs typeface="Albert Sans"/>
              <a:sym typeface="Albert Sans"/>
            </a:endParaRPr>
          </a:p>
        </p:txBody>
      </p:sp>
      <p:sp>
        <p:nvSpPr>
          <p:cNvPr id="1240" name="Google Shape;1240;p214"/>
          <p:cNvSpPr txBox="1"/>
          <p:nvPr/>
        </p:nvSpPr>
        <p:spPr>
          <a:xfrm>
            <a:off x="754850" y="2101325"/>
            <a:ext cx="5445900" cy="2862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Albert Sans"/>
                <a:ea typeface="Albert Sans"/>
                <a:cs typeface="Albert Sans"/>
                <a:sym typeface="Albert Sans"/>
              </a:rPr>
              <a:t>What works:</a:t>
            </a:r>
            <a:endParaRPr>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Encourages vulnerability through the prompting to take photos at a random point throughout the day</a:t>
            </a:r>
            <a:endParaRPr sz="1200">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Uses notifications to drive engagement through a sense of urgency</a:t>
            </a:r>
            <a:endParaRPr sz="1200">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Focuses on amplifying existing strong ties as users see realistic photos from immediate friends</a:t>
            </a:r>
            <a:endParaRPr>
              <a:latin typeface="Albert Sans"/>
              <a:ea typeface="Albert Sans"/>
              <a:cs typeface="Albert Sans"/>
              <a:sym typeface="Albert Sans"/>
            </a:endParaRPr>
          </a:p>
          <a:p>
            <a:pPr indent="0" lvl="0" marL="0" rtl="0" algn="l">
              <a:spcBef>
                <a:spcPts val="0"/>
              </a:spcBef>
              <a:spcAft>
                <a:spcPts val="0"/>
              </a:spcAft>
              <a:buNone/>
            </a:pPr>
            <a:r>
              <a:t/>
            </a:r>
            <a:endParaRPr>
              <a:latin typeface="Albert Sans"/>
              <a:ea typeface="Albert Sans"/>
              <a:cs typeface="Albert Sans"/>
              <a:sym typeface="Albert Sans"/>
            </a:endParaRPr>
          </a:p>
          <a:p>
            <a:pPr indent="0" lvl="0" marL="0" rtl="0" algn="l">
              <a:spcBef>
                <a:spcPts val="0"/>
              </a:spcBef>
              <a:spcAft>
                <a:spcPts val="0"/>
              </a:spcAft>
              <a:buNone/>
            </a:pPr>
            <a:r>
              <a:rPr lang="en">
                <a:latin typeface="Albert Sans"/>
                <a:ea typeface="Albert Sans"/>
                <a:cs typeface="Albert Sans"/>
                <a:sym typeface="Albert Sans"/>
              </a:rPr>
              <a:t>What doesn’t work:</a:t>
            </a:r>
            <a:endParaRPr>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b="1" lang="en" sz="1200" u="sng">
                <a:solidFill>
                  <a:srgbClr val="0000FF"/>
                </a:solidFill>
                <a:latin typeface="Albert Sans"/>
                <a:ea typeface="Albert Sans"/>
                <a:cs typeface="Albert Sans"/>
                <a:sym typeface="Albert Sans"/>
                <a:hlinkClick r:id="rId4">
                  <a:extLst>
                    <a:ext uri="{A12FA001-AC4F-418D-AE19-62706E023703}">
                      <ahyp:hlinkClr val="tx"/>
                    </a:ext>
                  </a:extLst>
                </a:hlinkClick>
              </a:rPr>
              <a:t>“Being real”</a:t>
            </a:r>
            <a:r>
              <a:rPr lang="en" sz="1200">
                <a:latin typeface="Albert Sans"/>
                <a:ea typeface="Albert Sans"/>
                <a:cs typeface="Albert Sans"/>
                <a:sym typeface="Albert Sans"/>
              </a:rPr>
              <a:t> lasted only temporarily on social media and has been dying as a fad</a:t>
            </a:r>
            <a:endParaRPr sz="1200">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The randomness of the notification to post fails to </a:t>
            </a:r>
            <a:r>
              <a:rPr lang="en" sz="1200">
                <a:latin typeface="Albert Sans"/>
                <a:ea typeface="Albert Sans"/>
                <a:cs typeface="Albert Sans"/>
                <a:sym typeface="Albert Sans"/>
              </a:rPr>
              <a:t>consistently</a:t>
            </a:r>
            <a:r>
              <a:rPr lang="en" sz="1200">
                <a:latin typeface="Albert Sans"/>
                <a:ea typeface="Albert Sans"/>
                <a:cs typeface="Albert Sans"/>
                <a:sym typeface="Albert Sans"/>
              </a:rPr>
              <a:t> capture pivotal memories and leaves users with photos of many mundane moments → as a result, users are less likely to reflect on the photos they post</a:t>
            </a:r>
            <a:endParaRPr sz="1200">
              <a:latin typeface="Albert Sans"/>
              <a:ea typeface="Albert Sans"/>
              <a:cs typeface="Albert Sans"/>
              <a:sym typeface="Albert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4" name="Shape 1244"/>
        <p:cNvGrpSpPr/>
        <p:nvPr/>
      </p:nvGrpSpPr>
      <p:grpSpPr>
        <a:xfrm>
          <a:off x="0" y="0"/>
          <a:ext cx="0" cy="0"/>
          <a:chOff x="0" y="0"/>
          <a:chExt cx="0" cy="0"/>
        </a:xfrm>
      </p:grpSpPr>
      <p:sp>
        <p:nvSpPr>
          <p:cNvPr id="1245" name="Google Shape;1245;p215"/>
          <p:cNvSpPr txBox="1"/>
          <p:nvPr>
            <p:ph type="title"/>
          </p:nvPr>
        </p:nvSpPr>
        <p:spPr>
          <a:xfrm>
            <a:off x="715100" y="535000"/>
            <a:ext cx="3856800" cy="9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BeReal</a:t>
            </a:r>
            <a:endParaRPr/>
          </a:p>
        </p:txBody>
      </p:sp>
      <p:pic>
        <p:nvPicPr>
          <p:cNvPr id="1246" name="Google Shape;1246;p215"/>
          <p:cNvPicPr preferRelativeResize="0"/>
          <p:nvPr/>
        </p:nvPicPr>
        <p:blipFill>
          <a:blip r:embed="rId3">
            <a:alphaModFix/>
          </a:blip>
          <a:stretch>
            <a:fillRect/>
          </a:stretch>
        </p:blipFill>
        <p:spPr>
          <a:xfrm>
            <a:off x="6085175" y="1200150"/>
            <a:ext cx="2743200" cy="2743200"/>
          </a:xfrm>
          <a:prstGeom prst="rect">
            <a:avLst/>
          </a:prstGeom>
          <a:noFill/>
          <a:ln>
            <a:noFill/>
          </a:ln>
        </p:spPr>
      </p:pic>
      <p:sp>
        <p:nvSpPr>
          <p:cNvPr id="1247" name="Google Shape;1247;p215"/>
          <p:cNvSpPr txBox="1"/>
          <p:nvPr/>
        </p:nvSpPr>
        <p:spPr>
          <a:xfrm>
            <a:off x="754850" y="9429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600">
                <a:solidFill>
                  <a:schemeClr val="accent1"/>
                </a:solidFill>
                <a:latin typeface="Albert Sans"/>
                <a:ea typeface="Albert Sans"/>
                <a:cs typeface="Albert Sans"/>
                <a:sym typeface="Albert Sans"/>
              </a:rPr>
              <a:t>“Your Friends for Real”</a:t>
            </a:r>
            <a:endParaRPr b="1" i="1" sz="1600">
              <a:solidFill>
                <a:schemeClr val="accent1"/>
              </a:solidFill>
              <a:latin typeface="Albert Sans"/>
              <a:ea typeface="Albert Sans"/>
              <a:cs typeface="Albert Sans"/>
              <a:sym typeface="Albert Sans"/>
            </a:endParaRPr>
          </a:p>
        </p:txBody>
      </p:sp>
      <p:sp>
        <p:nvSpPr>
          <p:cNvPr id="1248" name="Google Shape;1248;p215"/>
          <p:cNvSpPr txBox="1"/>
          <p:nvPr/>
        </p:nvSpPr>
        <p:spPr>
          <a:xfrm>
            <a:off x="754850" y="12477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lt2"/>
                </a:solidFill>
                <a:latin typeface="Albert Sans"/>
                <a:ea typeface="Albert Sans"/>
                <a:cs typeface="Albert Sans"/>
                <a:sym typeface="Albert Sans"/>
              </a:rPr>
              <a:t>A social media app that prompts users to post themselves and their surroundings with a notification at a random point in their day</a:t>
            </a:r>
            <a:endParaRPr i="1">
              <a:solidFill>
                <a:schemeClr val="lt2"/>
              </a:solidFill>
              <a:latin typeface="Albert Sans"/>
              <a:ea typeface="Albert Sans"/>
              <a:cs typeface="Albert Sans"/>
              <a:sym typeface="Albert Sans"/>
            </a:endParaRPr>
          </a:p>
        </p:txBody>
      </p:sp>
      <p:sp>
        <p:nvSpPr>
          <p:cNvPr id="1249" name="Google Shape;1249;p215"/>
          <p:cNvSpPr txBox="1"/>
          <p:nvPr/>
        </p:nvSpPr>
        <p:spPr>
          <a:xfrm>
            <a:off x="750100" y="2082775"/>
            <a:ext cx="4929300" cy="266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Albert Sans"/>
                <a:ea typeface="Albert Sans"/>
                <a:cs typeface="Albert Sans"/>
                <a:sym typeface="Albert Sans"/>
              </a:rPr>
              <a:t>Implications &amp; takeaways</a:t>
            </a:r>
            <a:endParaRPr>
              <a:latin typeface="Albert Sans"/>
              <a:ea typeface="Albert Sans"/>
              <a:cs typeface="Albert Sans"/>
              <a:sym typeface="Albert Sans"/>
            </a:endParaRPr>
          </a:p>
          <a:p>
            <a:pPr indent="0" lvl="0" marL="0" rtl="0" algn="l">
              <a:spcBef>
                <a:spcPts val="0"/>
              </a:spcBef>
              <a:spcAft>
                <a:spcPts val="0"/>
              </a:spcAft>
              <a:buNone/>
            </a:pPr>
            <a:r>
              <a:t/>
            </a:r>
            <a:endParaRPr>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Noted is unique in creating routine engagement while not creating the pressure behind posting daily in the moment</a:t>
            </a:r>
            <a:endParaRPr sz="1200">
              <a:latin typeface="Albert Sans"/>
              <a:ea typeface="Albert Sans"/>
              <a:cs typeface="Albert Sans"/>
              <a:sym typeface="Albert Sans"/>
            </a:endParaRPr>
          </a:p>
          <a:p>
            <a:pPr indent="-304800" lvl="0" marL="457200" rtl="0" algn="l">
              <a:spcBef>
                <a:spcPts val="1000"/>
              </a:spcBef>
              <a:spcAft>
                <a:spcPts val="0"/>
              </a:spcAft>
              <a:buSzPts val="1200"/>
              <a:buFont typeface="Albert Sans"/>
              <a:buChar char="●"/>
            </a:pPr>
            <a:r>
              <a:rPr lang="en" sz="1200">
                <a:latin typeface="Albert Sans"/>
                <a:ea typeface="Albert Sans"/>
                <a:cs typeface="Albert Sans"/>
                <a:sym typeface="Albert Sans"/>
              </a:rPr>
              <a:t>BeReal users are inundated with many photos of mundane moments (e.g., studying in the library, working on psets, laying in bed)</a:t>
            </a:r>
            <a:endParaRPr sz="1200">
              <a:latin typeface="Albert Sans"/>
              <a:ea typeface="Albert Sans"/>
              <a:cs typeface="Albert Sans"/>
              <a:sym typeface="Albert Sans"/>
            </a:endParaRPr>
          </a:p>
          <a:p>
            <a:pPr indent="-304800" lvl="1" marL="914400" rtl="0" algn="l">
              <a:spcBef>
                <a:spcPts val="1000"/>
              </a:spcBef>
              <a:spcAft>
                <a:spcPts val="0"/>
              </a:spcAft>
              <a:buSzPts val="1200"/>
              <a:buFont typeface="Albert Sans"/>
              <a:buChar char="○"/>
            </a:pPr>
            <a:r>
              <a:rPr lang="en" sz="1200">
                <a:latin typeface="Albert Sans"/>
                <a:ea typeface="Albert Sans"/>
                <a:cs typeface="Albert Sans"/>
                <a:sym typeface="Albert Sans"/>
              </a:rPr>
              <a:t>Noted leverages past photos to encourage users to reflect on meaningful moments </a:t>
            </a:r>
            <a:endParaRPr sz="1200">
              <a:latin typeface="Albert Sans"/>
              <a:ea typeface="Albert Sans"/>
              <a:cs typeface="Albert Sans"/>
              <a:sym typeface="Albert Sans"/>
            </a:endParaRPr>
          </a:p>
          <a:p>
            <a:pPr indent="0" lvl="0" marL="0" rtl="0" algn="l">
              <a:spcBef>
                <a:spcPts val="1000"/>
              </a:spcBef>
              <a:spcAft>
                <a:spcPts val="1000"/>
              </a:spcAft>
              <a:buNone/>
            </a:pPr>
            <a:r>
              <a:rPr i="1" lang="en" sz="1200">
                <a:latin typeface="Albert Sans"/>
                <a:ea typeface="Albert Sans"/>
                <a:cs typeface="Albert Sans"/>
                <a:sym typeface="Albert Sans"/>
              </a:rPr>
              <a:t>BeReal users may no longer find mere “vulnerability” as an appealing way to stay connected with strong ties</a:t>
            </a:r>
            <a:endParaRPr i="1" sz="1200">
              <a:latin typeface="Albert Sans"/>
              <a:ea typeface="Albert Sans"/>
              <a:cs typeface="Albert Sans"/>
              <a:sym typeface="Albert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3" name="Shape 1253"/>
        <p:cNvGrpSpPr/>
        <p:nvPr/>
      </p:nvGrpSpPr>
      <p:grpSpPr>
        <a:xfrm>
          <a:off x="0" y="0"/>
          <a:ext cx="0" cy="0"/>
          <a:chOff x="0" y="0"/>
          <a:chExt cx="0" cy="0"/>
        </a:xfrm>
      </p:grpSpPr>
      <p:pic>
        <p:nvPicPr>
          <p:cNvPr id="1254" name="Google Shape;1254;p216"/>
          <p:cNvPicPr preferRelativeResize="0"/>
          <p:nvPr/>
        </p:nvPicPr>
        <p:blipFill>
          <a:blip r:embed="rId3">
            <a:alphaModFix/>
          </a:blip>
          <a:stretch>
            <a:fillRect/>
          </a:stretch>
        </p:blipFill>
        <p:spPr>
          <a:xfrm>
            <a:off x="4835575" y="-567200"/>
            <a:ext cx="5143500" cy="5143500"/>
          </a:xfrm>
          <a:prstGeom prst="rect">
            <a:avLst/>
          </a:prstGeom>
          <a:noFill/>
          <a:ln>
            <a:noFill/>
          </a:ln>
        </p:spPr>
      </p:pic>
      <p:sp>
        <p:nvSpPr>
          <p:cNvPr id="1255" name="Google Shape;1255;p216"/>
          <p:cNvSpPr txBox="1"/>
          <p:nvPr>
            <p:ph type="title"/>
          </p:nvPr>
        </p:nvSpPr>
        <p:spPr>
          <a:xfrm>
            <a:off x="715100" y="535000"/>
            <a:ext cx="3856800" cy="9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Lapse</a:t>
            </a:r>
            <a:endParaRPr/>
          </a:p>
        </p:txBody>
      </p:sp>
      <p:sp>
        <p:nvSpPr>
          <p:cNvPr id="1256" name="Google Shape;1256;p216"/>
          <p:cNvSpPr txBox="1"/>
          <p:nvPr/>
        </p:nvSpPr>
        <p:spPr>
          <a:xfrm>
            <a:off x="754850" y="9429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600">
                <a:solidFill>
                  <a:schemeClr val="accent1"/>
                </a:solidFill>
                <a:latin typeface="Albert Sans"/>
                <a:ea typeface="Albert Sans"/>
                <a:cs typeface="Albert Sans"/>
                <a:sym typeface="Albert Sans"/>
              </a:rPr>
              <a:t>“The invite-only disposable camera”</a:t>
            </a:r>
            <a:endParaRPr b="1" i="1" sz="1600">
              <a:solidFill>
                <a:schemeClr val="accent1"/>
              </a:solidFill>
              <a:latin typeface="Albert Sans"/>
              <a:ea typeface="Albert Sans"/>
              <a:cs typeface="Albert Sans"/>
              <a:sym typeface="Albert Sans"/>
            </a:endParaRPr>
          </a:p>
        </p:txBody>
      </p:sp>
      <p:sp>
        <p:nvSpPr>
          <p:cNvPr id="1257" name="Google Shape;1257;p216"/>
          <p:cNvSpPr txBox="1"/>
          <p:nvPr/>
        </p:nvSpPr>
        <p:spPr>
          <a:xfrm>
            <a:off x="754850" y="12477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lt2"/>
                </a:solidFill>
                <a:latin typeface="Albert Sans"/>
                <a:ea typeface="Albert Sans"/>
                <a:cs typeface="Albert Sans"/>
                <a:sym typeface="Albert Sans"/>
              </a:rPr>
              <a:t>A</a:t>
            </a:r>
            <a:r>
              <a:rPr i="1" lang="en">
                <a:solidFill>
                  <a:schemeClr val="lt2"/>
                </a:solidFill>
                <a:latin typeface="Albert Sans"/>
                <a:ea typeface="Albert Sans"/>
                <a:cs typeface="Albert Sans"/>
                <a:sym typeface="Albert Sans"/>
              </a:rPr>
              <a:t> app for taking and sharing photos to a private group without editing or reviewing</a:t>
            </a:r>
            <a:endParaRPr i="1">
              <a:solidFill>
                <a:schemeClr val="lt2"/>
              </a:solidFill>
              <a:latin typeface="Albert Sans"/>
              <a:ea typeface="Albert Sans"/>
              <a:cs typeface="Albert Sans"/>
              <a:sym typeface="Albert Sans"/>
            </a:endParaRPr>
          </a:p>
        </p:txBody>
      </p:sp>
      <p:sp>
        <p:nvSpPr>
          <p:cNvPr id="1258" name="Google Shape;1258;p216"/>
          <p:cNvSpPr txBox="1"/>
          <p:nvPr/>
        </p:nvSpPr>
        <p:spPr>
          <a:xfrm>
            <a:off x="754850" y="1796525"/>
            <a:ext cx="4805400" cy="304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Albert Sans"/>
                <a:ea typeface="Albert Sans"/>
                <a:cs typeface="Albert Sans"/>
                <a:sym typeface="Albert Sans"/>
              </a:rPr>
              <a:t>What works:</a:t>
            </a:r>
            <a:endParaRPr>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Lapse capitalizes on the resurgence of disposable cameras by offering a similar experience (taking photos without knowing how they’ll turn out) in a digital form, accessing a wider audience</a:t>
            </a:r>
            <a:endParaRPr sz="1200">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Lapse encourages strong ties through their private group that allow close friends to share photos together</a:t>
            </a:r>
            <a:endParaRPr sz="1200">
              <a:latin typeface="Albert Sans"/>
              <a:ea typeface="Albert Sans"/>
              <a:cs typeface="Albert Sans"/>
              <a:sym typeface="Albert Sans"/>
            </a:endParaRPr>
          </a:p>
          <a:p>
            <a:pPr indent="0" lvl="0" marL="0" rtl="0" algn="l">
              <a:spcBef>
                <a:spcPts val="0"/>
              </a:spcBef>
              <a:spcAft>
                <a:spcPts val="0"/>
              </a:spcAft>
              <a:buNone/>
            </a:pPr>
            <a:r>
              <a:t/>
            </a:r>
            <a:endParaRPr>
              <a:latin typeface="Albert Sans"/>
              <a:ea typeface="Albert Sans"/>
              <a:cs typeface="Albert Sans"/>
              <a:sym typeface="Albert Sans"/>
            </a:endParaRPr>
          </a:p>
          <a:p>
            <a:pPr indent="0" lvl="0" marL="0" rtl="0" algn="l">
              <a:spcBef>
                <a:spcPts val="0"/>
              </a:spcBef>
              <a:spcAft>
                <a:spcPts val="0"/>
              </a:spcAft>
              <a:buNone/>
            </a:pPr>
            <a:r>
              <a:rPr lang="en">
                <a:latin typeface="Albert Sans"/>
                <a:ea typeface="Albert Sans"/>
                <a:cs typeface="Albert Sans"/>
                <a:sym typeface="Albert Sans"/>
              </a:rPr>
              <a:t>What doesn’t work:</a:t>
            </a:r>
            <a:endParaRPr>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Users are forced to create new content to fully get value out of the app </a:t>
            </a:r>
            <a:endParaRPr sz="1200">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Users have to be invited to the app</a:t>
            </a:r>
            <a:endParaRPr sz="1200">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Users can’t choose the best photos to post to share but rather have to “risk it” without knowing how the photo with “develop”</a:t>
            </a:r>
            <a:endParaRPr sz="1200">
              <a:latin typeface="Albert Sans"/>
              <a:ea typeface="Albert Sans"/>
              <a:cs typeface="Albert Sans"/>
              <a:sym typeface="Albert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pic>
        <p:nvPicPr>
          <p:cNvPr id="1263" name="Google Shape;1263;p217"/>
          <p:cNvPicPr preferRelativeResize="0"/>
          <p:nvPr/>
        </p:nvPicPr>
        <p:blipFill>
          <a:blip r:embed="rId3">
            <a:alphaModFix/>
          </a:blip>
          <a:stretch>
            <a:fillRect/>
          </a:stretch>
        </p:blipFill>
        <p:spPr>
          <a:xfrm>
            <a:off x="4835575" y="-567200"/>
            <a:ext cx="5143500" cy="5143500"/>
          </a:xfrm>
          <a:prstGeom prst="rect">
            <a:avLst/>
          </a:prstGeom>
          <a:noFill/>
          <a:ln>
            <a:noFill/>
          </a:ln>
        </p:spPr>
      </p:pic>
      <p:sp>
        <p:nvSpPr>
          <p:cNvPr id="1264" name="Google Shape;1264;p217"/>
          <p:cNvSpPr txBox="1"/>
          <p:nvPr>
            <p:ph type="title"/>
          </p:nvPr>
        </p:nvSpPr>
        <p:spPr>
          <a:xfrm>
            <a:off x="715100" y="535000"/>
            <a:ext cx="3856800" cy="9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Lapse</a:t>
            </a:r>
            <a:endParaRPr/>
          </a:p>
        </p:txBody>
      </p:sp>
      <p:sp>
        <p:nvSpPr>
          <p:cNvPr id="1265" name="Google Shape;1265;p217"/>
          <p:cNvSpPr txBox="1"/>
          <p:nvPr/>
        </p:nvSpPr>
        <p:spPr>
          <a:xfrm>
            <a:off x="754850" y="9429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600">
                <a:solidFill>
                  <a:schemeClr val="accent1"/>
                </a:solidFill>
                <a:latin typeface="Albert Sans"/>
                <a:ea typeface="Albert Sans"/>
                <a:cs typeface="Albert Sans"/>
                <a:sym typeface="Albert Sans"/>
              </a:rPr>
              <a:t>“The invite-only disposable camera”</a:t>
            </a:r>
            <a:endParaRPr b="1" i="1" sz="1600">
              <a:solidFill>
                <a:schemeClr val="accent1"/>
              </a:solidFill>
              <a:latin typeface="Albert Sans"/>
              <a:ea typeface="Albert Sans"/>
              <a:cs typeface="Albert Sans"/>
              <a:sym typeface="Albert Sans"/>
            </a:endParaRPr>
          </a:p>
        </p:txBody>
      </p:sp>
      <p:sp>
        <p:nvSpPr>
          <p:cNvPr id="1266" name="Google Shape;1266;p217"/>
          <p:cNvSpPr txBox="1"/>
          <p:nvPr/>
        </p:nvSpPr>
        <p:spPr>
          <a:xfrm>
            <a:off x="754850" y="1247775"/>
            <a:ext cx="4714800" cy="5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lt2"/>
                </a:solidFill>
                <a:latin typeface="Albert Sans"/>
                <a:ea typeface="Albert Sans"/>
                <a:cs typeface="Albert Sans"/>
                <a:sym typeface="Albert Sans"/>
              </a:rPr>
              <a:t>A app for taking and sharing photos to a private group without editing or reviewing</a:t>
            </a:r>
            <a:endParaRPr i="1">
              <a:solidFill>
                <a:schemeClr val="lt2"/>
              </a:solidFill>
              <a:latin typeface="Albert Sans"/>
              <a:ea typeface="Albert Sans"/>
              <a:cs typeface="Albert Sans"/>
              <a:sym typeface="Albert Sans"/>
            </a:endParaRPr>
          </a:p>
        </p:txBody>
      </p:sp>
      <p:sp>
        <p:nvSpPr>
          <p:cNvPr id="1267" name="Google Shape;1267;p217"/>
          <p:cNvSpPr txBox="1"/>
          <p:nvPr/>
        </p:nvSpPr>
        <p:spPr>
          <a:xfrm>
            <a:off x="750100" y="1777975"/>
            <a:ext cx="4929300" cy="2847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Albert Sans"/>
                <a:ea typeface="Albert Sans"/>
                <a:cs typeface="Albert Sans"/>
                <a:sym typeface="Albert Sans"/>
              </a:rPr>
              <a:t>Implications &amp; takeaways</a:t>
            </a:r>
            <a:endParaRPr>
              <a:latin typeface="Albert Sans"/>
              <a:ea typeface="Albert Sans"/>
              <a:cs typeface="Albert Sans"/>
              <a:sym typeface="Albert Sans"/>
            </a:endParaRPr>
          </a:p>
          <a:p>
            <a:pPr indent="0" lvl="0" marL="0" rtl="0" algn="l">
              <a:spcBef>
                <a:spcPts val="0"/>
              </a:spcBef>
              <a:spcAft>
                <a:spcPts val="0"/>
              </a:spcAft>
              <a:buNone/>
            </a:pPr>
            <a:r>
              <a:t/>
            </a:r>
            <a:endParaRPr>
              <a:latin typeface="Albert Sans"/>
              <a:ea typeface="Albert Sans"/>
              <a:cs typeface="Albert Sans"/>
              <a:sym typeface="Albert Sans"/>
            </a:endParaRPr>
          </a:p>
          <a:p>
            <a:pPr indent="-304800" lvl="0" marL="457200" rtl="0" algn="l">
              <a:spcBef>
                <a:spcPts val="0"/>
              </a:spcBef>
              <a:spcAft>
                <a:spcPts val="0"/>
              </a:spcAft>
              <a:buSzPts val="1200"/>
              <a:buFont typeface="Albert Sans"/>
              <a:buChar char="●"/>
            </a:pPr>
            <a:r>
              <a:rPr lang="en" sz="1200">
                <a:latin typeface="Albert Sans"/>
                <a:ea typeface="Albert Sans"/>
                <a:cs typeface="Albert Sans"/>
                <a:sym typeface="Albert Sans"/>
              </a:rPr>
              <a:t>Users seem to have a desire to share photos within the close network of friends</a:t>
            </a:r>
            <a:endParaRPr sz="1200">
              <a:latin typeface="Albert Sans"/>
              <a:ea typeface="Albert Sans"/>
              <a:cs typeface="Albert Sans"/>
              <a:sym typeface="Albert Sans"/>
            </a:endParaRPr>
          </a:p>
          <a:p>
            <a:pPr indent="-304800" lvl="1" marL="914400" rtl="0" algn="l">
              <a:spcBef>
                <a:spcPts val="1000"/>
              </a:spcBef>
              <a:spcAft>
                <a:spcPts val="0"/>
              </a:spcAft>
              <a:buSzPts val="1200"/>
              <a:buFont typeface="Albert Sans"/>
              <a:buChar char="○"/>
            </a:pPr>
            <a:r>
              <a:rPr lang="en" sz="1200">
                <a:latin typeface="Albert Sans"/>
                <a:ea typeface="Albert Sans"/>
                <a:cs typeface="Albert Sans"/>
                <a:sym typeface="Albert Sans"/>
              </a:rPr>
              <a:t>Due to the invite-only model, Lapse is leaving an opening in the market for strong-ties photo sharing that Noted can capitalize on</a:t>
            </a:r>
            <a:endParaRPr sz="1200">
              <a:latin typeface="Albert Sans"/>
              <a:ea typeface="Albert Sans"/>
              <a:cs typeface="Albert Sans"/>
              <a:sym typeface="Albert Sans"/>
            </a:endParaRPr>
          </a:p>
          <a:p>
            <a:pPr indent="-304800" lvl="0" marL="457200" rtl="0" algn="l">
              <a:spcBef>
                <a:spcPts val="1000"/>
              </a:spcBef>
              <a:spcAft>
                <a:spcPts val="0"/>
              </a:spcAft>
              <a:buSzPts val="1200"/>
              <a:buFont typeface="Albert Sans"/>
              <a:buChar char="●"/>
            </a:pPr>
            <a:r>
              <a:rPr lang="en" sz="1200">
                <a:latin typeface="Albert Sans"/>
                <a:ea typeface="Albert Sans"/>
                <a:cs typeface="Albert Sans"/>
                <a:sym typeface="Albert Sans"/>
              </a:rPr>
              <a:t>Noted offers the spontaneity of a randomly generated photo but still allows users to control their image, choosing whether or not to share the photo </a:t>
            </a:r>
            <a:endParaRPr sz="1200">
              <a:latin typeface="Albert Sans"/>
              <a:ea typeface="Albert Sans"/>
              <a:cs typeface="Albert Sans"/>
              <a:sym typeface="Albert Sans"/>
            </a:endParaRPr>
          </a:p>
          <a:p>
            <a:pPr indent="0" lvl="0" marL="0" rtl="0" algn="l">
              <a:spcBef>
                <a:spcPts val="1000"/>
              </a:spcBef>
              <a:spcAft>
                <a:spcPts val="1000"/>
              </a:spcAft>
              <a:buNone/>
            </a:pPr>
            <a:r>
              <a:rPr i="1" lang="en" sz="1200">
                <a:latin typeface="Albert Sans"/>
                <a:ea typeface="Albert Sans"/>
                <a:cs typeface="Albert Sans"/>
                <a:sym typeface="Albert Sans"/>
              </a:rPr>
              <a:t>Noted offers both control of your image as well as spontaneity and close connections with the uniqueness of music pairings</a:t>
            </a:r>
            <a:endParaRPr i="1" sz="1200">
              <a:latin typeface="Albert Sans"/>
              <a:ea typeface="Albert Sans"/>
              <a:cs typeface="Albert Sans"/>
              <a:sym typeface="Albert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graphicFrame>
        <p:nvGraphicFramePr>
          <p:cNvPr id="1272" name="Google Shape;1272;p218"/>
          <p:cNvGraphicFramePr/>
          <p:nvPr/>
        </p:nvGraphicFramePr>
        <p:xfrm>
          <a:off x="357225" y="551375"/>
          <a:ext cx="3000000" cy="3000000"/>
        </p:xfrm>
        <a:graphic>
          <a:graphicData uri="http://schemas.openxmlformats.org/drawingml/2006/table">
            <a:tbl>
              <a:tblPr>
                <a:noFill/>
                <a:tableStyleId>{C0150917-02DA-4E98-9A15-2E39786B544C}</a:tableStyleId>
              </a:tblPr>
              <a:tblGrid>
                <a:gridCol w="3328675"/>
                <a:gridCol w="823800"/>
                <a:gridCol w="790150"/>
                <a:gridCol w="823625"/>
                <a:gridCol w="739825"/>
                <a:gridCol w="889600"/>
                <a:gridCol w="1044275"/>
              </a:tblGrid>
              <a:tr h="809300">
                <a:tc>
                  <a:txBody>
                    <a:bodyPr/>
                    <a:lstStyle/>
                    <a:p>
                      <a:pPr indent="0" lvl="0" marL="0" rtl="0" algn="ctr">
                        <a:spcBef>
                          <a:spcPts val="0"/>
                        </a:spcBef>
                        <a:spcAft>
                          <a:spcPts val="0"/>
                        </a:spcAft>
                        <a:buNone/>
                      </a:pPr>
                      <a:r>
                        <a:t/>
                      </a:r>
                      <a:endParaRPr b="1"/>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r>
              <a:tr h="640925">
                <a:tc>
                  <a:txBody>
                    <a:bodyPr/>
                    <a:lstStyle/>
                    <a:p>
                      <a:pPr indent="0" lvl="0" marL="0" rtl="0" algn="ctr">
                        <a:spcBef>
                          <a:spcPts val="0"/>
                        </a:spcBef>
                        <a:spcAft>
                          <a:spcPts val="0"/>
                        </a:spcAft>
                        <a:buNone/>
                      </a:pPr>
                      <a:r>
                        <a:rPr b="1" lang="en"/>
                        <a:t>Connect with friends</a:t>
                      </a:r>
                      <a:endParaRPr b="1"/>
                    </a:p>
                  </a:txBody>
                  <a:tcPr marT="91425" marB="91425" marR="91425" marL="91425" anchor="ctr"/>
                </a:tc>
                <a:tc>
                  <a:txBody>
                    <a:bodyPr/>
                    <a:lstStyle/>
                    <a:p>
                      <a:pPr indent="0" lvl="0" marL="0" rtl="0" algn="ctr">
                        <a:spcBef>
                          <a:spcPts val="0"/>
                        </a:spcBef>
                        <a:spcAft>
                          <a:spcPts val="0"/>
                        </a:spcAft>
                        <a:buNone/>
                      </a:pPr>
                      <a:r>
                        <a:rPr lang="en"/>
                        <a:t>✔️</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c>
                  <a:txBody>
                    <a:bodyPr/>
                    <a:lstStyle/>
                    <a:p>
                      <a:pPr indent="0" lvl="0" marL="0" rtl="0" algn="ctr">
                        <a:spcBef>
                          <a:spcPts val="0"/>
                        </a:spcBef>
                        <a:spcAft>
                          <a:spcPts val="0"/>
                        </a:spcAft>
                        <a:buNone/>
                      </a:pPr>
                      <a:r>
                        <a:rPr lang="en"/>
                        <a:t>✔️</a:t>
                      </a:r>
                      <a:endParaRPr/>
                    </a:p>
                  </a:txBody>
                  <a:tcPr marT="91425" marB="91425" marR="91425" marL="91425" anchor="ctr"/>
                </a:tc>
                <a:tc>
                  <a:txBody>
                    <a:bodyPr/>
                    <a:lstStyle/>
                    <a:p>
                      <a:pPr indent="0" lvl="0" marL="0" rtl="0" algn="ctr">
                        <a:spcBef>
                          <a:spcPts val="0"/>
                        </a:spcBef>
                        <a:spcAft>
                          <a:spcPts val="0"/>
                        </a:spcAft>
                        <a:buNone/>
                      </a:pPr>
                      <a:r>
                        <a:rPr lang="en"/>
                        <a:t>✔️</a:t>
                      </a:r>
                      <a:endParaRPr/>
                    </a:p>
                  </a:txBody>
                  <a:tcPr marT="91425" marB="91425" marR="91425" marL="91425" anchor="ctr"/>
                </a:tc>
                <a:tc>
                  <a:txBody>
                    <a:bodyPr/>
                    <a:lstStyle/>
                    <a:p>
                      <a:pPr indent="0" lvl="0" marL="0" rtl="0" algn="ctr">
                        <a:spcBef>
                          <a:spcPts val="0"/>
                        </a:spcBef>
                        <a:spcAft>
                          <a:spcPts val="0"/>
                        </a:spcAft>
                        <a:buNone/>
                      </a:pPr>
                      <a:r>
                        <a:rPr lang="en"/>
                        <a:t>✔️</a:t>
                      </a:r>
                      <a:endParaRPr/>
                    </a:p>
                  </a:txBody>
                  <a:tcPr marT="91425" marB="91425" marR="91425" marL="91425" anchor="ctr"/>
                </a:tc>
                <a:tc>
                  <a:txBody>
                    <a:bodyPr/>
                    <a:lstStyle/>
                    <a:p>
                      <a:pPr indent="0" lvl="0" marL="0" rtl="0" algn="ctr">
                        <a:spcBef>
                          <a:spcPts val="0"/>
                        </a:spcBef>
                        <a:spcAft>
                          <a:spcPts val="0"/>
                        </a:spcAft>
                        <a:buNone/>
                      </a:pPr>
                      <a:r>
                        <a:rPr lang="en"/>
                        <a:t>✔️</a:t>
                      </a:r>
                      <a:endParaRPr/>
                    </a:p>
                  </a:txBody>
                  <a:tcPr marT="91425" marB="91425" marR="91425" marL="91425" anchor="ctr"/>
                </a:tc>
              </a:tr>
              <a:tr h="607250">
                <a:tc>
                  <a:txBody>
                    <a:bodyPr/>
                    <a:lstStyle/>
                    <a:p>
                      <a:pPr indent="0" lvl="0" marL="0" rtl="0" algn="ctr">
                        <a:spcBef>
                          <a:spcPts val="0"/>
                        </a:spcBef>
                        <a:spcAft>
                          <a:spcPts val="0"/>
                        </a:spcAft>
                        <a:buNone/>
                      </a:pPr>
                      <a:r>
                        <a:rPr b="1" lang="en"/>
                        <a:t>Music-pairing functionality </a:t>
                      </a:r>
                      <a:endParaRPr b="1"/>
                    </a:p>
                  </a:txBody>
                  <a:tcPr marT="91425" marB="91425" marR="91425" marL="91425" anchor="ctr"/>
                </a:tc>
                <a:tc>
                  <a:txBody>
                    <a:bodyPr/>
                    <a:lstStyle/>
                    <a:p>
                      <a:pPr indent="0" lvl="0" marL="0" rtl="0" algn="ctr">
                        <a:spcBef>
                          <a:spcPts val="0"/>
                        </a:spcBef>
                        <a:spcAft>
                          <a:spcPts val="0"/>
                        </a:spcAft>
                        <a:buNone/>
                      </a:pPr>
                      <a:r>
                        <a:rPr lang="en"/>
                        <a:t>✔️</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c>
                  <a:txBody>
                    <a:bodyPr/>
                    <a:lstStyle/>
                    <a:p>
                      <a:pPr indent="0" lvl="0" marL="0" rtl="0" algn="ctr">
                        <a:spcBef>
                          <a:spcPts val="0"/>
                        </a:spcBef>
                        <a:spcAft>
                          <a:spcPts val="0"/>
                        </a:spcAft>
                        <a:buNone/>
                      </a:pPr>
                      <a:r>
                        <a:rPr lang="en"/>
                        <a:t>✔️</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c>
                  <a:txBody>
                    <a:bodyPr/>
                    <a:lstStyle/>
                    <a:p>
                      <a:pPr indent="0" lvl="0" marL="0" rtl="0" algn="ctr">
                        <a:spcBef>
                          <a:spcPts val="0"/>
                        </a:spcBef>
                        <a:spcAft>
                          <a:spcPts val="0"/>
                        </a:spcAft>
                        <a:buNone/>
                      </a:pPr>
                      <a:r>
                        <a:rPr lang="en"/>
                        <a:t>✔️</a:t>
                      </a:r>
                      <a:endParaRPr/>
                    </a:p>
                  </a:txBody>
                  <a:tcPr marT="91425" marB="91425" marR="91425" marL="91425" anchor="ctr"/>
                </a:tc>
              </a:tr>
              <a:tr h="649350">
                <a:tc>
                  <a:txBody>
                    <a:bodyPr/>
                    <a:lstStyle/>
                    <a:p>
                      <a:pPr indent="0" lvl="0" marL="0" rtl="0" algn="ctr">
                        <a:spcBef>
                          <a:spcPts val="0"/>
                        </a:spcBef>
                        <a:spcAft>
                          <a:spcPts val="0"/>
                        </a:spcAft>
                        <a:buNone/>
                      </a:pPr>
                      <a:r>
                        <a:rPr b="1" lang="en"/>
                        <a:t>Share old memories vs. create new  </a:t>
                      </a:r>
                      <a:endParaRPr b="1"/>
                    </a:p>
                  </a:txBody>
                  <a:tcPr marT="91425" marB="91425" marR="91425" marL="91425" anchor="ctr"/>
                </a:tc>
                <a:tc>
                  <a:txBody>
                    <a:bodyPr/>
                    <a:lstStyle/>
                    <a:p>
                      <a:pPr indent="0" lvl="0" marL="0" rtl="0" algn="ctr">
                        <a:spcBef>
                          <a:spcPts val="0"/>
                        </a:spcBef>
                        <a:spcAft>
                          <a:spcPts val="0"/>
                        </a:spcAft>
                        <a:buNone/>
                      </a:pPr>
                      <a:r>
                        <a:rPr lang="en"/>
                        <a:t>both</a:t>
                      </a:r>
                      <a:endParaRPr/>
                    </a:p>
                  </a:txBody>
                  <a:tcPr marT="91425" marB="91425" marR="91425" marL="91425" anchor="ctr"/>
                </a:tc>
                <a:tc>
                  <a:txBody>
                    <a:bodyPr/>
                    <a:lstStyle/>
                    <a:p>
                      <a:pPr indent="0" lvl="0" marL="0" rtl="0" algn="ctr">
                        <a:spcBef>
                          <a:spcPts val="0"/>
                        </a:spcBef>
                        <a:spcAft>
                          <a:spcPts val="0"/>
                        </a:spcAft>
                        <a:buNone/>
                      </a:pPr>
                      <a:r>
                        <a:rPr lang="en"/>
                        <a:t>both</a:t>
                      </a:r>
                      <a:endParaRPr/>
                    </a:p>
                  </a:txBody>
                  <a:tcPr marT="91425" marB="91425" marR="91425" marL="91425" anchor="ctr"/>
                </a:tc>
                <a:tc>
                  <a:txBody>
                    <a:bodyPr/>
                    <a:lstStyle/>
                    <a:p>
                      <a:pPr indent="0" lvl="0" marL="0" rtl="0" algn="ctr">
                        <a:spcBef>
                          <a:spcPts val="0"/>
                        </a:spcBef>
                        <a:spcAft>
                          <a:spcPts val="0"/>
                        </a:spcAft>
                        <a:buNone/>
                      </a:pPr>
                      <a:r>
                        <a:rPr lang="en"/>
                        <a:t>both</a:t>
                      </a:r>
                      <a:endParaRPr/>
                    </a:p>
                  </a:txBody>
                  <a:tcPr marT="91425" marB="91425" marR="91425" marL="91425" anchor="ctr"/>
                </a:tc>
                <a:tc>
                  <a:txBody>
                    <a:bodyPr/>
                    <a:lstStyle/>
                    <a:p>
                      <a:pPr indent="0" lvl="0" marL="0" rtl="0" algn="ctr">
                        <a:spcBef>
                          <a:spcPts val="0"/>
                        </a:spcBef>
                        <a:spcAft>
                          <a:spcPts val="0"/>
                        </a:spcAft>
                        <a:buNone/>
                      </a:pPr>
                      <a:r>
                        <a:rPr lang="en"/>
                        <a:t>new</a:t>
                      </a:r>
                      <a:endParaRPr/>
                    </a:p>
                  </a:txBody>
                  <a:tcPr marT="91425" marB="91425" marR="91425" marL="91425" anchor="ctr"/>
                </a:tc>
                <a:tc>
                  <a:txBody>
                    <a:bodyPr/>
                    <a:lstStyle/>
                    <a:p>
                      <a:pPr indent="0" lvl="0" marL="0" rtl="0" algn="ctr">
                        <a:spcBef>
                          <a:spcPts val="0"/>
                        </a:spcBef>
                        <a:spcAft>
                          <a:spcPts val="0"/>
                        </a:spcAft>
                        <a:buNone/>
                      </a:pPr>
                      <a:r>
                        <a:rPr lang="en"/>
                        <a:t>new</a:t>
                      </a:r>
                      <a:endParaRPr/>
                    </a:p>
                  </a:txBody>
                  <a:tcPr marT="91425" marB="91425" marR="91425" marL="91425" anchor="ctr"/>
                </a:tc>
                <a:tc>
                  <a:txBody>
                    <a:bodyPr/>
                    <a:lstStyle/>
                    <a:p>
                      <a:pPr indent="0" lvl="0" marL="0" rtl="0" algn="ctr">
                        <a:spcBef>
                          <a:spcPts val="0"/>
                        </a:spcBef>
                        <a:spcAft>
                          <a:spcPts val="0"/>
                        </a:spcAft>
                        <a:buNone/>
                      </a:pPr>
                      <a:r>
                        <a:rPr lang="en"/>
                        <a:t>both</a:t>
                      </a:r>
                      <a:endParaRPr/>
                    </a:p>
                  </a:txBody>
                  <a:tcPr marT="91425" marB="91425" marR="91425" marL="91425" anchor="ctr"/>
                </a:tc>
              </a:tr>
              <a:tr h="657775">
                <a:tc>
                  <a:txBody>
                    <a:bodyPr/>
                    <a:lstStyle/>
                    <a:p>
                      <a:pPr indent="0" lvl="0" marL="0" rtl="0" algn="ctr">
                        <a:spcBef>
                          <a:spcPts val="0"/>
                        </a:spcBef>
                        <a:spcAft>
                          <a:spcPts val="0"/>
                        </a:spcAft>
                        <a:buNone/>
                      </a:pPr>
                      <a:r>
                        <a:rPr b="1" lang="en"/>
                        <a:t>Inspires reflection</a:t>
                      </a:r>
                      <a:endParaRPr b="1"/>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c>
                  <a:txBody>
                    <a:bodyPr/>
                    <a:lstStyle/>
                    <a:p>
                      <a:pPr indent="0" lvl="0" marL="0" rtl="0" algn="ctr">
                        <a:spcBef>
                          <a:spcPts val="0"/>
                        </a:spcBef>
                        <a:spcAft>
                          <a:spcPts val="0"/>
                        </a:spcAft>
                        <a:buNone/>
                      </a:pPr>
                      <a:r>
                        <a:rPr lang="en"/>
                        <a:t>✔️</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c>
                  <a:txBody>
                    <a:bodyPr/>
                    <a:lstStyle/>
                    <a:p>
                      <a:pPr indent="0" lvl="0" marL="0" rtl="0" algn="ctr">
                        <a:spcBef>
                          <a:spcPts val="0"/>
                        </a:spcBef>
                        <a:spcAft>
                          <a:spcPts val="0"/>
                        </a:spcAft>
                        <a:buNone/>
                      </a:pPr>
                      <a:r>
                        <a:rPr lang="en"/>
                        <a:t>✔️</a:t>
                      </a:r>
                      <a:endParaRPr/>
                    </a:p>
                  </a:txBody>
                  <a:tcPr marT="91425" marB="91425" marR="91425" marL="91425" anchor="ctr"/>
                </a:tc>
                <a:tc>
                  <a:txBody>
                    <a:bodyPr/>
                    <a:lstStyle/>
                    <a:p>
                      <a:pPr indent="0" lvl="0" marL="0" rtl="0" algn="ctr">
                        <a:spcBef>
                          <a:spcPts val="0"/>
                        </a:spcBef>
                        <a:spcAft>
                          <a:spcPts val="0"/>
                        </a:spcAft>
                        <a:buNone/>
                      </a:pPr>
                      <a:r>
                        <a:rPr lang="en"/>
                        <a:t>✔️</a:t>
                      </a:r>
                      <a:endParaRPr/>
                    </a:p>
                  </a:txBody>
                  <a:tcPr marT="91425" marB="91425" marR="91425" marL="91425" anchor="ctr"/>
                </a:tc>
                <a:tc>
                  <a:txBody>
                    <a:bodyPr/>
                    <a:lstStyle/>
                    <a:p>
                      <a:pPr indent="0" lvl="0" marL="0" rtl="0" algn="ctr">
                        <a:spcBef>
                          <a:spcPts val="0"/>
                        </a:spcBef>
                        <a:spcAft>
                          <a:spcPts val="0"/>
                        </a:spcAft>
                        <a:buNone/>
                      </a:pPr>
                      <a:r>
                        <a:rPr lang="en"/>
                        <a:t>✔️</a:t>
                      </a:r>
                      <a:endParaRPr/>
                    </a:p>
                  </a:txBody>
                  <a:tcPr marT="91425" marB="91425" marR="91425" marL="91425" anchor="ctr"/>
                </a:tc>
              </a:tr>
              <a:tr h="666200">
                <a:tc>
                  <a:txBody>
                    <a:bodyPr/>
                    <a:lstStyle/>
                    <a:p>
                      <a:pPr indent="0" lvl="0" marL="0" rtl="0" algn="ctr">
                        <a:spcBef>
                          <a:spcPts val="0"/>
                        </a:spcBef>
                        <a:spcAft>
                          <a:spcPts val="0"/>
                        </a:spcAft>
                        <a:buNone/>
                      </a:pPr>
                      <a:r>
                        <a:rPr b="1" lang="en"/>
                        <a:t>Accessibility</a:t>
                      </a:r>
                      <a:endParaRPr b="1"/>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c>
                  <a:txBody>
                    <a:bodyPr/>
                    <a:lstStyle/>
                    <a:p>
                      <a:pPr indent="0" lvl="0" marL="0" rtl="0" algn="ctr">
                        <a:spcBef>
                          <a:spcPts val="0"/>
                        </a:spcBef>
                        <a:spcAft>
                          <a:spcPts val="0"/>
                        </a:spcAft>
                        <a:buNone/>
                      </a:pPr>
                      <a:r>
                        <a:rPr lang="en"/>
                        <a:t>iOS only</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c>
                  <a:txBody>
                    <a:bodyPr/>
                    <a:lstStyle/>
                    <a:p>
                      <a:pPr indent="0" lvl="0" marL="0" rtl="0" algn="ctr">
                        <a:spcBef>
                          <a:spcPts val="0"/>
                        </a:spcBef>
                        <a:spcAft>
                          <a:spcPts val="0"/>
                        </a:spcAft>
                        <a:buNone/>
                      </a:pPr>
                      <a:r>
                        <a:rPr lang="en"/>
                        <a:t>invite only</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r>
            </a:tbl>
          </a:graphicData>
        </a:graphic>
      </p:graphicFrame>
      <p:sp>
        <p:nvSpPr>
          <p:cNvPr id="1273" name="Google Shape;1273;p218"/>
          <p:cNvSpPr txBox="1"/>
          <p:nvPr>
            <p:ph type="title"/>
          </p:nvPr>
        </p:nvSpPr>
        <p:spPr>
          <a:xfrm>
            <a:off x="2761350" y="6625"/>
            <a:ext cx="3621300" cy="544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Competitive Analysis</a:t>
            </a:r>
            <a:endParaRPr/>
          </a:p>
        </p:txBody>
      </p:sp>
      <p:pic>
        <p:nvPicPr>
          <p:cNvPr id="1274" name="Google Shape;1274;p218"/>
          <p:cNvPicPr preferRelativeResize="0"/>
          <p:nvPr/>
        </p:nvPicPr>
        <p:blipFill>
          <a:blip r:embed="rId3">
            <a:alphaModFix/>
          </a:blip>
          <a:stretch>
            <a:fillRect/>
          </a:stretch>
        </p:blipFill>
        <p:spPr>
          <a:xfrm>
            <a:off x="4561600" y="594975"/>
            <a:ext cx="685800" cy="685800"/>
          </a:xfrm>
          <a:prstGeom prst="rect">
            <a:avLst/>
          </a:prstGeom>
          <a:noFill/>
          <a:ln>
            <a:noFill/>
          </a:ln>
        </p:spPr>
      </p:pic>
      <p:pic>
        <p:nvPicPr>
          <p:cNvPr id="1275" name="Google Shape;1275;p218"/>
          <p:cNvPicPr preferRelativeResize="0"/>
          <p:nvPr/>
        </p:nvPicPr>
        <p:blipFill>
          <a:blip r:embed="rId4">
            <a:alphaModFix/>
          </a:blip>
          <a:stretch>
            <a:fillRect/>
          </a:stretch>
        </p:blipFill>
        <p:spPr>
          <a:xfrm>
            <a:off x="6123480" y="594975"/>
            <a:ext cx="685800" cy="685800"/>
          </a:xfrm>
          <a:prstGeom prst="rect">
            <a:avLst/>
          </a:prstGeom>
          <a:noFill/>
          <a:ln>
            <a:noFill/>
          </a:ln>
        </p:spPr>
      </p:pic>
      <p:pic>
        <p:nvPicPr>
          <p:cNvPr id="1276" name="Google Shape;1276;p218"/>
          <p:cNvPicPr preferRelativeResize="0"/>
          <p:nvPr/>
        </p:nvPicPr>
        <p:blipFill>
          <a:blip r:embed="rId5">
            <a:alphaModFix/>
          </a:blip>
          <a:stretch>
            <a:fillRect/>
          </a:stretch>
        </p:blipFill>
        <p:spPr>
          <a:xfrm>
            <a:off x="3754575" y="594975"/>
            <a:ext cx="685798" cy="685798"/>
          </a:xfrm>
          <a:prstGeom prst="rect">
            <a:avLst/>
          </a:prstGeom>
          <a:noFill/>
          <a:ln>
            <a:noFill/>
          </a:ln>
        </p:spPr>
      </p:pic>
      <p:pic>
        <p:nvPicPr>
          <p:cNvPr id="1277" name="Google Shape;1277;p218"/>
          <p:cNvPicPr preferRelativeResize="0"/>
          <p:nvPr/>
        </p:nvPicPr>
        <p:blipFill rotWithShape="1">
          <a:blip r:embed="rId6">
            <a:alphaModFix/>
          </a:blip>
          <a:srcRect b="0" l="0" r="0" t="0"/>
          <a:stretch/>
        </p:blipFill>
        <p:spPr>
          <a:xfrm>
            <a:off x="5368150" y="594963"/>
            <a:ext cx="685800" cy="685800"/>
          </a:xfrm>
          <a:prstGeom prst="rect">
            <a:avLst/>
          </a:prstGeom>
          <a:noFill/>
          <a:ln>
            <a:noFill/>
          </a:ln>
        </p:spPr>
      </p:pic>
      <p:pic>
        <p:nvPicPr>
          <p:cNvPr id="1278" name="Google Shape;1278;p218"/>
          <p:cNvPicPr preferRelativeResize="0"/>
          <p:nvPr/>
        </p:nvPicPr>
        <p:blipFill>
          <a:blip r:embed="rId7">
            <a:alphaModFix/>
          </a:blip>
          <a:stretch>
            <a:fillRect/>
          </a:stretch>
        </p:blipFill>
        <p:spPr>
          <a:xfrm>
            <a:off x="6642625" y="279662"/>
            <a:ext cx="1316425" cy="1316425"/>
          </a:xfrm>
          <a:prstGeom prst="rect">
            <a:avLst/>
          </a:prstGeom>
          <a:noFill/>
          <a:ln>
            <a:noFill/>
          </a:ln>
        </p:spPr>
      </p:pic>
      <p:pic>
        <p:nvPicPr>
          <p:cNvPr id="1279" name="Google Shape;1279;p218"/>
          <p:cNvPicPr preferRelativeResize="0"/>
          <p:nvPr/>
        </p:nvPicPr>
        <p:blipFill rotWithShape="1">
          <a:blip r:embed="rId8">
            <a:alphaModFix/>
          </a:blip>
          <a:srcRect b="10293" l="25111" r="3830" t="10094"/>
          <a:stretch/>
        </p:blipFill>
        <p:spPr>
          <a:xfrm>
            <a:off x="7811825" y="594975"/>
            <a:ext cx="944251" cy="73887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3" name="Shape 1283"/>
        <p:cNvGrpSpPr/>
        <p:nvPr/>
      </p:nvGrpSpPr>
      <p:grpSpPr>
        <a:xfrm>
          <a:off x="0" y="0"/>
          <a:ext cx="0" cy="0"/>
          <a:chOff x="0" y="0"/>
          <a:chExt cx="0" cy="0"/>
        </a:xfrm>
      </p:grpSpPr>
      <p:sp>
        <p:nvSpPr>
          <p:cNvPr id="1284" name="Google Shape;1284;p219"/>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t>
            </a:r>
            <a:r>
              <a:rPr lang="en"/>
              <a:t>alues in design</a:t>
            </a:r>
            <a:endParaRPr/>
          </a:p>
        </p:txBody>
      </p:sp>
      <p:sp>
        <p:nvSpPr>
          <p:cNvPr id="1285" name="Google Shape;1285;p219"/>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04</a:t>
            </a:r>
            <a:endParaRPr/>
          </a:p>
        </p:txBody>
      </p:sp>
      <p:sp>
        <p:nvSpPr>
          <p:cNvPr id="1286" name="Google Shape;1286;p219"/>
          <p:cNvSpPr txBox="1"/>
          <p:nvPr>
            <p:ph idx="1" type="subTitle"/>
          </p:nvPr>
        </p:nvSpPr>
        <p:spPr>
          <a:xfrm>
            <a:off x="4572000" y="535000"/>
            <a:ext cx="3856800" cy="388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utilizing the Tarot cards of tech</a:t>
            </a:r>
            <a:endParaRPr/>
          </a:p>
        </p:txBody>
      </p:sp>
      <p:cxnSp>
        <p:nvCxnSpPr>
          <p:cNvPr id="1287" name="Google Shape;1287;p219">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1" name="Shape 1291"/>
        <p:cNvGrpSpPr/>
        <p:nvPr/>
      </p:nvGrpSpPr>
      <p:grpSpPr>
        <a:xfrm>
          <a:off x="0" y="0"/>
          <a:ext cx="0" cy="0"/>
          <a:chOff x="0" y="0"/>
          <a:chExt cx="0" cy="0"/>
        </a:xfrm>
      </p:grpSpPr>
      <p:sp>
        <p:nvSpPr>
          <p:cNvPr id="1292" name="Google Shape;1292;p220"/>
          <p:cNvSpPr txBox="1"/>
          <p:nvPr>
            <p:ph idx="1" type="subTitle"/>
          </p:nvPr>
        </p:nvSpPr>
        <p:spPr>
          <a:xfrm>
            <a:off x="715100" y="2046500"/>
            <a:ext cx="5930100" cy="114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Artists of the songs used in Noted</a:t>
            </a:r>
            <a:endParaRPr sz="1400"/>
          </a:p>
          <a:p>
            <a:pPr indent="0" lvl="0" marL="0" rtl="0" algn="l">
              <a:spcBef>
                <a:spcPts val="500"/>
              </a:spcBef>
              <a:spcAft>
                <a:spcPts val="0"/>
              </a:spcAft>
              <a:buNone/>
            </a:pPr>
            <a:r>
              <a:rPr lang="en" sz="1400"/>
              <a:t>Streaming platforms being integrated</a:t>
            </a:r>
            <a:endParaRPr sz="1400"/>
          </a:p>
          <a:p>
            <a:pPr indent="0" lvl="0" marL="0" rtl="0" algn="l">
              <a:spcBef>
                <a:spcPts val="500"/>
              </a:spcBef>
              <a:spcAft>
                <a:spcPts val="0"/>
              </a:spcAft>
              <a:buNone/>
            </a:pPr>
            <a:r>
              <a:rPr lang="en" sz="1400"/>
              <a:t>Individuals featured in the photos of other users</a:t>
            </a:r>
            <a:endParaRPr sz="1400"/>
          </a:p>
          <a:p>
            <a:pPr indent="0" lvl="0" marL="0" rtl="0" algn="l">
              <a:spcBef>
                <a:spcPts val="500"/>
              </a:spcBef>
              <a:spcAft>
                <a:spcPts val="0"/>
              </a:spcAft>
              <a:buNone/>
            </a:pPr>
            <a:r>
              <a:rPr lang="en" sz="1400"/>
              <a:t>Non-users who are friends/family of users</a:t>
            </a:r>
            <a:endParaRPr sz="1400"/>
          </a:p>
          <a:p>
            <a:pPr indent="0" lvl="0" marL="0" rtl="0" algn="l">
              <a:spcBef>
                <a:spcPts val="500"/>
              </a:spcBef>
              <a:spcAft>
                <a:spcPts val="0"/>
              </a:spcAft>
              <a:buNone/>
            </a:pPr>
            <a:r>
              <a:t/>
            </a:r>
            <a:endParaRPr sz="1400"/>
          </a:p>
        </p:txBody>
      </p:sp>
      <p:sp>
        <p:nvSpPr>
          <p:cNvPr id="1293" name="Google Shape;1293;p220"/>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stakeholders</a:t>
            </a:r>
            <a:endParaRPr/>
          </a:p>
        </p:txBody>
      </p:sp>
      <p:sp>
        <p:nvSpPr>
          <p:cNvPr id="1294" name="Google Shape;1294;p220"/>
          <p:cNvSpPr txBox="1"/>
          <p:nvPr>
            <p:ph idx="2" type="subTitle"/>
          </p:nvPr>
        </p:nvSpPr>
        <p:spPr>
          <a:xfrm>
            <a:off x="1781900" y="3222800"/>
            <a:ext cx="5930100" cy="7203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sz="1400"/>
              <a:t>Digital journalists</a:t>
            </a:r>
            <a:endParaRPr sz="1400"/>
          </a:p>
          <a:p>
            <a:pPr indent="0" lvl="0" marL="0" rtl="0" algn="r">
              <a:spcBef>
                <a:spcPts val="500"/>
              </a:spcBef>
              <a:spcAft>
                <a:spcPts val="0"/>
              </a:spcAft>
              <a:buNone/>
            </a:pPr>
            <a:r>
              <a:rPr lang="en" sz="1400"/>
              <a:t>Photo takers</a:t>
            </a:r>
            <a:endParaRPr sz="1400"/>
          </a:p>
          <a:p>
            <a:pPr indent="0" lvl="0" marL="0" rtl="0" algn="r">
              <a:spcBef>
                <a:spcPts val="500"/>
              </a:spcBef>
              <a:spcAft>
                <a:spcPts val="500"/>
              </a:spcAft>
              <a:buNone/>
            </a:pPr>
            <a:r>
              <a:rPr lang="en" sz="1400"/>
              <a:t>Music listeners</a:t>
            </a:r>
            <a:endParaRPr sz="1400"/>
          </a:p>
        </p:txBody>
      </p:sp>
      <p:sp>
        <p:nvSpPr>
          <p:cNvPr id="1295" name="Google Shape;1295;p220"/>
          <p:cNvSpPr txBox="1"/>
          <p:nvPr>
            <p:ph idx="3" type="subTitle"/>
          </p:nvPr>
        </p:nvSpPr>
        <p:spPr>
          <a:xfrm>
            <a:off x="715100" y="1666700"/>
            <a:ext cx="5930100" cy="456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a:t>
            </a:r>
            <a:r>
              <a:rPr lang="en"/>
              <a:t>ndirect </a:t>
            </a:r>
            <a:endParaRPr/>
          </a:p>
        </p:txBody>
      </p:sp>
      <p:sp>
        <p:nvSpPr>
          <p:cNvPr id="1296" name="Google Shape;1296;p220"/>
          <p:cNvSpPr txBox="1"/>
          <p:nvPr>
            <p:ph idx="4" type="subTitle"/>
          </p:nvPr>
        </p:nvSpPr>
        <p:spPr>
          <a:xfrm>
            <a:off x="1781900" y="2843000"/>
            <a:ext cx="5930100" cy="4560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n"/>
              <a:t>direct</a:t>
            </a:r>
            <a:endParaRPr/>
          </a:p>
        </p:txBody>
      </p:sp>
      <p:pic>
        <p:nvPicPr>
          <p:cNvPr id="1297" name="Google Shape;1297;p220"/>
          <p:cNvPicPr preferRelativeResize="0"/>
          <p:nvPr/>
        </p:nvPicPr>
        <p:blipFill>
          <a:blip r:embed="rId3">
            <a:alphaModFix/>
          </a:blip>
          <a:stretch>
            <a:fillRect/>
          </a:stretch>
        </p:blipFill>
        <p:spPr>
          <a:xfrm>
            <a:off x="7403000" y="457200"/>
            <a:ext cx="1283800" cy="12838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1" name="Shape 1301"/>
        <p:cNvGrpSpPr/>
        <p:nvPr/>
      </p:nvGrpSpPr>
      <p:grpSpPr>
        <a:xfrm>
          <a:off x="0" y="0"/>
          <a:ext cx="0" cy="0"/>
          <a:chOff x="0" y="0"/>
          <a:chExt cx="0" cy="0"/>
        </a:xfrm>
      </p:grpSpPr>
      <p:sp>
        <p:nvSpPr>
          <p:cNvPr id="1302" name="Google Shape;1302;p221"/>
          <p:cNvSpPr txBox="1"/>
          <p:nvPr>
            <p:ph idx="1" type="body"/>
          </p:nvPr>
        </p:nvSpPr>
        <p:spPr>
          <a:xfrm>
            <a:off x="3761175" y="745675"/>
            <a:ext cx="4932000" cy="3882000"/>
          </a:xfrm>
          <a:prstGeom prst="rect">
            <a:avLst/>
          </a:prstGeom>
        </p:spPr>
        <p:txBody>
          <a:bodyPr anchorCtr="0" anchor="t" bIns="91425" lIns="91425" spcFirstLastPara="1" rIns="91425" wrap="square" tIns="91425">
            <a:noAutofit/>
          </a:bodyPr>
          <a:lstStyle/>
          <a:p>
            <a:pPr indent="-226059" lvl="0" marL="274320" rtl="0" algn="l">
              <a:spcBef>
                <a:spcPts val="0"/>
              </a:spcBef>
              <a:spcAft>
                <a:spcPts val="0"/>
              </a:spcAft>
              <a:buClr>
                <a:schemeClr val="lt2"/>
              </a:buClr>
              <a:buSzPts val="1400"/>
              <a:buChar char="■"/>
            </a:pPr>
            <a:r>
              <a:rPr b="1" lang="en" sz="1400"/>
              <a:t>Potential for d</a:t>
            </a:r>
            <a:r>
              <a:rPr b="1" lang="en" sz="1400"/>
              <a:t>ata leaks </a:t>
            </a:r>
            <a:endParaRPr sz="1400"/>
          </a:p>
          <a:p>
            <a:pPr indent="-317500" lvl="1" marL="914400" rtl="0" algn="l">
              <a:spcBef>
                <a:spcPts val="0"/>
              </a:spcBef>
              <a:spcAft>
                <a:spcPts val="0"/>
              </a:spcAft>
              <a:buSzPts val="1400"/>
              <a:buChar char="○"/>
            </a:pPr>
            <a:r>
              <a:rPr lang="en" sz="1400"/>
              <a:t>If users find out that their journal entries or music preferences are leaked, they will lose trust instantly</a:t>
            </a:r>
            <a:endParaRPr sz="1400"/>
          </a:p>
          <a:p>
            <a:pPr indent="0" lvl="0" marL="0" rtl="0" algn="l">
              <a:spcBef>
                <a:spcPts val="0"/>
              </a:spcBef>
              <a:spcAft>
                <a:spcPts val="0"/>
              </a:spcAft>
              <a:buNone/>
            </a:pPr>
            <a:r>
              <a:t/>
            </a:r>
            <a:endParaRPr sz="1400"/>
          </a:p>
          <a:p>
            <a:pPr indent="-226059" lvl="0" marL="274320" rtl="0" algn="l">
              <a:spcBef>
                <a:spcPts val="0"/>
              </a:spcBef>
              <a:spcAft>
                <a:spcPts val="0"/>
              </a:spcAft>
              <a:buClr>
                <a:schemeClr val="lt2"/>
              </a:buClr>
              <a:buSzPts val="1400"/>
              <a:buChar char="■"/>
            </a:pPr>
            <a:r>
              <a:rPr b="1" lang="en" sz="1400"/>
              <a:t>Feeling targeted</a:t>
            </a:r>
            <a:r>
              <a:rPr lang="en" sz="1400"/>
              <a:t> by randomly generated photos</a:t>
            </a:r>
            <a:endParaRPr sz="1400"/>
          </a:p>
          <a:p>
            <a:pPr indent="-317500" lvl="1" marL="914400" rtl="0" algn="l">
              <a:spcBef>
                <a:spcPts val="0"/>
              </a:spcBef>
              <a:spcAft>
                <a:spcPts val="0"/>
              </a:spcAft>
              <a:buSzPts val="1400"/>
              <a:buChar char="○"/>
            </a:pPr>
            <a:r>
              <a:rPr lang="en" sz="1400"/>
              <a:t>Users could be deterred from interacting with if they are shown photos associated with bad </a:t>
            </a:r>
            <a:r>
              <a:rPr lang="en" sz="1400"/>
              <a:t>memories</a:t>
            </a:r>
            <a:r>
              <a:rPr lang="en" sz="1400"/>
              <a:t> or people they no longer interact with</a:t>
            </a:r>
            <a:endParaRPr sz="1400"/>
          </a:p>
          <a:p>
            <a:pPr indent="0" lvl="0" marL="0" rtl="0" algn="l">
              <a:spcBef>
                <a:spcPts val="0"/>
              </a:spcBef>
              <a:spcAft>
                <a:spcPts val="0"/>
              </a:spcAft>
              <a:buNone/>
            </a:pPr>
            <a:r>
              <a:t/>
            </a:r>
            <a:endParaRPr sz="1400"/>
          </a:p>
          <a:p>
            <a:pPr indent="-226059" lvl="0" marL="274320" rtl="0" algn="l">
              <a:spcBef>
                <a:spcPts val="0"/>
              </a:spcBef>
              <a:spcAft>
                <a:spcPts val="0"/>
              </a:spcAft>
              <a:buClr>
                <a:schemeClr val="lt2"/>
              </a:buClr>
              <a:buSzPts val="1400"/>
              <a:buChar char="■"/>
            </a:pPr>
            <a:r>
              <a:rPr b="1" lang="en" sz="1400"/>
              <a:t>Discomfort from AI </a:t>
            </a:r>
            <a:r>
              <a:rPr lang="en" sz="1400"/>
              <a:t>used in </a:t>
            </a:r>
            <a:r>
              <a:rPr lang="en" sz="1400"/>
              <a:t>song generation</a:t>
            </a:r>
            <a:endParaRPr sz="1400"/>
          </a:p>
          <a:p>
            <a:pPr indent="-317500" lvl="1" marL="914400" rtl="0" algn="l">
              <a:spcBef>
                <a:spcPts val="0"/>
              </a:spcBef>
              <a:spcAft>
                <a:spcPts val="0"/>
              </a:spcAft>
              <a:buSzPts val="1400"/>
              <a:buChar char="○"/>
            </a:pPr>
            <a:r>
              <a:rPr lang="en" sz="1400"/>
              <a:t>Users may experience discomfort from the use of AI, being shown songs that are uncannily tailored to their personal </a:t>
            </a:r>
            <a:r>
              <a:rPr lang="en" sz="1400"/>
              <a:t>experiences </a:t>
            </a:r>
            <a:endParaRPr sz="1400"/>
          </a:p>
        </p:txBody>
      </p:sp>
      <p:pic>
        <p:nvPicPr>
          <p:cNvPr id="1303" name="Google Shape;1303;p221"/>
          <p:cNvPicPr preferRelativeResize="0"/>
          <p:nvPr/>
        </p:nvPicPr>
        <p:blipFill>
          <a:blip r:embed="rId3">
            <a:alphaModFix/>
          </a:blip>
          <a:stretch>
            <a:fillRect/>
          </a:stretch>
        </p:blipFill>
        <p:spPr>
          <a:xfrm>
            <a:off x="0" y="0"/>
            <a:ext cx="3407158" cy="5143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7" name="Shape 1307"/>
        <p:cNvGrpSpPr/>
        <p:nvPr/>
      </p:nvGrpSpPr>
      <p:grpSpPr>
        <a:xfrm>
          <a:off x="0" y="0"/>
          <a:ext cx="0" cy="0"/>
          <a:chOff x="0" y="0"/>
          <a:chExt cx="0" cy="0"/>
        </a:xfrm>
      </p:grpSpPr>
      <p:sp>
        <p:nvSpPr>
          <p:cNvPr id="1308" name="Google Shape;1308;p222"/>
          <p:cNvSpPr txBox="1"/>
          <p:nvPr>
            <p:ph idx="1" type="body"/>
          </p:nvPr>
        </p:nvSpPr>
        <p:spPr>
          <a:xfrm>
            <a:off x="3761175" y="440875"/>
            <a:ext cx="4932000" cy="4222800"/>
          </a:xfrm>
          <a:prstGeom prst="rect">
            <a:avLst/>
          </a:prstGeom>
        </p:spPr>
        <p:txBody>
          <a:bodyPr anchorCtr="0" anchor="t" bIns="91425" lIns="91425" spcFirstLastPara="1" rIns="91425" wrap="square" tIns="91425">
            <a:noAutofit/>
          </a:bodyPr>
          <a:lstStyle/>
          <a:p>
            <a:pPr indent="-213359" lvl="0" marL="274320" rtl="0" algn="l">
              <a:spcBef>
                <a:spcPts val="0"/>
              </a:spcBef>
              <a:spcAft>
                <a:spcPts val="0"/>
              </a:spcAft>
              <a:buClr>
                <a:schemeClr val="lt2"/>
              </a:buClr>
              <a:buSzPts val="1200"/>
              <a:buChar char="■"/>
            </a:pPr>
            <a:r>
              <a:rPr b="1" lang="en"/>
              <a:t>Deeper emotional bonding</a:t>
            </a:r>
            <a:endParaRPr b="1"/>
          </a:p>
          <a:p>
            <a:pPr indent="-304800" lvl="1" marL="914400" rtl="0" algn="l">
              <a:spcBef>
                <a:spcPts val="0"/>
              </a:spcBef>
              <a:spcAft>
                <a:spcPts val="0"/>
              </a:spcAft>
              <a:buSzPts val="1200"/>
              <a:buChar char="○"/>
            </a:pPr>
            <a:r>
              <a:rPr lang="en"/>
              <a:t>A song associated with a shared memory can become “their song” which could strengthen their relationship</a:t>
            </a:r>
            <a:endParaRPr/>
          </a:p>
          <a:p>
            <a:pPr indent="-304800" lvl="1" marL="914400" rtl="0" algn="l">
              <a:spcBef>
                <a:spcPts val="0"/>
              </a:spcBef>
              <a:spcAft>
                <a:spcPts val="0"/>
              </a:spcAft>
              <a:buSzPts val="1200"/>
              <a:buChar char="○"/>
            </a:pPr>
            <a:r>
              <a:rPr lang="en"/>
              <a:t>Engaging with strong ties is associated with improvements in mental health</a:t>
            </a:r>
            <a:endParaRPr/>
          </a:p>
          <a:p>
            <a:pPr indent="0" lvl="0" marL="0" rtl="0" algn="l">
              <a:spcBef>
                <a:spcPts val="0"/>
              </a:spcBef>
              <a:spcAft>
                <a:spcPts val="0"/>
              </a:spcAft>
              <a:buNone/>
            </a:pPr>
            <a:r>
              <a:t/>
            </a:r>
            <a:endParaRPr/>
          </a:p>
          <a:p>
            <a:pPr indent="-213359" lvl="0" marL="274320" rtl="0" algn="l">
              <a:spcBef>
                <a:spcPts val="0"/>
              </a:spcBef>
              <a:spcAft>
                <a:spcPts val="0"/>
              </a:spcAft>
              <a:buClr>
                <a:schemeClr val="lt2"/>
              </a:buClr>
              <a:buSzPts val="1200"/>
              <a:buChar char="■"/>
            </a:pPr>
            <a:r>
              <a:rPr b="1" lang="en"/>
              <a:t>Structured / collaborative reflections</a:t>
            </a:r>
            <a:endParaRPr/>
          </a:p>
          <a:p>
            <a:pPr indent="-304800" lvl="1" marL="914400" rtl="0" algn="l">
              <a:spcBef>
                <a:spcPts val="0"/>
              </a:spcBef>
              <a:spcAft>
                <a:spcPts val="0"/>
              </a:spcAft>
              <a:buSzPts val="1200"/>
              <a:buChar char="○"/>
            </a:pPr>
            <a:r>
              <a:rPr lang="en"/>
              <a:t>Friends can better understand their thoughts and past which can lead to deeper conversations</a:t>
            </a:r>
            <a:endParaRPr/>
          </a:p>
          <a:p>
            <a:pPr indent="0" lvl="0" marL="0" rtl="0" algn="l">
              <a:spcBef>
                <a:spcPts val="0"/>
              </a:spcBef>
              <a:spcAft>
                <a:spcPts val="0"/>
              </a:spcAft>
              <a:buNone/>
            </a:pPr>
            <a:r>
              <a:t/>
            </a:r>
            <a:endParaRPr/>
          </a:p>
          <a:p>
            <a:pPr indent="-213359" lvl="0" marL="274320" rtl="0" algn="l">
              <a:spcBef>
                <a:spcPts val="0"/>
              </a:spcBef>
              <a:spcAft>
                <a:spcPts val="0"/>
              </a:spcAft>
              <a:buClr>
                <a:schemeClr val="lt2"/>
              </a:buClr>
              <a:buSzPts val="1200"/>
              <a:buChar char="■"/>
            </a:pPr>
            <a:r>
              <a:rPr b="1" lang="en"/>
              <a:t>Difference in music taste</a:t>
            </a:r>
            <a:endParaRPr/>
          </a:p>
          <a:p>
            <a:pPr indent="-304800" lvl="1" marL="914400" rtl="0" algn="l">
              <a:spcBef>
                <a:spcPts val="0"/>
              </a:spcBef>
              <a:spcAft>
                <a:spcPts val="0"/>
              </a:spcAft>
              <a:buSzPts val="1200"/>
              <a:buChar char="○"/>
            </a:pPr>
            <a:r>
              <a:rPr lang="en"/>
              <a:t>Exposes friends to different types of music and could lead to new emotional </a:t>
            </a:r>
            <a:r>
              <a:rPr lang="en"/>
              <a:t>experiences and associations</a:t>
            </a:r>
            <a:endParaRPr/>
          </a:p>
          <a:p>
            <a:pPr indent="0" lvl="0" marL="0" rtl="0" algn="l">
              <a:spcBef>
                <a:spcPts val="0"/>
              </a:spcBef>
              <a:spcAft>
                <a:spcPts val="0"/>
              </a:spcAft>
              <a:buNone/>
            </a:pPr>
            <a:r>
              <a:t/>
            </a:r>
            <a:endParaRPr/>
          </a:p>
          <a:p>
            <a:pPr indent="-213359" lvl="0" marL="274320" rtl="0" algn="l">
              <a:spcBef>
                <a:spcPts val="0"/>
              </a:spcBef>
              <a:spcAft>
                <a:spcPts val="0"/>
              </a:spcAft>
              <a:buClr>
                <a:schemeClr val="lt2"/>
              </a:buClr>
              <a:buSzPts val="1200"/>
              <a:buChar char="■"/>
            </a:pPr>
            <a:r>
              <a:rPr b="1" lang="en"/>
              <a:t>Oversharing</a:t>
            </a:r>
            <a:endParaRPr/>
          </a:p>
          <a:p>
            <a:pPr indent="-304800" lvl="1" marL="914400" rtl="0" algn="l">
              <a:spcBef>
                <a:spcPts val="0"/>
              </a:spcBef>
              <a:spcAft>
                <a:spcPts val="0"/>
              </a:spcAft>
              <a:buSzPts val="1200"/>
              <a:buChar char="○"/>
            </a:pPr>
            <a:r>
              <a:rPr lang="en"/>
              <a:t>Continuous sharing sharing could be overwhelming to a friend and make them feel like they aren't having enough private moments together</a:t>
            </a:r>
            <a:endParaRPr/>
          </a:p>
          <a:p>
            <a:pPr indent="0" lvl="0" marL="0" rtl="0" algn="l">
              <a:spcBef>
                <a:spcPts val="0"/>
              </a:spcBef>
              <a:spcAft>
                <a:spcPts val="0"/>
              </a:spcAft>
              <a:buNone/>
            </a:pPr>
            <a:r>
              <a:t/>
            </a:r>
            <a:endParaRPr/>
          </a:p>
          <a:p>
            <a:pPr indent="-213359" lvl="0" marL="274320" rtl="0" algn="l">
              <a:spcBef>
                <a:spcPts val="0"/>
              </a:spcBef>
              <a:spcAft>
                <a:spcPts val="0"/>
              </a:spcAft>
              <a:buClr>
                <a:schemeClr val="lt2"/>
              </a:buClr>
              <a:buSzPts val="1200"/>
              <a:buChar char="■"/>
            </a:pPr>
            <a:r>
              <a:rPr b="1" lang="en"/>
              <a:t>Reduce in person interaction</a:t>
            </a:r>
            <a:endParaRPr/>
          </a:p>
          <a:p>
            <a:pPr indent="-304800" lvl="1" marL="914400" rtl="0" algn="l">
              <a:spcBef>
                <a:spcPts val="0"/>
              </a:spcBef>
              <a:spcAft>
                <a:spcPts val="0"/>
              </a:spcAft>
              <a:buSzPts val="1200"/>
              <a:buChar char="○"/>
            </a:pPr>
            <a:r>
              <a:rPr lang="en"/>
              <a:t>If friends overlay depend on the app, this could cause distance in their in-person relationship</a:t>
            </a:r>
            <a:endParaRPr b="1"/>
          </a:p>
        </p:txBody>
      </p:sp>
      <p:pic>
        <p:nvPicPr>
          <p:cNvPr id="1309" name="Google Shape;1309;p222"/>
          <p:cNvPicPr preferRelativeResize="0"/>
          <p:nvPr/>
        </p:nvPicPr>
        <p:blipFill>
          <a:blip r:embed="rId3">
            <a:alphaModFix/>
          </a:blip>
          <a:stretch>
            <a:fillRect/>
          </a:stretch>
        </p:blipFill>
        <p:spPr>
          <a:xfrm>
            <a:off x="0" y="0"/>
            <a:ext cx="3420162" cy="51435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3" name="Shape 1313"/>
        <p:cNvGrpSpPr/>
        <p:nvPr/>
      </p:nvGrpSpPr>
      <p:grpSpPr>
        <a:xfrm>
          <a:off x="0" y="0"/>
          <a:ext cx="0" cy="0"/>
          <a:chOff x="0" y="0"/>
          <a:chExt cx="0" cy="0"/>
        </a:xfrm>
      </p:grpSpPr>
      <p:sp>
        <p:nvSpPr>
          <p:cNvPr id="1314" name="Google Shape;1314;p223"/>
          <p:cNvSpPr txBox="1"/>
          <p:nvPr>
            <p:ph idx="1" type="subTitle"/>
          </p:nvPr>
        </p:nvSpPr>
        <p:spPr>
          <a:xfrm>
            <a:off x="715100" y="2046500"/>
            <a:ext cx="5930100" cy="2079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b="1" lang="en" sz="1400"/>
              <a:t>Promote reflection and introspection</a:t>
            </a:r>
            <a:r>
              <a:rPr lang="en" sz="1400"/>
              <a:t> through both audio and visual mediums</a:t>
            </a:r>
            <a:endParaRPr sz="1400"/>
          </a:p>
          <a:p>
            <a:pPr indent="-317500" lvl="0" marL="457200" rtl="0" algn="l">
              <a:spcBef>
                <a:spcPts val="1000"/>
              </a:spcBef>
              <a:spcAft>
                <a:spcPts val="0"/>
              </a:spcAft>
              <a:buSzPts val="1400"/>
              <a:buChar char="●"/>
            </a:pPr>
            <a:r>
              <a:rPr b="1" lang="en" sz="1400"/>
              <a:t>Strengthen connections</a:t>
            </a:r>
            <a:r>
              <a:rPr lang="en" sz="1400"/>
              <a:t> with </a:t>
            </a:r>
            <a:r>
              <a:rPr i="1" lang="en" sz="1400"/>
              <a:t>close</a:t>
            </a:r>
            <a:r>
              <a:rPr lang="en" sz="1400"/>
              <a:t> friends and family members </a:t>
            </a:r>
            <a:endParaRPr sz="1400"/>
          </a:p>
          <a:p>
            <a:pPr indent="-317500" lvl="0" marL="457200" rtl="0" algn="l">
              <a:spcBef>
                <a:spcPts val="1000"/>
              </a:spcBef>
              <a:spcAft>
                <a:spcPts val="0"/>
              </a:spcAft>
              <a:buSzPts val="1400"/>
              <a:buChar char="●"/>
            </a:pPr>
            <a:r>
              <a:rPr b="1" lang="en" sz="1400"/>
              <a:t>Preserve the privacy and security</a:t>
            </a:r>
            <a:r>
              <a:rPr lang="en" sz="1400"/>
              <a:t> of precious personal memories and photos</a:t>
            </a:r>
            <a:endParaRPr sz="1400"/>
          </a:p>
          <a:p>
            <a:pPr indent="-317500" lvl="0" marL="457200" rtl="0" algn="l">
              <a:spcBef>
                <a:spcPts val="1000"/>
              </a:spcBef>
              <a:spcAft>
                <a:spcPts val="0"/>
              </a:spcAft>
              <a:buSzPts val="1400"/>
              <a:buChar char="●"/>
            </a:pPr>
            <a:r>
              <a:rPr b="1" lang="en" sz="1400"/>
              <a:t>Low friction</a:t>
            </a:r>
            <a:r>
              <a:rPr lang="en" sz="1400"/>
              <a:t> to making posts within the app, should be as easy as opening a journal and starting to write</a:t>
            </a:r>
            <a:endParaRPr sz="1400"/>
          </a:p>
          <a:p>
            <a:pPr indent="0" lvl="0" marL="457200" rtl="0" algn="l">
              <a:spcBef>
                <a:spcPts val="1000"/>
              </a:spcBef>
              <a:spcAft>
                <a:spcPts val="0"/>
              </a:spcAft>
              <a:buNone/>
            </a:pPr>
            <a:r>
              <a:t/>
            </a:r>
            <a:endParaRPr sz="1400"/>
          </a:p>
          <a:p>
            <a:pPr indent="0" lvl="0" marL="0" rtl="0" algn="l">
              <a:spcBef>
                <a:spcPts val="1000"/>
              </a:spcBef>
              <a:spcAft>
                <a:spcPts val="0"/>
              </a:spcAft>
              <a:buNone/>
            </a:pPr>
            <a:r>
              <a:t/>
            </a:r>
            <a:endParaRPr sz="1400"/>
          </a:p>
        </p:txBody>
      </p:sp>
      <p:sp>
        <p:nvSpPr>
          <p:cNvPr id="1315" name="Google Shape;1315;p223"/>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values</a:t>
            </a:r>
            <a:endParaRPr/>
          </a:p>
        </p:txBody>
      </p:sp>
      <p:pic>
        <p:nvPicPr>
          <p:cNvPr id="1316" name="Google Shape;1316;p223"/>
          <p:cNvPicPr preferRelativeResize="0"/>
          <p:nvPr/>
        </p:nvPicPr>
        <p:blipFill>
          <a:blip r:embed="rId3">
            <a:alphaModFix/>
          </a:blip>
          <a:stretch>
            <a:fillRect/>
          </a:stretch>
        </p:blipFill>
        <p:spPr>
          <a:xfrm>
            <a:off x="7151200" y="381000"/>
            <a:ext cx="1383200" cy="13832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0" name="Shape 1320"/>
        <p:cNvGrpSpPr/>
        <p:nvPr/>
      </p:nvGrpSpPr>
      <p:grpSpPr>
        <a:xfrm>
          <a:off x="0" y="0"/>
          <a:ext cx="0" cy="0"/>
          <a:chOff x="0" y="0"/>
          <a:chExt cx="0" cy="0"/>
        </a:xfrm>
      </p:grpSpPr>
      <p:sp>
        <p:nvSpPr>
          <p:cNvPr id="1321" name="Google Shape;1321;p224"/>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t>
            </a:r>
            <a:r>
              <a:rPr lang="en"/>
              <a:t>asks </a:t>
            </a:r>
            <a:endParaRPr/>
          </a:p>
        </p:txBody>
      </p:sp>
      <p:sp>
        <p:nvSpPr>
          <p:cNvPr id="1322" name="Google Shape;1322;p224"/>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05</a:t>
            </a:r>
            <a:endParaRPr/>
          </a:p>
        </p:txBody>
      </p:sp>
      <p:cxnSp>
        <p:nvCxnSpPr>
          <p:cNvPr id="1323" name="Google Shape;1323;p224">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7" name="Shape 1327"/>
        <p:cNvGrpSpPr/>
        <p:nvPr/>
      </p:nvGrpSpPr>
      <p:grpSpPr>
        <a:xfrm>
          <a:off x="0" y="0"/>
          <a:ext cx="0" cy="0"/>
          <a:chOff x="0" y="0"/>
          <a:chExt cx="0" cy="0"/>
        </a:xfrm>
      </p:grpSpPr>
      <p:sp>
        <p:nvSpPr>
          <p:cNvPr id="1328" name="Google Shape;1328;p225"/>
          <p:cNvSpPr txBox="1"/>
          <p:nvPr>
            <p:ph idx="1" type="subTitle"/>
          </p:nvPr>
        </p:nvSpPr>
        <p:spPr>
          <a:xfrm>
            <a:off x="715100" y="2328775"/>
            <a:ext cx="2131800" cy="14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pair songs to photos</a:t>
            </a:r>
            <a:endParaRPr sz="1800"/>
          </a:p>
        </p:txBody>
      </p:sp>
      <p:sp>
        <p:nvSpPr>
          <p:cNvPr id="1329" name="Google Shape;1329;p225"/>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 tasks</a:t>
            </a:r>
            <a:endParaRPr/>
          </a:p>
        </p:txBody>
      </p:sp>
      <p:sp>
        <p:nvSpPr>
          <p:cNvPr id="1330" name="Google Shape;1330;p225"/>
          <p:cNvSpPr txBox="1"/>
          <p:nvPr>
            <p:ph idx="2" type="subTitle"/>
          </p:nvPr>
        </p:nvSpPr>
        <p:spPr>
          <a:xfrm>
            <a:off x="715100" y="1666700"/>
            <a:ext cx="2131800" cy="73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a:t>
            </a:r>
            <a:r>
              <a:rPr lang="en"/>
              <a:t>imple </a:t>
            </a:r>
            <a:endParaRPr/>
          </a:p>
        </p:txBody>
      </p:sp>
      <p:sp>
        <p:nvSpPr>
          <p:cNvPr id="1331" name="Google Shape;1331;p225"/>
          <p:cNvSpPr txBox="1"/>
          <p:nvPr>
            <p:ph idx="3" type="subTitle"/>
          </p:nvPr>
        </p:nvSpPr>
        <p:spPr>
          <a:xfrm>
            <a:off x="3506151" y="2328775"/>
            <a:ext cx="2131800" cy="14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share photo/song pairings with others</a:t>
            </a:r>
            <a:endParaRPr sz="1800"/>
          </a:p>
        </p:txBody>
      </p:sp>
      <p:sp>
        <p:nvSpPr>
          <p:cNvPr id="1332" name="Google Shape;1332;p225"/>
          <p:cNvSpPr txBox="1"/>
          <p:nvPr>
            <p:ph idx="4" type="subTitle"/>
          </p:nvPr>
        </p:nvSpPr>
        <p:spPr>
          <a:xfrm>
            <a:off x="3506099" y="1666700"/>
            <a:ext cx="2131800" cy="73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a:t>
            </a:r>
            <a:r>
              <a:rPr lang="en"/>
              <a:t>oderate </a:t>
            </a:r>
            <a:endParaRPr/>
          </a:p>
        </p:txBody>
      </p:sp>
      <p:sp>
        <p:nvSpPr>
          <p:cNvPr id="1333" name="Google Shape;1333;p225"/>
          <p:cNvSpPr txBox="1"/>
          <p:nvPr>
            <p:ph idx="5" type="subTitle"/>
          </p:nvPr>
        </p:nvSpPr>
        <p:spPr>
          <a:xfrm>
            <a:off x="6297202" y="2328775"/>
            <a:ext cx="2131800" cy="14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curate people who can appear in your randomly generated photos</a:t>
            </a:r>
            <a:endParaRPr sz="1800"/>
          </a:p>
        </p:txBody>
      </p:sp>
      <p:sp>
        <p:nvSpPr>
          <p:cNvPr id="1334" name="Google Shape;1334;p225"/>
          <p:cNvSpPr txBox="1"/>
          <p:nvPr>
            <p:ph idx="6" type="subTitle"/>
          </p:nvPr>
        </p:nvSpPr>
        <p:spPr>
          <a:xfrm>
            <a:off x="6297200" y="1666700"/>
            <a:ext cx="2131800" cy="73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a:t>
            </a:r>
            <a:r>
              <a:rPr lang="en"/>
              <a:t>omplex </a:t>
            </a:r>
            <a:endParaRPr/>
          </a:p>
        </p:txBody>
      </p:sp>
      <p:pic>
        <p:nvPicPr>
          <p:cNvPr id="1335" name="Google Shape;1335;p225"/>
          <p:cNvPicPr preferRelativeResize="0"/>
          <p:nvPr/>
        </p:nvPicPr>
        <p:blipFill>
          <a:blip r:embed="rId3">
            <a:alphaModFix/>
          </a:blip>
          <a:stretch>
            <a:fillRect/>
          </a:stretch>
        </p:blipFill>
        <p:spPr>
          <a:xfrm>
            <a:off x="7897825" y="76200"/>
            <a:ext cx="1169975" cy="11699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9" name="Shape 1339"/>
        <p:cNvGrpSpPr/>
        <p:nvPr/>
      </p:nvGrpSpPr>
      <p:grpSpPr>
        <a:xfrm>
          <a:off x="0" y="0"/>
          <a:ext cx="0" cy="0"/>
          <a:chOff x="0" y="0"/>
          <a:chExt cx="0" cy="0"/>
        </a:xfrm>
      </p:grpSpPr>
      <p:sp>
        <p:nvSpPr>
          <p:cNvPr id="1340" name="Google Shape;1340;p226"/>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storyboards</a:t>
            </a:r>
            <a:endParaRPr/>
          </a:p>
        </p:txBody>
      </p:sp>
      <p:sp>
        <p:nvSpPr>
          <p:cNvPr id="1341" name="Google Shape;1341;p226"/>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06</a:t>
            </a:r>
            <a:endParaRPr/>
          </a:p>
        </p:txBody>
      </p:sp>
      <p:cxnSp>
        <p:nvCxnSpPr>
          <p:cNvPr id="1342" name="Google Shape;1342;p226">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28.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1346" name="Shape 1346"/>
        <p:cNvGrpSpPr/>
        <p:nvPr/>
      </p:nvGrpSpPr>
      <p:grpSpPr>
        <a:xfrm>
          <a:off x="0" y="0"/>
          <a:ext cx="0" cy="0"/>
          <a:chOff x="0" y="0"/>
          <a:chExt cx="0" cy="0"/>
        </a:xfrm>
      </p:grpSpPr>
      <p:pic>
        <p:nvPicPr>
          <p:cNvPr id="1347" name="Google Shape;1347;p227"/>
          <p:cNvPicPr preferRelativeResize="0"/>
          <p:nvPr/>
        </p:nvPicPr>
        <p:blipFill rotWithShape="1">
          <a:blip r:embed="rId3">
            <a:alphaModFix/>
          </a:blip>
          <a:srcRect l="83" r="4"/>
          <a:stretch/>
        </p:blipFill>
        <p:spPr>
          <a:xfrm>
            <a:off x="0" y="0"/>
            <a:ext cx="2122477" cy="5143498"/>
          </a:xfrm>
          <a:prstGeom prst="rect">
            <a:avLst/>
          </a:prstGeom>
          <a:noFill/>
          <a:ln>
            <a:noFill/>
          </a:ln>
        </p:spPr>
      </p:pic>
      <p:pic>
        <p:nvPicPr>
          <p:cNvPr id="1348" name="Google Shape;1348;p227"/>
          <p:cNvPicPr preferRelativeResize="0"/>
          <p:nvPr/>
        </p:nvPicPr>
        <p:blipFill rotWithShape="1">
          <a:blip r:embed="rId4">
            <a:alphaModFix/>
          </a:blip>
          <a:srcRect b="5"/>
          <a:stretch/>
        </p:blipFill>
        <p:spPr>
          <a:xfrm>
            <a:off x="3740550" y="-77300"/>
            <a:ext cx="3697925" cy="2672460"/>
          </a:xfrm>
          <a:prstGeom prst="rect">
            <a:avLst/>
          </a:prstGeom>
          <a:noFill/>
          <a:ln>
            <a:noFill/>
          </a:ln>
        </p:spPr>
      </p:pic>
      <p:pic>
        <p:nvPicPr>
          <p:cNvPr id="1349" name="Google Shape;1349;p227"/>
          <p:cNvPicPr preferRelativeResize="0"/>
          <p:nvPr/>
        </p:nvPicPr>
        <p:blipFill rotWithShape="1">
          <a:blip r:embed="rId5">
            <a:alphaModFix/>
          </a:blip>
          <a:srcRect l="7" t="30"/>
          <a:stretch/>
        </p:blipFill>
        <p:spPr>
          <a:xfrm>
            <a:off x="3740550" y="2595161"/>
            <a:ext cx="3518933" cy="2548339"/>
          </a:xfrm>
          <a:prstGeom prst="rect">
            <a:avLst/>
          </a:prstGeom>
          <a:noFill/>
          <a:ln>
            <a:noFill/>
          </a:ln>
        </p:spPr>
      </p:pic>
      <p:pic>
        <p:nvPicPr>
          <p:cNvPr id="1350" name="Google Shape;1350;p227"/>
          <p:cNvPicPr preferRelativeResize="0"/>
          <p:nvPr/>
        </p:nvPicPr>
        <p:blipFill>
          <a:blip r:embed="rId6">
            <a:alphaModFix/>
          </a:blip>
          <a:stretch>
            <a:fillRect/>
          </a:stretch>
        </p:blipFill>
        <p:spPr>
          <a:xfrm>
            <a:off x="882600" y="-143300"/>
            <a:ext cx="4143450" cy="3107575"/>
          </a:xfrm>
          <a:prstGeom prst="rect">
            <a:avLst/>
          </a:prstGeom>
          <a:noFill/>
          <a:ln>
            <a:noFill/>
          </a:ln>
        </p:spPr>
      </p:pic>
    </p:spTree>
  </p:cSld>
  <p:clrMapOvr>
    <a:masterClrMapping/>
  </p:clrMapOvr>
</p:sld>
</file>

<file path=ppt/slides/slide29.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1354" name="Shape 1354"/>
        <p:cNvGrpSpPr/>
        <p:nvPr/>
      </p:nvGrpSpPr>
      <p:grpSpPr>
        <a:xfrm>
          <a:off x="0" y="0"/>
          <a:ext cx="0" cy="0"/>
          <a:chOff x="0" y="0"/>
          <a:chExt cx="0" cy="0"/>
        </a:xfrm>
      </p:grpSpPr>
      <p:pic>
        <p:nvPicPr>
          <p:cNvPr id="1355" name="Google Shape;1355;p228"/>
          <p:cNvPicPr preferRelativeResize="0"/>
          <p:nvPr/>
        </p:nvPicPr>
        <p:blipFill rotWithShape="1">
          <a:blip r:embed="rId3">
            <a:alphaModFix/>
          </a:blip>
          <a:srcRect l="83" r="4"/>
          <a:stretch/>
        </p:blipFill>
        <p:spPr>
          <a:xfrm>
            <a:off x="0" y="0"/>
            <a:ext cx="2122477" cy="5143498"/>
          </a:xfrm>
          <a:prstGeom prst="rect">
            <a:avLst/>
          </a:prstGeom>
          <a:noFill/>
          <a:ln>
            <a:noFill/>
          </a:ln>
        </p:spPr>
      </p:pic>
      <p:pic>
        <p:nvPicPr>
          <p:cNvPr id="1356" name="Google Shape;1356;p228"/>
          <p:cNvPicPr preferRelativeResize="0"/>
          <p:nvPr/>
        </p:nvPicPr>
        <p:blipFill rotWithShape="1">
          <a:blip r:embed="rId4">
            <a:alphaModFix/>
          </a:blip>
          <a:srcRect t="27"/>
          <a:stretch/>
        </p:blipFill>
        <p:spPr>
          <a:xfrm>
            <a:off x="3646275" y="2585898"/>
            <a:ext cx="3778526" cy="2557602"/>
          </a:xfrm>
          <a:prstGeom prst="rect">
            <a:avLst/>
          </a:prstGeom>
          <a:noFill/>
          <a:ln>
            <a:noFill/>
          </a:ln>
        </p:spPr>
      </p:pic>
      <p:pic>
        <p:nvPicPr>
          <p:cNvPr id="1357" name="Google Shape;1357;p228"/>
          <p:cNvPicPr preferRelativeResize="0"/>
          <p:nvPr/>
        </p:nvPicPr>
        <p:blipFill rotWithShape="1">
          <a:blip r:embed="rId5">
            <a:alphaModFix/>
          </a:blip>
          <a:srcRect l="44" t="57"/>
          <a:stretch/>
        </p:blipFill>
        <p:spPr>
          <a:xfrm>
            <a:off x="3646275" y="0"/>
            <a:ext cx="3778526" cy="2660566"/>
          </a:xfrm>
          <a:prstGeom prst="rect">
            <a:avLst/>
          </a:prstGeom>
          <a:noFill/>
          <a:ln>
            <a:noFill/>
          </a:ln>
        </p:spPr>
      </p:pic>
      <p:pic>
        <p:nvPicPr>
          <p:cNvPr id="1358" name="Google Shape;1358;p228"/>
          <p:cNvPicPr preferRelativeResize="0"/>
          <p:nvPr/>
        </p:nvPicPr>
        <p:blipFill>
          <a:blip r:embed="rId6">
            <a:alphaModFix/>
          </a:blip>
          <a:stretch>
            <a:fillRect/>
          </a:stretch>
        </p:blipFill>
        <p:spPr>
          <a:xfrm>
            <a:off x="1200075" y="2694300"/>
            <a:ext cx="3310541" cy="24829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2" name="Shape 1362"/>
        <p:cNvGrpSpPr/>
        <p:nvPr/>
      </p:nvGrpSpPr>
      <p:grpSpPr>
        <a:xfrm>
          <a:off x="0" y="0"/>
          <a:ext cx="0" cy="0"/>
          <a:chOff x="0" y="0"/>
          <a:chExt cx="0" cy="0"/>
        </a:xfrm>
      </p:grpSpPr>
      <p:sp>
        <p:nvSpPr>
          <p:cNvPr id="1363" name="Google Shape;1363;p229"/>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t>
            </a:r>
            <a:r>
              <a:rPr lang="en"/>
              <a:t>oncept video!</a:t>
            </a:r>
            <a:endParaRPr/>
          </a:p>
        </p:txBody>
      </p:sp>
      <p:sp>
        <p:nvSpPr>
          <p:cNvPr id="1364" name="Google Shape;1364;p229"/>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07</a:t>
            </a:r>
            <a:endParaRPr/>
          </a:p>
        </p:txBody>
      </p:sp>
      <p:cxnSp>
        <p:nvCxnSpPr>
          <p:cNvPr id="1365" name="Google Shape;1365;p229">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9" name="Shape 1369"/>
        <p:cNvGrpSpPr/>
        <p:nvPr/>
      </p:nvGrpSpPr>
      <p:grpSpPr>
        <a:xfrm>
          <a:off x="0" y="0"/>
          <a:ext cx="0" cy="0"/>
          <a:chOff x="0" y="0"/>
          <a:chExt cx="0" cy="0"/>
        </a:xfrm>
      </p:grpSpPr>
      <p:sp>
        <p:nvSpPr>
          <p:cNvPr id="1370" name="Google Shape;1370;p230"/>
          <p:cNvSpPr txBox="1"/>
          <p:nvPr>
            <p:ph type="title"/>
          </p:nvPr>
        </p:nvSpPr>
        <p:spPr>
          <a:xfrm>
            <a:off x="715100" y="3068600"/>
            <a:ext cx="7713900" cy="153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click here</a:t>
            </a:r>
            <a:endParaRPr/>
          </a:p>
        </p:txBody>
      </p:sp>
      <p:sp>
        <p:nvSpPr>
          <p:cNvPr id="1371" name="Google Shape;1371;p230"/>
          <p:cNvSpPr txBox="1"/>
          <p:nvPr/>
        </p:nvSpPr>
        <p:spPr>
          <a:xfrm>
            <a:off x="3781925" y="4671400"/>
            <a:ext cx="52920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a:latin typeface="Albert Sans ExtraLight"/>
                <a:ea typeface="Albert Sans ExtraLight"/>
                <a:cs typeface="Albert Sans ExtraLight"/>
                <a:sym typeface="Albert Sans ExtraLight"/>
              </a:rPr>
              <a:t>https://www.youtube.com/watch?v=5TMvqe0hZgQ</a:t>
            </a:r>
            <a:endParaRPr>
              <a:latin typeface="Albert Sans ExtraLight"/>
              <a:ea typeface="Albert Sans ExtraLight"/>
              <a:cs typeface="Albert Sans ExtraLight"/>
              <a:sym typeface="Albert Sans ExtraLight"/>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Lead Funnel by Slidesgo">
  <a:themeElements>
    <a:clrScheme name="Simple Light">
      <a:dk1>
        <a:srgbClr val="15110E"/>
      </a:dk1>
      <a:lt1>
        <a:srgbClr val="FFFAF6"/>
      </a:lt1>
      <a:dk2>
        <a:srgbClr val="C2E5F5"/>
      </a:dk2>
      <a:lt2>
        <a:srgbClr val="5296B8"/>
      </a:lt2>
      <a:accent1>
        <a:srgbClr val="135669"/>
      </a:accent1>
      <a:accent2>
        <a:srgbClr val="FFFFFF"/>
      </a:accent2>
      <a:accent3>
        <a:srgbClr val="FFFFFF"/>
      </a:accent3>
      <a:accent4>
        <a:srgbClr val="FFFFFF"/>
      </a:accent4>
      <a:accent5>
        <a:srgbClr val="FFFFFF"/>
      </a:accent5>
      <a:accent6>
        <a:srgbClr val="FFFFFF"/>
      </a:accent6>
      <a:hlink>
        <a:srgbClr val="15110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Lead Funnel by Slidesgo">
  <a:themeElements>
    <a:clrScheme name="Simple Light">
      <a:dk1>
        <a:srgbClr val="15110E"/>
      </a:dk1>
      <a:lt1>
        <a:srgbClr val="FFFAF6"/>
      </a:lt1>
      <a:dk2>
        <a:srgbClr val="C2E5F5"/>
      </a:dk2>
      <a:lt2>
        <a:srgbClr val="5296B8"/>
      </a:lt2>
      <a:accent1>
        <a:srgbClr val="135669"/>
      </a:accent1>
      <a:accent2>
        <a:srgbClr val="FFFFFF"/>
      </a:accent2>
      <a:accent3>
        <a:srgbClr val="FFFFFF"/>
      </a:accent3>
      <a:accent4>
        <a:srgbClr val="FFFFFF"/>
      </a:accent4>
      <a:accent5>
        <a:srgbClr val="FFFFFF"/>
      </a:accent5>
      <a:accent6>
        <a:srgbClr val="FFFFFF"/>
      </a:accent6>
      <a:hlink>
        <a:srgbClr val="15110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Lead Funnel by Slidesgo">
  <a:themeElements>
    <a:clrScheme name="Simple Light">
      <a:dk1>
        <a:srgbClr val="15110E"/>
      </a:dk1>
      <a:lt1>
        <a:srgbClr val="FFFAF6"/>
      </a:lt1>
      <a:dk2>
        <a:srgbClr val="C2E5F5"/>
      </a:dk2>
      <a:lt2>
        <a:srgbClr val="5296B8"/>
      </a:lt2>
      <a:accent1>
        <a:srgbClr val="135669"/>
      </a:accent1>
      <a:accent2>
        <a:srgbClr val="FFFFFF"/>
      </a:accent2>
      <a:accent3>
        <a:srgbClr val="FFFFFF"/>
      </a:accent3>
      <a:accent4>
        <a:srgbClr val="FFFFFF"/>
      </a:accent4>
      <a:accent5>
        <a:srgbClr val="FFFFFF"/>
      </a:accent5>
      <a:accent6>
        <a:srgbClr val="FFFFFF"/>
      </a:accent6>
      <a:hlink>
        <a:srgbClr val="15110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Lead Funnel by Slidesgo">
  <a:themeElements>
    <a:clrScheme name="Simple Light">
      <a:dk1>
        <a:srgbClr val="15110E"/>
      </a:dk1>
      <a:lt1>
        <a:srgbClr val="FFFAF6"/>
      </a:lt1>
      <a:dk2>
        <a:srgbClr val="C2E5F5"/>
      </a:dk2>
      <a:lt2>
        <a:srgbClr val="5296B8"/>
      </a:lt2>
      <a:accent1>
        <a:srgbClr val="135669"/>
      </a:accent1>
      <a:accent2>
        <a:srgbClr val="FFFFFF"/>
      </a:accent2>
      <a:accent3>
        <a:srgbClr val="FFFFFF"/>
      </a:accent3>
      <a:accent4>
        <a:srgbClr val="FFFFFF"/>
      </a:accent4>
      <a:accent5>
        <a:srgbClr val="FFFFFF"/>
      </a:accent5>
      <a:accent6>
        <a:srgbClr val="FFFFFF"/>
      </a:accent6>
      <a:hlink>
        <a:srgbClr val="15110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Lead Funnel by Slidesgo">
  <a:themeElements>
    <a:clrScheme name="Simple Light">
      <a:dk1>
        <a:srgbClr val="15110E"/>
      </a:dk1>
      <a:lt1>
        <a:srgbClr val="FFFAF6"/>
      </a:lt1>
      <a:dk2>
        <a:srgbClr val="C2E5F5"/>
      </a:dk2>
      <a:lt2>
        <a:srgbClr val="5296B8"/>
      </a:lt2>
      <a:accent1>
        <a:srgbClr val="135669"/>
      </a:accent1>
      <a:accent2>
        <a:srgbClr val="FFFFFF"/>
      </a:accent2>
      <a:accent3>
        <a:srgbClr val="FFFFFF"/>
      </a:accent3>
      <a:accent4>
        <a:srgbClr val="FFFFFF"/>
      </a:accent4>
      <a:accent5>
        <a:srgbClr val="FFFFFF"/>
      </a:accent5>
      <a:accent6>
        <a:srgbClr val="FFFFFF"/>
      </a:accent6>
      <a:hlink>
        <a:srgbClr val="15110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Lead Funnel by Slidesgo">
  <a:themeElements>
    <a:clrScheme name="Simple Light">
      <a:dk1>
        <a:srgbClr val="15110E"/>
      </a:dk1>
      <a:lt1>
        <a:srgbClr val="FFFAF6"/>
      </a:lt1>
      <a:dk2>
        <a:srgbClr val="C2E5F5"/>
      </a:dk2>
      <a:lt2>
        <a:srgbClr val="5296B8"/>
      </a:lt2>
      <a:accent1>
        <a:srgbClr val="135669"/>
      </a:accent1>
      <a:accent2>
        <a:srgbClr val="FFFFFF"/>
      </a:accent2>
      <a:accent3>
        <a:srgbClr val="FFFFFF"/>
      </a:accent3>
      <a:accent4>
        <a:srgbClr val="FFFFFF"/>
      </a:accent4>
      <a:accent5>
        <a:srgbClr val="FFFFFF"/>
      </a:accent5>
      <a:accent6>
        <a:srgbClr val="FFFFFF"/>
      </a:accent6>
      <a:hlink>
        <a:srgbClr val="15110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1775581</vt:lpwstr>
  </property>
  <property fmtid="{D5CDD505-2E9C-101B-9397-08002B2CF9AE}" name="NXPowerLiteSettings" pid="3">
    <vt:lpwstr>F7000400038000</vt:lpwstr>
  </property>
  <property fmtid="{D5CDD505-2E9C-101B-9397-08002B2CF9AE}" name="NXPowerLiteVersion" pid="4">
    <vt:lpwstr>S10.0.0</vt:lpwstr>
  </property>
</Properties>
</file>