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9" r:id="rId4"/>
    <p:sldMasterId id="2147483720" r:id="rId5"/>
    <p:sldMasterId id="214748372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Lst>
  <p:sldSz cy="5143500" cx="9144000"/>
  <p:notesSz cx="6858000" cy="9144000"/>
  <p:embeddedFontLst>
    <p:embeddedFont>
      <p:font typeface="Alexandria Medium"/>
      <p:regular r:id="rId45"/>
      <p:bold r:id="rId46"/>
    </p:embeddedFont>
    <p:embeddedFont>
      <p:font typeface="Albert Sans ExtraLight"/>
      <p:regular r:id="rId47"/>
      <p:bold r:id="rId48"/>
      <p:italic r:id="rId49"/>
      <p:boldItalic r:id="rId50"/>
    </p:embeddedFont>
    <p:embeddedFont>
      <p:font typeface="Albert Sans Light"/>
      <p:regular r:id="rId51"/>
      <p:bold r:id="rId52"/>
      <p:italic r:id="rId53"/>
      <p:boldItalic r:id="rId54"/>
    </p:embeddedFont>
    <p:embeddedFont>
      <p:font typeface="Alexandria ExtraLight"/>
      <p:regular r:id="rId55"/>
      <p:bold r:id="rId56"/>
    </p:embeddedFont>
    <p:embeddedFont>
      <p:font typeface="Alexandria SemiBold"/>
      <p:regular r:id="rId57"/>
      <p:bold r:id="rId58"/>
    </p:embeddedFont>
    <p:embeddedFont>
      <p:font typeface="Albert Sans"/>
      <p:regular r:id="rId59"/>
      <p:bold r:id="rId60"/>
      <p:italic r:id="rId61"/>
      <p:boldItalic r:id="rId62"/>
    </p:embeddedFont>
    <p:embeddedFont>
      <p:font typeface="Alexandria"/>
      <p:regular r:id="rId63"/>
      <p:bold r:id="rId6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font" Target="fonts/AlexandriaMedium-bold.fntdata"/><Relationship Id="rId45" Type="http://schemas.openxmlformats.org/officeDocument/2006/relationships/font" Target="fonts/AlexandriaMedium-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font" Target="fonts/AlbertSansExtraLight-bold.fntdata"/><Relationship Id="rId47" Type="http://schemas.openxmlformats.org/officeDocument/2006/relationships/font" Target="fonts/AlbertSansExtraLight-regular.fntdata"/><Relationship Id="rId49" Type="http://schemas.openxmlformats.org/officeDocument/2006/relationships/font" Target="fonts/AlbertSansExtraLight-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AlbertSans-boldItalic.fntdata"/><Relationship Id="rId61" Type="http://schemas.openxmlformats.org/officeDocument/2006/relationships/font" Target="fonts/AlbertSans-italic.fntdata"/><Relationship Id="rId20" Type="http://schemas.openxmlformats.org/officeDocument/2006/relationships/slide" Target="slides/slide13.xml"/><Relationship Id="rId64" Type="http://schemas.openxmlformats.org/officeDocument/2006/relationships/font" Target="fonts/Alexandria-bold.fntdata"/><Relationship Id="rId63" Type="http://schemas.openxmlformats.org/officeDocument/2006/relationships/font" Target="fonts/Alexandria-regular.fntdata"/><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60" Type="http://schemas.openxmlformats.org/officeDocument/2006/relationships/font" Target="fonts/AlbertSans-bold.fntdata"/><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AlbertSansLight-regular.fntdata"/><Relationship Id="rId50" Type="http://schemas.openxmlformats.org/officeDocument/2006/relationships/font" Target="fonts/AlbertSansExtraLight-boldItalic.fntdata"/><Relationship Id="rId53" Type="http://schemas.openxmlformats.org/officeDocument/2006/relationships/font" Target="fonts/AlbertSansLight-italic.fntdata"/><Relationship Id="rId52" Type="http://schemas.openxmlformats.org/officeDocument/2006/relationships/font" Target="fonts/AlbertSansLight-bold.fntdata"/><Relationship Id="rId11" Type="http://schemas.openxmlformats.org/officeDocument/2006/relationships/slide" Target="slides/slide4.xml"/><Relationship Id="rId55" Type="http://schemas.openxmlformats.org/officeDocument/2006/relationships/font" Target="fonts/AlexandriaExtraLight-regular.fntdata"/><Relationship Id="rId10" Type="http://schemas.openxmlformats.org/officeDocument/2006/relationships/slide" Target="slides/slide3.xml"/><Relationship Id="rId54" Type="http://schemas.openxmlformats.org/officeDocument/2006/relationships/font" Target="fonts/AlbertSansLight-boldItalic.fntdata"/><Relationship Id="rId13" Type="http://schemas.openxmlformats.org/officeDocument/2006/relationships/slide" Target="slides/slide6.xml"/><Relationship Id="rId57" Type="http://schemas.openxmlformats.org/officeDocument/2006/relationships/font" Target="fonts/AlexandriaSemiBold-regular.fntdata"/><Relationship Id="rId12" Type="http://schemas.openxmlformats.org/officeDocument/2006/relationships/slide" Target="slides/slide5.xml"/><Relationship Id="rId56" Type="http://schemas.openxmlformats.org/officeDocument/2006/relationships/font" Target="fonts/AlexandriaExtraLight-bold.fntdata"/><Relationship Id="rId15" Type="http://schemas.openxmlformats.org/officeDocument/2006/relationships/slide" Target="slides/slide8.xml"/><Relationship Id="rId59" Type="http://schemas.openxmlformats.org/officeDocument/2006/relationships/font" Target="fonts/AlbertSans-regular.fntdata"/><Relationship Id="rId14" Type="http://schemas.openxmlformats.org/officeDocument/2006/relationships/slide" Target="slides/slide7.xml"/><Relationship Id="rId58" Type="http://schemas.openxmlformats.org/officeDocument/2006/relationships/font" Target="fonts/AlexandriaSemiBold-bold.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25d11c7cc66_0_5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25d11c7cc66_0_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25d11c7cc66_0_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25d11c7cc66_0_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25d11c7cc66_0_5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25d11c7cc66_0_5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25d11c7cc66_0_7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25d11c7cc66_0_7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25e6351077b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25e6351077b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25e6351077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25e6351077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25e6351077b_0_4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25e6351077b_0_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25e6351077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25e6351077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25d11c7cc66_0_7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25d11c7cc66_0_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25d11c7cc66_0_9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25d11c7cc66_0_9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Simple (pair songs to photos): This is the most common task a user will accomplish, choosing a song that matches the photo generated by the app. </a:t>
            </a:r>
            <a:endParaRPr/>
          </a:p>
          <a:p>
            <a:pPr indent="0" lvl="0" marL="0" rtl="0" algn="l">
              <a:spcBef>
                <a:spcPts val="0"/>
              </a:spcBef>
              <a:spcAft>
                <a:spcPts val="0"/>
              </a:spcAft>
              <a:buNone/>
            </a:pPr>
            <a:r>
              <a:rPr lang="en"/>
              <a:t>Moderate (rediscover old memories): This task is secondary to the simple task as users will engage with rediscovery secondary to creating the photo-song pairings. We changed this task to focus more on the goal of encouraging users to reflect.</a:t>
            </a:r>
            <a:endParaRPr/>
          </a:p>
          <a:p>
            <a:pPr indent="0" lvl="0" marL="0" rtl="0" algn="l">
              <a:spcBef>
                <a:spcPts val="0"/>
              </a:spcBef>
              <a:spcAft>
                <a:spcPts val="0"/>
              </a:spcAft>
              <a:buNone/>
            </a:pPr>
            <a:r>
              <a:rPr lang="en"/>
              <a:t>Complex (share photo/song pairings with others): </a:t>
            </a:r>
            <a:r>
              <a:rPr lang="en">
                <a:solidFill>
                  <a:schemeClr val="dk1"/>
                </a:solidFill>
              </a:rPr>
              <a:t>This was previously “curate people who can appear in your randomly generated photos”. We changed it to what was previously our moderate task since, relative to our new set of tasks, sharing photo-song pairings is a task the user will complete the least.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25d11c7cc66_0_7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4" name="Google Shape;504;g25d11c7cc66_0_7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25e6351077b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25e6351077b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25e6351077b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25e6351077b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2969aac6265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2969aac6265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297e5118e24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297e5118e24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25d11c7cc66_0_7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25d11c7cc66_0_7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25e91425ef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2" name="Google Shape;552;g25e91425ef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25e91425efd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25e91425efd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25e91425efd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25e91425efd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297e5118e24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297e5118e24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297e5118e24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297e5118e24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297e5118e24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6" name="Google Shape;596;g297e5118e24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26049d274b1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26049d274b1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297e5118e24_2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297e5118e24_2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26049d274b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26049d274b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25d11c7cc66_0_7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3" name="Google Shape;633;g25d11c7cc66_0_7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297e5118e2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0" name="Google Shape;640;g297e5118e2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297e5118e24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297e5118e24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297e5118e24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297e5118e24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25d11c7cc66_0_1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1" name="Google Shape;721;g25d11c7cc66_0_1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2602a7220c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2602a7220c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g2602a7220c5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1" name="Google Shape;741;g2602a7220c5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25e91425efd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7" name="Google Shape;747;g25e91425efd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25e91425efd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25e91425efd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25d11c7cc66_0_1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8" name="Google Shape;768;g25d11c7cc66_0_1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297e5118e24_3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5" name="Google Shape;775;g297e5118e24_3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25d11c7cc66_0_1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1" name="Google Shape;781;g25d11c7cc66_0_1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1"/>
        </a:solidFill>
      </p:bgPr>
    </p:bg>
    <p:spTree>
      <p:nvGrpSpPr>
        <p:cNvPr id="53" name="Shape 53"/>
        <p:cNvGrpSpPr/>
        <p:nvPr/>
      </p:nvGrpSpPr>
      <p:grpSpPr>
        <a:xfrm>
          <a:off x="0" y="0"/>
          <a:ext cx="0" cy="0"/>
          <a:chOff x="0" y="0"/>
          <a:chExt cx="0" cy="0"/>
        </a:xfrm>
      </p:grpSpPr>
      <p:pic>
        <p:nvPicPr>
          <p:cNvPr id="54" name="Google Shape;54;p14"/>
          <p:cNvPicPr preferRelativeResize="0"/>
          <p:nvPr/>
        </p:nvPicPr>
        <p:blipFill rotWithShape="1">
          <a:blip r:embed="rId2">
            <a:alphaModFix/>
          </a:blip>
          <a:srcRect b="-6811" l="-55210" r="55209" t="50562"/>
          <a:stretch/>
        </p:blipFill>
        <p:spPr>
          <a:xfrm rot="10800000">
            <a:off x="0" y="0"/>
            <a:ext cx="9144000" cy="5143500"/>
          </a:xfrm>
          <a:prstGeom prst="rect">
            <a:avLst/>
          </a:prstGeom>
          <a:noFill/>
          <a:ln>
            <a:noFill/>
          </a:ln>
        </p:spPr>
      </p:pic>
      <p:pic>
        <p:nvPicPr>
          <p:cNvPr id="55" name="Google Shape;55;p14"/>
          <p:cNvPicPr preferRelativeResize="0"/>
          <p:nvPr/>
        </p:nvPicPr>
        <p:blipFill rotWithShape="1">
          <a:blip r:embed="rId2">
            <a:alphaModFix/>
          </a:blip>
          <a:srcRect b="2272" l="-19689" r="19690" t="41478"/>
          <a:stretch/>
        </p:blipFill>
        <p:spPr>
          <a:xfrm>
            <a:off x="0" y="0"/>
            <a:ext cx="9144000" cy="5143500"/>
          </a:xfrm>
          <a:prstGeom prst="rect">
            <a:avLst/>
          </a:prstGeom>
          <a:noFill/>
          <a:ln>
            <a:noFill/>
          </a:ln>
        </p:spPr>
      </p:pic>
      <p:sp>
        <p:nvSpPr>
          <p:cNvPr id="56" name="Google Shape;56;p14"/>
          <p:cNvSpPr txBox="1"/>
          <p:nvPr>
            <p:ph type="ctrTitle"/>
          </p:nvPr>
        </p:nvSpPr>
        <p:spPr>
          <a:xfrm>
            <a:off x="711750" y="1958600"/>
            <a:ext cx="4280100" cy="2649900"/>
          </a:xfrm>
          <a:prstGeom prst="rect">
            <a:avLst/>
          </a:prstGeom>
        </p:spPr>
        <p:txBody>
          <a:bodyPr anchorCtr="0" anchor="t" bIns="91425" lIns="91425" spcFirstLastPara="1" rIns="91425" wrap="square" tIns="91425">
            <a:noAutofit/>
          </a:bodyPr>
          <a:lstStyle>
            <a:lvl1pPr lvl="0" rtl="0">
              <a:lnSpc>
                <a:spcPct val="90000"/>
              </a:lnSpc>
              <a:spcBef>
                <a:spcPts val="0"/>
              </a:spcBef>
              <a:spcAft>
                <a:spcPts val="0"/>
              </a:spcAft>
              <a:buSzPts val="5200"/>
              <a:buNone/>
              <a:defRPr sz="9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7" name="Google Shape;57;p14"/>
          <p:cNvSpPr txBox="1"/>
          <p:nvPr>
            <p:ph idx="1" type="subTitle"/>
          </p:nvPr>
        </p:nvSpPr>
        <p:spPr>
          <a:xfrm>
            <a:off x="4572000" y="535000"/>
            <a:ext cx="3860400" cy="388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200"/>
              <a:buNone/>
              <a:defRPr sz="14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lt1"/>
        </a:solidFill>
      </p:bgPr>
    </p:bg>
    <p:spTree>
      <p:nvGrpSpPr>
        <p:cNvPr id="58" name="Shape 58"/>
        <p:cNvGrpSpPr/>
        <p:nvPr/>
      </p:nvGrpSpPr>
      <p:grpSpPr>
        <a:xfrm>
          <a:off x="0" y="0"/>
          <a:ext cx="0" cy="0"/>
          <a:chOff x="0" y="0"/>
          <a:chExt cx="0" cy="0"/>
        </a:xfrm>
      </p:grpSpPr>
      <p:pic>
        <p:nvPicPr>
          <p:cNvPr id="59" name="Google Shape;59;p15"/>
          <p:cNvPicPr preferRelativeResize="0"/>
          <p:nvPr/>
        </p:nvPicPr>
        <p:blipFill rotWithShape="1">
          <a:blip r:embed="rId2">
            <a:alphaModFix/>
          </a:blip>
          <a:srcRect b="-6811" l="-55210" r="55209" t="50562"/>
          <a:stretch/>
        </p:blipFill>
        <p:spPr>
          <a:xfrm flipH="1">
            <a:off x="0" y="0"/>
            <a:ext cx="9144000" cy="5143500"/>
          </a:xfrm>
          <a:prstGeom prst="rect">
            <a:avLst/>
          </a:prstGeom>
          <a:noFill/>
          <a:ln>
            <a:noFill/>
          </a:ln>
        </p:spPr>
      </p:pic>
      <p:pic>
        <p:nvPicPr>
          <p:cNvPr id="60" name="Google Shape;60;p15"/>
          <p:cNvPicPr preferRelativeResize="0"/>
          <p:nvPr/>
        </p:nvPicPr>
        <p:blipFill rotWithShape="1">
          <a:blip r:embed="rId3">
            <a:alphaModFix/>
          </a:blip>
          <a:srcRect b="-40" l="36283" r="-6" t="30"/>
          <a:stretch/>
        </p:blipFill>
        <p:spPr>
          <a:xfrm rot="10800000">
            <a:off x="5864950" y="-3275"/>
            <a:ext cx="3279050" cy="5146775"/>
          </a:xfrm>
          <a:prstGeom prst="rect">
            <a:avLst/>
          </a:prstGeom>
          <a:noFill/>
          <a:ln>
            <a:noFill/>
          </a:ln>
        </p:spPr>
      </p:pic>
      <p:sp>
        <p:nvSpPr>
          <p:cNvPr id="61" name="Google Shape;61;p15"/>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7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2" name="Google Shape;62;p15"/>
          <p:cNvSpPr txBox="1"/>
          <p:nvPr>
            <p:ph hasCustomPrompt="1" idx="2" type="title"/>
          </p:nvPr>
        </p:nvSpPr>
        <p:spPr>
          <a:xfrm>
            <a:off x="715100" y="2074250"/>
            <a:ext cx="7708800" cy="12537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2"/>
              </a:buClr>
              <a:buSzPts val="6000"/>
              <a:buNone/>
              <a:defRPr sz="7000">
                <a:solidFill>
                  <a:schemeClr val="lt2"/>
                </a:solidFill>
              </a:defRPr>
            </a:lvl1pPr>
            <a:lvl2pPr lvl="1" rtl="0" algn="ctr">
              <a:spcBef>
                <a:spcPts val="0"/>
              </a:spcBef>
              <a:spcAft>
                <a:spcPts val="0"/>
              </a:spcAft>
              <a:buClr>
                <a:schemeClr val="lt2"/>
              </a:buClr>
              <a:buSzPts val="6000"/>
              <a:buNone/>
              <a:defRPr sz="6000">
                <a:solidFill>
                  <a:schemeClr val="lt2"/>
                </a:solidFill>
              </a:defRPr>
            </a:lvl2pPr>
            <a:lvl3pPr lvl="2" rtl="0" algn="ctr">
              <a:spcBef>
                <a:spcPts val="0"/>
              </a:spcBef>
              <a:spcAft>
                <a:spcPts val="0"/>
              </a:spcAft>
              <a:buClr>
                <a:schemeClr val="lt2"/>
              </a:buClr>
              <a:buSzPts val="6000"/>
              <a:buNone/>
              <a:defRPr sz="6000">
                <a:solidFill>
                  <a:schemeClr val="lt2"/>
                </a:solidFill>
              </a:defRPr>
            </a:lvl3pPr>
            <a:lvl4pPr lvl="3" rtl="0" algn="ctr">
              <a:spcBef>
                <a:spcPts val="0"/>
              </a:spcBef>
              <a:spcAft>
                <a:spcPts val="0"/>
              </a:spcAft>
              <a:buClr>
                <a:schemeClr val="lt2"/>
              </a:buClr>
              <a:buSzPts val="6000"/>
              <a:buNone/>
              <a:defRPr sz="6000">
                <a:solidFill>
                  <a:schemeClr val="lt2"/>
                </a:solidFill>
              </a:defRPr>
            </a:lvl4pPr>
            <a:lvl5pPr lvl="4" rtl="0" algn="ctr">
              <a:spcBef>
                <a:spcPts val="0"/>
              </a:spcBef>
              <a:spcAft>
                <a:spcPts val="0"/>
              </a:spcAft>
              <a:buClr>
                <a:schemeClr val="lt2"/>
              </a:buClr>
              <a:buSzPts val="6000"/>
              <a:buNone/>
              <a:defRPr sz="6000">
                <a:solidFill>
                  <a:schemeClr val="lt2"/>
                </a:solidFill>
              </a:defRPr>
            </a:lvl5pPr>
            <a:lvl6pPr lvl="5" rtl="0" algn="ctr">
              <a:spcBef>
                <a:spcPts val="0"/>
              </a:spcBef>
              <a:spcAft>
                <a:spcPts val="0"/>
              </a:spcAft>
              <a:buClr>
                <a:schemeClr val="lt2"/>
              </a:buClr>
              <a:buSzPts val="6000"/>
              <a:buNone/>
              <a:defRPr sz="6000">
                <a:solidFill>
                  <a:schemeClr val="lt2"/>
                </a:solidFill>
              </a:defRPr>
            </a:lvl6pPr>
            <a:lvl7pPr lvl="6" rtl="0" algn="ctr">
              <a:spcBef>
                <a:spcPts val="0"/>
              </a:spcBef>
              <a:spcAft>
                <a:spcPts val="0"/>
              </a:spcAft>
              <a:buClr>
                <a:schemeClr val="lt2"/>
              </a:buClr>
              <a:buSzPts val="6000"/>
              <a:buNone/>
              <a:defRPr sz="6000">
                <a:solidFill>
                  <a:schemeClr val="lt2"/>
                </a:solidFill>
              </a:defRPr>
            </a:lvl7pPr>
            <a:lvl8pPr lvl="7" rtl="0" algn="ctr">
              <a:spcBef>
                <a:spcPts val="0"/>
              </a:spcBef>
              <a:spcAft>
                <a:spcPts val="0"/>
              </a:spcAft>
              <a:buClr>
                <a:schemeClr val="lt2"/>
              </a:buClr>
              <a:buSzPts val="6000"/>
              <a:buNone/>
              <a:defRPr sz="6000">
                <a:solidFill>
                  <a:schemeClr val="lt2"/>
                </a:solidFill>
              </a:defRPr>
            </a:lvl8pPr>
            <a:lvl9pPr lvl="8" rtl="0" algn="ctr">
              <a:spcBef>
                <a:spcPts val="0"/>
              </a:spcBef>
              <a:spcAft>
                <a:spcPts val="0"/>
              </a:spcAft>
              <a:buClr>
                <a:schemeClr val="lt2"/>
              </a:buClr>
              <a:buSzPts val="6000"/>
              <a:buNone/>
              <a:defRPr sz="6000">
                <a:solidFill>
                  <a:schemeClr val="lt2"/>
                </a:solidFill>
              </a:defRPr>
            </a:lvl9pPr>
          </a:lstStyle>
          <a:p>
            <a:r>
              <a:t>xx%</a:t>
            </a:r>
          </a:p>
        </p:txBody>
      </p:sp>
      <p:sp>
        <p:nvSpPr>
          <p:cNvPr id="63" name="Google Shape;63;p15"/>
          <p:cNvSpPr txBox="1"/>
          <p:nvPr>
            <p:ph idx="1" type="subTitle"/>
          </p:nvPr>
        </p:nvSpPr>
        <p:spPr>
          <a:xfrm>
            <a:off x="4572000" y="535000"/>
            <a:ext cx="3856800" cy="38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lt1"/>
        </a:solidFill>
      </p:bgPr>
    </p:bg>
    <p:spTree>
      <p:nvGrpSpPr>
        <p:cNvPr id="64" name="Shape 64"/>
        <p:cNvGrpSpPr/>
        <p:nvPr/>
      </p:nvGrpSpPr>
      <p:grpSpPr>
        <a:xfrm>
          <a:off x="0" y="0"/>
          <a:ext cx="0" cy="0"/>
          <a:chOff x="0" y="0"/>
          <a:chExt cx="0" cy="0"/>
        </a:xfrm>
      </p:grpSpPr>
      <p:pic>
        <p:nvPicPr>
          <p:cNvPr id="65" name="Google Shape;65;p16"/>
          <p:cNvPicPr preferRelativeResize="0"/>
          <p:nvPr/>
        </p:nvPicPr>
        <p:blipFill rotWithShape="1">
          <a:blip r:embed="rId2">
            <a:alphaModFix/>
          </a:blip>
          <a:srcRect b="41635" l="174697" r="177064" t="-83399"/>
          <a:stretch/>
        </p:blipFill>
        <p:spPr>
          <a:xfrm>
            <a:off x="1325" y="-1637"/>
            <a:ext cx="9141450" cy="5146775"/>
          </a:xfrm>
          <a:prstGeom prst="rect">
            <a:avLst/>
          </a:prstGeom>
          <a:noFill/>
          <a:ln>
            <a:noFill/>
          </a:ln>
        </p:spPr>
      </p:pic>
      <p:sp>
        <p:nvSpPr>
          <p:cNvPr id="66" name="Google Shape;66;p16"/>
          <p:cNvSpPr txBox="1"/>
          <p:nvPr>
            <p:ph type="title"/>
          </p:nvPr>
        </p:nvSpPr>
        <p:spPr>
          <a:xfrm>
            <a:off x="715100" y="535000"/>
            <a:ext cx="3856800" cy="9489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67" name="Google Shape;67;p16"/>
          <p:cNvSpPr txBox="1"/>
          <p:nvPr>
            <p:ph idx="1" type="body"/>
          </p:nvPr>
        </p:nvSpPr>
        <p:spPr>
          <a:xfrm>
            <a:off x="715100" y="1636300"/>
            <a:ext cx="3856800" cy="18948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
        <p:nvSpPr>
          <p:cNvPr id="68" name="Google Shape;68;p16"/>
          <p:cNvSpPr/>
          <p:nvPr>
            <p:ph idx="2" type="pic"/>
          </p:nvPr>
        </p:nvSpPr>
        <p:spPr>
          <a:xfrm>
            <a:off x="5715175" y="75"/>
            <a:ext cx="3429000" cy="5143500"/>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lt1"/>
        </a:solidFill>
      </p:bgPr>
    </p:bg>
    <p:spTree>
      <p:nvGrpSpPr>
        <p:cNvPr id="69" name="Shape 69"/>
        <p:cNvGrpSpPr/>
        <p:nvPr/>
      </p:nvGrpSpPr>
      <p:grpSpPr>
        <a:xfrm>
          <a:off x="0" y="0"/>
          <a:ext cx="0" cy="0"/>
          <a:chOff x="0" y="0"/>
          <a:chExt cx="0" cy="0"/>
        </a:xfrm>
      </p:grpSpPr>
      <p:pic>
        <p:nvPicPr>
          <p:cNvPr id="70" name="Google Shape;70;p17"/>
          <p:cNvPicPr preferRelativeResize="0"/>
          <p:nvPr/>
        </p:nvPicPr>
        <p:blipFill rotWithShape="1">
          <a:blip r:embed="rId2">
            <a:alphaModFix/>
          </a:blip>
          <a:srcRect b="-6811" l="-55210" r="55209" t="50562"/>
          <a:stretch/>
        </p:blipFill>
        <p:spPr>
          <a:xfrm rot="10800000">
            <a:off x="0" y="0"/>
            <a:ext cx="9144000" cy="5143500"/>
          </a:xfrm>
          <a:prstGeom prst="rect">
            <a:avLst/>
          </a:prstGeom>
          <a:noFill/>
          <a:ln>
            <a:noFill/>
          </a:ln>
        </p:spPr>
      </p:pic>
      <p:sp>
        <p:nvSpPr>
          <p:cNvPr id="71" name="Google Shape;71;p17"/>
          <p:cNvSpPr txBox="1"/>
          <p:nvPr>
            <p:ph idx="1" type="subTitle"/>
          </p:nvPr>
        </p:nvSpPr>
        <p:spPr>
          <a:xfrm>
            <a:off x="1189750" y="1742900"/>
            <a:ext cx="2907600" cy="217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72" name="Google Shape;72;p17"/>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73" name="Google Shape;73;p17"/>
          <p:cNvSpPr txBox="1"/>
          <p:nvPr>
            <p:ph idx="2" type="subTitle"/>
          </p:nvPr>
        </p:nvSpPr>
        <p:spPr>
          <a:xfrm>
            <a:off x="5046650" y="1742900"/>
            <a:ext cx="2907600" cy="217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lt1"/>
        </a:solidFill>
      </p:bgPr>
    </p:bg>
    <p:spTree>
      <p:nvGrpSpPr>
        <p:cNvPr id="74" name="Shape 74"/>
        <p:cNvGrpSpPr/>
        <p:nvPr/>
      </p:nvGrpSpPr>
      <p:grpSpPr>
        <a:xfrm>
          <a:off x="0" y="0"/>
          <a:ext cx="0" cy="0"/>
          <a:chOff x="0" y="0"/>
          <a:chExt cx="0" cy="0"/>
        </a:xfrm>
      </p:grpSpPr>
      <p:pic>
        <p:nvPicPr>
          <p:cNvPr id="75" name="Google Shape;75;p18"/>
          <p:cNvPicPr preferRelativeResize="0"/>
          <p:nvPr/>
        </p:nvPicPr>
        <p:blipFill rotWithShape="1">
          <a:blip r:embed="rId2">
            <a:alphaModFix/>
          </a:blip>
          <a:srcRect b="47851" l="104756" r="280062" t="-108210"/>
          <a:stretch/>
        </p:blipFill>
        <p:spPr>
          <a:xfrm rot="10800000">
            <a:off x="1325" y="-1637"/>
            <a:ext cx="9141450" cy="5146775"/>
          </a:xfrm>
          <a:prstGeom prst="rect">
            <a:avLst/>
          </a:prstGeom>
          <a:noFill/>
          <a:ln>
            <a:noFill/>
          </a:ln>
        </p:spPr>
      </p:pic>
      <p:sp>
        <p:nvSpPr>
          <p:cNvPr id="76" name="Google Shape;76;p18"/>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lt1"/>
        </a:solidFill>
      </p:bgPr>
    </p:bg>
    <p:spTree>
      <p:nvGrpSpPr>
        <p:cNvPr id="77" name="Shape 77"/>
        <p:cNvGrpSpPr/>
        <p:nvPr/>
      </p:nvGrpSpPr>
      <p:grpSpPr>
        <a:xfrm>
          <a:off x="0" y="0"/>
          <a:ext cx="0" cy="0"/>
          <a:chOff x="0" y="0"/>
          <a:chExt cx="0" cy="0"/>
        </a:xfrm>
      </p:grpSpPr>
      <p:pic>
        <p:nvPicPr>
          <p:cNvPr id="78" name="Google Shape;78;p19"/>
          <p:cNvPicPr preferRelativeResize="0"/>
          <p:nvPr/>
        </p:nvPicPr>
        <p:blipFill rotWithShape="1">
          <a:blip r:embed="rId2">
            <a:alphaModFix/>
          </a:blip>
          <a:srcRect b="34585" l="130683" r="175247" t="-50527"/>
          <a:stretch/>
        </p:blipFill>
        <p:spPr>
          <a:xfrm>
            <a:off x="1325" y="-1637"/>
            <a:ext cx="9141450" cy="5146775"/>
          </a:xfrm>
          <a:prstGeom prst="rect">
            <a:avLst/>
          </a:prstGeom>
          <a:noFill/>
          <a:ln>
            <a:noFill/>
          </a:ln>
        </p:spPr>
      </p:pic>
      <p:sp>
        <p:nvSpPr>
          <p:cNvPr id="79" name="Google Shape;79;p19"/>
          <p:cNvSpPr txBox="1"/>
          <p:nvPr>
            <p:ph type="title"/>
          </p:nvPr>
        </p:nvSpPr>
        <p:spPr>
          <a:xfrm>
            <a:off x="715100" y="535000"/>
            <a:ext cx="3856800" cy="9540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80" name="Google Shape;80;p19"/>
          <p:cNvSpPr txBox="1"/>
          <p:nvPr>
            <p:ph idx="1" type="body"/>
          </p:nvPr>
        </p:nvSpPr>
        <p:spPr>
          <a:xfrm>
            <a:off x="715100" y="1641400"/>
            <a:ext cx="3856800" cy="7263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
        <p:nvSpPr>
          <p:cNvPr id="81" name="Google Shape;81;p19"/>
          <p:cNvSpPr/>
          <p:nvPr>
            <p:ph idx="2" type="pic"/>
          </p:nvPr>
        </p:nvSpPr>
        <p:spPr>
          <a:xfrm>
            <a:off x="5714900" y="-75"/>
            <a:ext cx="3429000" cy="5143500"/>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1"/>
        </a:solidFill>
      </p:bgPr>
    </p:bg>
    <p:spTree>
      <p:nvGrpSpPr>
        <p:cNvPr id="82" name="Shape 82"/>
        <p:cNvGrpSpPr/>
        <p:nvPr/>
      </p:nvGrpSpPr>
      <p:grpSpPr>
        <a:xfrm>
          <a:off x="0" y="0"/>
          <a:ext cx="0" cy="0"/>
          <a:chOff x="0" y="0"/>
          <a:chExt cx="0" cy="0"/>
        </a:xfrm>
      </p:grpSpPr>
      <p:pic>
        <p:nvPicPr>
          <p:cNvPr id="83" name="Google Shape;83;p20"/>
          <p:cNvPicPr preferRelativeResize="0"/>
          <p:nvPr/>
        </p:nvPicPr>
        <p:blipFill rotWithShape="1">
          <a:blip r:embed="rId2">
            <a:alphaModFix/>
          </a:blip>
          <a:srcRect b="2272" l="-19689" r="19690" t="41478"/>
          <a:stretch/>
        </p:blipFill>
        <p:spPr>
          <a:xfrm>
            <a:off x="0" y="0"/>
            <a:ext cx="9144000" cy="5143500"/>
          </a:xfrm>
          <a:prstGeom prst="rect">
            <a:avLst/>
          </a:prstGeom>
          <a:noFill/>
          <a:ln>
            <a:noFill/>
          </a:ln>
        </p:spPr>
      </p:pic>
      <p:sp>
        <p:nvSpPr>
          <p:cNvPr id="84" name="Google Shape;84;p20"/>
          <p:cNvSpPr txBox="1"/>
          <p:nvPr>
            <p:ph type="title"/>
          </p:nvPr>
        </p:nvSpPr>
        <p:spPr>
          <a:xfrm>
            <a:off x="715100" y="535000"/>
            <a:ext cx="7713900" cy="2317200"/>
          </a:xfrm>
          <a:prstGeom prst="rect">
            <a:avLst/>
          </a:prstGeom>
        </p:spPr>
        <p:txBody>
          <a:bodyPr anchorCtr="0" anchor="t" bIns="91425" lIns="91425" spcFirstLastPara="1" rIns="91425" wrap="square" tIns="91425">
            <a:noAutofit/>
          </a:bodyPr>
          <a:lstStyle>
            <a:lvl1pPr lvl="0" rtl="0">
              <a:spcBef>
                <a:spcPts val="0"/>
              </a:spcBef>
              <a:spcAft>
                <a:spcPts val="0"/>
              </a:spcAft>
              <a:buSzPts val="6000"/>
              <a:buNone/>
              <a:defRPr sz="7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lt1"/>
        </a:solidFill>
      </p:bgPr>
    </p:bg>
    <p:spTree>
      <p:nvGrpSpPr>
        <p:cNvPr id="85" name="Shape 85"/>
        <p:cNvGrpSpPr/>
        <p:nvPr/>
      </p:nvGrpSpPr>
      <p:grpSpPr>
        <a:xfrm>
          <a:off x="0" y="0"/>
          <a:ext cx="0" cy="0"/>
          <a:chOff x="0" y="0"/>
          <a:chExt cx="0" cy="0"/>
        </a:xfrm>
      </p:grpSpPr>
      <p:pic>
        <p:nvPicPr>
          <p:cNvPr id="86" name="Google Shape;86;p21"/>
          <p:cNvPicPr preferRelativeResize="0"/>
          <p:nvPr/>
        </p:nvPicPr>
        <p:blipFill rotWithShape="1">
          <a:blip r:embed="rId2">
            <a:alphaModFix/>
          </a:blip>
          <a:srcRect b="-26994" l="7043" r="-48486" t="47434"/>
          <a:stretch/>
        </p:blipFill>
        <p:spPr>
          <a:xfrm flipH="1" rot="10800000">
            <a:off x="-12" y="-2285"/>
            <a:ext cx="9144000" cy="5148070"/>
          </a:xfrm>
          <a:prstGeom prst="rect">
            <a:avLst/>
          </a:prstGeom>
          <a:noFill/>
          <a:ln>
            <a:noFill/>
          </a:ln>
        </p:spPr>
      </p:pic>
      <p:sp>
        <p:nvSpPr>
          <p:cNvPr id="87" name="Google Shape;87;p21"/>
          <p:cNvSpPr txBox="1"/>
          <p:nvPr>
            <p:ph type="title"/>
          </p:nvPr>
        </p:nvSpPr>
        <p:spPr>
          <a:xfrm>
            <a:off x="720000" y="535000"/>
            <a:ext cx="5925300" cy="12504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7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8" name="Google Shape;88;p21"/>
          <p:cNvSpPr txBox="1"/>
          <p:nvPr>
            <p:ph idx="1" type="subTitle"/>
          </p:nvPr>
        </p:nvSpPr>
        <p:spPr>
          <a:xfrm>
            <a:off x="4572000" y="3358100"/>
            <a:ext cx="3856800" cy="1250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9" name="Shape 89"/>
        <p:cNvGrpSpPr/>
        <p:nvPr/>
      </p:nvGrpSpPr>
      <p:grpSpPr>
        <a:xfrm>
          <a:off x="0" y="0"/>
          <a:ext cx="0" cy="0"/>
          <a:chOff x="0" y="0"/>
          <a:chExt cx="0" cy="0"/>
        </a:xfrm>
      </p:grpSpPr>
      <p:sp>
        <p:nvSpPr>
          <p:cNvPr id="90" name="Google Shape;90;p22"/>
          <p:cNvSpPr/>
          <p:nvPr>
            <p:ph idx="2" type="pic"/>
          </p:nvPr>
        </p:nvSpPr>
        <p:spPr>
          <a:xfrm>
            <a:off x="0" y="0"/>
            <a:ext cx="9144000" cy="5143500"/>
          </a:xfrm>
          <a:prstGeom prst="rect">
            <a:avLst/>
          </a:prstGeom>
          <a:noFill/>
          <a:ln>
            <a:noFill/>
          </a:ln>
        </p:spPr>
      </p:sp>
      <p:sp>
        <p:nvSpPr>
          <p:cNvPr id="91" name="Google Shape;91;p22"/>
          <p:cNvSpPr txBox="1"/>
          <p:nvPr>
            <p:ph type="title"/>
          </p:nvPr>
        </p:nvSpPr>
        <p:spPr>
          <a:xfrm>
            <a:off x="715100" y="4059800"/>
            <a:ext cx="7713600" cy="548700"/>
          </a:xfrm>
          <a:prstGeom prst="rect">
            <a:avLst/>
          </a:prstGeom>
          <a:solidFill>
            <a:schemeClr val="lt1"/>
          </a:solidFill>
        </p:spPr>
        <p:txBody>
          <a:bodyPr anchorCtr="0" anchor="ctr" bIns="91425" lIns="91425" spcFirstLastPara="1" rIns="91425" wrap="square" tIns="91425">
            <a:noAutofit/>
          </a:bodyPr>
          <a:lstStyle>
            <a:lvl1pPr lvl="0" rtl="0" algn="ctr">
              <a:spcBef>
                <a:spcPts val="0"/>
              </a:spcBef>
              <a:spcAft>
                <a:spcPts val="0"/>
              </a:spcAft>
              <a:buSzPts val="2500"/>
              <a:buNone/>
              <a:defRPr/>
            </a:lvl1pPr>
            <a:lvl2pPr lvl="1" rtl="0" algn="ctr">
              <a:spcBef>
                <a:spcPts val="0"/>
              </a:spcBef>
              <a:spcAft>
                <a:spcPts val="0"/>
              </a:spcAft>
              <a:buSzPts val="2500"/>
              <a:buNone/>
              <a:defRPr/>
            </a:lvl2pPr>
            <a:lvl3pPr lvl="2" rtl="0" algn="ctr">
              <a:spcBef>
                <a:spcPts val="0"/>
              </a:spcBef>
              <a:spcAft>
                <a:spcPts val="0"/>
              </a:spcAft>
              <a:buSzPts val="2500"/>
              <a:buNone/>
              <a:defRPr/>
            </a:lvl3pPr>
            <a:lvl4pPr lvl="3" rtl="0" algn="ctr">
              <a:spcBef>
                <a:spcPts val="0"/>
              </a:spcBef>
              <a:spcAft>
                <a:spcPts val="0"/>
              </a:spcAft>
              <a:buSzPts val="2500"/>
              <a:buNone/>
              <a:defRPr/>
            </a:lvl4pPr>
            <a:lvl5pPr lvl="4" rtl="0" algn="ctr">
              <a:spcBef>
                <a:spcPts val="0"/>
              </a:spcBef>
              <a:spcAft>
                <a:spcPts val="0"/>
              </a:spcAft>
              <a:buSzPts val="2500"/>
              <a:buNone/>
              <a:defRPr/>
            </a:lvl5pPr>
            <a:lvl6pPr lvl="5" rtl="0" algn="ctr">
              <a:spcBef>
                <a:spcPts val="0"/>
              </a:spcBef>
              <a:spcAft>
                <a:spcPts val="0"/>
              </a:spcAft>
              <a:buSzPts val="2500"/>
              <a:buNone/>
              <a:defRPr/>
            </a:lvl6pPr>
            <a:lvl7pPr lvl="6" rtl="0" algn="ctr">
              <a:spcBef>
                <a:spcPts val="0"/>
              </a:spcBef>
              <a:spcAft>
                <a:spcPts val="0"/>
              </a:spcAft>
              <a:buSzPts val="2500"/>
              <a:buNone/>
              <a:defRPr/>
            </a:lvl7pPr>
            <a:lvl8pPr lvl="7" rtl="0" algn="ctr">
              <a:spcBef>
                <a:spcPts val="0"/>
              </a:spcBef>
              <a:spcAft>
                <a:spcPts val="0"/>
              </a:spcAft>
              <a:buSzPts val="2500"/>
              <a:buNone/>
              <a:defRPr/>
            </a:lvl8pPr>
            <a:lvl9pPr lvl="8" rtl="0" algn="ctr">
              <a:spcBef>
                <a:spcPts val="0"/>
              </a:spcBef>
              <a:spcAft>
                <a:spcPts val="0"/>
              </a:spcAft>
              <a:buSzPts val="25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lt1"/>
        </a:solidFill>
      </p:bgPr>
    </p:bg>
    <p:spTree>
      <p:nvGrpSpPr>
        <p:cNvPr id="92" name="Shape 92"/>
        <p:cNvGrpSpPr/>
        <p:nvPr/>
      </p:nvGrpSpPr>
      <p:grpSpPr>
        <a:xfrm>
          <a:off x="0" y="0"/>
          <a:ext cx="0" cy="0"/>
          <a:chOff x="0" y="0"/>
          <a:chExt cx="0" cy="0"/>
        </a:xfrm>
      </p:grpSpPr>
      <p:pic>
        <p:nvPicPr>
          <p:cNvPr id="93" name="Google Shape;93;p23"/>
          <p:cNvPicPr preferRelativeResize="0"/>
          <p:nvPr/>
        </p:nvPicPr>
        <p:blipFill rotWithShape="1">
          <a:blip r:embed="rId2">
            <a:alphaModFix/>
          </a:blip>
          <a:srcRect b="-6811" l="-55210" r="55209" t="50562"/>
          <a:stretch/>
        </p:blipFill>
        <p:spPr>
          <a:xfrm flipH="1">
            <a:off x="0" y="0"/>
            <a:ext cx="9144000" cy="5143500"/>
          </a:xfrm>
          <a:prstGeom prst="rect">
            <a:avLst/>
          </a:prstGeom>
          <a:noFill/>
          <a:ln>
            <a:noFill/>
          </a:ln>
        </p:spPr>
      </p:pic>
      <p:pic>
        <p:nvPicPr>
          <p:cNvPr id="94" name="Google Shape;94;p23"/>
          <p:cNvPicPr preferRelativeResize="0"/>
          <p:nvPr/>
        </p:nvPicPr>
        <p:blipFill rotWithShape="1">
          <a:blip r:embed="rId2">
            <a:alphaModFix/>
          </a:blip>
          <a:srcRect b="-6811" l="-55210" r="55209" t="50562"/>
          <a:stretch/>
        </p:blipFill>
        <p:spPr>
          <a:xfrm flipH="1" rot="10800000">
            <a:off x="0" y="0"/>
            <a:ext cx="9144000" cy="5143500"/>
          </a:xfrm>
          <a:prstGeom prst="rect">
            <a:avLst/>
          </a:prstGeom>
          <a:noFill/>
          <a:ln>
            <a:noFill/>
          </a:ln>
        </p:spPr>
      </p:pic>
      <p:sp>
        <p:nvSpPr>
          <p:cNvPr id="95" name="Google Shape;95;p23"/>
          <p:cNvSpPr txBox="1"/>
          <p:nvPr>
            <p:ph hasCustomPrompt="1" type="title"/>
          </p:nvPr>
        </p:nvSpPr>
        <p:spPr>
          <a:xfrm>
            <a:off x="715100" y="3068600"/>
            <a:ext cx="7713900" cy="1539900"/>
          </a:xfrm>
          <a:prstGeom prst="rect">
            <a:avLst/>
          </a:prstGeom>
        </p:spPr>
        <p:txBody>
          <a:bodyPr anchorCtr="0" anchor="t" bIns="91425" lIns="91425" spcFirstLastPara="1" rIns="91425" wrap="square" tIns="91425">
            <a:noAutofit/>
          </a:bodyPr>
          <a:lstStyle>
            <a:lvl1pPr lvl="0" rtl="0">
              <a:spcBef>
                <a:spcPts val="0"/>
              </a:spcBef>
              <a:spcAft>
                <a:spcPts val="0"/>
              </a:spcAft>
              <a:buSzPts val="9600"/>
              <a:buNone/>
              <a:defRPr sz="9000"/>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96" name="Google Shape;96;p23"/>
          <p:cNvSpPr txBox="1"/>
          <p:nvPr>
            <p:ph idx="1" type="subTitle"/>
          </p:nvPr>
        </p:nvSpPr>
        <p:spPr>
          <a:xfrm>
            <a:off x="4572000" y="535000"/>
            <a:ext cx="3856800" cy="38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7" name="Shape 97"/>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bg>
      <p:bgPr>
        <a:solidFill>
          <a:schemeClr val="lt1"/>
        </a:solidFill>
      </p:bgPr>
    </p:bg>
    <p:spTree>
      <p:nvGrpSpPr>
        <p:cNvPr id="98" name="Shape 98"/>
        <p:cNvGrpSpPr/>
        <p:nvPr/>
      </p:nvGrpSpPr>
      <p:grpSpPr>
        <a:xfrm>
          <a:off x="0" y="0"/>
          <a:ext cx="0" cy="0"/>
          <a:chOff x="0" y="0"/>
          <a:chExt cx="0" cy="0"/>
        </a:xfrm>
      </p:grpSpPr>
      <p:pic>
        <p:nvPicPr>
          <p:cNvPr id="99" name="Google Shape;99;p25"/>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sp>
        <p:nvSpPr>
          <p:cNvPr id="100" name="Google Shape;100;p25"/>
          <p:cNvSpPr txBox="1"/>
          <p:nvPr>
            <p:ph hasCustomPrompt="1" type="title"/>
          </p:nvPr>
        </p:nvSpPr>
        <p:spPr>
          <a:xfrm>
            <a:off x="1070650" y="1367325"/>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1" name="Google Shape;101;p25"/>
          <p:cNvSpPr txBox="1"/>
          <p:nvPr>
            <p:ph idx="1" type="subTitle"/>
          </p:nvPr>
        </p:nvSpPr>
        <p:spPr>
          <a:xfrm>
            <a:off x="1609075" y="1367325"/>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2" name="Google Shape;102;p25"/>
          <p:cNvSpPr txBox="1"/>
          <p:nvPr>
            <p:ph idx="2"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p:txBody>
      </p:sp>
      <p:sp>
        <p:nvSpPr>
          <p:cNvPr id="103" name="Google Shape;103;p25"/>
          <p:cNvSpPr txBox="1"/>
          <p:nvPr>
            <p:ph hasCustomPrompt="1" idx="3" type="title"/>
          </p:nvPr>
        </p:nvSpPr>
        <p:spPr>
          <a:xfrm>
            <a:off x="1070650" y="2103525"/>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4" name="Google Shape;104;p25"/>
          <p:cNvSpPr txBox="1"/>
          <p:nvPr>
            <p:ph idx="4" type="subTitle"/>
          </p:nvPr>
        </p:nvSpPr>
        <p:spPr>
          <a:xfrm>
            <a:off x="1609075" y="2103524"/>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5" name="Google Shape;105;p25"/>
          <p:cNvSpPr txBox="1"/>
          <p:nvPr>
            <p:ph hasCustomPrompt="1" idx="5" type="title"/>
          </p:nvPr>
        </p:nvSpPr>
        <p:spPr>
          <a:xfrm>
            <a:off x="1070650" y="2839750"/>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6" name="Google Shape;106;p25"/>
          <p:cNvSpPr txBox="1"/>
          <p:nvPr>
            <p:ph idx="6" type="subTitle"/>
          </p:nvPr>
        </p:nvSpPr>
        <p:spPr>
          <a:xfrm>
            <a:off x="1609075" y="2839748"/>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7" name="Google Shape;107;p25"/>
          <p:cNvSpPr txBox="1"/>
          <p:nvPr>
            <p:ph hasCustomPrompt="1" idx="7" type="title"/>
          </p:nvPr>
        </p:nvSpPr>
        <p:spPr>
          <a:xfrm>
            <a:off x="1070650" y="3575950"/>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8" name="Google Shape;108;p25"/>
          <p:cNvSpPr txBox="1"/>
          <p:nvPr>
            <p:ph idx="8" type="subTitle"/>
          </p:nvPr>
        </p:nvSpPr>
        <p:spPr>
          <a:xfrm>
            <a:off x="1609075" y="3575948"/>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9" name="Google Shape;109;p25"/>
          <p:cNvSpPr txBox="1"/>
          <p:nvPr>
            <p:ph hasCustomPrompt="1" idx="9" type="title"/>
          </p:nvPr>
        </p:nvSpPr>
        <p:spPr>
          <a:xfrm>
            <a:off x="4927449" y="1367325"/>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0" name="Google Shape;110;p25"/>
          <p:cNvSpPr txBox="1"/>
          <p:nvPr>
            <p:ph idx="13" type="subTitle"/>
          </p:nvPr>
        </p:nvSpPr>
        <p:spPr>
          <a:xfrm>
            <a:off x="5465950" y="1367325"/>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11" name="Google Shape;111;p25"/>
          <p:cNvSpPr txBox="1"/>
          <p:nvPr>
            <p:ph hasCustomPrompt="1" idx="14" type="title"/>
          </p:nvPr>
        </p:nvSpPr>
        <p:spPr>
          <a:xfrm>
            <a:off x="4927449" y="2103522"/>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2" name="Google Shape;112;p25"/>
          <p:cNvSpPr txBox="1"/>
          <p:nvPr>
            <p:ph idx="15" type="subTitle"/>
          </p:nvPr>
        </p:nvSpPr>
        <p:spPr>
          <a:xfrm>
            <a:off x="5465950" y="2103519"/>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13" name="Google Shape;113;p25"/>
          <p:cNvSpPr txBox="1"/>
          <p:nvPr>
            <p:ph hasCustomPrompt="1" idx="16" type="title"/>
          </p:nvPr>
        </p:nvSpPr>
        <p:spPr>
          <a:xfrm>
            <a:off x="4927449" y="2839728"/>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4" name="Google Shape;114;p25"/>
          <p:cNvSpPr txBox="1"/>
          <p:nvPr>
            <p:ph idx="17" type="subTitle"/>
          </p:nvPr>
        </p:nvSpPr>
        <p:spPr>
          <a:xfrm>
            <a:off x="5465950" y="2839721"/>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15" name="Google Shape;115;p25"/>
          <p:cNvSpPr txBox="1"/>
          <p:nvPr>
            <p:ph hasCustomPrompt="1" idx="18" type="title"/>
          </p:nvPr>
        </p:nvSpPr>
        <p:spPr>
          <a:xfrm>
            <a:off x="4927449" y="3575925"/>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6" name="Google Shape;116;p25"/>
          <p:cNvSpPr txBox="1"/>
          <p:nvPr>
            <p:ph idx="19" type="subTitle"/>
          </p:nvPr>
        </p:nvSpPr>
        <p:spPr>
          <a:xfrm>
            <a:off x="5465950" y="3575916"/>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bg>
      <p:bgPr>
        <a:solidFill>
          <a:schemeClr val="lt1"/>
        </a:solidFill>
      </p:bgPr>
    </p:bg>
    <p:spTree>
      <p:nvGrpSpPr>
        <p:cNvPr id="117" name="Shape 117"/>
        <p:cNvGrpSpPr/>
        <p:nvPr/>
      </p:nvGrpSpPr>
      <p:grpSpPr>
        <a:xfrm>
          <a:off x="0" y="0"/>
          <a:ext cx="0" cy="0"/>
          <a:chOff x="0" y="0"/>
          <a:chExt cx="0" cy="0"/>
        </a:xfrm>
      </p:grpSpPr>
      <p:pic>
        <p:nvPicPr>
          <p:cNvPr id="118" name="Google Shape;118;p26"/>
          <p:cNvPicPr preferRelativeResize="0"/>
          <p:nvPr/>
        </p:nvPicPr>
        <p:blipFill rotWithShape="1">
          <a:blip r:embed="rId2">
            <a:alphaModFix/>
          </a:blip>
          <a:srcRect b="-35825" l="-6643" r="27548" t="13471"/>
          <a:stretch/>
        </p:blipFill>
        <p:spPr>
          <a:xfrm>
            <a:off x="5819050" y="0"/>
            <a:ext cx="3324950" cy="5143500"/>
          </a:xfrm>
          <a:prstGeom prst="rect">
            <a:avLst/>
          </a:prstGeom>
          <a:noFill/>
          <a:ln>
            <a:noFill/>
          </a:ln>
        </p:spPr>
      </p:pic>
      <p:pic>
        <p:nvPicPr>
          <p:cNvPr id="119" name="Google Shape;119;p26"/>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sp>
        <p:nvSpPr>
          <p:cNvPr id="120" name="Google Shape;120;p26"/>
          <p:cNvSpPr txBox="1"/>
          <p:nvPr>
            <p:ph idx="1" type="subTitle"/>
          </p:nvPr>
        </p:nvSpPr>
        <p:spPr>
          <a:xfrm>
            <a:off x="715100" y="1503175"/>
            <a:ext cx="5930100" cy="2005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500"/>
              <a:buNone/>
              <a:defRPr sz="30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21" name="Google Shape;121;p26"/>
          <p:cNvSpPr txBox="1"/>
          <p:nvPr>
            <p:ph idx="2" type="subTitle"/>
          </p:nvPr>
        </p:nvSpPr>
        <p:spPr>
          <a:xfrm>
            <a:off x="715100" y="3965300"/>
            <a:ext cx="5930100" cy="4560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bg>
      <p:bgPr>
        <a:solidFill>
          <a:schemeClr val="lt1"/>
        </a:solidFill>
      </p:bgPr>
    </p:bg>
    <p:spTree>
      <p:nvGrpSpPr>
        <p:cNvPr id="122" name="Shape 122"/>
        <p:cNvGrpSpPr/>
        <p:nvPr/>
      </p:nvGrpSpPr>
      <p:grpSpPr>
        <a:xfrm>
          <a:off x="0" y="0"/>
          <a:ext cx="0" cy="0"/>
          <a:chOff x="0" y="0"/>
          <a:chExt cx="0" cy="0"/>
        </a:xfrm>
      </p:grpSpPr>
      <p:pic>
        <p:nvPicPr>
          <p:cNvPr id="123" name="Google Shape;123;p27"/>
          <p:cNvPicPr preferRelativeResize="0"/>
          <p:nvPr/>
        </p:nvPicPr>
        <p:blipFill rotWithShape="1">
          <a:blip r:embed="rId2">
            <a:alphaModFix/>
          </a:blip>
          <a:srcRect b="2272" l="-19689" r="19690" t="41478"/>
          <a:stretch/>
        </p:blipFill>
        <p:spPr>
          <a:xfrm flipH="1" rot="10800000">
            <a:off x="0" y="-2285"/>
            <a:ext cx="9144000" cy="5148070"/>
          </a:xfrm>
          <a:prstGeom prst="rect">
            <a:avLst/>
          </a:prstGeom>
          <a:noFill/>
          <a:ln>
            <a:noFill/>
          </a:ln>
        </p:spPr>
      </p:pic>
      <p:sp>
        <p:nvSpPr>
          <p:cNvPr id="124" name="Google Shape;124;p27"/>
          <p:cNvSpPr txBox="1"/>
          <p:nvPr>
            <p:ph type="title"/>
          </p:nvPr>
        </p:nvSpPr>
        <p:spPr>
          <a:xfrm>
            <a:off x="715100" y="2259575"/>
            <a:ext cx="4276800" cy="23172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70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25" name="Google Shape;125;p27"/>
          <p:cNvSpPr txBox="1"/>
          <p:nvPr>
            <p:ph idx="1" type="body"/>
          </p:nvPr>
        </p:nvSpPr>
        <p:spPr>
          <a:xfrm>
            <a:off x="4572000" y="535000"/>
            <a:ext cx="3856500" cy="8091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4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2">
    <p:bg>
      <p:bgPr>
        <a:solidFill>
          <a:schemeClr val="lt1"/>
        </a:solidFill>
      </p:bgPr>
    </p:bg>
    <p:spTree>
      <p:nvGrpSpPr>
        <p:cNvPr id="126" name="Shape 126"/>
        <p:cNvGrpSpPr/>
        <p:nvPr/>
      </p:nvGrpSpPr>
      <p:grpSpPr>
        <a:xfrm>
          <a:off x="0" y="0"/>
          <a:ext cx="0" cy="0"/>
          <a:chOff x="0" y="0"/>
          <a:chExt cx="0" cy="0"/>
        </a:xfrm>
      </p:grpSpPr>
      <p:pic>
        <p:nvPicPr>
          <p:cNvPr id="127" name="Google Shape;127;p28"/>
          <p:cNvPicPr preferRelativeResize="0"/>
          <p:nvPr/>
        </p:nvPicPr>
        <p:blipFill rotWithShape="1">
          <a:blip r:embed="rId2">
            <a:alphaModFix/>
          </a:blip>
          <a:srcRect b="-26994" l="7043" r="-48486" t="47434"/>
          <a:stretch/>
        </p:blipFill>
        <p:spPr>
          <a:xfrm flipH="1" rot="10800000">
            <a:off x="-12" y="-2285"/>
            <a:ext cx="9144000" cy="5148070"/>
          </a:xfrm>
          <a:prstGeom prst="rect">
            <a:avLst/>
          </a:prstGeom>
          <a:noFill/>
          <a:ln>
            <a:noFill/>
          </a:ln>
        </p:spPr>
      </p:pic>
      <p:sp>
        <p:nvSpPr>
          <p:cNvPr id="128" name="Google Shape;128;p28"/>
          <p:cNvSpPr txBox="1"/>
          <p:nvPr>
            <p:ph type="title"/>
          </p:nvPr>
        </p:nvSpPr>
        <p:spPr>
          <a:xfrm>
            <a:off x="715100" y="1931850"/>
            <a:ext cx="3704400" cy="548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29" name="Google Shape;129;p28"/>
          <p:cNvSpPr txBox="1"/>
          <p:nvPr>
            <p:ph idx="1" type="body"/>
          </p:nvPr>
        </p:nvSpPr>
        <p:spPr>
          <a:xfrm>
            <a:off x="715100" y="2480550"/>
            <a:ext cx="3704400" cy="7311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2_1">
    <p:bg>
      <p:bgPr>
        <a:solidFill>
          <a:schemeClr val="lt1"/>
        </a:solidFill>
      </p:bgPr>
    </p:bg>
    <p:spTree>
      <p:nvGrpSpPr>
        <p:cNvPr id="130" name="Shape 130"/>
        <p:cNvGrpSpPr/>
        <p:nvPr/>
      </p:nvGrpSpPr>
      <p:grpSpPr>
        <a:xfrm>
          <a:off x="0" y="0"/>
          <a:ext cx="0" cy="0"/>
          <a:chOff x="0" y="0"/>
          <a:chExt cx="0" cy="0"/>
        </a:xfrm>
      </p:grpSpPr>
      <p:pic>
        <p:nvPicPr>
          <p:cNvPr id="131" name="Google Shape;131;p29"/>
          <p:cNvPicPr preferRelativeResize="0"/>
          <p:nvPr/>
        </p:nvPicPr>
        <p:blipFill rotWithShape="1">
          <a:blip r:embed="rId2">
            <a:alphaModFix/>
          </a:blip>
          <a:srcRect b="-5849" l="-50000" r="50000" t="49600"/>
          <a:stretch/>
        </p:blipFill>
        <p:spPr>
          <a:xfrm>
            <a:off x="0" y="0"/>
            <a:ext cx="9144000" cy="5143500"/>
          </a:xfrm>
          <a:prstGeom prst="rect">
            <a:avLst/>
          </a:prstGeom>
          <a:noFill/>
          <a:ln>
            <a:noFill/>
          </a:ln>
        </p:spPr>
      </p:pic>
      <p:sp>
        <p:nvSpPr>
          <p:cNvPr id="132" name="Google Shape;132;p29"/>
          <p:cNvSpPr txBox="1"/>
          <p:nvPr>
            <p:ph type="title"/>
          </p:nvPr>
        </p:nvSpPr>
        <p:spPr>
          <a:xfrm>
            <a:off x="4302272" y="1931850"/>
            <a:ext cx="3704400" cy="548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33" name="Google Shape;133;p29"/>
          <p:cNvSpPr txBox="1"/>
          <p:nvPr>
            <p:ph idx="1" type="body"/>
          </p:nvPr>
        </p:nvSpPr>
        <p:spPr>
          <a:xfrm>
            <a:off x="4302272" y="2480550"/>
            <a:ext cx="3704400" cy="7311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2_1_1">
    <p:bg>
      <p:bgPr>
        <a:solidFill>
          <a:schemeClr val="lt1"/>
        </a:solidFill>
      </p:bgPr>
    </p:bg>
    <p:spTree>
      <p:nvGrpSpPr>
        <p:cNvPr id="134" name="Shape 134"/>
        <p:cNvGrpSpPr/>
        <p:nvPr/>
      </p:nvGrpSpPr>
      <p:grpSpPr>
        <a:xfrm>
          <a:off x="0" y="0"/>
          <a:ext cx="0" cy="0"/>
          <a:chOff x="0" y="0"/>
          <a:chExt cx="0" cy="0"/>
        </a:xfrm>
      </p:grpSpPr>
      <p:pic>
        <p:nvPicPr>
          <p:cNvPr id="135" name="Google Shape;135;p30"/>
          <p:cNvPicPr preferRelativeResize="0"/>
          <p:nvPr/>
        </p:nvPicPr>
        <p:blipFill rotWithShape="1">
          <a:blip r:embed="rId2">
            <a:alphaModFix/>
          </a:blip>
          <a:srcRect b="-6811" l="-55210" r="55209" t="50562"/>
          <a:stretch/>
        </p:blipFill>
        <p:spPr>
          <a:xfrm rot="10800000">
            <a:off x="0" y="0"/>
            <a:ext cx="9144000" cy="5143500"/>
          </a:xfrm>
          <a:prstGeom prst="rect">
            <a:avLst/>
          </a:prstGeom>
          <a:noFill/>
          <a:ln>
            <a:noFill/>
          </a:ln>
        </p:spPr>
      </p:pic>
      <p:sp>
        <p:nvSpPr>
          <p:cNvPr id="136" name="Google Shape;136;p30"/>
          <p:cNvSpPr txBox="1"/>
          <p:nvPr>
            <p:ph type="title"/>
          </p:nvPr>
        </p:nvSpPr>
        <p:spPr>
          <a:xfrm>
            <a:off x="1545472" y="1931850"/>
            <a:ext cx="3704400" cy="548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37" name="Google Shape;137;p30"/>
          <p:cNvSpPr txBox="1"/>
          <p:nvPr>
            <p:ph idx="1" type="body"/>
          </p:nvPr>
        </p:nvSpPr>
        <p:spPr>
          <a:xfrm>
            <a:off x="1545472" y="2480550"/>
            <a:ext cx="3704400" cy="7311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bg>
      <p:bgPr>
        <a:solidFill>
          <a:schemeClr val="lt1"/>
        </a:solidFill>
      </p:bgPr>
    </p:bg>
    <p:spTree>
      <p:nvGrpSpPr>
        <p:cNvPr id="138" name="Shape 138"/>
        <p:cNvGrpSpPr/>
        <p:nvPr/>
      </p:nvGrpSpPr>
      <p:grpSpPr>
        <a:xfrm>
          <a:off x="0" y="0"/>
          <a:ext cx="0" cy="0"/>
          <a:chOff x="0" y="0"/>
          <a:chExt cx="0" cy="0"/>
        </a:xfrm>
      </p:grpSpPr>
      <p:pic>
        <p:nvPicPr>
          <p:cNvPr id="139" name="Google Shape;139;p31"/>
          <p:cNvPicPr preferRelativeResize="0"/>
          <p:nvPr/>
        </p:nvPicPr>
        <p:blipFill rotWithShape="1">
          <a:blip r:embed="rId2">
            <a:alphaModFix/>
          </a:blip>
          <a:srcRect b="-5849" l="-50000" r="50000" t="49600"/>
          <a:stretch/>
        </p:blipFill>
        <p:spPr>
          <a:xfrm>
            <a:off x="0" y="0"/>
            <a:ext cx="9144000" cy="5143500"/>
          </a:xfrm>
          <a:prstGeom prst="rect">
            <a:avLst/>
          </a:prstGeom>
          <a:noFill/>
          <a:ln>
            <a:noFill/>
          </a:ln>
        </p:spPr>
      </p:pic>
      <p:sp>
        <p:nvSpPr>
          <p:cNvPr id="140" name="Google Shape;140;p31"/>
          <p:cNvSpPr txBox="1"/>
          <p:nvPr>
            <p:ph idx="1" type="subTitle"/>
          </p:nvPr>
        </p:nvSpPr>
        <p:spPr>
          <a:xfrm>
            <a:off x="715100" y="2046500"/>
            <a:ext cx="59301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41" name="Google Shape;141;p31"/>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42" name="Google Shape;142;p31"/>
          <p:cNvSpPr txBox="1"/>
          <p:nvPr>
            <p:ph idx="2" type="subTitle"/>
          </p:nvPr>
        </p:nvSpPr>
        <p:spPr>
          <a:xfrm>
            <a:off x="715100" y="3299000"/>
            <a:ext cx="59301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43" name="Google Shape;143;p31"/>
          <p:cNvSpPr txBox="1"/>
          <p:nvPr>
            <p:ph idx="3" type="subTitle"/>
          </p:nvPr>
        </p:nvSpPr>
        <p:spPr>
          <a:xfrm>
            <a:off x="715100" y="1666700"/>
            <a:ext cx="59301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44" name="Google Shape;144;p31"/>
          <p:cNvSpPr txBox="1"/>
          <p:nvPr>
            <p:ph idx="4" type="subTitle"/>
          </p:nvPr>
        </p:nvSpPr>
        <p:spPr>
          <a:xfrm>
            <a:off x="715100" y="2919200"/>
            <a:ext cx="59301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bg>
      <p:bgPr>
        <a:solidFill>
          <a:schemeClr val="lt1"/>
        </a:solidFill>
      </p:bgPr>
    </p:bg>
    <p:spTree>
      <p:nvGrpSpPr>
        <p:cNvPr id="145" name="Shape 145"/>
        <p:cNvGrpSpPr/>
        <p:nvPr/>
      </p:nvGrpSpPr>
      <p:grpSpPr>
        <a:xfrm>
          <a:off x="0" y="0"/>
          <a:ext cx="0" cy="0"/>
          <a:chOff x="0" y="0"/>
          <a:chExt cx="0" cy="0"/>
        </a:xfrm>
      </p:grpSpPr>
      <p:pic>
        <p:nvPicPr>
          <p:cNvPr id="146" name="Google Shape;146;p32"/>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pic>
        <p:nvPicPr>
          <p:cNvPr id="147" name="Google Shape;147;p32"/>
          <p:cNvPicPr preferRelativeResize="0"/>
          <p:nvPr/>
        </p:nvPicPr>
        <p:blipFill rotWithShape="1">
          <a:blip r:embed="rId2">
            <a:alphaModFix/>
          </a:blip>
          <a:srcRect b="-108521" l="-235242" r="44460" t="44962"/>
          <a:stretch/>
        </p:blipFill>
        <p:spPr>
          <a:xfrm flipH="1" rot="10800000">
            <a:off x="-4572" y="-2437"/>
            <a:ext cx="9153145" cy="5148375"/>
          </a:xfrm>
          <a:prstGeom prst="rect">
            <a:avLst/>
          </a:prstGeom>
          <a:noFill/>
          <a:ln>
            <a:noFill/>
          </a:ln>
        </p:spPr>
      </p:pic>
      <p:sp>
        <p:nvSpPr>
          <p:cNvPr id="148" name="Google Shape;148;p32"/>
          <p:cNvSpPr txBox="1"/>
          <p:nvPr>
            <p:ph idx="1" type="subTitle"/>
          </p:nvPr>
        </p:nvSpPr>
        <p:spPr>
          <a:xfrm>
            <a:off x="715100" y="2328775"/>
            <a:ext cx="2131800" cy="145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49" name="Google Shape;149;p32"/>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50" name="Google Shape;150;p32"/>
          <p:cNvSpPr txBox="1"/>
          <p:nvPr>
            <p:ph idx="2" type="subTitle"/>
          </p:nvPr>
        </p:nvSpPr>
        <p:spPr>
          <a:xfrm>
            <a:off x="715100" y="1666700"/>
            <a:ext cx="2131800" cy="734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51" name="Google Shape;151;p32"/>
          <p:cNvSpPr txBox="1"/>
          <p:nvPr>
            <p:ph idx="3" type="subTitle"/>
          </p:nvPr>
        </p:nvSpPr>
        <p:spPr>
          <a:xfrm>
            <a:off x="3506100" y="2328775"/>
            <a:ext cx="2131800" cy="145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52" name="Google Shape;152;p32"/>
          <p:cNvSpPr txBox="1"/>
          <p:nvPr>
            <p:ph idx="4" type="subTitle"/>
          </p:nvPr>
        </p:nvSpPr>
        <p:spPr>
          <a:xfrm>
            <a:off x="3506099" y="1666700"/>
            <a:ext cx="2131800" cy="734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53" name="Google Shape;153;p32"/>
          <p:cNvSpPr txBox="1"/>
          <p:nvPr>
            <p:ph idx="5" type="subTitle"/>
          </p:nvPr>
        </p:nvSpPr>
        <p:spPr>
          <a:xfrm>
            <a:off x="6297202" y="2328775"/>
            <a:ext cx="2131800" cy="145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54" name="Google Shape;154;p32"/>
          <p:cNvSpPr txBox="1"/>
          <p:nvPr>
            <p:ph idx="6" type="subTitle"/>
          </p:nvPr>
        </p:nvSpPr>
        <p:spPr>
          <a:xfrm>
            <a:off x="6297200" y="1666700"/>
            <a:ext cx="2131800" cy="734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bg>
      <p:bgPr>
        <a:solidFill>
          <a:schemeClr val="lt1"/>
        </a:solidFill>
      </p:bgPr>
    </p:bg>
    <p:spTree>
      <p:nvGrpSpPr>
        <p:cNvPr id="155" name="Shape 155"/>
        <p:cNvGrpSpPr/>
        <p:nvPr/>
      </p:nvGrpSpPr>
      <p:grpSpPr>
        <a:xfrm>
          <a:off x="0" y="0"/>
          <a:ext cx="0" cy="0"/>
          <a:chOff x="0" y="0"/>
          <a:chExt cx="0" cy="0"/>
        </a:xfrm>
      </p:grpSpPr>
      <p:pic>
        <p:nvPicPr>
          <p:cNvPr id="156" name="Google Shape;156;p33"/>
          <p:cNvPicPr preferRelativeResize="0"/>
          <p:nvPr/>
        </p:nvPicPr>
        <p:blipFill rotWithShape="1">
          <a:blip r:embed="rId2">
            <a:alphaModFix/>
          </a:blip>
          <a:srcRect b="-5849" l="-50000" r="50000" t="49600"/>
          <a:stretch/>
        </p:blipFill>
        <p:spPr>
          <a:xfrm>
            <a:off x="0" y="0"/>
            <a:ext cx="9144000" cy="5143500"/>
          </a:xfrm>
          <a:prstGeom prst="rect">
            <a:avLst/>
          </a:prstGeom>
          <a:noFill/>
          <a:ln>
            <a:noFill/>
          </a:ln>
        </p:spPr>
      </p:pic>
      <p:sp>
        <p:nvSpPr>
          <p:cNvPr id="157" name="Google Shape;157;p33"/>
          <p:cNvSpPr txBox="1"/>
          <p:nvPr>
            <p:ph idx="1" type="subTitle"/>
          </p:nvPr>
        </p:nvSpPr>
        <p:spPr>
          <a:xfrm>
            <a:off x="715100" y="3758613"/>
            <a:ext cx="2131800" cy="54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58" name="Google Shape;158;p33"/>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59" name="Google Shape;159;p33"/>
          <p:cNvSpPr txBox="1"/>
          <p:nvPr>
            <p:ph idx="2" type="subTitle"/>
          </p:nvPr>
        </p:nvSpPr>
        <p:spPr>
          <a:xfrm>
            <a:off x="715100" y="3377613"/>
            <a:ext cx="2131800" cy="457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60" name="Google Shape;160;p33"/>
          <p:cNvSpPr txBox="1"/>
          <p:nvPr>
            <p:ph idx="3" type="subTitle"/>
          </p:nvPr>
        </p:nvSpPr>
        <p:spPr>
          <a:xfrm>
            <a:off x="3506099" y="3758613"/>
            <a:ext cx="2131800" cy="54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61" name="Google Shape;161;p33"/>
          <p:cNvSpPr txBox="1"/>
          <p:nvPr>
            <p:ph idx="4" type="subTitle"/>
          </p:nvPr>
        </p:nvSpPr>
        <p:spPr>
          <a:xfrm>
            <a:off x="3506099" y="3377613"/>
            <a:ext cx="2131800" cy="457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62" name="Google Shape;162;p33"/>
          <p:cNvSpPr txBox="1"/>
          <p:nvPr>
            <p:ph idx="5" type="subTitle"/>
          </p:nvPr>
        </p:nvSpPr>
        <p:spPr>
          <a:xfrm>
            <a:off x="6297200" y="3758613"/>
            <a:ext cx="2131800" cy="54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63" name="Google Shape;163;p33"/>
          <p:cNvSpPr txBox="1"/>
          <p:nvPr>
            <p:ph idx="6" type="subTitle"/>
          </p:nvPr>
        </p:nvSpPr>
        <p:spPr>
          <a:xfrm>
            <a:off x="6297200" y="3377613"/>
            <a:ext cx="2131800" cy="457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bg>
      <p:bgPr>
        <a:solidFill>
          <a:schemeClr val="lt1"/>
        </a:solidFill>
      </p:bgPr>
    </p:bg>
    <p:spTree>
      <p:nvGrpSpPr>
        <p:cNvPr id="164" name="Shape 164"/>
        <p:cNvGrpSpPr/>
        <p:nvPr/>
      </p:nvGrpSpPr>
      <p:grpSpPr>
        <a:xfrm>
          <a:off x="0" y="0"/>
          <a:ext cx="0" cy="0"/>
          <a:chOff x="0" y="0"/>
          <a:chExt cx="0" cy="0"/>
        </a:xfrm>
      </p:grpSpPr>
      <p:pic>
        <p:nvPicPr>
          <p:cNvPr id="165" name="Google Shape;165;p34"/>
          <p:cNvPicPr preferRelativeResize="0"/>
          <p:nvPr/>
        </p:nvPicPr>
        <p:blipFill rotWithShape="1">
          <a:blip r:embed="rId2">
            <a:alphaModFix/>
          </a:blip>
          <a:srcRect b="47851" l="104756" r="280062" t="-108210"/>
          <a:stretch/>
        </p:blipFill>
        <p:spPr>
          <a:xfrm rot="10800000">
            <a:off x="1325" y="-1637"/>
            <a:ext cx="9141450" cy="5146775"/>
          </a:xfrm>
          <a:prstGeom prst="rect">
            <a:avLst/>
          </a:prstGeom>
          <a:noFill/>
          <a:ln>
            <a:noFill/>
          </a:ln>
        </p:spPr>
      </p:pic>
      <p:sp>
        <p:nvSpPr>
          <p:cNvPr id="166" name="Google Shape;166;p34"/>
          <p:cNvSpPr txBox="1"/>
          <p:nvPr>
            <p:ph idx="1" type="subTitle"/>
          </p:nvPr>
        </p:nvSpPr>
        <p:spPr>
          <a:xfrm>
            <a:off x="715100" y="2046500"/>
            <a:ext cx="37806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67" name="Google Shape;167;p34"/>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68" name="Google Shape;168;p34"/>
          <p:cNvSpPr txBox="1"/>
          <p:nvPr>
            <p:ph idx="2" type="subTitle"/>
          </p:nvPr>
        </p:nvSpPr>
        <p:spPr>
          <a:xfrm>
            <a:off x="715100" y="3299000"/>
            <a:ext cx="37806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69" name="Google Shape;169;p34"/>
          <p:cNvSpPr txBox="1"/>
          <p:nvPr>
            <p:ph idx="3" type="subTitle"/>
          </p:nvPr>
        </p:nvSpPr>
        <p:spPr>
          <a:xfrm>
            <a:off x="715100" y="166670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70" name="Google Shape;170;p34"/>
          <p:cNvSpPr txBox="1"/>
          <p:nvPr>
            <p:ph idx="4" type="subTitle"/>
          </p:nvPr>
        </p:nvSpPr>
        <p:spPr>
          <a:xfrm>
            <a:off x="715100" y="291920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71" name="Google Shape;171;p34"/>
          <p:cNvSpPr txBox="1"/>
          <p:nvPr>
            <p:ph idx="5" type="subTitle"/>
          </p:nvPr>
        </p:nvSpPr>
        <p:spPr>
          <a:xfrm>
            <a:off x="4648300" y="2046500"/>
            <a:ext cx="37806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2" name="Google Shape;172;p34"/>
          <p:cNvSpPr txBox="1"/>
          <p:nvPr>
            <p:ph idx="6" type="subTitle"/>
          </p:nvPr>
        </p:nvSpPr>
        <p:spPr>
          <a:xfrm>
            <a:off x="4648300" y="3299000"/>
            <a:ext cx="37806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3" name="Google Shape;173;p34"/>
          <p:cNvSpPr txBox="1"/>
          <p:nvPr>
            <p:ph idx="7" type="subTitle"/>
          </p:nvPr>
        </p:nvSpPr>
        <p:spPr>
          <a:xfrm>
            <a:off x="4648300" y="166670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74" name="Google Shape;174;p34"/>
          <p:cNvSpPr txBox="1"/>
          <p:nvPr>
            <p:ph idx="8" type="subTitle"/>
          </p:nvPr>
        </p:nvSpPr>
        <p:spPr>
          <a:xfrm>
            <a:off x="4648300" y="291920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solidFill>
          <a:schemeClr val="lt1"/>
        </a:solidFill>
      </p:bgPr>
    </p:bg>
    <p:spTree>
      <p:nvGrpSpPr>
        <p:cNvPr id="175" name="Shape 175"/>
        <p:cNvGrpSpPr/>
        <p:nvPr/>
      </p:nvGrpSpPr>
      <p:grpSpPr>
        <a:xfrm>
          <a:off x="0" y="0"/>
          <a:ext cx="0" cy="0"/>
          <a:chOff x="0" y="0"/>
          <a:chExt cx="0" cy="0"/>
        </a:xfrm>
      </p:grpSpPr>
      <p:sp>
        <p:nvSpPr>
          <p:cNvPr id="176" name="Google Shape;176;p35"/>
          <p:cNvSpPr txBox="1"/>
          <p:nvPr>
            <p:ph idx="1" type="subTitle"/>
          </p:nvPr>
        </p:nvSpPr>
        <p:spPr>
          <a:xfrm>
            <a:off x="715100" y="18797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7" name="Google Shape;177;p35"/>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78" name="Google Shape;178;p35"/>
          <p:cNvSpPr txBox="1"/>
          <p:nvPr>
            <p:ph idx="2" type="subTitle"/>
          </p:nvPr>
        </p:nvSpPr>
        <p:spPr>
          <a:xfrm>
            <a:off x="715100" y="35744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9" name="Google Shape;179;p35"/>
          <p:cNvSpPr txBox="1"/>
          <p:nvPr>
            <p:ph idx="3" type="subTitle"/>
          </p:nvPr>
        </p:nvSpPr>
        <p:spPr>
          <a:xfrm>
            <a:off x="715100" y="12245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0" name="Google Shape;180;p35"/>
          <p:cNvSpPr txBox="1"/>
          <p:nvPr>
            <p:ph idx="4" type="subTitle"/>
          </p:nvPr>
        </p:nvSpPr>
        <p:spPr>
          <a:xfrm>
            <a:off x="715100" y="29192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1" name="Google Shape;181;p35"/>
          <p:cNvSpPr txBox="1"/>
          <p:nvPr>
            <p:ph idx="5" type="subTitle"/>
          </p:nvPr>
        </p:nvSpPr>
        <p:spPr>
          <a:xfrm>
            <a:off x="3355799" y="18797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82" name="Google Shape;182;p35"/>
          <p:cNvSpPr txBox="1"/>
          <p:nvPr>
            <p:ph idx="6" type="subTitle"/>
          </p:nvPr>
        </p:nvSpPr>
        <p:spPr>
          <a:xfrm>
            <a:off x="3355799" y="35744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83" name="Google Shape;183;p35"/>
          <p:cNvSpPr txBox="1"/>
          <p:nvPr>
            <p:ph idx="7" type="subTitle"/>
          </p:nvPr>
        </p:nvSpPr>
        <p:spPr>
          <a:xfrm>
            <a:off x="3355800" y="12245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4" name="Google Shape;184;p35"/>
          <p:cNvSpPr txBox="1"/>
          <p:nvPr>
            <p:ph idx="8" type="subTitle"/>
          </p:nvPr>
        </p:nvSpPr>
        <p:spPr>
          <a:xfrm>
            <a:off x="3355800" y="29192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5" name="Google Shape;185;p35"/>
          <p:cNvSpPr txBox="1"/>
          <p:nvPr>
            <p:ph idx="9" type="subTitle"/>
          </p:nvPr>
        </p:nvSpPr>
        <p:spPr>
          <a:xfrm>
            <a:off x="5996501" y="18797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86" name="Google Shape;186;p35"/>
          <p:cNvSpPr txBox="1"/>
          <p:nvPr>
            <p:ph idx="13" type="subTitle"/>
          </p:nvPr>
        </p:nvSpPr>
        <p:spPr>
          <a:xfrm>
            <a:off x="5996501" y="35744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87" name="Google Shape;187;p35"/>
          <p:cNvSpPr txBox="1"/>
          <p:nvPr>
            <p:ph idx="14" type="subTitle"/>
          </p:nvPr>
        </p:nvSpPr>
        <p:spPr>
          <a:xfrm>
            <a:off x="5996503" y="12245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8" name="Google Shape;188;p35"/>
          <p:cNvSpPr txBox="1"/>
          <p:nvPr>
            <p:ph idx="15" type="subTitle"/>
          </p:nvPr>
        </p:nvSpPr>
        <p:spPr>
          <a:xfrm>
            <a:off x="5996503" y="29192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bg>
      <p:bgPr>
        <a:solidFill>
          <a:schemeClr val="lt1"/>
        </a:solidFill>
      </p:bgPr>
    </p:bg>
    <p:spTree>
      <p:nvGrpSpPr>
        <p:cNvPr id="189" name="Shape 189"/>
        <p:cNvGrpSpPr/>
        <p:nvPr/>
      </p:nvGrpSpPr>
      <p:grpSpPr>
        <a:xfrm>
          <a:off x="0" y="0"/>
          <a:ext cx="0" cy="0"/>
          <a:chOff x="0" y="0"/>
          <a:chExt cx="0" cy="0"/>
        </a:xfrm>
      </p:grpSpPr>
      <p:pic>
        <p:nvPicPr>
          <p:cNvPr id="190" name="Google Shape;190;p36"/>
          <p:cNvPicPr preferRelativeResize="0"/>
          <p:nvPr/>
        </p:nvPicPr>
        <p:blipFill rotWithShape="1">
          <a:blip r:embed="rId2">
            <a:alphaModFix/>
          </a:blip>
          <a:srcRect b="-5849" l="-50000" r="50000" t="49600"/>
          <a:stretch/>
        </p:blipFill>
        <p:spPr>
          <a:xfrm>
            <a:off x="0" y="0"/>
            <a:ext cx="9144000" cy="5143500"/>
          </a:xfrm>
          <a:prstGeom prst="rect">
            <a:avLst/>
          </a:prstGeom>
          <a:noFill/>
          <a:ln>
            <a:noFill/>
          </a:ln>
        </p:spPr>
      </p:pic>
      <p:sp>
        <p:nvSpPr>
          <p:cNvPr id="191" name="Google Shape;191;p36"/>
          <p:cNvSpPr txBox="1"/>
          <p:nvPr>
            <p:ph hasCustomPrompt="1" type="title"/>
          </p:nvPr>
        </p:nvSpPr>
        <p:spPr>
          <a:xfrm>
            <a:off x="715100" y="983000"/>
            <a:ext cx="7713900" cy="951900"/>
          </a:xfrm>
          <a:prstGeom prst="rect">
            <a:avLst/>
          </a:prstGeom>
        </p:spPr>
        <p:txBody>
          <a:bodyPr anchorCtr="0" anchor="b" bIns="91425" lIns="91425" spcFirstLastPara="1" rIns="91425" wrap="square" tIns="91425">
            <a:noAutofit/>
          </a:bodyPr>
          <a:lstStyle>
            <a:lvl1pPr lvl="0" rtl="0">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92" name="Google Shape;192;p36"/>
          <p:cNvSpPr txBox="1"/>
          <p:nvPr>
            <p:ph idx="1" type="subTitle"/>
          </p:nvPr>
        </p:nvSpPr>
        <p:spPr>
          <a:xfrm>
            <a:off x="715100" y="1858700"/>
            <a:ext cx="7713900" cy="605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93" name="Google Shape;193;p36"/>
          <p:cNvSpPr txBox="1"/>
          <p:nvPr>
            <p:ph hasCustomPrompt="1" idx="2" type="title"/>
          </p:nvPr>
        </p:nvSpPr>
        <p:spPr>
          <a:xfrm>
            <a:off x="715100" y="2921600"/>
            <a:ext cx="7713900" cy="951900"/>
          </a:xfrm>
          <a:prstGeom prst="rect">
            <a:avLst/>
          </a:prstGeom>
        </p:spPr>
        <p:txBody>
          <a:bodyPr anchorCtr="0" anchor="b" bIns="91425" lIns="91425" spcFirstLastPara="1" rIns="91425" wrap="square" tIns="91425">
            <a:noAutofit/>
          </a:bodyPr>
          <a:lstStyle>
            <a:lvl1pPr lvl="0" rtl="0">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94" name="Google Shape;194;p36"/>
          <p:cNvSpPr txBox="1"/>
          <p:nvPr>
            <p:ph idx="3" type="subTitle"/>
          </p:nvPr>
        </p:nvSpPr>
        <p:spPr>
          <a:xfrm>
            <a:off x="715100" y="3797300"/>
            <a:ext cx="7713900" cy="605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BLANK_1_1_1_1_1_1_3">
    <p:bg>
      <p:bgPr>
        <a:solidFill>
          <a:schemeClr val="lt1"/>
        </a:solidFill>
      </p:bgPr>
    </p:bg>
    <p:spTree>
      <p:nvGrpSpPr>
        <p:cNvPr id="195" name="Shape 195"/>
        <p:cNvGrpSpPr/>
        <p:nvPr/>
      </p:nvGrpSpPr>
      <p:grpSpPr>
        <a:xfrm>
          <a:off x="0" y="0"/>
          <a:ext cx="0" cy="0"/>
          <a:chOff x="0" y="0"/>
          <a:chExt cx="0" cy="0"/>
        </a:xfrm>
      </p:grpSpPr>
      <p:pic>
        <p:nvPicPr>
          <p:cNvPr id="196" name="Google Shape;196;p37"/>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sp>
        <p:nvSpPr>
          <p:cNvPr id="197" name="Google Shape;197;p37"/>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p:txBody>
      </p:sp>
      <p:sp>
        <p:nvSpPr>
          <p:cNvPr id="198" name="Google Shape;198;p37"/>
          <p:cNvSpPr txBox="1"/>
          <p:nvPr>
            <p:ph hasCustomPrompt="1" idx="2" type="title"/>
          </p:nvPr>
        </p:nvSpPr>
        <p:spPr>
          <a:xfrm>
            <a:off x="715100" y="2532350"/>
            <a:ext cx="3780600" cy="456000"/>
          </a:xfrm>
          <a:prstGeom prst="rect">
            <a:avLst/>
          </a:prstGeom>
          <a:ln>
            <a:noFill/>
          </a:ln>
        </p:spPr>
        <p:txBody>
          <a:bodyPr anchorCtr="0" anchor="ctr" bIns="91425" lIns="91425" spcFirstLastPara="1" rIns="91425" wrap="square" tIns="91425">
            <a:noAutofit/>
          </a:bodyPr>
          <a:lstStyle>
            <a:lvl1pP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9" name="Google Shape;199;p37"/>
          <p:cNvSpPr txBox="1"/>
          <p:nvPr>
            <p:ph idx="1" type="subTitle"/>
          </p:nvPr>
        </p:nvSpPr>
        <p:spPr>
          <a:xfrm>
            <a:off x="715100" y="3291950"/>
            <a:ext cx="3780600" cy="899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00" name="Google Shape;200;p37"/>
          <p:cNvSpPr txBox="1"/>
          <p:nvPr>
            <p:ph idx="3" type="subTitle"/>
          </p:nvPr>
        </p:nvSpPr>
        <p:spPr>
          <a:xfrm>
            <a:off x="715100" y="291215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01" name="Google Shape;201;p37"/>
          <p:cNvSpPr txBox="1"/>
          <p:nvPr>
            <p:ph idx="4" type="subTitle"/>
          </p:nvPr>
        </p:nvSpPr>
        <p:spPr>
          <a:xfrm>
            <a:off x="4648300" y="3291950"/>
            <a:ext cx="3780600" cy="899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02" name="Google Shape;202;p37"/>
          <p:cNvSpPr txBox="1"/>
          <p:nvPr>
            <p:ph idx="5" type="subTitle"/>
          </p:nvPr>
        </p:nvSpPr>
        <p:spPr>
          <a:xfrm>
            <a:off x="4648300" y="291215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03" name="Google Shape;203;p37"/>
          <p:cNvSpPr txBox="1"/>
          <p:nvPr>
            <p:ph hasCustomPrompt="1" idx="6" type="title"/>
          </p:nvPr>
        </p:nvSpPr>
        <p:spPr>
          <a:xfrm>
            <a:off x="4648300" y="2532350"/>
            <a:ext cx="3780600" cy="456000"/>
          </a:xfrm>
          <a:prstGeom prst="rect">
            <a:avLst/>
          </a:prstGeom>
          <a:ln>
            <a:noFill/>
          </a:ln>
        </p:spPr>
        <p:txBody>
          <a:bodyPr anchorCtr="0" anchor="ctr" bIns="91425" lIns="91425" spcFirstLastPara="1" rIns="91425" wrap="square" tIns="91425">
            <a:noAutofit/>
          </a:bodyPr>
          <a:lstStyle>
            <a:lvl1pP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Tree>
  </p:cSld>
  <p:clrMapOvr>
    <a:masterClrMapping/>
  </p:clrMapOvr>
  <p:extLst>
    <p:ext uri="{DCECCB84-F9BA-43D5-87BE-67443E8EF086}">
      <p15:sldGuideLst>
        <p15:guide id="1" orient="horz" pos="1620">
          <p15:clr>
            <a:srgbClr val="E46962"/>
          </p15:clr>
        </p15:guide>
        <p15:guide id="2" pos="2880">
          <p15:clr>
            <a:srgbClr val="E46962"/>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
    <p:bg>
      <p:bgPr>
        <a:solidFill>
          <a:schemeClr val="lt1"/>
        </a:solidFill>
      </p:bgPr>
    </p:bg>
    <p:spTree>
      <p:nvGrpSpPr>
        <p:cNvPr id="204" name="Shape 204"/>
        <p:cNvGrpSpPr/>
        <p:nvPr/>
      </p:nvGrpSpPr>
      <p:grpSpPr>
        <a:xfrm>
          <a:off x="0" y="0"/>
          <a:ext cx="0" cy="0"/>
          <a:chOff x="0" y="0"/>
          <a:chExt cx="0" cy="0"/>
        </a:xfrm>
      </p:grpSpPr>
      <p:sp>
        <p:nvSpPr>
          <p:cNvPr id="205" name="Google Shape;205;p38"/>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_1">
    <p:bg>
      <p:bgPr>
        <a:solidFill>
          <a:schemeClr val="lt1"/>
        </a:solidFill>
      </p:bgPr>
    </p:bg>
    <p:spTree>
      <p:nvGrpSpPr>
        <p:cNvPr id="206" name="Shape 206"/>
        <p:cNvGrpSpPr/>
        <p:nvPr/>
      </p:nvGrpSpPr>
      <p:grpSpPr>
        <a:xfrm>
          <a:off x="0" y="0"/>
          <a:ext cx="0" cy="0"/>
          <a:chOff x="0" y="0"/>
          <a:chExt cx="0" cy="0"/>
        </a:xfrm>
      </p:grpSpPr>
      <p:pic>
        <p:nvPicPr>
          <p:cNvPr id="207" name="Google Shape;207;p39"/>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pic>
        <p:nvPicPr>
          <p:cNvPr id="208" name="Google Shape;208;p39"/>
          <p:cNvPicPr preferRelativeResize="0"/>
          <p:nvPr/>
        </p:nvPicPr>
        <p:blipFill rotWithShape="1">
          <a:blip r:embed="rId2">
            <a:alphaModFix/>
          </a:blip>
          <a:srcRect b="-108521" l="-235242" r="44460" t="44962"/>
          <a:stretch/>
        </p:blipFill>
        <p:spPr>
          <a:xfrm flipH="1" rot="10800000">
            <a:off x="-4572" y="-2437"/>
            <a:ext cx="9153145" cy="5148375"/>
          </a:xfrm>
          <a:prstGeom prst="rect">
            <a:avLst/>
          </a:prstGeom>
          <a:noFill/>
          <a:ln>
            <a:noFill/>
          </a:ln>
        </p:spPr>
      </p:pic>
      <p:sp>
        <p:nvSpPr>
          <p:cNvPr id="209" name="Google Shape;209;p39"/>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_1_1">
    <p:bg>
      <p:bgPr>
        <a:solidFill>
          <a:schemeClr val="lt1"/>
        </a:solidFill>
      </p:bgPr>
    </p:bg>
    <p:spTree>
      <p:nvGrpSpPr>
        <p:cNvPr id="210" name="Shape 210"/>
        <p:cNvGrpSpPr/>
        <p:nvPr/>
      </p:nvGrpSpPr>
      <p:grpSpPr>
        <a:xfrm>
          <a:off x="0" y="0"/>
          <a:ext cx="0" cy="0"/>
          <a:chOff x="0" y="0"/>
          <a:chExt cx="0" cy="0"/>
        </a:xfrm>
      </p:grpSpPr>
      <p:pic>
        <p:nvPicPr>
          <p:cNvPr id="211" name="Google Shape;211;p40"/>
          <p:cNvPicPr preferRelativeResize="0"/>
          <p:nvPr/>
        </p:nvPicPr>
        <p:blipFill rotWithShape="1">
          <a:blip r:embed="rId2">
            <a:alphaModFix/>
          </a:blip>
          <a:srcRect b="-11170" l="-6643" r="27548" t="-11183"/>
          <a:stretch/>
        </p:blipFill>
        <p:spPr>
          <a:xfrm>
            <a:off x="5819050" y="0"/>
            <a:ext cx="3324950" cy="5143500"/>
          </a:xfrm>
          <a:prstGeom prst="rect">
            <a:avLst/>
          </a:prstGeom>
          <a:noFill/>
          <a:ln>
            <a:noFill/>
          </a:ln>
        </p:spPr>
      </p:pic>
      <p:sp>
        <p:nvSpPr>
          <p:cNvPr id="212" name="Google Shape;212;p40"/>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bg>
      <p:bgPr>
        <a:solidFill>
          <a:schemeClr val="lt1"/>
        </a:solidFill>
      </p:bgPr>
    </p:bg>
    <p:spTree>
      <p:nvGrpSpPr>
        <p:cNvPr id="213" name="Shape 213"/>
        <p:cNvGrpSpPr/>
        <p:nvPr/>
      </p:nvGrpSpPr>
      <p:grpSpPr>
        <a:xfrm>
          <a:off x="0" y="0"/>
          <a:ext cx="0" cy="0"/>
          <a:chOff x="0" y="0"/>
          <a:chExt cx="0" cy="0"/>
        </a:xfrm>
      </p:grpSpPr>
      <p:pic>
        <p:nvPicPr>
          <p:cNvPr id="214" name="Google Shape;214;p41"/>
          <p:cNvPicPr preferRelativeResize="0"/>
          <p:nvPr/>
        </p:nvPicPr>
        <p:blipFill rotWithShape="1">
          <a:blip r:embed="rId2">
            <a:alphaModFix/>
          </a:blip>
          <a:srcRect b="-6811" l="-55210" r="55209" t="50562"/>
          <a:stretch/>
        </p:blipFill>
        <p:spPr>
          <a:xfrm flipH="1">
            <a:off x="0" y="0"/>
            <a:ext cx="9144000" cy="5143500"/>
          </a:xfrm>
          <a:prstGeom prst="rect">
            <a:avLst/>
          </a:prstGeom>
          <a:noFill/>
          <a:ln>
            <a:noFill/>
          </a:ln>
        </p:spPr>
      </p:pic>
      <p:pic>
        <p:nvPicPr>
          <p:cNvPr id="215" name="Google Shape;215;p41"/>
          <p:cNvPicPr preferRelativeResize="0"/>
          <p:nvPr/>
        </p:nvPicPr>
        <p:blipFill rotWithShape="1">
          <a:blip r:embed="rId2">
            <a:alphaModFix/>
          </a:blip>
          <a:srcRect b="-6811" l="-55210" r="55209" t="50562"/>
          <a:stretch/>
        </p:blipFill>
        <p:spPr>
          <a:xfrm flipH="1" rot="10800000">
            <a:off x="0" y="0"/>
            <a:ext cx="9144000" cy="5143500"/>
          </a:xfrm>
          <a:prstGeom prst="rect">
            <a:avLst/>
          </a:prstGeom>
          <a:noFill/>
          <a:ln>
            <a:noFill/>
          </a:ln>
        </p:spPr>
      </p:pic>
      <p:sp>
        <p:nvSpPr>
          <p:cNvPr id="216" name="Google Shape;216;p41"/>
          <p:cNvSpPr txBox="1"/>
          <p:nvPr>
            <p:ph type="ctrTitle"/>
          </p:nvPr>
        </p:nvSpPr>
        <p:spPr>
          <a:xfrm>
            <a:off x="715100" y="3330625"/>
            <a:ext cx="3856800" cy="1252500"/>
          </a:xfrm>
          <a:prstGeom prst="rect">
            <a:avLst/>
          </a:prstGeom>
        </p:spPr>
        <p:txBody>
          <a:bodyPr anchorCtr="0" anchor="t" bIns="91425" lIns="91425" spcFirstLastPara="1" rIns="91425" wrap="square" tIns="91425">
            <a:noAutofit/>
          </a:bodyPr>
          <a:lstStyle>
            <a:lvl1pPr lvl="0" rtl="0">
              <a:spcBef>
                <a:spcPts val="0"/>
              </a:spcBef>
              <a:spcAft>
                <a:spcPts val="0"/>
              </a:spcAft>
              <a:buSzPts val="5200"/>
              <a:buNone/>
              <a:defRPr sz="7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17" name="Google Shape;217;p41"/>
          <p:cNvSpPr txBox="1"/>
          <p:nvPr>
            <p:ph idx="1" type="subTitle"/>
          </p:nvPr>
        </p:nvSpPr>
        <p:spPr>
          <a:xfrm>
            <a:off x="4571900" y="535000"/>
            <a:ext cx="2683800" cy="1156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18" name="Google Shape;218;p41"/>
          <p:cNvSpPr txBox="1"/>
          <p:nvPr/>
        </p:nvSpPr>
        <p:spPr>
          <a:xfrm>
            <a:off x="4571863" y="2278000"/>
            <a:ext cx="2683800" cy="4989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900">
                <a:solidFill>
                  <a:schemeClr val="dk1"/>
                </a:solidFill>
                <a:latin typeface="Albert Sans"/>
                <a:ea typeface="Albert Sans"/>
                <a:cs typeface="Albert Sans"/>
                <a:sym typeface="Albert Sans"/>
              </a:rPr>
              <a:t>CREDITS: This presentation template was created by </a:t>
            </a:r>
            <a:r>
              <a:rPr b="1" lang="en" sz="900">
                <a:solidFill>
                  <a:schemeClr val="dk1"/>
                </a:solidFill>
                <a:uFill>
                  <a:noFill/>
                </a:uFill>
                <a:latin typeface="Albert Sans"/>
                <a:ea typeface="Albert Sans"/>
                <a:cs typeface="Albert Sans"/>
                <a:sym typeface="Albert Sans"/>
                <a:hlinkClick r:id="rId3">
                  <a:extLst>
                    <a:ext uri="{A12FA001-AC4F-418D-AE19-62706E023703}">
                      <ahyp:hlinkClr val="tx"/>
                    </a:ext>
                  </a:extLst>
                </a:hlinkClick>
              </a:rPr>
              <a:t>Slidesgo</a:t>
            </a:r>
            <a:r>
              <a:rPr lang="en" sz="900">
                <a:solidFill>
                  <a:schemeClr val="dk1"/>
                </a:solidFill>
                <a:latin typeface="Albert Sans"/>
                <a:ea typeface="Albert Sans"/>
                <a:cs typeface="Albert Sans"/>
                <a:sym typeface="Albert Sans"/>
              </a:rPr>
              <a:t>, and includes icons by </a:t>
            </a:r>
            <a:r>
              <a:rPr b="1" lang="en" sz="900">
                <a:solidFill>
                  <a:schemeClr val="dk1"/>
                </a:solidFill>
                <a:uFill>
                  <a:noFill/>
                </a:uFill>
                <a:latin typeface="Albert Sans"/>
                <a:ea typeface="Albert Sans"/>
                <a:cs typeface="Albert Sans"/>
                <a:sym typeface="Albert Sans"/>
                <a:hlinkClick r:id="rId4">
                  <a:extLst>
                    <a:ext uri="{A12FA001-AC4F-418D-AE19-62706E023703}">
                      <ahyp:hlinkClr val="tx"/>
                    </a:ext>
                  </a:extLst>
                </a:hlinkClick>
              </a:rPr>
              <a:t>Flaticon</a:t>
            </a:r>
            <a:r>
              <a:rPr b="1" lang="en" sz="900">
                <a:solidFill>
                  <a:schemeClr val="dk1"/>
                </a:solidFill>
                <a:latin typeface="Albert Sans"/>
                <a:ea typeface="Albert Sans"/>
                <a:cs typeface="Albert Sans"/>
                <a:sym typeface="Albert Sans"/>
              </a:rPr>
              <a:t> </a:t>
            </a:r>
            <a:r>
              <a:rPr lang="en" sz="900">
                <a:solidFill>
                  <a:schemeClr val="dk1"/>
                </a:solidFill>
                <a:latin typeface="Albert Sans"/>
                <a:ea typeface="Albert Sans"/>
                <a:cs typeface="Albert Sans"/>
                <a:sym typeface="Albert Sans"/>
              </a:rPr>
              <a:t>and infographics &amp; images by </a:t>
            </a:r>
            <a:r>
              <a:rPr b="1" lang="en" sz="900">
                <a:solidFill>
                  <a:schemeClr val="dk1"/>
                </a:solidFill>
                <a:uFill>
                  <a:noFill/>
                </a:uFill>
                <a:latin typeface="Albert Sans"/>
                <a:ea typeface="Albert Sans"/>
                <a:cs typeface="Albert Sans"/>
                <a:sym typeface="Albert Sans"/>
                <a:hlinkClick r:id="rId5">
                  <a:extLst>
                    <a:ext uri="{A12FA001-AC4F-418D-AE19-62706E023703}">
                      <ahyp:hlinkClr val="tx"/>
                    </a:ext>
                  </a:extLst>
                </a:hlinkClick>
              </a:rPr>
              <a:t>Freepik</a:t>
            </a:r>
            <a:endParaRPr b="1" sz="900">
              <a:solidFill>
                <a:schemeClr val="dk1"/>
              </a:solidFill>
              <a:latin typeface="Albert Sans"/>
              <a:ea typeface="Albert Sans"/>
              <a:cs typeface="Albert Sans"/>
              <a:sym typeface="Albert Sans"/>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bg>
      <p:bgPr>
        <a:solidFill>
          <a:schemeClr val="lt1"/>
        </a:solidFill>
      </p:bgPr>
    </p:bg>
    <p:spTree>
      <p:nvGrpSpPr>
        <p:cNvPr id="219" name="Shape 219"/>
        <p:cNvGrpSpPr/>
        <p:nvPr/>
      </p:nvGrpSpPr>
      <p:grpSpPr>
        <a:xfrm>
          <a:off x="0" y="0"/>
          <a:ext cx="0" cy="0"/>
          <a:chOff x="0" y="0"/>
          <a:chExt cx="0" cy="0"/>
        </a:xfrm>
      </p:grpSpPr>
      <p:pic>
        <p:nvPicPr>
          <p:cNvPr id="220" name="Google Shape;220;p42"/>
          <p:cNvPicPr preferRelativeResize="0"/>
          <p:nvPr/>
        </p:nvPicPr>
        <p:blipFill rotWithShape="1">
          <a:blip r:embed="rId2">
            <a:alphaModFix/>
          </a:blip>
          <a:srcRect b="-35825" l="-6643" r="27548" t="13471"/>
          <a:stretch/>
        </p:blipFill>
        <p:spPr>
          <a:xfrm flipH="1">
            <a:off x="-10682" y="-2437"/>
            <a:ext cx="3321295" cy="5143500"/>
          </a:xfrm>
          <a:prstGeom prst="rect">
            <a:avLst/>
          </a:prstGeom>
          <a:noFill/>
          <a:ln>
            <a:noFill/>
          </a:ln>
        </p:spPr>
      </p:pic>
      <p:pic>
        <p:nvPicPr>
          <p:cNvPr id="221" name="Google Shape;221;p42"/>
          <p:cNvPicPr preferRelativeResize="0"/>
          <p:nvPr/>
        </p:nvPicPr>
        <p:blipFill rotWithShape="1">
          <a:blip r:embed="rId2">
            <a:alphaModFix/>
          </a:blip>
          <a:srcRect b="-108521" l="-235242" r="44460" t="44962"/>
          <a:stretch/>
        </p:blipFill>
        <p:spPr>
          <a:xfrm flipH="1" rot="10800000">
            <a:off x="-10680" y="-2437"/>
            <a:ext cx="9144080" cy="5148375"/>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bg>
      <p:bgPr>
        <a:solidFill>
          <a:schemeClr val="lt1"/>
        </a:solidFill>
      </p:bgPr>
    </p:bg>
    <p:spTree>
      <p:nvGrpSpPr>
        <p:cNvPr id="222" name="Shape 222"/>
        <p:cNvGrpSpPr/>
        <p:nvPr/>
      </p:nvGrpSpPr>
      <p:grpSpPr>
        <a:xfrm>
          <a:off x="0" y="0"/>
          <a:ext cx="0" cy="0"/>
          <a:chOff x="0" y="0"/>
          <a:chExt cx="0" cy="0"/>
        </a:xfrm>
      </p:grpSpPr>
      <p:pic>
        <p:nvPicPr>
          <p:cNvPr id="223" name="Google Shape;223;p43"/>
          <p:cNvPicPr preferRelativeResize="0"/>
          <p:nvPr/>
        </p:nvPicPr>
        <p:blipFill rotWithShape="1">
          <a:blip r:embed="rId2">
            <a:alphaModFix/>
          </a:blip>
          <a:srcRect b="-6811" l="-55210" r="55209" t="50562"/>
          <a:stretch/>
        </p:blipFill>
        <p:spPr>
          <a:xfrm>
            <a:off x="0" y="0"/>
            <a:ext cx="9144000" cy="5143500"/>
          </a:xfrm>
          <a:prstGeom prst="rect">
            <a:avLst/>
          </a:prstGeom>
          <a:noFill/>
          <a:ln>
            <a:noFill/>
          </a:ln>
        </p:spPr>
      </p:pic>
      <p:pic>
        <p:nvPicPr>
          <p:cNvPr id="224" name="Google Shape;224;p43"/>
          <p:cNvPicPr preferRelativeResize="0"/>
          <p:nvPr/>
        </p:nvPicPr>
        <p:blipFill rotWithShape="1">
          <a:blip r:embed="rId2">
            <a:alphaModFix/>
          </a:blip>
          <a:srcRect b="-6811" l="-55210" r="55209" t="50562"/>
          <a:stretch/>
        </p:blipFill>
        <p:spPr>
          <a:xfrm rot="10800000">
            <a:off x="0" y="0"/>
            <a:ext cx="9144000" cy="5143500"/>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1"/>
        </a:solidFill>
      </p:bgPr>
    </p:bg>
    <p:spTree>
      <p:nvGrpSpPr>
        <p:cNvPr id="228" name="Shape 228"/>
        <p:cNvGrpSpPr/>
        <p:nvPr/>
      </p:nvGrpSpPr>
      <p:grpSpPr>
        <a:xfrm>
          <a:off x="0" y="0"/>
          <a:ext cx="0" cy="0"/>
          <a:chOff x="0" y="0"/>
          <a:chExt cx="0" cy="0"/>
        </a:xfrm>
      </p:grpSpPr>
      <p:pic>
        <p:nvPicPr>
          <p:cNvPr id="229" name="Google Shape;229;p45"/>
          <p:cNvPicPr preferRelativeResize="0"/>
          <p:nvPr/>
        </p:nvPicPr>
        <p:blipFill rotWithShape="1">
          <a:blip r:embed="rId2">
            <a:alphaModFix/>
          </a:blip>
          <a:srcRect b="-6811" l="-55210" r="55209" t="50562"/>
          <a:stretch/>
        </p:blipFill>
        <p:spPr>
          <a:xfrm rot="10800000">
            <a:off x="0" y="0"/>
            <a:ext cx="9144000" cy="5143500"/>
          </a:xfrm>
          <a:prstGeom prst="rect">
            <a:avLst/>
          </a:prstGeom>
          <a:noFill/>
          <a:ln>
            <a:noFill/>
          </a:ln>
        </p:spPr>
      </p:pic>
      <p:pic>
        <p:nvPicPr>
          <p:cNvPr id="230" name="Google Shape;230;p45"/>
          <p:cNvPicPr preferRelativeResize="0"/>
          <p:nvPr/>
        </p:nvPicPr>
        <p:blipFill rotWithShape="1">
          <a:blip r:embed="rId2">
            <a:alphaModFix/>
          </a:blip>
          <a:srcRect b="2272" l="-19689" r="19690" t="41478"/>
          <a:stretch/>
        </p:blipFill>
        <p:spPr>
          <a:xfrm>
            <a:off x="0" y="0"/>
            <a:ext cx="9144000" cy="5143500"/>
          </a:xfrm>
          <a:prstGeom prst="rect">
            <a:avLst/>
          </a:prstGeom>
          <a:noFill/>
          <a:ln>
            <a:noFill/>
          </a:ln>
        </p:spPr>
      </p:pic>
      <p:sp>
        <p:nvSpPr>
          <p:cNvPr id="231" name="Google Shape;231;p45"/>
          <p:cNvSpPr txBox="1"/>
          <p:nvPr>
            <p:ph type="ctrTitle"/>
          </p:nvPr>
        </p:nvSpPr>
        <p:spPr>
          <a:xfrm>
            <a:off x="711750" y="1958600"/>
            <a:ext cx="4280100" cy="2649900"/>
          </a:xfrm>
          <a:prstGeom prst="rect">
            <a:avLst/>
          </a:prstGeom>
        </p:spPr>
        <p:txBody>
          <a:bodyPr anchorCtr="0" anchor="t" bIns="91425" lIns="91425" spcFirstLastPara="1" rIns="91425" wrap="square" tIns="91425">
            <a:noAutofit/>
          </a:bodyPr>
          <a:lstStyle>
            <a:lvl1pPr lvl="0" rtl="0">
              <a:lnSpc>
                <a:spcPct val="90000"/>
              </a:lnSpc>
              <a:spcBef>
                <a:spcPts val="0"/>
              </a:spcBef>
              <a:spcAft>
                <a:spcPts val="0"/>
              </a:spcAft>
              <a:buSzPts val="5200"/>
              <a:buNone/>
              <a:defRPr sz="9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32" name="Google Shape;232;p45"/>
          <p:cNvSpPr txBox="1"/>
          <p:nvPr>
            <p:ph idx="1" type="subTitle"/>
          </p:nvPr>
        </p:nvSpPr>
        <p:spPr>
          <a:xfrm>
            <a:off x="4572000" y="535000"/>
            <a:ext cx="3860400" cy="388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200"/>
              <a:buNone/>
              <a:defRPr sz="14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lt1"/>
        </a:solidFill>
      </p:bgPr>
    </p:bg>
    <p:spTree>
      <p:nvGrpSpPr>
        <p:cNvPr id="233" name="Shape 233"/>
        <p:cNvGrpSpPr/>
        <p:nvPr/>
      </p:nvGrpSpPr>
      <p:grpSpPr>
        <a:xfrm>
          <a:off x="0" y="0"/>
          <a:ext cx="0" cy="0"/>
          <a:chOff x="0" y="0"/>
          <a:chExt cx="0" cy="0"/>
        </a:xfrm>
      </p:grpSpPr>
      <p:pic>
        <p:nvPicPr>
          <p:cNvPr id="234" name="Google Shape;234;p46"/>
          <p:cNvPicPr preferRelativeResize="0"/>
          <p:nvPr/>
        </p:nvPicPr>
        <p:blipFill rotWithShape="1">
          <a:blip r:embed="rId2">
            <a:alphaModFix/>
          </a:blip>
          <a:srcRect b="-6811" l="-55210" r="55209" t="50562"/>
          <a:stretch/>
        </p:blipFill>
        <p:spPr>
          <a:xfrm flipH="1">
            <a:off x="0" y="0"/>
            <a:ext cx="9144000" cy="5143500"/>
          </a:xfrm>
          <a:prstGeom prst="rect">
            <a:avLst/>
          </a:prstGeom>
          <a:noFill/>
          <a:ln>
            <a:noFill/>
          </a:ln>
        </p:spPr>
      </p:pic>
      <p:pic>
        <p:nvPicPr>
          <p:cNvPr id="235" name="Google Shape;235;p46"/>
          <p:cNvPicPr preferRelativeResize="0"/>
          <p:nvPr/>
        </p:nvPicPr>
        <p:blipFill rotWithShape="1">
          <a:blip r:embed="rId3">
            <a:alphaModFix/>
          </a:blip>
          <a:srcRect b="-40" l="36283" r="-6" t="30"/>
          <a:stretch/>
        </p:blipFill>
        <p:spPr>
          <a:xfrm rot="10800000">
            <a:off x="5864950" y="-3275"/>
            <a:ext cx="3279050" cy="5146775"/>
          </a:xfrm>
          <a:prstGeom prst="rect">
            <a:avLst/>
          </a:prstGeom>
          <a:noFill/>
          <a:ln>
            <a:noFill/>
          </a:ln>
        </p:spPr>
      </p:pic>
      <p:sp>
        <p:nvSpPr>
          <p:cNvPr id="236" name="Google Shape;236;p46"/>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7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37" name="Google Shape;237;p46"/>
          <p:cNvSpPr txBox="1"/>
          <p:nvPr>
            <p:ph hasCustomPrompt="1" idx="2" type="title"/>
          </p:nvPr>
        </p:nvSpPr>
        <p:spPr>
          <a:xfrm>
            <a:off x="715100" y="2074250"/>
            <a:ext cx="7708800" cy="12537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2"/>
              </a:buClr>
              <a:buSzPts val="6000"/>
              <a:buNone/>
              <a:defRPr sz="7000">
                <a:solidFill>
                  <a:schemeClr val="lt2"/>
                </a:solidFill>
              </a:defRPr>
            </a:lvl1pPr>
            <a:lvl2pPr lvl="1" rtl="0" algn="ctr">
              <a:spcBef>
                <a:spcPts val="0"/>
              </a:spcBef>
              <a:spcAft>
                <a:spcPts val="0"/>
              </a:spcAft>
              <a:buClr>
                <a:schemeClr val="lt2"/>
              </a:buClr>
              <a:buSzPts val="6000"/>
              <a:buNone/>
              <a:defRPr sz="6000">
                <a:solidFill>
                  <a:schemeClr val="lt2"/>
                </a:solidFill>
              </a:defRPr>
            </a:lvl2pPr>
            <a:lvl3pPr lvl="2" rtl="0" algn="ctr">
              <a:spcBef>
                <a:spcPts val="0"/>
              </a:spcBef>
              <a:spcAft>
                <a:spcPts val="0"/>
              </a:spcAft>
              <a:buClr>
                <a:schemeClr val="lt2"/>
              </a:buClr>
              <a:buSzPts val="6000"/>
              <a:buNone/>
              <a:defRPr sz="6000">
                <a:solidFill>
                  <a:schemeClr val="lt2"/>
                </a:solidFill>
              </a:defRPr>
            </a:lvl3pPr>
            <a:lvl4pPr lvl="3" rtl="0" algn="ctr">
              <a:spcBef>
                <a:spcPts val="0"/>
              </a:spcBef>
              <a:spcAft>
                <a:spcPts val="0"/>
              </a:spcAft>
              <a:buClr>
                <a:schemeClr val="lt2"/>
              </a:buClr>
              <a:buSzPts val="6000"/>
              <a:buNone/>
              <a:defRPr sz="6000">
                <a:solidFill>
                  <a:schemeClr val="lt2"/>
                </a:solidFill>
              </a:defRPr>
            </a:lvl4pPr>
            <a:lvl5pPr lvl="4" rtl="0" algn="ctr">
              <a:spcBef>
                <a:spcPts val="0"/>
              </a:spcBef>
              <a:spcAft>
                <a:spcPts val="0"/>
              </a:spcAft>
              <a:buClr>
                <a:schemeClr val="lt2"/>
              </a:buClr>
              <a:buSzPts val="6000"/>
              <a:buNone/>
              <a:defRPr sz="6000">
                <a:solidFill>
                  <a:schemeClr val="lt2"/>
                </a:solidFill>
              </a:defRPr>
            </a:lvl5pPr>
            <a:lvl6pPr lvl="5" rtl="0" algn="ctr">
              <a:spcBef>
                <a:spcPts val="0"/>
              </a:spcBef>
              <a:spcAft>
                <a:spcPts val="0"/>
              </a:spcAft>
              <a:buClr>
                <a:schemeClr val="lt2"/>
              </a:buClr>
              <a:buSzPts val="6000"/>
              <a:buNone/>
              <a:defRPr sz="6000">
                <a:solidFill>
                  <a:schemeClr val="lt2"/>
                </a:solidFill>
              </a:defRPr>
            </a:lvl6pPr>
            <a:lvl7pPr lvl="6" rtl="0" algn="ctr">
              <a:spcBef>
                <a:spcPts val="0"/>
              </a:spcBef>
              <a:spcAft>
                <a:spcPts val="0"/>
              </a:spcAft>
              <a:buClr>
                <a:schemeClr val="lt2"/>
              </a:buClr>
              <a:buSzPts val="6000"/>
              <a:buNone/>
              <a:defRPr sz="6000">
                <a:solidFill>
                  <a:schemeClr val="lt2"/>
                </a:solidFill>
              </a:defRPr>
            </a:lvl7pPr>
            <a:lvl8pPr lvl="7" rtl="0" algn="ctr">
              <a:spcBef>
                <a:spcPts val="0"/>
              </a:spcBef>
              <a:spcAft>
                <a:spcPts val="0"/>
              </a:spcAft>
              <a:buClr>
                <a:schemeClr val="lt2"/>
              </a:buClr>
              <a:buSzPts val="6000"/>
              <a:buNone/>
              <a:defRPr sz="6000">
                <a:solidFill>
                  <a:schemeClr val="lt2"/>
                </a:solidFill>
              </a:defRPr>
            </a:lvl8pPr>
            <a:lvl9pPr lvl="8" rtl="0" algn="ctr">
              <a:spcBef>
                <a:spcPts val="0"/>
              </a:spcBef>
              <a:spcAft>
                <a:spcPts val="0"/>
              </a:spcAft>
              <a:buClr>
                <a:schemeClr val="lt2"/>
              </a:buClr>
              <a:buSzPts val="6000"/>
              <a:buNone/>
              <a:defRPr sz="6000">
                <a:solidFill>
                  <a:schemeClr val="lt2"/>
                </a:solidFill>
              </a:defRPr>
            </a:lvl9pPr>
          </a:lstStyle>
          <a:p>
            <a:r>
              <a:t>xx%</a:t>
            </a:r>
          </a:p>
        </p:txBody>
      </p:sp>
      <p:sp>
        <p:nvSpPr>
          <p:cNvPr id="238" name="Google Shape;238;p46"/>
          <p:cNvSpPr txBox="1"/>
          <p:nvPr>
            <p:ph idx="1" type="subTitle"/>
          </p:nvPr>
        </p:nvSpPr>
        <p:spPr>
          <a:xfrm>
            <a:off x="4572000" y="535000"/>
            <a:ext cx="3856800" cy="38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lt1"/>
        </a:solidFill>
      </p:bgPr>
    </p:bg>
    <p:spTree>
      <p:nvGrpSpPr>
        <p:cNvPr id="239" name="Shape 239"/>
        <p:cNvGrpSpPr/>
        <p:nvPr/>
      </p:nvGrpSpPr>
      <p:grpSpPr>
        <a:xfrm>
          <a:off x="0" y="0"/>
          <a:ext cx="0" cy="0"/>
          <a:chOff x="0" y="0"/>
          <a:chExt cx="0" cy="0"/>
        </a:xfrm>
      </p:grpSpPr>
      <p:pic>
        <p:nvPicPr>
          <p:cNvPr id="240" name="Google Shape;240;p47"/>
          <p:cNvPicPr preferRelativeResize="0"/>
          <p:nvPr/>
        </p:nvPicPr>
        <p:blipFill rotWithShape="1">
          <a:blip r:embed="rId2">
            <a:alphaModFix/>
          </a:blip>
          <a:srcRect b="41635" l="174697" r="177064" t="-83399"/>
          <a:stretch/>
        </p:blipFill>
        <p:spPr>
          <a:xfrm>
            <a:off x="1325" y="-1637"/>
            <a:ext cx="9141450" cy="5146775"/>
          </a:xfrm>
          <a:prstGeom prst="rect">
            <a:avLst/>
          </a:prstGeom>
          <a:noFill/>
          <a:ln>
            <a:noFill/>
          </a:ln>
        </p:spPr>
      </p:pic>
      <p:sp>
        <p:nvSpPr>
          <p:cNvPr id="241" name="Google Shape;241;p47"/>
          <p:cNvSpPr txBox="1"/>
          <p:nvPr>
            <p:ph type="title"/>
          </p:nvPr>
        </p:nvSpPr>
        <p:spPr>
          <a:xfrm>
            <a:off x="715100" y="535000"/>
            <a:ext cx="3856800" cy="9489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242" name="Google Shape;242;p47"/>
          <p:cNvSpPr txBox="1"/>
          <p:nvPr>
            <p:ph idx="1" type="body"/>
          </p:nvPr>
        </p:nvSpPr>
        <p:spPr>
          <a:xfrm>
            <a:off x="715100" y="1636300"/>
            <a:ext cx="3856800" cy="18948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
        <p:nvSpPr>
          <p:cNvPr id="243" name="Google Shape;243;p47"/>
          <p:cNvSpPr/>
          <p:nvPr>
            <p:ph idx="2" type="pic"/>
          </p:nvPr>
        </p:nvSpPr>
        <p:spPr>
          <a:xfrm>
            <a:off x="5715175" y="75"/>
            <a:ext cx="3429000" cy="5143500"/>
          </a:xfrm>
          <a:prstGeom prst="rect">
            <a:avLst/>
          </a:prstGeom>
          <a:noFill/>
          <a:ln>
            <a:noFill/>
          </a:ln>
        </p:spPr>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lt1"/>
        </a:solidFill>
      </p:bgPr>
    </p:bg>
    <p:spTree>
      <p:nvGrpSpPr>
        <p:cNvPr id="244" name="Shape 244"/>
        <p:cNvGrpSpPr/>
        <p:nvPr/>
      </p:nvGrpSpPr>
      <p:grpSpPr>
        <a:xfrm>
          <a:off x="0" y="0"/>
          <a:ext cx="0" cy="0"/>
          <a:chOff x="0" y="0"/>
          <a:chExt cx="0" cy="0"/>
        </a:xfrm>
      </p:grpSpPr>
      <p:pic>
        <p:nvPicPr>
          <p:cNvPr id="245" name="Google Shape;245;p48"/>
          <p:cNvPicPr preferRelativeResize="0"/>
          <p:nvPr/>
        </p:nvPicPr>
        <p:blipFill rotWithShape="1">
          <a:blip r:embed="rId2">
            <a:alphaModFix/>
          </a:blip>
          <a:srcRect b="-6811" l="-55210" r="55209" t="50562"/>
          <a:stretch/>
        </p:blipFill>
        <p:spPr>
          <a:xfrm rot="10800000">
            <a:off x="0" y="0"/>
            <a:ext cx="9144000" cy="5143500"/>
          </a:xfrm>
          <a:prstGeom prst="rect">
            <a:avLst/>
          </a:prstGeom>
          <a:noFill/>
          <a:ln>
            <a:noFill/>
          </a:ln>
        </p:spPr>
      </p:pic>
      <p:sp>
        <p:nvSpPr>
          <p:cNvPr id="246" name="Google Shape;246;p48"/>
          <p:cNvSpPr txBox="1"/>
          <p:nvPr>
            <p:ph idx="1" type="subTitle"/>
          </p:nvPr>
        </p:nvSpPr>
        <p:spPr>
          <a:xfrm>
            <a:off x="1189750" y="1742900"/>
            <a:ext cx="2907600" cy="217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47" name="Google Shape;247;p48"/>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248" name="Google Shape;248;p48"/>
          <p:cNvSpPr txBox="1"/>
          <p:nvPr>
            <p:ph idx="2" type="subTitle"/>
          </p:nvPr>
        </p:nvSpPr>
        <p:spPr>
          <a:xfrm>
            <a:off x="5046650" y="1742900"/>
            <a:ext cx="2907600" cy="217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lt1"/>
        </a:solidFill>
      </p:bgPr>
    </p:bg>
    <p:spTree>
      <p:nvGrpSpPr>
        <p:cNvPr id="249" name="Shape 249"/>
        <p:cNvGrpSpPr/>
        <p:nvPr/>
      </p:nvGrpSpPr>
      <p:grpSpPr>
        <a:xfrm>
          <a:off x="0" y="0"/>
          <a:ext cx="0" cy="0"/>
          <a:chOff x="0" y="0"/>
          <a:chExt cx="0" cy="0"/>
        </a:xfrm>
      </p:grpSpPr>
      <p:pic>
        <p:nvPicPr>
          <p:cNvPr id="250" name="Google Shape;250;p49"/>
          <p:cNvPicPr preferRelativeResize="0"/>
          <p:nvPr/>
        </p:nvPicPr>
        <p:blipFill rotWithShape="1">
          <a:blip r:embed="rId2">
            <a:alphaModFix/>
          </a:blip>
          <a:srcRect b="47851" l="104756" r="280062" t="-108210"/>
          <a:stretch/>
        </p:blipFill>
        <p:spPr>
          <a:xfrm rot="10800000">
            <a:off x="1325" y="-1637"/>
            <a:ext cx="9141450" cy="5146775"/>
          </a:xfrm>
          <a:prstGeom prst="rect">
            <a:avLst/>
          </a:prstGeom>
          <a:noFill/>
          <a:ln>
            <a:noFill/>
          </a:ln>
        </p:spPr>
      </p:pic>
      <p:sp>
        <p:nvSpPr>
          <p:cNvPr id="251" name="Google Shape;251;p49"/>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lt1"/>
        </a:solidFill>
      </p:bgPr>
    </p:bg>
    <p:spTree>
      <p:nvGrpSpPr>
        <p:cNvPr id="252" name="Shape 252"/>
        <p:cNvGrpSpPr/>
        <p:nvPr/>
      </p:nvGrpSpPr>
      <p:grpSpPr>
        <a:xfrm>
          <a:off x="0" y="0"/>
          <a:ext cx="0" cy="0"/>
          <a:chOff x="0" y="0"/>
          <a:chExt cx="0" cy="0"/>
        </a:xfrm>
      </p:grpSpPr>
      <p:pic>
        <p:nvPicPr>
          <p:cNvPr id="253" name="Google Shape;253;p50"/>
          <p:cNvPicPr preferRelativeResize="0"/>
          <p:nvPr/>
        </p:nvPicPr>
        <p:blipFill rotWithShape="1">
          <a:blip r:embed="rId2">
            <a:alphaModFix/>
          </a:blip>
          <a:srcRect b="34585" l="130683" r="175247" t="-50527"/>
          <a:stretch/>
        </p:blipFill>
        <p:spPr>
          <a:xfrm>
            <a:off x="1325" y="-1637"/>
            <a:ext cx="9141450" cy="5146775"/>
          </a:xfrm>
          <a:prstGeom prst="rect">
            <a:avLst/>
          </a:prstGeom>
          <a:noFill/>
          <a:ln>
            <a:noFill/>
          </a:ln>
        </p:spPr>
      </p:pic>
      <p:sp>
        <p:nvSpPr>
          <p:cNvPr id="254" name="Google Shape;254;p50"/>
          <p:cNvSpPr txBox="1"/>
          <p:nvPr>
            <p:ph type="title"/>
          </p:nvPr>
        </p:nvSpPr>
        <p:spPr>
          <a:xfrm>
            <a:off x="715100" y="535000"/>
            <a:ext cx="3856800" cy="9540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255" name="Google Shape;255;p50"/>
          <p:cNvSpPr txBox="1"/>
          <p:nvPr>
            <p:ph idx="1" type="body"/>
          </p:nvPr>
        </p:nvSpPr>
        <p:spPr>
          <a:xfrm>
            <a:off x="715100" y="1641400"/>
            <a:ext cx="3856800" cy="7263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
        <p:nvSpPr>
          <p:cNvPr id="256" name="Google Shape;256;p50"/>
          <p:cNvSpPr/>
          <p:nvPr>
            <p:ph idx="2" type="pic"/>
          </p:nvPr>
        </p:nvSpPr>
        <p:spPr>
          <a:xfrm>
            <a:off x="5714900" y="-75"/>
            <a:ext cx="3429000" cy="5143500"/>
          </a:xfrm>
          <a:prstGeom prst="rect">
            <a:avLst/>
          </a:prstGeom>
          <a:noFill/>
          <a:ln>
            <a:noFill/>
          </a:ln>
        </p:spPr>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1"/>
        </a:solidFill>
      </p:bgPr>
    </p:bg>
    <p:spTree>
      <p:nvGrpSpPr>
        <p:cNvPr id="257" name="Shape 257"/>
        <p:cNvGrpSpPr/>
        <p:nvPr/>
      </p:nvGrpSpPr>
      <p:grpSpPr>
        <a:xfrm>
          <a:off x="0" y="0"/>
          <a:ext cx="0" cy="0"/>
          <a:chOff x="0" y="0"/>
          <a:chExt cx="0" cy="0"/>
        </a:xfrm>
      </p:grpSpPr>
      <p:pic>
        <p:nvPicPr>
          <p:cNvPr id="258" name="Google Shape;258;p51"/>
          <p:cNvPicPr preferRelativeResize="0"/>
          <p:nvPr/>
        </p:nvPicPr>
        <p:blipFill rotWithShape="1">
          <a:blip r:embed="rId2">
            <a:alphaModFix/>
          </a:blip>
          <a:srcRect b="2272" l="-19689" r="19690" t="41478"/>
          <a:stretch/>
        </p:blipFill>
        <p:spPr>
          <a:xfrm>
            <a:off x="0" y="0"/>
            <a:ext cx="9144000" cy="5143500"/>
          </a:xfrm>
          <a:prstGeom prst="rect">
            <a:avLst/>
          </a:prstGeom>
          <a:noFill/>
          <a:ln>
            <a:noFill/>
          </a:ln>
        </p:spPr>
      </p:pic>
      <p:sp>
        <p:nvSpPr>
          <p:cNvPr id="259" name="Google Shape;259;p51"/>
          <p:cNvSpPr txBox="1"/>
          <p:nvPr>
            <p:ph type="title"/>
          </p:nvPr>
        </p:nvSpPr>
        <p:spPr>
          <a:xfrm>
            <a:off x="715100" y="535000"/>
            <a:ext cx="7713900" cy="2317200"/>
          </a:xfrm>
          <a:prstGeom prst="rect">
            <a:avLst/>
          </a:prstGeom>
        </p:spPr>
        <p:txBody>
          <a:bodyPr anchorCtr="0" anchor="t" bIns="91425" lIns="91425" spcFirstLastPara="1" rIns="91425" wrap="square" tIns="91425">
            <a:noAutofit/>
          </a:bodyPr>
          <a:lstStyle>
            <a:lvl1pPr lvl="0" rtl="0">
              <a:spcBef>
                <a:spcPts val="0"/>
              </a:spcBef>
              <a:spcAft>
                <a:spcPts val="0"/>
              </a:spcAft>
              <a:buSzPts val="6000"/>
              <a:buNone/>
              <a:defRPr sz="7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lt1"/>
        </a:solidFill>
      </p:bgPr>
    </p:bg>
    <p:spTree>
      <p:nvGrpSpPr>
        <p:cNvPr id="260" name="Shape 260"/>
        <p:cNvGrpSpPr/>
        <p:nvPr/>
      </p:nvGrpSpPr>
      <p:grpSpPr>
        <a:xfrm>
          <a:off x="0" y="0"/>
          <a:ext cx="0" cy="0"/>
          <a:chOff x="0" y="0"/>
          <a:chExt cx="0" cy="0"/>
        </a:xfrm>
      </p:grpSpPr>
      <p:pic>
        <p:nvPicPr>
          <p:cNvPr id="261" name="Google Shape;261;p52"/>
          <p:cNvPicPr preferRelativeResize="0"/>
          <p:nvPr/>
        </p:nvPicPr>
        <p:blipFill rotWithShape="1">
          <a:blip r:embed="rId2">
            <a:alphaModFix/>
          </a:blip>
          <a:srcRect b="-26994" l="7043" r="-48486" t="47434"/>
          <a:stretch/>
        </p:blipFill>
        <p:spPr>
          <a:xfrm flipH="1" rot="10800000">
            <a:off x="-12" y="-2285"/>
            <a:ext cx="9144000" cy="5148070"/>
          </a:xfrm>
          <a:prstGeom prst="rect">
            <a:avLst/>
          </a:prstGeom>
          <a:noFill/>
          <a:ln>
            <a:noFill/>
          </a:ln>
        </p:spPr>
      </p:pic>
      <p:sp>
        <p:nvSpPr>
          <p:cNvPr id="262" name="Google Shape;262;p52"/>
          <p:cNvSpPr txBox="1"/>
          <p:nvPr>
            <p:ph type="title"/>
          </p:nvPr>
        </p:nvSpPr>
        <p:spPr>
          <a:xfrm>
            <a:off x="720000" y="535000"/>
            <a:ext cx="5925300" cy="12504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7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63" name="Google Shape;263;p52"/>
          <p:cNvSpPr txBox="1"/>
          <p:nvPr>
            <p:ph idx="1" type="subTitle"/>
          </p:nvPr>
        </p:nvSpPr>
        <p:spPr>
          <a:xfrm>
            <a:off x="4572000" y="3358100"/>
            <a:ext cx="3856800" cy="1250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64" name="Shape 264"/>
        <p:cNvGrpSpPr/>
        <p:nvPr/>
      </p:nvGrpSpPr>
      <p:grpSpPr>
        <a:xfrm>
          <a:off x="0" y="0"/>
          <a:ext cx="0" cy="0"/>
          <a:chOff x="0" y="0"/>
          <a:chExt cx="0" cy="0"/>
        </a:xfrm>
      </p:grpSpPr>
      <p:sp>
        <p:nvSpPr>
          <p:cNvPr id="265" name="Google Shape;265;p53"/>
          <p:cNvSpPr/>
          <p:nvPr>
            <p:ph idx="2" type="pic"/>
          </p:nvPr>
        </p:nvSpPr>
        <p:spPr>
          <a:xfrm>
            <a:off x="0" y="0"/>
            <a:ext cx="9144000" cy="5143500"/>
          </a:xfrm>
          <a:prstGeom prst="rect">
            <a:avLst/>
          </a:prstGeom>
          <a:noFill/>
          <a:ln>
            <a:noFill/>
          </a:ln>
        </p:spPr>
      </p:sp>
      <p:sp>
        <p:nvSpPr>
          <p:cNvPr id="266" name="Google Shape;266;p53"/>
          <p:cNvSpPr txBox="1"/>
          <p:nvPr>
            <p:ph type="title"/>
          </p:nvPr>
        </p:nvSpPr>
        <p:spPr>
          <a:xfrm>
            <a:off x="715100" y="4059800"/>
            <a:ext cx="7713600" cy="548700"/>
          </a:xfrm>
          <a:prstGeom prst="rect">
            <a:avLst/>
          </a:prstGeom>
          <a:solidFill>
            <a:schemeClr val="lt1"/>
          </a:solidFill>
        </p:spPr>
        <p:txBody>
          <a:bodyPr anchorCtr="0" anchor="ctr" bIns="91425" lIns="91425" spcFirstLastPara="1" rIns="91425" wrap="square" tIns="91425">
            <a:noAutofit/>
          </a:bodyPr>
          <a:lstStyle>
            <a:lvl1pPr lvl="0" rtl="0" algn="ctr">
              <a:spcBef>
                <a:spcPts val="0"/>
              </a:spcBef>
              <a:spcAft>
                <a:spcPts val="0"/>
              </a:spcAft>
              <a:buSzPts val="2500"/>
              <a:buNone/>
              <a:defRPr/>
            </a:lvl1pPr>
            <a:lvl2pPr lvl="1" rtl="0" algn="ctr">
              <a:spcBef>
                <a:spcPts val="0"/>
              </a:spcBef>
              <a:spcAft>
                <a:spcPts val="0"/>
              </a:spcAft>
              <a:buSzPts val="2500"/>
              <a:buNone/>
              <a:defRPr/>
            </a:lvl2pPr>
            <a:lvl3pPr lvl="2" rtl="0" algn="ctr">
              <a:spcBef>
                <a:spcPts val="0"/>
              </a:spcBef>
              <a:spcAft>
                <a:spcPts val="0"/>
              </a:spcAft>
              <a:buSzPts val="2500"/>
              <a:buNone/>
              <a:defRPr/>
            </a:lvl3pPr>
            <a:lvl4pPr lvl="3" rtl="0" algn="ctr">
              <a:spcBef>
                <a:spcPts val="0"/>
              </a:spcBef>
              <a:spcAft>
                <a:spcPts val="0"/>
              </a:spcAft>
              <a:buSzPts val="2500"/>
              <a:buNone/>
              <a:defRPr/>
            </a:lvl4pPr>
            <a:lvl5pPr lvl="4" rtl="0" algn="ctr">
              <a:spcBef>
                <a:spcPts val="0"/>
              </a:spcBef>
              <a:spcAft>
                <a:spcPts val="0"/>
              </a:spcAft>
              <a:buSzPts val="2500"/>
              <a:buNone/>
              <a:defRPr/>
            </a:lvl5pPr>
            <a:lvl6pPr lvl="5" rtl="0" algn="ctr">
              <a:spcBef>
                <a:spcPts val="0"/>
              </a:spcBef>
              <a:spcAft>
                <a:spcPts val="0"/>
              </a:spcAft>
              <a:buSzPts val="2500"/>
              <a:buNone/>
              <a:defRPr/>
            </a:lvl6pPr>
            <a:lvl7pPr lvl="6" rtl="0" algn="ctr">
              <a:spcBef>
                <a:spcPts val="0"/>
              </a:spcBef>
              <a:spcAft>
                <a:spcPts val="0"/>
              </a:spcAft>
              <a:buSzPts val="2500"/>
              <a:buNone/>
              <a:defRPr/>
            </a:lvl7pPr>
            <a:lvl8pPr lvl="7" rtl="0" algn="ctr">
              <a:spcBef>
                <a:spcPts val="0"/>
              </a:spcBef>
              <a:spcAft>
                <a:spcPts val="0"/>
              </a:spcAft>
              <a:buSzPts val="2500"/>
              <a:buNone/>
              <a:defRPr/>
            </a:lvl8pPr>
            <a:lvl9pPr lvl="8" rtl="0" algn="ctr">
              <a:spcBef>
                <a:spcPts val="0"/>
              </a:spcBef>
              <a:spcAft>
                <a:spcPts val="0"/>
              </a:spcAft>
              <a:buSzPts val="2500"/>
              <a:buNone/>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lt1"/>
        </a:solidFill>
      </p:bgPr>
    </p:bg>
    <p:spTree>
      <p:nvGrpSpPr>
        <p:cNvPr id="267" name="Shape 267"/>
        <p:cNvGrpSpPr/>
        <p:nvPr/>
      </p:nvGrpSpPr>
      <p:grpSpPr>
        <a:xfrm>
          <a:off x="0" y="0"/>
          <a:ext cx="0" cy="0"/>
          <a:chOff x="0" y="0"/>
          <a:chExt cx="0" cy="0"/>
        </a:xfrm>
      </p:grpSpPr>
      <p:pic>
        <p:nvPicPr>
          <p:cNvPr id="268" name="Google Shape;268;p54"/>
          <p:cNvPicPr preferRelativeResize="0"/>
          <p:nvPr/>
        </p:nvPicPr>
        <p:blipFill rotWithShape="1">
          <a:blip r:embed="rId2">
            <a:alphaModFix/>
          </a:blip>
          <a:srcRect b="-6811" l="-55210" r="55209" t="50562"/>
          <a:stretch/>
        </p:blipFill>
        <p:spPr>
          <a:xfrm flipH="1">
            <a:off x="0" y="0"/>
            <a:ext cx="9144000" cy="5143500"/>
          </a:xfrm>
          <a:prstGeom prst="rect">
            <a:avLst/>
          </a:prstGeom>
          <a:noFill/>
          <a:ln>
            <a:noFill/>
          </a:ln>
        </p:spPr>
      </p:pic>
      <p:pic>
        <p:nvPicPr>
          <p:cNvPr id="269" name="Google Shape;269;p54"/>
          <p:cNvPicPr preferRelativeResize="0"/>
          <p:nvPr/>
        </p:nvPicPr>
        <p:blipFill rotWithShape="1">
          <a:blip r:embed="rId2">
            <a:alphaModFix/>
          </a:blip>
          <a:srcRect b="-6811" l="-55210" r="55209" t="50562"/>
          <a:stretch/>
        </p:blipFill>
        <p:spPr>
          <a:xfrm flipH="1" rot="10800000">
            <a:off x="0" y="0"/>
            <a:ext cx="9144000" cy="5143500"/>
          </a:xfrm>
          <a:prstGeom prst="rect">
            <a:avLst/>
          </a:prstGeom>
          <a:noFill/>
          <a:ln>
            <a:noFill/>
          </a:ln>
        </p:spPr>
      </p:pic>
      <p:sp>
        <p:nvSpPr>
          <p:cNvPr id="270" name="Google Shape;270;p54"/>
          <p:cNvSpPr txBox="1"/>
          <p:nvPr>
            <p:ph hasCustomPrompt="1" type="title"/>
          </p:nvPr>
        </p:nvSpPr>
        <p:spPr>
          <a:xfrm>
            <a:off x="715100" y="3068600"/>
            <a:ext cx="7713900" cy="1539900"/>
          </a:xfrm>
          <a:prstGeom prst="rect">
            <a:avLst/>
          </a:prstGeom>
        </p:spPr>
        <p:txBody>
          <a:bodyPr anchorCtr="0" anchor="t" bIns="91425" lIns="91425" spcFirstLastPara="1" rIns="91425" wrap="square" tIns="91425">
            <a:noAutofit/>
          </a:bodyPr>
          <a:lstStyle>
            <a:lvl1pPr lvl="0" rtl="0">
              <a:spcBef>
                <a:spcPts val="0"/>
              </a:spcBef>
              <a:spcAft>
                <a:spcPts val="0"/>
              </a:spcAft>
              <a:buSzPts val="9600"/>
              <a:buNone/>
              <a:defRPr sz="9000"/>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271" name="Google Shape;271;p54"/>
          <p:cNvSpPr txBox="1"/>
          <p:nvPr>
            <p:ph idx="1" type="subTitle"/>
          </p:nvPr>
        </p:nvSpPr>
        <p:spPr>
          <a:xfrm>
            <a:off x="4572000" y="535000"/>
            <a:ext cx="3856800" cy="38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2" name="Shape 272"/>
        <p:cNvGrpSpPr/>
        <p:nvPr/>
      </p:nvGrpSpPr>
      <p:grpSpPr>
        <a:xfrm>
          <a:off x="0" y="0"/>
          <a:ext cx="0" cy="0"/>
          <a:chOff x="0" y="0"/>
          <a:chExt cx="0" cy="0"/>
        </a:xfrm>
      </p:grpSpPr>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bg>
      <p:bgPr>
        <a:solidFill>
          <a:schemeClr val="lt1"/>
        </a:solidFill>
      </p:bgPr>
    </p:bg>
    <p:spTree>
      <p:nvGrpSpPr>
        <p:cNvPr id="273" name="Shape 273"/>
        <p:cNvGrpSpPr/>
        <p:nvPr/>
      </p:nvGrpSpPr>
      <p:grpSpPr>
        <a:xfrm>
          <a:off x="0" y="0"/>
          <a:ext cx="0" cy="0"/>
          <a:chOff x="0" y="0"/>
          <a:chExt cx="0" cy="0"/>
        </a:xfrm>
      </p:grpSpPr>
      <p:pic>
        <p:nvPicPr>
          <p:cNvPr id="274" name="Google Shape;274;p56"/>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sp>
        <p:nvSpPr>
          <p:cNvPr id="275" name="Google Shape;275;p56"/>
          <p:cNvSpPr txBox="1"/>
          <p:nvPr>
            <p:ph hasCustomPrompt="1" type="title"/>
          </p:nvPr>
        </p:nvSpPr>
        <p:spPr>
          <a:xfrm>
            <a:off x="1070650" y="1367325"/>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76" name="Google Shape;276;p56"/>
          <p:cNvSpPr txBox="1"/>
          <p:nvPr>
            <p:ph idx="1" type="subTitle"/>
          </p:nvPr>
        </p:nvSpPr>
        <p:spPr>
          <a:xfrm>
            <a:off x="1609075" y="1367325"/>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77" name="Google Shape;277;p56"/>
          <p:cNvSpPr txBox="1"/>
          <p:nvPr>
            <p:ph idx="2"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p:txBody>
      </p:sp>
      <p:sp>
        <p:nvSpPr>
          <p:cNvPr id="278" name="Google Shape;278;p56"/>
          <p:cNvSpPr txBox="1"/>
          <p:nvPr>
            <p:ph hasCustomPrompt="1" idx="3" type="title"/>
          </p:nvPr>
        </p:nvSpPr>
        <p:spPr>
          <a:xfrm>
            <a:off x="1070650" y="2103525"/>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79" name="Google Shape;279;p56"/>
          <p:cNvSpPr txBox="1"/>
          <p:nvPr>
            <p:ph idx="4" type="subTitle"/>
          </p:nvPr>
        </p:nvSpPr>
        <p:spPr>
          <a:xfrm>
            <a:off x="1609075" y="2103524"/>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80" name="Google Shape;280;p56"/>
          <p:cNvSpPr txBox="1"/>
          <p:nvPr>
            <p:ph hasCustomPrompt="1" idx="5" type="title"/>
          </p:nvPr>
        </p:nvSpPr>
        <p:spPr>
          <a:xfrm>
            <a:off x="1070650" y="2839750"/>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81" name="Google Shape;281;p56"/>
          <p:cNvSpPr txBox="1"/>
          <p:nvPr>
            <p:ph idx="6" type="subTitle"/>
          </p:nvPr>
        </p:nvSpPr>
        <p:spPr>
          <a:xfrm>
            <a:off x="1609075" y="2839748"/>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82" name="Google Shape;282;p56"/>
          <p:cNvSpPr txBox="1"/>
          <p:nvPr>
            <p:ph hasCustomPrompt="1" idx="7" type="title"/>
          </p:nvPr>
        </p:nvSpPr>
        <p:spPr>
          <a:xfrm>
            <a:off x="1070650" y="3575950"/>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83" name="Google Shape;283;p56"/>
          <p:cNvSpPr txBox="1"/>
          <p:nvPr>
            <p:ph idx="8" type="subTitle"/>
          </p:nvPr>
        </p:nvSpPr>
        <p:spPr>
          <a:xfrm>
            <a:off x="1609075" y="3575948"/>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84" name="Google Shape;284;p56"/>
          <p:cNvSpPr txBox="1"/>
          <p:nvPr>
            <p:ph hasCustomPrompt="1" idx="9" type="title"/>
          </p:nvPr>
        </p:nvSpPr>
        <p:spPr>
          <a:xfrm>
            <a:off x="4927449" y="1367325"/>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85" name="Google Shape;285;p56"/>
          <p:cNvSpPr txBox="1"/>
          <p:nvPr>
            <p:ph idx="13" type="subTitle"/>
          </p:nvPr>
        </p:nvSpPr>
        <p:spPr>
          <a:xfrm>
            <a:off x="5465950" y="1367325"/>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86" name="Google Shape;286;p56"/>
          <p:cNvSpPr txBox="1"/>
          <p:nvPr>
            <p:ph hasCustomPrompt="1" idx="14" type="title"/>
          </p:nvPr>
        </p:nvSpPr>
        <p:spPr>
          <a:xfrm>
            <a:off x="4927449" y="2103522"/>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87" name="Google Shape;287;p56"/>
          <p:cNvSpPr txBox="1"/>
          <p:nvPr>
            <p:ph idx="15" type="subTitle"/>
          </p:nvPr>
        </p:nvSpPr>
        <p:spPr>
          <a:xfrm>
            <a:off x="5465950" y="2103519"/>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88" name="Google Shape;288;p56"/>
          <p:cNvSpPr txBox="1"/>
          <p:nvPr>
            <p:ph hasCustomPrompt="1" idx="16" type="title"/>
          </p:nvPr>
        </p:nvSpPr>
        <p:spPr>
          <a:xfrm>
            <a:off x="4927449" y="2839728"/>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89" name="Google Shape;289;p56"/>
          <p:cNvSpPr txBox="1"/>
          <p:nvPr>
            <p:ph idx="17" type="subTitle"/>
          </p:nvPr>
        </p:nvSpPr>
        <p:spPr>
          <a:xfrm>
            <a:off x="5465950" y="2839721"/>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90" name="Google Shape;290;p56"/>
          <p:cNvSpPr txBox="1"/>
          <p:nvPr>
            <p:ph hasCustomPrompt="1" idx="18" type="title"/>
          </p:nvPr>
        </p:nvSpPr>
        <p:spPr>
          <a:xfrm>
            <a:off x="4927449" y="3575925"/>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91" name="Google Shape;291;p56"/>
          <p:cNvSpPr txBox="1"/>
          <p:nvPr>
            <p:ph idx="19" type="subTitle"/>
          </p:nvPr>
        </p:nvSpPr>
        <p:spPr>
          <a:xfrm>
            <a:off x="5465950" y="3575916"/>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bg>
      <p:bgPr>
        <a:solidFill>
          <a:schemeClr val="lt1"/>
        </a:solidFill>
      </p:bgPr>
    </p:bg>
    <p:spTree>
      <p:nvGrpSpPr>
        <p:cNvPr id="292" name="Shape 292"/>
        <p:cNvGrpSpPr/>
        <p:nvPr/>
      </p:nvGrpSpPr>
      <p:grpSpPr>
        <a:xfrm>
          <a:off x="0" y="0"/>
          <a:ext cx="0" cy="0"/>
          <a:chOff x="0" y="0"/>
          <a:chExt cx="0" cy="0"/>
        </a:xfrm>
      </p:grpSpPr>
      <p:pic>
        <p:nvPicPr>
          <p:cNvPr id="293" name="Google Shape;293;p57"/>
          <p:cNvPicPr preferRelativeResize="0"/>
          <p:nvPr/>
        </p:nvPicPr>
        <p:blipFill rotWithShape="1">
          <a:blip r:embed="rId2">
            <a:alphaModFix/>
          </a:blip>
          <a:srcRect b="-35825" l="-6643" r="27548" t="13471"/>
          <a:stretch/>
        </p:blipFill>
        <p:spPr>
          <a:xfrm>
            <a:off x="5819050" y="0"/>
            <a:ext cx="3324950" cy="5143500"/>
          </a:xfrm>
          <a:prstGeom prst="rect">
            <a:avLst/>
          </a:prstGeom>
          <a:noFill/>
          <a:ln>
            <a:noFill/>
          </a:ln>
        </p:spPr>
      </p:pic>
      <p:pic>
        <p:nvPicPr>
          <p:cNvPr id="294" name="Google Shape;294;p57"/>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sp>
        <p:nvSpPr>
          <p:cNvPr id="295" name="Google Shape;295;p57"/>
          <p:cNvSpPr txBox="1"/>
          <p:nvPr>
            <p:ph idx="1" type="subTitle"/>
          </p:nvPr>
        </p:nvSpPr>
        <p:spPr>
          <a:xfrm>
            <a:off x="715100" y="1503175"/>
            <a:ext cx="5930100" cy="2005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500"/>
              <a:buNone/>
              <a:defRPr sz="30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296" name="Google Shape;296;p57"/>
          <p:cNvSpPr txBox="1"/>
          <p:nvPr>
            <p:ph idx="2" type="subTitle"/>
          </p:nvPr>
        </p:nvSpPr>
        <p:spPr>
          <a:xfrm>
            <a:off x="715100" y="3965300"/>
            <a:ext cx="5930100" cy="4560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bg>
      <p:bgPr>
        <a:solidFill>
          <a:schemeClr val="lt1"/>
        </a:solidFill>
      </p:bgPr>
    </p:bg>
    <p:spTree>
      <p:nvGrpSpPr>
        <p:cNvPr id="297" name="Shape 297"/>
        <p:cNvGrpSpPr/>
        <p:nvPr/>
      </p:nvGrpSpPr>
      <p:grpSpPr>
        <a:xfrm>
          <a:off x="0" y="0"/>
          <a:ext cx="0" cy="0"/>
          <a:chOff x="0" y="0"/>
          <a:chExt cx="0" cy="0"/>
        </a:xfrm>
      </p:grpSpPr>
      <p:pic>
        <p:nvPicPr>
          <p:cNvPr id="298" name="Google Shape;298;p58"/>
          <p:cNvPicPr preferRelativeResize="0"/>
          <p:nvPr/>
        </p:nvPicPr>
        <p:blipFill rotWithShape="1">
          <a:blip r:embed="rId2">
            <a:alphaModFix/>
          </a:blip>
          <a:srcRect b="2272" l="-19689" r="19690" t="41478"/>
          <a:stretch/>
        </p:blipFill>
        <p:spPr>
          <a:xfrm flipH="1" rot="10800000">
            <a:off x="0" y="-2285"/>
            <a:ext cx="9144000" cy="5148070"/>
          </a:xfrm>
          <a:prstGeom prst="rect">
            <a:avLst/>
          </a:prstGeom>
          <a:noFill/>
          <a:ln>
            <a:noFill/>
          </a:ln>
        </p:spPr>
      </p:pic>
      <p:sp>
        <p:nvSpPr>
          <p:cNvPr id="299" name="Google Shape;299;p58"/>
          <p:cNvSpPr txBox="1"/>
          <p:nvPr>
            <p:ph type="title"/>
          </p:nvPr>
        </p:nvSpPr>
        <p:spPr>
          <a:xfrm>
            <a:off x="715100" y="2259575"/>
            <a:ext cx="4276800" cy="23172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70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300" name="Google Shape;300;p58"/>
          <p:cNvSpPr txBox="1"/>
          <p:nvPr>
            <p:ph idx="1" type="body"/>
          </p:nvPr>
        </p:nvSpPr>
        <p:spPr>
          <a:xfrm>
            <a:off x="4572000" y="535000"/>
            <a:ext cx="3856500" cy="8091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4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2">
    <p:bg>
      <p:bgPr>
        <a:solidFill>
          <a:schemeClr val="lt1"/>
        </a:solidFill>
      </p:bgPr>
    </p:bg>
    <p:spTree>
      <p:nvGrpSpPr>
        <p:cNvPr id="301" name="Shape 301"/>
        <p:cNvGrpSpPr/>
        <p:nvPr/>
      </p:nvGrpSpPr>
      <p:grpSpPr>
        <a:xfrm>
          <a:off x="0" y="0"/>
          <a:ext cx="0" cy="0"/>
          <a:chOff x="0" y="0"/>
          <a:chExt cx="0" cy="0"/>
        </a:xfrm>
      </p:grpSpPr>
      <p:pic>
        <p:nvPicPr>
          <p:cNvPr id="302" name="Google Shape;302;p59"/>
          <p:cNvPicPr preferRelativeResize="0"/>
          <p:nvPr/>
        </p:nvPicPr>
        <p:blipFill rotWithShape="1">
          <a:blip r:embed="rId2">
            <a:alphaModFix/>
          </a:blip>
          <a:srcRect b="-26994" l="7043" r="-48486" t="47434"/>
          <a:stretch/>
        </p:blipFill>
        <p:spPr>
          <a:xfrm flipH="1" rot="10800000">
            <a:off x="-12" y="-2285"/>
            <a:ext cx="9144000" cy="5148070"/>
          </a:xfrm>
          <a:prstGeom prst="rect">
            <a:avLst/>
          </a:prstGeom>
          <a:noFill/>
          <a:ln>
            <a:noFill/>
          </a:ln>
        </p:spPr>
      </p:pic>
      <p:sp>
        <p:nvSpPr>
          <p:cNvPr id="303" name="Google Shape;303;p59"/>
          <p:cNvSpPr txBox="1"/>
          <p:nvPr>
            <p:ph type="title"/>
          </p:nvPr>
        </p:nvSpPr>
        <p:spPr>
          <a:xfrm>
            <a:off x="715100" y="1931850"/>
            <a:ext cx="3704400" cy="548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304" name="Google Shape;304;p59"/>
          <p:cNvSpPr txBox="1"/>
          <p:nvPr>
            <p:ph idx="1" type="body"/>
          </p:nvPr>
        </p:nvSpPr>
        <p:spPr>
          <a:xfrm>
            <a:off x="715100" y="2480550"/>
            <a:ext cx="3704400" cy="7311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2_1">
    <p:bg>
      <p:bgPr>
        <a:solidFill>
          <a:schemeClr val="lt1"/>
        </a:solidFill>
      </p:bgPr>
    </p:bg>
    <p:spTree>
      <p:nvGrpSpPr>
        <p:cNvPr id="305" name="Shape 305"/>
        <p:cNvGrpSpPr/>
        <p:nvPr/>
      </p:nvGrpSpPr>
      <p:grpSpPr>
        <a:xfrm>
          <a:off x="0" y="0"/>
          <a:ext cx="0" cy="0"/>
          <a:chOff x="0" y="0"/>
          <a:chExt cx="0" cy="0"/>
        </a:xfrm>
      </p:grpSpPr>
      <p:pic>
        <p:nvPicPr>
          <p:cNvPr id="306" name="Google Shape;306;p60"/>
          <p:cNvPicPr preferRelativeResize="0"/>
          <p:nvPr/>
        </p:nvPicPr>
        <p:blipFill rotWithShape="1">
          <a:blip r:embed="rId2">
            <a:alphaModFix/>
          </a:blip>
          <a:srcRect b="-5849" l="-50000" r="50000" t="49600"/>
          <a:stretch/>
        </p:blipFill>
        <p:spPr>
          <a:xfrm>
            <a:off x="0" y="0"/>
            <a:ext cx="9144000" cy="5143500"/>
          </a:xfrm>
          <a:prstGeom prst="rect">
            <a:avLst/>
          </a:prstGeom>
          <a:noFill/>
          <a:ln>
            <a:noFill/>
          </a:ln>
        </p:spPr>
      </p:pic>
      <p:sp>
        <p:nvSpPr>
          <p:cNvPr id="307" name="Google Shape;307;p60"/>
          <p:cNvSpPr txBox="1"/>
          <p:nvPr>
            <p:ph type="title"/>
          </p:nvPr>
        </p:nvSpPr>
        <p:spPr>
          <a:xfrm>
            <a:off x="4302272" y="1931850"/>
            <a:ext cx="3704400" cy="548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308" name="Google Shape;308;p60"/>
          <p:cNvSpPr txBox="1"/>
          <p:nvPr>
            <p:ph idx="1" type="body"/>
          </p:nvPr>
        </p:nvSpPr>
        <p:spPr>
          <a:xfrm>
            <a:off x="4302272" y="2480550"/>
            <a:ext cx="3704400" cy="7311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2_1_1">
    <p:bg>
      <p:bgPr>
        <a:solidFill>
          <a:schemeClr val="lt1"/>
        </a:solidFill>
      </p:bgPr>
    </p:bg>
    <p:spTree>
      <p:nvGrpSpPr>
        <p:cNvPr id="309" name="Shape 309"/>
        <p:cNvGrpSpPr/>
        <p:nvPr/>
      </p:nvGrpSpPr>
      <p:grpSpPr>
        <a:xfrm>
          <a:off x="0" y="0"/>
          <a:ext cx="0" cy="0"/>
          <a:chOff x="0" y="0"/>
          <a:chExt cx="0" cy="0"/>
        </a:xfrm>
      </p:grpSpPr>
      <p:pic>
        <p:nvPicPr>
          <p:cNvPr id="310" name="Google Shape;310;p61"/>
          <p:cNvPicPr preferRelativeResize="0"/>
          <p:nvPr/>
        </p:nvPicPr>
        <p:blipFill rotWithShape="1">
          <a:blip r:embed="rId2">
            <a:alphaModFix/>
          </a:blip>
          <a:srcRect b="-6811" l="-55210" r="55209" t="50562"/>
          <a:stretch/>
        </p:blipFill>
        <p:spPr>
          <a:xfrm rot="10800000">
            <a:off x="0" y="0"/>
            <a:ext cx="9144000" cy="5143500"/>
          </a:xfrm>
          <a:prstGeom prst="rect">
            <a:avLst/>
          </a:prstGeom>
          <a:noFill/>
          <a:ln>
            <a:noFill/>
          </a:ln>
        </p:spPr>
      </p:pic>
      <p:sp>
        <p:nvSpPr>
          <p:cNvPr id="311" name="Google Shape;311;p61"/>
          <p:cNvSpPr txBox="1"/>
          <p:nvPr>
            <p:ph type="title"/>
          </p:nvPr>
        </p:nvSpPr>
        <p:spPr>
          <a:xfrm>
            <a:off x="1545472" y="1931850"/>
            <a:ext cx="3704400" cy="548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312" name="Google Shape;312;p61"/>
          <p:cNvSpPr txBox="1"/>
          <p:nvPr>
            <p:ph idx="1" type="body"/>
          </p:nvPr>
        </p:nvSpPr>
        <p:spPr>
          <a:xfrm>
            <a:off x="1545472" y="2480550"/>
            <a:ext cx="3704400" cy="7311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bg>
      <p:bgPr>
        <a:solidFill>
          <a:schemeClr val="lt1"/>
        </a:solidFill>
      </p:bgPr>
    </p:bg>
    <p:spTree>
      <p:nvGrpSpPr>
        <p:cNvPr id="313" name="Shape 313"/>
        <p:cNvGrpSpPr/>
        <p:nvPr/>
      </p:nvGrpSpPr>
      <p:grpSpPr>
        <a:xfrm>
          <a:off x="0" y="0"/>
          <a:ext cx="0" cy="0"/>
          <a:chOff x="0" y="0"/>
          <a:chExt cx="0" cy="0"/>
        </a:xfrm>
      </p:grpSpPr>
      <p:pic>
        <p:nvPicPr>
          <p:cNvPr id="314" name="Google Shape;314;p62"/>
          <p:cNvPicPr preferRelativeResize="0"/>
          <p:nvPr/>
        </p:nvPicPr>
        <p:blipFill rotWithShape="1">
          <a:blip r:embed="rId2">
            <a:alphaModFix/>
          </a:blip>
          <a:srcRect b="-5849" l="-50000" r="50000" t="49600"/>
          <a:stretch/>
        </p:blipFill>
        <p:spPr>
          <a:xfrm>
            <a:off x="0" y="0"/>
            <a:ext cx="9144000" cy="5143500"/>
          </a:xfrm>
          <a:prstGeom prst="rect">
            <a:avLst/>
          </a:prstGeom>
          <a:noFill/>
          <a:ln>
            <a:noFill/>
          </a:ln>
        </p:spPr>
      </p:pic>
      <p:sp>
        <p:nvSpPr>
          <p:cNvPr id="315" name="Google Shape;315;p62"/>
          <p:cNvSpPr txBox="1"/>
          <p:nvPr>
            <p:ph idx="1" type="subTitle"/>
          </p:nvPr>
        </p:nvSpPr>
        <p:spPr>
          <a:xfrm>
            <a:off x="715100" y="2046500"/>
            <a:ext cx="59301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16" name="Google Shape;316;p62"/>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317" name="Google Shape;317;p62"/>
          <p:cNvSpPr txBox="1"/>
          <p:nvPr>
            <p:ph idx="2" type="subTitle"/>
          </p:nvPr>
        </p:nvSpPr>
        <p:spPr>
          <a:xfrm>
            <a:off x="715100" y="3299000"/>
            <a:ext cx="59301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18" name="Google Shape;318;p62"/>
          <p:cNvSpPr txBox="1"/>
          <p:nvPr>
            <p:ph idx="3" type="subTitle"/>
          </p:nvPr>
        </p:nvSpPr>
        <p:spPr>
          <a:xfrm>
            <a:off x="715100" y="1666700"/>
            <a:ext cx="59301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19" name="Google Shape;319;p62"/>
          <p:cNvSpPr txBox="1"/>
          <p:nvPr>
            <p:ph idx="4" type="subTitle"/>
          </p:nvPr>
        </p:nvSpPr>
        <p:spPr>
          <a:xfrm>
            <a:off x="715100" y="2919200"/>
            <a:ext cx="59301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bg>
      <p:bgPr>
        <a:solidFill>
          <a:schemeClr val="lt1"/>
        </a:solidFill>
      </p:bgPr>
    </p:bg>
    <p:spTree>
      <p:nvGrpSpPr>
        <p:cNvPr id="320" name="Shape 320"/>
        <p:cNvGrpSpPr/>
        <p:nvPr/>
      </p:nvGrpSpPr>
      <p:grpSpPr>
        <a:xfrm>
          <a:off x="0" y="0"/>
          <a:ext cx="0" cy="0"/>
          <a:chOff x="0" y="0"/>
          <a:chExt cx="0" cy="0"/>
        </a:xfrm>
      </p:grpSpPr>
      <p:pic>
        <p:nvPicPr>
          <p:cNvPr id="321" name="Google Shape;321;p63"/>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pic>
        <p:nvPicPr>
          <p:cNvPr id="322" name="Google Shape;322;p63"/>
          <p:cNvPicPr preferRelativeResize="0"/>
          <p:nvPr/>
        </p:nvPicPr>
        <p:blipFill rotWithShape="1">
          <a:blip r:embed="rId2">
            <a:alphaModFix/>
          </a:blip>
          <a:srcRect b="-108521" l="-235242" r="44460" t="44962"/>
          <a:stretch/>
        </p:blipFill>
        <p:spPr>
          <a:xfrm flipH="1" rot="10800000">
            <a:off x="-4572" y="-2437"/>
            <a:ext cx="9153145" cy="5148375"/>
          </a:xfrm>
          <a:prstGeom prst="rect">
            <a:avLst/>
          </a:prstGeom>
          <a:noFill/>
          <a:ln>
            <a:noFill/>
          </a:ln>
        </p:spPr>
      </p:pic>
      <p:sp>
        <p:nvSpPr>
          <p:cNvPr id="323" name="Google Shape;323;p63"/>
          <p:cNvSpPr txBox="1"/>
          <p:nvPr>
            <p:ph idx="1" type="subTitle"/>
          </p:nvPr>
        </p:nvSpPr>
        <p:spPr>
          <a:xfrm>
            <a:off x="715100" y="2328775"/>
            <a:ext cx="2131800" cy="145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24" name="Google Shape;324;p63"/>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325" name="Google Shape;325;p63"/>
          <p:cNvSpPr txBox="1"/>
          <p:nvPr>
            <p:ph idx="2" type="subTitle"/>
          </p:nvPr>
        </p:nvSpPr>
        <p:spPr>
          <a:xfrm>
            <a:off x="715100" y="1666700"/>
            <a:ext cx="2131800" cy="734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26" name="Google Shape;326;p63"/>
          <p:cNvSpPr txBox="1"/>
          <p:nvPr>
            <p:ph idx="3" type="subTitle"/>
          </p:nvPr>
        </p:nvSpPr>
        <p:spPr>
          <a:xfrm>
            <a:off x="3506100" y="2328775"/>
            <a:ext cx="2131800" cy="145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27" name="Google Shape;327;p63"/>
          <p:cNvSpPr txBox="1"/>
          <p:nvPr>
            <p:ph idx="4" type="subTitle"/>
          </p:nvPr>
        </p:nvSpPr>
        <p:spPr>
          <a:xfrm>
            <a:off x="3506099" y="1666700"/>
            <a:ext cx="2131800" cy="734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28" name="Google Shape;328;p63"/>
          <p:cNvSpPr txBox="1"/>
          <p:nvPr>
            <p:ph idx="5" type="subTitle"/>
          </p:nvPr>
        </p:nvSpPr>
        <p:spPr>
          <a:xfrm>
            <a:off x="6297202" y="2328775"/>
            <a:ext cx="2131800" cy="145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29" name="Google Shape;329;p63"/>
          <p:cNvSpPr txBox="1"/>
          <p:nvPr>
            <p:ph idx="6" type="subTitle"/>
          </p:nvPr>
        </p:nvSpPr>
        <p:spPr>
          <a:xfrm>
            <a:off x="6297200" y="1666700"/>
            <a:ext cx="2131800" cy="734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bg>
      <p:bgPr>
        <a:solidFill>
          <a:schemeClr val="lt1"/>
        </a:solidFill>
      </p:bgPr>
    </p:bg>
    <p:spTree>
      <p:nvGrpSpPr>
        <p:cNvPr id="330" name="Shape 330"/>
        <p:cNvGrpSpPr/>
        <p:nvPr/>
      </p:nvGrpSpPr>
      <p:grpSpPr>
        <a:xfrm>
          <a:off x="0" y="0"/>
          <a:ext cx="0" cy="0"/>
          <a:chOff x="0" y="0"/>
          <a:chExt cx="0" cy="0"/>
        </a:xfrm>
      </p:grpSpPr>
      <p:pic>
        <p:nvPicPr>
          <p:cNvPr id="331" name="Google Shape;331;p64"/>
          <p:cNvPicPr preferRelativeResize="0"/>
          <p:nvPr/>
        </p:nvPicPr>
        <p:blipFill rotWithShape="1">
          <a:blip r:embed="rId2">
            <a:alphaModFix/>
          </a:blip>
          <a:srcRect b="-5849" l="-50000" r="50000" t="49600"/>
          <a:stretch/>
        </p:blipFill>
        <p:spPr>
          <a:xfrm>
            <a:off x="0" y="0"/>
            <a:ext cx="9144000" cy="5143500"/>
          </a:xfrm>
          <a:prstGeom prst="rect">
            <a:avLst/>
          </a:prstGeom>
          <a:noFill/>
          <a:ln>
            <a:noFill/>
          </a:ln>
        </p:spPr>
      </p:pic>
      <p:sp>
        <p:nvSpPr>
          <p:cNvPr id="332" name="Google Shape;332;p64"/>
          <p:cNvSpPr txBox="1"/>
          <p:nvPr>
            <p:ph idx="1" type="subTitle"/>
          </p:nvPr>
        </p:nvSpPr>
        <p:spPr>
          <a:xfrm>
            <a:off x="715100" y="3758613"/>
            <a:ext cx="2131800" cy="54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33" name="Google Shape;333;p64"/>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334" name="Google Shape;334;p64"/>
          <p:cNvSpPr txBox="1"/>
          <p:nvPr>
            <p:ph idx="2" type="subTitle"/>
          </p:nvPr>
        </p:nvSpPr>
        <p:spPr>
          <a:xfrm>
            <a:off x="715100" y="3377613"/>
            <a:ext cx="2131800" cy="457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35" name="Google Shape;335;p64"/>
          <p:cNvSpPr txBox="1"/>
          <p:nvPr>
            <p:ph idx="3" type="subTitle"/>
          </p:nvPr>
        </p:nvSpPr>
        <p:spPr>
          <a:xfrm>
            <a:off x="3506099" y="3758613"/>
            <a:ext cx="2131800" cy="54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36" name="Google Shape;336;p64"/>
          <p:cNvSpPr txBox="1"/>
          <p:nvPr>
            <p:ph idx="4" type="subTitle"/>
          </p:nvPr>
        </p:nvSpPr>
        <p:spPr>
          <a:xfrm>
            <a:off x="3506099" y="3377613"/>
            <a:ext cx="2131800" cy="457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37" name="Google Shape;337;p64"/>
          <p:cNvSpPr txBox="1"/>
          <p:nvPr>
            <p:ph idx="5" type="subTitle"/>
          </p:nvPr>
        </p:nvSpPr>
        <p:spPr>
          <a:xfrm>
            <a:off x="6297200" y="3758613"/>
            <a:ext cx="2131800" cy="54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38" name="Google Shape;338;p64"/>
          <p:cNvSpPr txBox="1"/>
          <p:nvPr>
            <p:ph idx="6" type="subTitle"/>
          </p:nvPr>
        </p:nvSpPr>
        <p:spPr>
          <a:xfrm>
            <a:off x="6297200" y="3377613"/>
            <a:ext cx="2131800" cy="457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bg>
      <p:bgPr>
        <a:solidFill>
          <a:schemeClr val="lt1"/>
        </a:solidFill>
      </p:bgPr>
    </p:bg>
    <p:spTree>
      <p:nvGrpSpPr>
        <p:cNvPr id="339" name="Shape 339"/>
        <p:cNvGrpSpPr/>
        <p:nvPr/>
      </p:nvGrpSpPr>
      <p:grpSpPr>
        <a:xfrm>
          <a:off x="0" y="0"/>
          <a:ext cx="0" cy="0"/>
          <a:chOff x="0" y="0"/>
          <a:chExt cx="0" cy="0"/>
        </a:xfrm>
      </p:grpSpPr>
      <p:pic>
        <p:nvPicPr>
          <p:cNvPr id="340" name="Google Shape;340;p65"/>
          <p:cNvPicPr preferRelativeResize="0"/>
          <p:nvPr/>
        </p:nvPicPr>
        <p:blipFill rotWithShape="1">
          <a:blip r:embed="rId2">
            <a:alphaModFix/>
          </a:blip>
          <a:srcRect b="47851" l="104756" r="280062" t="-108210"/>
          <a:stretch/>
        </p:blipFill>
        <p:spPr>
          <a:xfrm rot="10800000">
            <a:off x="1325" y="-1637"/>
            <a:ext cx="9141450" cy="5146775"/>
          </a:xfrm>
          <a:prstGeom prst="rect">
            <a:avLst/>
          </a:prstGeom>
          <a:noFill/>
          <a:ln>
            <a:noFill/>
          </a:ln>
        </p:spPr>
      </p:pic>
      <p:sp>
        <p:nvSpPr>
          <p:cNvPr id="341" name="Google Shape;341;p65"/>
          <p:cNvSpPr txBox="1"/>
          <p:nvPr>
            <p:ph idx="1" type="subTitle"/>
          </p:nvPr>
        </p:nvSpPr>
        <p:spPr>
          <a:xfrm>
            <a:off x="715100" y="2046500"/>
            <a:ext cx="37806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42" name="Google Shape;342;p65"/>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343" name="Google Shape;343;p65"/>
          <p:cNvSpPr txBox="1"/>
          <p:nvPr>
            <p:ph idx="2" type="subTitle"/>
          </p:nvPr>
        </p:nvSpPr>
        <p:spPr>
          <a:xfrm>
            <a:off x="715100" y="3299000"/>
            <a:ext cx="37806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44" name="Google Shape;344;p65"/>
          <p:cNvSpPr txBox="1"/>
          <p:nvPr>
            <p:ph idx="3" type="subTitle"/>
          </p:nvPr>
        </p:nvSpPr>
        <p:spPr>
          <a:xfrm>
            <a:off x="715100" y="166670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45" name="Google Shape;345;p65"/>
          <p:cNvSpPr txBox="1"/>
          <p:nvPr>
            <p:ph idx="4" type="subTitle"/>
          </p:nvPr>
        </p:nvSpPr>
        <p:spPr>
          <a:xfrm>
            <a:off x="715100" y="291920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46" name="Google Shape;346;p65"/>
          <p:cNvSpPr txBox="1"/>
          <p:nvPr>
            <p:ph idx="5" type="subTitle"/>
          </p:nvPr>
        </p:nvSpPr>
        <p:spPr>
          <a:xfrm>
            <a:off x="4648300" y="2046500"/>
            <a:ext cx="37806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47" name="Google Shape;347;p65"/>
          <p:cNvSpPr txBox="1"/>
          <p:nvPr>
            <p:ph idx="6" type="subTitle"/>
          </p:nvPr>
        </p:nvSpPr>
        <p:spPr>
          <a:xfrm>
            <a:off x="4648300" y="3299000"/>
            <a:ext cx="37806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48" name="Google Shape;348;p65"/>
          <p:cNvSpPr txBox="1"/>
          <p:nvPr>
            <p:ph idx="7" type="subTitle"/>
          </p:nvPr>
        </p:nvSpPr>
        <p:spPr>
          <a:xfrm>
            <a:off x="4648300" y="166670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49" name="Google Shape;349;p65"/>
          <p:cNvSpPr txBox="1"/>
          <p:nvPr>
            <p:ph idx="8" type="subTitle"/>
          </p:nvPr>
        </p:nvSpPr>
        <p:spPr>
          <a:xfrm>
            <a:off x="4648300" y="291920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solidFill>
          <a:schemeClr val="lt1"/>
        </a:solidFill>
      </p:bgPr>
    </p:bg>
    <p:spTree>
      <p:nvGrpSpPr>
        <p:cNvPr id="350" name="Shape 350"/>
        <p:cNvGrpSpPr/>
        <p:nvPr/>
      </p:nvGrpSpPr>
      <p:grpSpPr>
        <a:xfrm>
          <a:off x="0" y="0"/>
          <a:ext cx="0" cy="0"/>
          <a:chOff x="0" y="0"/>
          <a:chExt cx="0" cy="0"/>
        </a:xfrm>
      </p:grpSpPr>
      <p:sp>
        <p:nvSpPr>
          <p:cNvPr id="351" name="Google Shape;351;p66"/>
          <p:cNvSpPr txBox="1"/>
          <p:nvPr>
            <p:ph idx="1" type="subTitle"/>
          </p:nvPr>
        </p:nvSpPr>
        <p:spPr>
          <a:xfrm>
            <a:off x="715100" y="18797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52" name="Google Shape;352;p66"/>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353" name="Google Shape;353;p66"/>
          <p:cNvSpPr txBox="1"/>
          <p:nvPr>
            <p:ph idx="2" type="subTitle"/>
          </p:nvPr>
        </p:nvSpPr>
        <p:spPr>
          <a:xfrm>
            <a:off x="715100" y="35744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54" name="Google Shape;354;p66"/>
          <p:cNvSpPr txBox="1"/>
          <p:nvPr>
            <p:ph idx="3" type="subTitle"/>
          </p:nvPr>
        </p:nvSpPr>
        <p:spPr>
          <a:xfrm>
            <a:off x="715100" y="12245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55" name="Google Shape;355;p66"/>
          <p:cNvSpPr txBox="1"/>
          <p:nvPr>
            <p:ph idx="4" type="subTitle"/>
          </p:nvPr>
        </p:nvSpPr>
        <p:spPr>
          <a:xfrm>
            <a:off x="715100" y="29192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56" name="Google Shape;356;p66"/>
          <p:cNvSpPr txBox="1"/>
          <p:nvPr>
            <p:ph idx="5" type="subTitle"/>
          </p:nvPr>
        </p:nvSpPr>
        <p:spPr>
          <a:xfrm>
            <a:off x="3355799" y="18797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57" name="Google Shape;357;p66"/>
          <p:cNvSpPr txBox="1"/>
          <p:nvPr>
            <p:ph idx="6" type="subTitle"/>
          </p:nvPr>
        </p:nvSpPr>
        <p:spPr>
          <a:xfrm>
            <a:off x="3355799" y="35744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58" name="Google Shape;358;p66"/>
          <p:cNvSpPr txBox="1"/>
          <p:nvPr>
            <p:ph idx="7" type="subTitle"/>
          </p:nvPr>
        </p:nvSpPr>
        <p:spPr>
          <a:xfrm>
            <a:off x="3355800" y="12245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59" name="Google Shape;359;p66"/>
          <p:cNvSpPr txBox="1"/>
          <p:nvPr>
            <p:ph idx="8" type="subTitle"/>
          </p:nvPr>
        </p:nvSpPr>
        <p:spPr>
          <a:xfrm>
            <a:off x="3355800" y="29192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60" name="Google Shape;360;p66"/>
          <p:cNvSpPr txBox="1"/>
          <p:nvPr>
            <p:ph idx="9" type="subTitle"/>
          </p:nvPr>
        </p:nvSpPr>
        <p:spPr>
          <a:xfrm>
            <a:off x="5996501" y="18797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61" name="Google Shape;361;p66"/>
          <p:cNvSpPr txBox="1"/>
          <p:nvPr>
            <p:ph idx="13" type="subTitle"/>
          </p:nvPr>
        </p:nvSpPr>
        <p:spPr>
          <a:xfrm>
            <a:off x="5996501" y="35744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62" name="Google Shape;362;p66"/>
          <p:cNvSpPr txBox="1"/>
          <p:nvPr>
            <p:ph idx="14" type="subTitle"/>
          </p:nvPr>
        </p:nvSpPr>
        <p:spPr>
          <a:xfrm>
            <a:off x="5996503" y="12245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63" name="Google Shape;363;p66"/>
          <p:cNvSpPr txBox="1"/>
          <p:nvPr>
            <p:ph idx="15" type="subTitle"/>
          </p:nvPr>
        </p:nvSpPr>
        <p:spPr>
          <a:xfrm>
            <a:off x="5996503" y="29192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bg>
      <p:bgPr>
        <a:solidFill>
          <a:schemeClr val="lt1"/>
        </a:solidFill>
      </p:bgPr>
    </p:bg>
    <p:spTree>
      <p:nvGrpSpPr>
        <p:cNvPr id="364" name="Shape 364"/>
        <p:cNvGrpSpPr/>
        <p:nvPr/>
      </p:nvGrpSpPr>
      <p:grpSpPr>
        <a:xfrm>
          <a:off x="0" y="0"/>
          <a:ext cx="0" cy="0"/>
          <a:chOff x="0" y="0"/>
          <a:chExt cx="0" cy="0"/>
        </a:xfrm>
      </p:grpSpPr>
      <p:pic>
        <p:nvPicPr>
          <p:cNvPr id="365" name="Google Shape;365;p67"/>
          <p:cNvPicPr preferRelativeResize="0"/>
          <p:nvPr/>
        </p:nvPicPr>
        <p:blipFill rotWithShape="1">
          <a:blip r:embed="rId2">
            <a:alphaModFix/>
          </a:blip>
          <a:srcRect b="-5849" l="-50000" r="50000" t="49600"/>
          <a:stretch/>
        </p:blipFill>
        <p:spPr>
          <a:xfrm>
            <a:off x="0" y="0"/>
            <a:ext cx="9144000" cy="5143500"/>
          </a:xfrm>
          <a:prstGeom prst="rect">
            <a:avLst/>
          </a:prstGeom>
          <a:noFill/>
          <a:ln>
            <a:noFill/>
          </a:ln>
        </p:spPr>
      </p:pic>
      <p:sp>
        <p:nvSpPr>
          <p:cNvPr id="366" name="Google Shape;366;p67"/>
          <p:cNvSpPr txBox="1"/>
          <p:nvPr>
            <p:ph hasCustomPrompt="1" type="title"/>
          </p:nvPr>
        </p:nvSpPr>
        <p:spPr>
          <a:xfrm>
            <a:off x="715100" y="983000"/>
            <a:ext cx="7713900" cy="951900"/>
          </a:xfrm>
          <a:prstGeom prst="rect">
            <a:avLst/>
          </a:prstGeom>
        </p:spPr>
        <p:txBody>
          <a:bodyPr anchorCtr="0" anchor="b" bIns="91425" lIns="91425" spcFirstLastPara="1" rIns="91425" wrap="square" tIns="91425">
            <a:noAutofit/>
          </a:bodyPr>
          <a:lstStyle>
            <a:lvl1pPr lvl="0" rtl="0">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367" name="Google Shape;367;p67"/>
          <p:cNvSpPr txBox="1"/>
          <p:nvPr>
            <p:ph idx="1" type="subTitle"/>
          </p:nvPr>
        </p:nvSpPr>
        <p:spPr>
          <a:xfrm>
            <a:off x="715100" y="1858700"/>
            <a:ext cx="7713900" cy="605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68" name="Google Shape;368;p67"/>
          <p:cNvSpPr txBox="1"/>
          <p:nvPr>
            <p:ph hasCustomPrompt="1" idx="2" type="title"/>
          </p:nvPr>
        </p:nvSpPr>
        <p:spPr>
          <a:xfrm>
            <a:off x="715100" y="2921600"/>
            <a:ext cx="7713900" cy="951900"/>
          </a:xfrm>
          <a:prstGeom prst="rect">
            <a:avLst/>
          </a:prstGeom>
        </p:spPr>
        <p:txBody>
          <a:bodyPr anchorCtr="0" anchor="b" bIns="91425" lIns="91425" spcFirstLastPara="1" rIns="91425" wrap="square" tIns="91425">
            <a:noAutofit/>
          </a:bodyPr>
          <a:lstStyle>
            <a:lvl1pPr lvl="0" rtl="0">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369" name="Google Shape;369;p67"/>
          <p:cNvSpPr txBox="1"/>
          <p:nvPr>
            <p:ph idx="3" type="subTitle"/>
          </p:nvPr>
        </p:nvSpPr>
        <p:spPr>
          <a:xfrm>
            <a:off x="715100" y="3797300"/>
            <a:ext cx="7713900" cy="605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BLANK_1_1_1_1_1_1_3">
    <p:bg>
      <p:bgPr>
        <a:solidFill>
          <a:schemeClr val="lt1"/>
        </a:solidFill>
      </p:bgPr>
    </p:bg>
    <p:spTree>
      <p:nvGrpSpPr>
        <p:cNvPr id="370" name="Shape 370"/>
        <p:cNvGrpSpPr/>
        <p:nvPr/>
      </p:nvGrpSpPr>
      <p:grpSpPr>
        <a:xfrm>
          <a:off x="0" y="0"/>
          <a:ext cx="0" cy="0"/>
          <a:chOff x="0" y="0"/>
          <a:chExt cx="0" cy="0"/>
        </a:xfrm>
      </p:grpSpPr>
      <p:pic>
        <p:nvPicPr>
          <p:cNvPr id="371" name="Google Shape;371;p68"/>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sp>
        <p:nvSpPr>
          <p:cNvPr id="372" name="Google Shape;372;p68"/>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p:txBody>
      </p:sp>
      <p:sp>
        <p:nvSpPr>
          <p:cNvPr id="373" name="Google Shape;373;p68"/>
          <p:cNvSpPr txBox="1"/>
          <p:nvPr>
            <p:ph hasCustomPrompt="1" idx="2" type="title"/>
          </p:nvPr>
        </p:nvSpPr>
        <p:spPr>
          <a:xfrm>
            <a:off x="715100" y="2532350"/>
            <a:ext cx="3780600" cy="456000"/>
          </a:xfrm>
          <a:prstGeom prst="rect">
            <a:avLst/>
          </a:prstGeom>
          <a:ln>
            <a:noFill/>
          </a:ln>
        </p:spPr>
        <p:txBody>
          <a:bodyPr anchorCtr="0" anchor="ctr" bIns="91425" lIns="91425" spcFirstLastPara="1" rIns="91425" wrap="square" tIns="91425">
            <a:noAutofit/>
          </a:bodyPr>
          <a:lstStyle>
            <a:lvl1pP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74" name="Google Shape;374;p68"/>
          <p:cNvSpPr txBox="1"/>
          <p:nvPr>
            <p:ph idx="1" type="subTitle"/>
          </p:nvPr>
        </p:nvSpPr>
        <p:spPr>
          <a:xfrm>
            <a:off x="715100" y="3291950"/>
            <a:ext cx="3780600" cy="899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75" name="Google Shape;375;p68"/>
          <p:cNvSpPr txBox="1"/>
          <p:nvPr>
            <p:ph idx="3" type="subTitle"/>
          </p:nvPr>
        </p:nvSpPr>
        <p:spPr>
          <a:xfrm>
            <a:off x="715100" y="291215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76" name="Google Shape;376;p68"/>
          <p:cNvSpPr txBox="1"/>
          <p:nvPr>
            <p:ph idx="4" type="subTitle"/>
          </p:nvPr>
        </p:nvSpPr>
        <p:spPr>
          <a:xfrm>
            <a:off x="4648300" y="3291950"/>
            <a:ext cx="3780600" cy="899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77" name="Google Shape;377;p68"/>
          <p:cNvSpPr txBox="1"/>
          <p:nvPr>
            <p:ph idx="5" type="subTitle"/>
          </p:nvPr>
        </p:nvSpPr>
        <p:spPr>
          <a:xfrm>
            <a:off x="4648300" y="291215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78" name="Google Shape;378;p68"/>
          <p:cNvSpPr txBox="1"/>
          <p:nvPr>
            <p:ph hasCustomPrompt="1" idx="6" type="title"/>
          </p:nvPr>
        </p:nvSpPr>
        <p:spPr>
          <a:xfrm>
            <a:off x="4648300" y="2532350"/>
            <a:ext cx="3780600" cy="456000"/>
          </a:xfrm>
          <a:prstGeom prst="rect">
            <a:avLst/>
          </a:prstGeom>
          <a:ln>
            <a:noFill/>
          </a:ln>
        </p:spPr>
        <p:txBody>
          <a:bodyPr anchorCtr="0" anchor="ctr" bIns="91425" lIns="91425" spcFirstLastPara="1" rIns="91425" wrap="square" tIns="91425">
            <a:noAutofit/>
          </a:bodyPr>
          <a:lstStyle>
            <a:lvl1pP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Tree>
  </p:cSld>
  <p:clrMapOvr>
    <a:masterClrMapping/>
  </p:clrMapOvr>
  <p:extLst>
    <p:ext uri="{DCECCB84-F9BA-43D5-87BE-67443E8EF086}">
      <p15:sldGuideLst>
        <p15:guide id="1" orient="horz" pos="1620">
          <p15:clr>
            <a:srgbClr val="E46962"/>
          </p15:clr>
        </p15:guide>
        <p15:guide id="2" pos="2880">
          <p15:clr>
            <a:srgbClr val="E46962"/>
          </p15:clr>
        </p15:guide>
      </p15:sldGuideLst>
    </p:ext>
  </p:extLst>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
    <p:bg>
      <p:bgPr>
        <a:solidFill>
          <a:schemeClr val="lt1"/>
        </a:solidFill>
      </p:bgPr>
    </p:bg>
    <p:spTree>
      <p:nvGrpSpPr>
        <p:cNvPr id="379" name="Shape 379"/>
        <p:cNvGrpSpPr/>
        <p:nvPr/>
      </p:nvGrpSpPr>
      <p:grpSpPr>
        <a:xfrm>
          <a:off x="0" y="0"/>
          <a:ext cx="0" cy="0"/>
          <a:chOff x="0" y="0"/>
          <a:chExt cx="0" cy="0"/>
        </a:xfrm>
      </p:grpSpPr>
      <p:sp>
        <p:nvSpPr>
          <p:cNvPr id="380" name="Google Shape;380;p69"/>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_1">
    <p:bg>
      <p:bgPr>
        <a:solidFill>
          <a:schemeClr val="lt1"/>
        </a:solidFill>
      </p:bgPr>
    </p:bg>
    <p:spTree>
      <p:nvGrpSpPr>
        <p:cNvPr id="381" name="Shape 381"/>
        <p:cNvGrpSpPr/>
        <p:nvPr/>
      </p:nvGrpSpPr>
      <p:grpSpPr>
        <a:xfrm>
          <a:off x="0" y="0"/>
          <a:ext cx="0" cy="0"/>
          <a:chOff x="0" y="0"/>
          <a:chExt cx="0" cy="0"/>
        </a:xfrm>
      </p:grpSpPr>
      <p:pic>
        <p:nvPicPr>
          <p:cNvPr id="382" name="Google Shape;382;p70"/>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pic>
        <p:nvPicPr>
          <p:cNvPr id="383" name="Google Shape;383;p70"/>
          <p:cNvPicPr preferRelativeResize="0"/>
          <p:nvPr/>
        </p:nvPicPr>
        <p:blipFill rotWithShape="1">
          <a:blip r:embed="rId2">
            <a:alphaModFix/>
          </a:blip>
          <a:srcRect b="-108521" l="-235242" r="44460" t="44962"/>
          <a:stretch/>
        </p:blipFill>
        <p:spPr>
          <a:xfrm flipH="1" rot="10800000">
            <a:off x="-4572" y="-2437"/>
            <a:ext cx="9153145" cy="5148375"/>
          </a:xfrm>
          <a:prstGeom prst="rect">
            <a:avLst/>
          </a:prstGeom>
          <a:noFill/>
          <a:ln>
            <a:noFill/>
          </a:ln>
        </p:spPr>
      </p:pic>
      <p:sp>
        <p:nvSpPr>
          <p:cNvPr id="384" name="Google Shape;384;p70"/>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_1_1">
    <p:bg>
      <p:bgPr>
        <a:solidFill>
          <a:schemeClr val="lt1"/>
        </a:solidFill>
      </p:bgPr>
    </p:bg>
    <p:spTree>
      <p:nvGrpSpPr>
        <p:cNvPr id="385" name="Shape 385"/>
        <p:cNvGrpSpPr/>
        <p:nvPr/>
      </p:nvGrpSpPr>
      <p:grpSpPr>
        <a:xfrm>
          <a:off x="0" y="0"/>
          <a:ext cx="0" cy="0"/>
          <a:chOff x="0" y="0"/>
          <a:chExt cx="0" cy="0"/>
        </a:xfrm>
      </p:grpSpPr>
      <p:pic>
        <p:nvPicPr>
          <p:cNvPr id="386" name="Google Shape;386;p71"/>
          <p:cNvPicPr preferRelativeResize="0"/>
          <p:nvPr/>
        </p:nvPicPr>
        <p:blipFill rotWithShape="1">
          <a:blip r:embed="rId2">
            <a:alphaModFix/>
          </a:blip>
          <a:srcRect b="-11170" l="-6643" r="27548" t="-11183"/>
          <a:stretch/>
        </p:blipFill>
        <p:spPr>
          <a:xfrm>
            <a:off x="5819050" y="0"/>
            <a:ext cx="3324950" cy="5143500"/>
          </a:xfrm>
          <a:prstGeom prst="rect">
            <a:avLst/>
          </a:prstGeom>
          <a:noFill/>
          <a:ln>
            <a:noFill/>
          </a:ln>
        </p:spPr>
      </p:pic>
      <p:sp>
        <p:nvSpPr>
          <p:cNvPr id="387" name="Google Shape;387;p71"/>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bg>
      <p:bgPr>
        <a:solidFill>
          <a:schemeClr val="lt1"/>
        </a:solidFill>
      </p:bgPr>
    </p:bg>
    <p:spTree>
      <p:nvGrpSpPr>
        <p:cNvPr id="388" name="Shape 388"/>
        <p:cNvGrpSpPr/>
        <p:nvPr/>
      </p:nvGrpSpPr>
      <p:grpSpPr>
        <a:xfrm>
          <a:off x="0" y="0"/>
          <a:ext cx="0" cy="0"/>
          <a:chOff x="0" y="0"/>
          <a:chExt cx="0" cy="0"/>
        </a:xfrm>
      </p:grpSpPr>
      <p:pic>
        <p:nvPicPr>
          <p:cNvPr id="389" name="Google Shape;389;p72"/>
          <p:cNvPicPr preferRelativeResize="0"/>
          <p:nvPr/>
        </p:nvPicPr>
        <p:blipFill rotWithShape="1">
          <a:blip r:embed="rId2">
            <a:alphaModFix/>
          </a:blip>
          <a:srcRect b="-6811" l="-55210" r="55209" t="50562"/>
          <a:stretch/>
        </p:blipFill>
        <p:spPr>
          <a:xfrm flipH="1">
            <a:off x="0" y="0"/>
            <a:ext cx="9144000" cy="5143500"/>
          </a:xfrm>
          <a:prstGeom prst="rect">
            <a:avLst/>
          </a:prstGeom>
          <a:noFill/>
          <a:ln>
            <a:noFill/>
          </a:ln>
        </p:spPr>
      </p:pic>
      <p:pic>
        <p:nvPicPr>
          <p:cNvPr id="390" name="Google Shape;390;p72"/>
          <p:cNvPicPr preferRelativeResize="0"/>
          <p:nvPr/>
        </p:nvPicPr>
        <p:blipFill rotWithShape="1">
          <a:blip r:embed="rId2">
            <a:alphaModFix/>
          </a:blip>
          <a:srcRect b="-6811" l="-55210" r="55209" t="50562"/>
          <a:stretch/>
        </p:blipFill>
        <p:spPr>
          <a:xfrm flipH="1" rot="10800000">
            <a:off x="0" y="0"/>
            <a:ext cx="9144000" cy="5143500"/>
          </a:xfrm>
          <a:prstGeom prst="rect">
            <a:avLst/>
          </a:prstGeom>
          <a:noFill/>
          <a:ln>
            <a:noFill/>
          </a:ln>
        </p:spPr>
      </p:pic>
      <p:sp>
        <p:nvSpPr>
          <p:cNvPr id="391" name="Google Shape;391;p72"/>
          <p:cNvSpPr txBox="1"/>
          <p:nvPr>
            <p:ph type="ctrTitle"/>
          </p:nvPr>
        </p:nvSpPr>
        <p:spPr>
          <a:xfrm>
            <a:off x="715100" y="3330625"/>
            <a:ext cx="3856800" cy="1252500"/>
          </a:xfrm>
          <a:prstGeom prst="rect">
            <a:avLst/>
          </a:prstGeom>
        </p:spPr>
        <p:txBody>
          <a:bodyPr anchorCtr="0" anchor="t" bIns="91425" lIns="91425" spcFirstLastPara="1" rIns="91425" wrap="square" tIns="91425">
            <a:noAutofit/>
          </a:bodyPr>
          <a:lstStyle>
            <a:lvl1pPr lvl="0" rtl="0">
              <a:spcBef>
                <a:spcPts val="0"/>
              </a:spcBef>
              <a:spcAft>
                <a:spcPts val="0"/>
              </a:spcAft>
              <a:buSzPts val="5200"/>
              <a:buNone/>
              <a:defRPr sz="7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92" name="Google Shape;392;p72"/>
          <p:cNvSpPr txBox="1"/>
          <p:nvPr>
            <p:ph idx="1" type="subTitle"/>
          </p:nvPr>
        </p:nvSpPr>
        <p:spPr>
          <a:xfrm>
            <a:off x="4571900" y="535000"/>
            <a:ext cx="2683800" cy="1156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393" name="Google Shape;393;p72"/>
          <p:cNvSpPr txBox="1"/>
          <p:nvPr/>
        </p:nvSpPr>
        <p:spPr>
          <a:xfrm>
            <a:off x="4571863" y="2278000"/>
            <a:ext cx="2683800" cy="4989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900">
                <a:solidFill>
                  <a:schemeClr val="dk1"/>
                </a:solidFill>
                <a:latin typeface="Albert Sans"/>
                <a:ea typeface="Albert Sans"/>
                <a:cs typeface="Albert Sans"/>
                <a:sym typeface="Albert Sans"/>
              </a:rPr>
              <a:t>CREDITS: This presentation template was created by </a:t>
            </a:r>
            <a:r>
              <a:rPr b="1" lang="en" sz="900">
                <a:solidFill>
                  <a:schemeClr val="dk1"/>
                </a:solidFill>
                <a:uFill>
                  <a:noFill/>
                </a:uFill>
                <a:latin typeface="Albert Sans"/>
                <a:ea typeface="Albert Sans"/>
                <a:cs typeface="Albert Sans"/>
                <a:sym typeface="Albert Sans"/>
                <a:hlinkClick r:id="rId3">
                  <a:extLst>
                    <a:ext uri="{A12FA001-AC4F-418D-AE19-62706E023703}">
                      <ahyp:hlinkClr val="tx"/>
                    </a:ext>
                  </a:extLst>
                </a:hlinkClick>
              </a:rPr>
              <a:t>Slidesgo</a:t>
            </a:r>
            <a:r>
              <a:rPr lang="en" sz="900">
                <a:solidFill>
                  <a:schemeClr val="dk1"/>
                </a:solidFill>
                <a:latin typeface="Albert Sans"/>
                <a:ea typeface="Albert Sans"/>
                <a:cs typeface="Albert Sans"/>
                <a:sym typeface="Albert Sans"/>
              </a:rPr>
              <a:t>, and includes icons by </a:t>
            </a:r>
            <a:r>
              <a:rPr b="1" lang="en" sz="900">
                <a:solidFill>
                  <a:schemeClr val="dk1"/>
                </a:solidFill>
                <a:uFill>
                  <a:noFill/>
                </a:uFill>
                <a:latin typeface="Albert Sans"/>
                <a:ea typeface="Albert Sans"/>
                <a:cs typeface="Albert Sans"/>
                <a:sym typeface="Albert Sans"/>
                <a:hlinkClick r:id="rId4">
                  <a:extLst>
                    <a:ext uri="{A12FA001-AC4F-418D-AE19-62706E023703}">
                      <ahyp:hlinkClr val="tx"/>
                    </a:ext>
                  </a:extLst>
                </a:hlinkClick>
              </a:rPr>
              <a:t>Flaticon</a:t>
            </a:r>
            <a:r>
              <a:rPr b="1" lang="en" sz="900">
                <a:solidFill>
                  <a:schemeClr val="dk1"/>
                </a:solidFill>
                <a:latin typeface="Albert Sans"/>
                <a:ea typeface="Albert Sans"/>
                <a:cs typeface="Albert Sans"/>
                <a:sym typeface="Albert Sans"/>
              </a:rPr>
              <a:t> </a:t>
            </a:r>
            <a:r>
              <a:rPr lang="en" sz="900">
                <a:solidFill>
                  <a:schemeClr val="dk1"/>
                </a:solidFill>
                <a:latin typeface="Albert Sans"/>
                <a:ea typeface="Albert Sans"/>
                <a:cs typeface="Albert Sans"/>
                <a:sym typeface="Albert Sans"/>
              </a:rPr>
              <a:t>and infographics &amp; images by </a:t>
            </a:r>
            <a:r>
              <a:rPr b="1" lang="en" sz="900">
                <a:solidFill>
                  <a:schemeClr val="dk1"/>
                </a:solidFill>
                <a:uFill>
                  <a:noFill/>
                </a:uFill>
                <a:latin typeface="Albert Sans"/>
                <a:ea typeface="Albert Sans"/>
                <a:cs typeface="Albert Sans"/>
                <a:sym typeface="Albert Sans"/>
                <a:hlinkClick r:id="rId5">
                  <a:extLst>
                    <a:ext uri="{A12FA001-AC4F-418D-AE19-62706E023703}">
                      <ahyp:hlinkClr val="tx"/>
                    </a:ext>
                  </a:extLst>
                </a:hlinkClick>
              </a:rPr>
              <a:t>Freepik</a:t>
            </a:r>
            <a:endParaRPr b="1" sz="900">
              <a:solidFill>
                <a:schemeClr val="dk1"/>
              </a:solidFill>
              <a:latin typeface="Albert Sans"/>
              <a:ea typeface="Albert Sans"/>
              <a:cs typeface="Albert Sans"/>
              <a:sym typeface="Albert Sans"/>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bg>
      <p:bgPr>
        <a:solidFill>
          <a:schemeClr val="lt1"/>
        </a:solidFill>
      </p:bgPr>
    </p:bg>
    <p:spTree>
      <p:nvGrpSpPr>
        <p:cNvPr id="394" name="Shape 394"/>
        <p:cNvGrpSpPr/>
        <p:nvPr/>
      </p:nvGrpSpPr>
      <p:grpSpPr>
        <a:xfrm>
          <a:off x="0" y="0"/>
          <a:ext cx="0" cy="0"/>
          <a:chOff x="0" y="0"/>
          <a:chExt cx="0" cy="0"/>
        </a:xfrm>
      </p:grpSpPr>
      <p:pic>
        <p:nvPicPr>
          <p:cNvPr id="395" name="Google Shape;395;p73"/>
          <p:cNvPicPr preferRelativeResize="0"/>
          <p:nvPr/>
        </p:nvPicPr>
        <p:blipFill rotWithShape="1">
          <a:blip r:embed="rId2">
            <a:alphaModFix/>
          </a:blip>
          <a:srcRect b="-35825" l="-6643" r="27548" t="13471"/>
          <a:stretch/>
        </p:blipFill>
        <p:spPr>
          <a:xfrm flipH="1">
            <a:off x="-10682" y="-2437"/>
            <a:ext cx="3321295" cy="5143500"/>
          </a:xfrm>
          <a:prstGeom prst="rect">
            <a:avLst/>
          </a:prstGeom>
          <a:noFill/>
          <a:ln>
            <a:noFill/>
          </a:ln>
        </p:spPr>
      </p:pic>
      <p:pic>
        <p:nvPicPr>
          <p:cNvPr id="396" name="Google Shape;396;p73"/>
          <p:cNvPicPr preferRelativeResize="0"/>
          <p:nvPr/>
        </p:nvPicPr>
        <p:blipFill rotWithShape="1">
          <a:blip r:embed="rId2">
            <a:alphaModFix/>
          </a:blip>
          <a:srcRect b="-108521" l="-235242" r="44460" t="44962"/>
          <a:stretch/>
        </p:blipFill>
        <p:spPr>
          <a:xfrm flipH="1" rot="10800000">
            <a:off x="-10680" y="-2437"/>
            <a:ext cx="9144080" cy="5148375"/>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bg>
      <p:bgPr>
        <a:solidFill>
          <a:schemeClr val="lt1"/>
        </a:solidFill>
      </p:bgPr>
    </p:bg>
    <p:spTree>
      <p:nvGrpSpPr>
        <p:cNvPr id="397" name="Shape 397"/>
        <p:cNvGrpSpPr/>
        <p:nvPr/>
      </p:nvGrpSpPr>
      <p:grpSpPr>
        <a:xfrm>
          <a:off x="0" y="0"/>
          <a:ext cx="0" cy="0"/>
          <a:chOff x="0" y="0"/>
          <a:chExt cx="0" cy="0"/>
        </a:xfrm>
      </p:grpSpPr>
      <p:pic>
        <p:nvPicPr>
          <p:cNvPr id="398" name="Google Shape;398;p74"/>
          <p:cNvPicPr preferRelativeResize="0"/>
          <p:nvPr/>
        </p:nvPicPr>
        <p:blipFill rotWithShape="1">
          <a:blip r:embed="rId2">
            <a:alphaModFix/>
          </a:blip>
          <a:srcRect b="-6811" l="-55210" r="55209" t="50562"/>
          <a:stretch/>
        </p:blipFill>
        <p:spPr>
          <a:xfrm>
            <a:off x="0" y="0"/>
            <a:ext cx="9144000" cy="5143500"/>
          </a:xfrm>
          <a:prstGeom prst="rect">
            <a:avLst/>
          </a:prstGeom>
          <a:noFill/>
          <a:ln>
            <a:noFill/>
          </a:ln>
        </p:spPr>
      </p:pic>
      <p:pic>
        <p:nvPicPr>
          <p:cNvPr id="399" name="Google Shape;399;p74"/>
          <p:cNvPicPr preferRelativeResize="0"/>
          <p:nvPr/>
        </p:nvPicPr>
        <p:blipFill rotWithShape="1">
          <a:blip r:embed="rId2">
            <a:alphaModFix/>
          </a:blip>
          <a:srcRect b="-6811" l="-55210" r="55209" t="50562"/>
          <a:stretch/>
        </p:blipFill>
        <p:spPr>
          <a:xfrm rot="10800000">
            <a:off x="0" y="0"/>
            <a:ext cx="9144000" cy="51435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theme" Target="../theme/theme4.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61.xml"/><Relationship Id="rId22" Type="http://schemas.openxmlformats.org/officeDocument/2006/relationships/slideLayout" Target="../slideLayouts/slideLayout63.xml"/><Relationship Id="rId21" Type="http://schemas.openxmlformats.org/officeDocument/2006/relationships/slideLayout" Target="../slideLayouts/slideLayout62.xml"/><Relationship Id="rId24" Type="http://schemas.openxmlformats.org/officeDocument/2006/relationships/slideLayout" Target="../slideLayouts/slideLayout65.xml"/><Relationship Id="rId23" Type="http://schemas.openxmlformats.org/officeDocument/2006/relationships/slideLayout" Target="../slideLayouts/slideLayout64.xml"/><Relationship Id="rId1" Type="http://schemas.openxmlformats.org/officeDocument/2006/relationships/slideLayout" Target="../slideLayouts/slideLayout42.xml"/><Relationship Id="rId2" Type="http://schemas.openxmlformats.org/officeDocument/2006/relationships/slideLayout" Target="../slideLayouts/slideLayout43.xml"/><Relationship Id="rId3" Type="http://schemas.openxmlformats.org/officeDocument/2006/relationships/slideLayout" Target="../slideLayouts/slideLayout44.xml"/><Relationship Id="rId4" Type="http://schemas.openxmlformats.org/officeDocument/2006/relationships/slideLayout" Target="../slideLayouts/slideLayout45.xml"/><Relationship Id="rId9" Type="http://schemas.openxmlformats.org/officeDocument/2006/relationships/slideLayout" Target="../slideLayouts/slideLayout50.xml"/><Relationship Id="rId26" Type="http://schemas.openxmlformats.org/officeDocument/2006/relationships/slideLayout" Target="../slideLayouts/slideLayout67.xml"/><Relationship Id="rId25" Type="http://schemas.openxmlformats.org/officeDocument/2006/relationships/slideLayout" Target="../slideLayouts/slideLayout66.xml"/><Relationship Id="rId28" Type="http://schemas.openxmlformats.org/officeDocument/2006/relationships/slideLayout" Target="../slideLayouts/slideLayout69.xml"/><Relationship Id="rId27" Type="http://schemas.openxmlformats.org/officeDocument/2006/relationships/slideLayout" Target="../slideLayouts/slideLayout68.xml"/><Relationship Id="rId5" Type="http://schemas.openxmlformats.org/officeDocument/2006/relationships/slideLayout" Target="../slideLayouts/slideLayout46.xml"/><Relationship Id="rId6" Type="http://schemas.openxmlformats.org/officeDocument/2006/relationships/slideLayout" Target="../slideLayouts/slideLayout47.xml"/><Relationship Id="rId29" Type="http://schemas.openxmlformats.org/officeDocument/2006/relationships/slideLayout" Target="../slideLayouts/slideLayout70.xml"/><Relationship Id="rId7" Type="http://schemas.openxmlformats.org/officeDocument/2006/relationships/slideLayout" Target="../slideLayouts/slideLayout48.xml"/><Relationship Id="rId8" Type="http://schemas.openxmlformats.org/officeDocument/2006/relationships/slideLayout" Target="../slideLayouts/slideLayout49.xml"/><Relationship Id="rId31" Type="http://schemas.openxmlformats.org/officeDocument/2006/relationships/theme" Target="../theme/theme3.xml"/><Relationship Id="rId30" Type="http://schemas.openxmlformats.org/officeDocument/2006/relationships/slideLayout" Target="../slideLayouts/slideLayout71.xml"/><Relationship Id="rId11" Type="http://schemas.openxmlformats.org/officeDocument/2006/relationships/slideLayout" Target="../slideLayouts/slideLayout52.xml"/><Relationship Id="rId10" Type="http://schemas.openxmlformats.org/officeDocument/2006/relationships/slideLayout" Target="../slideLayouts/slideLayout51.xml"/><Relationship Id="rId13" Type="http://schemas.openxmlformats.org/officeDocument/2006/relationships/slideLayout" Target="../slideLayouts/slideLayout54.xml"/><Relationship Id="rId12" Type="http://schemas.openxmlformats.org/officeDocument/2006/relationships/slideLayout" Target="../slideLayouts/slideLayout53.xml"/><Relationship Id="rId15" Type="http://schemas.openxmlformats.org/officeDocument/2006/relationships/slideLayout" Target="../slideLayouts/slideLayout56.xml"/><Relationship Id="rId14" Type="http://schemas.openxmlformats.org/officeDocument/2006/relationships/slideLayout" Target="../slideLayouts/slideLayout55.xml"/><Relationship Id="rId17" Type="http://schemas.openxmlformats.org/officeDocument/2006/relationships/slideLayout" Target="../slideLayouts/slideLayout58.xml"/><Relationship Id="rId16" Type="http://schemas.openxmlformats.org/officeDocument/2006/relationships/slideLayout" Target="../slideLayouts/slideLayout57.xml"/><Relationship Id="rId19" Type="http://schemas.openxmlformats.org/officeDocument/2006/relationships/slideLayout" Target="../slideLayouts/slideLayout60.xml"/><Relationship Id="rId18"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6"/>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715100" y="535000"/>
            <a:ext cx="7713900" cy="548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1pPr>
            <a:lvl2pPr lvl="1"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2pPr>
            <a:lvl3pPr lvl="2"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3pPr>
            <a:lvl4pPr lvl="3"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4pPr>
            <a:lvl5pPr lvl="4"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5pPr>
            <a:lvl6pPr lvl="5"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6pPr>
            <a:lvl7pPr lvl="6"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7pPr>
            <a:lvl8pPr lvl="7"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8pPr>
            <a:lvl9pPr lvl="8"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9pPr>
          </a:lstStyle>
          <a:p/>
        </p:txBody>
      </p:sp>
      <p:sp>
        <p:nvSpPr>
          <p:cNvPr id="52" name="Google Shape;52;p13"/>
          <p:cNvSpPr txBox="1"/>
          <p:nvPr>
            <p:ph idx="1" type="body"/>
          </p:nvPr>
        </p:nvSpPr>
        <p:spPr>
          <a:xfrm>
            <a:off x="715100" y="1083700"/>
            <a:ext cx="7713900" cy="3524700"/>
          </a:xfrm>
          <a:prstGeom prst="rect">
            <a:avLst/>
          </a:prstGeom>
          <a:noFill/>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indent="-304800" lvl="1" marL="9144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indent="-304800" lvl="2" marL="13716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indent="-304800" lvl="3" marL="18288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indent="-304800" lvl="4" marL="22860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indent="-304800" lvl="5" marL="27432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indent="-304800" lvl="6" marL="32004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indent="-304800" lvl="7" marL="36576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indent="-304800" lvl="8" marL="41148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6"/>
        </a:solidFill>
      </p:bgPr>
    </p:bg>
    <p:spTree>
      <p:nvGrpSpPr>
        <p:cNvPr id="225" name="Shape 225"/>
        <p:cNvGrpSpPr/>
        <p:nvPr/>
      </p:nvGrpSpPr>
      <p:grpSpPr>
        <a:xfrm>
          <a:off x="0" y="0"/>
          <a:ext cx="0" cy="0"/>
          <a:chOff x="0" y="0"/>
          <a:chExt cx="0" cy="0"/>
        </a:xfrm>
      </p:grpSpPr>
      <p:sp>
        <p:nvSpPr>
          <p:cNvPr id="226" name="Google Shape;226;p44"/>
          <p:cNvSpPr txBox="1"/>
          <p:nvPr>
            <p:ph type="title"/>
          </p:nvPr>
        </p:nvSpPr>
        <p:spPr>
          <a:xfrm>
            <a:off x="715100" y="535000"/>
            <a:ext cx="7713900" cy="548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1pPr>
            <a:lvl2pPr lvl="1"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2pPr>
            <a:lvl3pPr lvl="2"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3pPr>
            <a:lvl4pPr lvl="3"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4pPr>
            <a:lvl5pPr lvl="4"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5pPr>
            <a:lvl6pPr lvl="5"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6pPr>
            <a:lvl7pPr lvl="6"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7pPr>
            <a:lvl8pPr lvl="7"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8pPr>
            <a:lvl9pPr lvl="8"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9pPr>
          </a:lstStyle>
          <a:p/>
        </p:txBody>
      </p:sp>
      <p:sp>
        <p:nvSpPr>
          <p:cNvPr id="227" name="Google Shape;227;p44"/>
          <p:cNvSpPr txBox="1"/>
          <p:nvPr>
            <p:ph idx="1" type="body"/>
          </p:nvPr>
        </p:nvSpPr>
        <p:spPr>
          <a:xfrm>
            <a:off x="715100" y="1083700"/>
            <a:ext cx="7713900" cy="3524700"/>
          </a:xfrm>
          <a:prstGeom prst="rect">
            <a:avLst/>
          </a:prstGeom>
          <a:noFill/>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indent="-304800" lvl="1" marL="9144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indent="-304800" lvl="2" marL="13716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indent="-304800" lvl="3" marL="18288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indent="-304800" lvl="4" marL="22860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indent="-304800" lvl="5" marL="27432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indent="-304800" lvl="6" marL="32004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indent="-304800" lvl="7" marL="36576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indent="-304800" lvl="8" marL="41148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 id="2147483714" r:id="rId26"/>
    <p:sldLayoutId id="2147483715" r:id="rId27"/>
    <p:sldLayoutId id="2147483716" r:id="rId28"/>
    <p:sldLayoutId id="2147483717" r:id="rId29"/>
    <p:sldLayoutId id="2147483718"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34.jpg"/><Relationship Id="rId5" Type="http://schemas.openxmlformats.org/officeDocument/2006/relationships/image" Target="../media/image8.jpg"/><Relationship Id="rId6" Type="http://schemas.openxmlformats.org/officeDocument/2006/relationships/image" Target="../media/image33.jpg"/><Relationship Id="rId7" Type="http://schemas.openxmlformats.org/officeDocument/2006/relationships/image" Target="../media/image3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xml"/><Relationship Id="rId3" Type="http://schemas.openxmlformats.org/officeDocument/2006/relationships/image" Target="../media/image51.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26.png"/><Relationship Id="rId4" Type="http://schemas.openxmlformats.org/officeDocument/2006/relationships/image" Target="../media/image25.png"/><Relationship Id="rId5" Type="http://schemas.openxmlformats.org/officeDocument/2006/relationships/image" Target="../media/image22.png"/><Relationship Id="rId6" Type="http://schemas.openxmlformats.org/officeDocument/2006/relationships/image" Target="../media/image24.png"/><Relationship Id="rId7" Type="http://schemas.openxmlformats.org/officeDocument/2006/relationships/image" Target="../media/image3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 Id="rId3" Type="http://schemas.openxmlformats.org/officeDocument/2006/relationships/image" Target="../media/image20.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 Id="rId3"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 Id="rId3"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18.png"/><Relationship Id="rId4" Type="http://schemas.openxmlformats.org/officeDocument/2006/relationships/image" Target="../media/image32.png"/><Relationship Id="rId5" Type="http://schemas.openxmlformats.org/officeDocument/2006/relationships/image" Target="../media/image23.png"/><Relationship Id="rId6" Type="http://schemas.openxmlformats.org/officeDocument/2006/relationships/image" Target="../media/image21.png"/><Relationship Id="rId7" Type="http://schemas.openxmlformats.org/officeDocument/2006/relationships/image" Target="../media/image41.png"/><Relationship Id="rId8" Type="http://schemas.openxmlformats.org/officeDocument/2006/relationships/image" Target="../media/image4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30.png"/><Relationship Id="rId4" Type="http://schemas.openxmlformats.org/officeDocument/2006/relationships/image" Target="../media/image27.png"/><Relationship Id="rId5" Type="http://schemas.openxmlformats.org/officeDocument/2006/relationships/image" Target="../media/image38.png"/><Relationship Id="rId6" Type="http://schemas.openxmlformats.org/officeDocument/2006/relationships/image" Target="../media/image47.png"/><Relationship Id="rId7" Type="http://schemas.openxmlformats.org/officeDocument/2006/relationships/image" Target="../media/image39.png"/><Relationship Id="rId8" Type="http://schemas.openxmlformats.org/officeDocument/2006/relationships/image" Target="../media/image4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37.png"/><Relationship Id="rId4" Type="http://schemas.openxmlformats.org/officeDocument/2006/relationships/image" Target="../media/image42.png"/><Relationship Id="rId5" Type="http://schemas.openxmlformats.org/officeDocument/2006/relationships/image" Target="../media/image46.png"/><Relationship Id="rId6" Type="http://schemas.openxmlformats.org/officeDocument/2006/relationships/image" Target="../media/image40.png"/><Relationship Id="rId7" Type="http://schemas.openxmlformats.org/officeDocument/2006/relationships/image" Target="../media/image5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 Id="rId3" Type="http://schemas.openxmlformats.org/officeDocument/2006/relationships/image" Target="../media/image48.png"/><Relationship Id="rId4" Type="http://schemas.openxmlformats.org/officeDocument/2006/relationships/image" Target="../media/image5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3.xml"/><Relationship Id="rId3" Type="http://schemas.openxmlformats.org/officeDocument/2006/relationships/image" Target="../media/image53.png"/><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4.xml"/><Relationship Id="rId3" Type="http://schemas.openxmlformats.org/officeDocument/2006/relationships/image" Target="../media/image49.png"/><Relationship Id="rId4" Type="http://schemas.openxmlformats.org/officeDocument/2006/relationships/image" Target="../media/image52.png"/><Relationship Id="rId5" Type="http://schemas.openxmlformats.org/officeDocument/2006/relationships/image" Target="../media/image5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7.xml"/><Relationship Id="rId3" Type="http://schemas.openxmlformats.org/officeDocument/2006/relationships/hyperlink" Target="https://www.figma.com/proto/Am6VPJDjdEcaP3zb4RYTHe/cs147-med-fi?type=design&amp;node-id=0-1&amp;t=faUUtTkaC7WfR2pp-0&amp;scaling=scale-down&amp;page-id=0%3A1&amp;starting-point-node-id=1%3A2&amp;prev-org-id=external-teams&amp;show-proto-sidebar=1" TargetMode="Externa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75"/>
          <p:cNvSpPr txBox="1"/>
          <p:nvPr>
            <p:ph idx="1" type="subTitle"/>
          </p:nvPr>
        </p:nvSpPr>
        <p:spPr>
          <a:xfrm>
            <a:off x="4572000" y="535000"/>
            <a:ext cx="3860400" cy="388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team </a:t>
            </a:r>
            <a:r>
              <a:rPr b="1" lang="en"/>
              <a:t>NOTED</a:t>
            </a:r>
            <a:endParaRPr b="1"/>
          </a:p>
        </p:txBody>
      </p:sp>
      <p:cxnSp>
        <p:nvCxnSpPr>
          <p:cNvPr id="405" name="Google Shape;405;p75">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
        <p:nvSpPr>
          <p:cNvPr id="406" name="Google Shape;406;p75"/>
          <p:cNvSpPr txBox="1"/>
          <p:nvPr/>
        </p:nvSpPr>
        <p:spPr>
          <a:xfrm>
            <a:off x="791300" y="3403700"/>
            <a:ext cx="3554700" cy="38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rgbClr val="15110E"/>
                </a:solidFill>
                <a:latin typeface="Albert Sans"/>
                <a:ea typeface="Albert Sans"/>
                <a:cs typeface="Albert Sans"/>
                <a:sym typeface="Albert Sans"/>
              </a:rPr>
              <a:t>where story meets soundtrack</a:t>
            </a:r>
            <a:endParaRPr sz="1900">
              <a:solidFill>
                <a:srgbClr val="15110E"/>
              </a:solidFill>
              <a:latin typeface="Albert Sans"/>
              <a:ea typeface="Albert Sans"/>
              <a:cs typeface="Albert Sans"/>
              <a:sym typeface="Albert Sans"/>
            </a:endParaRPr>
          </a:p>
          <a:p>
            <a:pPr indent="0" lvl="0" marL="0" rtl="0" algn="r">
              <a:spcBef>
                <a:spcPts val="0"/>
              </a:spcBef>
              <a:spcAft>
                <a:spcPts val="0"/>
              </a:spcAft>
              <a:buNone/>
            </a:pPr>
            <a:r>
              <a:t/>
            </a:r>
            <a:endParaRPr sz="1000">
              <a:solidFill>
                <a:srgbClr val="15110E"/>
              </a:solidFill>
              <a:latin typeface="Albert Sans"/>
              <a:ea typeface="Albert Sans"/>
              <a:cs typeface="Albert Sans"/>
              <a:sym typeface="Albert Sans"/>
            </a:endParaRPr>
          </a:p>
        </p:txBody>
      </p:sp>
      <p:pic>
        <p:nvPicPr>
          <p:cNvPr id="407" name="Google Shape;407;p75"/>
          <p:cNvPicPr preferRelativeResize="0"/>
          <p:nvPr/>
        </p:nvPicPr>
        <p:blipFill>
          <a:blip r:embed="rId3">
            <a:alphaModFix/>
          </a:blip>
          <a:stretch>
            <a:fillRect/>
          </a:stretch>
        </p:blipFill>
        <p:spPr>
          <a:xfrm>
            <a:off x="240750" y="1228000"/>
            <a:ext cx="3776750" cy="2637824"/>
          </a:xfrm>
          <a:prstGeom prst="rect">
            <a:avLst/>
          </a:prstGeom>
          <a:noFill/>
          <a:ln>
            <a:noFill/>
          </a:ln>
        </p:spPr>
      </p:pic>
      <p:sp>
        <p:nvSpPr>
          <p:cNvPr id="408" name="Google Shape;408;p75"/>
          <p:cNvSpPr txBox="1"/>
          <p:nvPr>
            <p:ph idx="4294967295" type="subTitle"/>
          </p:nvPr>
        </p:nvSpPr>
        <p:spPr>
          <a:xfrm>
            <a:off x="5178075" y="2541759"/>
            <a:ext cx="1809900" cy="38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Alyssa</a:t>
            </a:r>
            <a:endParaRPr/>
          </a:p>
          <a:p>
            <a:pPr indent="0" lvl="0" marL="0" rtl="0" algn="ctr">
              <a:spcBef>
                <a:spcPts val="0"/>
              </a:spcBef>
              <a:spcAft>
                <a:spcPts val="0"/>
              </a:spcAft>
              <a:buNone/>
            </a:pPr>
            <a:r>
              <a:rPr lang="en"/>
              <a:t>product design</a:t>
            </a:r>
            <a:endParaRPr/>
          </a:p>
        </p:txBody>
      </p:sp>
      <p:pic>
        <p:nvPicPr>
          <p:cNvPr id="409" name="Google Shape;409;p75"/>
          <p:cNvPicPr preferRelativeResize="0"/>
          <p:nvPr/>
        </p:nvPicPr>
        <p:blipFill rotWithShape="1">
          <a:blip r:embed="rId4">
            <a:alphaModFix/>
          </a:blip>
          <a:srcRect b="4874" l="0" r="0" t="4865"/>
          <a:stretch/>
        </p:blipFill>
        <p:spPr>
          <a:xfrm>
            <a:off x="7311424" y="1221579"/>
            <a:ext cx="1163400" cy="1164600"/>
          </a:xfrm>
          <a:prstGeom prst="ellipse">
            <a:avLst/>
          </a:prstGeom>
          <a:noFill/>
          <a:ln>
            <a:noFill/>
          </a:ln>
        </p:spPr>
      </p:pic>
      <p:pic>
        <p:nvPicPr>
          <p:cNvPr id="410" name="Google Shape;410;p75"/>
          <p:cNvPicPr preferRelativeResize="0"/>
          <p:nvPr/>
        </p:nvPicPr>
        <p:blipFill rotWithShape="1">
          <a:blip r:embed="rId5">
            <a:alphaModFix/>
          </a:blip>
          <a:srcRect b="27064" l="25609" r="25609" t="36047"/>
          <a:stretch/>
        </p:blipFill>
        <p:spPr>
          <a:xfrm>
            <a:off x="5500817" y="1221575"/>
            <a:ext cx="1164600" cy="1174500"/>
          </a:xfrm>
          <a:prstGeom prst="ellipse">
            <a:avLst/>
          </a:prstGeom>
          <a:noFill/>
          <a:ln>
            <a:noFill/>
          </a:ln>
        </p:spPr>
      </p:pic>
      <p:pic>
        <p:nvPicPr>
          <p:cNvPr id="411" name="Google Shape;411;p75"/>
          <p:cNvPicPr preferRelativeResize="0"/>
          <p:nvPr/>
        </p:nvPicPr>
        <p:blipFill rotWithShape="1">
          <a:blip r:embed="rId6">
            <a:alphaModFix/>
          </a:blip>
          <a:srcRect b="0" l="16675" r="16675" t="0"/>
          <a:stretch/>
        </p:blipFill>
        <p:spPr>
          <a:xfrm>
            <a:off x="5485894" y="3092055"/>
            <a:ext cx="1164600" cy="1164600"/>
          </a:xfrm>
          <a:prstGeom prst="ellipse">
            <a:avLst/>
          </a:prstGeom>
          <a:noFill/>
          <a:ln>
            <a:noFill/>
          </a:ln>
        </p:spPr>
      </p:pic>
      <p:pic>
        <p:nvPicPr>
          <p:cNvPr id="412" name="Google Shape;412;p75"/>
          <p:cNvPicPr preferRelativeResize="0"/>
          <p:nvPr/>
        </p:nvPicPr>
        <p:blipFill rotWithShape="1">
          <a:blip r:embed="rId7">
            <a:alphaModFix/>
          </a:blip>
          <a:srcRect b="9934" l="19601" r="21446" t="43139"/>
          <a:stretch/>
        </p:blipFill>
        <p:spPr>
          <a:xfrm>
            <a:off x="7348731" y="3092044"/>
            <a:ext cx="1163400" cy="1164600"/>
          </a:xfrm>
          <a:prstGeom prst="ellipse">
            <a:avLst/>
          </a:prstGeom>
          <a:noFill/>
          <a:ln>
            <a:noFill/>
          </a:ln>
        </p:spPr>
      </p:pic>
      <p:sp>
        <p:nvSpPr>
          <p:cNvPr id="413" name="Google Shape;413;p75"/>
          <p:cNvSpPr txBox="1"/>
          <p:nvPr>
            <p:ph idx="4294967295" type="subTitle"/>
          </p:nvPr>
        </p:nvSpPr>
        <p:spPr>
          <a:xfrm>
            <a:off x="6988183" y="2536792"/>
            <a:ext cx="1809900" cy="38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Kabir</a:t>
            </a:r>
            <a:endParaRPr/>
          </a:p>
          <a:p>
            <a:pPr indent="0" lvl="0" marL="0" rtl="0" algn="ctr">
              <a:spcBef>
                <a:spcPts val="0"/>
              </a:spcBef>
              <a:spcAft>
                <a:spcPts val="0"/>
              </a:spcAft>
              <a:buNone/>
            </a:pPr>
            <a:r>
              <a:rPr lang="en"/>
              <a:t>computer science</a:t>
            </a:r>
            <a:endParaRPr/>
          </a:p>
        </p:txBody>
      </p:sp>
      <p:sp>
        <p:nvSpPr>
          <p:cNvPr id="414" name="Google Shape;414;p75"/>
          <p:cNvSpPr txBox="1"/>
          <p:nvPr>
            <p:ph idx="4294967295" type="subTitle"/>
          </p:nvPr>
        </p:nvSpPr>
        <p:spPr>
          <a:xfrm>
            <a:off x="5215361" y="4407268"/>
            <a:ext cx="1809900" cy="38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Caleb</a:t>
            </a:r>
            <a:endParaRPr/>
          </a:p>
          <a:p>
            <a:pPr indent="0" lvl="0" marL="0" rtl="0" algn="ctr">
              <a:spcBef>
                <a:spcPts val="0"/>
              </a:spcBef>
              <a:spcAft>
                <a:spcPts val="0"/>
              </a:spcAft>
              <a:buNone/>
            </a:pPr>
            <a:r>
              <a:rPr lang="en"/>
              <a:t>music</a:t>
            </a:r>
            <a:endParaRPr/>
          </a:p>
        </p:txBody>
      </p:sp>
      <p:sp>
        <p:nvSpPr>
          <p:cNvPr id="415" name="Google Shape;415;p75"/>
          <p:cNvSpPr txBox="1"/>
          <p:nvPr>
            <p:ph idx="4294967295" type="subTitle"/>
          </p:nvPr>
        </p:nvSpPr>
        <p:spPr>
          <a:xfrm>
            <a:off x="7025479" y="4407268"/>
            <a:ext cx="1809900" cy="38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Jasmine</a:t>
            </a:r>
            <a:endParaRPr/>
          </a:p>
          <a:p>
            <a:pPr indent="0" lvl="0" marL="0" rtl="0" algn="ctr">
              <a:spcBef>
                <a:spcPts val="0"/>
              </a:spcBef>
              <a:spcAft>
                <a:spcPts val="0"/>
              </a:spcAft>
              <a:buNone/>
            </a:pPr>
            <a:r>
              <a:rPr lang="en"/>
              <a:t>psychology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76"/>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intro</a:t>
            </a:r>
            <a:endParaRPr/>
          </a:p>
        </p:txBody>
      </p:sp>
      <p:sp>
        <p:nvSpPr>
          <p:cNvPr id="421" name="Google Shape;421;p76"/>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01</a:t>
            </a:r>
            <a:endParaRPr/>
          </a:p>
        </p:txBody>
      </p:sp>
      <p:cxnSp>
        <p:nvCxnSpPr>
          <p:cNvPr id="422" name="Google Shape;422;p76">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pic>
        <p:nvPicPr>
          <p:cNvPr id="427" name="Google Shape;427;p77"/>
          <p:cNvPicPr preferRelativeResize="0"/>
          <p:nvPr/>
        </p:nvPicPr>
        <p:blipFill>
          <a:blip r:embed="rId3">
            <a:alphaModFix/>
          </a:blip>
          <a:stretch>
            <a:fillRect/>
          </a:stretch>
        </p:blipFill>
        <p:spPr>
          <a:xfrm>
            <a:off x="-181625" y="26775"/>
            <a:ext cx="3316502" cy="2316376"/>
          </a:xfrm>
          <a:prstGeom prst="rect">
            <a:avLst/>
          </a:prstGeom>
          <a:noFill/>
          <a:ln>
            <a:noFill/>
          </a:ln>
        </p:spPr>
      </p:pic>
      <p:sp>
        <p:nvSpPr>
          <p:cNvPr id="428" name="Google Shape;428;p77"/>
          <p:cNvSpPr txBox="1"/>
          <p:nvPr>
            <p:ph idx="4294967295" type="subTitle"/>
          </p:nvPr>
        </p:nvSpPr>
        <p:spPr>
          <a:xfrm>
            <a:off x="3211075" y="1475675"/>
            <a:ext cx="4649400" cy="38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where story </a:t>
            </a:r>
            <a:r>
              <a:rPr lang="en" sz="2000"/>
              <a:t>meets </a:t>
            </a:r>
            <a:r>
              <a:rPr lang="en" sz="2000"/>
              <a:t>soundtrack</a:t>
            </a:r>
            <a:endParaRPr sz="2000"/>
          </a:p>
        </p:txBody>
      </p:sp>
      <p:sp>
        <p:nvSpPr>
          <p:cNvPr id="429" name="Google Shape;429;p77"/>
          <p:cNvSpPr txBox="1"/>
          <p:nvPr>
            <p:ph idx="4294967295" type="subTitle"/>
          </p:nvPr>
        </p:nvSpPr>
        <p:spPr>
          <a:xfrm>
            <a:off x="638900" y="2427500"/>
            <a:ext cx="3529800" cy="151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Even diligent photo takers and journalers do not always look back on what they have generated, </a:t>
            </a:r>
            <a:r>
              <a:rPr b="1" lang="en" sz="1600"/>
              <a:t>missing out on the opportunities for reflection and introspection</a:t>
            </a:r>
            <a:endParaRPr b="1" sz="1600"/>
          </a:p>
        </p:txBody>
      </p:sp>
      <p:sp>
        <p:nvSpPr>
          <p:cNvPr id="430" name="Google Shape;430;p77"/>
          <p:cNvSpPr txBox="1"/>
          <p:nvPr>
            <p:ph idx="4294967295" type="subTitle"/>
          </p:nvPr>
        </p:nvSpPr>
        <p:spPr>
          <a:xfrm>
            <a:off x="638900" y="2123900"/>
            <a:ext cx="5930100" cy="45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400"/>
              <a:t>problem</a:t>
            </a:r>
            <a:endParaRPr i="1" sz="1400"/>
          </a:p>
        </p:txBody>
      </p:sp>
      <p:cxnSp>
        <p:nvCxnSpPr>
          <p:cNvPr id="431" name="Google Shape;431;p77">
            <a:hlinkClick action="ppaction://hlinkshowjump?jump=nextslide"/>
          </p:cNvPr>
          <p:cNvCxnSpPr/>
          <p:nvPr/>
        </p:nvCxnSpPr>
        <p:spPr>
          <a:xfrm>
            <a:off x="4220300" y="3015100"/>
            <a:ext cx="483300" cy="0"/>
          </a:xfrm>
          <a:prstGeom prst="straightConnector1">
            <a:avLst/>
          </a:prstGeom>
          <a:noFill/>
          <a:ln cap="flat" cmpd="sng" w="9525">
            <a:solidFill>
              <a:schemeClr val="dk1"/>
            </a:solidFill>
            <a:prstDash val="solid"/>
            <a:round/>
            <a:headEnd len="med" w="med" type="none"/>
            <a:tailEnd len="med" w="med" type="triangle"/>
          </a:ln>
        </p:spPr>
      </p:cxnSp>
      <p:sp>
        <p:nvSpPr>
          <p:cNvPr id="432" name="Google Shape;432;p77"/>
          <p:cNvSpPr txBox="1"/>
          <p:nvPr>
            <p:ph idx="4294967295" type="subTitle"/>
          </p:nvPr>
        </p:nvSpPr>
        <p:spPr>
          <a:xfrm>
            <a:off x="4906100" y="2460800"/>
            <a:ext cx="3689700" cy="72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Noted is a digital platform that </a:t>
            </a:r>
            <a:r>
              <a:rPr b="1" lang="en" sz="1600"/>
              <a:t>prompts reflection</a:t>
            </a:r>
            <a:r>
              <a:rPr lang="en" sz="1600"/>
              <a:t> through the </a:t>
            </a:r>
            <a:r>
              <a:rPr b="1" lang="en" sz="1600"/>
              <a:t>pairing of photo and song</a:t>
            </a:r>
            <a:r>
              <a:rPr lang="en" sz="1600"/>
              <a:t> which can be </a:t>
            </a:r>
            <a:r>
              <a:rPr b="1" lang="en" sz="1600"/>
              <a:t>shared </a:t>
            </a:r>
            <a:r>
              <a:rPr lang="en" sz="1600"/>
              <a:t>with friends and stored</a:t>
            </a:r>
            <a:r>
              <a:rPr b="1" lang="en" sz="1600"/>
              <a:t> </a:t>
            </a:r>
            <a:r>
              <a:rPr lang="en" sz="1600"/>
              <a:t>in a</a:t>
            </a:r>
            <a:r>
              <a:rPr b="1" lang="en" sz="1600"/>
              <a:t> personal timeline</a:t>
            </a:r>
            <a:endParaRPr b="1" sz="1600"/>
          </a:p>
        </p:txBody>
      </p:sp>
      <p:sp>
        <p:nvSpPr>
          <p:cNvPr id="433" name="Google Shape;433;p77"/>
          <p:cNvSpPr txBox="1"/>
          <p:nvPr>
            <p:ph idx="4294967295" type="subTitle"/>
          </p:nvPr>
        </p:nvSpPr>
        <p:spPr>
          <a:xfrm>
            <a:off x="4906100" y="2157200"/>
            <a:ext cx="5930100" cy="45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400"/>
              <a:t>solution </a:t>
            </a:r>
            <a:endParaRPr i="1" sz="1400"/>
          </a:p>
        </p:txBody>
      </p:sp>
      <p:sp>
        <p:nvSpPr>
          <p:cNvPr id="434" name="Google Shape;434;p77"/>
          <p:cNvSpPr txBox="1"/>
          <p:nvPr>
            <p:ph idx="4294967295" type="subTitle"/>
          </p:nvPr>
        </p:nvSpPr>
        <p:spPr>
          <a:xfrm>
            <a:off x="1662350" y="3853900"/>
            <a:ext cx="5930100" cy="45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i="1" lang="en" sz="1400"/>
              <a:t>target audience</a:t>
            </a:r>
            <a:endParaRPr i="1" sz="1400"/>
          </a:p>
        </p:txBody>
      </p:sp>
      <p:sp>
        <p:nvSpPr>
          <p:cNvPr id="435" name="Google Shape;435;p77"/>
          <p:cNvSpPr txBox="1"/>
          <p:nvPr>
            <p:ph idx="4294967295" type="subTitle"/>
          </p:nvPr>
        </p:nvSpPr>
        <p:spPr>
          <a:xfrm>
            <a:off x="898500" y="4103950"/>
            <a:ext cx="75273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600"/>
              <a:t>Individuals who enjoy looking at </a:t>
            </a:r>
            <a:r>
              <a:rPr b="1" lang="en" sz="1600"/>
              <a:t>photos </a:t>
            </a:r>
            <a:r>
              <a:rPr lang="en" sz="1600"/>
              <a:t>and listening to </a:t>
            </a:r>
            <a:r>
              <a:rPr b="1" lang="en" sz="1600"/>
              <a:t>music </a:t>
            </a:r>
            <a:r>
              <a:rPr lang="en" sz="1600"/>
              <a:t>that desire an organized way to </a:t>
            </a:r>
            <a:r>
              <a:rPr b="1" lang="en" sz="1600"/>
              <a:t>chronicle and reflect</a:t>
            </a:r>
            <a:r>
              <a:rPr lang="en" sz="1600"/>
              <a:t> on past experiences</a:t>
            </a:r>
            <a:endParaRPr sz="16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78"/>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values in design</a:t>
            </a:r>
            <a:endParaRPr/>
          </a:p>
        </p:txBody>
      </p:sp>
      <p:sp>
        <p:nvSpPr>
          <p:cNvPr id="441" name="Google Shape;441;p78"/>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02</a:t>
            </a:r>
            <a:endParaRPr/>
          </a:p>
        </p:txBody>
      </p:sp>
      <p:cxnSp>
        <p:nvCxnSpPr>
          <p:cNvPr id="442" name="Google Shape;442;p78">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79"/>
          <p:cNvSpPr txBox="1"/>
          <p:nvPr>
            <p:ph idx="1" type="subTitle"/>
          </p:nvPr>
        </p:nvSpPr>
        <p:spPr>
          <a:xfrm>
            <a:off x="715100" y="1616075"/>
            <a:ext cx="5930100" cy="25095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b="1" lang="en" sz="1500"/>
              <a:t>Promote reflection and introspection</a:t>
            </a:r>
            <a:r>
              <a:rPr lang="en" sz="1500"/>
              <a:t> </a:t>
            </a:r>
            <a:r>
              <a:rPr lang="en" sz="1500"/>
              <a:t>through both audio and visual mediums </a:t>
            </a:r>
            <a:endParaRPr sz="1500"/>
          </a:p>
          <a:p>
            <a:pPr indent="-323850" lvl="0" marL="457200" rtl="0" algn="l">
              <a:spcBef>
                <a:spcPts val="1000"/>
              </a:spcBef>
              <a:spcAft>
                <a:spcPts val="0"/>
              </a:spcAft>
              <a:buSzPts val="1500"/>
              <a:buChar char="●"/>
            </a:pPr>
            <a:r>
              <a:rPr b="1" lang="en" sz="1500"/>
              <a:t>Strengthen connections</a:t>
            </a:r>
            <a:r>
              <a:rPr lang="en" sz="1500"/>
              <a:t> with </a:t>
            </a:r>
            <a:r>
              <a:rPr i="1" lang="en" sz="1500"/>
              <a:t>close</a:t>
            </a:r>
            <a:r>
              <a:rPr lang="en" sz="1500"/>
              <a:t> friends and family members </a:t>
            </a:r>
            <a:endParaRPr sz="1500"/>
          </a:p>
          <a:p>
            <a:pPr indent="-323850" lvl="0" marL="457200" rtl="0" algn="l">
              <a:spcBef>
                <a:spcPts val="1000"/>
              </a:spcBef>
              <a:spcAft>
                <a:spcPts val="0"/>
              </a:spcAft>
              <a:buSzPts val="1500"/>
              <a:buChar char="●"/>
            </a:pPr>
            <a:r>
              <a:rPr b="1" lang="en" sz="1500"/>
              <a:t>Preserve the privacy and security</a:t>
            </a:r>
            <a:r>
              <a:rPr lang="en" sz="1500"/>
              <a:t> of users and their precious personal memories and photos</a:t>
            </a:r>
            <a:endParaRPr sz="1500"/>
          </a:p>
          <a:p>
            <a:pPr indent="-323850" lvl="0" marL="457200" rtl="0" algn="l">
              <a:spcBef>
                <a:spcPts val="1000"/>
              </a:spcBef>
              <a:spcAft>
                <a:spcPts val="0"/>
              </a:spcAft>
              <a:buSzPts val="1500"/>
              <a:buChar char="●"/>
            </a:pPr>
            <a:r>
              <a:rPr b="1" lang="en" sz="1500"/>
              <a:t>Low friction</a:t>
            </a:r>
            <a:r>
              <a:rPr lang="en" sz="1500"/>
              <a:t> to </a:t>
            </a:r>
            <a:r>
              <a:rPr lang="en" sz="1500"/>
              <a:t>making posts</a:t>
            </a:r>
            <a:r>
              <a:rPr lang="en" sz="1500"/>
              <a:t> within the app </a:t>
            </a:r>
            <a:r>
              <a:rPr lang="en" sz="1500"/>
              <a:t>→ </a:t>
            </a:r>
            <a:r>
              <a:rPr lang="en" sz="1500"/>
              <a:t>should be as easy as opening a journal and starting to write</a:t>
            </a:r>
            <a:endParaRPr sz="1500"/>
          </a:p>
          <a:p>
            <a:pPr indent="0" lvl="0" marL="457200" rtl="0" algn="l">
              <a:spcBef>
                <a:spcPts val="1000"/>
              </a:spcBef>
              <a:spcAft>
                <a:spcPts val="0"/>
              </a:spcAft>
              <a:buNone/>
            </a:pPr>
            <a:r>
              <a:t/>
            </a:r>
            <a:endParaRPr sz="1500"/>
          </a:p>
          <a:p>
            <a:pPr indent="0" lvl="0" marL="0" rtl="0" algn="l">
              <a:spcBef>
                <a:spcPts val="1000"/>
              </a:spcBef>
              <a:spcAft>
                <a:spcPts val="0"/>
              </a:spcAft>
              <a:buNone/>
            </a:pPr>
            <a:r>
              <a:t/>
            </a:r>
            <a:endParaRPr sz="1500"/>
          </a:p>
        </p:txBody>
      </p:sp>
      <p:sp>
        <p:nvSpPr>
          <p:cNvPr id="448" name="Google Shape;448;p79"/>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values</a:t>
            </a:r>
            <a:endParaRPr/>
          </a:p>
        </p:txBody>
      </p:sp>
      <p:pic>
        <p:nvPicPr>
          <p:cNvPr id="449" name="Google Shape;449;p79"/>
          <p:cNvPicPr preferRelativeResize="0"/>
          <p:nvPr/>
        </p:nvPicPr>
        <p:blipFill>
          <a:blip r:embed="rId3">
            <a:alphaModFix/>
          </a:blip>
          <a:stretch>
            <a:fillRect/>
          </a:stretch>
        </p:blipFill>
        <p:spPr>
          <a:xfrm>
            <a:off x="7151200" y="381000"/>
            <a:ext cx="1383200" cy="1383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80"/>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encoding our values</a:t>
            </a:r>
            <a:endParaRPr/>
          </a:p>
        </p:txBody>
      </p:sp>
      <p:sp>
        <p:nvSpPr>
          <p:cNvPr id="455" name="Google Shape;455;p80"/>
          <p:cNvSpPr txBox="1"/>
          <p:nvPr/>
        </p:nvSpPr>
        <p:spPr>
          <a:xfrm>
            <a:off x="629325" y="1208850"/>
            <a:ext cx="7382100" cy="40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Albert Sans"/>
                <a:ea typeface="Albert Sans"/>
                <a:cs typeface="Albert Sans"/>
                <a:sym typeface="Albert Sans"/>
              </a:rPr>
              <a:t>Reflection &amp; Introspection</a:t>
            </a:r>
            <a:endParaRPr sz="1600">
              <a:latin typeface="Albert Sans"/>
              <a:ea typeface="Albert Sans"/>
              <a:cs typeface="Albert Sans"/>
              <a:sym typeface="Albert Sans"/>
            </a:endParaRPr>
          </a:p>
        </p:txBody>
      </p:sp>
      <p:sp>
        <p:nvSpPr>
          <p:cNvPr id="456" name="Google Shape;456;p80"/>
          <p:cNvSpPr txBox="1"/>
          <p:nvPr/>
        </p:nvSpPr>
        <p:spPr>
          <a:xfrm>
            <a:off x="1191350" y="1327925"/>
            <a:ext cx="7533300" cy="4029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600">
                <a:latin typeface="Albert Sans"/>
                <a:ea typeface="Albert Sans"/>
                <a:cs typeface="Albert Sans"/>
                <a:sym typeface="Albert Sans"/>
              </a:rPr>
              <a:t>Strengthen connections</a:t>
            </a:r>
            <a:endParaRPr sz="1600">
              <a:latin typeface="Albert Sans"/>
              <a:ea typeface="Albert Sans"/>
              <a:cs typeface="Albert Sans"/>
              <a:sym typeface="Albert Sans"/>
            </a:endParaRPr>
          </a:p>
        </p:txBody>
      </p:sp>
      <p:sp>
        <p:nvSpPr>
          <p:cNvPr id="457" name="Google Shape;457;p80"/>
          <p:cNvSpPr txBox="1"/>
          <p:nvPr/>
        </p:nvSpPr>
        <p:spPr>
          <a:xfrm>
            <a:off x="374200" y="1537425"/>
            <a:ext cx="4426500" cy="3483600"/>
          </a:xfrm>
          <a:prstGeom prst="rect">
            <a:avLst/>
          </a:prstGeom>
          <a:noFill/>
          <a:ln>
            <a:noFill/>
          </a:ln>
        </p:spPr>
        <p:txBody>
          <a:bodyPr anchorCtr="0" anchor="t" bIns="91425" lIns="91425" spcFirstLastPara="1" rIns="91425" wrap="square" tIns="91425">
            <a:noAutofit/>
          </a:bodyPr>
          <a:lstStyle/>
          <a:p>
            <a:pPr indent="-292100" lvl="0" marL="457200" rtl="0" algn="l">
              <a:spcBef>
                <a:spcPts val="0"/>
              </a:spcBef>
              <a:spcAft>
                <a:spcPts val="0"/>
              </a:spcAft>
              <a:buClr>
                <a:schemeClr val="dk1"/>
              </a:buClr>
              <a:buSzPts val="1000"/>
              <a:buFont typeface="Albert Sans"/>
              <a:buChar char="●"/>
            </a:pPr>
            <a:r>
              <a:rPr lang="en" sz="1200">
                <a:solidFill>
                  <a:schemeClr val="dk1"/>
                </a:solidFill>
                <a:latin typeface="Albert Sans"/>
                <a:ea typeface="Albert Sans"/>
                <a:cs typeface="Albert Sans"/>
                <a:sym typeface="Albert Sans"/>
              </a:rPr>
              <a:t>Users can create photo-song pairings that </a:t>
            </a:r>
            <a:r>
              <a:rPr b="1" lang="en" sz="1200">
                <a:solidFill>
                  <a:schemeClr val="dk1"/>
                </a:solidFill>
                <a:latin typeface="Albert Sans"/>
                <a:ea typeface="Albert Sans"/>
                <a:cs typeface="Albert Sans"/>
                <a:sym typeface="Albert Sans"/>
              </a:rPr>
              <a:t>associate memories in photos with songs</a:t>
            </a:r>
            <a:r>
              <a:rPr lang="en" sz="1200">
                <a:solidFill>
                  <a:schemeClr val="dk1"/>
                </a:solidFill>
                <a:latin typeface="Albert Sans"/>
                <a:ea typeface="Albert Sans"/>
                <a:cs typeface="Albert Sans"/>
                <a:sym typeface="Albert Sans"/>
              </a:rPr>
              <a:t> significant to the user</a:t>
            </a:r>
            <a:endParaRPr sz="1200">
              <a:solidFill>
                <a:schemeClr val="dk1"/>
              </a:solidFill>
              <a:latin typeface="Albert Sans"/>
              <a:ea typeface="Albert Sans"/>
              <a:cs typeface="Albert Sans"/>
              <a:sym typeface="Albert Sans"/>
            </a:endParaRPr>
          </a:p>
          <a:p>
            <a:pPr indent="-292100" lvl="1" marL="914400" rtl="0" algn="l">
              <a:spcBef>
                <a:spcPts val="600"/>
              </a:spcBef>
              <a:spcAft>
                <a:spcPts val="0"/>
              </a:spcAft>
              <a:buClr>
                <a:schemeClr val="dk1"/>
              </a:buClr>
              <a:buSzPts val="1000"/>
              <a:buFont typeface="Albert Sans"/>
              <a:buChar char="○"/>
            </a:pPr>
            <a:r>
              <a:rPr lang="en" sz="1200">
                <a:solidFill>
                  <a:schemeClr val="dk1"/>
                </a:solidFill>
                <a:latin typeface="Albert Sans"/>
                <a:ea typeface="Albert Sans"/>
                <a:cs typeface="Albert Sans"/>
                <a:sym typeface="Albert Sans"/>
              </a:rPr>
              <a:t>Users are also reminded of previous memories through the photos that Noted generates</a:t>
            </a:r>
            <a:endParaRPr sz="1200">
              <a:solidFill>
                <a:schemeClr val="dk1"/>
              </a:solidFill>
              <a:latin typeface="Albert Sans"/>
              <a:ea typeface="Albert Sans"/>
              <a:cs typeface="Albert Sans"/>
              <a:sym typeface="Albert Sans"/>
            </a:endParaRPr>
          </a:p>
          <a:p>
            <a:pPr indent="-304800" lvl="1" marL="914400" rtl="0" algn="l">
              <a:spcBef>
                <a:spcPts val="600"/>
              </a:spcBef>
              <a:spcAft>
                <a:spcPts val="0"/>
              </a:spcAft>
              <a:buClr>
                <a:schemeClr val="dk1"/>
              </a:buClr>
              <a:buSzPts val="1200"/>
              <a:buFont typeface="Albert Sans"/>
              <a:buChar char="○"/>
            </a:pPr>
            <a:r>
              <a:rPr lang="en" sz="1200">
                <a:solidFill>
                  <a:schemeClr val="dk1"/>
                </a:solidFill>
                <a:latin typeface="Albert Sans"/>
                <a:ea typeface="Albert Sans"/>
                <a:cs typeface="Albert Sans"/>
                <a:sym typeface="Albert Sans"/>
              </a:rPr>
              <a:t>Compose screen is dedicated to creating these pairings</a:t>
            </a:r>
            <a:endParaRPr sz="1200">
              <a:solidFill>
                <a:schemeClr val="dk1"/>
              </a:solidFill>
              <a:latin typeface="Albert Sans"/>
              <a:ea typeface="Albert Sans"/>
              <a:cs typeface="Albert Sans"/>
              <a:sym typeface="Albert Sans"/>
            </a:endParaRPr>
          </a:p>
          <a:p>
            <a:pPr indent="-292100" lvl="0" marL="457200" rtl="0" algn="l">
              <a:spcBef>
                <a:spcPts val="600"/>
              </a:spcBef>
              <a:spcAft>
                <a:spcPts val="0"/>
              </a:spcAft>
              <a:buClr>
                <a:schemeClr val="dk1"/>
              </a:buClr>
              <a:buSzPts val="1000"/>
              <a:buFont typeface="Albert Sans"/>
              <a:buChar char="●"/>
            </a:pPr>
            <a:r>
              <a:rPr lang="en" sz="1200">
                <a:solidFill>
                  <a:schemeClr val="dk1"/>
                </a:solidFill>
                <a:latin typeface="Albert Sans"/>
                <a:ea typeface="Albert Sans"/>
                <a:cs typeface="Albert Sans"/>
                <a:sym typeface="Albert Sans"/>
              </a:rPr>
              <a:t>Users can </a:t>
            </a:r>
            <a:r>
              <a:rPr b="1" lang="en" sz="1200">
                <a:solidFill>
                  <a:schemeClr val="dk1"/>
                </a:solidFill>
                <a:latin typeface="Albert Sans"/>
                <a:ea typeface="Albert Sans"/>
                <a:cs typeface="Albert Sans"/>
                <a:sym typeface="Albert Sans"/>
              </a:rPr>
              <a:t>look back on previous photo-song pairings </a:t>
            </a:r>
            <a:endParaRPr b="1" sz="1200">
              <a:solidFill>
                <a:schemeClr val="dk1"/>
              </a:solidFill>
              <a:latin typeface="Albert Sans"/>
              <a:ea typeface="Albert Sans"/>
              <a:cs typeface="Albert Sans"/>
              <a:sym typeface="Albert Sans"/>
            </a:endParaRPr>
          </a:p>
          <a:p>
            <a:pPr indent="-304800" lvl="1" marL="914400" rtl="0" algn="l">
              <a:spcBef>
                <a:spcPts val="600"/>
              </a:spcBef>
              <a:spcAft>
                <a:spcPts val="0"/>
              </a:spcAft>
              <a:buClr>
                <a:schemeClr val="dk1"/>
              </a:buClr>
              <a:buSzPts val="1200"/>
              <a:buFont typeface="Albert Sans"/>
              <a:buChar char="○"/>
            </a:pPr>
            <a:r>
              <a:rPr lang="en" sz="1200">
                <a:solidFill>
                  <a:schemeClr val="dk1"/>
                </a:solidFill>
                <a:latin typeface="Albert Sans"/>
                <a:ea typeface="Albert Sans"/>
                <a:cs typeface="Albert Sans"/>
                <a:sym typeface="Albert Sans"/>
              </a:rPr>
              <a:t>Pairings are shown in a feed screen as well as in timelines which are on profiles for both the user and their friends</a:t>
            </a:r>
            <a:endParaRPr sz="1200">
              <a:solidFill>
                <a:schemeClr val="dk1"/>
              </a:solidFill>
              <a:latin typeface="Albert Sans"/>
              <a:ea typeface="Albert Sans"/>
              <a:cs typeface="Albert Sans"/>
              <a:sym typeface="Albert Sans"/>
            </a:endParaRPr>
          </a:p>
          <a:p>
            <a:pPr indent="-292100" lvl="0" marL="457200" rtl="0" algn="l">
              <a:spcBef>
                <a:spcPts val="600"/>
              </a:spcBef>
              <a:spcAft>
                <a:spcPts val="0"/>
              </a:spcAft>
              <a:buClr>
                <a:schemeClr val="dk1"/>
              </a:buClr>
              <a:buSzPts val="1000"/>
              <a:buFont typeface="Albert Sans"/>
              <a:buChar char="●"/>
            </a:pPr>
            <a:r>
              <a:rPr lang="en" sz="1200">
                <a:solidFill>
                  <a:schemeClr val="dk1"/>
                </a:solidFill>
                <a:latin typeface="Albert Sans"/>
                <a:ea typeface="Albert Sans"/>
                <a:cs typeface="Albert Sans"/>
                <a:sym typeface="Albert Sans"/>
              </a:rPr>
              <a:t>Users can </a:t>
            </a:r>
            <a:r>
              <a:rPr b="1" lang="en" sz="1200">
                <a:solidFill>
                  <a:schemeClr val="dk1"/>
                </a:solidFill>
                <a:latin typeface="Albert Sans"/>
                <a:ea typeface="Albert Sans"/>
                <a:cs typeface="Albert Sans"/>
                <a:sym typeface="Albert Sans"/>
              </a:rPr>
              <a:t>add their thoughts to a caption</a:t>
            </a:r>
            <a:r>
              <a:rPr lang="en" sz="1200">
                <a:solidFill>
                  <a:schemeClr val="dk1"/>
                </a:solidFill>
                <a:latin typeface="Albert Sans"/>
                <a:ea typeface="Albert Sans"/>
                <a:cs typeface="Albert Sans"/>
                <a:sym typeface="Albert Sans"/>
              </a:rPr>
              <a:t> for their photo-song pairing</a:t>
            </a:r>
            <a:endParaRPr sz="1200">
              <a:solidFill>
                <a:schemeClr val="dk1"/>
              </a:solidFill>
              <a:latin typeface="Albert Sans"/>
              <a:ea typeface="Albert Sans"/>
              <a:cs typeface="Albert Sans"/>
              <a:sym typeface="Albert Sans"/>
            </a:endParaRPr>
          </a:p>
          <a:p>
            <a:pPr indent="-304800" lvl="1" marL="914400" rtl="0" algn="l">
              <a:spcBef>
                <a:spcPts val="600"/>
              </a:spcBef>
              <a:spcAft>
                <a:spcPts val="600"/>
              </a:spcAft>
              <a:buClr>
                <a:schemeClr val="dk1"/>
              </a:buClr>
              <a:buSzPts val="1200"/>
              <a:buFont typeface="Albert Sans"/>
              <a:buChar char="○"/>
            </a:pPr>
            <a:r>
              <a:rPr lang="en" sz="1200">
                <a:solidFill>
                  <a:schemeClr val="dk1"/>
                </a:solidFill>
                <a:latin typeface="Albert Sans"/>
                <a:ea typeface="Albert Sans"/>
                <a:cs typeface="Albert Sans"/>
                <a:sym typeface="Albert Sans"/>
              </a:rPr>
              <a:t>Can be done in the compose screen or by navigating to the edit pairing screen/modal</a:t>
            </a:r>
            <a:endParaRPr sz="1200">
              <a:solidFill>
                <a:schemeClr val="dk1"/>
              </a:solidFill>
              <a:latin typeface="Albert Sans"/>
              <a:ea typeface="Albert Sans"/>
              <a:cs typeface="Albert Sans"/>
              <a:sym typeface="Albert Sans"/>
            </a:endParaRPr>
          </a:p>
        </p:txBody>
      </p:sp>
      <p:sp>
        <p:nvSpPr>
          <p:cNvPr id="458" name="Google Shape;458;p80"/>
          <p:cNvSpPr txBox="1"/>
          <p:nvPr/>
        </p:nvSpPr>
        <p:spPr>
          <a:xfrm>
            <a:off x="5213700" y="1730825"/>
            <a:ext cx="3710700" cy="3167700"/>
          </a:xfrm>
          <a:prstGeom prst="rect">
            <a:avLst/>
          </a:prstGeom>
          <a:noFill/>
          <a:ln>
            <a:noFill/>
          </a:ln>
        </p:spPr>
        <p:txBody>
          <a:bodyPr anchorCtr="0" anchor="t" bIns="91425" lIns="91425" spcFirstLastPara="1" rIns="91425" wrap="square" tIns="91425">
            <a:noAutofit/>
          </a:bodyPr>
          <a:lstStyle/>
          <a:p>
            <a:pPr indent="-311150" lvl="0" marL="457200" rtl="0" algn="l">
              <a:spcBef>
                <a:spcPts val="0"/>
              </a:spcBef>
              <a:spcAft>
                <a:spcPts val="0"/>
              </a:spcAft>
              <a:buClr>
                <a:schemeClr val="dk1"/>
              </a:buClr>
              <a:buSzPts val="1300"/>
              <a:buFont typeface="Albert Sans"/>
              <a:buChar char="●"/>
            </a:pPr>
            <a:r>
              <a:rPr b="1" lang="en" sz="1300">
                <a:solidFill>
                  <a:schemeClr val="dk1"/>
                </a:solidFill>
                <a:latin typeface="Albert Sans"/>
                <a:ea typeface="Albert Sans"/>
                <a:cs typeface="Albert Sans"/>
                <a:sym typeface="Albert Sans"/>
              </a:rPr>
              <a:t>Send photo-song</a:t>
            </a:r>
            <a:r>
              <a:rPr lang="en" sz="1300">
                <a:solidFill>
                  <a:schemeClr val="dk1"/>
                </a:solidFill>
                <a:latin typeface="Albert Sans"/>
                <a:ea typeface="Albert Sans"/>
                <a:cs typeface="Albert Sans"/>
                <a:sym typeface="Albert Sans"/>
              </a:rPr>
              <a:t> pairings to friends &amp; family</a:t>
            </a:r>
            <a:endParaRPr sz="1300">
              <a:solidFill>
                <a:schemeClr val="dk1"/>
              </a:solidFill>
              <a:latin typeface="Albert Sans"/>
              <a:ea typeface="Albert Sans"/>
              <a:cs typeface="Albert Sans"/>
              <a:sym typeface="Albert Sans"/>
            </a:endParaRPr>
          </a:p>
          <a:p>
            <a:pPr indent="-311150" lvl="1" marL="914400" rtl="0" algn="l">
              <a:spcBef>
                <a:spcPts val="600"/>
              </a:spcBef>
              <a:spcAft>
                <a:spcPts val="0"/>
              </a:spcAft>
              <a:buClr>
                <a:schemeClr val="dk1"/>
              </a:buClr>
              <a:buSzPts val="1300"/>
              <a:buFont typeface="Albert Sans"/>
              <a:buChar char="○"/>
            </a:pPr>
            <a:r>
              <a:rPr lang="en" sz="1300">
                <a:solidFill>
                  <a:schemeClr val="dk1"/>
                </a:solidFill>
                <a:latin typeface="Albert Sans"/>
                <a:ea typeface="Albert Sans"/>
                <a:cs typeface="Albert Sans"/>
                <a:sym typeface="Albert Sans"/>
              </a:rPr>
              <a:t>Messages screen is dedicated to sending pairings to an individual person</a:t>
            </a:r>
            <a:endParaRPr sz="1300">
              <a:solidFill>
                <a:schemeClr val="dk1"/>
              </a:solidFill>
              <a:latin typeface="Albert Sans"/>
              <a:ea typeface="Albert Sans"/>
              <a:cs typeface="Albert Sans"/>
              <a:sym typeface="Albert Sans"/>
            </a:endParaRPr>
          </a:p>
          <a:p>
            <a:pPr indent="-311150" lvl="0" marL="457200" rtl="0" algn="l">
              <a:spcBef>
                <a:spcPts val="600"/>
              </a:spcBef>
              <a:spcAft>
                <a:spcPts val="0"/>
              </a:spcAft>
              <a:buClr>
                <a:schemeClr val="dk1"/>
              </a:buClr>
              <a:buSzPts val="1300"/>
              <a:buFont typeface="Albert Sans"/>
              <a:buChar char="●"/>
            </a:pPr>
            <a:r>
              <a:rPr b="1" lang="en" sz="1300">
                <a:solidFill>
                  <a:schemeClr val="dk1"/>
                </a:solidFill>
                <a:latin typeface="Albert Sans"/>
                <a:ea typeface="Albert Sans"/>
                <a:cs typeface="Albert Sans"/>
                <a:sym typeface="Albert Sans"/>
              </a:rPr>
              <a:t>View photo-song pairings</a:t>
            </a:r>
            <a:r>
              <a:rPr lang="en" sz="1300">
                <a:solidFill>
                  <a:schemeClr val="dk1"/>
                </a:solidFill>
                <a:latin typeface="Albert Sans"/>
                <a:ea typeface="Albert Sans"/>
                <a:cs typeface="Albert Sans"/>
                <a:sym typeface="Albert Sans"/>
              </a:rPr>
              <a:t> created by friends &amp; family (also in messages screen)</a:t>
            </a:r>
            <a:endParaRPr sz="1300">
              <a:solidFill>
                <a:schemeClr val="dk1"/>
              </a:solidFill>
              <a:latin typeface="Albert Sans"/>
              <a:ea typeface="Albert Sans"/>
              <a:cs typeface="Albert Sans"/>
              <a:sym typeface="Albert Sans"/>
            </a:endParaRPr>
          </a:p>
          <a:p>
            <a:pPr indent="-311150" lvl="0" marL="457200" rtl="0" algn="l">
              <a:spcBef>
                <a:spcPts val="600"/>
              </a:spcBef>
              <a:spcAft>
                <a:spcPts val="600"/>
              </a:spcAft>
              <a:buClr>
                <a:schemeClr val="dk1"/>
              </a:buClr>
              <a:buSzPts val="1300"/>
              <a:buFont typeface="Albert Sans"/>
              <a:buChar char="●"/>
            </a:pPr>
            <a:r>
              <a:rPr lang="en" sz="1300">
                <a:solidFill>
                  <a:schemeClr val="dk1"/>
                </a:solidFill>
                <a:latin typeface="Albert Sans"/>
                <a:ea typeface="Albert Sans"/>
                <a:cs typeface="Albert Sans"/>
                <a:sym typeface="Albert Sans"/>
              </a:rPr>
              <a:t>Add friends to</a:t>
            </a:r>
            <a:r>
              <a:rPr b="1" lang="en" sz="1300">
                <a:solidFill>
                  <a:schemeClr val="dk1"/>
                </a:solidFill>
                <a:latin typeface="Albert Sans"/>
                <a:ea typeface="Albert Sans"/>
                <a:cs typeface="Albert Sans"/>
                <a:sym typeface="Albert Sans"/>
              </a:rPr>
              <a:t> see their timeline</a:t>
            </a:r>
            <a:r>
              <a:rPr lang="en" sz="1300">
                <a:solidFill>
                  <a:schemeClr val="dk1"/>
                </a:solidFill>
                <a:latin typeface="Albert Sans"/>
                <a:ea typeface="Albert Sans"/>
                <a:cs typeface="Albert Sans"/>
                <a:sym typeface="Albert Sans"/>
              </a:rPr>
              <a:t> and featured photo/song pairings</a:t>
            </a:r>
            <a:endParaRPr sz="1300">
              <a:solidFill>
                <a:schemeClr val="dk1"/>
              </a:solidFill>
              <a:latin typeface="Albert Sans"/>
              <a:ea typeface="Albert Sans"/>
              <a:cs typeface="Albert Sans"/>
              <a:sym typeface="Albert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81"/>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a:t>
            </a:r>
            <a:r>
              <a:rPr lang="en"/>
              <a:t>ncoding our values</a:t>
            </a:r>
            <a:endParaRPr/>
          </a:p>
        </p:txBody>
      </p:sp>
      <p:sp>
        <p:nvSpPr>
          <p:cNvPr id="464" name="Google Shape;464;p81"/>
          <p:cNvSpPr txBox="1"/>
          <p:nvPr/>
        </p:nvSpPr>
        <p:spPr>
          <a:xfrm>
            <a:off x="715100" y="1132650"/>
            <a:ext cx="7296300" cy="40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Albert Sans"/>
                <a:ea typeface="Albert Sans"/>
                <a:cs typeface="Albert Sans"/>
                <a:sym typeface="Albert Sans"/>
              </a:rPr>
              <a:t>Privacy &amp; Security</a:t>
            </a:r>
            <a:endParaRPr sz="1600">
              <a:latin typeface="Albert Sans"/>
              <a:ea typeface="Albert Sans"/>
              <a:cs typeface="Albert Sans"/>
              <a:sym typeface="Albert Sans"/>
            </a:endParaRPr>
          </a:p>
        </p:txBody>
      </p:sp>
      <p:sp>
        <p:nvSpPr>
          <p:cNvPr id="465" name="Google Shape;465;p81"/>
          <p:cNvSpPr txBox="1"/>
          <p:nvPr/>
        </p:nvSpPr>
        <p:spPr>
          <a:xfrm>
            <a:off x="715100" y="2428050"/>
            <a:ext cx="7296300" cy="4029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600">
                <a:latin typeface="Albert Sans"/>
                <a:ea typeface="Albert Sans"/>
                <a:cs typeface="Albert Sans"/>
                <a:sym typeface="Albert Sans"/>
              </a:rPr>
              <a:t>Low friction</a:t>
            </a:r>
            <a:endParaRPr sz="1600">
              <a:latin typeface="Albert Sans"/>
              <a:ea typeface="Albert Sans"/>
              <a:cs typeface="Albert Sans"/>
              <a:sym typeface="Albert Sans"/>
            </a:endParaRPr>
          </a:p>
        </p:txBody>
      </p:sp>
      <p:sp>
        <p:nvSpPr>
          <p:cNvPr id="466" name="Google Shape;466;p81"/>
          <p:cNvSpPr txBox="1"/>
          <p:nvPr/>
        </p:nvSpPr>
        <p:spPr>
          <a:xfrm>
            <a:off x="638900" y="1500275"/>
            <a:ext cx="5725200" cy="1197000"/>
          </a:xfrm>
          <a:prstGeom prst="rect">
            <a:avLst/>
          </a:prstGeom>
          <a:noFill/>
          <a:ln>
            <a:noFill/>
          </a:ln>
        </p:spPr>
        <p:txBody>
          <a:bodyPr anchorCtr="0" anchor="t" bIns="91425" lIns="91425" spcFirstLastPara="1" rIns="91425" wrap="square" tIns="91425">
            <a:noAutofit/>
          </a:bodyPr>
          <a:lstStyle/>
          <a:p>
            <a:pPr indent="-311150" lvl="0" marL="457200" rtl="0" algn="l">
              <a:spcBef>
                <a:spcPts val="0"/>
              </a:spcBef>
              <a:spcAft>
                <a:spcPts val="0"/>
              </a:spcAft>
              <a:buClr>
                <a:schemeClr val="dk1"/>
              </a:buClr>
              <a:buSzPts val="1300"/>
              <a:buFont typeface="Albert Sans"/>
              <a:buChar char="●"/>
            </a:pPr>
            <a:r>
              <a:rPr b="1" lang="en" sz="1300">
                <a:solidFill>
                  <a:schemeClr val="dk1"/>
                </a:solidFill>
                <a:latin typeface="Albert Sans"/>
                <a:ea typeface="Albert Sans"/>
                <a:cs typeface="Albert Sans"/>
                <a:sym typeface="Albert Sans"/>
              </a:rPr>
              <a:t>Privacy button </a:t>
            </a:r>
            <a:r>
              <a:rPr lang="en" sz="1300">
                <a:solidFill>
                  <a:schemeClr val="dk1"/>
                </a:solidFill>
                <a:latin typeface="Albert Sans"/>
                <a:ea typeface="Albert Sans"/>
                <a:cs typeface="Albert Sans"/>
                <a:sym typeface="Albert Sans"/>
              </a:rPr>
              <a:t>→ toggling to public makes photo-song pairing visible to friends/family while private is only visible by the user</a:t>
            </a:r>
            <a:endParaRPr sz="1300">
              <a:solidFill>
                <a:schemeClr val="dk1"/>
              </a:solidFill>
              <a:latin typeface="Albert Sans"/>
              <a:ea typeface="Albert Sans"/>
              <a:cs typeface="Albert Sans"/>
              <a:sym typeface="Albert Sans"/>
            </a:endParaRPr>
          </a:p>
          <a:p>
            <a:pPr indent="-311150" lvl="0" marL="457200" rtl="0" algn="l">
              <a:spcBef>
                <a:spcPts val="600"/>
              </a:spcBef>
              <a:spcAft>
                <a:spcPts val="0"/>
              </a:spcAft>
              <a:buClr>
                <a:schemeClr val="dk1"/>
              </a:buClr>
              <a:buSzPts val="1300"/>
              <a:buFont typeface="Albert Sans"/>
              <a:buChar char="●"/>
            </a:pPr>
            <a:r>
              <a:rPr lang="en" sz="1300">
                <a:solidFill>
                  <a:schemeClr val="dk1"/>
                </a:solidFill>
                <a:latin typeface="Albert Sans"/>
                <a:ea typeface="Albert Sans"/>
                <a:cs typeface="Albert Sans"/>
                <a:sym typeface="Albert Sans"/>
              </a:rPr>
              <a:t>Users are able to manage who can view their photo-song pairings and interact with them by being able to </a:t>
            </a:r>
            <a:r>
              <a:rPr b="1" lang="en" sz="1300">
                <a:solidFill>
                  <a:schemeClr val="dk1"/>
                </a:solidFill>
                <a:latin typeface="Albert Sans"/>
                <a:ea typeface="Albert Sans"/>
                <a:cs typeface="Albert Sans"/>
                <a:sym typeface="Albert Sans"/>
              </a:rPr>
              <a:t>block other users</a:t>
            </a:r>
            <a:r>
              <a:rPr lang="en" sz="1300">
                <a:solidFill>
                  <a:schemeClr val="dk1"/>
                </a:solidFill>
                <a:latin typeface="Albert Sans"/>
                <a:ea typeface="Albert Sans"/>
                <a:cs typeface="Albert Sans"/>
                <a:sym typeface="Albert Sans"/>
              </a:rPr>
              <a:t> </a:t>
            </a:r>
            <a:endParaRPr sz="1300">
              <a:solidFill>
                <a:schemeClr val="dk1"/>
              </a:solidFill>
              <a:latin typeface="Albert Sans"/>
              <a:ea typeface="Albert Sans"/>
              <a:cs typeface="Albert Sans"/>
              <a:sym typeface="Albert Sans"/>
            </a:endParaRPr>
          </a:p>
          <a:p>
            <a:pPr indent="0" lvl="0" marL="0" rtl="0" algn="l">
              <a:spcBef>
                <a:spcPts val="600"/>
              </a:spcBef>
              <a:spcAft>
                <a:spcPts val="600"/>
              </a:spcAft>
              <a:buNone/>
            </a:pPr>
            <a:r>
              <a:t/>
            </a:r>
            <a:endParaRPr sz="1300">
              <a:latin typeface="Albert Sans"/>
              <a:ea typeface="Albert Sans"/>
              <a:cs typeface="Albert Sans"/>
              <a:sym typeface="Albert Sans"/>
            </a:endParaRPr>
          </a:p>
        </p:txBody>
      </p:sp>
      <p:sp>
        <p:nvSpPr>
          <p:cNvPr id="467" name="Google Shape;467;p81"/>
          <p:cNvSpPr txBox="1"/>
          <p:nvPr/>
        </p:nvSpPr>
        <p:spPr>
          <a:xfrm>
            <a:off x="1925025" y="2790325"/>
            <a:ext cx="6347400" cy="1988400"/>
          </a:xfrm>
          <a:prstGeom prst="rect">
            <a:avLst/>
          </a:prstGeom>
          <a:noFill/>
          <a:ln>
            <a:noFill/>
          </a:ln>
        </p:spPr>
        <p:txBody>
          <a:bodyPr anchorCtr="0" anchor="t" bIns="91425" lIns="91425" spcFirstLastPara="1" rIns="91425" wrap="square" tIns="91425">
            <a:noAutofit/>
          </a:bodyPr>
          <a:lstStyle/>
          <a:p>
            <a:pPr indent="-311150" lvl="0" marL="457200" rtl="0" algn="l">
              <a:spcBef>
                <a:spcPts val="0"/>
              </a:spcBef>
              <a:spcAft>
                <a:spcPts val="0"/>
              </a:spcAft>
              <a:buClr>
                <a:schemeClr val="dk1"/>
              </a:buClr>
              <a:buSzPts val="1300"/>
              <a:buFont typeface="Albert Sans"/>
              <a:buChar char="●"/>
            </a:pPr>
            <a:r>
              <a:rPr lang="en" sz="1300">
                <a:solidFill>
                  <a:schemeClr val="dk1"/>
                </a:solidFill>
                <a:latin typeface="Albert Sans"/>
                <a:ea typeface="Albert Sans"/>
                <a:cs typeface="Albert Sans"/>
                <a:sym typeface="Albert Sans"/>
              </a:rPr>
              <a:t>Users are </a:t>
            </a:r>
            <a:r>
              <a:rPr b="1" lang="en" sz="1300">
                <a:solidFill>
                  <a:schemeClr val="dk1"/>
                </a:solidFill>
                <a:latin typeface="Albert Sans"/>
                <a:ea typeface="Albert Sans"/>
                <a:cs typeface="Albert Sans"/>
                <a:sym typeface="Albert Sans"/>
              </a:rPr>
              <a:t>automatically directed to the photo-song pairing page</a:t>
            </a:r>
            <a:r>
              <a:rPr lang="en" sz="1300">
                <a:solidFill>
                  <a:schemeClr val="dk1"/>
                </a:solidFill>
                <a:latin typeface="Albert Sans"/>
                <a:ea typeface="Albert Sans"/>
                <a:cs typeface="Albert Sans"/>
                <a:sym typeface="Albert Sans"/>
              </a:rPr>
              <a:t> with an auto-generated photo ready when they arrive</a:t>
            </a:r>
            <a:endParaRPr sz="1300">
              <a:solidFill>
                <a:schemeClr val="dk1"/>
              </a:solidFill>
              <a:latin typeface="Albert Sans"/>
              <a:ea typeface="Albert Sans"/>
              <a:cs typeface="Albert Sans"/>
              <a:sym typeface="Albert Sans"/>
            </a:endParaRPr>
          </a:p>
          <a:p>
            <a:pPr indent="-311150" lvl="0" marL="457200" rtl="0" algn="l">
              <a:spcBef>
                <a:spcPts val="600"/>
              </a:spcBef>
              <a:spcAft>
                <a:spcPts val="0"/>
              </a:spcAft>
              <a:buClr>
                <a:schemeClr val="dk1"/>
              </a:buClr>
              <a:buSzPts val="1300"/>
              <a:buFont typeface="Albert Sans"/>
              <a:buChar char="●"/>
            </a:pPr>
            <a:r>
              <a:rPr lang="en" sz="1300">
                <a:solidFill>
                  <a:schemeClr val="dk1"/>
                </a:solidFill>
                <a:latin typeface="Albert Sans"/>
                <a:ea typeface="Albert Sans"/>
                <a:cs typeface="Albert Sans"/>
                <a:sym typeface="Albert Sans"/>
              </a:rPr>
              <a:t>Users can easily change to a different photo with the </a:t>
            </a:r>
            <a:r>
              <a:rPr b="1" lang="en" sz="1300">
                <a:solidFill>
                  <a:schemeClr val="dk1"/>
                </a:solidFill>
                <a:latin typeface="Albert Sans"/>
                <a:ea typeface="Albert Sans"/>
                <a:cs typeface="Albert Sans"/>
                <a:sym typeface="Albert Sans"/>
              </a:rPr>
              <a:t>regenerate button</a:t>
            </a:r>
            <a:endParaRPr b="1" sz="1300">
              <a:solidFill>
                <a:schemeClr val="dk1"/>
              </a:solidFill>
              <a:latin typeface="Albert Sans"/>
              <a:ea typeface="Albert Sans"/>
              <a:cs typeface="Albert Sans"/>
              <a:sym typeface="Albert Sans"/>
            </a:endParaRPr>
          </a:p>
          <a:p>
            <a:pPr indent="-311150" lvl="0" marL="457200" rtl="0" algn="l">
              <a:spcBef>
                <a:spcPts val="600"/>
              </a:spcBef>
              <a:spcAft>
                <a:spcPts val="0"/>
              </a:spcAft>
              <a:buClr>
                <a:schemeClr val="dk1"/>
              </a:buClr>
              <a:buSzPts val="1300"/>
              <a:buFont typeface="Albert Sans"/>
              <a:buChar char="●"/>
            </a:pPr>
            <a:r>
              <a:rPr lang="en" sz="1300">
                <a:solidFill>
                  <a:schemeClr val="dk1"/>
                </a:solidFill>
                <a:latin typeface="Albert Sans"/>
                <a:ea typeface="Albert Sans"/>
                <a:cs typeface="Albert Sans"/>
                <a:sym typeface="Albert Sans"/>
              </a:rPr>
              <a:t>In the song selection screen, users are p</a:t>
            </a:r>
            <a:r>
              <a:rPr b="1" lang="en" sz="1300">
                <a:solidFill>
                  <a:schemeClr val="dk1"/>
                </a:solidFill>
                <a:latin typeface="Albert Sans"/>
                <a:ea typeface="Albert Sans"/>
                <a:cs typeface="Albert Sans"/>
                <a:sym typeface="Albert Sans"/>
              </a:rPr>
              <a:t>rovided with songs they already listen to</a:t>
            </a:r>
            <a:r>
              <a:rPr lang="en" sz="1300">
                <a:solidFill>
                  <a:schemeClr val="dk1"/>
                </a:solidFill>
                <a:latin typeface="Albert Sans"/>
                <a:ea typeface="Albert Sans"/>
                <a:cs typeface="Albert Sans"/>
                <a:sym typeface="Albert Sans"/>
              </a:rPr>
              <a:t> pulled from their Spotify API data</a:t>
            </a:r>
            <a:endParaRPr sz="1300">
              <a:solidFill>
                <a:schemeClr val="dk1"/>
              </a:solidFill>
              <a:latin typeface="Albert Sans"/>
              <a:ea typeface="Albert Sans"/>
              <a:cs typeface="Albert Sans"/>
              <a:sym typeface="Albert Sans"/>
            </a:endParaRPr>
          </a:p>
          <a:p>
            <a:pPr indent="-311150" lvl="1" marL="914400" rtl="0" algn="l">
              <a:spcBef>
                <a:spcPts val="600"/>
              </a:spcBef>
              <a:spcAft>
                <a:spcPts val="0"/>
              </a:spcAft>
              <a:buClr>
                <a:schemeClr val="dk1"/>
              </a:buClr>
              <a:buSzPts val="1300"/>
              <a:buFont typeface="Albert Sans"/>
              <a:buChar char="○"/>
            </a:pPr>
            <a:r>
              <a:rPr lang="en" sz="1300">
                <a:solidFill>
                  <a:schemeClr val="dk1"/>
                </a:solidFill>
                <a:latin typeface="Albert Sans"/>
                <a:ea typeface="Albert Sans"/>
                <a:cs typeface="Albert Sans"/>
                <a:sym typeface="Albert Sans"/>
              </a:rPr>
              <a:t>Users can also easily search for songs with the search bar in the song selection page</a:t>
            </a:r>
            <a:endParaRPr sz="1300">
              <a:solidFill>
                <a:schemeClr val="dk1"/>
              </a:solidFill>
              <a:latin typeface="Albert Sans"/>
              <a:ea typeface="Albert Sans"/>
              <a:cs typeface="Albert Sans"/>
              <a:sym typeface="Albert Sans"/>
            </a:endParaRPr>
          </a:p>
          <a:p>
            <a:pPr indent="-311150" lvl="0" marL="457200" rtl="0" algn="l">
              <a:spcBef>
                <a:spcPts val="600"/>
              </a:spcBef>
              <a:spcAft>
                <a:spcPts val="600"/>
              </a:spcAft>
              <a:buClr>
                <a:schemeClr val="dk1"/>
              </a:buClr>
              <a:buSzPts val="1300"/>
              <a:buFont typeface="Albert Sans"/>
              <a:buChar char="●"/>
            </a:pPr>
            <a:r>
              <a:rPr lang="en" sz="1300">
                <a:solidFill>
                  <a:schemeClr val="dk1"/>
                </a:solidFill>
                <a:latin typeface="Albert Sans"/>
                <a:ea typeface="Albert Sans"/>
                <a:cs typeface="Albert Sans"/>
                <a:sym typeface="Albert Sans"/>
              </a:rPr>
              <a:t>Posting process (with no caption) can take </a:t>
            </a:r>
            <a:r>
              <a:rPr b="1" lang="en" sz="1300">
                <a:solidFill>
                  <a:schemeClr val="dk1"/>
                </a:solidFill>
                <a:latin typeface="Albert Sans"/>
                <a:ea typeface="Albert Sans"/>
                <a:cs typeface="Albert Sans"/>
                <a:sym typeface="Albert Sans"/>
              </a:rPr>
              <a:t>as few as three clicks</a:t>
            </a:r>
            <a:endParaRPr b="1" sz="1300">
              <a:solidFill>
                <a:schemeClr val="dk1"/>
              </a:solidFill>
              <a:latin typeface="Albert Sans"/>
              <a:ea typeface="Albert Sans"/>
              <a:cs typeface="Albert Sans"/>
              <a:sym typeface="Albert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82"/>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tensions between values</a:t>
            </a:r>
            <a:endParaRPr/>
          </a:p>
        </p:txBody>
      </p:sp>
      <p:sp>
        <p:nvSpPr>
          <p:cNvPr id="473" name="Google Shape;473;p82"/>
          <p:cNvSpPr txBox="1"/>
          <p:nvPr/>
        </p:nvSpPr>
        <p:spPr>
          <a:xfrm>
            <a:off x="715100" y="4057050"/>
            <a:ext cx="7762500" cy="58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latin typeface="Albert Sans"/>
                <a:ea typeface="Albert Sans"/>
                <a:cs typeface="Albert Sans"/>
                <a:sym typeface="Albert Sans"/>
              </a:rPr>
              <a:t>Allowing users to block other users for privacy and </a:t>
            </a:r>
            <a:r>
              <a:rPr lang="en" sz="1300">
                <a:latin typeface="Albert Sans"/>
                <a:ea typeface="Albert Sans"/>
                <a:cs typeface="Albert Sans"/>
                <a:sym typeface="Albert Sans"/>
              </a:rPr>
              <a:t>sec</a:t>
            </a:r>
            <a:r>
              <a:rPr lang="en" sz="1300">
                <a:latin typeface="Albert Sans"/>
                <a:ea typeface="Albert Sans"/>
                <a:cs typeface="Albert Sans"/>
                <a:sym typeface="Albert Sans"/>
              </a:rPr>
              <a:t>urity reasons results in the stunting of social connections between blocked users</a:t>
            </a:r>
            <a:endParaRPr sz="1300">
              <a:latin typeface="Albert Sans"/>
              <a:ea typeface="Albert Sans"/>
              <a:cs typeface="Albert Sans"/>
              <a:sym typeface="Albert Sans"/>
            </a:endParaRPr>
          </a:p>
        </p:txBody>
      </p:sp>
      <p:sp>
        <p:nvSpPr>
          <p:cNvPr id="474" name="Google Shape;474;p82"/>
          <p:cNvSpPr txBox="1"/>
          <p:nvPr/>
        </p:nvSpPr>
        <p:spPr>
          <a:xfrm>
            <a:off x="715100" y="1203750"/>
            <a:ext cx="3591000" cy="41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600">
                <a:latin typeface="Albert Sans"/>
                <a:ea typeface="Albert Sans"/>
                <a:cs typeface="Albert Sans"/>
                <a:sym typeface="Albert Sans"/>
              </a:rPr>
              <a:t>Privacy &amp; Security </a:t>
            </a:r>
            <a:r>
              <a:rPr b="1" i="1" lang="en" sz="1600">
                <a:latin typeface="Albert Sans"/>
                <a:ea typeface="Albert Sans"/>
                <a:cs typeface="Albert Sans"/>
                <a:sym typeface="Albert Sans"/>
              </a:rPr>
              <a:t>vs.</a:t>
            </a:r>
            <a:r>
              <a:rPr i="1" lang="en" sz="1600">
                <a:latin typeface="Albert Sans"/>
                <a:ea typeface="Albert Sans"/>
                <a:cs typeface="Albert Sans"/>
                <a:sym typeface="Albert Sans"/>
              </a:rPr>
              <a:t> Less Friction</a:t>
            </a:r>
            <a:endParaRPr i="1" sz="1600">
              <a:latin typeface="Albert Sans"/>
              <a:ea typeface="Albert Sans"/>
              <a:cs typeface="Albert Sans"/>
              <a:sym typeface="Albert Sans"/>
            </a:endParaRPr>
          </a:p>
        </p:txBody>
      </p:sp>
      <p:sp>
        <p:nvSpPr>
          <p:cNvPr id="475" name="Google Shape;475;p82"/>
          <p:cNvSpPr txBox="1"/>
          <p:nvPr/>
        </p:nvSpPr>
        <p:spPr>
          <a:xfrm>
            <a:off x="715100" y="3032550"/>
            <a:ext cx="4811700" cy="41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600">
                <a:latin typeface="Albert Sans"/>
                <a:ea typeface="Albert Sans"/>
                <a:cs typeface="Albert Sans"/>
                <a:sym typeface="Albert Sans"/>
              </a:rPr>
              <a:t>Privacy &amp; Security </a:t>
            </a:r>
            <a:r>
              <a:rPr b="1" i="1" lang="en" sz="1600">
                <a:latin typeface="Albert Sans"/>
                <a:ea typeface="Albert Sans"/>
                <a:cs typeface="Albert Sans"/>
                <a:sym typeface="Albert Sans"/>
              </a:rPr>
              <a:t>vs.</a:t>
            </a:r>
            <a:r>
              <a:rPr i="1" lang="en" sz="1600">
                <a:latin typeface="Albert Sans"/>
                <a:ea typeface="Albert Sans"/>
                <a:cs typeface="Albert Sans"/>
                <a:sym typeface="Albert Sans"/>
              </a:rPr>
              <a:t> Reflection &amp; Introspection</a:t>
            </a:r>
            <a:endParaRPr i="1" sz="1600">
              <a:latin typeface="Albert Sans"/>
              <a:ea typeface="Albert Sans"/>
              <a:cs typeface="Albert Sans"/>
              <a:sym typeface="Albert Sans"/>
            </a:endParaRPr>
          </a:p>
        </p:txBody>
      </p:sp>
      <p:sp>
        <p:nvSpPr>
          <p:cNvPr id="476" name="Google Shape;476;p82"/>
          <p:cNvSpPr txBox="1"/>
          <p:nvPr/>
        </p:nvSpPr>
        <p:spPr>
          <a:xfrm>
            <a:off x="715100" y="2118150"/>
            <a:ext cx="6044100" cy="41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600">
                <a:latin typeface="Albert Sans"/>
                <a:ea typeface="Albert Sans"/>
                <a:cs typeface="Albert Sans"/>
                <a:sym typeface="Albert Sans"/>
              </a:rPr>
              <a:t>Strengthen Connections </a:t>
            </a:r>
            <a:r>
              <a:rPr b="1" i="1" lang="en" sz="1600">
                <a:latin typeface="Albert Sans"/>
                <a:ea typeface="Albert Sans"/>
                <a:cs typeface="Albert Sans"/>
                <a:sym typeface="Albert Sans"/>
              </a:rPr>
              <a:t>vs. </a:t>
            </a:r>
            <a:r>
              <a:rPr i="1" lang="en" sz="1600">
                <a:latin typeface="Albert Sans"/>
                <a:ea typeface="Albert Sans"/>
                <a:cs typeface="Albert Sans"/>
                <a:sym typeface="Albert Sans"/>
              </a:rPr>
              <a:t>Reflection &amp; Introspection</a:t>
            </a:r>
            <a:endParaRPr i="1" sz="1600">
              <a:latin typeface="Albert Sans"/>
              <a:ea typeface="Albert Sans"/>
              <a:cs typeface="Albert Sans"/>
              <a:sym typeface="Albert Sans"/>
            </a:endParaRPr>
          </a:p>
        </p:txBody>
      </p:sp>
      <p:sp>
        <p:nvSpPr>
          <p:cNvPr id="477" name="Google Shape;477;p82"/>
          <p:cNvSpPr txBox="1"/>
          <p:nvPr/>
        </p:nvSpPr>
        <p:spPr>
          <a:xfrm>
            <a:off x="715100" y="3718350"/>
            <a:ext cx="4811700" cy="41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600">
                <a:latin typeface="Albert Sans"/>
                <a:ea typeface="Albert Sans"/>
                <a:cs typeface="Albert Sans"/>
                <a:sym typeface="Albert Sans"/>
              </a:rPr>
              <a:t>Strengthen Connections </a:t>
            </a:r>
            <a:r>
              <a:rPr b="1" i="1" lang="en" sz="1600">
                <a:latin typeface="Albert Sans"/>
                <a:ea typeface="Albert Sans"/>
                <a:cs typeface="Albert Sans"/>
                <a:sym typeface="Albert Sans"/>
              </a:rPr>
              <a:t>vs.</a:t>
            </a:r>
            <a:r>
              <a:rPr i="1" lang="en" sz="1600">
                <a:latin typeface="Albert Sans"/>
                <a:ea typeface="Albert Sans"/>
                <a:cs typeface="Albert Sans"/>
                <a:sym typeface="Albert Sans"/>
              </a:rPr>
              <a:t> Privacy &amp; Security</a:t>
            </a:r>
            <a:endParaRPr i="1" sz="1600">
              <a:latin typeface="Albert Sans"/>
              <a:ea typeface="Albert Sans"/>
              <a:cs typeface="Albert Sans"/>
              <a:sym typeface="Albert Sans"/>
            </a:endParaRPr>
          </a:p>
        </p:txBody>
      </p:sp>
      <p:sp>
        <p:nvSpPr>
          <p:cNvPr id="478" name="Google Shape;478;p82"/>
          <p:cNvSpPr txBox="1"/>
          <p:nvPr/>
        </p:nvSpPr>
        <p:spPr>
          <a:xfrm>
            <a:off x="715100" y="1536450"/>
            <a:ext cx="77139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latin typeface="Albert Sans"/>
                <a:ea typeface="Albert Sans"/>
                <a:cs typeface="Albert Sans"/>
                <a:sym typeface="Albert Sans"/>
              </a:rPr>
              <a:t>Noted pulls</a:t>
            </a:r>
            <a:r>
              <a:rPr b="1" lang="en" sz="1300">
                <a:latin typeface="Albert Sans"/>
                <a:ea typeface="Albert Sans"/>
                <a:cs typeface="Albert Sans"/>
                <a:sym typeface="Albert Sans"/>
              </a:rPr>
              <a:t> users’ Spotify API data</a:t>
            </a:r>
            <a:r>
              <a:rPr lang="en" sz="1300">
                <a:latin typeface="Albert Sans"/>
                <a:ea typeface="Albert Sans"/>
                <a:cs typeface="Albert Sans"/>
                <a:sym typeface="Albert Sans"/>
              </a:rPr>
              <a:t> to be able to offer a more frictionless experience in choosing songs for their photo-song pairings</a:t>
            </a:r>
            <a:endParaRPr sz="1300">
              <a:latin typeface="Albert Sans"/>
              <a:ea typeface="Albert Sans"/>
              <a:cs typeface="Albert Sans"/>
              <a:sym typeface="Albert Sans"/>
            </a:endParaRPr>
          </a:p>
        </p:txBody>
      </p:sp>
      <p:sp>
        <p:nvSpPr>
          <p:cNvPr id="479" name="Google Shape;479;p82"/>
          <p:cNvSpPr txBox="1"/>
          <p:nvPr/>
        </p:nvSpPr>
        <p:spPr>
          <a:xfrm>
            <a:off x="715100" y="2450850"/>
            <a:ext cx="77139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Albert Sans"/>
                <a:ea typeface="Albert Sans"/>
                <a:cs typeface="Albert Sans"/>
                <a:sym typeface="Albert Sans"/>
              </a:rPr>
              <a:t>The social aspect of the app is at odds with reflection and introspection when the user creates posts that can be seen by friends and family → can become </a:t>
            </a:r>
            <a:r>
              <a:rPr b="1" lang="en" sz="1300">
                <a:latin typeface="Albert Sans"/>
                <a:ea typeface="Albert Sans"/>
                <a:cs typeface="Albert Sans"/>
                <a:sym typeface="Albert Sans"/>
              </a:rPr>
              <a:t>more performative and less reflective</a:t>
            </a:r>
            <a:endParaRPr b="1" sz="1300">
              <a:latin typeface="Albert Sans"/>
              <a:ea typeface="Albert Sans"/>
              <a:cs typeface="Albert Sans"/>
              <a:sym typeface="Albert Sans"/>
            </a:endParaRPr>
          </a:p>
        </p:txBody>
      </p:sp>
      <p:sp>
        <p:nvSpPr>
          <p:cNvPr id="480" name="Google Shape;480;p82"/>
          <p:cNvSpPr txBox="1"/>
          <p:nvPr/>
        </p:nvSpPr>
        <p:spPr>
          <a:xfrm>
            <a:off x="715100" y="3365250"/>
            <a:ext cx="75987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Albert Sans"/>
                <a:ea typeface="Albert Sans"/>
                <a:cs typeface="Albert Sans"/>
                <a:sym typeface="Albert Sans"/>
              </a:rPr>
              <a:t>Noted needs</a:t>
            </a:r>
            <a:r>
              <a:rPr lang="en" sz="1300">
                <a:latin typeface="Albert Sans"/>
                <a:ea typeface="Albert Sans"/>
                <a:cs typeface="Albert Sans"/>
                <a:sym typeface="Albert Sans"/>
              </a:rPr>
              <a:t> </a:t>
            </a:r>
            <a:r>
              <a:rPr b="1" lang="en" sz="1300">
                <a:latin typeface="Albert Sans"/>
                <a:ea typeface="Albert Sans"/>
                <a:cs typeface="Albert Sans"/>
                <a:sym typeface="Albert Sans"/>
              </a:rPr>
              <a:t>access to users’ camera rolls</a:t>
            </a:r>
            <a:r>
              <a:rPr lang="en" sz="1300">
                <a:latin typeface="Albert Sans"/>
                <a:ea typeface="Albert Sans"/>
                <a:cs typeface="Albert Sans"/>
                <a:sym typeface="Albert Sans"/>
              </a:rPr>
              <a:t> in order to provide photos for users to pair</a:t>
            </a:r>
            <a:endParaRPr sz="1300">
              <a:latin typeface="Albert Sans"/>
              <a:ea typeface="Albert Sans"/>
              <a:cs typeface="Albert Sans"/>
              <a:sym typeface="Albert Sans"/>
            </a:endParaRPr>
          </a:p>
        </p:txBody>
      </p:sp>
      <p:pic>
        <p:nvPicPr>
          <p:cNvPr id="481" name="Google Shape;481;p82"/>
          <p:cNvPicPr preferRelativeResize="0"/>
          <p:nvPr/>
        </p:nvPicPr>
        <p:blipFill>
          <a:blip r:embed="rId3">
            <a:alphaModFix/>
          </a:blip>
          <a:stretch>
            <a:fillRect/>
          </a:stretch>
        </p:blipFill>
        <p:spPr>
          <a:xfrm>
            <a:off x="7565125" y="161650"/>
            <a:ext cx="1268000" cy="1268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83"/>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t>
            </a:r>
            <a:r>
              <a:rPr lang="en"/>
              <a:t>asks </a:t>
            </a:r>
            <a:endParaRPr/>
          </a:p>
        </p:txBody>
      </p:sp>
      <p:sp>
        <p:nvSpPr>
          <p:cNvPr id="487" name="Google Shape;487;p83"/>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03</a:t>
            </a:r>
            <a:endParaRPr/>
          </a:p>
        </p:txBody>
      </p:sp>
      <p:cxnSp>
        <p:nvCxnSpPr>
          <p:cNvPr id="488" name="Google Shape;488;p83">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84"/>
          <p:cNvSpPr txBox="1"/>
          <p:nvPr>
            <p:ph idx="1" type="subTitle"/>
          </p:nvPr>
        </p:nvSpPr>
        <p:spPr>
          <a:xfrm>
            <a:off x="715100" y="2328775"/>
            <a:ext cx="2131800" cy="145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pair songs to photos</a:t>
            </a:r>
            <a:endParaRPr sz="1800"/>
          </a:p>
        </p:txBody>
      </p:sp>
      <p:sp>
        <p:nvSpPr>
          <p:cNvPr id="494" name="Google Shape;494;p84"/>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 tasks</a:t>
            </a:r>
            <a:endParaRPr/>
          </a:p>
        </p:txBody>
      </p:sp>
      <p:sp>
        <p:nvSpPr>
          <p:cNvPr id="495" name="Google Shape;495;p84"/>
          <p:cNvSpPr txBox="1"/>
          <p:nvPr>
            <p:ph idx="2" type="subTitle"/>
          </p:nvPr>
        </p:nvSpPr>
        <p:spPr>
          <a:xfrm>
            <a:off x="715100" y="1666700"/>
            <a:ext cx="2131800" cy="73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simple </a:t>
            </a:r>
            <a:endParaRPr/>
          </a:p>
        </p:txBody>
      </p:sp>
      <p:sp>
        <p:nvSpPr>
          <p:cNvPr id="496" name="Google Shape;496;p84"/>
          <p:cNvSpPr txBox="1"/>
          <p:nvPr>
            <p:ph idx="3" type="subTitle"/>
          </p:nvPr>
        </p:nvSpPr>
        <p:spPr>
          <a:xfrm>
            <a:off x="3506100" y="2328775"/>
            <a:ext cx="2131800" cy="145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rediscover old memories*</a:t>
            </a:r>
            <a:endParaRPr sz="1800"/>
          </a:p>
        </p:txBody>
      </p:sp>
      <p:sp>
        <p:nvSpPr>
          <p:cNvPr id="497" name="Google Shape;497;p84"/>
          <p:cNvSpPr txBox="1"/>
          <p:nvPr>
            <p:ph idx="4" type="subTitle"/>
          </p:nvPr>
        </p:nvSpPr>
        <p:spPr>
          <a:xfrm>
            <a:off x="3506099" y="1666700"/>
            <a:ext cx="2131800" cy="73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moderate </a:t>
            </a:r>
            <a:endParaRPr/>
          </a:p>
        </p:txBody>
      </p:sp>
      <p:sp>
        <p:nvSpPr>
          <p:cNvPr id="498" name="Google Shape;498;p84"/>
          <p:cNvSpPr txBox="1"/>
          <p:nvPr>
            <p:ph idx="5" type="subTitle"/>
          </p:nvPr>
        </p:nvSpPr>
        <p:spPr>
          <a:xfrm>
            <a:off x="6297202" y="2328775"/>
            <a:ext cx="2131800" cy="145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share photo/song pairings with others*</a:t>
            </a:r>
            <a:endParaRPr sz="1800"/>
          </a:p>
        </p:txBody>
      </p:sp>
      <p:sp>
        <p:nvSpPr>
          <p:cNvPr id="499" name="Google Shape;499;p84"/>
          <p:cNvSpPr txBox="1"/>
          <p:nvPr>
            <p:ph idx="6" type="subTitle"/>
          </p:nvPr>
        </p:nvSpPr>
        <p:spPr>
          <a:xfrm>
            <a:off x="6297200" y="1666700"/>
            <a:ext cx="2131800" cy="73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complex </a:t>
            </a:r>
            <a:endParaRPr/>
          </a:p>
        </p:txBody>
      </p:sp>
      <p:pic>
        <p:nvPicPr>
          <p:cNvPr id="500" name="Google Shape;500;p84"/>
          <p:cNvPicPr preferRelativeResize="0"/>
          <p:nvPr/>
        </p:nvPicPr>
        <p:blipFill>
          <a:blip r:embed="rId3">
            <a:alphaModFix/>
          </a:blip>
          <a:stretch>
            <a:fillRect/>
          </a:stretch>
        </p:blipFill>
        <p:spPr>
          <a:xfrm>
            <a:off x="7516825" y="381000"/>
            <a:ext cx="1169975" cy="1169975"/>
          </a:xfrm>
          <a:prstGeom prst="rect">
            <a:avLst/>
          </a:prstGeom>
          <a:noFill/>
          <a:ln>
            <a:noFill/>
          </a:ln>
        </p:spPr>
      </p:pic>
      <p:sp>
        <p:nvSpPr>
          <p:cNvPr id="501" name="Google Shape;501;p84"/>
          <p:cNvSpPr txBox="1"/>
          <p:nvPr/>
        </p:nvSpPr>
        <p:spPr>
          <a:xfrm>
            <a:off x="792075" y="3386625"/>
            <a:ext cx="7469700" cy="136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en">
                <a:latin typeface="Albert Sans"/>
                <a:ea typeface="Albert Sans"/>
                <a:cs typeface="Albert Sans"/>
                <a:sym typeface="Albert Sans"/>
              </a:rPr>
              <a:t>Note: </a:t>
            </a:r>
            <a:r>
              <a:rPr i="1" lang="en">
                <a:latin typeface="Albert Sans"/>
                <a:ea typeface="Albert Sans"/>
                <a:cs typeface="Albert Sans"/>
                <a:sym typeface="Albert Sans"/>
              </a:rPr>
              <a:t>We r</a:t>
            </a:r>
            <a:r>
              <a:rPr i="1" lang="en">
                <a:latin typeface="Albert Sans"/>
                <a:ea typeface="Albert Sans"/>
                <a:cs typeface="Albert Sans"/>
                <a:sym typeface="Albert Sans"/>
              </a:rPr>
              <a:t>eimagined</a:t>
            </a:r>
            <a:r>
              <a:rPr i="1" lang="en">
                <a:latin typeface="Albert Sans"/>
                <a:ea typeface="Albert Sans"/>
                <a:cs typeface="Albert Sans"/>
                <a:sym typeface="Albert Sans"/>
              </a:rPr>
              <a:t> our task priorities to </a:t>
            </a:r>
            <a:r>
              <a:rPr b="1" i="1" lang="en">
                <a:latin typeface="Albert Sans"/>
                <a:ea typeface="Albert Sans"/>
                <a:cs typeface="Albert Sans"/>
                <a:sym typeface="Albert Sans"/>
              </a:rPr>
              <a:t>emphasize</a:t>
            </a:r>
            <a:r>
              <a:rPr b="1" i="1" lang="en">
                <a:latin typeface="Albert Sans"/>
                <a:ea typeface="Albert Sans"/>
                <a:cs typeface="Albert Sans"/>
                <a:sym typeface="Albert Sans"/>
              </a:rPr>
              <a:t> our core value of </a:t>
            </a:r>
            <a:r>
              <a:rPr b="1" i="1" lang="en">
                <a:latin typeface="Albert Sans"/>
                <a:ea typeface="Albert Sans"/>
                <a:cs typeface="Albert Sans"/>
                <a:sym typeface="Albert Sans"/>
              </a:rPr>
              <a:t>reflection</a:t>
            </a:r>
            <a:r>
              <a:rPr i="1" lang="en">
                <a:latin typeface="Albert Sans"/>
                <a:ea typeface="Albert Sans"/>
                <a:cs typeface="Albert Sans"/>
                <a:sym typeface="Albert Sans"/>
              </a:rPr>
              <a:t>. Moderate task is designed encourage users to engage with past memories more. Our previous moderate task was repositioned as a complex task since we anticipate it being more frequently utilized by regular/active users. As a whole our task priorities more closely resonate with our values which makes the functionality more intuitive to the user </a:t>
            </a:r>
            <a:endParaRPr i="1">
              <a:latin typeface="Albert Sans"/>
              <a:ea typeface="Albert Sans"/>
              <a:cs typeface="Albert Sans"/>
              <a:sym typeface="Albert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85"/>
          <p:cNvSpPr txBox="1"/>
          <p:nvPr>
            <p:ph type="title"/>
          </p:nvPr>
        </p:nvSpPr>
        <p:spPr>
          <a:xfrm>
            <a:off x="715100" y="2566050"/>
            <a:ext cx="100182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goals &amp; measurements</a:t>
            </a:r>
            <a:endParaRPr/>
          </a:p>
        </p:txBody>
      </p:sp>
      <p:sp>
        <p:nvSpPr>
          <p:cNvPr id="507" name="Google Shape;507;p85"/>
          <p:cNvSpPr txBox="1"/>
          <p:nvPr>
            <p:ph idx="2" type="title"/>
          </p:nvPr>
        </p:nvSpPr>
        <p:spPr>
          <a:xfrm>
            <a:off x="715100" y="1312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04</a:t>
            </a:r>
            <a:endParaRPr/>
          </a:p>
        </p:txBody>
      </p:sp>
      <p:cxnSp>
        <p:nvCxnSpPr>
          <p:cNvPr id="508" name="Google Shape;508;p85">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86"/>
          <p:cNvSpPr txBox="1"/>
          <p:nvPr>
            <p:ph type="title"/>
          </p:nvPr>
        </p:nvSpPr>
        <p:spPr>
          <a:xfrm>
            <a:off x="685800" y="483400"/>
            <a:ext cx="7713900" cy="100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usability goal #1</a:t>
            </a:r>
            <a:endParaRPr sz="4800"/>
          </a:p>
        </p:txBody>
      </p:sp>
      <p:sp>
        <p:nvSpPr>
          <p:cNvPr id="514" name="Google Shape;514;p86"/>
          <p:cNvSpPr txBox="1"/>
          <p:nvPr>
            <p:ph idx="1" type="subTitle"/>
          </p:nvPr>
        </p:nvSpPr>
        <p:spPr>
          <a:xfrm>
            <a:off x="685800" y="1297000"/>
            <a:ext cx="3856800" cy="68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t>Efficient</a:t>
            </a:r>
            <a:endParaRPr sz="3200"/>
          </a:p>
        </p:txBody>
      </p:sp>
      <p:sp>
        <p:nvSpPr>
          <p:cNvPr id="515" name="Google Shape;515;p86"/>
          <p:cNvSpPr txBox="1"/>
          <p:nvPr>
            <p:ph idx="1" type="subTitle"/>
          </p:nvPr>
        </p:nvSpPr>
        <p:spPr>
          <a:xfrm>
            <a:off x="685800" y="1830400"/>
            <a:ext cx="7303200" cy="68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User is able to complete tasks quickly</a:t>
            </a:r>
            <a:r>
              <a:rPr i="1" lang="en" sz="1800"/>
              <a:t> </a:t>
            </a:r>
            <a:endParaRPr i="1" sz="1800"/>
          </a:p>
        </p:txBody>
      </p:sp>
      <p:sp>
        <p:nvSpPr>
          <p:cNvPr id="516" name="Google Shape;516;p86"/>
          <p:cNvSpPr txBox="1"/>
          <p:nvPr>
            <p:ph idx="1" type="subTitle"/>
          </p:nvPr>
        </p:nvSpPr>
        <p:spPr>
          <a:xfrm>
            <a:off x="685800" y="2287600"/>
            <a:ext cx="8154300" cy="262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900">
                <a:solidFill>
                  <a:schemeClr val="accent1"/>
                </a:solidFill>
              </a:rPr>
              <a:t>Measure: time it takes to complete tasks</a:t>
            </a:r>
            <a:r>
              <a:rPr b="1" i="1" lang="en" sz="1900">
                <a:solidFill>
                  <a:schemeClr val="accent1"/>
                </a:solidFill>
              </a:rPr>
              <a:t> </a:t>
            </a:r>
            <a:endParaRPr b="1" i="1" sz="1900">
              <a:solidFill>
                <a:schemeClr val="accent1"/>
              </a:solidFill>
            </a:endParaRPr>
          </a:p>
          <a:p>
            <a:pPr indent="0" lvl="0" marL="0" rtl="0" algn="l">
              <a:spcBef>
                <a:spcPts val="0"/>
              </a:spcBef>
              <a:spcAft>
                <a:spcPts val="0"/>
              </a:spcAft>
              <a:buNone/>
            </a:pPr>
            <a:r>
              <a:t/>
            </a:r>
            <a:endParaRPr b="1" i="1" sz="600">
              <a:solidFill>
                <a:schemeClr val="accent1"/>
              </a:solidFill>
            </a:endParaRPr>
          </a:p>
          <a:p>
            <a:pPr indent="0" lvl="0" marL="0" rtl="0" algn="l">
              <a:spcBef>
                <a:spcPts val="0"/>
              </a:spcBef>
              <a:spcAft>
                <a:spcPts val="0"/>
              </a:spcAft>
              <a:buNone/>
            </a:pPr>
            <a:r>
              <a:rPr i="1" lang="en" sz="1900"/>
              <a:t>Rationale: </a:t>
            </a:r>
            <a:endParaRPr i="1" sz="1900"/>
          </a:p>
          <a:p>
            <a:pPr indent="-323850" lvl="0" marL="457200" rtl="0" algn="l">
              <a:spcBef>
                <a:spcPts val="0"/>
              </a:spcBef>
              <a:spcAft>
                <a:spcPts val="0"/>
              </a:spcAft>
              <a:buSzPts val="1500"/>
              <a:buChar char="●"/>
            </a:pPr>
            <a:r>
              <a:rPr i="1" lang="en" sz="1700"/>
              <a:t>Journaling is often a </a:t>
            </a:r>
            <a:r>
              <a:rPr b="1" i="1" lang="en" sz="1700"/>
              <a:t>spontaneous process</a:t>
            </a:r>
            <a:r>
              <a:rPr i="1" lang="en" sz="1700"/>
              <a:t>. Creation flow should be quick and allow for capture of fleeting thoughts</a:t>
            </a:r>
            <a:endParaRPr i="1" sz="1700"/>
          </a:p>
          <a:p>
            <a:pPr indent="-323850" lvl="0" marL="457200" rtl="0" algn="l">
              <a:spcBef>
                <a:spcPts val="0"/>
              </a:spcBef>
              <a:spcAft>
                <a:spcPts val="0"/>
              </a:spcAft>
              <a:buSzPts val="1500"/>
              <a:buChar char="●"/>
            </a:pPr>
            <a:r>
              <a:rPr i="1" lang="en" sz="1700"/>
              <a:t>Having low friction processes </a:t>
            </a:r>
            <a:r>
              <a:rPr b="1" i="1" lang="en" sz="1700"/>
              <a:t>f</a:t>
            </a:r>
            <a:r>
              <a:rPr b="1" i="1" lang="en" sz="1700"/>
              <a:t>acilitates</a:t>
            </a:r>
            <a:r>
              <a:rPr b="1" i="1" lang="en" sz="1700"/>
              <a:t> habit-formation</a:t>
            </a:r>
            <a:r>
              <a:rPr i="1" lang="en" sz="1700"/>
              <a:t> which is vital to long-term journaling</a:t>
            </a:r>
            <a:endParaRPr i="1" sz="1700"/>
          </a:p>
          <a:p>
            <a:pPr indent="-336550" lvl="0" marL="457200" rtl="0" algn="l">
              <a:spcBef>
                <a:spcPts val="0"/>
              </a:spcBef>
              <a:spcAft>
                <a:spcPts val="0"/>
              </a:spcAft>
              <a:buSzPts val="1700"/>
              <a:buChar char="●"/>
            </a:pPr>
            <a:r>
              <a:rPr b="1" i="1" lang="en" sz="1700"/>
              <a:t>Memories are often interlinked</a:t>
            </a:r>
            <a:r>
              <a:rPr i="1" lang="en" sz="1700"/>
              <a:t>, so users may want to jump from one to another. Efficient </a:t>
            </a:r>
            <a:r>
              <a:rPr i="1" lang="en" sz="1700"/>
              <a:t>navigation</a:t>
            </a:r>
            <a:r>
              <a:rPr i="1" lang="en" sz="1700"/>
              <a:t> allows people to </a:t>
            </a:r>
            <a:r>
              <a:rPr i="1" lang="en" sz="1700"/>
              <a:t>seamlessly</a:t>
            </a:r>
            <a:r>
              <a:rPr i="1" lang="en" sz="1700"/>
              <a:t> explore</a:t>
            </a:r>
            <a:r>
              <a:rPr i="1" lang="en" sz="1700"/>
              <a:t> </a:t>
            </a:r>
            <a:r>
              <a:rPr i="1" lang="en" sz="1700"/>
              <a:t>their</a:t>
            </a:r>
            <a:r>
              <a:rPr i="1" lang="en" sz="1700"/>
              <a:t> past</a:t>
            </a:r>
            <a:endParaRPr i="1" sz="17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87"/>
          <p:cNvSpPr txBox="1"/>
          <p:nvPr>
            <p:ph type="title"/>
          </p:nvPr>
        </p:nvSpPr>
        <p:spPr>
          <a:xfrm>
            <a:off x="685800" y="294850"/>
            <a:ext cx="7713900" cy="100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usability goal #2</a:t>
            </a:r>
            <a:endParaRPr sz="4800"/>
          </a:p>
        </p:txBody>
      </p:sp>
      <p:sp>
        <p:nvSpPr>
          <p:cNvPr id="522" name="Google Shape;522;p87"/>
          <p:cNvSpPr txBox="1"/>
          <p:nvPr>
            <p:ph idx="1" type="subTitle"/>
          </p:nvPr>
        </p:nvSpPr>
        <p:spPr>
          <a:xfrm>
            <a:off x="685800" y="1184650"/>
            <a:ext cx="3856800" cy="68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t>Robust</a:t>
            </a:r>
            <a:endParaRPr sz="3200"/>
          </a:p>
        </p:txBody>
      </p:sp>
      <p:sp>
        <p:nvSpPr>
          <p:cNvPr id="523" name="Google Shape;523;p87"/>
          <p:cNvSpPr txBox="1"/>
          <p:nvPr>
            <p:ph idx="1" type="subTitle"/>
          </p:nvPr>
        </p:nvSpPr>
        <p:spPr>
          <a:xfrm>
            <a:off x="685800" y="1718050"/>
            <a:ext cx="7303200" cy="68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User is able to complete tasks with minimal errors</a:t>
            </a:r>
            <a:endParaRPr sz="1800"/>
          </a:p>
        </p:txBody>
      </p:sp>
      <p:sp>
        <p:nvSpPr>
          <p:cNvPr id="524" name="Google Shape;524;p87"/>
          <p:cNvSpPr txBox="1"/>
          <p:nvPr>
            <p:ph idx="1" type="subTitle"/>
          </p:nvPr>
        </p:nvSpPr>
        <p:spPr>
          <a:xfrm>
            <a:off x="685800" y="2175250"/>
            <a:ext cx="7303200" cy="59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accent1"/>
                </a:solidFill>
              </a:rPr>
              <a:t>Measure: number of errors per task</a:t>
            </a:r>
            <a:endParaRPr b="1" sz="1800">
              <a:solidFill>
                <a:schemeClr val="accent1"/>
              </a:solidFill>
            </a:endParaRPr>
          </a:p>
        </p:txBody>
      </p:sp>
      <p:sp>
        <p:nvSpPr>
          <p:cNvPr id="525" name="Google Shape;525;p87"/>
          <p:cNvSpPr txBox="1"/>
          <p:nvPr/>
        </p:nvSpPr>
        <p:spPr>
          <a:xfrm>
            <a:off x="2059050" y="4743300"/>
            <a:ext cx="6908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Albert Sans ExtraLight"/>
                <a:ea typeface="Albert Sans ExtraLight"/>
                <a:cs typeface="Albert Sans ExtraLight"/>
                <a:sym typeface="Albert Sans ExtraLight"/>
              </a:rPr>
              <a:t>*error: taking an action that makes negative progress towards completion of task</a:t>
            </a:r>
            <a:endParaRPr>
              <a:latin typeface="Albert Sans ExtraLight"/>
              <a:ea typeface="Albert Sans ExtraLight"/>
              <a:cs typeface="Albert Sans ExtraLight"/>
              <a:sym typeface="Albert Sans ExtraLight"/>
            </a:endParaRPr>
          </a:p>
        </p:txBody>
      </p:sp>
      <p:sp>
        <p:nvSpPr>
          <p:cNvPr id="526" name="Google Shape;526;p87"/>
          <p:cNvSpPr txBox="1"/>
          <p:nvPr>
            <p:ph idx="1" type="subTitle"/>
          </p:nvPr>
        </p:nvSpPr>
        <p:spPr>
          <a:xfrm>
            <a:off x="685800" y="2571750"/>
            <a:ext cx="7616700" cy="3593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500"/>
              <a:t>Rationale:</a:t>
            </a:r>
            <a:endParaRPr i="1" sz="1500"/>
          </a:p>
          <a:p>
            <a:pPr indent="-317500" lvl="0" marL="457200" rtl="0" algn="l">
              <a:spcBef>
                <a:spcPts val="0"/>
              </a:spcBef>
              <a:spcAft>
                <a:spcPts val="0"/>
              </a:spcAft>
              <a:buSzPts val="1400"/>
              <a:buChar char="●"/>
            </a:pPr>
            <a:r>
              <a:rPr lang="en"/>
              <a:t>The app is only </a:t>
            </a:r>
            <a:r>
              <a:rPr lang="en"/>
              <a:t>successful if user’s make content. Any errors can </a:t>
            </a:r>
            <a:r>
              <a:rPr b="1" lang="en"/>
              <a:t>jeopardize user engagement</a:t>
            </a:r>
            <a:r>
              <a:rPr lang="en"/>
              <a:t> which would lessen opportunities for reflection</a:t>
            </a:r>
            <a:endParaRPr/>
          </a:p>
          <a:p>
            <a:pPr indent="-317500" lvl="0" marL="457200" rtl="0" algn="l">
              <a:spcBef>
                <a:spcPts val="0"/>
              </a:spcBef>
              <a:spcAft>
                <a:spcPts val="0"/>
              </a:spcAft>
              <a:buSzPts val="1400"/>
              <a:buChar char="●"/>
            </a:pPr>
            <a:r>
              <a:rPr lang="en"/>
              <a:t>Journaling is a very thoughtful activity. Distractions and interruptions through errors can </a:t>
            </a:r>
            <a:r>
              <a:rPr b="1" lang="en"/>
              <a:t>impede genuine/authentic self expression</a:t>
            </a:r>
            <a:endParaRPr b="1"/>
          </a:p>
          <a:p>
            <a:pPr indent="-317500" lvl="0" marL="457200" rtl="0" algn="l">
              <a:spcBef>
                <a:spcPts val="0"/>
              </a:spcBef>
              <a:spcAft>
                <a:spcPts val="0"/>
              </a:spcAft>
              <a:buSzPts val="1400"/>
              <a:buChar char="●"/>
            </a:pPr>
            <a:r>
              <a:rPr lang="en"/>
              <a:t>Noted has the potential to </a:t>
            </a:r>
            <a:r>
              <a:rPr b="1" lang="en"/>
              <a:t>influence one’s emotional well being</a:t>
            </a:r>
            <a:r>
              <a:rPr lang="en"/>
              <a:t>. Errors that lead to unexpected behavior have the potential to worsen one’s mental health state and hinder them from performing the intended tasks (which would be beneficial to their mental health) </a:t>
            </a:r>
            <a:endParaRPr/>
          </a:p>
          <a:p>
            <a:pPr indent="0" lvl="0" marL="0" rtl="0" algn="l">
              <a:spcBef>
                <a:spcPts val="0"/>
              </a:spcBef>
              <a:spcAft>
                <a:spcPts val="0"/>
              </a:spcAft>
              <a:buNone/>
            </a:pPr>
            <a:r>
              <a:t/>
            </a:r>
            <a:endParaRPr i="1" sz="1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88"/>
          <p:cNvSpPr txBox="1"/>
          <p:nvPr>
            <p:ph type="title"/>
          </p:nvPr>
        </p:nvSpPr>
        <p:spPr>
          <a:xfrm>
            <a:off x="685800" y="483400"/>
            <a:ext cx="7713900" cy="100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500"/>
              <a:t>progress towards usability goals</a:t>
            </a:r>
            <a:endParaRPr sz="3500"/>
          </a:p>
        </p:txBody>
      </p:sp>
      <p:sp>
        <p:nvSpPr>
          <p:cNvPr id="532" name="Google Shape;532;p88"/>
          <p:cNvSpPr txBox="1"/>
          <p:nvPr>
            <p:ph idx="1" type="subTitle"/>
          </p:nvPr>
        </p:nvSpPr>
        <p:spPr>
          <a:xfrm>
            <a:off x="685800" y="1193125"/>
            <a:ext cx="6066600" cy="3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900"/>
              <a:t>Robust (error minimization)</a:t>
            </a:r>
            <a:r>
              <a:rPr i="1" lang="en" sz="1300"/>
              <a:t>: </a:t>
            </a:r>
            <a:endParaRPr i="1" sz="1300"/>
          </a:p>
          <a:p>
            <a:pPr indent="0" lvl="0" marL="0" rtl="0" algn="l">
              <a:spcBef>
                <a:spcPts val="0"/>
              </a:spcBef>
              <a:spcAft>
                <a:spcPts val="0"/>
              </a:spcAft>
              <a:buNone/>
            </a:pPr>
            <a:r>
              <a:t/>
            </a:r>
            <a:endParaRPr i="1" sz="1300"/>
          </a:p>
          <a:p>
            <a:pPr indent="-317500" lvl="0" marL="457200" rtl="0" algn="l">
              <a:spcBef>
                <a:spcPts val="0"/>
              </a:spcBef>
              <a:spcAft>
                <a:spcPts val="0"/>
              </a:spcAft>
              <a:buSzPts val="1400"/>
              <a:buChar char="●"/>
            </a:pPr>
            <a:r>
              <a:rPr b="1" lang="en"/>
              <a:t>Added back buttons </a:t>
            </a:r>
            <a:r>
              <a:rPr lang="en"/>
              <a:t>to any nested screens to allow users to step backwards if they misclicked → speeds up error recovery and increases user control</a:t>
            </a:r>
            <a:endParaRPr/>
          </a:p>
          <a:p>
            <a:pPr indent="0" lvl="0" marL="457200" rtl="0" algn="l">
              <a:spcBef>
                <a:spcPts val="0"/>
              </a:spcBef>
              <a:spcAft>
                <a:spcPts val="0"/>
              </a:spcAft>
              <a:buNone/>
            </a:pPr>
            <a:r>
              <a:t/>
            </a:r>
            <a:endParaRPr/>
          </a:p>
          <a:p>
            <a:pPr indent="-317500" lvl="0" marL="457200" rtl="0" algn="l">
              <a:spcBef>
                <a:spcPts val="0"/>
              </a:spcBef>
              <a:spcAft>
                <a:spcPts val="0"/>
              </a:spcAft>
              <a:buSzPts val="1400"/>
              <a:buChar char="●"/>
            </a:pPr>
            <a:r>
              <a:rPr b="1" lang="en"/>
              <a:t>Created a splash screen </a:t>
            </a:r>
            <a:r>
              <a:rPr lang="en"/>
              <a:t>with our value propositions and musical logo to provide more context behind the purpose noted → lessens errors because users will have a better understanding of the expected functionality of our app</a:t>
            </a:r>
            <a:endParaRPr/>
          </a:p>
          <a:p>
            <a:pPr indent="0" lvl="0" marL="457200" rtl="0" algn="l">
              <a:spcBef>
                <a:spcPts val="0"/>
              </a:spcBef>
              <a:spcAft>
                <a:spcPts val="0"/>
              </a:spcAft>
              <a:buNone/>
            </a:pPr>
            <a:r>
              <a:t/>
            </a:r>
            <a:endParaRPr/>
          </a:p>
          <a:p>
            <a:pPr indent="-317500" lvl="0" marL="457200" rtl="0" algn="l">
              <a:spcBef>
                <a:spcPts val="0"/>
              </a:spcBef>
              <a:spcAft>
                <a:spcPts val="0"/>
              </a:spcAft>
              <a:buSzPts val="1400"/>
              <a:buChar char="●"/>
            </a:pPr>
            <a:r>
              <a:rPr b="1" lang="en"/>
              <a:t>Used more recognizable icons </a:t>
            </a:r>
            <a:r>
              <a:rPr lang="en"/>
              <a:t>in our new navigation bar</a:t>
            </a:r>
            <a:r>
              <a:rPr b="1" lang="en"/>
              <a:t> </a:t>
            </a:r>
            <a:r>
              <a:rPr lang="en"/>
              <a:t>(ex: noted N was confusing so switching to a ‘friends’ and ‘reflect’ icon) → makes the app feel more familiar, so people who have used mobile apps before will have less confusion at first</a:t>
            </a:r>
            <a:endParaRPr/>
          </a:p>
        </p:txBody>
      </p:sp>
      <p:pic>
        <p:nvPicPr>
          <p:cNvPr id="533" name="Google Shape;533;p88"/>
          <p:cNvPicPr preferRelativeResize="0"/>
          <p:nvPr/>
        </p:nvPicPr>
        <p:blipFill>
          <a:blip r:embed="rId3">
            <a:alphaModFix/>
          </a:blip>
          <a:stretch>
            <a:fillRect/>
          </a:stretch>
        </p:blipFill>
        <p:spPr>
          <a:xfrm>
            <a:off x="7487549" y="1796918"/>
            <a:ext cx="615277" cy="628060"/>
          </a:xfrm>
          <a:prstGeom prst="rect">
            <a:avLst/>
          </a:prstGeom>
          <a:noFill/>
          <a:ln>
            <a:noFill/>
          </a:ln>
          <a:effectLst>
            <a:outerShdw blurRad="57150" rotWithShape="0" algn="bl" dir="5400000" dist="19050">
              <a:srgbClr val="000000">
                <a:alpha val="50000"/>
              </a:srgbClr>
            </a:outerShdw>
          </a:effectLst>
        </p:spPr>
      </p:pic>
      <p:sp>
        <p:nvSpPr>
          <p:cNvPr id="534" name="Google Shape;534;p88"/>
          <p:cNvSpPr txBox="1"/>
          <p:nvPr/>
        </p:nvSpPr>
        <p:spPr>
          <a:xfrm>
            <a:off x="7313738" y="2432893"/>
            <a:ext cx="10062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200">
                <a:solidFill>
                  <a:schemeClr val="dk1"/>
                </a:solidFill>
                <a:latin typeface="Albert Sans"/>
                <a:ea typeface="Albert Sans"/>
                <a:cs typeface="Albert Sans"/>
                <a:sym typeface="Albert Sans"/>
              </a:rPr>
              <a:t>Back button icon</a:t>
            </a:r>
            <a:endParaRPr i="1" sz="1200">
              <a:solidFill>
                <a:schemeClr val="dk1"/>
              </a:solidFill>
              <a:latin typeface="Albert Sans"/>
              <a:ea typeface="Albert Sans"/>
              <a:cs typeface="Albert Sans"/>
              <a:sym typeface="Albert Sans"/>
            </a:endParaRPr>
          </a:p>
        </p:txBody>
      </p:sp>
      <p:pic>
        <p:nvPicPr>
          <p:cNvPr id="535" name="Google Shape;535;p88"/>
          <p:cNvPicPr preferRelativeResize="0"/>
          <p:nvPr/>
        </p:nvPicPr>
        <p:blipFill>
          <a:blip r:embed="rId4">
            <a:alphaModFix/>
          </a:blip>
          <a:stretch>
            <a:fillRect/>
          </a:stretch>
        </p:blipFill>
        <p:spPr>
          <a:xfrm>
            <a:off x="6819894" y="3696544"/>
            <a:ext cx="1887700" cy="398675"/>
          </a:xfrm>
          <a:prstGeom prst="rect">
            <a:avLst/>
          </a:prstGeom>
          <a:noFill/>
          <a:ln>
            <a:noFill/>
          </a:ln>
        </p:spPr>
      </p:pic>
      <p:sp>
        <p:nvSpPr>
          <p:cNvPr id="536" name="Google Shape;536;p88"/>
          <p:cNvSpPr txBox="1"/>
          <p:nvPr/>
        </p:nvSpPr>
        <p:spPr>
          <a:xfrm>
            <a:off x="6798725" y="4072475"/>
            <a:ext cx="18876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200">
                <a:solidFill>
                  <a:schemeClr val="dk1"/>
                </a:solidFill>
                <a:latin typeface="Albert Sans"/>
                <a:ea typeface="Albert Sans"/>
                <a:cs typeface="Albert Sans"/>
                <a:sym typeface="Albert Sans"/>
              </a:rPr>
              <a:t>New navigation bar</a:t>
            </a:r>
            <a:endParaRPr i="1" sz="1200">
              <a:solidFill>
                <a:schemeClr val="dk1"/>
              </a:solidFill>
              <a:latin typeface="Albert Sans"/>
              <a:ea typeface="Albert Sans"/>
              <a:cs typeface="Albert Sans"/>
              <a:sym typeface="Albert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89"/>
          <p:cNvSpPr txBox="1"/>
          <p:nvPr>
            <p:ph type="title"/>
          </p:nvPr>
        </p:nvSpPr>
        <p:spPr>
          <a:xfrm>
            <a:off x="685800" y="483400"/>
            <a:ext cx="7713900" cy="100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500"/>
              <a:t>progress towards usability goals</a:t>
            </a:r>
            <a:endParaRPr sz="3500"/>
          </a:p>
        </p:txBody>
      </p:sp>
      <p:sp>
        <p:nvSpPr>
          <p:cNvPr id="542" name="Google Shape;542;p89"/>
          <p:cNvSpPr txBox="1"/>
          <p:nvPr>
            <p:ph idx="1" type="subTitle"/>
          </p:nvPr>
        </p:nvSpPr>
        <p:spPr>
          <a:xfrm>
            <a:off x="810275" y="1193125"/>
            <a:ext cx="7128000" cy="3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900"/>
              <a:t>Efficiency (speed of task-completion): </a:t>
            </a:r>
            <a:endParaRPr i="1" sz="1900"/>
          </a:p>
          <a:p>
            <a:pPr indent="0" lvl="0" marL="0" rtl="0" algn="l">
              <a:spcBef>
                <a:spcPts val="0"/>
              </a:spcBef>
              <a:spcAft>
                <a:spcPts val="0"/>
              </a:spcAft>
              <a:buNone/>
            </a:pPr>
            <a:r>
              <a:t/>
            </a:r>
            <a:endParaRPr i="1" sz="1900"/>
          </a:p>
          <a:p>
            <a:pPr indent="-317500" lvl="0" marL="457200" rtl="0" algn="l">
              <a:spcBef>
                <a:spcPts val="0"/>
              </a:spcBef>
              <a:spcAft>
                <a:spcPts val="0"/>
              </a:spcAft>
              <a:buSzPts val="1400"/>
              <a:buChar char="●"/>
            </a:pPr>
            <a:r>
              <a:rPr lang="en"/>
              <a:t>Separate content of friends (previously in profile screen) to its </a:t>
            </a:r>
            <a:r>
              <a:rPr b="1" lang="en"/>
              <a:t>own dedicated friends screen,</a:t>
            </a:r>
            <a:r>
              <a:rPr lang="en"/>
              <a:t> marked by a ‘friends’ icon → allows people to find friend content quicker</a:t>
            </a:r>
            <a:endParaRPr/>
          </a:p>
          <a:p>
            <a:pPr indent="0" lvl="0" marL="457200" rtl="0" algn="l">
              <a:spcBef>
                <a:spcPts val="0"/>
              </a:spcBef>
              <a:spcAft>
                <a:spcPts val="0"/>
              </a:spcAft>
              <a:buNone/>
            </a:pPr>
            <a:r>
              <a:t/>
            </a:r>
            <a:endParaRPr/>
          </a:p>
          <a:p>
            <a:pPr indent="-317500" lvl="0" marL="457200" rtl="0" algn="l">
              <a:spcBef>
                <a:spcPts val="0"/>
              </a:spcBef>
              <a:spcAft>
                <a:spcPts val="0"/>
              </a:spcAft>
              <a:buSzPts val="1400"/>
              <a:buChar char="●"/>
            </a:pPr>
            <a:r>
              <a:rPr b="1" lang="en"/>
              <a:t>Open app directly to a photo/song pairing screen</a:t>
            </a:r>
            <a:r>
              <a:rPr lang="en"/>
              <a:t> → streamlines the completion of the simple task </a:t>
            </a:r>
            <a:endParaRPr/>
          </a:p>
          <a:p>
            <a:pPr indent="0" lvl="0" marL="457200" rtl="0" algn="l">
              <a:spcBef>
                <a:spcPts val="0"/>
              </a:spcBef>
              <a:spcAft>
                <a:spcPts val="0"/>
              </a:spcAft>
              <a:buNone/>
            </a:pPr>
            <a:r>
              <a:t/>
            </a:r>
            <a:endParaRPr/>
          </a:p>
          <a:p>
            <a:pPr indent="-317500" lvl="0" marL="457200" rtl="0" algn="l">
              <a:spcBef>
                <a:spcPts val="0"/>
              </a:spcBef>
              <a:spcAft>
                <a:spcPts val="0"/>
              </a:spcAft>
              <a:buSzPts val="1400"/>
              <a:buChar char="●"/>
            </a:pPr>
            <a:r>
              <a:rPr lang="en"/>
              <a:t>Allow for users to </a:t>
            </a:r>
            <a:r>
              <a:rPr b="1" lang="en"/>
              <a:t>pick their own pictures</a:t>
            </a:r>
            <a:r>
              <a:rPr lang="en"/>
              <a:t> to pair when the user has a specific picture in mind to use → increases the efficiency of our simple task </a:t>
            </a:r>
            <a:endParaRPr/>
          </a:p>
          <a:p>
            <a:pPr indent="0" lvl="0" marL="457200" rtl="0" algn="l">
              <a:spcBef>
                <a:spcPts val="0"/>
              </a:spcBef>
              <a:spcAft>
                <a:spcPts val="0"/>
              </a:spcAft>
              <a:buNone/>
            </a:pPr>
            <a:r>
              <a:t/>
            </a:r>
            <a:endParaRPr/>
          </a:p>
          <a:p>
            <a:pPr indent="-317500" lvl="0" marL="457200" rtl="0" algn="l">
              <a:spcBef>
                <a:spcPts val="0"/>
              </a:spcBef>
              <a:spcAft>
                <a:spcPts val="0"/>
              </a:spcAft>
              <a:buSzPts val="1400"/>
              <a:buChar char="●"/>
            </a:pPr>
            <a:r>
              <a:rPr b="1" lang="en"/>
              <a:t>Integrated past memories section to the home screen</a:t>
            </a:r>
            <a:r>
              <a:rPr lang="en"/>
              <a:t> →</a:t>
            </a:r>
            <a:r>
              <a:rPr lang="en"/>
              <a:t> streamlines process of reflection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90"/>
          <p:cNvSpPr txBox="1"/>
          <p:nvPr>
            <p:ph type="title"/>
          </p:nvPr>
        </p:nvSpPr>
        <p:spPr>
          <a:xfrm>
            <a:off x="715100" y="24136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a:t>
            </a:r>
            <a:r>
              <a:rPr lang="en"/>
              <a:t>nterfac</a:t>
            </a:r>
            <a:r>
              <a:rPr lang="en"/>
              <a:t>e</a:t>
            </a:r>
            <a:r>
              <a:rPr lang="en"/>
              <a:t> sketches</a:t>
            </a:r>
            <a:endParaRPr/>
          </a:p>
        </p:txBody>
      </p:sp>
      <p:sp>
        <p:nvSpPr>
          <p:cNvPr id="548" name="Google Shape;548;p90"/>
          <p:cNvSpPr txBox="1"/>
          <p:nvPr>
            <p:ph idx="2" type="title"/>
          </p:nvPr>
        </p:nvSpPr>
        <p:spPr>
          <a:xfrm>
            <a:off x="715100" y="11598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05</a:t>
            </a:r>
            <a:endParaRPr/>
          </a:p>
        </p:txBody>
      </p:sp>
      <p:cxnSp>
        <p:nvCxnSpPr>
          <p:cNvPr id="549" name="Google Shape;549;p90">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pic>
        <p:nvPicPr>
          <p:cNvPr id="554" name="Google Shape;554;p91"/>
          <p:cNvPicPr preferRelativeResize="0"/>
          <p:nvPr/>
        </p:nvPicPr>
        <p:blipFill>
          <a:blip r:embed="rId3">
            <a:alphaModFix/>
          </a:blip>
          <a:stretch>
            <a:fillRect/>
          </a:stretch>
        </p:blipFill>
        <p:spPr>
          <a:xfrm>
            <a:off x="2390500" y="152400"/>
            <a:ext cx="6344207" cy="4838697"/>
          </a:xfrm>
          <a:prstGeom prst="rect">
            <a:avLst/>
          </a:prstGeom>
          <a:noFill/>
          <a:ln>
            <a:noFill/>
          </a:ln>
        </p:spPr>
      </p:pic>
      <p:sp>
        <p:nvSpPr>
          <p:cNvPr id="555" name="Google Shape;555;p91"/>
          <p:cNvSpPr txBox="1"/>
          <p:nvPr/>
        </p:nvSpPr>
        <p:spPr>
          <a:xfrm>
            <a:off x="528450" y="1373950"/>
            <a:ext cx="1785000" cy="231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Alexandria SemiBold"/>
                <a:ea typeface="Alexandria SemiBold"/>
                <a:cs typeface="Alexandria SemiBold"/>
                <a:sym typeface="Alexandria SemiBold"/>
              </a:rPr>
              <a:t>‘compose’ and ‘profile’ interface sketches</a:t>
            </a:r>
            <a:endParaRPr sz="2400">
              <a:solidFill>
                <a:schemeClr val="dk1"/>
              </a:solidFill>
              <a:latin typeface="Alexandria SemiBold"/>
              <a:ea typeface="Alexandria SemiBold"/>
              <a:cs typeface="Alexandria SemiBold"/>
              <a:sym typeface="Alexandria SemiBo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pic>
        <p:nvPicPr>
          <p:cNvPr id="560" name="Google Shape;560;p92"/>
          <p:cNvPicPr preferRelativeResize="0"/>
          <p:nvPr/>
        </p:nvPicPr>
        <p:blipFill>
          <a:blip r:embed="rId3">
            <a:alphaModFix/>
          </a:blip>
          <a:stretch>
            <a:fillRect/>
          </a:stretch>
        </p:blipFill>
        <p:spPr>
          <a:xfrm>
            <a:off x="549463" y="152400"/>
            <a:ext cx="6368676" cy="4838701"/>
          </a:xfrm>
          <a:prstGeom prst="rect">
            <a:avLst/>
          </a:prstGeom>
          <a:noFill/>
          <a:ln>
            <a:noFill/>
          </a:ln>
        </p:spPr>
      </p:pic>
      <p:sp>
        <p:nvSpPr>
          <p:cNvPr id="561" name="Google Shape;561;p92"/>
          <p:cNvSpPr txBox="1"/>
          <p:nvPr/>
        </p:nvSpPr>
        <p:spPr>
          <a:xfrm>
            <a:off x="6853050" y="1737975"/>
            <a:ext cx="1785000" cy="1949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2400">
                <a:solidFill>
                  <a:schemeClr val="dk1"/>
                </a:solidFill>
                <a:latin typeface="Alexandria SemiBold"/>
                <a:ea typeface="Alexandria SemiBold"/>
                <a:cs typeface="Alexandria SemiBold"/>
                <a:sym typeface="Alexandria SemiBold"/>
              </a:rPr>
              <a:t>‘DMs’ </a:t>
            </a:r>
            <a:r>
              <a:rPr lang="en" sz="2400">
                <a:solidFill>
                  <a:schemeClr val="dk1"/>
                </a:solidFill>
                <a:latin typeface="Alexandria SemiBold"/>
                <a:ea typeface="Alexandria SemiBold"/>
                <a:cs typeface="Alexandria SemiBold"/>
                <a:sym typeface="Alexandria SemiBold"/>
              </a:rPr>
              <a:t>and ‘friends’ interface sketches</a:t>
            </a:r>
            <a:endParaRPr sz="2400">
              <a:solidFill>
                <a:schemeClr val="dk1"/>
              </a:solidFill>
              <a:latin typeface="Alexandria SemiBold"/>
              <a:ea typeface="Alexandria SemiBold"/>
              <a:cs typeface="Alexandria SemiBold"/>
              <a:sym typeface="Alexandria SemiBo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pic>
        <p:nvPicPr>
          <p:cNvPr id="566" name="Google Shape;566;p93"/>
          <p:cNvPicPr preferRelativeResize="0"/>
          <p:nvPr/>
        </p:nvPicPr>
        <p:blipFill>
          <a:blip r:embed="rId3">
            <a:alphaModFix/>
          </a:blip>
          <a:stretch>
            <a:fillRect/>
          </a:stretch>
        </p:blipFill>
        <p:spPr>
          <a:xfrm>
            <a:off x="2234025" y="152400"/>
            <a:ext cx="6352343" cy="4838699"/>
          </a:xfrm>
          <a:prstGeom prst="rect">
            <a:avLst/>
          </a:prstGeom>
          <a:noFill/>
          <a:ln>
            <a:noFill/>
          </a:ln>
        </p:spPr>
      </p:pic>
      <p:sp>
        <p:nvSpPr>
          <p:cNvPr id="567" name="Google Shape;567;p93"/>
          <p:cNvSpPr txBox="1"/>
          <p:nvPr/>
        </p:nvSpPr>
        <p:spPr>
          <a:xfrm>
            <a:off x="528450" y="1855150"/>
            <a:ext cx="1785000" cy="198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Alexandria SemiBold"/>
                <a:ea typeface="Alexandria SemiBold"/>
                <a:cs typeface="Alexandria SemiBold"/>
                <a:sym typeface="Alexandria SemiBold"/>
              </a:rPr>
              <a:t>‘reflect’ </a:t>
            </a:r>
            <a:r>
              <a:rPr lang="en" sz="2400">
                <a:solidFill>
                  <a:schemeClr val="dk1"/>
                </a:solidFill>
                <a:latin typeface="Alexandria SemiBold"/>
                <a:ea typeface="Alexandria SemiBold"/>
                <a:cs typeface="Alexandria SemiBold"/>
                <a:sym typeface="Alexandria SemiBold"/>
              </a:rPr>
              <a:t>interface sketches</a:t>
            </a:r>
            <a:endParaRPr sz="2400">
              <a:solidFill>
                <a:schemeClr val="dk1"/>
              </a:solidFill>
              <a:latin typeface="Alexandria SemiBold"/>
              <a:ea typeface="Alexandria SemiBold"/>
              <a:cs typeface="Alexandria SemiBold"/>
              <a:sym typeface="Alexandria SemiBo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94"/>
          <p:cNvSpPr txBox="1"/>
          <p:nvPr>
            <p:ph type="title"/>
          </p:nvPr>
        </p:nvSpPr>
        <p:spPr>
          <a:xfrm>
            <a:off x="715100" y="3874725"/>
            <a:ext cx="7708800" cy="101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200"/>
              <a:t>major design change #1</a:t>
            </a:r>
            <a:endParaRPr sz="4200"/>
          </a:p>
        </p:txBody>
      </p:sp>
      <p:sp>
        <p:nvSpPr>
          <p:cNvPr id="573" name="Google Shape;573;p94"/>
          <p:cNvSpPr txBox="1"/>
          <p:nvPr>
            <p:ph idx="2" type="title"/>
          </p:nvPr>
        </p:nvSpPr>
        <p:spPr>
          <a:xfrm>
            <a:off x="715100" y="3251550"/>
            <a:ext cx="7708800" cy="838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200"/>
              <a:t>changing to a 5-icon set-up</a:t>
            </a:r>
            <a:endParaRPr sz="3200"/>
          </a:p>
        </p:txBody>
      </p:sp>
      <p:sp>
        <p:nvSpPr>
          <p:cNvPr id="574" name="Google Shape;574;p94"/>
          <p:cNvSpPr txBox="1"/>
          <p:nvPr>
            <p:ph idx="1" type="subTitle"/>
          </p:nvPr>
        </p:nvSpPr>
        <p:spPr>
          <a:xfrm>
            <a:off x="719975" y="922750"/>
            <a:ext cx="5527500" cy="239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Original design featured 4-icons representing (left to right) the home screen, create page, DMs, and the profile page</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solidFill>
                  <a:schemeClr val="accent1"/>
                </a:solidFill>
              </a:rPr>
              <a:t>Issues with the original design:</a:t>
            </a:r>
            <a:endParaRPr b="1">
              <a:solidFill>
                <a:schemeClr val="accent1"/>
              </a:solidFill>
            </a:endParaRPr>
          </a:p>
          <a:p>
            <a:pPr indent="0" lvl="0" marL="0" rtl="0" algn="l">
              <a:spcBef>
                <a:spcPts val="0"/>
              </a:spcBef>
              <a:spcAft>
                <a:spcPts val="0"/>
              </a:spcAft>
              <a:buNone/>
            </a:pPr>
            <a:r>
              <a:t/>
            </a:r>
            <a:endParaRPr b="1" sz="600"/>
          </a:p>
          <a:p>
            <a:pPr indent="-304800" lvl="0" marL="457200" rtl="0" algn="l">
              <a:spcBef>
                <a:spcPts val="0"/>
              </a:spcBef>
              <a:spcAft>
                <a:spcPts val="0"/>
              </a:spcAft>
              <a:buSzPts val="1200"/>
              <a:buAutoNum type="arabicPeriod"/>
            </a:pPr>
            <a:r>
              <a:rPr b="1" i="1" lang="en"/>
              <a:t>Users were unclear about what could be found on the user profile page</a:t>
            </a:r>
            <a:r>
              <a:rPr lang="en"/>
              <a:t> → curating which friends the user was shown was embedded in nested screens on this page</a:t>
            </a:r>
            <a:endParaRPr/>
          </a:p>
          <a:p>
            <a:pPr indent="-304800" lvl="0" marL="457200" rtl="0" algn="l">
              <a:spcBef>
                <a:spcPts val="0"/>
              </a:spcBef>
              <a:spcAft>
                <a:spcPts val="0"/>
              </a:spcAft>
              <a:buSzPts val="1200"/>
              <a:buAutoNum type="arabicPeriod"/>
            </a:pPr>
            <a:r>
              <a:rPr b="1" i="1" lang="en"/>
              <a:t>Homepage was cluttered </a:t>
            </a:r>
            <a:r>
              <a:rPr lang="en"/>
              <a:t>with both user’s personal photo-song pairings and their friends’ photo-song pairings → impedes the act of reflection &amp; difficult to navigate</a:t>
            </a:r>
            <a:endParaRPr/>
          </a:p>
        </p:txBody>
      </p:sp>
      <p:sp>
        <p:nvSpPr>
          <p:cNvPr id="575" name="Google Shape;575;p94"/>
          <p:cNvSpPr txBox="1"/>
          <p:nvPr/>
        </p:nvSpPr>
        <p:spPr>
          <a:xfrm>
            <a:off x="6780225" y="2318800"/>
            <a:ext cx="1695000" cy="28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200">
                <a:solidFill>
                  <a:schemeClr val="dk1"/>
                </a:solidFill>
                <a:latin typeface="Albert Sans"/>
                <a:ea typeface="Albert Sans"/>
                <a:cs typeface="Albert Sans"/>
                <a:sym typeface="Albert Sans"/>
              </a:rPr>
              <a:t>original 4-icon design</a:t>
            </a:r>
            <a:endParaRPr i="1" sz="1200">
              <a:solidFill>
                <a:schemeClr val="dk1"/>
              </a:solidFill>
              <a:latin typeface="Albert Sans"/>
              <a:ea typeface="Albert Sans"/>
              <a:cs typeface="Albert Sans"/>
              <a:sym typeface="Albert Sans"/>
            </a:endParaRPr>
          </a:p>
        </p:txBody>
      </p:sp>
      <p:pic>
        <p:nvPicPr>
          <p:cNvPr id="576" name="Google Shape;576;p94"/>
          <p:cNvPicPr preferRelativeResize="0"/>
          <p:nvPr/>
        </p:nvPicPr>
        <p:blipFill rotWithShape="1">
          <a:blip r:embed="rId3">
            <a:alphaModFix/>
          </a:blip>
          <a:srcRect b="0" l="0" r="0" t="82713"/>
          <a:stretch/>
        </p:blipFill>
        <p:spPr>
          <a:xfrm>
            <a:off x="6907750" y="1779275"/>
            <a:ext cx="1439950" cy="52650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95"/>
          <p:cNvSpPr txBox="1"/>
          <p:nvPr>
            <p:ph type="title"/>
          </p:nvPr>
        </p:nvSpPr>
        <p:spPr>
          <a:xfrm>
            <a:off x="715100" y="445725"/>
            <a:ext cx="7708800" cy="101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200"/>
              <a:t>n</a:t>
            </a:r>
            <a:r>
              <a:rPr lang="en" sz="4200"/>
              <a:t>ew 5-icon design</a:t>
            </a:r>
            <a:endParaRPr sz="4200"/>
          </a:p>
        </p:txBody>
      </p:sp>
      <p:sp>
        <p:nvSpPr>
          <p:cNvPr id="582" name="Google Shape;582;p95"/>
          <p:cNvSpPr txBox="1"/>
          <p:nvPr>
            <p:ph idx="1" type="subTitle"/>
          </p:nvPr>
        </p:nvSpPr>
        <p:spPr>
          <a:xfrm>
            <a:off x="719975" y="2389850"/>
            <a:ext cx="7829100" cy="2570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Shifted from a 4-icon design to a 5-icon design that breaks up some of the functionality that was included in the user profile screen into a separate screens with more intuitive icons </a:t>
            </a:r>
            <a:endParaRPr/>
          </a:p>
          <a:p>
            <a:pPr indent="0" lvl="0" marL="0" rtl="0" algn="l">
              <a:spcBef>
                <a:spcPts val="0"/>
              </a:spcBef>
              <a:spcAft>
                <a:spcPts val="0"/>
              </a:spcAft>
              <a:buNone/>
            </a:pPr>
            <a:r>
              <a:t/>
            </a:r>
            <a:endParaRPr sz="600"/>
          </a:p>
          <a:p>
            <a:pPr indent="-298450" lvl="0" marL="457200" rtl="0" algn="l">
              <a:spcBef>
                <a:spcPts val="0"/>
              </a:spcBef>
              <a:spcAft>
                <a:spcPts val="0"/>
              </a:spcAft>
              <a:buSzPts val="1100"/>
              <a:buAutoNum type="arabicPeriod"/>
            </a:pPr>
            <a:r>
              <a:rPr b="1" lang="en" sz="1300"/>
              <a:t>Plus-sign icon</a:t>
            </a:r>
            <a:r>
              <a:rPr lang="en" sz="1300"/>
              <a:t> for creating a photo-song pairing </a:t>
            </a:r>
            <a:r>
              <a:rPr b="1" lang="en" sz="1300"/>
              <a:t>is shifted to the center </a:t>
            </a:r>
            <a:r>
              <a:rPr lang="en" sz="1300"/>
              <a:t>to be the focus of the bottom bar → user’s eye is drawn to the center and thus more likely to engage with the simple task</a:t>
            </a:r>
            <a:endParaRPr sz="1300"/>
          </a:p>
          <a:p>
            <a:pPr indent="-298450" lvl="0" marL="457200" rtl="0" algn="l">
              <a:spcBef>
                <a:spcPts val="0"/>
              </a:spcBef>
              <a:spcAft>
                <a:spcPts val="0"/>
              </a:spcAft>
              <a:buSzPts val="1100"/>
              <a:buAutoNum type="arabicPeriod"/>
            </a:pPr>
            <a:r>
              <a:rPr b="1" lang="en" sz="1300"/>
              <a:t>‘N’ icon was replaced with a journal icon</a:t>
            </a:r>
            <a:r>
              <a:rPr lang="en" sz="1300"/>
              <a:t> to represent the reflection home page where users can see and reflect on previously create photo-song pairings &amp; rediscover old memories </a:t>
            </a:r>
            <a:endParaRPr sz="1300"/>
          </a:p>
          <a:p>
            <a:pPr indent="-298450" lvl="0" marL="457200" rtl="0" algn="l">
              <a:spcBef>
                <a:spcPts val="0"/>
              </a:spcBef>
              <a:spcAft>
                <a:spcPts val="0"/>
              </a:spcAft>
              <a:buSzPts val="1100"/>
              <a:buAutoNum type="arabicPeriod"/>
            </a:pPr>
            <a:r>
              <a:rPr b="1" lang="en" sz="1300"/>
              <a:t>Friends page was added</a:t>
            </a:r>
            <a:r>
              <a:rPr lang="en" sz="1300"/>
              <a:t> to create a space specifically for viewing others’ photo-song pairings and curating the friends the user interacts with </a:t>
            </a:r>
            <a:endParaRPr b="1" sz="1300"/>
          </a:p>
          <a:p>
            <a:pPr indent="-311150" lvl="0" marL="457200" rtl="0" algn="l">
              <a:spcBef>
                <a:spcPts val="0"/>
              </a:spcBef>
              <a:spcAft>
                <a:spcPts val="0"/>
              </a:spcAft>
              <a:buSzPts val="1300"/>
              <a:buAutoNum type="arabicPeriod"/>
            </a:pPr>
            <a:r>
              <a:rPr b="1" lang="en" sz="1300"/>
              <a:t>Selected icon</a:t>
            </a:r>
            <a:r>
              <a:rPr b="1" lang="en" sz="1300"/>
              <a:t> is</a:t>
            </a:r>
            <a:r>
              <a:rPr lang="en" sz="1300"/>
              <a:t> </a:t>
            </a:r>
            <a:r>
              <a:rPr b="1" lang="en" sz="1300"/>
              <a:t>labeled with text</a:t>
            </a:r>
            <a:r>
              <a:rPr lang="en" sz="1300"/>
              <a:t> underneath to further clarify the purpose of the associated selected screen</a:t>
            </a:r>
            <a:endParaRPr sz="1300"/>
          </a:p>
        </p:txBody>
      </p:sp>
      <p:sp>
        <p:nvSpPr>
          <p:cNvPr id="583" name="Google Shape;583;p95"/>
          <p:cNvSpPr txBox="1"/>
          <p:nvPr/>
        </p:nvSpPr>
        <p:spPr>
          <a:xfrm>
            <a:off x="702500" y="1883075"/>
            <a:ext cx="1115700" cy="2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dk1"/>
                </a:solidFill>
                <a:latin typeface="Albert Sans"/>
                <a:ea typeface="Albert Sans"/>
                <a:cs typeface="Albert Sans"/>
                <a:sym typeface="Albert Sans"/>
              </a:rPr>
              <a:t>Leads to:</a:t>
            </a:r>
            <a:endParaRPr b="1" sz="1200">
              <a:solidFill>
                <a:schemeClr val="dk1"/>
              </a:solidFill>
              <a:latin typeface="Albert Sans"/>
              <a:ea typeface="Albert Sans"/>
              <a:cs typeface="Albert Sans"/>
              <a:sym typeface="Albert Sans"/>
            </a:endParaRPr>
          </a:p>
        </p:txBody>
      </p:sp>
      <p:sp>
        <p:nvSpPr>
          <p:cNvPr id="584" name="Google Shape;584;p95"/>
          <p:cNvSpPr txBox="1"/>
          <p:nvPr/>
        </p:nvSpPr>
        <p:spPr>
          <a:xfrm>
            <a:off x="3002000" y="1883075"/>
            <a:ext cx="1115700" cy="28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200">
                <a:solidFill>
                  <a:schemeClr val="dk1"/>
                </a:solidFill>
                <a:latin typeface="Albert Sans"/>
                <a:ea typeface="Albert Sans"/>
                <a:cs typeface="Albert Sans"/>
                <a:sym typeface="Albert Sans"/>
              </a:rPr>
              <a:t>friends feed</a:t>
            </a:r>
            <a:endParaRPr i="1" sz="1200">
              <a:solidFill>
                <a:schemeClr val="dk1"/>
              </a:solidFill>
              <a:latin typeface="Albert Sans"/>
              <a:ea typeface="Albert Sans"/>
              <a:cs typeface="Albert Sans"/>
              <a:sym typeface="Albert Sans"/>
            </a:endParaRPr>
          </a:p>
        </p:txBody>
      </p:sp>
      <p:sp>
        <p:nvSpPr>
          <p:cNvPr id="585" name="Google Shape;585;p95"/>
          <p:cNvSpPr txBox="1"/>
          <p:nvPr/>
        </p:nvSpPr>
        <p:spPr>
          <a:xfrm>
            <a:off x="4293425" y="1883075"/>
            <a:ext cx="1741200" cy="28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200">
                <a:solidFill>
                  <a:schemeClr val="dk1"/>
                </a:solidFill>
                <a:latin typeface="Albert Sans"/>
                <a:ea typeface="Albert Sans"/>
                <a:cs typeface="Albert Sans"/>
                <a:sym typeface="Albert Sans"/>
              </a:rPr>
              <a:t>create photo-song pairing</a:t>
            </a:r>
            <a:endParaRPr i="1" sz="1200">
              <a:solidFill>
                <a:schemeClr val="dk1"/>
              </a:solidFill>
              <a:latin typeface="Albert Sans"/>
              <a:ea typeface="Albert Sans"/>
              <a:cs typeface="Albert Sans"/>
              <a:sym typeface="Albert Sans"/>
            </a:endParaRPr>
          </a:p>
        </p:txBody>
      </p:sp>
      <p:sp>
        <p:nvSpPr>
          <p:cNvPr id="586" name="Google Shape;586;p95"/>
          <p:cNvSpPr txBox="1"/>
          <p:nvPr/>
        </p:nvSpPr>
        <p:spPr>
          <a:xfrm>
            <a:off x="6210350" y="1883075"/>
            <a:ext cx="1115700" cy="28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200">
                <a:solidFill>
                  <a:schemeClr val="dk1"/>
                </a:solidFill>
                <a:latin typeface="Albert Sans"/>
                <a:ea typeface="Albert Sans"/>
                <a:cs typeface="Albert Sans"/>
                <a:sym typeface="Albert Sans"/>
              </a:rPr>
              <a:t>DMs</a:t>
            </a:r>
            <a:endParaRPr i="1" sz="1200">
              <a:solidFill>
                <a:schemeClr val="dk1"/>
              </a:solidFill>
              <a:latin typeface="Albert Sans"/>
              <a:ea typeface="Albert Sans"/>
              <a:cs typeface="Albert Sans"/>
              <a:sym typeface="Albert Sans"/>
            </a:endParaRPr>
          </a:p>
        </p:txBody>
      </p:sp>
      <p:sp>
        <p:nvSpPr>
          <p:cNvPr id="587" name="Google Shape;587;p95"/>
          <p:cNvSpPr txBox="1"/>
          <p:nvPr/>
        </p:nvSpPr>
        <p:spPr>
          <a:xfrm>
            <a:off x="7501775" y="1883075"/>
            <a:ext cx="1115700" cy="28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200">
                <a:solidFill>
                  <a:schemeClr val="dk1"/>
                </a:solidFill>
                <a:latin typeface="Albert Sans"/>
                <a:ea typeface="Albert Sans"/>
                <a:cs typeface="Albert Sans"/>
                <a:sym typeface="Albert Sans"/>
              </a:rPr>
              <a:t>user’s </a:t>
            </a:r>
            <a:r>
              <a:rPr i="1" lang="en" sz="1200">
                <a:solidFill>
                  <a:schemeClr val="dk1"/>
                </a:solidFill>
                <a:latin typeface="Albert Sans"/>
                <a:ea typeface="Albert Sans"/>
                <a:cs typeface="Albert Sans"/>
                <a:sym typeface="Albert Sans"/>
              </a:rPr>
              <a:t>p</a:t>
            </a:r>
            <a:r>
              <a:rPr i="1" lang="en" sz="1200">
                <a:solidFill>
                  <a:schemeClr val="dk1"/>
                </a:solidFill>
                <a:latin typeface="Albert Sans"/>
                <a:ea typeface="Albert Sans"/>
                <a:cs typeface="Albert Sans"/>
                <a:sym typeface="Albert Sans"/>
              </a:rPr>
              <a:t>rofile </a:t>
            </a:r>
            <a:endParaRPr i="1" sz="1200">
              <a:solidFill>
                <a:schemeClr val="dk1"/>
              </a:solidFill>
              <a:latin typeface="Albert Sans"/>
              <a:ea typeface="Albert Sans"/>
              <a:cs typeface="Albert Sans"/>
              <a:sym typeface="Albert Sans"/>
            </a:endParaRPr>
          </a:p>
        </p:txBody>
      </p:sp>
      <p:sp>
        <p:nvSpPr>
          <p:cNvPr id="588" name="Google Shape;588;p95"/>
          <p:cNvSpPr txBox="1"/>
          <p:nvPr/>
        </p:nvSpPr>
        <p:spPr>
          <a:xfrm>
            <a:off x="1710575" y="1883075"/>
            <a:ext cx="1115700" cy="28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200">
                <a:solidFill>
                  <a:schemeClr val="dk1"/>
                </a:solidFill>
                <a:latin typeface="Albert Sans"/>
                <a:ea typeface="Albert Sans"/>
                <a:cs typeface="Albert Sans"/>
                <a:sym typeface="Albert Sans"/>
              </a:rPr>
              <a:t>reflection page</a:t>
            </a:r>
            <a:endParaRPr i="1" sz="1200">
              <a:solidFill>
                <a:schemeClr val="dk1"/>
              </a:solidFill>
              <a:latin typeface="Albert Sans"/>
              <a:ea typeface="Albert Sans"/>
              <a:cs typeface="Albert Sans"/>
              <a:sym typeface="Albert Sans"/>
            </a:endParaRPr>
          </a:p>
        </p:txBody>
      </p:sp>
      <p:pic>
        <p:nvPicPr>
          <p:cNvPr id="589" name="Google Shape;589;p95"/>
          <p:cNvPicPr preferRelativeResize="0"/>
          <p:nvPr/>
        </p:nvPicPr>
        <p:blipFill>
          <a:blip r:embed="rId3">
            <a:alphaModFix/>
          </a:blip>
          <a:stretch>
            <a:fillRect/>
          </a:stretch>
        </p:blipFill>
        <p:spPr>
          <a:xfrm>
            <a:off x="1915813" y="1275800"/>
            <a:ext cx="705217" cy="640401"/>
          </a:xfrm>
          <a:prstGeom prst="rect">
            <a:avLst/>
          </a:prstGeom>
          <a:noFill/>
          <a:ln>
            <a:noFill/>
          </a:ln>
        </p:spPr>
      </p:pic>
      <p:pic>
        <p:nvPicPr>
          <p:cNvPr id="590" name="Google Shape;590;p95"/>
          <p:cNvPicPr preferRelativeResize="0"/>
          <p:nvPr/>
        </p:nvPicPr>
        <p:blipFill>
          <a:blip r:embed="rId4">
            <a:alphaModFix/>
          </a:blip>
          <a:stretch>
            <a:fillRect/>
          </a:stretch>
        </p:blipFill>
        <p:spPr>
          <a:xfrm>
            <a:off x="3246313" y="1296893"/>
            <a:ext cx="627075" cy="598220"/>
          </a:xfrm>
          <a:prstGeom prst="rect">
            <a:avLst/>
          </a:prstGeom>
          <a:noFill/>
          <a:ln>
            <a:noFill/>
          </a:ln>
        </p:spPr>
      </p:pic>
      <p:pic>
        <p:nvPicPr>
          <p:cNvPr id="591" name="Google Shape;591;p95"/>
          <p:cNvPicPr preferRelativeResize="0"/>
          <p:nvPr/>
        </p:nvPicPr>
        <p:blipFill>
          <a:blip r:embed="rId5">
            <a:alphaModFix/>
          </a:blip>
          <a:stretch>
            <a:fillRect/>
          </a:stretch>
        </p:blipFill>
        <p:spPr>
          <a:xfrm>
            <a:off x="4850475" y="1321775"/>
            <a:ext cx="627076" cy="548425"/>
          </a:xfrm>
          <a:prstGeom prst="rect">
            <a:avLst/>
          </a:prstGeom>
          <a:noFill/>
          <a:ln>
            <a:noFill/>
          </a:ln>
        </p:spPr>
      </p:pic>
      <p:pic>
        <p:nvPicPr>
          <p:cNvPr id="592" name="Google Shape;592;p95"/>
          <p:cNvPicPr preferRelativeResize="0"/>
          <p:nvPr/>
        </p:nvPicPr>
        <p:blipFill>
          <a:blip r:embed="rId6">
            <a:alphaModFix/>
          </a:blip>
          <a:stretch>
            <a:fillRect/>
          </a:stretch>
        </p:blipFill>
        <p:spPr>
          <a:xfrm>
            <a:off x="6454628" y="1325640"/>
            <a:ext cx="627075" cy="540712"/>
          </a:xfrm>
          <a:prstGeom prst="rect">
            <a:avLst/>
          </a:prstGeom>
          <a:noFill/>
          <a:ln>
            <a:noFill/>
          </a:ln>
        </p:spPr>
      </p:pic>
      <p:pic>
        <p:nvPicPr>
          <p:cNvPr id="593" name="Google Shape;593;p95"/>
          <p:cNvPicPr preferRelativeResize="0"/>
          <p:nvPr/>
        </p:nvPicPr>
        <p:blipFill>
          <a:blip r:embed="rId7">
            <a:alphaModFix/>
          </a:blip>
          <a:stretch>
            <a:fillRect/>
          </a:stretch>
        </p:blipFill>
        <p:spPr>
          <a:xfrm>
            <a:off x="7707000" y="1311588"/>
            <a:ext cx="627075" cy="56878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96"/>
          <p:cNvSpPr txBox="1"/>
          <p:nvPr>
            <p:ph type="title"/>
          </p:nvPr>
        </p:nvSpPr>
        <p:spPr>
          <a:xfrm>
            <a:off x="715100" y="3874725"/>
            <a:ext cx="7708800" cy="101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200"/>
              <a:t>major design change #2</a:t>
            </a:r>
            <a:endParaRPr sz="4200"/>
          </a:p>
        </p:txBody>
      </p:sp>
      <p:sp>
        <p:nvSpPr>
          <p:cNvPr id="599" name="Google Shape;599;p96"/>
          <p:cNvSpPr txBox="1"/>
          <p:nvPr>
            <p:ph idx="2" type="title"/>
          </p:nvPr>
        </p:nvSpPr>
        <p:spPr>
          <a:xfrm>
            <a:off x="715100" y="3251550"/>
            <a:ext cx="7708800" cy="838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200"/>
              <a:t>redesigning the opening set-up</a:t>
            </a:r>
            <a:endParaRPr sz="3200"/>
          </a:p>
        </p:txBody>
      </p:sp>
      <p:sp>
        <p:nvSpPr>
          <p:cNvPr id="600" name="Google Shape;600;p96"/>
          <p:cNvSpPr txBox="1"/>
          <p:nvPr>
            <p:ph idx="1" type="subTitle"/>
          </p:nvPr>
        </p:nvSpPr>
        <p:spPr>
          <a:xfrm>
            <a:off x="719975" y="617950"/>
            <a:ext cx="5527500" cy="239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Original design brought the user directly to a homepage with both their personal feed and a feed of their friends’ content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solidFill>
                  <a:schemeClr val="accent1"/>
                </a:solidFill>
              </a:rPr>
              <a:t>Issues with the original design:</a:t>
            </a:r>
            <a:endParaRPr b="1">
              <a:solidFill>
                <a:schemeClr val="accent1"/>
              </a:solidFill>
            </a:endParaRPr>
          </a:p>
          <a:p>
            <a:pPr indent="0" lvl="0" marL="0" rtl="0" algn="l">
              <a:spcBef>
                <a:spcPts val="0"/>
              </a:spcBef>
              <a:spcAft>
                <a:spcPts val="0"/>
              </a:spcAft>
              <a:buNone/>
            </a:pPr>
            <a:r>
              <a:t/>
            </a:r>
            <a:endParaRPr b="1" sz="600"/>
          </a:p>
          <a:p>
            <a:pPr indent="-304800" lvl="0" marL="457200" rtl="0" algn="l">
              <a:spcBef>
                <a:spcPts val="0"/>
              </a:spcBef>
              <a:spcAft>
                <a:spcPts val="0"/>
              </a:spcAft>
              <a:buSzPts val="1200"/>
              <a:buAutoNum type="arabicPeriod"/>
            </a:pPr>
            <a:r>
              <a:rPr b="1" i="1" lang="en"/>
              <a:t>Users were unsure about the purpose of the app </a:t>
            </a:r>
            <a:r>
              <a:rPr lang="en"/>
              <a:t>upon opening; some thought the app was about sharing songs</a:t>
            </a:r>
            <a:endParaRPr/>
          </a:p>
          <a:p>
            <a:pPr indent="-304800" lvl="0" marL="457200" rtl="0" algn="l">
              <a:spcBef>
                <a:spcPts val="0"/>
              </a:spcBef>
              <a:spcAft>
                <a:spcPts val="0"/>
              </a:spcAft>
              <a:buSzPts val="1200"/>
              <a:buAutoNum type="arabicPeriod"/>
            </a:pPr>
            <a:r>
              <a:rPr b="1" i="1" lang="en"/>
              <a:t>Users had to explore </a:t>
            </a:r>
            <a:r>
              <a:rPr lang="en"/>
              <a:t>or navigate around the app</a:t>
            </a:r>
            <a:r>
              <a:rPr b="1" i="1" lang="en"/>
              <a:t> to be able to create a photo-song pairing</a:t>
            </a:r>
            <a:r>
              <a:rPr lang="en"/>
              <a:t>, leading to </a:t>
            </a:r>
            <a:r>
              <a:rPr b="1" lang="en"/>
              <a:t>increased time </a:t>
            </a:r>
            <a:r>
              <a:rPr lang="en"/>
              <a:t>to complete the simple task and </a:t>
            </a:r>
            <a:r>
              <a:rPr b="1" lang="en"/>
              <a:t>potential to loss of user interest</a:t>
            </a:r>
            <a:r>
              <a:rPr lang="en"/>
              <a:t> in completing said task</a:t>
            </a:r>
            <a:endParaRPr/>
          </a:p>
        </p:txBody>
      </p:sp>
      <p:sp>
        <p:nvSpPr>
          <p:cNvPr id="601" name="Google Shape;601;p96"/>
          <p:cNvSpPr txBox="1"/>
          <p:nvPr/>
        </p:nvSpPr>
        <p:spPr>
          <a:xfrm>
            <a:off x="6780225" y="617950"/>
            <a:ext cx="1695000" cy="28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200">
                <a:solidFill>
                  <a:schemeClr val="dk1"/>
                </a:solidFill>
                <a:latin typeface="Albert Sans"/>
                <a:ea typeface="Albert Sans"/>
                <a:cs typeface="Albert Sans"/>
                <a:sym typeface="Albert Sans"/>
              </a:rPr>
              <a:t>original opening screen – homepage</a:t>
            </a:r>
            <a:endParaRPr i="1" sz="1200">
              <a:solidFill>
                <a:schemeClr val="dk1"/>
              </a:solidFill>
              <a:latin typeface="Albert Sans"/>
              <a:ea typeface="Albert Sans"/>
              <a:cs typeface="Albert Sans"/>
              <a:sym typeface="Albert Sans"/>
            </a:endParaRPr>
          </a:p>
        </p:txBody>
      </p:sp>
      <p:pic>
        <p:nvPicPr>
          <p:cNvPr id="602" name="Google Shape;602;p96"/>
          <p:cNvPicPr preferRelativeResize="0"/>
          <p:nvPr/>
        </p:nvPicPr>
        <p:blipFill>
          <a:blip r:embed="rId3">
            <a:alphaModFix/>
          </a:blip>
          <a:stretch>
            <a:fillRect/>
          </a:stretch>
        </p:blipFill>
        <p:spPr>
          <a:xfrm>
            <a:off x="7078862" y="1124325"/>
            <a:ext cx="1097725" cy="2321876"/>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97"/>
          <p:cNvSpPr txBox="1"/>
          <p:nvPr>
            <p:ph type="title"/>
          </p:nvPr>
        </p:nvSpPr>
        <p:spPr>
          <a:xfrm>
            <a:off x="715100" y="306400"/>
            <a:ext cx="60021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Splash screen &amp; auto-direct to the ‘compose’ screen</a:t>
            </a:r>
            <a:endParaRPr/>
          </a:p>
        </p:txBody>
      </p:sp>
      <p:sp>
        <p:nvSpPr>
          <p:cNvPr id="608" name="Google Shape;608;p97"/>
          <p:cNvSpPr txBox="1"/>
          <p:nvPr/>
        </p:nvSpPr>
        <p:spPr>
          <a:xfrm>
            <a:off x="822025" y="1550100"/>
            <a:ext cx="3452400" cy="277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accent1"/>
                </a:solidFill>
                <a:latin typeface="Albert Sans"/>
                <a:ea typeface="Albert Sans"/>
                <a:cs typeface="Albert Sans"/>
                <a:sym typeface="Albert Sans"/>
              </a:rPr>
              <a:t>Revised opening set-up</a:t>
            </a:r>
            <a:endParaRPr b="1" sz="1600">
              <a:solidFill>
                <a:schemeClr val="accent1"/>
              </a:solidFill>
              <a:latin typeface="Albert Sans"/>
              <a:ea typeface="Albert Sans"/>
              <a:cs typeface="Albert Sans"/>
              <a:sym typeface="Albert Sans"/>
            </a:endParaRPr>
          </a:p>
          <a:p>
            <a:pPr indent="0" lvl="0" marL="0" rtl="0" algn="l">
              <a:spcBef>
                <a:spcPts val="0"/>
              </a:spcBef>
              <a:spcAft>
                <a:spcPts val="0"/>
              </a:spcAft>
              <a:buNone/>
            </a:pPr>
            <a:r>
              <a:t/>
            </a:r>
            <a:endParaRPr>
              <a:latin typeface="Albert Sans"/>
              <a:ea typeface="Albert Sans"/>
              <a:cs typeface="Albert Sans"/>
              <a:sym typeface="Albert Sans"/>
            </a:endParaRPr>
          </a:p>
          <a:p>
            <a:pPr indent="-317500" lvl="0" marL="457200" rtl="0" algn="l">
              <a:spcBef>
                <a:spcPts val="0"/>
              </a:spcBef>
              <a:spcAft>
                <a:spcPts val="0"/>
              </a:spcAft>
              <a:buSzPts val="1400"/>
              <a:buFont typeface="Albert Sans"/>
              <a:buAutoNum type="arabicParenR"/>
            </a:pPr>
            <a:r>
              <a:rPr b="1" lang="en">
                <a:latin typeface="Albert Sans"/>
                <a:ea typeface="Albert Sans"/>
                <a:cs typeface="Albert Sans"/>
                <a:sym typeface="Albert Sans"/>
              </a:rPr>
              <a:t>User sees a splash screen </a:t>
            </a:r>
            <a:r>
              <a:rPr lang="en">
                <a:latin typeface="Albert Sans"/>
                <a:ea typeface="Albert Sans"/>
                <a:cs typeface="Albert Sans"/>
                <a:sym typeface="Albert Sans"/>
              </a:rPr>
              <a:t>with our value proposition and logo → </a:t>
            </a:r>
            <a:r>
              <a:rPr b="1" lang="en">
                <a:latin typeface="Albert Sans"/>
                <a:ea typeface="Albert Sans"/>
                <a:cs typeface="Albert Sans"/>
                <a:sym typeface="Albert Sans"/>
              </a:rPr>
              <a:t>centers the user on the purpose </a:t>
            </a:r>
            <a:r>
              <a:rPr lang="en">
                <a:latin typeface="Albert Sans"/>
                <a:ea typeface="Albert Sans"/>
                <a:cs typeface="Albert Sans"/>
                <a:sym typeface="Albert Sans"/>
              </a:rPr>
              <a:t>of the app right from the start</a:t>
            </a:r>
            <a:endParaRPr>
              <a:latin typeface="Albert Sans"/>
              <a:ea typeface="Albert Sans"/>
              <a:cs typeface="Albert Sans"/>
              <a:sym typeface="Albert Sans"/>
            </a:endParaRPr>
          </a:p>
          <a:p>
            <a:pPr indent="0" lvl="0" marL="457200" rtl="0" algn="l">
              <a:spcBef>
                <a:spcPts val="0"/>
              </a:spcBef>
              <a:spcAft>
                <a:spcPts val="0"/>
              </a:spcAft>
              <a:buNone/>
            </a:pPr>
            <a:r>
              <a:t/>
            </a:r>
            <a:endParaRPr sz="600">
              <a:latin typeface="Albert Sans"/>
              <a:ea typeface="Albert Sans"/>
              <a:cs typeface="Albert Sans"/>
              <a:sym typeface="Albert Sans"/>
            </a:endParaRPr>
          </a:p>
          <a:p>
            <a:pPr indent="0" lvl="0" marL="457200" rtl="0" algn="l">
              <a:spcBef>
                <a:spcPts val="0"/>
              </a:spcBef>
              <a:spcAft>
                <a:spcPts val="0"/>
              </a:spcAft>
              <a:buNone/>
            </a:pPr>
            <a:r>
              <a:rPr i="1" lang="en">
                <a:latin typeface="Albert Sans"/>
                <a:ea typeface="Albert Sans"/>
                <a:cs typeface="Albert Sans"/>
                <a:sym typeface="Albert Sans"/>
              </a:rPr>
              <a:t>then…</a:t>
            </a:r>
            <a:endParaRPr i="1">
              <a:latin typeface="Albert Sans"/>
              <a:ea typeface="Albert Sans"/>
              <a:cs typeface="Albert Sans"/>
              <a:sym typeface="Albert Sans"/>
            </a:endParaRPr>
          </a:p>
          <a:p>
            <a:pPr indent="0" lvl="0" marL="457200" rtl="0" algn="l">
              <a:spcBef>
                <a:spcPts val="0"/>
              </a:spcBef>
              <a:spcAft>
                <a:spcPts val="0"/>
              </a:spcAft>
              <a:buNone/>
            </a:pPr>
            <a:r>
              <a:t/>
            </a:r>
            <a:endParaRPr i="1" sz="600">
              <a:latin typeface="Albert Sans"/>
              <a:ea typeface="Albert Sans"/>
              <a:cs typeface="Albert Sans"/>
              <a:sym typeface="Albert Sans"/>
            </a:endParaRPr>
          </a:p>
          <a:p>
            <a:pPr indent="-317500" lvl="0" marL="457200" rtl="0" algn="l">
              <a:spcBef>
                <a:spcPts val="0"/>
              </a:spcBef>
              <a:spcAft>
                <a:spcPts val="0"/>
              </a:spcAft>
              <a:buSzPts val="1400"/>
              <a:buFont typeface="Albert Sans"/>
              <a:buAutoNum type="arabicParenR"/>
            </a:pPr>
            <a:r>
              <a:rPr b="1" lang="en">
                <a:latin typeface="Albert Sans"/>
                <a:ea typeface="Albert Sans"/>
                <a:cs typeface="Albert Sans"/>
                <a:sym typeface="Albert Sans"/>
              </a:rPr>
              <a:t>User is brought </a:t>
            </a:r>
            <a:r>
              <a:rPr lang="en">
                <a:latin typeface="Albert Sans"/>
                <a:ea typeface="Albert Sans"/>
                <a:cs typeface="Albert Sans"/>
                <a:sym typeface="Albert Sans"/>
              </a:rPr>
              <a:t>directly</a:t>
            </a:r>
            <a:r>
              <a:rPr b="1" lang="en">
                <a:latin typeface="Albert Sans"/>
                <a:ea typeface="Albert Sans"/>
                <a:cs typeface="Albert Sans"/>
                <a:sym typeface="Albert Sans"/>
              </a:rPr>
              <a:t> to the ‘compose’ screen </a:t>
            </a:r>
            <a:r>
              <a:rPr lang="en">
                <a:latin typeface="Albert Sans"/>
                <a:ea typeface="Albert Sans"/>
                <a:cs typeface="Albert Sans"/>
                <a:sym typeface="Albert Sans"/>
              </a:rPr>
              <a:t>to create a photo-song pairing → </a:t>
            </a:r>
            <a:r>
              <a:rPr b="1" lang="en">
                <a:latin typeface="Albert Sans"/>
                <a:ea typeface="Albert Sans"/>
                <a:cs typeface="Albert Sans"/>
                <a:sym typeface="Albert Sans"/>
              </a:rPr>
              <a:t>increases efficiency</a:t>
            </a:r>
            <a:r>
              <a:rPr lang="en">
                <a:latin typeface="Albert Sans"/>
                <a:ea typeface="Albert Sans"/>
                <a:cs typeface="Albert Sans"/>
                <a:sym typeface="Albert Sans"/>
              </a:rPr>
              <a:t> &amp; reduces friction </a:t>
            </a:r>
            <a:r>
              <a:rPr b="1" lang="en">
                <a:latin typeface="Albert Sans"/>
                <a:ea typeface="Albert Sans"/>
                <a:cs typeface="Albert Sans"/>
                <a:sym typeface="Albert Sans"/>
              </a:rPr>
              <a:t>for </a:t>
            </a:r>
            <a:r>
              <a:rPr b="1" lang="en">
                <a:latin typeface="Albert Sans"/>
                <a:ea typeface="Albert Sans"/>
                <a:cs typeface="Albert Sans"/>
                <a:sym typeface="Albert Sans"/>
              </a:rPr>
              <a:t>completing</a:t>
            </a:r>
            <a:r>
              <a:rPr b="1" lang="en">
                <a:latin typeface="Albert Sans"/>
                <a:ea typeface="Albert Sans"/>
                <a:cs typeface="Albert Sans"/>
                <a:sym typeface="Albert Sans"/>
              </a:rPr>
              <a:t> the simple task </a:t>
            </a:r>
            <a:endParaRPr b="1">
              <a:latin typeface="Albert Sans"/>
              <a:ea typeface="Albert Sans"/>
              <a:cs typeface="Albert Sans"/>
              <a:sym typeface="Albert Sans"/>
            </a:endParaRPr>
          </a:p>
        </p:txBody>
      </p:sp>
      <p:pic>
        <p:nvPicPr>
          <p:cNvPr id="609" name="Google Shape;609;p97"/>
          <p:cNvPicPr preferRelativeResize="0"/>
          <p:nvPr/>
        </p:nvPicPr>
        <p:blipFill>
          <a:blip r:embed="rId3">
            <a:alphaModFix/>
          </a:blip>
          <a:stretch>
            <a:fillRect/>
          </a:stretch>
        </p:blipFill>
        <p:spPr>
          <a:xfrm>
            <a:off x="4872625" y="991851"/>
            <a:ext cx="1268866" cy="2771298"/>
          </a:xfrm>
          <a:prstGeom prst="rect">
            <a:avLst/>
          </a:prstGeom>
          <a:noFill/>
          <a:ln>
            <a:noFill/>
          </a:ln>
        </p:spPr>
      </p:pic>
      <p:sp>
        <p:nvSpPr>
          <p:cNvPr id="610" name="Google Shape;610;p97"/>
          <p:cNvSpPr txBox="1"/>
          <p:nvPr/>
        </p:nvSpPr>
        <p:spPr>
          <a:xfrm>
            <a:off x="4904075" y="3805550"/>
            <a:ext cx="1128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chemeClr val="dk1"/>
                </a:solidFill>
                <a:latin typeface="Albert Sans"/>
                <a:ea typeface="Albert Sans"/>
                <a:cs typeface="Albert Sans"/>
                <a:sym typeface="Albert Sans"/>
              </a:rPr>
              <a:t>Splash screen with value prop</a:t>
            </a:r>
            <a:endParaRPr i="1" sz="1000">
              <a:solidFill>
                <a:schemeClr val="dk1"/>
              </a:solidFill>
              <a:latin typeface="Albert Sans"/>
              <a:ea typeface="Albert Sans"/>
              <a:cs typeface="Albert Sans"/>
              <a:sym typeface="Albert Sans"/>
            </a:endParaRPr>
          </a:p>
        </p:txBody>
      </p:sp>
      <p:pic>
        <p:nvPicPr>
          <p:cNvPr id="611" name="Google Shape;611;p97"/>
          <p:cNvPicPr preferRelativeResize="0"/>
          <p:nvPr/>
        </p:nvPicPr>
        <p:blipFill>
          <a:blip r:embed="rId4">
            <a:alphaModFix/>
          </a:blip>
          <a:stretch>
            <a:fillRect/>
          </a:stretch>
        </p:blipFill>
        <p:spPr>
          <a:xfrm>
            <a:off x="6886055" y="991851"/>
            <a:ext cx="1268895" cy="2771401"/>
          </a:xfrm>
          <a:prstGeom prst="rect">
            <a:avLst/>
          </a:prstGeom>
          <a:noFill/>
          <a:ln>
            <a:noFill/>
          </a:ln>
        </p:spPr>
      </p:pic>
      <p:sp>
        <p:nvSpPr>
          <p:cNvPr id="612" name="Google Shape;612;p97"/>
          <p:cNvSpPr txBox="1"/>
          <p:nvPr/>
        </p:nvSpPr>
        <p:spPr>
          <a:xfrm>
            <a:off x="6949850" y="3805538"/>
            <a:ext cx="1128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chemeClr val="dk1"/>
                </a:solidFill>
                <a:latin typeface="Albert Sans"/>
                <a:ea typeface="Albert Sans"/>
                <a:cs typeface="Albert Sans"/>
                <a:sym typeface="Albert Sans"/>
              </a:rPr>
              <a:t>Compose screen</a:t>
            </a:r>
            <a:endParaRPr i="1" sz="1000">
              <a:solidFill>
                <a:schemeClr val="dk1"/>
              </a:solidFill>
              <a:latin typeface="Albert Sans"/>
              <a:ea typeface="Albert Sans"/>
              <a:cs typeface="Albert Sans"/>
              <a:sym typeface="Albert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98"/>
          <p:cNvSpPr txBox="1"/>
          <p:nvPr>
            <p:ph type="title"/>
          </p:nvPr>
        </p:nvSpPr>
        <p:spPr>
          <a:xfrm>
            <a:off x="715100" y="3874725"/>
            <a:ext cx="7708800" cy="101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200"/>
              <a:t>major design change #3</a:t>
            </a:r>
            <a:endParaRPr sz="4200"/>
          </a:p>
        </p:txBody>
      </p:sp>
      <p:sp>
        <p:nvSpPr>
          <p:cNvPr id="618" name="Google Shape;618;p98"/>
          <p:cNvSpPr txBox="1"/>
          <p:nvPr>
            <p:ph idx="4294967295" type="title"/>
          </p:nvPr>
        </p:nvSpPr>
        <p:spPr>
          <a:xfrm>
            <a:off x="715100" y="3403950"/>
            <a:ext cx="7708800" cy="8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solidFill>
                  <a:schemeClr val="lt2"/>
                </a:solidFill>
              </a:rPr>
              <a:t>redesigning homepage</a:t>
            </a:r>
            <a:endParaRPr sz="3200">
              <a:solidFill>
                <a:schemeClr val="lt2"/>
              </a:solidFill>
            </a:endParaRPr>
          </a:p>
        </p:txBody>
      </p:sp>
      <p:sp>
        <p:nvSpPr>
          <p:cNvPr id="619" name="Google Shape;619;p98"/>
          <p:cNvSpPr txBox="1"/>
          <p:nvPr>
            <p:ph idx="4294967295" type="subTitle"/>
          </p:nvPr>
        </p:nvSpPr>
        <p:spPr>
          <a:xfrm>
            <a:off x="719975" y="770350"/>
            <a:ext cx="5856300" cy="239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t>Original design featured a homepage with both the user’s personal feed of photo-song pairings and a feed of friends’ posts</a:t>
            </a:r>
            <a:endParaRPr sz="1400"/>
          </a:p>
          <a:p>
            <a:pPr indent="0" lvl="0" marL="0" rtl="0" algn="l">
              <a:spcBef>
                <a:spcPts val="0"/>
              </a:spcBef>
              <a:spcAft>
                <a:spcPts val="0"/>
              </a:spcAft>
              <a:buNone/>
            </a:pPr>
            <a:r>
              <a:t/>
            </a:r>
            <a:endParaRPr/>
          </a:p>
          <a:p>
            <a:pPr indent="0" lvl="0" marL="0" rtl="0" algn="l">
              <a:spcBef>
                <a:spcPts val="0"/>
              </a:spcBef>
              <a:spcAft>
                <a:spcPts val="0"/>
              </a:spcAft>
              <a:buNone/>
            </a:pPr>
            <a:r>
              <a:rPr b="1" lang="en" sz="1300">
                <a:solidFill>
                  <a:schemeClr val="accent1"/>
                </a:solidFill>
              </a:rPr>
              <a:t>Issues with the original design:</a:t>
            </a:r>
            <a:endParaRPr b="1" sz="1300">
              <a:solidFill>
                <a:schemeClr val="accent1"/>
              </a:solidFill>
            </a:endParaRPr>
          </a:p>
          <a:p>
            <a:pPr indent="0" lvl="0" marL="0" rtl="0" algn="l">
              <a:spcBef>
                <a:spcPts val="0"/>
              </a:spcBef>
              <a:spcAft>
                <a:spcPts val="0"/>
              </a:spcAft>
              <a:buNone/>
            </a:pPr>
            <a:r>
              <a:t/>
            </a:r>
            <a:endParaRPr b="1" sz="600">
              <a:solidFill>
                <a:schemeClr val="accent1"/>
              </a:solidFill>
            </a:endParaRPr>
          </a:p>
          <a:p>
            <a:pPr indent="-311150" lvl="0" marL="457200" rtl="0" algn="l">
              <a:spcBef>
                <a:spcPts val="0"/>
              </a:spcBef>
              <a:spcAft>
                <a:spcPts val="0"/>
              </a:spcAft>
              <a:buClr>
                <a:srgbClr val="000000"/>
              </a:buClr>
              <a:buSzPts val="1300"/>
              <a:buAutoNum type="arabicPeriod"/>
            </a:pPr>
            <a:r>
              <a:rPr b="1" lang="en" sz="1300">
                <a:solidFill>
                  <a:srgbClr val="000000"/>
                </a:solidFill>
              </a:rPr>
              <a:t>Prototype-testers</a:t>
            </a:r>
            <a:r>
              <a:rPr lang="en" sz="1300">
                <a:solidFill>
                  <a:srgbClr val="000000"/>
                </a:solidFill>
              </a:rPr>
              <a:t> </a:t>
            </a:r>
            <a:r>
              <a:rPr b="1" lang="en" sz="1300">
                <a:solidFill>
                  <a:srgbClr val="000000"/>
                </a:solidFill>
              </a:rPr>
              <a:t>had difficulty identifying icons as photo/song pairings</a:t>
            </a:r>
            <a:r>
              <a:rPr lang="en" sz="1300">
                <a:solidFill>
                  <a:srgbClr val="000000"/>
                </a:solidFill>
              </a:rPr>
              <a:t> due to small size and clutter</a:t>
            </a:r>
            <a:endParaRPr sz="1300">
              <a:solidFill>
                <a:srgbClr val="000000"/>
              </a:solidFill>
            </a:endParaRPr>
          </a:p>
          <a:p>
            <a:pPr indent="-311150" lvl="0" marL="457200" rtl="0" algn="l">
              <a:spcBef>
                <a:spcPts val="0"/>
              </a:spcBef>
              <a:spcAft>
                <a:spcPts val="0"/>
              </a:spcAft>
              <a:buClr>
                <a:srgbClr val="000000"/>
              </a:buClr>
              <a:buSzPts val="1300"/>
              <a:buAutoNum type="arabicPeriod"/>
            </a:pPr>
            <a:r>
              <a:rPr b="1" lang="en" sz="1300">
                <a:solidFill>
                  <a:srgbClr val="000000"/>
                </a:solidFill>
              </a:rPr>
              <a:t>Reflection on previously created photo-song pairings was impeded </a:t>
            </a:r>
            <a:r>
              <a:rPr lang="en" sz="1300">
                <a:solidFill>
                  <a:srgbClr val="000000"/>
                </a:solidFill>
              </a:rPr>
              <a:t>by the wealth of (potentially distracting) content all on one screen</a:t>
            </a:r>
            <a:endParaRPr sz="1300">
              <a:solidFill>
                <a:srgbClr val="000000"/>
              </a:solidFill>
            </a:endParaRPr>
          </a:p>
          <a:p>
            <a:pPr indent="-311150" lvl="0" marL="457200" rtl="0" algn="l">
              <a:spcBef>
                <a:spcPts val="0"/>
              </a:spcBef>
              <a:spcAft>
                <a:spcPts val="0"/>
              </a:spcAft>
              <a:buClr>
                <a:srgbClr val="000000"/>
              </a:buClr>
              <a:buSzPts val="1300"/>
              <a:buAutoNum type="arabicPeriod"/>
            </a:pPr>
            <a:r>
              <a:rPr b="1" lang="en" sz="1300">
                <a:solidFill>
                  <a:srgbClr val="000000"/>
                </a:solidFill>
              </a:rPr>
              <a:t>Horizontal scrolling </a:t>
            </a:r>
            <a:r>
              <a:rPr lang="en" sz="1300">
                <a:solidFill>
                  <a:srgbClr val="000000"/>
                </a:solidFill>
              </a:rPr>
              <a:t>on the two feeds </a:t>
            </a:r>
            <a:r>
              <a:rPr b="1" lang="en" sz="1300">
                <a:solidFill>
                  <a:srgbClr val="000000"/>
                </a:solidFill>
              </a:rPr>
              <a:t>was too unique</a:t>
            </a:r>
            <a:r>
              <a:rPr lang="en" sz="1300">
                <a:solidFill>
                  <a:srgbClr val="000000"/>
                </a:solidFill>
              </a:rPr>
              <a:t> for users to quickly understand, leading to less interaction with the homepage</a:t>
            </a:r>
            <a:endParaRPr sz="1300"/>
          </a:p>
        </p:txBody>
      </p:sp>
      <p:sp>
        <p:nvSpPr>
          <p:cNvPr id="620" name="Google Shape;620;p98"/>
          <p:cNvSpPr txBox="1"/>
          <p:nvPr/>
        </p:nvSpPr>
        <p:spPr>
          <a:xfrm>
            <a:off x="6780225" y="3284950"/>
            <a:ext cx="1695000" cy="28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200">
                <a:solidFill>
                  <a:schemeClr val="dk1"/>
                </a:solidFill>
                <a:latin typeface="Albert Sans"/>
                <a:ea typeface="Albert Sans"/>
                <a:cs typeface="Albert Sans"/>
                <a:sym typeface="Albert Sans"/>
              </a:rPr>
              <a:t>original homepage</a:t>
            </a:r>
            <a:endParaRPr i="1" sz="1200">
              <a:solidFill>
                <a:schemeClr val="dk1"/>
              </a:solidFill>
              <a:latin typeface="Albert Sans"/>
              <a:ea typeface="Albert Sans"/>
              <a:cs typeface="Albert Sans"/>
              <a:sym typeface="Albert Sans"/>
            </a:endParaRPr>
          </a:p>
        </p:txBody>
      </p:sp>
      <p:pic>
        <p:nvPicPr>
          <p:cNvPr id="621" name="Google Shape;621;p98"/>
          <p:cNvPicPr preferRelativeResize="0"/>
          <p:nvPr/>
        </p:nvPicPr>
        <p:blipFill>
          <a:blip r:embed="rId3">
            <a:alphaModFix/>
          </a:blip>
          <a:stretch>
            <a:fillRect/>
          </a:stretch>
        </p:blipFill>
        <p:spPr>
          <a:xfrm>
            <a:off x="7078862" y="895725"/>
            <a:ext cx="1097725" cy="232187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99"/>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redesign of the homepage </a:t>
            </a:r>
            <a:endParaRPr/>
          </a:p>
        </p:txBody>
      </p:sp>
      <p:sp>
        <p:nvSpPr>
          <p:cNvPr id="627" name="Google Shape;627;p99"/>
          <p:cNvSpPr txBox="1"/>
          <p:nvPr/>
        </p:nvSpPr>
        <p:spPr>
          <a:xfrm>
            <a:off x="715100" y="1550100"/>
            <a:ext cx="5696400" cy="31002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SzPts val="1500"/>
              <a:buFont typeface="Albert Sans"/>
              <a:buChar char="●"/>
            </a:pPr>
            <a:r>
              <a:rPr b="1" lang="en" sz="1500">
                <a:latin typeface="Albert Sans"/>
                <a:ea typeface="Albert Sans"/>
                <a:cs typeface="Albert Sans"/>
                <a:sym typeface="Albert Sans"/>
              </a:rPr>
              <a:t>Removed the musical staff design </a:t>
            </a:r>
            <a:r>
              <a:rPr lang="en" sz="1500">
                <a:latin typeface="Albert Sans"/>
                <a:ea typeface="Albert Sans"/>
                <a:cs typeface="Albert Sans"/>
                <a:sym typeface="Albert Sans"/>
              </a:rPr>
              <a:t>in favor of clarity and increased image size</a:t>
            </a:r>
            <a:endParaRPr sz="1500">
              <a:latin typeface="Albert Sans"/>
              <a:ea typeface="Albert Sans"/>
              <a:cs typeface="Albert Sans"/>
              <a:sym typeface="Albert Sans"/>
            </a:endParaRPr>
          </a:p>
          <a:p>
            <a:pPr indent="-323850" lvl="0" marL="457200" rtl="0" algn="l">
              <a:spcBef>
                <a:spcPts val="1000"/>
              </a:spcBef>
              <a:spcAft>
                <a:spcPts val="0"/>
              </a:spcAft>
              <a:buSzPts val="1500"/>
              <a:buFont typeface="Albert Sans"/>
              <a:buChar char="●"/>
            </a:pPr>
            <a:r>
              <a:rPr b="1" lang="en" sz="1500">
                <a:latin typeface="Albert Sans"/>
                <a:ea typeface="Albert Sans"/>
                <a:cs typeface="Albert Sans"/>
                <a:sym typeface="Albert Sans"/>
              </a:rPr>
              <a:t>Switched from </a:t>
            </a:r>
            <a:r>
              <a:rPr lang="en" sz="1500">
                <a:latin typeface="Albert Sans"/>
                <a:ea typeface="Albert Sans"/>
                <a:cs typeface="Albert Sans"/>
                <a:sym typeface="Albert Sans"/>
              </a:rPr>
              <a:t>a </a:t>
            </a:r>
            <a:r>
              <a:rPr b="1" lang="en" sz="1500">
                <a:latin typeface="Albert Sans"/>
                <a:ea typeface="Albert Sans"/>
                <a:cs typeface="Albert Sans"/>
                <a:sym typeface="Albert Sans"/>
              </a:rPr>
              <a:t>horizontal </a:t>
            </a:r>
            <a:r>
              <a:rPr lang="en" sz="1500">
                <a:latin typeface="Albert Sans"/>
                <a:ea typeface="Albert Sans"/>
                <a:cs typeface="Albert Sans"/>
                <a:sym typeface="Albert Sans"/>
              </a:rPr>
              <a:t>scrolling feed </a:t>
            </a:r>
            <a:r>
              <a:rPr b="1" lang="en" sz="1500">
                <a:latin typeface="Albert Sans"/>
                <a:ea typeface="Albert Sans"/>
                <a:cs typeface="Albert Sans"/>
                <a:sym typeface="Albert Sans"/>
              </a:rPr>
              <a:t>to </a:t>
            </a:r>
            <a:r>
              <a:rPr lang="en" sz="1500">
                <a:latin typeface="Albert Sans"/>
                <a:ea typeface="Albert Sans"/>
                <a:cs typeface="Albert Sans"/>
                <a:sym typeface="Albert Sans"/>
              </a:rPr>
              <a:t>a </a:t>
            </a:r>
            <a:r>
              <a:rPr b="1" lang="en" sz="1500">
                <a:latin typeface="Albert Sans"/>
                <a:ea typeface="Albert Sans"/>
                <a:cs typeface="Albert Sans"/>
                <a:sym typeface="Albert Sans"/>
              </a:rPr>
              <a:t>vertical scrolling</a:t>
            </a:r>
            <a:r>
              <a:rPr lang="en" sz="1500">
                <a:latin typeface="Albert Sans"/>
                <a:ea typeface="Albert Sans"/>
                <a:cs typeface="Albert Sans"/>
                <a:sym typeface="Albert Sans"/>
              </a:rPr>
              <a:t> feed</a:t>
            </a:r>
            <a:endParaRPr sz="1500">
              <a:latin typeface="Albert Sans"/>
              <a:ea typeface="Albert Sans"/>
              <a:cs typeface="Albert Sans"/>
              <a:sym typeface="Albert Sans"/>
            </a:endParaRPr>
          </a:p>
          <a:p>
            <a:pPr indent="-323850" lvl="0" marL="457200" rtl="0" algn="l">
              <a:spcBef>
                <a:spcPts val="1000"/>
              </a:spcBef>
              <a:spcAft>
                <a:spcPts val="0"/>
              </a:spcAft>
              <a:buSzPts val="1500"/>
              <a:buFont typeface="Albert Sans"/>
              <a:buChar char="●"/>
            </a:pPr>
            <a:r>
              <a:rPr b="1" lang="en" sz="1500">
                <a:latin typeface="Albert Sans"/>
                <a:ea typeface="Albert Sans"/>
                <a:cs typeface="Albert Sans"/>
                <a:sym typeface="Albert Sans"/>
              </a:rPr>
              <a:t>Moved the friends feed to a separate screen </a:t>
            </a:r>
            <a:r>
              <a:rPr lang="en" sz="1500">
                <a:latin typeface="Albert Sans"/>
                <a:ea typeface="Albert Sans"/>
                <a:cs typeface="Albert Sans"/>
                <a:sym typeface="Albert Sans"/>
              </a:rPr>
              <a:t>to allow the main focus of the homepage to be on reflecting on </a:t>
            </a:r>
            <a:endParaRPr sz="1500">
              <a:latin typeface="Albert Sans"/>
              <a:ea typeface="Albert Sans"/>
              <a:cs typeface="Albert Sans"/>
              <a:sym typeface="Albert Sans"/>
            </a:endParaRPr>
          </a:p>
          <a:p>
            <a:pPr indent="-323850" lvl="0" marL="457200" rtl="0" algn="l">
              <a:spcBef>
                <a:spcPts val="1000"/>
              </a:spcBef>
              <a:spcAft>
                <a:spcPts val="1000"/>
              </a:spcAft>
              <a:buSzPts val="1500"/>
              <a:buFont typeface="Albert Sans"/>
              <a:buChar char="●"/>
            </a:pPr>
            <a:r>
              <a:rPr lang="en" sz="1500">
                <a:latin typeface="Albert Sans"/>
                <a:ea typeface="Albert Sans"/>
                <a:cs typeface="Albert Sans"/>
                <a:sym typeface="Albert Sans"/>
              </a:rPr>
              <a:t>Significantly </a:t>
            </a:r>
            <a:r>
              <a:rPr b="1" lang="en" sz="1500">
                <a:latin typeface="Albert Sans"/>
                <a:ea typeface="Albert Sans"/>
                <a:cs typeface="Albert Sans"/>
                <a:sym typeface="Albert Sans"/>
              </a:rPr>
              <a:t>increased the size of the photos</a:t>
            </a:r>
            <a:r>
              <a:rPr lang="en" sz="1500">
                <a:latin typeface="Albert Sans"/>
                <a:ea typeface="Albert Sans"/>
                <a:cs typeface="Albert Sans"/>
                <a:sym typeface="Albert Sans"/>
              </a:rPr>
              <a:t> and their associated CDs to allow users to better see the photos and be more likely to interact with them</a:t>
            </a:r>
            <a:endParaRPr sz="1500">
              <a:latin typeface="Albert Sans"/>
              <a:ea typeface="Albert Sans"/>
              <a:cs typeface="Albert Sans"/>
              <a:sym typeface="Albert Sans"/>
            </a:endParaRPr>
          </a:p>
        </p:txBody>
      </p:sp>
      <p:pic>
        <p:nvPicPr>
          <p:cNvPr id="628" name="Google Shape;628;p99"/>
          <p:cNvPicPr preferRelativeResize="0"/>
          <p:nvPr/>
        </p:nvPicPr>
        <p:blipFill>
          <a:blip r:embed="rId3">
            <a:alphaModFix/>
          </a:blip>
          <a:stretch>
            <a:fillRect/>
          </a:stretch>
        </p:blipFill>
        <p:spPr>
          <a:xfrm>
            <a:off x="6767601" y="1092550"/>
            <a:ext cx="1364625" cy="2958400"/>
          </a:xfrm>
          <a:prstGeom prst="rect">
            <a:avLst/>
          </a:prstGeom>
          <a:noFill/>
          <a:ln>
            <a:noFill/>
          </a:ln>
        </p:spPr>
      </p:pic>
      <p:sp>
        <p:nvSpPr>
          <p:cNvPr id="629" name="Google Shape;629;p99"/>
          <p:cNvSpPr txBox="1"/>
          <p:nvPr/>
        </p:nvSpPr>
        <p:spPr>
          <a:xfrm>
            <a:off x="6602413" y="4211375"/>
            <a:ext cx="1695000" cy="28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200">
                <a:solidFill>
                  <a:schemeClr val="dk1"/>
                </a:solidFill>
                <a:latin typeface="Albert Sans"/>
                <a:ea typeface="Albert Sans"/>
                <a:cs typeface="Albert Sans"/>
                <a:sym typeface="Albert Sans"/>
              </a:rPr>
              <a:t>revised</a:t>
            </a:r>
            <a:r>
              <a:rPr i="1" lang="en" sz="1200">
                <a:solidFill>
                  <a:schemeClr val="dk1"/>
                </a:solidFill>
                <a:latin typeface="Albert Sans"/>
                <a:ea typeface="Albert Sans"/>
                <a:cs typeface="Albert Sans"/>
                <a:sym typeface="Albert Sans"/>
              </a:rPr>
              <a:t> homepage</a:t>
            </a:r>
            <a:endParaRPr i="1" sz="1200">
              <a:solidFill>
                <a:schemeClr val="dk1"/>
              </a:solidFill>
              <a:latin typeface="Albert Sans"/>
              <a:ea typeface="Albert Sans"/>
              <a:cs typeface="Albert Sans"/>
              <a:sym typeface="Albert Sans"/>
            </a:endParaRPr>
          </a:p>
        </p:txBody>
      </p:sp>
      <p:sp>
        <p:nvSpPr>
          <p:cNvPr id="630" name="Google Shape;630;p99"/>
          <p:cNvSpPr txBox="1"/>
          <p:nvPr/>
        </p:nvSpPr>
        <p:spPr>
          <a:xfrm>
            <a:off x="699100" y="1033400"/>
            <a:ext cx="3088500" cy="32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600">
                <a:solidFill>
                  <a:schemeClr val="lt2"/>
                </a:solidFill>
                <a:latin typeface="Albert Sans"/>
                <a:ea typeface="Albert Sans"/>
                <a:cs typeface="Albert Sans"/>
                <a:sym typeface="Albert Sans"/>
              </a:rPr>
              <a:t>aka the ‘reflect’ page</a:t>
            </a:r>
            <a:endParaRPr i="1" sz="1600">
              <a:solidFill>
                <a:schemeClr val="lt2"/>
              </a:solidFill>
              <a:latin typeface="Albert Sans"/>
              <a:ea typeface="Albert Sans"/>
              <a:cs typeface="Albert Sans"/>
              <a:sym typeface="Albert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100"/>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
            </a:r>
            <a:r>
              <a:rPr lang="en"/>
              <a:t>ed-fi flows</a:t>
            </a:r>
            <a:endParaRPr/>
          </a:p>
        </p:txBody>
      </p:sp>
      <p:sp>
        <p:nvSpPr>
          <p:cNvPr id="636" name="Google Shape;636;p100"/>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06</a:t>
            </a:r>
            <a:endParaRPr/>
          </a:p>
        </p:txBody>
      </p:sp>
      <p:cxnSp>
        <p:nvCxnSpPr>
          <p:cNvPr id="637" name="Google Shape;637;p100">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101"/>
          <p:cNvSpPr txBox="1"/>
          <p:nvPr>
            <p:ph type="title"/>
          </p:nvPr>
        </p:nvSpPr>
        <p:spPr>
          <a:xfrm>
            <a:off x="715100" y="4151550"/>
            <a:ext cx="54081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simple task </a:t>
            </a:r>
            <a:r>
              <a:rPr lang="en" sz="4800"/>
              <a:t>flow</a:t>
            </a:r>
            <a:endParaRPr sz="4800"/>
          </a:p>
        </p:txBody>
      </p:sp>
      <p:sp>
        <p:nvSpPr>
          <p:cNvPr id="643" name="Google Shape;643;p101"/>
          <p:cNvSpPr txBox="1"/>
          <p:nvPr>
            <p:ph idx="1" type="subTitle"/>
          </p:nvPr>
        </p:nvSpPr>
        <p:spPr>
          <a:xfrm>
            <a:off x="715100" y="3819875"/>
            <a:ext cx="4487100" cy="9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pair songs to photos</a:t>
            </a:r>
            <a:endParaRPr sz="2200"/>
          </a:p>
        </p:txBody>
      </p:sp>
      <p:pic>
        <p:nvPicPr>
          <p:cNvPr id="644" name="Google Shape;644;p101"/>
          <p:cNvPicPr preferRelativeResize="0"/>
          <p:nvPr/>
        </p:nvPicPr>
        <p:blipFill>
          <a:blip r:embed="rId3">
            <a:alphaModFix/>
          </a:blip>
          <a:stretch>
            <a:fillRect/>
          </a:stretch>
        </p:blipFill>
        <p:spPr>
          <a:xfrm>
            <a:off x="2559562" y="272850"/>
            <a:ext cx="1242000" cy="2692563"/>
          </a:xfrm>
          <a:prstGeom prst="rect">
            <a:avLst/>
          </a:prstGeom>
          <a:noFill/>
          <a:ln>
            <a:noFill/>
          </a:ln>
          <a:effectLst>
            <a:outerShdw blurRad="57150" rotWithShape="0" algn="bl" dir="5400000" dist="19050">
              <a:srgbClr val="000000">
                <a:alpha val="50000"/>
              </a:srgbClr>
            </a:outerShdw>
          </a:effectLst>
        </p:spPr>
      </p:pic>
      <p:pic>
        <p:nvPicPr>
          <p:cNvPr id="645" name="Google Shape;645;p101"/>
          <p:cNvPicPr preferRelativeResize="0"/>
          <p:nvPr/>
        </p:nvPicPr>
        <p:blipFill>
          <a:blip r:embed="rId4">
            <a:alphaModFix/>
          </a:blip>
          <a:stretch>
            <a:fillRect/>
          </a:stretch>
        </p:blipFill>
        <p:spPr>
          <a:xfrm>
            <a:off x="5741100" y="272900"/>
            <a:ext cx="1241950" cy="2692454"/>
          </a:xfrm>
          <a:prstGeom prst="rect">
            <a:avLst/>
          </a:prstGeom>
          <a:noFill/>
          <a:ln>
            <a:noFill/>
          </a:ln>
          <a:effectLst>
            <a:outerShdw blurRad="57150" rotWithShape="0" algn="bl" dir="5400000" dist="19050">
              <a:srgbClr val="000000">
                <a:alpha val="50000"/>
              </a:srgbClr>
            </a:outerShdw>
          </a:effectLst>
        </p:spPr>
      </p:pic>
      <p:pic>
        <p:nvPicPr>
          <p:cNvPr id="646" name="Google Shape;646;p101"/>
          <p:cNvPicPr preferRelativeResize="0"/>
          <p:nvPr/>
        </p:nvPicPr>
        <p:blipFill>
          <a:blip r:embed="rId5">
            <a:alphaModFix/>
          </a:blip>
          <a:stretch>
            <a:fillRect/>
          </a:stretch>
        </p:blipFill>
        <p:spPr>
          <a:xfrm>
            <a:off x="4125624" y="272851"/>
            <a:ext cx="1242000" cy="2692563"/>
          </a:xfrm>
          <a:prstGeom prst="rect">
            <a:avLst/>
          </a:prstGeom>
          <a:noFill/>
          <a:ln>
            <a:noFill/>
          </a:ln>
          <a:effectLst>
            <a:outerShdw blurRad="57150" rotWithShape="0" algn="bl" dir="5400000" dist="19050">
              <a:srgbClr val="000000">
                <a:alpha val="50000"/>
              </a:srgbClr>
            </a:outerShdw>
          </a:effectLst>
        </p:spPr>
      </p:pic>
      <p:pic>
        <p:nvPicPr>
          <p:cNvPr id="647" name="Google Shape;647;p101"/>
          <p:cNvPicPr preferRelativeResize="0"/>
          <p:nvPr/>
        </p:nvPicPr>
        <p:blipFill>
          <a:blip r:embed="rId6">
            <a:alphaModFix/>
          </a:blip>
          <a:stretch>
            <a:fillRect/>
          </a:stretch>
        </p:blipFill>
        <p:spPr>
          <a:xfrm>
            <a:off x="993551" y="272851"/>
            <a:ext cx="1241950" cy="2692450"/>
          </a:xfrm>
          <a:prstGeom prst="rect">
            <a:avLst/>
          </a:prstGeom>
          <a:noFill/>
          <a:ln>
            <a:noFill/>
          </a:ln>
          <a:effectLst>
            <a:outerShdw blurRad="57150" rotWithShape="0" algn="bl" dir="5400000" dist="19050">
              <a:srgbClr val="000000">
                <a:alpha val="50000"/>
              </a:srgbClr>
            </a:outerShdw>
          </a:effectLst>
        </p:spPr>
      </p:pic>
      <p:pic>
        <p:nvPicPr>
          <p:cNvPr id="648" name="Google Shape;648;p101"/>
          <p:cNvPicPr preferRelativeResize="0"/>
          <p:nvPr/>
        </p:nvPicPr>
        <p:blipFill>
          <a:blip r:embed="rId7">
            <a:alphaModFix/>
          </a:blip>
          <a:stretch>
            <a:fillRect/>
          </a:stretch>
        </p:blipFill>
        <p:spPr>
          <a:xfrm>
            <a:off x="7356525" y="272813"/>
            <a:ext cx="1242000" cy="2692535"/>
          </a:xfrm>
          <a:prstGeom prst="rect">
            <a:avLst/>
          </a:prstGeom>
          <a:noFill/>
          <a:ln>
            <a:noFill/>
          </a:ln>
          <a:effectLst>
            <a:outerShdw blurRad="57150" rotWithShape="0" algn="bl" dir="5400000" dist="19050">
              <a:srgbClr val="000000">
                <a:alpha val="50000"/>
              </a:srgbClr>
            </a:outerShdw>
          </a:effectLst>
        </p:spPr>
      </p:pic>
      <p:sp>
        <p:nvSpPr>
          <p:cNvPr id="649" name="Google Shape;649;p101"/>
          <p:cNvSpPr txBox="1"/>
          <p:nvPr/>
        </p:nvSpPr>
        <p:spPr>
          <a:xfrm>
            <a:off x="889725" y="2965425"/>
            <a:ext cx="14385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00">
                <a:solidFill>
                  <a:schemeClr val="dk1"/>
                </a:solidFill>
                <a:latin typeface="Albert Sans"/>
                <a:ea typeface="Albert Sans"/>
                <a:cs typeface="Albert Sans"/>
                <a:sym typeface="Albert Sans"/>
              </a:rPr>
              <a:t>Select a photo: </a:t>
            </a:r>
            <a:r>
              <a:rPr lang="en" sz="600">
                <a:solidFill>
                  <a:schemeClr val="dk1"/>
                </a:solidFill>
                <a:latin typeface="Albert Sans"/>
                <a:ea typeface="Albert Sans"/>
                <a:cs typeface="Albert Sans"/>
                <a:sym typeface="Albert Sans"/>
              </a:rPr>
              <a:t>Left photo button opens photo library where you can choose new photo. Regenerate button loads a new random photo from library. Compose takes current picture and moves to next screen.</a:t>
            </a:r>
            <a:endParaRPr sz="600">
              <a:solidFill>
                <a:schemeClr val="dk1"/>
              </a:solidFill>
              <a:latin typeface="Albert Sans"/>
              <a:ea typeface="Albert Sans"/>
              <a:cs typeface="Albert Sans"/>
              <a:sym typeface="Albert Sans"/>
            </a:endParaRPr>
          </a:p>
        </p:txBody>
      </p:sp>
      <p:sp>
        <p:nvSpPr>
          <p:cNvPr id="650" name="Google Shape;650;p101"/>
          <p:cNvSpPr txBox="1"/>
          <p:nvPr/>
        </p:nvSpPr>
        <p:spPr>
          <a:xfrm>
            <a:off x="2461300" y="2965425"/>
            <a:ext cx="14385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00">
                <a:solidFill>
                  <a:schemeClr val="dk1"/>
                </a:solidFill>
                <a:latin typeface="Albert Sans"/>
                <a:ea typeface="Albert Sans"/>
                <a:cs typeface="Albert Sans"/>
                <a:sym typeface="Albert Sans"/>
              </a:rPr>
              <a:t>Select a song: </a:t>
            </a:r>
            <a:r>
              <a:rPr lang="en" sz="600">
                <a:solidFill>
                  <a:schemeClr val="dk1"/>
                </a:solidFill>
                <a:latin typeface="Albert Sans"/>
                <a:ea typeface="Albert Sans"/>
                <a:cs typeface="Albert Sans"/>
                <a:sym typeface="Albert Sans"/>
              </a:rPr>
              <a:t>Top songs fetched from Spotify are displayed in </a:t>
            </a:r>
            <a:r>
              <a:rPr lang="en" sz="600">
                <a:solidFill>
                  <a:schemeClr val="dk1"/>
                </a:solidFill>
                <a:latin typeface="Albert Sans"/>
                <a:ea typeface="Albert Sans"/>
                <a:cs typeface="Albert Sans"/>
                <a:sym typeface="Albert Sans"/>
              </a:rPr>
              <a:t>horizontal</a:t>
            </a:r>
            <a:r>
              <a:rPr lang="en" sz="600">
                <a:solidFill>
                  <a:schemeClr val="dk1"/>
                </a:solidFill>
                <a:latin typeface="Albert Sans"/>
                <a:ea typeface="Albert Sans"/>
                <a:cs typeface="Albert Sans"/>
                <a:sym typeface="Albert Sans"/>
              </a:rPr>
              <a:t> scroll. User can search for a song to pair as well. Navigate to next screen by tapping on a song.</a:t>
            </a:r>
            <a:endParaRPr sz="600">
              <a:solidFill>
                <a:schemeClr val="dk1"/>
              </a:solidFill>
              <a:latin typeface="Albert Sans"/>
              <a:ea typeface="Albert Sans"/>
              <a:cs typeface="Albert Sans"/>
              <a:sym typeface="Albert Sans"/>
            </a:endParaRPr>
          </a:p>
        </p:txBody>
      </p:sp>
      <p:sp>
        <p:nvSpPr>
          <p:cNvPr id="651" name="Google Shape;651;p101"/>
          <p:cNvSpPr txBox="1"/>
          <p:nvPr/>
        </p:nvSpPr>
        <p:spPr>
          <a:xfrm>
            <a:off x="3965900" y="2965425"/>
            <a:ext cx="1438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00">
                <a:solidFill>
                  <a:schemeClr val="dk1"/>
                </a:solidFill>
                <a:latin typeface="Albert Sans"/>
                <a:ea typeface="Albert Sans"/>
                <a:cs typeface="Albert Sans"/>
                <a:sym typeface="Albert Sans"/>
              </a:rPr>
              <a:t>Add a Description: </a:t>
            </a:r>
            <a:r>
              <a:rPr lang="en" sz="600">
                <a:solidFill>
                  <a:schemeClr val="dk1"/>
                </a:solidFill>
                <a:latin typeface="Albert Sans"/>
                <a:ea typeface="Albert Sans"/>
                <a:cs typeface="Albert Sans"/>
                <a:sym typeface="Albert Sans"/>
              </a:rPr>
              <a:t>Tap on text input to write a </a:t>
            </a:r>
            <a:r>
              <a:rPr lang="en" sz="600">
                <a:solidFill>
                  <a:schemeClr val="dk1"/>
                </a:solidFill>
                <a:latin typeface="Albert Sans"/>
                <a:ea typeface="Albert Sans"/>
                <a:cs typeface="Albert Sans"/>
                <a:sym typeface="Albert Sans"/>
              </a:rPr>
              <a:t>description.</a:t>
            </a:r>
            <a:endParaRPr sz="600">
              <a:solidFill>
                <a:schemeClr val="dk1"/>
              </a:solidFill>
              <a:latin typeface="Albert Sans"/>
              <a:ea typeface="Albert Sans"/>
              <a:cs typeface="Albert Sans"/>
              <a:sym typeface="Albert Sans"/>
            </a:endParaRPr>
          </a:p>
        </p:txBody>
      </p:sp>
      <p:sp>
        <p:nvSpPr>
          <p:cNvPr id="652" name="Google Shape;652;p101"/>
          <p:cNvSpPr txBox="1"/>
          <p:nvPr/>
        </p:nvSpPr>
        <p:spPr>
          <a:xfrm>
            <a:off x="5642825" y="3021200"/>
            <a:ext cx="14385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00">
                <a:solidFill>
                  <a:schemeClr val="dk1"/>
                </a:solidFill>
                <a:latin typeface="Albert Sans"/>
                <a:ea typeface="Albert Sans"/>
                <a:cs typeface="Albert Sans"/>
                <a:sym typeface="Albert Sans"/>
              </a:rPr>
              <a:t>Toggle </a:t>
            </a:r>
            <a:r>
              <a:rPr b="1" lang="en" sz="600">
                <a:solidFill>
                  <a:schemeClr val="dk1"/>
                </a:solidFill>
                <a:latin typeface="Albert Sans"/>
                <a:ea typeface="Albert Sans"/>
                <a:cs typeface="Albert Sans"/>
                <a:sym typeface="Albert Sans"/>
              </a:rPr>
              <a:t>Visibility / Share</a:t>
            </a:r>
            <a:r>
              <a:rPr b="1" lang="en" sz="600">
                <a:solidFill>
                  <a:schemeClr val="dk1"/>
                </a:solidFill>
                <a:latin typeface="Albert Sans"/>
                <a:ea typeface="Albert Sans"/>
                <a:cs typeface="Albert Sans"/>
                <a:sym typeface="Albert Sans"/>
              </a:rPr>
              <a:t>: </a:t>
            </a:r>
            <a:r>
              <a:rPr lang="en" sz="600">
                <a:solidFill>
                  <a:schemeClr val="dk1"/>
                </a:solidFill>
                <a:latin typeface="Albert Sans"/>
                <a:ea typeface="Albert Sans"/>
                <a:cs typeface="Albert Sans"/>
                <a:sym typeface="Albert Sans"/>
              </a:rPr>
              <a:t>Toggle between private and </a:t>
            </a:r>
            <a:r>
              <a:rPr lang="en" sz="600">
                <a:solidFill>
                  <a:schemeClr val="dk1"/>
                </a:solidFill>
                <a:latin typeface="Albert Sans"/>
                <a:ea typeface="Albert Sans"/>
                <a:cs typeface="Albert Sans"/>
                <a:sym typeface="Albert Sans"/>
              </a:rPr>
              <a:t>public</a:t>
            </a:r>
            <a:r>
              <a:rPr lang="en" sz="600">
                <a:solidFill>
                  <a:schemeClr val="dk1"/>
                </a:solidFill>
                <a:latin typeface="Albert Sans"/>
                <a:ea typeface="Albert Sans"/>
                <a:cs typeface="Albert Sans"/>
                <a:sym typeface="Albert Sans"/>
              </a:rPr>
              <a:t> visibility. Hit done to share.</a:t>
            </a:r>
            <a:endParaRPr sz="600">
              <a:solidFill>
                <a:schemeClr val="dk1"/>
              </a:solidFill>
              <a:latin typeface="Albert Sans"/>
              <a:ea typeface="Albert Sans"/>
              <a:cs typeface="Albert Sans"/>
              <a:sym typeface="Albert Sans"/>
            </a:endParaRPr>
          </a:p>
        </p:txBody>
      </p:sp>
      <p:sp>
        <p:nvSpPr>
          <p:cNvPr id="653" name="Google Shape;653;p101"/>
          <p:cNvSpPr txBox="1"/>
          <p:nvPr/>
        </p:nvSpPr>
        <p:spPr>
          <a:xfrm>
            <a:off x="7258275" y="3021200"/>
            <a:ext cx="14385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00">
                <a:solidFill>
                  <a:schemeClr val="dk1"/>
                </a:solidFill>
                <a:latin typeface="Albert Sans"/>
                <a:ea typeface="Albert Sans"/>
                <a:cs typeface="Albert Sans"/>
                <a:sym typeface="Albert Sans"/>
              </a:rPr>
              <a:t>Confirmation: </a:t>
            </a:r>
            <a:r>
              <a:rPr lang="en" sz="600">
                <a:solidFill>
                  <a:schemeClr val="dk1"/>
                </a:solidFill>
                <a:latin typeface="Albert Sans"/>
                <a:ea typeface="Albert Sans"/>
                <a:cs typeface="Albert Sans"/>
                <a:sym typeface="Albert Sans"/>
              </a:rPr>
              <a:t>Pairing is shown in user’s timeline on the profile section, </a:t>
            </a:r>
            <a:r>
              <a:rPr lang="en" sz="600">
                <a:solidFill>
                  <a:schemeClr val="dk1"/>
                </a:solidFill>
                <a:latin typeface="Albert Sans"/>
                <a:ea typeface="Albert Sans"/>
                <a:cs typeface="Albert Sans"/>
                <a:sym typeface="Albert Sans"/>
              </a:rPr>
              <a:t>confirming</a:t>
            </a:r>
            <a:r>
              <a:rPr lang="en" sz="600">
                <a:solidFill>
                  <a:schemeClr val="dk1"/>
                </a:solidFill>
                <a:latin typeface="Albert Sans"/>
                <a:ea typeface="Albert Sans"/>
                <a:cs typeface="Albert Sans"/>
                <a:sym typeface="Albert Sans"/>
              </a:rPr>
              <a:t> that the post has been created and shared.</a:t>
            </a:r>
            <a:endParaRPr sz="600">
              <a:solidFill>
                <a:schemeClr val="dk1"/>
              </a:solidFill>
              <a:latin typeface="Albert Sans"/>
              <a:ea typeface="Albert Sans"/>
              <a:cs typeface="Albert Sans"/>
              <a:sym typeface="Albert Sans"/>
            </a:endParaRPr>
          </a:p>
        </p:txBody>
      </p:sp>
      <p:cxnSp>
        <p:nvCxnSpPr>
          <p:cNvPr id="654" name="Google Shape;654;p101"/>
          <p:cNvCxnSpPr>
            <a:endCxn id="644" idx="1"/>
          </p:cNvCxnSpPr>
          <p:nvPr/>
        </p:nvCxnSpPr>
        <p:spPr>
          <a:xfrm flipH="1" rot="10800000">
            <a:off x="1932262" y="1619131"/>
            <a:ext cx="627300" cy="722700"/>
          </a:xfrm>
          <a:prstGeom prst="straightConnector1">
            <a:avLst/>
          </a:prstGeom>
          <a:noFill/>
          <a:ln cap="flat" cmpd="sng" w="19050">
            <a:solidFill>
              <a:schemeClr val="accent1"/>
            </a:solidFill>
            <a:prstDash val="solid"/>
            <a:round/>
            <a:headEnd len="med" w="med" type="none"/>
            <a:tailEnd len="med" w="med" type="triangle"/>
          </a:ln>
        </p:spPr>
      </p:cxnSp>
      <p:cxnSp>
        <p:nvCxnSpPr>
          <p:cNvPr id="655" name="Google Shape;655;p101"/>
          <p:cNvCxnSpPr>
            <a:endCxn id="646" idx="1"/>
          </p:cNvCxnSpPr>
          <p:nvPr/>
        </p:nvCxnSpPr>
        <p:spPr>
          <a:xfrm flipH="1" rot="10800000">
            <a:off x="3801624" y="1619132"/>
            <a:ext cx="324000" cy="722700"/>
          </a:xfrm>
          <a:prstGeom prst="straightConnector1">
            <a:avLst/>
          </a:prstGeom>
          <a:noFill/>
          <a:ln cap="flat" cmpd="sng" w="19050">
            <a:solidFill>
              <a:schemeClr val="accent1"/>
            </a:solidFill>
            <a:prstDash val="solid"/>
            <a:round/>
            <a:headEnd len="med" w="med" type="none"/>
            <a:tailEnd len="med" w="med" type="triangle"/>
          </a:ln>
        </p:spPr>
      </p:cxnSp>
      <p:cxnSp>
        <p:nvCxnSpPr>
          <p:cNvPr id="656" name="Google Shape;656;p101"/>
          <p:cNvCxnSpPr>
            <a:endCxn id="645" idx="1"/>
          </p:cNvCxnSpPr>
          <p:nvPr/>
        </p:nvCxnSpPr>
        <p:spPr>
          <a:xfrm flipH="1" rot="10800000">
            <a:off x="4740300" y="1619127"/>
            <a:ext cx="1000800" cy="330600"/>
          </a:xfrm>
          <a:prstGeom prst="straightConnector1">
            <a:avLst/>
          </a:prstGeom>
          <a:noFill/>
          <a:ln cap="flat" cmpd="sng" w="19050">
            <a:solidFill>
              <a:schemeClr val="accent1"/>
            </a:solidFill>
            <a:prstDash val="solid"/>
            <a:round/>
            <a:headEnd len="med" w="med" type="none"/>
            <a:tailEnd len="med" w="med" type="triangle"/>
          </a:ln>
        </p:spPr>
      </p:cxnSp>
      <p:cxnSp>
        <p:nvCxnSpPr>
          <p:cNvPr id="657" name="Google Shape;657;p101"/>
          <p:cNvCxnSpPr>
            <a:endCxn id="648" idx="1"/>
          </p:cNvCxnSpPr>
          <p:nvPr/>
        </p:nvCxnSpPr>
        <p:spPr>
          <a:xfrm flipH="1" rot="10800000">
            <a:off x="5048925" y="1619080"/>
            <a:ext cx="2307600" cy="905100"/>
          </a:xfrm>
          <a:prstGeom prst="straightConnector1">
            <a:avLst/>
          </a:prstGeom>
          <a:noFill/>
          <a:ln cap="flat" cmpd="sng" w="19050">
            <a:solidFill>
              <a:schemeClr val="accent1"/>
            </a:solidFill>
            <a:prstDash val="solid"/>
            <a:round/>
            <a:headEnd len="med" w="med" type="none"/>
            <a:tailEnd len="med" w="med" type="triangle"/>
          </a:ln>
        </p:spPr>
      </p:cxnSp>
      <p:cxnSp>
        <p:nvCxnSpPr>
          <p:cNvPr id="658" name="Google Shape;658;p101"/>
          <p:cNvCxnSpPr/>
          <p:nvPr/>
        </p:nvCxnSpPr>
        <p:spPr>
          <a:xfrm flipH="1" rot="10800000">
            <a:off x="6631125" y="1751680"/>
            <a:ext cx="722400" cy="772500"/>
          </a:xfrm>
          <a:prstGeom prst="straightConnector1">
            <a:avLst/>
          </a:prstGeom>
          <a:noFill/>
          <a:ln cap="flat" cmpd="sng" w="19050">
            <a:solidFill>
              <a:schemeClr val="accent1"/>
            </a:solidFill>
            <a:prstDash val="solid"/>
            <a:round/>
            <a:headEnd len="med" w="med" type="none"/>
            <a:tailEnd len="med" w="med" type="triangle"/>
          </a:ln>
        </p:spPr>
      </p:cxnSp>
      <p:cxnSp>
        <p:nvCxnSpPr>
          <p:cNvPr id="659" name="Google Shape;659;p101"/>
          <p:cNvCxnSpPr>
            <a:endCxn id="646" idx="3"/>
          </p:cNvCxnSpPr>
          <p:nvPr/>
        </p:nvCxnSpPr>
        <p:spPr>
          <a:xfrm flipH="1">
            <a:off x="5367624" y="543332"/>
            <a:ext cx="419700" cy="1075800"/>
          </a:xfrm>
          <a:prstGeom prst="straightConnector1">
            <a:avLst/>
          </a:prstGeom>
          <a:noFill/>
          <a:ln cap="flat" cmpd="sng" w="19050">
            <a:solidFill>
              <a:schemeClr val="accent1"/>
            </a:solidFill>
            <a:prstDash val="solid"/>
            <a:round/>
            <a:headEnd len="med" w="med" type="none"/>
            <a:tailEnd len="med" w="med" type="triangle"/>
          </a:ln>
        </p:spPr>
      </p:cxnSp>
      <p:cxnSp>
        <p:nvCxnSpPr>
          <p:cNvPr id="660" name="Google Shape;660;p101"/>
          <p:cNvCxnSpPr>
            <a:endCxn id="644" idx="3"/>
          </p:cNvCxnSpPr>
          <p:nvPr/>
        </p:nvCxnSpPr>
        <p:spPr>
          <a:xfrm flipH="1">
            <a:off x="3801562" y="597031"/>
            <a:ext cx="324000" cy="1022100"/>
          </a:xfrm>
          <a:prstGeom prst="straightConnector1">
            <a:avLst/>
          </a:prstGeom>
          <a:noFill/>
          <a:ln cap="flat" cmpd="sng" w="19050">
            <a:solidFill>
              <a:schemeClr val="accent1"/>
            </a:solidFill>
            <a:prstDash val="solid"/>
            <a:round/>
            <a:headEnd len="med" w="med" type="none"/>
            <a:tailEnd len="med" w="med" type="triangle"/>
          </a:ln>
        </p:spPr>
      </p:cxnSp>
      <p:cxnSp>
        <p:nvCxnSpPr>
          <p:cNvPr id="661" name="Google Shape;661;p101"/>
          <p:cNvCxnSpPr>
            <a:endCxn id="647" idx="3"/>
          </p:cNvCxnSpPr>
          <p:nvPr/>
        </p:nvCxnSpPr>
        <p:spPr>
          <a:xfrm flipH="1">
            <a:off x="2235500" y="596976"/>
            <a:ext cx="411900" cy="1022100"/>
          </a:xfrm>
          <a:prstGeom prst="straightConnector1">
            <a:avLst/>
          </a:prstGeom>
          <a:noFill/>
          <a:ln cap="flat" cmpd="sng" w="19050">
            <a:solidFill>
              <a:schemeClr val="accent1"/>
            </a:solidFill>
            <a:prstDash val="solid"/>
            <a:round/>
            <a:headEnd len="med" w="med" type="none"/>
            <a:tailEnd len="med" w="med" type="triangle"/>
          </a:ln>
        </p:spPr>
      </p:cxnSp>
      <p:pic>
        <p:nvPicPr>
          <p:cNvPr id="662" name="Google Shape;662;p101"/>
          <p:cNvPicPr preferRelativeResize="0"/>
          <p:nvPr/>
        </p:nvPicPr>
        <p:blipFill>
          <a:blip r:embed="rId8">
            <a:alphaModFix/>
          </a:blip>
          <a:stretch>
            <a:fillRect/>
          </a:stretch>
        </p:blipFill>
        <p:spPr>
          <a:xfrm>
            <a:off x="114124" y="1038953"/>
            <a:ext cx="600975" cy="1302874"/>
          </a:xfrm>
          <a:prstGeom prst="rect">
            <a:avLst/>
          </a:prstGeom>
          <a:noFill/>
          <a:ln>
            <a:noFill/>
          </a:ln>
          <a:effectLst>
            <a:outerShdw blurRad="57150" rotWithShape="0" algn="bl" dir="5400000" dist="19050">
              <a:srgbClr val="000000">
                <a:alpha val="50000"/>
              </a:srgbClr>
            </a:outerShdw>
          </a:effectLst>
        </p:spPr>
      </p:pic>
      <p:cxnSp>
        <p:nvCxnSpPr>
          <p:cNvPr id="663" name="Google Shape;663;p101"/>
          <p:cNvCxnSpPr>
            <a:endCxn id="662" idx="3"/>
          </p:cNvCxnSpPr>
          <p:nvPr/>
        </p:nvCxnSpPr>
        <p:spPr>
          <a:xfrm rot="10800000">
            <a:off x="715098" y="1690390"/>
            <a:ext cx="669000" cy="312300"/>
          </a:xfrm>
          <a:prstGeom prst="straightConnector1">
            <a:avLst/>
          </a:prstGeom>
          <a:noFill/>
          <a:ln cap="flat" cmpd="sng" w="19050">
            <a:solidFill>
              <a:schemeClr val="accent1"/>
            </a:solidFill>
            <a:prstDash val="solid"/>
            <a:round/>
            <a:headEnd len="med" w="med" type="none"/>
            <a:tailEnd len="med" w="med" type="triangle"/>
          </a:ln>
        </p:spPr>
      </p:cxnSp>
      <p:sp>
        <p:nvSpPr>
          <p:cNvPr id="664" name="Google Shape;664;p101"/>
          <p:cNvSpPr txBox="1"/>
          <p:nvPr/>
        </p:nvSpPr>
        <p:spPr>
          <a:xfrm>
            <a:off x="53400" y="2367975"/>
            <a:ext cx="7656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00">
                <a:solidFill>
                  <a:schemeClr val="dk1"/>
                </a:solidFill>
                <a:latin typeface="Albert Sans"/>
                <a:ea typeface="Albert Sans"/>
                <a:cs typeface="Albert Sans"/>
                <a:sym typeface="Albert Sans"/>
              </a:rPr>
              <a:t>Custom photo selection modal. Users can choose to filter out screenshots, only show favorited photos, or show all of them.</a:t>
            </a:r>
            <a:endParaRPr sz="400">
              <a:solidFill>
                <a:schemeClr val="dk1"/>
              </a:solidFill>
              <a:latin typeface="Albert Sans"/>
              <a:ea typeface="Albert Sans"/>
              <a:cs typeface="Albert Sans"/>
              <a:sym typeface="Albert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102"/>
          <p:cNvSpPr txBox="1"/>
          <p:nvPr>
            <p:ph type="title"/>
          </p:nvPr>
        </p:nvSpPr>
        <p:spPr>
          <a:xfrm>
            <a:off x="638900" y="4088675"/>
            <a:ext cx="7708800" cy="9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moderate</a:t>
            </a:r>
            <a:r>
              <a:rPr lang="en" sz="4800"/>
              <a:t> </a:t>
            </a:r>
            <a:r>
              <a:rPr lang="en" sz="4800"/>
              <a:t>task flow</a:t>
            </a:r>
            <a:endParaRPr sz="4800"/>
          </a:p>
        </p:txBody>
      </p:sp>
      <p:sp>
        <p:nvSpPr>
          <p:cNvPr id="670" name="Google Shape;670;p102"/>
          <p:cNvSpPr txBox="1"/>
          <p:nvPr>
            <p:ph idx="1" type="subTitle"/>
          </p:nvPr>
        </p:nvSpPr>
        <p:spPr>
          <a:xfrm>
            <a:off x="715100" y="3874800"/>
            <a:ext cx="4487100" cy="9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r</a:t>
            </a:r>
            <a:r>
              <a:rPr lang="en" sz="2200"/>
              <a:t>ediscover</a:t>
            </a:r>
            <a:r>
              <a:rPr lang="en" sz="2200"/>
              <a:t> old memories</a:t>
            </a:r>
            <a:endParaRPr sz="2200"/>
          </a:p>
        </p:txBody>
      </p:sp>
      <p:pic>
        <p:nvPicPr>
          <p:cNvPr id="671" name="Google Shape;671;p102"/>
          <p:cNvPicPr preferRelativeResize="0"/>
          <p:nvPr/>
        </p:nvPicPr>
        <p:blipFill>
          <a:blip r:embed="rId3">
            <a:alphaModFix/>
          </a:blip>
          <a:stretch>
            <a:fillRect/>
          </a:stretch>
        </p:blipFill>
        <p:spPr>
          <a:xfrm>
            <a:off x="163100" y="219306"/>
            <a:ext cx="1359645" cy="2947620"/>
          </a:xfrm>
          <a:prstGeom prst="rect">
            <a:avLst/>
          </a:prstGeom>
          <a:noFill/>
          <a:ln>
            <a:noFill/>
          </a:ln>
          <a:effectLst>
            <a:outerShdw blurRad="57150" rotWithShape="0" algn="bl" dir="5400000" dist="19050">
              <a:srgbClr val="000000">
                <a:alpha val="50000"/>
              </a:srgbClr>
            </a:outerShdw>
          </a:effectLst>
        </p:spPr>
      </p:pic>
      <p:pic>
        <p:nvPicPr>
          <p:cNvPr id="672" name="Google Shape;672;p102"/>
          <p:cNvPicPr preferRelativeResize="0"/>
          <p:nvPr/>
        </p:nvPicPr>
        <p:blipFill>
          <a:blip r:embed="rId4">
            <a:alphaModFix/>
          </a:blip>
          <a:stretch>
            <a:fillRect/>
          </a:stretch>
        </p:blipFill>
        <p:spPr>
          <a:xfrm>
            <a:off x="1662271" y="219300"/>
            <a:ext cx="1359645" cy="2947620"/>
          </a:xfrm>
          <a:prstGeom prst="rect">
            <a:avLst/>
          </a:prstGeom>
          <a:noFill/>
          <a:ln>
            <a:noFill/>
          </a:ln>
          <a:effectLst>
            <a:outerShdw blurRad="57150" rotWithShape="0" algn="bl" dir="5400000" dist="19050">
              <a:srgbClr val="000000">
                <a:alpha val="50000"/>
              </a:srgbClr>
            </a:outerShdw>
          </a:effectLst>
        </p:spPr>
      </p:pic>
      <p:pic>
        <p:nvPicPr>
          <p:cNvPr id="673" name="Google Shape;673;p102"/>
          <p:cNvPicPr preferRelativeResize="0"/>
          <p:nvPr/>
        </p:nvPicPr>
        <p:blipFill>
          <a:blip r:embed="rId5">
            <a:alphaModFix/>
          </a:blip>
          <a:stretch>
            <a:fillRect/>
          </a:stretch>
        </p:blipFill>
        <p:spPr>
          <a:xfrm>
            <a:off x="3161419" y="219306"/>
            <a:ext cx="1359645" cy="2947620"/>
          </a:xfrm>
          <a:prstGeom prst="rect">
            <a:avLst/>
          </a:prstGeom>
          <a:noFill/>
          <a:ln>
            <a:noFill/>
          </a:ln>
          <a:effectLst>
            <a:outerShdw blurRad="57150" rotWithShape="0" algn="bl" dir="5400000" dist="19050">
              <a:srgbClr val="000000">
                <a:alpha val="50000"/>
              </a:srgbClr>
            </a:outerShdw>
          </a:effectLst>
        </p:spPr>
      </p:pic>
      <p:pic>
        <p:nvPicPr>
          <p:cNvPr id="674" name="Google Shape;674;p102"/>
          <p:cNvPicPr preferRelativeResize="0"/>
          <p:nvPr/>
        </p:nvPicPr>
        <p:blipFill>
          <a:blip r:embed="rId6">
            <a:alphaModFix/>
          </a:blip>
          <a:stretch>
            <a:fillRect/>
          </a:stretch>
        </p:blipFill>
        <p:spPr>
          <a:xfrm>
            <a:off x="4668424" y="219306"/>
            <a:ext cx="1359645" cy="2947620"/>
          </a:xfrm>
          <a:prstGeom prst="rect">
            <a:avLst/>
          </a:prstGeom>
          <a:noFill/>
          <a:ln>
            <a:noFill/>
          </a:ln>
          <a:effectLst>
            <a:outerShdw blurRad="57150" rotWithShape="0" algn="bl" dir="5400000" dist="19050">
              <a:srgbClr val="000000">
                <a:alpha val="50000"/>
              </a:srgbClr>
            </a:outerShdw>
          </a:effectLst>
        </p:spPr>
      </p:pic>
      <p:pic>
        <p:nvPicPr>
          <p:cNvPr id="675" name="Google Shape;675;p102"/>
          <p:cNvPicPr preferRelativeResize="0"/>
          <p:nvPr/>
        </p:nvPicPr>
        <p:blipFill>
          <a:blip r:embed="rId7">
            <a:alphaModFix/>
          </a:blip>
          <a:stretch>
            <a:fillRect/>
          </a:stretch>
        </p:blipFill>
        <p:spPr>
          <a:xfrm>
            <a:off x="6159717" y="219306"/>
            <a:ext cx="1359645" cy="2947620"/>
          </a:xfrm>
          <a:prstGeom prst="rect">
            <a:avLst/>
          </a:prstGeom>
          <a:noFill/>
          <a:ln>
            <a:noFill/>
          </a:ln>
          <a:effectLst>
            <a:outerShdw blurRad="57150" rotWithShape="0" algn="bl" dir="5400000" dist="19050">
              <a:srgbClr val="000000">
                <a:alpha val="50000"/>
              </a:srgbClr>
            </a:outerShdw>
          </a:effectLst>
        </p:spPr>
      </p:pic>
      <p:pic>
        <p:nvPicPr>
          <p:cNvPr id="676" name="Google Shape;676;p102"/>
          <p:cNvPicPr preferRelativeResize="0"/>
          <p:nvPr/>
        </p:nvPicPr>
        <p:blipFill>
          <a:blip r:embed="rId8">
            <a:alphaModFix/>
          </a:blip>
          <a:stretch>
            <a:fillRect/>
          </a:stretch>
        </p:blipFill>
        <p:spPr>
          <a:xfrm>
            <a:off x="7651005" y="174856"/>
            <a:ext cx="1359645" cy="2947620"/>
          </a:xfrm>
          <a:prstGeom prst="rect">
            <a:avLst/>
          </a:prstGeom>
          <a:noFill/>
          <a:ln>
            <a:noFill/>
          </a:ln>
          <a:effectLst>
            <a:outerShdw blurRad="57150" rotWithShape="0" algn="bl" dir="5400000" dist="19050">
              <a:srgbClr val="000000">
                <a:alpha val="50000"/>
              </a:srgbClr>
            </a:outerShdw>
          </a:effectLst>
        </p:spPr>
      </p:pic>
      <p:sp>
        <p:nvSpPr>
          <p:cNvPr id="677" name="Google Shape;677;p102"/>
          <p:cNvSpPr txBox="1"/>
          <p:nvPr/>
        </p:nvSpPr>
        <p:spPr>
          <a:xfrm>
            <a:off x="115275" y="3166925"/>
            <a:ext cx="14553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00">
                <a:solidFill>
                  <a:schemeClr val="dk1"/>
                </a:solidFill>
                <a:latin typeface="Albert Sans"/>
                <a:ea typeface="Albert Sans"/>
                <a:cs typeface="Albert Sans"/>
                <a:sym typeface="Albert Sans"/>
              </a:rPr>
              <a:t>Browse Curated Memories: </a:t>
            </a:r>
            <a:r>
              <a:rPr lang="en" sz="600">
                <a:solidFill>
                  <a:schemeClr val="dk1"/>
                </a:solidFill>
                <a:latin typeface="Albert Sans"/>
                <a:ea typeface="Albert Sans"/>
                <a:cs typeface="Albert Sans"/>
                <a:sym typeface="Albert Sans"/>
              </a:rPr>
              <a:t>A random past user pairing is featured at the top. Below are curated collections of user’s photo/song pairings, </a:t>
            </a:r>
            <a:r>
              <a:rPr lang="en" sz="600">
                <a:solidFill>
                  <a:schemeClr val="dk1"/>
                </a:solidFill>
                <a:latin typeface="Albert Sans"/>
                <a:ea typeface="Albert Sans"/>
                <a:cs typeface="Albert Sans"/>
                <a:sym typeface="Albert Sans"/>
              </a:rPr>
              <a:t>categorized</a:t>
            </a:r>
            <a:r>
              <a:rPr lang="en" sz="600">
                <a:solidFill>
                  <a:schemeClr val="dk1"/>
                </a:solidFill>
                <a:latin typeface="Albert Sans"/>
                <a:ea typeface="Albert Sans"/>
                <a:cs typeface="Albert Sans"/>
                <a:sym typeface="Albert Sans"/>
              </a:rPr>
              <a:t> by mood/genre of music. Click on collection to view it. </a:t>
            </a:r>
            <a:endParaRPr sz="600">
              <a:solidFill>
                <a:schemeClr val="dk1"/>
              </a:solidFill>
              <a:latin typeface="Albert Sans"/>
              <a:ea typeface="Albert Sans"/>
              <a:cs typeface="Albert Sans"/>
              <a:sym typeface="Albert Sans"/>
            </a:endParaRPr>
          </a:p>
        </p:txBody>
      </p:sp>
      <p:sp>
        <p:nvSpPr>
          <p:cNvPr id="678" name="Google Shape;678;p102"/>
          <p:cNvSpPr txBox="1"/>
          <p:nvPr/>
        </p:nvSpPr>
        <p:spPr>
          <a:xfrm>
            <a:off x="1622850" y="3203550"/>
            <a:ext cx="14385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00">
                <a:solidFill>
                  <a:schemeClr val="dk1"/>
                </a:solidFill>
                <a:latin typeface="Albert Sans"/>
                <a:ea typeface="Albert Sans"/>
                <a:cs typeface="Albert Sans"/>
                <a:sym typeface="Albert Sans"/>
              </a:rPr>
              <a:t>Explore a Collection: </a:t>
            </a:r>
            <a:r>
              <a:rPr lang="en" sz="600">
                <a:solidFill>
                  <a:schemeClr val="dk1"/>
                </a:solidFill>
                <a:latin typeface="Albert Sans"/>
                <a:ea typeface="Albert Sans"/>
                <a:cs typeface="Albert Sans"/>
                <a:sym typeface="Albert Sans"/>
              </a:rPr>
              <a:t>Collection page features vertical scroll of all pairings in that collection. Click on a pairing to view and expanded </a:t>
            </a:r>
            <a:r>
              <a:rPr lang="en" sz="600">
                <a:solidFill>
                  <a:schemeClr val="dk1"/>
                </a:solidFill>
                <a:latin typeface="Albert Sans"/>
                <a:ea typeface="Albert Sans"/>
                <a:cs typeface="Albert Sans"/>
                <a:sym typeface="Albert Sans"/>
              </a:rPr>
              <a:t>model</a:t>
            </a:r>
            <a:r>
              <a:rPr lang="en" sz="600">
                <a:solidFill>
                  <a:schemeClr val="dk1"/>
                </a:solidFill>
                <a:latin typeface="Albert Sans"/>
                <a:ea typeface="Albert Sans"/>
                <a:cs typeface="Albert Sans"/>
                <a:sym typeface="Albert Sans"/>
              </a:rPr>
              <a:t> of it.</a:t>
            </a:r>
            <a:endParaRPr sz="600">
              <a:solidFill>
                <a:schemeClr val="dk1"/>
              </a:solidFill>
              <a:latin typeface="Albert Sans"/>
              <a:ea typeface="Albert Sans"/>
              <a:cs typeface="Albert Sans"/>
              <a:sym typeface="Albert Sans"/>
            </a:endParaRPr>
          </a:p>
        </p:txBody>
      </p:sp>
      <p:sp>
        <p:nvSpPr>
          <p:cNvPr id="679" name="Google Shape;679;p102"/>
          <p:cNvSpPr txBox="1"/>
          <p:nvPr/>
        </p:nvSpPr>
        <p:spPr>
          <a:xfrm>
            <a:off x="3061350" y="3203550"/>
            <a:ext cx="14385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00">
                <a:solidFill>
                  <a:schemeClr val="dk1"/>
                </a:solidFill>
                <a:latin typeface="Albert Sans"/>
                <a:ea typeface="Albert Sans"/>
                <a:cs typeface="Albert Sans"/>
                <a:sym typeface="Albert Sans"/>
              </a:rPr>
              <a:t>Choose a Pairing: </a:t>
            </a:r>
            <a:r>
              <a:rPr lang="en" sz="600">
                <a:solidFill>
                  <a:schemeClr val="dk1"/>
                </a:solidFill>
                <a:latin typeface="Albert Sans"/>
                <a:ea typeface="Albert Sans"/>
                <a:cs typeface="Albert Sans"/>
                <a:sym typeface="Albert Sans"/>
              </a:rPr>
              <a:t>The pairing’s date and description are displayed. Press “share more” button to pull up a text input box to add a new description.</a:t>
            </a:r>
            <a:endParaRPr sz="600">
              <a:solidFill>
                <a:schemeClr val="dk1"/>
              </a:solidFill>
              <a:latin typeface="Albert Sans"/>
              <a:ea typeface="Albert Sans"/>
              <a:cs typeface="Albert Sans"/>
              <a:sym typeface="Albert Sans"/>
            </a:endParaRPr>
          </a:p>
        </p:txBody>
      </p:sp>
      <p:sp>
        <p:nvSpPr>
          <p:cNvPr id="680" name="Google Shape;680;p102"/>
          <p:cNvSpPr txBox="1"/>
          <p:nvPr/>
        </p:nvSpPr>
        <p:spPr>
          <a:xfrm>
            <a:off x="4668425" y="3283200"/>
            <a:ext cx="1438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00">
                <a:solidFill>
                  <a:schemeClr val="dk1"/>
                </a:solidFill>
                <a:latin typeface="Albert Sans"/>
                <a:ea typeface="Albert Sans"/>
                <a:cs typeface="Albert Sans"/>
                <a:sym typeface="Albert Sans"/>
              </a:rPr>
              <a:t>Add a description: </a:t>
            </a:r>
            <a:r>
              <a:rPr lang="en" sz="600">
                <a:solidFill>
                  <a:schemeClr val="dk1"/>
                </a:solidFill>
                <a:latin typeface="Albert Sans"/>
                <a:ea typeface="Albert Sans"/>
                <a:cs typeface="Albert Sans"/>
                <a:sym typeface="Albert Sans"/>
              </a:rPr>
              <a:t>Press the text input to add text.</a:t>
            </a:r>
            <a:endParaRPr sz="600">
              <a:solidFill>
                <a:schemeClr val="dk1"/>
              </a:solidFill>
              <a:latin typeface="Albert Sans"/>
              <a:ea typeface="Albert Sans"/>
              <a:cs typeface="Albert Sans"/>
              <a:sym typeface="Albert Sans"/>
            </a:endParaRPr>
          </a:p>
        </p:txBody>
      </p:sp>
      <p:sp>
        <p:nvSpPr>
          <p:cNvPr id="681" name="Google Shape;681;p102"/>
          <p:cNvSpPr txBox="1"/>
          <p:nvPr/>
        </p:nvSpPr>
        <p:spPr>
          <a:xfrm>
            <a:off x="6159725" y="3283200"/>
            <a:ext cx="1438500" cy="276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00">
                <a:solidFill>
                  <a:schemeClr val="dk1"/>
                </a:solidFill>
                <a:latin typeface="Albert Sans"/>
                <a:ea typeface="Albert Sans"/>
                <a:cs typeface="Albert Sans"/>
                <a:sym typeface="Albert Sans"/>
              </a:rPr>
              <a:t>Save Changes: </a:t>
            </a:r>
            <a:r>
              <a:rPr lang="en" sz="600">
                <a:solidFill>
                  <a:schemeClr val="dk1"/>
                </a:solidFill>
                <a:latin typeface="Albert Sans"/>
                <a:ea typeface="Albert Sans"/>
                <a:cs typeface="Albert Sans"/>
                <a:sym typeface="Albert Sans"/>
              </a:rPr>
              <a:t>Press done to save.</a:t>
            </a:r>
            <a:endParaRPr sz="600">
              <a:solidFill>
                <a:schemeClr val="dk1"/>
              </a:solidFill>
              <a:latin typeface="Albert Sans"/>
              <a:ea typeface="Albert Sans"/>
              <a:cs typeface="Albert Sans"/>
              <a:sym typeface="Albert Sans"/>
            </a:endParaRPr>
          </a:p>
        </p:txBody>
      </p:sp>
      <p:sp>
        <p:nvSpPr>
          <p:cNvPr id="682" name="Google Shape;682;p102"/>
          <p:cNvSpPr txBox="1"/>
          <p:nvPr/>
        </p:nvSpPr>
        <p:spPr>
          <a:xfrm>
            <a:off x="7651025" y="3283200"/>
            <a:ext cx="14385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00">
                <a:solidFill>
                  <a:schemeClr val="dk1"/>
                </a:solidFill>
                <a:latin typeface="Albert Sans"/>
                <a:ea typeface="Albert Sans"/>
                <a:cs typeface="Albert Sans"/>
                <a:sym typeface="Albert Sans"/>
              </a:rPr>
              <a:t>Confirmation: </a:t>
            </a:r>
            <a:r>
              <a:rPr lang="en" sz="600">
                <a:solidFill>
                  <a:schemeClr val="dk1"/>
                </a:solidFill>
                <a:latin typeface="Albert Sans"/>
                <a:ea typeface="Albert Sans"/>
                <a:cs typeface="Albert Sans"/>
                <a:sym typeface="Albert Sans"/>
              </a:rPr>
              <a:t>Updated information is now displayed, showing that the changes went through.</a:t>
            </a:r>
            <a:endParaRPr sz="600">
              <a:solidFill>
                <a:schemeClr val="dk1"/>
              </a:solidFill>
              <a:latin typeface="Albert Sans"/>
              <a:ea typeface="Albert Sans"/>
              <a:cs typeface="Albert Sans"/>
              <a:sym typeface="Albert Sans"/>
            </a:endParaRPr>
          </a:p>
        </p:txBody>
      </p:sp>
      <p:cxnSp>
        <p:nvCxnSpPr>
          <p:cNvPr id="683" name="Google Shape;683;p102"/>
          <p:cNvCxnSpPr>
            <a:endCxn id="672" idx="1"/>
          </p:cNvCxnSpPr>
          <p:nvPr/>
        </p:nvCxnSpPr>
        <p:spPr>
          <a:xfrm flipH="1" rot="10800000">
            <a:off x="777571" y="1693110"/>
            <a:ext cx="884700" cy="1103400"/>
          </a:xfrm>
          <a:prstGeom prst="straightConnector1">
            <a:avLst/>
          </a:prstGeom>
          <a:noFill/>
          <a:ln cap="flat" cmpd="sng" w="19050">
            <a:solidFill>
              <a:schemeClr val="accent1"/>
            </a:solidFill>
            <a:prstDash val="solid"/>
            <a:round/>
            <a:headEnd len="med" w="med" type="none"/>
            <a:tailEnd len="med" w="med" type="triangle"/>
          </a:ln>
        </p:spPr>
      </p:cxnSp>
      <p:cxnSp>
        <p:nvCxnSpPr>
          <p:cNvPr id="684" name="Google Shape;684;p102"/>
          <p:cNvCxnSpPr>
            <a:endCxn id="673" idx="1"/>
          </p:cNvCxnSpPr>
          <p:nvPr/>
        </p:nvCxnSpPr>
        <p:spPr>
          <a:xfrm flipH="1" rot="10800000">
            <a:off x="2456719" y="1693116"/>
            <a:ext cx="704700" cy="321300"/>
          </a:xfrm>
          <a:prstGeom prst="straightConnector1">
            <a:avLst/>
          </a:prstGeom>
          <a:noFill/>
          <a:ln cap="flat" cmpd="sng" w="19050">
            <a:solidFill>
              <a:schemeClr val="accent1"/>
            </a:solidFill>
            <a:prstDash val="solid"/>
            <a:round/>
            <a:headEnd len="med" w="med" type="none"/>
            <a:tailEnd len="med" w="med" type="triangle"/>
          </a:ln>
        </p:spPr>
      </p:cxnSp>
      <p:cxnSp>
        <p:nvCxnSpPr>
          <p:cNvPr id="685" name="Google Shape;685;p102"/>
          <p:cNvCxnSpPr>
            <a:endCxn id="674" idx="1"/>
          </p:cNvCxnSpPr>
          <p:nvPr/>
        </p:nvCxnSpPr>
        <p:spPr>
          <a:xfrm flipH="1" rot="10800000">
            <a:off x="4164424" y="1693116"/>
            <a:ext cx="504000" cy="944400"/>
          </a:xfrm>
          <a:prstGeom prst="straightConnector1">
            <a:avLst/>
          </a:prstGeom>
          <a:noFill/>
          <a:ln cap="flat" cmpd="sng" w="19050">
            <a:solidFill>
              <a:schemeClr val="accent1"/>
            </a:solidFill>
            <a:prstDash val="solid"/>
            <a:round/>
            <a:headEnd len="med" w="med" type="none"/>
            <a:tailEnd len="med" w="med" type="triangle"/>
          </a:ln>
        </p:spPr>
      </p:cxnSp>
      <p:cxnSp>
        <p:nvCxnSpPr>
          <p:cNvPr id="686" name="Google Shape;686;p102"/>
          <p:cNvCxnSpPr>
            <a:endCxn id="675" idx="1"/>
          </p:cNvCxnSpPr>
          <p:nvPr/>
        </p:nvCxnSpPr>
        <p:spPr>
          <a:xfrm flipH="1" rot="10800000">
            <a:off x="5394117" y="1693116"/>
            <a:ext cx="765600" cy="383400"/>
          </a:xfrm>
          <a:prstGeom prst="straightConnector1">
            <a:avLst/>
          </a:prstGeom>
          <a:noFill/>
          <a:ln cap="flat" cmpd="sng" w="19050">
            <a:solidFill>
              <a:schemeClr val="accent1"/>
            </a:solidFill>
            <a:prstDash val="solid"/>
            <a:round/>
            <a:headEnd len="med" w="med" type="none"/>
            <a:tailEnd len="med" w="med" type="triangle"/>
          </a:ln>
        </p:spPr>
      </p:cxnSp>
      <p:cxnSp>
        <p:nvCxnSpPr>
          <p:cNvPr id="687" name="Google Shape;687;p102"/>
          <p:cNvCxnSpPr>
            <a:endCxn id="676" idx="1"/>
          </p:cNvCxnSpPr>
          <p:nvPr/>
        </p:nvCxnSpPr>
        <p:spPr>
          <a:xfrm flipH="1" rot="10800000">
            <a:off x="7015305" y="1648666"/>
            <a:ext cx="635700" cy="1068300"/>
          </a:xfrm>
          <a:prstGeom prst="straightConnector1">
            <a:avLst/>
          </a:prstGeom>
          <a:noFill/>
          <a:ln cap="flat" cmpd="sng" w="19050">
            <a:solidFill>
              <a:schemeClr val="accent1"/>
            </a:solidFill>
            <a:prstDash val="solid"/>
            <a:round/>
            <a:headEnd len="med" w="med" type="none"/>
            <a:tailEnd len="med" w="med" type="triangle"/>
          </a:ln>
        </p:spPr>
      </p:cxnSp>
      <p:cxnSp>
        <p:nvCxnSpPr>
          <p:cNvPr id="688" name="Google Shape;688;p102"/>
          <p:cNvCxnSpPr>
            <a:endCxn id="674" idx="2"/>
          </p:cNvCxnSpPr>
          <p:nvPr/>
        </p:nvCxnSpPr>
        <p:spPr>
          <a:xfrm flipH="1">
            <a:off x="5348247" y="2716926"/>
            <a:ext cx="2683500" cy="450000"/>
          </a:xfrm>
          <a:prstGeom prst="straightConnector1">
            <a:avLst/>
          </a:prstGeom>
          <a:noFill/>
          <a:ln cap="flat" cmpd="sng" w="19050">
            <a:solidFill>
              <a:schemeClr val="accent1"/>
            </a:solidFill>
            <a:prstDash val="solid"/>
            <a:round/>
            <a:headEnd len="med" w="med" type="none"/>
            <a:tailEnd len="med" w="med" type="triangle"/>
          </a:ln>
        </p:spPr>
      </p:cxnSp>
      <p:cxnSp>
        <p:nvCxnSpPr>
          <p:cNvPr id="689" name="Google Shape;689;p102"/>
          <p:cNvCxnSpPr>
            <a:endCxn id="674" idx="3"/>
          </p:cNvCxnSpPr>
          <p:nvPr/>
        </p:nvCxnSpPr>
        <p:spPr>
          <a:xfrm flipH="1">
            <a:off x="6028069" y="493416"/>
            <a:ext cx="147300" cy="1199700"/>
          </a:xfrm>
          <a:prstGeom prst="straightConnector1">
            <a:avLst/>
          </a:prstGeom>
          <a:noFill/>
          <a:ln cap="flat" cmpd="sng" w="19050">
            <a:solidFill>
              <a:schemeClr val="accent1"/>
            </a:solidFill>
            <a:prstDash val="solid"/>
            <a:round/>
            <a:headEnd len="med" w="med" type="none"/>
            <a:tailEnd len="med" w="med" type="triangle"/>
          </a:ln>
        </p:spPr>
      </p:cxnSp>
      <p:cxnSp>
        <p:nvCxnSpPr>
          <p:cNvPr id="690" name="Google Shape;690;p102"/>
          <p:cNvCxnSpPr>
            <a:endCxn id="673" idx="3"/>
          </p:cNvCxnSpPr>
          <p:nvPr/>
        </p:nvCxnSpPr>
        <p:spPr>
          <a:xfrm flipH="1">
            <a:off x="4521064" y="493416"/>
            <a:ext cx="177000" cy="1199700"/>
          </a:xfrm>
          <a:prstGeom prst="straightConnector1">
            <a:avLst/>
          </a:prstGeom>
          <a:noFill/>
          <a:ln cap="flat" cmpd="sng" w="19050">
            <a:solidFill>
              <a:schemeClr val="accent1"/>
            </a:solidFill>
            <a:prstDash val="solid"/>
            <a:round/>
            <a:headEnd len="med" w="med" type="none"/>
            <a:tailEnd len="med" w="med" type="triangle"/>
          </a:ln>
        </p:spPr>
      </p:cxnSp>
      <p:cxnSp>
        <p:nvCxnSpPr>
          <p:cNvPr id="691" name="Google Shape;691;p102"/>
          <p:cNvCxnSpPr/>
          <p:nvPr/>
        </p:nvCxnSpPr>
        <p:spPr>
          <a:xfrm flipH="1">
            <a:off x="3017649" y="455841"/>
            <a:ext cx="5799300" cy="72000"/>
          </a:xfrm>
          <a:prstGeom prst="straightConnector1">
            <a:avLst/>
          </a:prstGeom>
          <a:noFill/>
          <a:ln cap="flat" cmpd="sng" w="19050">
            <a:solidFill>
              <a:schemeClr val="accent1"/>
            </a:solidFill>
            <a:prstDash val="solid"/>
            <a:round/>
            <a:headEnd len="med" w="med" type="none"/>
            <a:tailEnd len="med" w="med" type="triangle"/>
          </a:ln>
        </p:spPr>
      </p:cxnSp>
      <p:cxnSp>
        <p:nvCxnSpPr>
          <p:cNvPr id="692" name="Google Shape;692;p102"/>
          <p:cNvCxnSpPr/>
          <p:nvPr/>
        </p:nvCxnSpPr>
        <p:spPr>
          <a:xfrm rot="10800000">
            <a:off x="3074624" y="406641"/>
            <a:ext cx="1264200" cy="49200"/>
          </a:xfrm>
          <a:prstGeom prst="straightConnector1">
            <a:avLst/>
          </a:prstGeom>
          <a:noFill/>
          <a:ln cap="flat" cmpd="sng" w="19050">
            <a:solidFill>
              <a:schemeClr val="accent1"/>
            </a:solidFill>
            <a:prstDash val="solid"/>
            <a:round/>
            <a:headEnd len="med" w="med" type="none"/>
            <a:tailEnd len="med" w="med" type="triangle"/>
          </a:ln>
        </p:spPr>
      </p:cxnSp>
      <p:cxnSp>
        <p:nvCxnSpPr>
          <p:cNvPr id="693" name="Google Shape;693;p102"/>
          <p:cNvCxnSpPr>
            <a:endCxn id="673" idx="1"/>
          </p:cNvCxnSpPr>
          <p:nvPr/>
        </p:nvCxnSpPr>
        <p:spPr>
          <a:xfrm>
            <a:off x="1018819" y="1031616"/>
            <a:ext cx="2142600" cy="661500"/>
          </a:xfrm>
          <a:prstGeom prst="straightConnector1">
            <a:avLst/>
          </a:prstGeom>
          <a:noFill/>
          <a:ln cap="flat" cmpd="sng" w="19050">
            <a:solidFill>
              <a:schemeClr val="accent1"/>
            </a:solidFill>
            <a:prstDash val="solid"/>
            <a:round/>
            <a:headEnd len="med" w="med" type="none"/>
            <a:tailEnd len="med" w="med" type="triangle"/>
          </a:ln>
        </p:spPr>
      </p:cxn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103"/>
          <p:cNvSpPr txBox="1"/>
          <p:nvPr>
            <p:ph idx="1" type="subTitle"/>
          </p:nvPr>
        </p:nvSpPr>
        <p:spPr>
          <a:xfrm>
            <a:off x="715100" y="3861675"/>
            <a:ext cx="5438400" cy="9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share photo/song pairings with others</a:t>
            </a:r>
            <a:endParaRPr sz="2200"/>
          </a:p>
        </p:txBody>
      </p:sp>
      <p:sp>
        <p:nvSpPr>
          <p:cNvPr id="699" name="Google Shape;699;p103"/>
          <p:cNvSpPr txBox="1"/>
          <p:nvPr>
            <p:ph type="title"/>
          </p:nvPr>
        </p:nvSpPr>
        <p:spPr>
          <a:xfrm>
            <a:off x="638900" y="41662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complex </a:t>
            </a:r>
            <a:r>
              <a:rPr lang="en" sz="4800"/>
              <a:t>task flow</a:t>
            </a:r>
            <a:endParaRPr sz="4800"/>
          </a:p>
        </p:txBody>
      </p:sp>
      <p:pic>
        <p:nvPicPr>
          <p:cNvPr id="700" name="Google Shape;700;p103"/>
          <p:cNvPicPr preferRelativeResize="0"/>
          <p:nvPr/>
        </p:nvPicPr>
        <p:blipFill>
          <a:blip r:embed="rId3">
            <a:alphaModFix/>
          </a:blip>
          <a:stretch>
            <a:fillRect/>
          </a:stretch>
        </p:blipFill>
        <p:spPr>
          <a:xfrm>
            <a:off x="628876" y="282453"/>
            <a:ext cx="1302300" cy="2823281"/>
          </a:xfrm>
          <a:prstGeom prst="rect">
            <a:avLst/>
          </a:prstGeom>
          <a:noFill/>
          <a:ln>
            <a:noFill/>
          </a:ln>
          <a:effectLst>
            <a:outerShdw blurRad="57150" rotWithShape="0" algn="bl" dir="5400000" dist="19050">
              <a:srgbClr val="000000">
                <a:alpha val="50000"/>
              </a:srgbClr>
            </a:outerShdw>
          </a:effectLst>
        </p:spPr>
      </p:pic>
      <p:pic>
        <p:nvPicPr>
          <p:cNvPr id="701" name="Google Shape;701;p103"/>
          <p:cNvPicPr preferRelativeResize="0"/>
          <p:nvPr/>
        </p:nvPicPr>
        <p:blipFill>
          <a:blip r:embed="rId4">
            <a:alphaModFix/>
          </a:blip>
          <a:stretch>
            <a:fillRect/>
          </a:stretch>
        </p:blipFill>
        <p:spPr>
          <a:xfrm>
            <a:off x="2310467" y="282450"/>
            <a:ext cx="1302296" cy="2823300"/>
          </a:xfrm>
          <a:prstGeom prst="rect">
            <a:avLst/>
          </a:prstGeom>
          <a:noFill/>
          <a:ln>
            <a:noFill/>
          </a:ln>
          <a:effectLst>
            <a:outerShdw blurRad="57150" rotWithShape="0" algn="bl" dir="5400000" dist="19050">
              <a:srgbClr val="000000">
                <a:alpha val="50000"/>
              </a:srgbClr>
            </a:outerShdw>
          </a:effectLst>
        </p:spPr>
      </p:pic>
      <p:pic>
        <p:nvPicPr>
          <p:cNvPr id="702" name="Google Shape;702;p103"/>
          <p:cNvPicPr preferRelativeResize="0"/>
          <p:nvPr/>
        </p:nvPicPr>
        <p:blipFill>
          <a:blip r:embed="rId5">
            <a:alphaModFix/>
          </a:blip>
          <a:stretch>
            <a:fillRect/>
          </a:stretch>
        </p:blipFill>
        <p:spPr>
          <a:xfrm>
            <a:off x="4024117" y="282425"/>
            <a:ext cx="1302296" cy="2823300"/>
          </a:xfrm>
          <a:prstGeom prst="rect">
            <a:avLst/>
          </a:prstGeom>
          <a:noFill/>
          <a:ln>
            <a:noFill/>
          </a:ln>
          <a:effectLst>
            <a:outerShdw blurRad="57150" rotWithShape="0" algn="bl" dir="5400000" dist="19050">
              <a:srgbClr val="000000">
                <a:alpha val="50000"/>
              </a:srgbClr>
            </a:outerShdw>
          </a:effectLst>
        </p:spPr>
      </p:pic>
      <p:pic>
        <p:nvPicPr>
          <p:cNvPr id="703" name="Google Shape;703;p103"/>
          <p:cNvPicPr preferRelativeResize="0"/>
          <p:nvPr/>
        </p:nvPicPr>
        <p:blipFill>
          <a:blip r:embed="rId6">
            <a:alphaModFix/>
          </a:blip>
          <a:stretch>
            <a:fillRect/>
          </a:stretch>
        </p:blipFill>
        <p:spPr>
          <a:xfrm>
            <a:off x="5737780" y="282413"/>
            <a:ext cx="1302296" cy="2823300"/>
          </a:xfrm>
          <a:prstGeom prst="rect">
            <a:avLst/>
          </a:prstGeom>
          <a:noFill/>
          <a:ln>
            <a:noFill/>
          </a:ln>
          <a:effectLst>
            <a:outerShdw blurRad="57150" rotWithShape="0" algn="bl" dir="5400000" dist="19050">
              <a:srgbClr val="000000">
                <a:alpha val="50000"/>
              </a:srgbClr>
            </a:outerShdw>
          </a:effectLst>
        </p:spPr>
      </p:pic>
      <p:pic>
        <p:nvPicPr>
          <p:cNvPr id="704" name="Google Shape;704;p103"/>
          <p:cNvPicPr preferRelativeResize="0"/>
          <p:nvPr/>
        </p:nvPicPr>
        <p:blipFill>
          <a:blip r:embed="rId7">
            <a:alphaModFix/>
          </a:blip>
          <a:stretch>
            <a:fillRect/>
          </a:stretch>
        </p:blipFill>
        <p:spPr>
          <a:xfrm>
            <a:off x="7451430" y="282450"/>
            <a:ext cx="1302296" cy="2823300"/>
          </a:xfrm>
          <a:prstGeom prst="rect">
            <a:avLst/>
          </a:prstGeom>
          <a:noFill/>
          <a:ln>
            <a:noFill/>
          </a:ln>
          <a:effectLst>
            <a:outerShdw blurRad="57150" rotWithShape="0" algn="bl" dir="5400000" dist="19050">
              <a:srgbClr val="000000">
                <a:alpha val="50000"/>
              </a:srgbClr>
            </a:outerShdw>
          </a:effectLst>
        </p:spPr>
      </p:pic>
      <p:sp>
        <p:nvSpPr>
          <p:cNvPr id="705" name="Google Shape;705;p103"/>
          <p:cNvSpPr txBox="1"/>
          <p:nvPr/>
        </p:nvSpPr>
        <p:spPr>
          <a:xfrm>
            <a:off x="552375" y="3141200"/>
            <a:ext cx="1455300" cy="723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700">
                <a:solidFill>
                  <a:schemeClr val="dk1"/>
                </a:solidFill>
                <a:latin typeface="Albert Sans"/>
                <a:ea typeface="Albert Sans"/>
                <a:cs typeface="Albert Sans"/>
                <a:sym typeface="Albert Sans"/>
              </a:rPr>
              <a:t>Navigate to Message Section: </a:t>
            </a:r>
            <a:r>
              <a:rPr lang="en" sz="700">
                <a:solidFill>
                  <a:schemeClr val="dk1"/>
                </a:solidFill>
                <a:latin typeface="Albert Sans"/>
                <a:ea typeface="Albert Sans"/>
                <a:cs typeface="Albert Sans"/>
                <a:sym typeface="Albert Sans"/>
              </a:rPr>
              <a:t>Friends are displayed in a </a:t>
            </a:r>
            <a:r>
              <a:rPr lang="en" sz="700">
                <a:solidFill>
                  <a:schemeClr val="dk1"/>
                </a:solidFill>
                <a:latin typeface="Albert Sans"/>
                <a:ea typeface="Albert Sans"/>
                <a:cs typeface="Albert Sans"/>
                <a:sym typeface="Albert Sans"/>
              </a:rPr>
              <a:t>vertical</a:t>
            </a:r>
            <a:r>
              <a:rPr lang="en" sz="700">
                <a:solidFill>
                  <a:schemeClr val="dk1"/>
                </a:solidFill>
                <a:latin typeface="Albert Sans"/>
                <a:ea typeface="Albert Sans"/>
                <a:cs typeface="Albert Sans"/>
                <a:sym typeface="Albert Sans"/>
              </a:rPr>
              <a:t> flatlist. Press a user item to navigate to direct message screen for that user.</a:t>
            </a:r>
            <a:endParaRPr sz="700">
              <a:solidFill>
                <a:schemeClr val="dk1"/>
              </a:solidFill>
              <a:latin typeface="Albert Sans"/>
              <a:ea typeface="Albert Sans"/>
              <a:cs typeface="Albert Sans"/>
              <a:sym typeface="Albert Sans"/>
            </a:endParaRPr>
          </a:p>
        </p:txBody>
      </p:sp>
      <p:sp>
        <p:nvSpPr>
          <p:cNvPr id="706" name="Google Shape;706;p103"/>
          <p:cNvSpPr txBox="1"/>
          <p:nvPr/>
        </p:nvSpPr>
        <p:spPr>
          <a:xfrm>
            <a:off x="2233975" y="3190750"/>
            <a:ext cx="1455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700">
                <a:solidFill>
                  <a:schemeClr val="dk1"/>
                </a:solidFill>
                <a:latin typeface="Albert Sans"/>
                <a:ea typeface="Albert Sans"/>
                <a:cs typeface="Albert Sans"/>
                <a:sym typeface="Albert Sans"/>
              </a:rPr>
              <a:t>Access User Photo/Song Pairings: </a:t>
            </a:r>
            <a:r>
              <a:rPr lang="en" sz="700">
                <a:solidFill>
                  <a:schemeClr val="dk1"/>
                </a:solidFill>
                <a:latin typeface="Albert Sans"/>
                <a:ea typeface="Albert Sans"/>
                <a:cs typeface="Albert Sans"/>
                <a:sym typeface="Albert Sans"/>
              </a:rPr>
              <a:t>Press the CD icon to access user’s photo song pairings.</a:t>
            </a:r>
            <a:endParaRPr sz="700">
              <a:solidFill>
                <a:schemeClr val="dk1"/>
              </a:solidFill>
              <a:latin typeface="Albert Sans"/>
              <a:ea typeface="Albert Sans"/>
              <a:cs typeface="Albert Sans"/>
              <a:sym typeface="Albert Sans"/>
            </a:endParaRPr>
          </a:p>
        </p:txBody>
      </p:sp>
      <p:sp>
        <p:nvSpPr>
          <p:cNvPr id="707" name="Google Shape;707;p103"/>
          <p:cNvSpPr txBox="1"/>
          <p:nvPr/>
        </p:nvSpPr>
        <p:spPr>
          <a:xfrm>
            <a:off x="4024125" y="3160450"/>
            <a:ext cx="1455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700">
                <a:solidFill>
                  <a:schemeClr val="dk1"/>
                </a:solidFill>
                <a:latin typeface="Albert Sans"/>
                <a:ea typeface="Albert Sans"/>
                <a:cs typeface="Albert Sans"/>
                <a:sym typeface="Albert Sans"/>
              </a:rPr>
              <a:t>Selecting Photo/Song Pairing: </a:t>
            </a:r>
            <a:r>
              <a:rPr lang="en" sz="700">
                <a:solidFill>
                  <a:schemeClr val="dk1"/>
                </a:solidFill>
                <a:latin typeface="Albert Sans"/>
                <a:ea typeface="Albert Sans"/>
                <a:cs typeface="Albert Sans"/>
                <a:sym typeface="Albert Sans"/>
              </a:rPr>
              <a:t>Press a specific photo song pairing to place it in message box.</a:t>
            </a:r>
            <a:endParaRPr sz="700">
              <a:solidFill>
                <a:schemeClr val="dk1"/>
              </a:solidFill>
              <a:latin typeface="Albert Sans"/>
              <a:ea typeface="Albert Sans"/>
              <a:cs typeface="Albert Sans"/>
              <a:sym typeface="Albert Sans"/>
            </a:endParaRPr>
          </a:p>
        </p:txBody>
      </p:sp>
      <p:sp>
        <p:nvSpPr>
          <p:cNvPr id="708" name="Google Shape;708;p103"/>
          <p:cNvSpPr txBox="1"/>
          <p:nvPr/>
        </p:nvSpPr>
        <p:spPr>
          <a:xfrm>
            <a:off x="5661275" y="3190750"/>
            <a:ext cx="1455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700">
                <a:solidFill>
                  <a:schemeClr val="dk1"/>
                </a:solidFill>
                <a:latin typeface="Albert Sans"/>
                <a:ea typeface="Albert Sans"/>
                <a:cs typeface="Albert Sans"/>
                <a:sym typeface="Albert Sans"/>
              </a:rPr>
              <a:t>Sending</a:t>
            </a:r>
            <a:r>
              <a:rPr b="1" lang="en" sz="700">
                <a:solidFill>
                  <a:schemeClr val="dk1"/>
                </a:solidFill>
                <a:latin typeface="Albert Sans"/>
                <a:ea typeface="Albert Sans"/>
                <a:cs typeface="Albert Sans"/>
                <a:sym typeface="Albert Sans"/>
              </a:rPr>
              <a:t> a Photo/Song Pairing: </a:t>
            </a:r>
            <a:r>
              <a:rPr lang="en" sz="700">
                <a:solidFill>
                  <a:schemeClr val="dk1"/>
                </a:solidFill>
                <a:latin typeface="Albert Sans"/>
                <a:ea typeface="Albert Sans"/>
                <a:cs typeface="Albert Sans"/>
                <a:sym typeface="Albert Sans"/>
              </a:rPr>
              <a:t>Optionally write a message and press send button to send it to the friend.</a:t>
            </a:r>
            <a:endParaRPr sz="700">
              <a:solidFill>
                <a:schemeClr val="dk1"/>
              </a:solidFill>
              <a:latin typeface="Albert Sans"/>
              <a:ea typeface="Albert Sans"/>
              <a:cs typeface="Albert Sans"/>
              <a:sym typeface="Albert Sans"/>
            </a:endParaRPr>
          </a:p>
        </p:txBody>
      </p:sp>
      <p:sp>
        <p:nvSpPr>
          <p:cNvPr id="709" name="Google Shape;709;p103"/>
          <p:cNvSpPr txBox="1"/>
          <p:nvPr/>
        </p:nvSpPr>
        <p:spPr>
          <a:xfrm>
            <a:off x="7374925" y="3190750"/>
            <a:ext cx="1455300" cy="723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700">
                <a:solidFill>
                  <a:schemeClr val="dk1"/>
                </a:solidFill>
                <a:latin typeface="Albert Sans"/>
                <a:ea typeface="Albert Sans"/>
                <a:cs typeface="Albert Sans"/>
                <a:sym typeface="Albert Sans"/>
              </a:rPr>
              <a:t>Confirmation: </a:t>
            </a:r>
            <a:r>
              <a:rPr lang="en" sz="700">
                <a:solidFill>
                  <a:schemeClr val="dk1"/>
                </a:solidFill>
                <a:latin typeface="Albert Sans"/>
                <a:ea typeface="Albert Sans"/>
                <a:cs typeface="Albert Sans"/>
                <a:sym typeface="Albert Sans"/>
              </a:rPr>
              <a:t>Pairing has been sent! It should now appear </a:t>
            </a:r>
            <a:r>
              <a:rPr lang="en" sz="700">
                <a:solidFill>
                  <a:schemeClr val="dk1"/>
                </a:solidFill>
                <a:latin typeface="Albert Sans"/>
                <a:ea typeface="Albert Sans"/>
                <a:cs typeface="Albert Sans"/>
                <a:sym typeface="Albert Sans"/>
              </a:rPr>
              <a:t>in the</a:t>
            </a:r>
            <a:r>
              <a:rPr lang="en" sz="700">
                <a:solidFill>
                  <a:schemeClr val="dk1"/>
                </a:solidFill>
                <a:latin typeface="Albert Sans"/>
                <a:ea typeface="Albert Sans"/>
                <a:cs typeface="Albert Sans"/>
                <a:sym typeface="Albert Sans"/>
              </a:rPr>
              <a:t> message </a:t>
            </a:r>
            <a:r>
              <a:rPr lang="en" sz="700">
                <a:solidFill>
                  <a:schemeClr val="dk1"/>
                </a:solidFill>
                <a:latin typeface="Albert Sans"/>
                <a:ea typeface="Albert Sans"/>
                <a:cs typeface="Albert Sans"/>
                <a:sym typeface="Albert Sans"/>
              </a:rPr>
              <a:t>history</a:t>
            </a:r>
            <a:r>
              <a:rPr lang="en" sz="700">
                <a:solidFill>
                  <a:schemeClr val="dk1"/>
                </a:solidFill>
                <a:latin typeface="Albert Sans"/>
                <a:ea typeface="Albert Sans"/>
                <a:cs typeface="Albert Sans"/>
                <a:sym typeface="Albert Sans"/>
              </a:rPr>
              <a:t>, confirming that it was delivered. </a:t>
            </a:r>
            <a:endParaRPr sz="700">
              <a:solidFill>
                <a:schemeClr val="dk1"/>
              </a:solidFill>
              <a:latin typeface="Albert Sans"/>
              <a:ea typeface="Albert Sans"/>
              <a:cs typeface="Albert Sans"/>
              <a:sym typeface="Albert Sans"/>
            </a:endParaRPr>
          </a:p>
        </p:txBody>
      </p:sp>
      <p:cxnSp>
        <p:nvCxnSpPr>
          <p:cNvPr id="710" name="Google Shape;710;p103"/>
          <p:cNvCxnSpPr>
            <a:stCxn id="700" idx="3"/>
            <a:endCxn id="700" idx="3"/>
          </p:cNvCxnSpPr>
          <p:nvPr/>
        </p:nvCxnSpPr>
        <p:spPr>
          <a:xfrm>
            <a:off x="1931176" y="1694094"/>
            <a:ext cx="0" cy="0"/>
          </a:xfrm>
          <a:prstGeom prst="straightConnector1">
            <a:avLst/>
          </a:prstGeom>
          <a:noFill/>
          <a:ln cap="flat" cmpd="sng" w="9525">
            <a:solidFill>
              <a:schemeClr val="dk2"/>
            </a:solidFill>
            <a:prstDash val="solid"/>
            <a:round/>
            <a:headEnd len="med" w="med" type="none"/>
            <a:tailEnd len="med" w="med" type="triangle"/>
          </a:ln>
        </p:spPr>
      </p:cxnSp>
      <p:cxnSp>
        <p:nvCxnSpPr>
          <p:cNvPr id="711" name="Google Shape;711;p103"/>
          <p:cNvCxnSpPr>
            <a:endCxn id="701" idx="1"/>
          </p:cNvCxnSpPr>
          <p:nvPr/>
        </p:nvCxnSpPr>
        <p:spPr>
          <a:xfrm>
            <a:off x="1668167" y="1056000"/>
            <a:ext cx="642300" cy="638100"/>
          </a:xfrm>
          <a:prstGeom prst="straightConnector1">
            <a:avLst/>
          </a:prstGeom>
          <a:noFill/>
          <a:ln cap="flat" cmpd="sng" w="19050">
            <a:solidFill>
              <a:schemeClr val="accent1"/>
            </a:solidFill>
            <a:prstDash val="solid"/>
            <a:round/>
            <a:headEnd len="med" w="med" type="none"/>
            <a:tailEnd len="med" w="med" type="triangle"/>
          </a:ln>
        </p:spPr>
      </p:cxnSp>
      <p:cxnSp>
        <p:nvCxnSpPr>
          <p:cNvPr id="712" name="Google Shape;712;p103"/>
          <p:cNvCxnSpPr>
            <a:endCxn id="700" idx="3"/>
          </p:cNvCxnSpPr>
          <p:nvPr/>
        </p:nvCxnSpPr>
        <p:spPr>
          <a:xfrm flipH="1">
            <a:off x="1931176" y="589194"/>
            <a:ext cx="415800" cy="1104900"/>
          </a:xfrm>
          <a:prstGeom prst="straightConnector1">
            <a:avLst/>
          </a:prstGeom>
          <a:noFill/>
          <a:ln cap="flat" cmpd="sng" w="19050">
            <a:solidFill>
              <a:schemeClr val="accent1"/>
            </a:solidFill>
            <a:prstDash val="solid"/>
            <a:round/>
            <a:headEnd len="med" w="med" type="none"/>
            <a:tailEnd len="med" w="med" type="triangle"/>
          </a:ln>
        </p:spPr>
      </p:cxnSp>
      <p:cxnSp>
        <p:nvCxnSpPr>
          <p:cNvPr id="713" name="Google Shape;713;p103"/>
          <p:cNvCxnSpPr/>
          <p:nvPr/>
        </p:nvCxnSpPr>
        <p:spPr>
          <a:xfrm>
            <a:off x="2499517" y="2081075"/>
            <a:ext cx="1491600" cy="490800"/>
          </a:xfrm>
          <a:prstGeom prst="straightConnector1">
            <a:avLst/>
          </a:prstGeom>
          <a:noFill/>
          <a:ln cap="flat" cmpd="sng" w="19050">
            <a:solidFill>
              <a:schemeClr val="accent1"/>
            </a:solidFill>
            <a:prstDash val="solid"/>
            <a:round/>
            <a:headEnd len="med" w="med" type="none"/>
            <a:tailEnd len="med" w="med" type="triangle"/>
          </a:ln>
        </p:spPr>
      </p:cxnSp>
      <p:cxnSp>
        <p:nvCxnSpPr>
          <p:cNvPr id="714" name="Google Shape;714;p103"/>
          <p:cNvCxnSpPr/>
          <p:nvPr/>
        </p:nvCxnSpPr>
        <p:spPr>
          <a:xfrm flipH="1" rot="10800000">
            <a:off x="4430625" y="1876425"/>
            <a:ext cx="1560600" cy="922800"/>
          </a:xfrm>
          <a:prstGeom prst="straightConnector1">
            <a:avLst/>
          </a:prstGeom>
          <a:noFill/>
          <a:ln cap="flat" cmpd="sng" w="19050">
            <a:solidFill>
              <a:schemeClr val="accent1"/>
            </a:solidFill>
            <a:prstDash val="solid"/>
            <a:round/>
            <a:headEnd len="med" w="med" type="none"/>
            <a:tailEnd len="med" w="med" type="triangle"/>
          </a:ln>
        </p:spPr>
      </p:cxnSp>
      <p:cxnSp>
        <p:nvCxnSpPr>
          <p:cNvPr id="715" name="Google Shape;715;p103"/>
          <p:cNvCxnSpPr>
            <a:endCxn id="701" idx="3"/>
          </p:cNvCxnSpPr>
          <p:nvPr/>
        </p:nvCxnSpPr>
        <p:spPr>
          <a:xfrm flipH="1">
            <a:off x="3612763" y="589200"/>
            <a:ext cx="455700" cy="1104900"/>
          </a:xfrm>
          <a:prstGeom prst="straightConnector1">
            <a:avLst/>
          </a:prstGeom>
          <a:noFill/>
          <a:ln cap="flat" cmpd="sng" w="19050">
            <a:solidFill>
              <a:schemeClr val="accent1"/>
            </a:solidFill>
            <a:prstDash val="solid"/>
            <a:round/>
            <a:headEnd len="med" w="med" type="none"/>
            <a:tailEnd len="med" w="med" type="triangle"/>
          </a:ln>
        </p:spPr>
      </p:cxnSp>
      <p:cxnSp>
        <p:nvCxnSpPr>
          <p:cNvPr id="716" name="Google Shape;716;p103"/>
          <p:cNvCxnSpPr/>
          <p:nvPr/>
        </p:nvCxnSpPr>
        <p:spPr>
          <a:xfrm flipH="1">
            <a:off x="5304238" y="589200"/>
            <a:ext cx="455700" cy="1104900"/>
          </a:xfrm>
          <a:prstGeom prst="straightConnector1">
            <a:avLst/>
          </a:prstGeom>
          <a:noFill/>
          <a:ln cap="flat" cmpd="sng" w="19050">
            <a:solidFill>
              <a:schemeClr val="accent1"/>
            </a:solidFill>
            <a:prstDash val="solid"/>
            <a:round/>
            <a:headEnd len="med" w="med" type="none"/>
            <a:tailEnd len="med" w="med" type="triangle"/>
          </a:ln>
        </p:spPr>
      </p:cxnSp>
      <p:cxnSp>
        <p:nvCxnSpPr>
          <p:cNvPr id="717" name="Google Shape;717;p103"/>
          <p:cNvCxnSpPr>
            <a:endCxn id="703" idx="3"/>
          </p:cNvCxnSpPr>
          <p:nvPr/>
        </p:nvCxnSpPr>
        <p:spPr>
          <a:xfrm flipH="1">
            <a:off x="7040075" y="589163"/>
            <a:ext cx="411300" cy="1104900"/>
          </a:xfrm>
          <a:prstGeom prst="straightConnector1">
            <a:avLst/>
          </a:prstGeom>
          <a:noFill/>
          <a:ln cap="flat" cmpd="sng" w="19050">
            <a:solidFill>
              <a:schemeClr val="accent1"/>
            </a:solidFill>
            <a:prstDash val="solid"/>
            <a:round/>
            <a:headEnd len="med" w="med" type="none"/>
            <a:tailEnd len="med" w="med" type="triangle"/>
          </a:ln>
        </p:spPr>
      </p:cxnSp>
      <p:cxnSp>
        <p:nvCxnSpPr>
          <p:cNvPr id="718" name="Google Shape;718;p103"/>
          <p:cNvCxnSpPr>
            <a:endCxn id="704" idx="1"/>
          </p:cNvCxnSpPr>
          <p:nvPr/>
        </p:nvCxnSpPr>
        <p:spPr>
          <a:xfrm flipH="1" rot="10800000">
            <a:off x="6995730" y="1694100"/>
            <a:ext cx="455700" cy="284700"/>
          </a:xfrm>
          <a:prstGeom prst="straightConnector1">
            <a:avLst/>
          </a:prstGeom>
          <a:noFill/>
          <a:ln cap="flat" cmpd="sng" w="19050">
            <a:solidFill>
              <a:schemeClr val="accent1"/>
            </a:solidFill>
            <a:prstDash val="solid"/>
            <a:round/>
            <a:headEnd len="med" w="med" type="none"/>
            <a:tailEnd len="med" w="med" type="triangle"/>
          </a:ln>
        </p:spPr>
      </p:cxn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104"/>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implementation</a:t>
            </a:r>
            <a:endParaRPr/>
          </a:p>
        </p:txBody>
      </p:sp>
      <p:sp>
        <p:nvSpPr>
          <p:cNvPr id="724" name="Google Shape;724;p104"/>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07</a:t>
            </a:r>
            <a:endParaRPr/>
          </a:p>
        </p:txBody>
      </p:sp>
      <p:cxnSp>
        <p:nvCxnSpPr>
          <p:cNvPr id="725" name="Google Shape;725;p104">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105"/>
          <p:cNvSpPr txBox="1"/>
          <p:nvPr>
            <p:ph idx="1" type="subTitle"/>
          </p:nvPr>
        </p:nvSpPr>
        <p:spPr>
          <a:xfrm>
            <a:off x="1354050" y="928800"/>
            <a:ext cx="34941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latin typeface="Alexandria"/>
                <a:ea typeface="Alexandria"/>
                <a:cs typeface="Alexandria"/>
                <a:sym typeface="Alexandria"/>
              </a:rPr>
              <a:t>We sketched our logo using </a:t>
            </a:r>
            <a:r>
              <a:rPr b="1" lang="en" sz="1400">
                <a:latin typeface="Alexandria"/>
                <a:ea typeface="Alexandria"/>
                <a:cs typeface="Alexandria"/>
                <a:sym typeface="Alexandria"/>
              </a:rPr>
              <a:t>Procreate</a:t>
            </a:r>
            <a:r>
              <a:rPr b="1" lang="en" sz="1400">
                <a:latin typeface="Alexandria"/>
                <a:ea typeface="Alexandria"/>
                <a:cs typeface="Alexandria"/>
                <a:sym typeface="Alexandria"/>
              </a:rPr>
              <a:t>!</a:t>
            </a:r>
            <a:endParaRPr b="1" sz="1400">
              <a:latin typeface="Alexandria"/>
              <a:ea typeface="Alexandria"/>
              <a:cs typeface="Alexandria"/>
              <a:sym typeface="Alexandria"/>
            </a:endParaRPr>
          </a:p>
          <a:p>
            <a:pPr indent="0" lvl="0" marL="0" rtl="0" algn="l">
              <a:spcBef>
                <a:spcPts val="0"/>
              </a:spcBef>
              <a:spcAft>
                <a:spcPts val="0"/>
              </a:spcAft>
              <a:buNone/>
            </a:pPr>
            <a:r>
              <a:t/>
            </a:r>
            <a:endParaRPr b="1" sz="1400">
              <a:latin typeface="Alexandria"/>
              <a:ea typeface="Alexandria"/>
              <a:cs typeface="Alexandria"/>
              <a:sym typeface="Alexandria"/>
            </a:endParaRPr>
          </a:p>
        </p:txBody>
      </p:sp>
      <p:sp>
        <p:nvSpPr>
          <p:cNvPr id="731" name="Google Shape;731;p105"/>
          <p:cNvSpPr txBox="1"/>
          <p:nvPr>
            <p:ph type="title"/>
          </p:nvPr>
        </p:nvSpPr>
        <p:spPr>
          <a:xfrm>
            <a:off x="715050" y="3861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t>
            </a:r>
            <a:r>
              <a:rPr lang="en"/>
              <a:t>rototype implementation</a:t>
            </a:r>
            <a:endParaRPr/>
          </a:p>
        </p:txBody>
      </p:sp>
      <p:sp>
        <p:nvSpPr>
          <p:cNvPr id="732" name="Google Shape;732;p105"/>
          <p:cNvSpPr txBox="1"/>
          <p:nvPr/>
        </p:nvSpPr>
        <p:spPr>
          <a:xfrm>
            <a:off x="715050" y="1577700"/>
            <a:ext cx="4080300" cy="1616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latin typeface="Albert Sans"/>
                <a:ea typeface="Albert Sans"/>
                <a:cs typeface="Albert Sans"/>
                <a:sym typeface="Albert Sans"/>
              </a:rPr>
              <a:t>Pros:</a:t>
            </a:r>
            <a:endParaRPr b="1" sz="1600">
              <a:latin typeface="Albert Sans"/>
              <a:ea typeface="Albert Sans"/>
              <a:cs typeface="Albert Sans"/>
              <a:sym typeface="Albert Sans"/>
            </a:endParaRPr>
          </a:p>
          <a:p>
            <a:pPr indent="-298450" lvl="0" marL="457200" rtl="0" algn="l">
              <a:spcBef>
                <a:spcPts val="0"/>
              </a:spcBef>
              <a:spcAft>
                <a:spcPts val="0"/>
              </a:spcAft>
              <a:buSzPts val="1100"/>
              <a:buFont typeface="Albert Sans Light"/>
              <a:buAutoNum type="arabicPeriod"/>
            </a:pPr>
            <a:r>
              <a:rPr lang="en" sz="1100">
                <a:latin typeface="Albert Sans Light"/>
                <a:ea typeface="Albert Sans Light"/>
                <a:cs typeface="Albert Sans Light"/>
                <a:sym typeface="Albert Sans Light"/>
              </a:rPr>
              <a:t>Supports</a:t>
            </a:r>
            <a:r>
              <a:rPr lang="en" sz="1100">
                <a:latin typeface="Albert Sans Light"/>
                <a:ea typeface="Albert Sans Light"/>
                <a:cs typeface="Albert Sans Light"/>
                <a:sym typeface="Albert Sans Light"/>
              </a:rPr>
              <a:t> </a:t>
            </a:r>
            <a:r>
              <a:rPr b="1" lang="en" sz="1100">
                <a:latin typeface="Albert Sans"/>
                <a:ea typeface="Albert Sans"/>
                <a:cs typeface="Albert Sans"/>
                <a:sym typeface="Albert Sans"/>
              </a:rPr>
              <a:t>free hand drawing</a:t>
            </a:r>
            <a:r>
              <a:rPr lang="en" sz="1100">
                <a:latin typeface="Albert Sans Light"/>
                <a:ea typeface="Albert Sans Light"/>
                <a:cs typeface="Albert Sans Light"/>
                <a:sym typeface="Albert Sans Light"/>
              </a:rPr>
              <a:t>, ideal for brainstorming and </a:t>
            </a:r>
            <a:r>
              <a:rPr lang="en" sz="1100">
                <a:latin typeface="Albert Sans Light"/>
                <a:ea typeface="Albert Sans Light"/>
                <a:cs typeface="Albert Sans Light"/>
                <a:sym typeface="Albert Sans Light"/>
              </a:rPr>
              <a:t>ideation</a:t>
            </a:r>
            <a:endParaRPr sz="1100">
              <a:latin typeface="Albert Sans Light"/>
              <a:ea typeface="Albert Sans Light"/>
              <a:cs typeface="Albert Sans Light"/>
              <a:sym typeface="Albert Sans Light"/>
            </a:endParaRPr>
          </a:p>
          <a:p>
            <a:pPr indent="-298450" lvl="0" marL="457200" rtl="0" algn="l">
              <a:spcBef>
                <a:spcPts val="0"/>
              </a:spcBef>
              <a:spcAft>
                <a:spcPts val="0"/>
              </a:spcAft>
              <a:buSzPts val="1100"/>
              <a:buFont typeface="Albert Sans Light"/>
              <a:buAutoNum type="arabicPeriod"/>
            </a:pPr>
            <a:r>
              <a:rPr b="1" lang="en" sz="1100">
                <a:latin typeface="Albert Sans"/>
                <a:ea typeface="Albert Sans"/>
                <a:cs typeface="Albert Sans"/>
                <a:sym typeface="Albert Sans"/>
              </a:rPr>
              <a:t>Ease of use</a:t>
            </a:r>
            <a:r>
              <a:rPr lang="en" sz="1100">
                <a:latin typeface="Albert Sans Light"/>
                <a:ea typeface="Albert Sans Light"/>
                <a:cs typeface="Albert Sans Light"/>
                <a:sym typeface="Albert Sans Light"/>
              </a:rPr>
              <a:t> - Intuitive for </a:t>
            </a:r>
            <a:r>
              <a:rPr lang="en" sz="1100">
                <a:latin typeface="Albert Sans Light"/>
                <a:ea typeface="Albert Sans Light"/>
                <a:cs typeface="Albert Sans Light"/>
                <a:sym typeface="Albert Sans Light"/>
              </a:rPr>
              <a:t>people</a:t>
            </a:r>
            <a:r>
              <a:rPr lang="en" sz="1100">
                <a:latin typeface="Albert Sans Light"/>
                <a:ea typeface="Albert Sans Light"/>
                <a:cs typeface="Albert Sans Light"/>
                <a:sym typeface="Albert Sans Light"/>
              </a:rPr>
              <a:t> who have never used before</a:t>
            </a:r>
            <a:endParaRPr sz="1100">
              <a:latin typeface="Albert Sans Light"/>
              <a:ea typeface="Albert Sans Light"/>
              <a:cs typeface="Albert Sans Light"/>
              <a:sym typeface="Albert Sans Light"/>
            </a:endParaRPr>
          </a:p>
          <a:p>
            <a:pPr indent="-298450" lvl="0" marL="457200" rtl="0" algn="l">
              <a:spcBef>
                <a:spcPts val="0"/>
              </a:spcBef>
              <a:spcAft>
                <a:spcPts val="0"/>
              </a:spcAft>
              <a:buSzPts val="1100"/>
              <a:buFont typeface="Albert Sans Light"/>
              <a:buAutoNum type="arabicPeriod"/>
            </a:pPr>
            <a:r>
              <a:rPr lang="en" sz="1100">
                <a:latin typeface="Albert Sans Light"/>
                <a:ea typeface="Albert Sans Light"/>
                <a:cs typeface="Albert Sans Light"/>
                <a:sym typeface="Albert Sans Light"/>
              </a:rPr>
              <a:t>Supports</a:t>
            </a:r>
            <a:r>
              <a:rPr lang="en" sz="1100">
                <a:latin typeface="Albert Sans Light"/>
                <a:ea typeface="Albert Sans Light"/>
                <a:cs typeface="Albert Sans Light"/>
                <a:sym typeface="Albert Sans Light"/>
              </a:rPr>
              <a:t> copy/paste of drawings, allowing for </a:t>
            </a:r>
            <a:r>
              <a:rPr b="1" lang="en" sz="1100">
                <a:latin typeface="Albert Sans"/>
                <a:ea typeface="Albert Sans"/>
                <a:cs typeface="Albert Sans"/>
                <a:sym typeface="Albert Sans"/>
              </a:rPr>
              <a:t>reuse of </a:t>
            </a:r>
            <a:r>
              <a:rPr b="1" lang="en" sz="1100">
                <a:latin typeface="Albert Sans"/>
                <a:ea typeface="Albert Sans"/>
                <a:cs typeface="Albert Sans"/>
                <a:sym typeface="Albert Sans"/>
              </a:rPr>
              <a:t>components </a:t>
            </a:r>
            <a:endParaRPr sz="1100">
              <a:latin typeface="Albert Sans Light"/>
              <a:ea typeface="Albert Sans Light"/>
              <a:cs typeface="Albert Sans Light"/>
              <a:sym typeface="Albert Sans Light"/>
            </a:endParaRPr>
          </a:p>
          <a:p>
            <a:pPr indent="-298450" lvl="0" marL="457200" rtl="0" algn="l">
              <a:spcBef>
                <a:spcPts val="0"/>
              </a:spcBef>
              <a:spcAft>
                <a:spcPts val="0"/>
              </a:spcAft>
              <a:buSzPts val="1100"/>
              <a:buFont typeface="Albert Sans Light"/>
              <a:buAutoNum type="arabicPeriod"/>
            </a:pPr>
            <a:r>
              <a:rPr lang="en" sz="1100">
                <a:latin typeface="Albert Sans Light"/>
                <a:ea typeface="Albert Sans Light"/>
                <a:cs typeface="Albert Sans Light"/>
                <a:sym typeface="Albert Sans Light"/>
              </a:rPr>
              <a:t>Sketches are </a:t>
            </a:r>
            <a:r>
              <a:rPr b="1" lang="en" sz="1100">
                <a:latin typeface="Albert Sans"/>
                <a:ea typeface="Albert Sans"/>
                <a:cs typeface="Albert Sans"/>
                <a:sym typeface="Albert Sans"/>
              </a:rPr>
              <a:t>vectorized</a:t>
            </a:r>
            <a:endParaRPr b="1" sz="1100">
              <a:latin typeface="Albert Sans"/>
              <a:ea typeface="Albert Sans"/>
              <a:cs typeface="Albert Sans"/>
              <a:sym typeface="Albert Sans"/>
            </a:endParaRPr>
          </a:p>
        </p:txBody>
      </p:sp>
      <p:pic>
        <p:nvPicPr>
          <p:cNvPr id="733" name="Google Shape;733;p105"/>
          <p:cNvPicPr preferRelativeResize="0"/>
          <p:nvPr/>
        </p:nvPicPr>
        <p:blipFill rotWithShape="1">
          <a:blip r:embed="rId3">
            <a:alphaModFix/>
          </a:blip>
          <a:srcRect b="0" l="0" r="0" t="0"/>
          <a:stretch/>
        </p:blipFill>
        <p:spPr>
          <a:xfrm>
            <a:off x="715050" y="946059"/>
            <a:ext cx="566700" cy="566682"/>
          </a:xfrm>
          <a:prstGeom prst="rect">
            <a:avLst/>
          </a:prstGeom>
          <a:noFill/>
          <a:ln>
            <a:noFill/>
          </a:ln>
        </p:spPr>
      </p:pic>
      <p:sp>
        <p:nvSpPr>
          <p:cNvPr id="734" name="Google Shape;734;p105"/>
          <p:cNvSpPr txBox="1"/>
          <p:nvPr>
            <p:ph idx="1" type="subTitle"/>
          </p:nvPr>
        </p:nvSpPr>
        <p:spPr>
          <a:xfrm>
            <a:off x="5506575" y="928800"/>
            <a:ext cx="31422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latin typeface="Alexandria"/>
                <a:ea typeface="Alexandria"/>
                <a:cs typeface="Alexandria"/>
                <a:sym typeface="Alexandria"/>
              </a:rPr>
              <a:t>We built our prototype using </a:t>
            </a:r>
            <a:r>
              <a:rPr b="1" lang="en" sz="1400">
                <a:latin typeface="Alexandria"/>
                <a:ea typeface="Alexandria"/>
                <a:cs typeface="Alexandria"/>
                <a:sym typeface="Alexandria"/>
              </a:rPr>
              <a:t>Figma!</a:t>
            </a:r>
            <a:endParaRPr b="1" sz="1400">
              <a:latin typeface="Alexandria"/>
              <a:ea typeface="Alexandria"/>
              <a:cs typeface="Alexandria"/>
              <a:sym typeface="Alexandria"/>
            </a:endParaRPr>
          </a:p>
          <a:p>
            <a:pPr indent="0" lvl="0" marL="0" rtl="0" algn="l">
              <a:spcBef>
                <a:spcPts val="0"/>
              </a:spcBef>
              <a:spcAft>
                <a:spcPts val="0"/>
              </a:spcAft>
              <a:buNone/>
            </a:pPr>
            <a:r>
              <a:t/>
            </a:r>
            <a:endParaRPr b="1" sz="1400">
              <a:latin typeface="Alexandria"/>
              <a:ea typeface="Alexandria"/>
              <a:cs typeface="Alexandria"/>
              <a:sym typeface="Alexandria"/>
            </a:endParaRPr>
          </a:p>
        </p:txBody>
      </p:sp>
      <p:pic>
        <p:nvPicPr>
          <p:cNvPr descr="File:Figma-logo.svg - Wikipedia" id="735" name="Google Shape;735;p105"/>
          <p:cNvPicPr preferRelativeResize="0"/>
          <p:nvPr/>
        </p:nvPicPr>
        <p:blipFill>
          <a:blip r:embed="rId4">
            <a:alphaModFix/>
          </a:blip>
          <a:stretch>
            <a:fillRect/>
          </a:stretch>
        </p:blipFill>
        <p:spPr>
          <a:xfrm>
            <a:off x="5000650" y="946047"/>
            <a:ext cx="378033" cy="566700"/>
          </a:xfrm>
          <a:prstGeom prst="rect">
            <a:avLst/>
          </a:prstGeom>
          <a:noFill/>
          <a:ln>
            <a:noFill/>
          </a:ln>
        </p:spPr>
      </p:pic>
      <p:sp>
        <p:nvSpPr>
          <p:cNvPr id="736" name="Google Shape;736;p105"/>
          <p:cNvSpPr txBox="1"/>
          <p:nvPr/>
        </p:nvSpPr>
        <p:spPr>
          <a:xfrm>
            <a:off x="4981275" y="1577700"/>
            <a:ext cx="4080300" cy="160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latin typeface="Albert Sans"/>
                <a:ea typeface="Albert Sans"/>
                <a:cs typeface="Albert Sans"/>
                <a:sym typeface="Albert Sans"/>
              </a:rPr>
              <a:t>Pros:</a:t>
            </a:r>
            <a:endParaRPr b="1" sz="1500">
              <a:latin typeface="Albert Sans"/>
              <a:ea typeface="Albert Sans"/>
              <a:cs typeface="Albert Sans"/>
              <a:sym typeface="Albert Sans"/>
            </a:endParaRPr>
          </a:p>
          <a:p>
            <a:pPr indent="-298450" lvl="0" marL="457200" rtl="0" algn="l">
              <a:spcBef>
                <a:spcPts val="0"/>
              </a:spcBef>
              <a:spcAft>
                <a:spcPts val="0"/>
              </a:spcAft>
              <a:buSzPts val="1100"/>
              <a:buFont typeface="Albert Sans Light"/>
              <a:buAutoNum type="arabicPeriod"/>
            </a:pPr>
            <a:r>
              <a:rPr lang="en" sz="1100">
                <a:latin typeface="Albert Sans Light"/>
                <a:ea typeface="Albert Sans Light"/>
                <a:cs typeface="Albert Sans Light"/>
                <a:sym typeface="Albert Sans Light"/>
              </a:rPr>
              <a:t>Supports </a:t>
            </a:r>
            <a:r>
              <a:rPr b="1" lang="en" sz="1100">
                <a:latin typeface="Albert Sans"/>
                <a:ea typeface="Albert Sans"/>
                <a:cs typeface="Albert Sans"/>
                <a:sym typeface="Albert Sans"/>
              </a:rPr>
              <a:t>real-time collaboration</a:t>
            </a:r>
            <a:endParaRPr b="1" sz="1100">
              <a:latin typeface="Albert Sans"/>
              <a:ea typeface="Albert Sans"/>
              <a:cs typeface="Albert Sans"/>
              <a:sym typeface="Albert Sans"/>
            </a:endParaRPr>
          </a:p>
          <a:p>
            <a:pPr indent="-298450" lvl="0" marL="457200" rtl="0" algn="l">
              <a:spcBef>
                <a:spcPts val="0"/>
              </a:spcBef>
              <a:spcAft>
                <a:spcPts val="0"/>
              </a:spcAft>
              <a:buSzPts val="1100"/>
              <a:buFont typeface="Albert Sans Light"/>
              <a:buAutoNum type="arabicPeriod"/>
            </a:pPr>
            <a:r>
              <a:rPr lang="en" sz="1100">
                <a:latin typeface="Albert Sans Light"/>
                <a:ea typeface="Albert Sans Light"/>
                <a:cs typeface="Albert Sans Light"/>
                <a:sym typeface="Albert Sans Light"/>
              </a:rPr>
              <a:t>Can easily </a:t>
            </a:r>
            <a:r>
              <a:rPr b="1" lang="en" sz="1100">
                <a:latin typeface="Albert Sans"/>
                <a:ea typeface="Albert Sans"/>
                <a:cs typeface="Albert Sans"/>
                <a:sym typeface="Albert Sans"/>
              </a:rPr>
              <a:t>reuse components</a:t>
            </a:r>
            <a:r>
              <a:rPr lang="en" sz="1100">
                <a:latin typeface="Albert Sans Light"/>
                <a:ea typeface="Albert Sans Light"/>
                <a:cs typeface="Albert Sans Light"/>
                <a:sym typeface="Albert Sans Light"/>
              </a:rPr>
              <a:t> found across screens</a:t>
            </a:r>
            <a:endParaRPr sz="1100">
              <a:latin typeface="Albert Sans Light"/>
              <a:ea typeface="Albert Sans Light"/>
              <a:cs typeface="Albert Sans Light"/>
              <a:sym typeface="Albert Sans Light"/>
            </a:endParaRPr>
          </a:p>
          <a:p>
            <a:pPr indent="-298450" lvl="0" marL="457200" rtl="0" algn="l">
              <a:spcBef>
                <a:spcPts val="0"/>
              </a:spcBef>
              <a:spcAft>
                <a:spcPts val="0"/>
              </a:spcAft>
              <a:buSzPts val="1100"/>
              <a:buFont typeface="Albert Sans Light"/>
              <a:buAutoNum type="arabicPeriod"/>
            </a:pPr>
            <a:r>
              <a:rPr b="1" lang="en" sz="1100">
                <a:latin typeface="Albert Sans"/>
                <a:ea typeface="Albert Sans"/>
                <a:cs typeface="Albert Sans"/>
                <a:sym typeface="Albert Sans"/>
              </a:rPr>
              <a:t>Abundance of community resources </a:t>
            </a:r>
            <a:r>
              <a:rPr lang="en" sz="1100">
                <a:latin typeface="Albert Sans Light"/>
                <a:ea typeface="Albert Sans Light"/>
                <a:cs typeface="Albert Sans Light"/>
                <a:sym typeface="Albert Sans Light"/>
              </a:rPr>
              <a:t>(ex: icon packs) makes it easy to come up with a design palette </a:t>
            </a:r>
            <a:endParaRPr sz="1100">
              <a:latin typeface="Albert Sans Light"/>
              <a:ea typeface="Albert Sans Light"/>
              <a:cs typeface="Albert Sans Light"/>
              <a:sym typeface="Albert Sans Light"/>
            </a:endParaRPr>
          </a:p>
          <a:p>
            <a:pPr indent="-298450" lvl="0" marL="457200" rtl="0" algn="l">
              <a:spcBef>
                <a:spcPts val="0"/>
              </a:spcBef>
              <a:spcAft>
                <a:spcPts val="0"/>
              </a:spcAft>
              <a:buSzPts val="1100"/>
              <a:buFont typeface="Albert Sans Light"/>
              <a:buAutoNum type="arabicPeriod"/>
            </a:pPr>
            <a:r>
              <a:rPr lang="en" sz="1100">
                <a:latin typeface="Albert Sans Light"/>
                <a:ea typeface="Albert Sans Light"/>
                <a:cs typeface="Albert Sans Light"/>
                <a:sym typeface="Albert Sans Light"/>
              </a:rPr>
              <a:t>Interactive prototyping allows for simulation of </a:t>
            </a:r>
            <a:r>
              <a:rPr b="1" lang="en" sz="1100">
                <a:latin typeface="Albert Sans"/>
                <a:ea typeface="Albert Sans"/>
                <a:cs typeface="Albert Sans"/>
                <a:sym typeface="Albert Sans"/>
              </a:rPr>
              <a:t>common mobile app gestures </a:t>
            </a:r>
            <a:r>
              <a:rPr lang="en" sz="1100">
                <a:latin typeface="Albert Sans Light"/>
                <a:ea typeface="Albert Sans Light"/>
                <a:cs typeface="Albert Sans Light"/>
                <a:sym typeface="Albert Sans Light"/>
              </a:rPr>
              <a:t>such as swiping through photos or tapping to play a song</a:t>
            </a:r>
            <a:endParaRPr sz="1100">
              <a:latin typeface="Albert Sans Light"/>
              <a:ea typeface="Albert Sans Light"/>
              <a:cs typeface="Albert Sans Light"/>
              <a:sym typeface="Albert Sans Light"/>
            </a:endParaRPr>
          </a:p>
        </p:txBody>
      </p:sp>
      <p:sp>
        <p:nvSpPr>
          <p:cNvPr id="737" name="Google Shape;737;p105"/>
          <p:cNvSpPr txBox="1"/>
          <p:nvPr/>
        </p:nvSpPr>
        <p:spPr>
          <a:xfrm>
            <a:off x="715050" y="3152925"/>
            <a:ext cx="3000000" cy="1092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latin typeface="Albert Sans"/>
                <a:ea typeface="Albert Sans"/>
                <a:cs typeface="Albert Sans"/>
                <a:sym typeface="Albert Sans"/>
              </a:rPr>
              <a:t>Cons:</a:t>
            </a:r>
            <a:endParaRPr b="1" sz="1500">
              <a:latin typeface="Albert Sans"/>
              <a:ea typeface="Albert Sans"/>
              <a:cs typeface="Albert Sans"/>
              <a:sym typeface="Albert Sans"/>
            </a:endParaRPr>
          </a:p>
          <a:p>
            <a:pPr indent="-298450" lvl="0" marL="457200" rtl="0" algn="l">
              <a:spcBef>
                <a:spcPts val="0"/>
              </a:spcBef>
              <a:spcAft>
                <a:spcPts val="0"/>
              </a:spcAft>
              <a:buSzPts val="1100"/>
              <a:buFont typeface="Albert Sans"/>
              <a:buAutoNum type="arabicPeriod"/>
            </a:pPr>
            <a:r>
              <a:rPr b="1" lang="en" sz="1100">
                <a:latin typeface="Albert Sans"/>
                <a:ea typeface="Albert Sans"/>
                <a:cs typeface="Albert Sans"/>
                <a:sym typeface="Albert Sans"/>
              </a:rPr>
              <a:t>No real-time collaboration</a:t>
            </a:r>
            <a:endParaRPr b="1" sz="1100">
              <a:latin typeface="Albert Sans"/>
              <a:ea typeface="Albert Sans"/>
              <a:cs typeface="Albert Sans"/>
              <a:sym typeface="Albert Sans"/>
            </a:endParaRPr>
          </a:p>
          <a:p>
            <a:pPr indent="-298450" lvl="0" marL="457200" rtl="0" algn="l">
              <a:spcBef>
                <a:spcPts val="0"/>
              </a:spcBef>
              <a:spcAft>
                <a:spcPts val="0"/>
              </a:spcAft>
              <a:buSzPts val="1100"/>
              <a:buFont typeface="Albert Sans Light"/>
              <a:buAutoNum type="arabicPeriod"/>
            </a:pPr>
            <a:r>
              <a:rPr lang="en" sz="1100">
                <a:latin typeface="Albert Sans Light"/>
                <a:ea typeface="Albert Sans Light"/>
                <a:cs typeface="Albert Sans Light"/>
                <a:sym typeface="Albert Sans Light"/>
              </a:rPr>
              <a:t>Limited to </a:t>
            </a:r>
            <a:r>
              <a:rPr b="1" lang="en" sz="1100">
                <a:latin typeface="Albert Sans"/>
                <a:ea typeface="Albert Sans"/>
                <a:cs typeface="Albert Sans"/>
                <a:sym typeface="Albert Sans"/>
              </a:rPr>
              <a:t>iOS devices only</a:t>
            </a:r>
            <a:r>
              <a:rPr lang="en" sz="1100">
                <a:latin typeface="Albert Sans Light"/>
                <a:ea typeface="Albert Sans Light"/>
                <a:cs typeface="Albert Sans Light"/>
                <a:sym typeface="Albert Sans Light"/>
              </a:rPr>
              <a:t>. Most useful with iPad and apple pen. Not everyone in our group has an iPad</a:t>
            </a:r>
            <a:endParaRPr/>
          </a:p>
        </p:txBody>
      </p:sp>
      <p:sp>
        <p:nvSpPr>
          <p:cNvPr id="738" name="Google Shape;738;p105"/>
          <p:cNvSpPr txBox="1"/>
          <p:nvPr/>
        </p:nvSpPr>
        <p:spPr>
          <a:xfrm>
            <a:off x="5000650" y="3152925"/>
            <a:ext cx="3950100" cy="1770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latin typeface="Albert Sans"/>
                <a:ea typeface="Albert Sans"/>
                <a:cs typeface="Albert Sans"/>
                <a:sym typeface="Albert Sans"/>
              </a:rPr>
              <a:t>Cons:</a:t>
            </a:r>
            <a:endParaRPr b="1" sz="1500">
              <a:latin typeface="Albert Sans"/>
              <a:ea typeface="Albert Sans"/>
              <a:cs typeface="Albert Sans"/>
              <a:sym typeface="Albert Sans"/>
            </a:endParaRPr>
          </a:p>
          <a:p>
            <a:pPr indent="-298450" lvl="0" marL="457200" rtl="0" algn="l">
              <a:spcBef>
                <a:spcPts val="0"/>
              </a:spcBef>
              <a:spcAft>
                <a:spcPts val="0"/>
              </a:spcAft>
              <a:buSzPts val="1100"/>
              <a:buFont typeface="Albert Sans Light"/>
              <a:buAutoNum type="arabicPeriod"/>
            </a:pPr>
            <a:r>
              <a:rPr b="1" lang="en" sz="1100">
                <a:latin typeface="Albert Sans"/>
                <a:ea typeface="Albert Sans"/>
                <a:cs typeface="Albert Sans"/>
                <a:sym typeface="Albert Sans"/>
              </a:rPr>
              <a:t>No code extensibility</a:t>
            </a:r>
            <a:r>
              <a:rPr lang="en" sz="1100">
                <a:latin typeface="Albert Sans Light"/>
                <a:ea typeface="Albert Sans Light"/>
                <a:cs typeface="Albert Sans Light"/>
                <a:sym typeface="Albert Sans Light"/>
              </a:rPr>
              <a:t> so flow consists entirely of click transitions </a:t>
            </a:r>
            <a:endParaRPr sz="1100">
              <a:latin typeface="Albert Sans Light"/>
              <a:ea typeface="Albert Sans Light"/>
              <a:cs typeface="Albert Sans Light"/>
              <a:sym typeface="Albert Sans Light"/>
            </a:endParaRPr>
          </a:p>
          <a:p>
            <a:pPr indent="-298450" lvl="0" marL="457200" rtl="0" algn="l">
              <a:spcBef>
                <a:spcPts val="0"/>
              </a:spcBef>
              <a:spcAft>
                <a:spcPts val="0"/>
              </a:spcAft>
              <a:buSzPts val="1100"/>
              <a:buFont typeface="Albert Sans Light"/>
              <a:buAutoNum type="arabicPeriod"/>
            </a:pPr>
            <a:r>
              <a:rPr lang="en" sz="1100">
                <a:latin typeface="Albert Sans Light"/>
                <a:ea typeface="Albert Sans Light"/>
                <a:cs typeface="Albert Sans Light"/>
                <a:sym typeface="Albert Sans Light"/>
              </a:rPr>
              <a:t>Somewhat of a</a:t>
            </a:r>
            <a:r>
              <a:rPr b="1" lang="en" sz="1100">
                <a:latin typeface="Albert Sans"/>
                <a:ea typeface="Albert Sans"/>
                <a:cs typeface="Albert Sans"/>
                <a:sym typeface="Albert Sans"/>
              </a:rPr>
              <a:t> learning curve </a:t>
            </a:r>
            <a:r>
              <a:rPr lang="en" sz="1100">
                <a:latin typeface="Albert Sans Light"/>
                <a:ea typeface="Albert Sans Light"/>
                <a:cs typeface="Albert Sans Light"/>
                <a:sym typeface="Albert Sans Light"/>
              </a:rPr>
              <a:t>for non design majors</a:t>
            </a:r>
            <a:endParaRPr sz="1100">
              <a:latin typeface="Albert Sans Light"/>
              <a:ea typeface="Albert Sans Light"/>
              <a:cs typeface="Albert Sans Light"/>
              <a:sym typeface="Albert Sans Light"/>
            </a:endParaRPr>
          </a:p>
          <a:p>
            <a:pPr indent="-298450" lvl="0" marL="457200" rtl="0" algn="l">
              <a:spcBef>
                <a:spcPts val="0"/>
              </a:spcBef>
              <a:spcAft>
                <a:spcPts val="0"/>
              </a:spcAft>
              <a:buSzPts val="1100"/>
              <a:buFont typeface="Albert Sans Light"/>
              <a:buAutoNum type="arabicPeriod"/>
            </a:pPr>
            <a:r>
              <a:rPr b="1" lang="en" sz="1100">
                <a:latin typeface="Albert Sans"/>
                <a:ea typeface="Albert Sans"/>
                <a:cs typeface="Albert Sans"/>
                <a:sym typeface="Albert Sans"/>
              </a:rPr>
              <a:t>No native support to integrate sound </a:t>
            </a:r>
            <a:r>
              <a:rPr lang="en" sz="1100">
                <a:latin typeface="Albert Sans Light"/>
                <a:ea typeface="Albert Sans Light"/>
                <a:cs typeface="Albert Sans Light"/>
                <a:sym typeface="Albert Sans Light"/>
              </a:rPr>
              <a:t>(music) in prototypes</a:t>
            </a:r>
            <a:endParaRPr sz="1100">
              <a:latin typeface="Albert Sans Light"/>
              <a:ea typeface="Albert Sans Light"/>
              <a:cs typeface="Albert Sans Light"/>
              <a:sym typeface="Albert Sans Light"/>
            </a:endParaRPr>
          </a:p>
          <a:p>
            <a:pPr indent="-298450" lvl="0" marL="457200" rtl="0" algn="l">
              <a:spcBef>
                <a:spcPts val="0"/>
              </a:spcBef>
              <a:spcAft>
                <a:spcPts val="0"/>
              </a:spcAft>
              <a:buSzPts val="1100"/>
              <a:buFont typeface="Albert Sans Light"/>
              <a:buAutoNum type="arabicPeriod"/>
            </a:pPr>
            <a:r>
              <a:rPr lang="en" sz="1100">
                <a:latin typeface="Albert Sans Light"/>
                <a:ea typeface="Albert Sans Light"/>
                <a:cs typeface="Albert Sans Light"/>
                <a:sym typeface="Albert Sans Light"/>
              </a:rPr>
              <a:t>All assets are static, so it </a:t>
            </a:r>
            <a:r>
              <a:rPr b="1" lang="en" sz="1100">
                <a:latin typeface="Albert Sans"/>
                <a:ea typeface="Albert Sans"/>
                <a:cs typeface="Albert Sans"/>
                <a:sym typeface="Albert Sans"/>
              </a:rPr>
              <a:t>doesn’t account for loading times</a:t>
            </a:r>
            <a:r>
              <a:rPr lang="en" sz="1100">
                <a:latin typeface="Albert Sans Light"/>
                <a:ea typeface="Albert Sans Light"/>
                <a:cs typeface="Albert Sans Light"/>
                <a:sym typeface="Albert Sans Light"/>
              </a:rPr>
              <a:t> for music and images</a:t>
            </a:r>
            <a:endParaRPr sz="1100">
              <a:latin typeface="Albert Sans Light"/>
              <a:ea typeface="Albert Sans Light"/>
              <a:cs typeface="Albert Sans Light"/>
              <a:sym typeface="Albert Sans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sp>
        <p:nvSpPr>
          <p:cNvPr id="743" name="Google Shape;743;p106"/>
          <p:cNvSpPr txBox="1"/>
          <p:nvPr>
            <p:ph type="title"/>
          </p:nvPr>
        </p:nvSpPr>
        <p:spPr>
          <a:xfrm>
            <a:off x="715100" y="535000"/>
            <a:ext cx="7713900" cy="95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a:t>
            </a:r>
            <a:r>
              <a:rPr lang="en"/>
              <a:t>imitations</a:t>
            </a:r>
            <a:endParaRPr/>
          </a:p>
          <a:p>
            <a:pPr indent="0" lvl="0" marL="0" rtl="0" algn="l">
              <a:spcBef>
                <a:spcPts val="0"/>
              </a:spcBef>
              <a:spcAft>
                <a:spcPts val="0"/>
              </a:spcAft>
              <a:buNone/>
            </a:pPr>
            <a:r>
              <a:rPr lang="en" sz="1600">
                <a:latin typeface="Alexandria ExtraLight"/>
                <a:ea typeface="Alexandria ExtraLight"/>
                <a:cs typeface="Alexandria ExtraLight"/>
                <a:sym typeface="Alexandria ExtraLight"/>
              </a:rPr>
              <a:t>what was left out?</a:t>
            </a:r>
            <a:endParaRPr sz="1600">
              <a:latin typeface="Alexandria ExtraLight"/>
              <a:ea typeface="Alexandria ExtraLight"/>
              <a:cs typeface="Alexandria ExtraLight"/>
              <a:sym typeface="Alexandria ExtraLight"/>
            </a:endParaRPr>
          </a:p>
        </p:txBody>
      </p:sp>
      <p:sp>
        <p:nvSpPr>
          <p:cNvPr id="744" name="Google Shape;744;p106"/>
          <p:cNvSpPr txBox="1"/>
          <p:nvPr/>
        </p:nvSpPr>
        <p:spPr>
          <a:xfrm>
            <a:off x="712675" y="1582375"/>
            <a:ext cx="7597800" cy="2986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Albert Sans"/>
              <a:buChar char="●"/>
            </a:pPr>
            <a:r>
              <a:rPr b="1" lang="en">
                <a:latin typeface="Albert Sans"/>
                <a:ea typeface="Albert Sans"/>
                <a:cs typeface="Albert Sans"/>
                <a:sym typeface="Albert Sans"/>
              </a:rPr>
              <a:t>Users cannot add custom text </a:t>
            </a:r>
            <a:r>
              <a:rPr b="1" lang="en">
                <a:latin typeface="Albert Sans"/>
                <a:ea typeface="Albert Sans"/>
                <a:cs typeface="Albert Sans"/>
                <a:sym typeface="Albert Sans"/>
              </a:rPr>
              <a:t>descriptions</a:t>
            </a:r>
            <a:r>
              <a:rPr b="1" lang="en">
                <a:latin typeface="Albert Sans"/>
                <a:ea typeface="Albert Sans"/>
                <a:cs typeface="Albert Sans"/>
                <a:sym typeface="Albert Sans"/>
              </a:rPr>
              <a:t> to photo/song pairing</a:t>
            </a:r>
            <a:endParaRPr b="1">
              <a:latin typeface="Albert Sans"/>
              <a:ea typeface="Albert Sans"/>
              <a:cs typeface="Albert Sans"/>
              <a:sym typeface="Albert Sans"/>
            </a:endParaRPr>
          </a:p>
          <a:p>
            <a:pPr indent="-317500" lvl="1" marL="914400" rtl="0" algn="l">
              <a:spcBef>
                <a:spcPts val="0"/>
              </a:spcBef>
              <a:spcAft>
                <a:spcPts val="0"/>
              </a:spcAft>
              <a:buSzPts val="1400"/>
              <a:buFont typeface="Albert Sans"/>
              <a:buChar char="○"/>
            </a:pPr>
            <a:r>
              <a:rPr lang="en">
                <a:latin typeface="Albert Sans"/>
                <a:ea typeface="Albert Sans"/>
                <a:cs typeface="Albert Sans"/>
                <a:sym typeface="Albert Sans"/>
              </a:rPr>
              <a:t>Not related to any major task flow</a:t>
            </a:r>
            <a:endParaRPr>
              <a:latin typeface="Albert Sans"/>
              <a:ea typeface="Albert Sans"/>
              <a:cs typeface="Albert Sans"/>
              <a:sym typeface="Albert Sans"/>
            </a:endParaRPr>
          </a:p>
          <a:p>
            <a:pPr indent="-317500" lvl="0" marL="457200" rtl="0" algn="l">
              <a:spcBef>
                <a:spcPts val="0"/>
              </a:spcBef>
              <a:spcAft>
                <a:spcPts val="0"/>
              </a:spcAft>
              <a:buSzPts val="1400"/>
              <a:buFont typeface="Albert Sans"/>
              <a:buChar char="●"/>
            </a:pPr>
            <a:r>
              <a:rPr b="1" lang="en">
                <a:latin typeface="Albert Sans"/>
                <a:ea typeface="Albert Sans"/>
                <a:cs typeface="Albert Sans"/>
                <a:sym typeface="Albert Sans"/>
              </a:rPr>
              <a:t>Social integration features</a:t>
            </a:r>
            <a:endParaRPr b="1">
              <a:latin typeface="Albert Sans"/>
              <a:ea typeface="Albert Sans"/>
              <a:cs typeface="Albert Sans"/>
              <a:sym typeface="Albert Sans"/>
            </a:endParaRPr>
          </a:p>
          <a:p>
            <a:pPr indent="-317500" lvl="1" marL="914400" rtl="0" algn="l">
              <a:spcBef>
                <a:spcPts val="0"/>
              </a:spcBef>
              <a:spcAft>
                <a:spcPts val="0"/>
              </a:spcAft>
              <a:buSzPts val="1400"/>
              <a:buFont typeface="Albert Sans"/>
              <a:buChar char="○"/>
            </a:pPr>
            <a:r>
              <a:rPr lang="en">
                <a:latin typeface="Albert Sans"/>
                <a:ea typeface="Albert Sans"/>
                <a:cs typeface="Albert Sans"/>
                <a:sym typeface="Albert Sans"/>
              </a:rPr>
              <a:t>Aside from </a:t>
            </a:r>
            <a:r>
              <a:rPr lang="en">
                <a:latin typeface="Albert Sans"/>
                <a:ea typeface="Albert Sans"/>
                <a:cs typeface="Albert Sans"/>
                <a:sym typeface="Albert Sans"/>
              </a:rPr>
              <a:t>directly</a:t>
            </a:r>
            <a:r>
              <a:rPr lang="en">
                <a:latin typeface="Albert Sans"/>
                <a:ea typeface="Albert Sans"/>
                <a:cs typeface="Albert Sans"/>
                <a:sym typeface="Albert Sans"/>
              </a:rPr>
              <a:t> sending a </a:t>
            </a:r>
            <a:r>
              <a:rPr lang="en">
                <a:latin typeface="Albert Sans"/>
                <a:ea typeface="Albert Sans"/>
                <a:cs typeface="Albert Sans"/>
                <a:sym typeface="Albert Sans"/>
              </a:rPr>
              <a:t>pairing</a:t>
            </a:r>
            <a:r>
              <a:rPr lang="en">
                <a:latin typeface="Albert Sans"/>
                <a:ea typeface="Albert Sans"/>
                <a:cs typeface="Albert Sans"/>
                <a:sym typeface="Albert Sans"/>
              </a:rPr>
              <a:t> to a friend, our major task does not </a:t>
            </a:r>
            <a:r>
              <a:rPr lang="en">
                <a:latin typeface="Albert Sans"/>
                <a:ea typeface="Albert Sans"/>
                <a:cs typeface="Albert Sans"/>
                <a:sym typeface="Albert Sans"/>
              </a:rPr>
              <a:t>involve</a:t>
            </a:r>
            <a:r>
              <a:rPr lang="en">
                <a:latin typeface="Albert Sans"/>
                <a:ea typeface="Albert Sans"/>
                <a:cs typeface="Albert Sans"/>
                <a:sym typeface="Albert Sans"/>
              </a:rPr>
              <a:t> adding friends, viewing their profiles, or blocking them</a:t>
            </a:r>
            <a:endParaRPr>
              <a:latin typeface="Albert Sans"/>
              <a:ea typeface="Albert Sans"/>
              <a:cs typeface="Albert Sans"/>
              <a:sym typeface="Albert Sans"/>
            </a:endParaRPr>
          </a:p>
          <a:p>
            <a:pPr indent="-317500" lvl="0" marL="457200" rtl="0" algn="l">
              <a:spcBef>
                <a:spcPts val="0"/>
              </a:spcBef>
              <a:spcAft>
                <a:spcPts val="0"/>
              </a:spcAft>
              <a:buSzPts val="1400"/>
              <a:buFont typeface="Albert Sans"/>
              <a:buChar char="●"/>
            </a:pPr>
            <a:r>
              <a:rPr b="1" lang="en">
                <a:latin typeface="Albert Sans"/>
                <a:ea typeface="Albert Sans"/>
                <a:cs typeface="Albert Sans"/>
                <a:sym typeface="Albert Sans"/>
              </a:rPr>
              <a:t>Login flow</a:t>
            </a:r>
            <a:endParaRPr b="1">
              <a:latin typeface="Albert Sans"/>
              <a:ea typeface="Albert Sans"/>
              <a:cs typeface="Albert Sans"/>
              <a:sym typeface="Albert Sans"/>
            </a:endParaRPr>
          </a:p>
          <a:p>
            <a:pPr indent="-317500" lvl="1" marL="914400" rtl="0" algn="l">
              <a:spcBef>
                <a:spcPts val="0"/>
              </a:spcBef>
              <a:spcAft>
                <a:spcPts val="0"/>
              </a:spcAft>
              <a:buSzPts val="1400"/>
              <a:buFont typeface="Albert Sans"/>
              <a:buChar char="○"/>
            </a:pPr>
            <a:r>
              <a:rPr lang="en">
                <a:latin typeface="Albert Sans"/>
                <a:ea typeface="Albert Sans"/>
                <a:cs typeface="Albert Sans"/>
                <a:sym typeface="Albert Sans"/>
              </a:rPr>
              <a:t>We assume the user has already created an account. Login flow is unrelated to any major task flow</a:t>
            </a:r>
            <a:endParaRPr>
              <a:latin typeface="Albert Sans"/>
              <a:ea typeface="Albert Sans"/>
              <a:cs typeface="Albert Sans"/>
              <a:sym typeface="Albert Sans"/>
            </a:endParaRPr>
          </a:p>
          <a:p>
            <a:pPr indent="-317500" lvl="0" marL="457200" rtl="0" algn="l">
              <a:spcBef>
                <a:spcPts val="0"/>
              </a:spcBef>
              <a:spcAft>
                <a:spcPts val="0"/>
              </a:spcAft>
              <a:buSzPts val="1400"/>
              <a:buFont typeface="Albert Sans"/>
              <a:buChar char="●"/>
            </a:pPr>
            <a:r>
              <a:rPr b="1" lang="en">
                <a:latin typeface="Albert Sans"/>
                <a:ea typeface="Albert Sans"/>
                <a:cs typeface="Albert Sans"/>
                <a:sym typeface="Albert Sans"/>
              </a:rPr>
              <a:t>No Spotify integration </a:t>
            </a:r>
            <a:endParaRPr b="1">
              <a:latin typeface="Albert Sans"/>
              <a:ea typeface="Albert Sans"/>
              <a:cs typeface="Albert Sans"/>
              <a:sym typeface="Albert Sans"/>
            </a:endParaRPr>
          </a:p>
          <a:p>
            <a:pPr indent="-317500" lvl="1" marL="914400" rtl="0" algn="l">
              <a:spcBef>
                <a:spcPts val="0"/>
              </a:spcBef>
              <a:spcAft>
                <a:spcPts val="0"/>
              </a:spcAft>
              <a:buSzPts val="1400"/>
              <a:buFont typeface="Albert Sans"/>
              <a:buChar char="○"/>
            </a:pPr>
            <a:r>
              <a:rPr lang="en">
                <a:latin typeface="Albert Sans"/>
                <a:ea typeface="Albert Sans"/>
                <a:cs typeface="Albert Sans"/>
                <a:sym typeface="Albert Sans"/>
              </a:rPr>
              <a:t>Figma does not support Spotify integration</a:t>
            </a:r>
            <a:endParaRPr>
              <a:latin typeface="Albert Sans"/>
              <a:ea typeface="Albert Sans"/>
              <a:cs typeface="Albert Sans"/>
              <a:sym typeface="Albert Sans"/>
            </a:endParaRPr>
          </a:p>
          <a:p>
            <a:pPr indent="-317500" lvl="0" marL="457200" rtl="0" algn="l">
              <a:spcBef>
                <a:spcPts val="0"/>
              </a:spcBef>
              <a:spcAft>
                <a:spcPts val="0"/>
              </a:spcAft>
              <a:buSzPts val="1400"/>
              <a:buFont typeface="Albert Sans"/>
              <a:buChar char="●"/>
            </a:pPr>
            <a:r>
              <a:rPr b="1" lang="en">
                <a:latin typeface="Albert Sans"/>
                <a:ea typeface="Albert Sans"/>
                <a:cs typeface="Albert Sans"/>
                <a:sym typeface="Albert Sans"/>
              </a:rPr>
              <a:t>Accessible design for deaf community</a:t>
            </a:r>
            <a:endParaRPr b="1">
              <a:latin typeface="Albert Sans"/>
              <a:ea typeface="Albert Sans"/>
              <a:cs typeface="Albert Sans"/>
              <a:sym typeface="Albert Sans"/>
            </a:endParaRPr>
          </a:p>
          <a:p>
            <a:pPr indent="-317500" lvl="1" marL="914400" rtl="0" algn="l">
              <a:spcBef>
                <a:spcPts val="0"/>
              </a:spcBef>
              <a:spcAft>
                <a:spcPts val="0"/>
              </a:spcAft>
              <a:buSzPts val="1400"/>
              <a:buFont typeface="Albert Sans"/>
              <a:buChar char="○"/>
            </a:pPr>
            <a:r>
              <a:rPr lang="en">
                <a:latin typeface="Albert Sans"/>
                <a:ea typeface="Albert Sans"/>
                <a:cs typeface="Albert Sans"/>
                <a:sym typeface="Albert Sans"/>
              </a:rPr>
              <a:t>We are continuing to think about either in-app lyric incorporation or linking to another app/Spotify for the lyrics</a:t>
            </a:r>
            <a:endParaRPr>
              <a:latin typeface="Albert Sans"/>
              <a:ea typeface="Albert Sans"/>
              <a:cs typeface="Albert Sans"/>
              <a:sym typeface="Albert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sp>
        <p:nvSpPr>
          <p:cNvPr id="749" name="Google Shape;749;p107"/>
          <p:cNvSpPr txBox="1"/>
          <p:nvPr>
            <p:ph idx="1" type="subTitle"/>
          </p:nvPr>
        </p:nvSpPr>
        <p:spPr>
          <a:xfrm>
            <a:off x="1828800" y="4278000"/>
            <a:ext cx="2181000" cy="78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t>Top tracks </a:t>
            </a:r>
            <a:r>
              <a:rPr lang="en" sz="1400"/>
              <a:t>based</a:t>
            </a:r>
            <a:r>
              <a:rPr lang="en" sz="1400"/>
              <a:t> on Spotify listening history</a:t>
            </a:r>
            <a:endParaRPr sz="1400"/>
          </a:p>
          <a:p>
            <a:pPr indent="0" lvl="0" marL="0" rtl="0" algn="ctr">
              <a:spcBef>
                <a:spcPts val="0"/>
              </a:spcBef>
              <a:spcAft>
                <a:spcPts val="0"/>
              </a:spcAft>
              <a:buNone/>
            </a:pPr>
            <a:r>
              <a:t/>
            </a:r>
            <a:endParaRPr b="1" sz="1400"/>
          </a:p>
        </p:txBody>
      </p:sp>
      <p:sp>
        <p:nvSpPr>
          <p:cNvPr id="750" name="Google Shape;750;p107"/>
          <p:cNvSpPr txBox="1"/>
          <p:nvPr>
            <p:ph type="title"/>
          </p:nvPr>
        </p:nvSpPr>
        <p:spPr>
          <a:xfrm>
            <a:off x="715100" y="4588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wizard-of-oz</a:t>
            </a:r>
            <a:r>
              <a:rPr lang="en"/>
              <a:t> features</a:t>
            </a:r>
            <a:endParaRPr/>
          </a:p>
        </p:txBody>
      </p:sp>
      <p:sp>
        <p:nvSpPr>
          <p:cNvPr id="751" name="Google Shape;751;p107"/>
          <p:cNvSpPr txBox="1"/>
          <p:nvPr>
            <p:ph idx="1" type="subTitle"/>
          </p:nvPr>
        </p:nvSpPr>
        <p:spPr>
          <a:xfrm>
            <a:off x="5029200" y="4297350"/>
            <a:ext cx="2219400" cy="78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t>Default descriptions for photo-song pairings</a:t>
            </a:r>
            <a:endParaRPr sz="1400"/>
          </a:p>
          <a:p>
            <a:pPr indent="0" lvl="0" marL="0" rtl="0" algn="ctr">
              <a:spcBef>
                <a:spcPts val="0"/>
              </a:spcBef>
              <a:spcAft>
                <a:spcPts val="0"/>
              </a:spcAft>
              <a:buNone/>
            </a:pPr>
            <a:r>
              <a:t/>
            </a:r>
            <a:endParaRPr b="1" sz="1400"/>
          </a:p>
        </p:txBody>
      </p:sp>
      <p:pic>
        <p:nvPicPr>
          <p:cNvPr id="752" name="Google Shape;752;p107"/>
          <p:cNvPicPr preferRelativeResize="0"/>
          <p:nvPr/>
        </p:nvPicPr>
        <p:blipFill>
          <a:blip r:embed="rId3">
            <a:alphaModFix/>
          </a:blip>
          <a:stretch>
            <a:fillRect/>
          </a:stretch>
        </p:blipFill>
        <p:spPr>
          <a:xfrm>
            <a:off x="2148945" y="1007500"/>
            <a:ext cx="1517514" cy="3289851"/>
          </a:xfrm>
          <a:prstGeom prst="rect">
            <a:avLst/>
          </a:prstGeom>
          <a:noFill/>
          <a:ln cap="flat" cmpd="sng" w="9525">
            <a:solidFill>
              <a:schemeClr val="dk2"/>
            </a:solidFill>
            <a:prstDash val="solid"/>
            <a:round/>
            <a:headEnd len="sm" w="sm" type="none"/>
            <a:tailEnd len="sm" w="sm" type="none"/>
          </a:ln>
        </p:spPr>
      </p:pic>
      <p:pic>
        <p:nvPicPr>
          <p:cNvPr id="753" name="Google Shape;753;p107"/>
          <p:cNvPicPr preferRelativeResize="0"/>
          <p:nvPr/>
        </p:nvPicPr>
        <p:blipFill>
          <a:blip r:embed="rId4">
            <a:alphaModFix/>
          </a:blip>
          <a:stretch>
            <a:fillRect/>
          </a:stretch>
        </p:blipFill>
        <p:spPr>
          <a:xfrm>
            <a:off x="5388429" y="1007513"/>
            <a:ext cx="1517500" cy="3289819"/>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108"/>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hard-coded features</a:t>
            </a:r>
            <a:endParaRPr/>
          </a:p>
        </p:txBody>
      </p:sp>
      <p:sp>
        <p:nvSpPr>
          <p:cNvPr id="759" name="Google Shape;759;p108"/>
          <p:cNvSpPr txBox="1"/>
          <p:nvPr>
            <p:ph idx="1" type="subTitle"/>
          </p:nvPr>
        </p:nvSpPr>
        <p:spPr>
          <a:xfrm>
            <a:off x="4469350" y="4236500"/>
            <a:ext cx="1876800" cy="78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t>The </a:t>
            </a:r>
            <a:r>
              <a:rPr lang="en" sz="1400"/>
              <a:t>photo-song pairings themselves</a:t>
            </a:r>
            <a:endParaRPr b="1" sz="1400"/>
          </a:p>
        </p:txBody>
      </p:sp>
      <p:sp>
        <p:nvSpPr>
          <p:cNvPr id="760" name="Google Shape;760;p108"/>
          <p:cNvSpPr txBox="1"/>
          <p:nvPr>
            <p:ph idx="1" type="subTitle"/>
          </p:nvPr>
        </p:nvSpPr>
        <p:spPr>
          <a:xfrm>
            <a:off x="629463" y="2265450"/>
            <a:ext cx="1876800" cy="78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i="1" lang="en" sz="1400"/>
              <a:t>All Wizard-of-Oz features are hard-coded</a:t>
            </a:r>
            <a:endParaRPr i="1" sz="1400"/>
          </a:p>
          <a:p>
            <a:pPr indent="0" lvl="0" marL="0" rtl="0" algn="ctr">
              <a:spcBef>
                <a:spcPts val="0"/>
              </a:spcBef>
              <a:spcAft>
                <a:spcPts val="0"/>
              </a:spcAft>
              <a:buNone/>
            </a:pPr>
            <a:r>
              <a:t/>
            </a:r>
            <a:endParaRPr b="1" i="1" sz="1400"/>
          </a:p>
        </p:txBody>
      </p:sp>
      <p:sp>
        <p:nvSpPr>
          <p:cNvPr id="761" name="Google Shape;761;p108"/>
          <p:cNvSpPr txBox="1"/>
          <p:nvPr>
            <p:ph idx="1" type="subTitle"/>
          </p:nvPr>
        </p:nvSpPr>
        <p:spPr>
          <a:xfrm>
            <a:off x="6498750" y="4236500"/>
            <a:ext cx="1876800" cy="78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t>User profile information</a:t>
            </a:r>
            <a:endParaRPr b="1" sz="1400"/>
          </a:p>
        </p:txBody>
      </p:sp>
      <p:pic>
        <p:nvPicPr>
          <p:cNvPr id="762" name="Google Shape;762;p108"/>
          <p:cNvPicPr preferRelativeResize="0"/>
          <p:nvPr/>
        </p:nvPicPr>
        <p:blipFill>
          <a:blip r:embed="rId3">
            <a:alphaModFix/>
          </a:blip>
          <a:stretch>
            <a:fillRect/>
          </a:stretch>
        </p:blipFill>
        <p:spPr>
          <a:xfrm>
            <a:off x="6710004" y="1083700"/>
            <a:ext cx="1454300" cy="3152807"/>
          </a:xfrm>
          <a:prstGeom prst="rect">
            <a:avLst/>
          </a:prstGeom>
          <a:noFill/>
          <a:ln cap="flat" cmpd="sng" w="9525">
            <a:solidFill>
              <a:schemeClr val="dk2"/>
            </a:solidFill>
            <a:prstDash val="solid"/>
            <a:round/>
            <a:headEnd len="sm" w="sm" type="none"/>
            <a:tailEnd len="sm" w="sm" type="none"/>
          </a:ln>
        </p:spPr>
      </p:pic>
      <p:pic>
        <p:nvPicPr>
          <p:cNvPr id="763" name="Google Shape;763;p108"/>
          <p:cNvPicPr preferRelativeResize="0"/>
          <p:nvPr/>
        </p:nvPicPr>
        <p:blipFill>
          <a:blip r:embed="rId4">
            <a:alphaModFix/>
          </a:blip>
          <a:stretch>
            <a:fillRect/>
          </a:stretch>
        </p:blipFill>
        <p:spPr>
          <a:xfrm>
            <a:off x="4680600" y="1083700"/>
            <a:ext cx="1454300" cy="3152800"/>
          </a:xfrm>
          <a:prstGeom prst="rect">
            <a:avLst/>
          </a:prstGeom>
          <a:noFill/>
          <a:ln cap="flat" cmpd="sng" w="9525">
            <a:solidFill>
              <a:schemeClr val="dk2"/>
            </a:solidFill>
            <a:prstDash val="solid"/>
            <a:round/>
            <a:headEnd len="sm" w="sm" type="none"/>
            <a:tailEnd len="sm" w="sm" type="none"/>
          </a:ln>
        </p:spPr>
      </p:pic>
      <p:pic>
        <p:nvPicPr>
          <p:cNvPr id="764" name="Google Shape;764;p108"/>
          <p:cNvPicPr preferRelativeResize="0"/>
          <p:nvPr/>
        </p:nvPicPr>
        <p:blipFill>
          <a:blip r:embed="rId5">
            <a:alphaModFix/>
          </a:blip>
          <a:stretch>
            <a:fillRect/>
          </a:stretch>
        </p:blipFill>
        <p:spPr>
          <a:xfrm>
            <a:off x="2733225" y="1083700"/>
            <a:ext cx="1454300" cy="3152817"/>
          </a:xfrm>
          <a:prstGeom prst="rect">
            <a:avLst/>
          </a:prstGeom>
          <a:noFill/>
          <a:ln>
            <a:noFill/>
          </a:ln>
        </p:spPr>
      </p:pic>
      <p:sp>
        <p:nvSpPr>
          <p:cNvPr id="765" name="Google Shape;765;p108"/>
          <p:cNvSpPr txBox="1"/>
          <p:nvPr>
            <p:ph idx="1" type="subTitle"/>
          </p:nvPr>
        </p:nvSpPr>
        <p:spPr>
          <a:xfrm>
            <a:off x="2521975" y="4236500"/>
            <a:ext cx="1876800" cy="78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t>Spotify top tracks (user-specific)</a:t>
            </a:r>
            <a:endParaRPr b="1" sz="14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109"/>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a:t>
            </a:r>
            <a:r>
              <a:rPr lang="en"/>
              <a:t>ppendix </a:t>
            </a:r>
            <a:endParaRPr/>
          </a:p>
        </p:txBody>
      </p:sp>
      <p:sp>
        <p:nvSpPr>
          <p:cNvPr id="771" name="Google Shape;771;p109"/>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08</a:t>
            </a:r>
            <a:endParaRPr/>
          </a:p>
        </p:txBody>
      </p:sp>
      <p:cxnSp>
        <p:nvCxnSpPr>
          <p:cNvPr id="772" name="Google Shape;772;p109">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110"/>
          <p:cNvSpPr txBox="1"/>
          <p:nvPr>
            <p:ph type="title"/>
          </p:nvPr>
        </p:nvSpPr>
        <p:spPr>
          <a:xfrm>
            <a:off x="715100" y="535000"/>
            <a:ext cx="7713900" cy="95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additional d</a:t>
            </a:r>
            <a:r>
              <a:rPr lang="en"/>
              <a:t>esign changes</a:t>
            </a:r>
            <a:endParaRPr/>
          </a:p>
          <a:p>
            <a:pPr indent="0" lvl="0" marL="0" rtl="0" algn="l">
              <a:spcBef>
                <a:spcPts val="0"/>
              </a:spcBef>
              <a:spcAft>
                <a:spcPts val="0"/>
              </a:spcAft>
              <a:buNone/>
            </a:pPr>
            <a:r>
              <a:t/>
            </a:r>
            <a:endParaRPr sz="1600">
              <a:latin typeface="Alexandria ExtraLight"/>
              <a:ea typeface="Alexandria ExtraLight"/>
              <a:cs typeface="Alexandria ExtraLight"/>
              <a:sym typeface="Alexandria ExtraLight"/>
            </a:endParaRPr>
          </a:p>
        </p:txBody>
      </p:sp>
      <p:sp>
        <p:nvSpPr>
          <p:cNvPr id="778" name="Google Shape;778;p110"/>
          <p:cNvSpPr txBox="1"/>
          <p:nvPr/>
        </p:nvSpPr>
        <p:spPr>
          <a:xfrm>
            <a:off x="715100" y="1156250"/>
            <a:ext cx="7597800" cy="36120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SzPts val="1300"/>
              <a:buFont typeface="Albert Sans"/>
              <a:buChar char="●"/>
            </a:pPr>
            <a:r>
              <a:rPr b="1" lang="en" sz="1300">
                <a:latin typeface="Albert Sans"/>
                <a:ea typeface="Albert Sans"/>
                <a:cs typeface="Albert Sans"/>
                <a:sym typeface="Albert Sans"/>
              </a:rPr>
              <a:t>Added username</a:t>
            </a:r>
            <a:r>
              <a:rPr lang="en" sz="1300">
                <a:latin typeface="Albert Sans"/>
                <a:ea typeface="Albert Sans"/>
                <a:cs typeface="Albert Sans"/>
                <a:sym typeface="Albert Sans"/>
              </a:rPr>
              <a:t> to the top of profile pages</a:t>
            </a:r>
            <a:endParaRPr sz="1300">
              <a:latin typeface="Albert Sans"/>
              <a:ea typeface="Albert Sans"/>
              <a:cs typeface="Albert Sans"/>
              <a:sym typeface="Albert Sans"/>
            </a:endParaRPr>
          </a:p>
          <a:p>
            <a:pPr indent="-311150" lvl="0" marL="457200" rtl="0" algn="l">
              <a:spcBef>
                <a:spcPts val="1000"/>
              </a:spcBef>
              <a:spcAft>
                <a:spcPts val="0"/>
              </a:spcAft>
              <a:buSzPts val="1300"/>
              <a:buFont typeface="Albert Sans"/>
              <a:buChar char="●"/>
            </a:pPr>
            <a:r>
              <a:rPr b="1" lang="en" sz="1300">
                <a:latin typeface="Albert Sans"/>
                <a:ea typeface="Albert Sans"/>
                <a:cs typeface="Albert Sans"/>
                <a:sym typeface="Albert Sans"/>
              </a:rPr>
              <a:t>Supported multiple </a:t>
            </a:r>
            <a:r>
              <a:rPr b="1" lang="en" sz="1300">
                <a:latin typeface="Albert Sans"/>
                <a:ea typeface="Albert Sans"/>
                <a:cs typeface="Albert Sans"/>
                <a:sym typeface="Albert Sans"/>
              </a:rPr>
              <a:t>description</a:t>
            </a:r>
            <a:r>
              <a:rPr b="1" lang="en" sz="1300">
                <a:latin typeface="Albert Sans"/>
                <a:ea typeface="Albert Sans"/>
                <a:cs typeface="Albert Sans"/>
                <a:sym typeface="Albert Sans"/>
              </a:rPr>
              <a:t>/</a:t>
            </a:r>
            <a:r>
              <a:rPr b="1" lang="en" sz="1300">
                <a:latin typeface="Albert Sans"/>
                <a:ea typeface="Albert Sans"/>
                <a:cs typeface="Albert Sans"/>
                <a:sym typeface="Albert Sans"/>
              </a:rPr>
              <a:t>journal</a:t>
            </a:r>
            <a:r>
              <a:rPr b="1" lang="en" sz="1300">
                <a:latin typeface="Albert Sans"/>
                <a:ea typeface="Albert Sans"/>
                <a:cs typeface="Albert Sans"/>
                <a:sym typeface="Albert Sans"/>
              </a:rPr>
              <a:t> </a:t>
            </a:r>
            <a:r>
              <a:rPr b="1" lang="en" sz="1300">
                <a:latin typeface="Albert Sans"/>
                <a:ea typeface="Albert Sans"/>
                <a:cs typeface="Albert Sans"/>
                <a:sym typeface="Albert Sans"/>
              </a:rPr>
              <a:t>entries</a:t>
            </a:r>
            <a:r>
              <a:rPr lang="en" sz="1300">
                <a:latin typeface="Albert Sans"/>
                <a:ea typeface="Albert Sans"/>
                <a:cs typeface="Albert Sans"/>
                <a:sym typeface="Albert Sans"/>
              </a:rPr>
              <a:t> associated with each pairing</a:t>
            </a:r>
            <a:endParaRPr sz="1300">
              <a:latin typeface="Albert Sans"/>
              <a:ea typeface="Albert Sans"/>
              <a:cs typeface="Albert Sans"/>
              <a:sym typeface="Albert Sans"/>
            </a:endParaRPr>
          </a:p>
          <a:p>
            <a:pPr indent="-311150" lvl="0" marL="457200" rtl="0" algn="l">
              <a:spcBef>
                <a:spcPts val="1000"/>
              </a:spcBef>
              <a:spcAft>
                <a:spcPts val="0"/>
              </a:spcAft>
              <a:buSzPts val="1300"/>
              <a:buFont typeface="Albert Sans"/>
              <a:buChar char="●"/>
            </a:pPr>
            <a:r>
              <a:rPr b="1" lang="en" sz="1300">
                <a:latin typeface="Albert Sans"/>
                <a:ea typeface="Albert Sans"/>
                <a:cs typeface="Albert Sans"/>
                <a:sym typeface="Albert Sans"/>
              </a:rPr>
              <a:t>Added hover help text </a:t>
            </a:r>
            <a:r>
              <a:rPr lang="en" sz="1300">
                <a:latin typeface="Albert Sans"/>
                <a:ea typeface="Albert Sans"/>
                <a:cs typeface="Albert Sans"/>
                <a:sym typeface="Albert Sans"/>
              </a:rPr>
              <a:t>in compose screen </a:t>
            </a:r>
            <a:endParaRPr sz="1300">
              <a:latin typeface="Albert Sans"/>
              <a:ea typeface="Albert Sans"/>
              <a:cs typeface="Albert Sans"/>
              <a:sym typeface="Albert Sans"/>
            </a:endParaRPr>
          </a:p>
          <a:p>
            <a:pPr indent="-311150" lvl="1" marL="914400" rtl="0" algn="l">
              <a:spcBef>
                <a:spcPts val="1000"/>
              </a:spcBef>
              <a:spcAft>
                <a:spcPts val="0"/>
              </a:spcAft>
              <a:buSzPts val="1300"/>
              <a:buFont typeface="Albert Sans"/>
              <a:buChar char="○"/>
            </a:pPr>
            <a:r>
              <a:rPr lang="en" sz="1300">
                <a:latin typeface="Albert Sans"/>
                <a:ea typeface="Albert Sans"/>
                <a:cs typeface="Albert Sans"/>
                <a:sym typeface="Albert Sans"/>
              </a:rPr>
              <a:t>Helps with the learning curve for new users </a:t>
            </a:r>
            <a:endParaRPr sz="1300">
              <a:latin typeface="Albert Sans"/>
              <a:ea typeface="Albert Sans"/>
              <a:cs typeface="Albert Sans"/>
              <a:sym typeface="Albert Sans"/>
            </a:endParaRPr>
          </a:p>
          <a:p>
            <a:pPr indent="-311150" lvl="0" marL="457200" rtl="0" algn="l">
              <a:spcBef>
                <a:spcPts val="1000"/>
              </a:spcBef>
              <a:spcAft>
                <a:spcPts val="0"/>
              </a:spcAft>
              <a:buSzPts val="1300"/>
              <a:buFont typeface="Albert Sans"/>
              <a:buChar char="●"/>
            </a:pPr>
            <a:r>
              <a:rPr b="1" lang="en" sz="1300">
                <a:latin typeface="Albert Sans"/>
                <a:ea typeface="Albert Sans"/>
                <a:cs typeface="Albert Sans"/>
                <a:sym typeface="Albert Sans"/>
              </a:rPr>
              <a:t>Switched from record to CD </a:t>
            </a:r>
            <a:r>
              <a:rPr lang="en" sz="1300">
                <a:latin typeface="Albert Sans"/>
                <a:ea typeface="Albert Sans"/>
                <a:cs typeface="Albert Sans"/>
                <a:sym typeface="Albert Sans"/>
              </a:rPr>
              <a:t>to </a:t>
            </a:r>
            <a:r>
              <a:rPr lang="en" sz="1300">
                <a:latin typeface="Albert Sans"/>
                <a:ea typeface="Albert Sans"/>
                <a:cs typeface="Albert Sans"/>
                <a:sym typeface="Albert Sans"/>
              </a:rPr>
              <a:t>represent</a:t>
            </a:r>
            <a:r>
              <a:rPr lang="en" sz="1300">
                <a:latin typeface="Albert Sans"/>
                <a:ea typeface="Albert Sans"/>
                <a:cs typeface="Albert Sans"/>
                <a:sym typeface="Albert Sans"/>
              </a:rPr>
              <a:t> musical </a:t>
            </a:r>
            <a:r>
              <a:rPr lang="en" sz="1300">
                <a:latin typeface="Albert Sans"/>
                <a:ea typeface="Albert Sans"/>
                <a:cs typeface="Albert Sans"/>
                <a:sym typeface="Albert Sans"/>
              </a:rPr>
              <a:t>component</a:t>
            </a:r>
            <a:r>
              <a:rPr lang="en" sz="1300">
                <a:latin typeface="Albert Sans"/>
                <a:ea typeface="Albert Sans"/>
                <a:cs typeface="Albert Sans"/>
                <a:sym typeface="Albert Sans"/>
              </a:rPr>
              <a:t> of photo/song pairing</a:t>
            </a:r>
            <a:endParaRPr sz="1300">
              <a:latin typeface="Albert Sans"/>
              <a:ea typeface="Albert Sans"/>
              <a:cs typeface="Albert Sans"/>
              <a:sym typeface="Albert Sans"/>
            </a:endParaRPr>
          </a:p>
          <a:p>
            <a:pPr indent="-311150" lvl="1" marL="914400" rtl="0" algn="l">
              <a:spcBef>
                <a:spcPts val="1000"/>
              </a:spcBef>
              <a:spcAft>
                <a:spcPts val="0"/>
              </a:spcAft>
              <a:buSzPts val="1300"/>
              <a:buFont typeface="Albert Sans"/>
              <a:buChar char="○"/>
            </a:pPr>
            <a:r>
              <a:rPr lang="en" sz="1300">
                <a:latin typeface="Albert Sans"/>
                <a:ea typeface="Albert Sans"/>
                <a:cs typeface="Albert Sans"/>
                <a:sym typeface="Albert Sans"/>
              </a:rPr>
              <a:t>Interviews</a:t>
            </a:r>
            <a:r>
              <a:rPr lang="en" sz="1300">
                <a:latin typeface="Albert Sans"/>
                <a:ea typeface="Albert Sans"/>
                <a:cs typeface="Albert Sans"/>
                <a:sym typeface="Albert Sans"/>
              </a:rPr>
              <a:t> and people in section thought </a:t>
            </a:r>
            <a:r>
              <a:rPr lang="en" sz="1300">
                <a:latin typeface="Albert Sans"/>
                <a:ea typeface="Albert Sans"/>
                <a:cs typeface="Albert Sans"/>
                <a:sym typeface="Albert Sans"/>
              </a:rPr>
              <a:t>that</a:t>
            </a:r>
            <a:r>
              <a:rPr lang="en" sz="1300">
                <a:latin typeface="Albert Sans"/>
                <a:ea typeface="Albert Sans"/>
                <a:cs typeface="Albert Sans"/>
                <a:sym typeface="Albert Sans"/>
              </a:rPr>
              <a:t> songs were difficult to view whereas album art is much more easier to recognize</a:t>
            </a:r>
            <a:endParaRPr sz="1300">
              <a:latin typeface="Albert Sans"/>
              <a:ea typeface="Albert Sans"/>
              <a:cs typeface="Albert Sans"/>
              <a:sym typeface="Albert Sans"/>
            </a:endParaRPr>
          </a:p>
          <a:p>
            <a:pPr indent="-311150" lvl="0" marL="457200" rtl="0" algn="l">
              <a:spcBef>
                <a:spcPts val="1000"/>
              </a:spcBef>
              <a:spcAft>
                <a:spcPts val="0"/>
              </a:spcAft>
              <a:buSzPts val="1300"/>
              <a:buFont typeface="Albert Sans"/>
              <a:buChar char="●"/>
            </a:pPr>
            <a:r>
              <a:rPr b="1" lang="en" sz="1300">
                <a:latin typeface="Albert Sans"/>
                <a:ea typeface="Albert Sans"/>
                <a:cs typeface="Albert Sans"/>
                <a:sym typeface="Albert Sans"/>
              </a:rPr>
              <a:t>Added ‘back’ car</a:t>
            </a:r>
            <a:r>
              <a:rPr b="1" lang="en" sz="1300">
                <a:latin typeface="Albert Sans"/>
                <a:ea typeface="Albert Sans"/>
                <a:cs typeface="Albert Sans"/>
                <a:sym typeface="Albert Sans"/>
              </a:rPr>
              <a:t>e</a:t>
            </a:r>
            <a:r>
              <a:rPr b="1" lang="en" sz="1300">
                <a:latin typeface="Albert Sans"/>
                <a:ea typeface="Albert Sans"/>
                <a:cs typeface="Albert Sans"/>
                <a:sym typeface="Albert Sans"/>
              </a:rPr>
              <a:t>ts </a:t>
            </a:r>
            <a:r>
              <a:rPr lang="en" sz="1300">
                <a:latin typeface="Albert Sans"/>
                <a:ea typeface="Albert Sans"/>
                <a:cs typeface="Albert Sans"/>
                <a:sym typeface="Albert Sans"/>
              </a:rPr>
              <a:t>to screens to allow users to back out of errors and have greater control over their navigation</a:t>
            </a:r>
            <a:endParaRPr sz="1300">
              <a:latin typeface="Albert Sans"/>
              <a:ea typeface="Albert Sans"/>
              <a:cs typeface="Albert Sans"/>
              <a:sym typeface="Albert Sans"/>
            </a:endParaRPr>
          </a:p>
          <a:p>
            <a:pPr indent="-311150" lvl="0" marL="457200" rtl="0" algn="l">
              <a:spcBef>
                <a:spcPts val="1000"/>
              </a:spcBef>
              <a:spcAft>
                <a:spcPts val="0"/>
              </a:spcAft>
              <a:buSzPts val="1300"/>
              <a:buFont typeface="Albert Sans"/>
              <a:buChar char="●"/>
            </a:pPr>
            <a:r>
              <a:rPr b="1" lang="en" sz="1300">
                <a:latin typeface="Albert Sans"/>
                <a:ea typeface="Albert Sans"/>
                <a:cs typeface="Albert Sans"/>
                <a:sym typeface="Albert Sans"/>
              </a:rPr>
              <a:t>Redesigned the profile page</a:t>
            </a:r>
            <a:r>
              <a:rPr lang="en" sz="1300">
                <a:latin typeface="Albert Sans"/>
                <a:ea typeface="Albert Sans"/>
                <a:cs typeface="Albert Sans"/>
                <a:sym typeface="Albert Sans"/>
              </a:rPr>
              <a:t> to be focused solely on the user’s posts and settings</a:t>
            </a:r>
            <a:endParaRPr sz="1300">
              <a:latin typeface="Albert Sans"/>
              <a:ea typeface="Albert Sans"/>
              <a:cs typeface="Albert Sans"/>
              <a:sym typeface="Albert Sans"/>
            </a:endParaRPr>
          </a:p>
          <a:p>
            <a:pPr indent="-311150" lvl="0" marL="457200" rtl="0" algn="l">
              <a:spcBef>
                <a:spcPts val="1000"/>
              </a:spcBef>
              <a:spcAft>
                <a:spcPts val="1000"/>
              </a:spcAft>
              <a:buSzPts val="1300"/>
              <a:buFont typeface="Albert Sans"/>
              <a:buChar char="●"/>
            </a:pPr>
            <a:r>
              <a:rPr b="1" lang="en" sz="1300">
                <a:latin typeface="Albert Sans"/>
                <a:ea typeface="Albert Sans"/>
                <a:cs typeface="Albert Sans"/>
                <a:sym typeface="Albert Sans"/>
              </a:rPr>
              <a:t>Added a image selection button </a:t>
            </a:r>
            <a:r>
              <a:rPr lang="en" sz="1300">
                <a:latin typeface="Albert Sans"/>
                <a:ea typeface="Albert Sans"/>
                <a:cs typeface="Albert Sans"/>
                <a:sym typeface="Albert Sans"/>
              </a:rPr>
              <a:t>on the ‘compose’ screen to allow users to select a photo of their choice rather than using a randomly generated photo</a:t>
            </a:r>
            <a:endParaRPr sz="1300">
              <a:latin typeface="Albert Sans"/>
              <a:ea typeface="Albert Sans"/>
              <a:cs typeface="Albert Sans"/>
              <a:sym typeface="Albert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111"/>
          <p:cNvSpPr txBox="1"/>
          <p:nvPr>
            <p:ph type="title"/>
          </p:nvPr>
        </p:nvSpPr>
        <p:spPr>
          <a:xfrm>
            <a:off x="787125" y="1563575"/>
            <a:ext cx="7713900" cy="1539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u="sng">
                <a:solidFill>
                  <a:schemeClr val="hlink"/>
                </a:solidFill>
                <a:hlinkClick r:id="rId3"/>
              </a:rPr>
              <a:t>Figma link</a:t>
            </a:r>
            <a:endParaRPr/>
          </a:p>
        </p:txBody>
      </p:sp>
      <p:pic>
        <p:nvPicPr>
          <p:cNvPr descr="File:Figma-logo.svg - Wikipedia" id="784" name="Google Shape;784;p111"/>
          <p:cNvPicPr preferRelativeResize="0"/>
          <p:nvPr/>
        </p:nvPicPr>
        <p:blipFill>
          <a:blip r:embed="rId4">
            <a:alphaModFix/>
          </a:blip>
          <a:stretch>
            <a:fillRect/>
          </a:stretch>
        </p:blipFill>
        <p:spPr>
          <a:xfrm>
            <a:off x="8165725" y="249950"/>
            <a:ext cx="689150" cy="10331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Lead Funnel by Slidesgo">
  <a:themeElements>
    <a:clrScheme name="Simple Light">
      <a:dk1>
        <a:srgbClr val="15110E"/>
      </a:dk1>
      <a:lt1>
        <a:srgbClr val="FFFAF6"/>
      </a:lt1>
      <a:dk2>
        <a:srgbClr val="C2E5F5"/>
      </a:dk2>
      <a:lt2>
        <a:srgbClr val="5296B8"/>
      </a:lt2>
      <a:accent1>
        <a:srgbClr val="135669"/>
      </a:accent1>
      <a:accent2>
        <a:srgbClr val="FFFFFF"/>
      </a:accent2>
      <a:accent3>
        <a:srgbClr val="FFFFFF"/>
      </a:accent3>
      <a:accent4>
        <a:srgbClr val="FFFFFF"/>
      </a:accent4>
      <a:accent5>
        <a:srgbClr val="FFFFFF"/>
      </a:accent5>
      <a:accent6>
        <a:srgbClr val="FFFFFF"/>
      </a:accent6>
      <a:hlink>
        <a:srgbClr val="15110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Lead Funnel by Slidesgo">
  <a:themeElements>
    <a:clrScheme name="Simple Light">
      <a:dk1>
        <a:srgbClr val="15110E"/>
      </a:dk1>
      <a:lt1>
        <a:srgbClr val="FFFAF6"/>
      </a:lt1>
      <a:dk2>
        <a:srgbClr val="C2E5F5"/>
      </a:dk2>
      <a:lt2>
        <a:srgbClr val="5296B8"/>
      </a:lt2>
      <a:accent1>
        <a:srgbClr val="135669"/>
      </a:accent1>
      <a:accent2>
        <a:srgbClr val="FFFFFF"/>
      </a:accent2>
      <a:accent3>
        <a:srgbClr val="FFFFFF"/>
      </a:accent3>
      <a:accent4>
        <a:srgbClr val="FFFFFF"/>
      </a:accent4>
      <a:accent5>
        <a:srgbClr val="FFFFFF"/>
      </a:accent5>
      <a:accent6>
        <a:srgbClr val="FFFFFF"/>
      </a:accent6>
      <a:hlink>
        <a:srgbClr val="15110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