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9" r:id="rId4"/>
    <p:sldMasterId id="2147483690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Alexandria Medium"/>
      <p:regular r:id="rId8"/>
      <p:bold r:id="rId9"/>
    </p:embeddedFont>
    <p:embeddedFont>
      <p:font typeface="Inter"/>
      <p:regular r:id="rId10"/>
      <p:bold r:id="rId11"/>
    </p:embeddedFont>
    <p:embeddedFont>
      <p:font typeface="Albert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lexandriaMedium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AlexandriaMedium-regular.fntdata"/><Relationship Id="rId11" Type="http://schemas.openxmlformats.org/officeDocument/2006/relationships/font" Target="fonts/Inter-bold.fntdata"/><Relationship Id="rId10" Type="http://schemas.openxmlformats.org/officeDocument/2006/relationships/font" Target="fonts/Inter-regular.fntdata"/><Relationship Id="rId13" Type="http://schemas.openxmlformats.org/officeDocument/2006/relationships/font" Target="fonts/AlbertSans-bold.fntdata"/><Relationship Id="rId12" Type="http://schemas.openxmlformats.org/officeDocument/2006/relationships/font" Target="fonts/AlbertSans-regular.fntdata"/><Relationship Id="rId15" Type="http://schemas.openxmlformats.org/officeDocument/2006/relationships/font" Target="fonts/AlbertSans-boldItalic.fntdata"/><Relationship Id="rId14" Type="http://schemas.openxmlformats.org/officeDocument/2006/relationships/font" Target="fonts/AlbertSa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a249b95255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a249b9525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5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5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5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6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16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7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7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3" name="Google Shape;73;p17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8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9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9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1" name="Google Shape;81;p19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0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1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1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22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" name="Google Shape;101;p25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2" name="Google Shape;102;p25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" name="Google Shape;103;p25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25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25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25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25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1" name="Google Shape;111;p25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25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3" name="Google Shape;113;p25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4" name="Google Shape;114;p25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5" name="Google Shape;115;p25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6" name="Google Shape;116;p25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6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6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1" name="Google Shape;121;p26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7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7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27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8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9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0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0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7" name="Google Shape;137;p30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1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1" name="Google Shape;141;p3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2" name="Google Shape;142;p31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3" name="Google Shape;143;p31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4" name="Google Shape;144;p31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3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2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9" name="Google Shape;149;p3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32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1" name="Google Shape;151;p32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2" name="Google Shape;152;p32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3" name="Google Shape;153;p32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4" name="Google Shape;154;p32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3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3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8" name="Google Shape;158;p3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9" name="Google Shape;159;p33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60" name="Google Shape;160;p33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1" name="Google Shape;161;p33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62" name="Google Shape;162;p33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3" name="Google Shape;163;p33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4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4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7" name="Google Shape;167;p3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34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9" name="Google Shape;169;p34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70" name="Google Shape;170;p34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71" name="Google Shape;171;p34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2" name="Google Shape;172;p34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3" name="Google Shape;173;p34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74" name="Google Shape;174;p34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8" name="Google Shape;178;p35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35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0" name="Google Shape;180;p35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1" name="Google Shape;181;p35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2" name="Google Shape;182;p35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3" name="Google Shape;183;p35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4" name="Google Shape;184;p35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5" name="Google Shape;185;p35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35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7" name="Google Shape;187;p35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88" name="Google Shape;188;p35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6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6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92" name="Google Shape;192;p36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36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94" name="Google Shape;194;p36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8" name="Google Shape;198;p37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9" name="Google Shape;199;p37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0" name="Google Shape;200;p37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2" name="Google Shape;202;p37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9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0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1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7" name="Google Shape;217;p41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18" name="Google Shape;218;p41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2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2" y="-2437"/>
            <a:ext cx="332129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2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theme" Target="../theme/theme3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6737">
            <a:off x="6244663" y="1485545"/>
            <a:ext cx="1901100" cy="159343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4"/>
          <p:cNvSpPr txBox="1"/>
          <p:nvPr/>
        </p:nvSpPr>
        <p:spPr>
          <a:xfrm>
            <a:off x="-598850" y="3154963"/>
            <a:ext cx="51702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5110E"/>
                </a:solidFill>
                <a:latin typeface="Inter"/>
                <a:ea typeface="Inter"/>
                <a:cs typeface="Inter"/>
                <a:sym typeface="Inter"/>
              </a:rPr>
              <a:t>where your story meets soundtrack</a:t>
            </a:r>
            <a:endParaRPr sz="1300">
              <a:solidFill>
                <a:srgbClr val="15110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5110E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31" name="Google Shape;231;p44"/>
          <p:cNvPicPr preferRelativeResize="0"/>
          <p:nvPr/>
        </p:nvPicPr>
        <p:blipFill rotWithShape="1">
          <a:blip r:embed="rId4">
            <a:alphaModFix/>
          </a:blip>
          <a:srcRect b="99" l="0" r="0" t="109"/>
          <a:stretch/>
        </p:blipFill>
        <p:spPr>
          <a:xfrm rot="410323">
            <a:off x="3763203" y="446090"/>
            <a:ext cx="2272547" cy="491987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2" name="Google Shape;23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63339">
            <a:off x="7123418" y="357650"/>
            <a:ext cx="1482339" cy="108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34783">
            <a:off x="6844689" y="3379138"/>
            <a:ext cx="1983546" cy="132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10324">
            <a:off x="3147679" y="331898"/>
            <a:ext cx="3470192" cy="530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4"/>
          <p:cNvPicPr preferRelativeResize="0"/>
          <p:nvPr/>
        </p:nvPicPr>
        <p:blipFill rotWithShape="1">
          <a:blip r:embed="rId8">
            <a:alphaModFix/>
          </a:blip>
          <a:srcRect b="11511" l="27296" r="5122" t="11542"/>
          <a:stretch/>
        </p:blipFill>
        <p:spPr>
          <a:xfrm>
            <a:off x="812537" y="1348900"/>
            <a:ext cx="2347426" cy="18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AF6"/>
      </a:lt1>
      <a:dk2>
        <a:srgbClr val="C2E5F5"/>
      </a:dk2>
      <a:lt2>
        <a:srgbClr val="5296B8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