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  <p:embeddedFont>
      <p:font typeface="Oswald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swald-regular.fntdata"/><Relationship Id="rId10" Type="http://schemas.openxmlformats.org/officeDocument/2006/relationships/font" Target="fonts/Roboto-boldItalic.fntdata"/><Relationship Id="rId12" Type="http://schemas.openxmlformats.org/officeDocument/2006/relationships/font" Target="fonts/Oswald-bold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149504" y="269075"/>
            <a:ext cx="3822300" cy="11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Oswald"/>
                <a:ea typeface="Oswald"/>
                <a:cs typeface="Oswald"/>
                <a:sym typeface="Oswald"/>
              </a:rPr>
              <a:t>CAPSULE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149500" y="1277077"/>
            <a:ext cx="3822300" cy="4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960">
                <a:latin typeface="Oswald"/>
                <a:ea typeface="Oswald"/>
                <a:cs typeface="Oswald"/>
                <a:sym typeface="Oswald"/>
              </a:rPr>
              <a:t>Sharing insights, one prompt at a time.</a:t>
            </a:r>
            <a:endParaRPr sz="196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475" y="454925"/>
            <a:ext cx="660025" cy="13553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5671025" y="328325"/>
            <a:ext cx="3362700" cy="12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express yourself.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learn from others.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build a community.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4574" y="2414775"/>
            <a:ext cx="2166700" cy="468577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400" y="2219089"/>
            <a:ext cx="2006224" cy="433870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16913" y="2414775"/>
            <a:ext cx="1876374" cy="405790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3574" y="1950913"/>
            <a:ext cx="2047049" cy="442699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