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Lst>
  <p:sldSz cy="5143500" cx="9144000"/>
  <p:notesSz cx="6858000" cy="9144000"/>
  <p:embeddedFontLst>
    <p:embeddedFont>
      <p:font typeface="Roboto Slab Light"/>
      <p:regular r:id="rId38"/>
      <p:bold r:id="rId39"/>
    </p:embeddedFont>
    <p:embeddedFont>
      <p:font typeface="Bebas Neue"/>
      <p:regular r:id="rId40"/>
    </p:embeddedFont>
    <p:embeddedFont>
      <p:font typeface="Overpass"/>
      <p:regular r:id="rId41"/>
      <p:bold r:id="rId42"/>
      <p:italic r:id="rId43"/>
      <p:boldItalic r:id="rId44"/>
    </p:embeddedFont>
    <p:embeddedFont>
      <p:font typeface="Fira Sans Extra Condensed Medium"/>
      <p:regular r:id="rId45"/>
      <p:bold r:id="rId46"/>
      <p:italic r:id="rId47"/>
      <p:boldItalic r:id="rId48"/>
    </p:embeddedFont>
    <p:embeddedFont>
      <p:font typeface="Overpass ExtraLight"/>
      <p:regular r:id="rId49"/>
      <p:bold r:id="rId50"/>
      <p:italic r:id="rId51"/>
      <p:boldItalic r:id="rId52"/>
    </p:embeddedFont>
    <p:embeddedFont>
      <p:font typeface="Overpass Light"/>
      <p:regular r:id="rId53"/>
      <p:bold r:id="rId54"/>
      <p:italic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BebasNeue-regular.fntdata"/><Relationship Id="rId42" Type="http://schemas.openxmlformats.org/officeDocument/2006/relationships/font" Target="fonts/Overpass-bold.fntdata"/><Relationship Id="rId41" Type="http://schemas.openxmlformats.org/officeDocument/2006/relationships/font" Target="fonts/Overpass-regular.fntdata"/><Relationship Id="rId44" Type="http://schemas.openxmlformats.org/officeDocument/2006/relationships/font" Target="fonts/Overpass-boldItalic.fntdata"/><Relationship Id="rId43" Type="http://schemas.openxmlformats.org/officeDocument/2006/relationships/font" Target="fonts/Overpass-italic.fntdata"/><Relationship Id="rId46" Type="http://schemas.openxmlformats.org/officeDocument/2006/relationships/font" Target="fonts/FiraSansExtraCondensedMedium-bold.fntdata"/><Relationship Id="rId45" Type="http://schemas.openxmlformats.org/officeDocument/2006/relationships/font" Target="fonts/FiraSansExtraCondensedMedium-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FiraSansExtraCondensedMedium-boldItalic.fntdata"/><Relationship Id="rId47" Type="http://schemas.openxmlformats.org/officeDocument/2006/relationships/font" Target="fonts/FiraSansExtraCondensedMedium-italic.fntdata"/><Relationship Id="rId49" Type="http://schemas.openxmlformats.org/officeDocument/2006/relationships/font" Target="fonts/OverpassExtraLight-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font" Target="fonts/RobotoSlabLight-bold.fntdata"/><Relationship Id="rId38" Type="http://schemas.openxmlformats.org/officeDocument/2006/relationships/font" Target="fonts/RobotoSlabLight-regular.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OverpassExtraLight-italic.fntdata"/><Relationship Id="rId50" Type="http://schemas.openxmlformats.org/officeDocument/2006/relationships/font" Target="fonts/OverpassExtraLight-bold.fntdata"/><Relationship Id="rId53" Type="http://schemas.openxmlformats.org/officeDocument/2006/relationships/font" Target="fonts/OverpassLight-regular.fntdata"/><Relationship Id="rId52" Type="http://schemas.openxmlformats.org/officeDocument/2006/relationships/font" Target="fonts/OverpassExtraLight-boldItalic.fntdata"/><Relationship Id="rId11" Type="http://schemas.openxmlformats.org/officeDocument/2006/relationships/slide" Target="slides/slide7.xml"/><Relationship Id="rId55" Type="http://schemas.openxmlformats.org/officeDocument/2006/relationships/font" Target="fonts/OverpassLight-italic.fntdata"/><Relationship Id="rId10" Type="http://schemas.openxmlformats.org/officeDocument/2006/relationships/slide" Target="slides/slide6.xml"/><Relationship Id="rId54" Type="http://schemas.openxmlformats.org/officeDocument/2006/relationships/font" Target="fonts/OverpassLight-bold.fntdata"/><Relationship Id="rId13" Type="http://schemas.openxmlformats.org/officeDocument/2006/relationships/slide" Target="slides/slide9.xml"/><Relationship Id="rId12" Type="http://schemas.openxmlformats.org/officeDocument/2006/relationships/slide" Target="slides/slide8.xml"/><Relationship Id="rId56" Type="http://schemas.openxmlformats.org/officeDocument/2006/relationships/font" Target="fonts/OverpassLight-boldItalic.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25e932c88fa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25e932c88fa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25e932c88fa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25e932c88fa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25e932c88fa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25e932c88fa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25e932c88fa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25e932c88fa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25e932c88fa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25e932c88fa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25e932c88fa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25e932c88fa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25e932c88fa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25e932c88fa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25e932c88fa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25e932c88fa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29693b85dfb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29693b85dfb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25e932c88fa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25e932c88fa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29693b85dfb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29693b85dfb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29693b85dfb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29693b85dfb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29693b85dfb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29693b85dfb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29693b85dfb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29693b85dfb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25e932c88fa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25e932c88fa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29693b85dfb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29693b85dfb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feedback mechanism is a </a:t>
            </a:r>
            <a:r>
              <a:rPr lang="en"/>
              <a:t>design</a:t>
            </a:r>
            <a:r>
              <a:rPr lang="en"/>
              <a:t> that helps produce dopamine in a user’s neural circuitry.</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2603bc0d224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2603bc0d224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25e932c88fa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25e932c88fa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29693b85dfb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29693b85dfb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29693b85dfb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29693b85df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29693b85dfb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29693b85dfb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25e932c88fa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25e932c88fa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2603a705dc7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2603a705dc7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2603a705dc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2603a705dc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2603a705dc7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2603a705dc7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25e932c88fa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25e932c88fa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2603a705dc7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2603a705dc7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2603a705dc7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2603a705dc7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2603a705dc7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2603a705dc7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25e932c88fa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25e932c88fa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2603a705dc7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2603a705dc7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25e932c88fa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25e932c88fa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p:nvPr/>
        </p:nvSpPr>
        <p:spPr>
          <a:xfrm>
            <a:off x="-94450" y="2571750"/>
            <a:ext cx="9308100" cy="2589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103225" y="2571750"/>
            <a:ext cx="8940900" cy="2481600"/>
            <a:chOff x="103225" y="2571750"/>
            <a:chExt cx="8940900" cy="2481600"/>
          </a:xfrm>
        </p:grpSpPr>
        <p:cxnSp>
          <p:nvCxnSpPr>
            <p:cNvPr id="12" name="Google Shape;12;p2"/>
            <p:cNvCxnSpPr/>
            <p:nvPr/>
          </p:nvCxnSpPr>
          <p:spPr>
            <a:xfrm>
              <a:off x="103225" y="2571750"/>
              <a:ext cx="0" cy="2481600"/>
            </a:xfrm>
            <a:prstGeom prst="straightConnector1">
              <a:avLst/>
            </a:prstGeom>
            <a:noFill/>
            <a:ln cap="flat" cmpd="sng" w="19050">
              <a:solidFill>
                <a:schemeClr val="lt1"/>
              </a:solidFill>
              <a:prstDash val="solid"/>
              <a:round/>
              <a:headEnd len="med" w="med" type="none"/>
              <a:tailEnd len="med" w="med" type="none"/>
            </a:ln>
          </p:spPr>
        </p:cxnSp>
        <p:cxnSp>
          <p:nvCxnSpPr>
            <p:cNvPr id="13" name="Google Shape;13;p2"/>
            <p:cNvCxnSpPr/>
            <p:nvPr/>
          </p:nvCxnSpPr>
          <p:spPr>
            <a:xfrm>
              <a:off x="9044125" y="2571750"/>
              <a:ext cx="0" cy="2481600"/>
            </a:xfrm>
            <a:prstGeom prst="straightConnector1">
              <a:avLst/>
            </a:prstGeom>
            <a:noFill/>
            <a:ln cap="flat" cmpd="sng" w="19050">
              <a:solidFill>
                <a:schemeClr val="lt1"/>
              </a:solidFill>
              <a:prstDash val="solid"/>
              <a:round/>
              <a:headEnd len="med" w="med" type="none"/>
              <a:tailEnd len="med" w="med" type="none"/>
            </a:ln>
          </p:spPr>
        </p:cxnSp>
        <p:cxnSp>
          <p:nvCxnSpPr>
            <p:cNvPr id="14" name="Google Shape;14;p2"/>
            <p:cNvCxnSpPr/>
            <p:nvPr/>
          </p:nvCxnSpPr>
          <p:spPr>
            <a:xfrm>
              <a:off x="103225" y="5053350"/>
              <a:ext cx="8940900" cy="0"/>
            </a:xfrm>
            <a:prstGeom prst="straightConnector1">
              <a:avLst/>
            </a:prstGeom>
            <a:noFill/>
            <a:ln cap="flat" cmpd="sng" w="19050">
              <a:solidFill>
                <a:schemeClr val="lt1"/>
              </a:solidFill>
              <a:prstDash val="solid"/>
              <a:round/>
              <a:headEnd len="med" w="med" type="none"/>
              <a:tailEnd len="med" w="med" type="none"/>
            </a:ln>
          </p:spPr>
        </p:cxnSp>
      </p:grpSp>
      <p:sp>
        <p:nvSpPr>
          <p:cNvPr id="15" name="Google Shape;15;p2"/>
          <p:cNvSpPr txBox="1"/>
          <p:nvPr/>
        </p:nvSpPr>
        <p:spPr>
          <a:xfrm>
            <a:off x="4697175" y="1320225"/>
            <a:ext cx="3616800" cy="17823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t/>
            </a:r>
            <a:endParaRPr sz="6000">
              <a:latin typeface="Fira Sans Extra Condensed Medium"/>
              <a:ea typeface="Fira Sans Extra Condensed Medium"/>
              <a:cs typeface="Fira Sans Extra Condensed Medium"/>
              <a:sym typeface="Fira Sans Extra Condensed Medium"/>
            </a:endParaRPr>
          </a:p>
        </p:txBody>
      </p:sp>
      <p:sp>
        <p:nvSpPr>
          <p:cNvPr id="16" name="Google Shape;16;p2"/>
          <p:cNvSpPr txBox="1"/>
          <p:nvPr/>
        </p:nvSpPr>
        <p:spPr>
          <a:xfrm>
            <a:off x="5911825" y="2977800"/>
            <a:ext cx="2402100" cy="7170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t/>
            </a:r>
            <a:endParaRPr sz="1200">
              <a:latin typeface="Roboto Slab Light"/>
              <a:ea typeface="Roboto Slab Light"/>
              <a:cs typeface="Roboto Slab Light"/>
              <a:sym typeface="Roboto Slab Light"/>
            </a:endParaRPr>
          </a:p>
        </p:txBody>
      </p:sp>
      <p:sp>
        <p:nvSpPr>
          <p:cNvPr id="17" name="Google Shape;17;p2"/>
          <p:cNvSpPr txBox="1"/>
          <p:nvPr>
            <p:ph type="ctrTitle"/>
          </p:nvPr>
        </p:nvSpPr>
        <p:spPr>
          <a:xfrm>
            <a:off x="2194775" y="1457250"/>
            <a:ext cx="4754400" cy="2229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7200"/>
            </a:lvl1pPr>
            <a:lvl2pPr lvl="1" rtl="0">
              <a:spcBef>
                <a:spcPts val="0"/>
              </a:spcBef>
              <a:spcAft>
                <a:spcPts val="0"/>
              </a:spcAft>
              <a:buClr>
                <a:srgbClr val="434343"/>
              </a:buClr>
              <a:buSzPts val="5200"/>
              <a:buNone/>
              <a:defRPr sz="5200">
                <a:solidFill>
                  <a:srgbClr val="434343"/>
                </a:solidFill>
              </a:defRPr>
            </a:lvl2pPr>
            <a:lvl3pPr lvl="2" rtl="0">
              <a:spcBef>
                <a:spcPts val="0"/>
              </a:spcBef>
              <a:spcAft>
                <a:spcPts val="0"/>
              </a:spcAft>
              <a:buClr>
                <a:srgbClr val="434343"/>
              </a:buClr>
              <a:buSzPts val="5200"/>
              <a:buNone/>
              <a:defRPr sz="5200">
                <a:solidFill>
                  <a:srgbClr val="434343"/>
                </a:solidFill>
              </a:defRPr>
            </a:lvl3pPr>
            <a:lvl4pPr lvl="3" rtl="0">
              <a:spcBef>
                <a:spcPts val="0"/>
              </a:spcBef>
              <a:spcAft>
                <a:spcPts val="0"/>
              </a:spcAft>
              <a:buClr>
                <a:srgbClr val="434343"/>
              </a:buClr>
              <a:buSzPts val="5200"/>
              <a:buNone/>
              <a:defRPr sz="5200">
                <a:solidFill>
                  <a:srgbClr val="434343"/>
                </a:solidFill>
              </a:defRPr>
            </a:lvl4pPr>
            <a:lvl5pPr lvl="4" rtl="0">
              <a:spcBef>
                <a:spcPts val="0"/>
              </a:spcBef>
              <a:spcAft>
                <a:spcPts val="0"/>
              </a:spcAft>
              <a:buClr>
                <a:srgbClr val="434343"/>
              </a:buClr>
              <a:buSzPts val="5200"/>
              <a:buNone/>
              <a:defRPr sz="5200">
                <a:solidFill>
                  <a:srgbClr val="434343"/>
                </a:solidFill>
              </a:defRPr>
            </a:lvl5pPr>
            <a:lvl6pPr lvl="5" rtl="0">
              <a:spcBef>
                <a:spcPts val="0"/>
              </a:spcBef>
              <a:spcAft>
                <a:spcPts val="0"/>
              </a:spcAft>
              <a:buClr>
                <a:srgbClr val="434343"/>
              </a:buClr>
              <a:buSzPts val="5200"/>
              <a:buNone/>
              <a:defRPr sz="5200">
                <a:solidFill>
                  <a:srgbClr val="434343"/>
                </a:solidFill>
              </a:defRPr>
            </a:lvl6pPr>
            <a:lvl7pPr lvl="6" rtl="0">
              <a:spcBef>
                <a:spcPts val="0"/>
              </a:spcBef>
              <a:spcAft>
                <a:spcPts val="0"/>
              </a:spcAft>
              <a:buClr>
                <a:srgbClr val="434343"/>
              </a:buClr>
              <a:buSzPts val="5200"/>
              <a:buNone/>
              <a:defRPr sz="5200">
                <a:solidFill>
                  <a:srgbClr val="434343"/>
                </a:solidFill>
              </a:defRPr>
            </a:lvl7pPr>
            <a:lvl8pPr lvl="7" rtl="0">
              <a:spcBef>
                <a:spcPts val="0"/>
              </a:spcBef>
              <a:spcAft>
                <a:spcPts val="0"/>
              </a:spcAft>
              <a:buClr>
                <a:srgbClr val="434343"/>
              </a:buClr>
              <a:buSzPts val="5200"/>
              <a:buNone/>
              <a:defRPr sz="5200">
                <a:solidFill>
                  <a:srgbClr val="434343"/>
                </a:solidFill>
              </a:defRPr>
            </a:lvl8pPr>
            <a:lvl9pPr lvl="8" rtl="0">
              <a:spcBef>
                <a:spcPts val="0"/>
              </a:spcBef>
              <a:spcAft>
                <a:spcPts val="0"/>
              </a:spcAft>
              <a:buClr>
                <a:srgbClr val="434343"/>
              </a:buClr>
              <a:buSzPts val="5200"/>
              <a:buNone/>
              <a:defRPr sz="5200">
                <a:solidFill>
                  <a:srgbClr val="434343"/>
                </a:solidFill>
              </a:defRPr>
            </a:lvl9pPr>
          </a:lstStyle>
          <a:p/>
        </p:txBody>
      </p:sp>
      <p:sp>
        <p:nvSpPr>
          <p:cNvPr id="18" name="Google Shape;18;p2"/>
          <p:cNvSpPr txBox="1"/>
          <p:nvPr>
            <p:ph idx="1" type="subTitle"/>
          </p:nvPr>
        </p:nvSpPr>
        <p:spPr>
          <a:xfrm>
            <a:off x="2364775" y="3681600"/>
            <a:ext cx="4417800" cy="369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rgbClr val="000000"/>
              </a:buClr>
              <a:buSzPts val="1800"/>
              <a:buNone/>
              <a:defRPr>
                <a:solidFill>
                  <a:schemeClr val="lt1"/>
                </a:solidFill>
                <a:latin typeface="Overpass Light"/>
                <a:ea typeface="Overpass Light"/>
                <a:cs typeface="Overpass Light"/>
                <a:sym typeface="Overpass Light"/>
              </a:defRPr>
            </a:lvl1pPr>
            <a:lvl2pPr lvl="1" rtl="0" algn="r">
              <a:lnSpc>
                <a:spcPct val="100000"/>
              </a:lnSpc>
              <a:spcBef>
                <a:spcPts val="0"/>
              </a:spcBef>
              <a:spcAft>
                <a:spcPts val="0"/>
              </a:spcAft>
              <a:buClr>
                <a:srgbClr val="434343"/>
              </a:buClr>
              <a:buSzPts val="2800"/>
              <a:buNone/>
              <a:defRPr sz="2800">
                <a:solidFill>
                  <a:srgbClr val="434343"/>
                </a:solidFill>
              </a:defRPr>
            </a:lvl2pPr>
            <a:lvl3pPr lvl="2" rtl="0" algn="r">
              <a:lnSpc>
                <a:spcPct val="100000"/>
              </a:lnSpc>
              <a:spcBef>
                <a:spcPts val="0"/>
              </a:spcBef>
              <a:spcAft>
                <a:spcPts val="0"/>
              </a:spcAft>
              <a:buClr>
                <a:srgbClr val="434343"/>
              </a:buClr>
              <a:buSzPts val="2800"/>
              <a:buNone/>
              <a:defRPr sz="2800">
                <a:solidFill>
                  <a:srgbClr val="434343"/>
                </a:solidFill>
              </a:defRPr>
            </a:lvl3pPr>
            <a:lvl4pPr lvl="3" rtl="0" algn="r">
              <a:lnSpc>
                <a:spcPct val="100000"/>
              </a:lnSpc>
              <a:spcBef>
                <a:spcPts val="0"/>
              </a:spcBef>
              <a:spcAft>
                <a:spcPts val="0"/>
              </a:spcAft>
              <a:buClr>
                <a:srgbClr val="434343"/>
              </a:buClr>
              <a:buSzPts val="2800"/>
              <a:buNone/>
              <a:defRPr sz="2800">
                <a:solidFill>
                  <a:srgbClr val="434343"/>
                </a:solidFill>
              </a:defRPr>
            </a:lvl4pPr>
            <a:lvl5pPr lvl="4" rtl="0" algn="r">
              <a:lnSpc>
                <a:spcPct val="100000"/>
              </a:lnSpc>
              <a:spcBef>
                <a:spcPts val="0"/>
              </a:spcBef>
              <a:spcAft>
                <a:spcPts val="0"/>
              </a:spcAft>
              <a:buClr>
                <a:srgbClr val="434343"/>
              </a:buClr>
              <a:buSzPts val="2800"/>
              <a:buNone/>
              <a:defRPr sz="2800">
                <a:solidFill>
                  <a:srgbClr val="434343"/>
                </a:solidFill>
              </a:defRPr>
            </a:lvl5pPr>
            <a:lvl6pPr lvl="5" rtl="0" algn="r">
              <a:lnSpc>
                <a:spcPct val="100000"/>
              </a:lnSpc>
              <a:spcBef>
                <a:spcPts val="0"/>
              </a:spcBef>
              <a:spcAft>
                <a:spcPts val="0"/>
              </a:spcAft>
              <a:buClr>
                <a:srgbClr val="434343"/>
              </a:buClr>
              <a:buSzPts val="2800"/>
              <a:buNone/>
              <a:defRPr sz="2800">
                <a:solidFill>
                  <a:srgbClr val="434343"/>
                </a:solidFill>
              </a:defRPr>
            </a:lvl6pPr>
            <a:lvl7pPr lvl="6" rtl="0" algn="r">
              <a:lnSpc>
                <a:spcPct val="100000"/>
              </a:lnSpc>
              <a:spcBef>
                <a:spcPts val="0"/>
              </a:spcBef>
              <a:spcAft>
                <a:spcPts val="0"/>
              </a:spcAft>
              <a:buClr>
                <a:srgbClr val="434343"/>
              </a:buClr>
              <a:buSzPts val="2800"/>
              <a:buNone/>
              <a:defRPr sz="2800">
                <a:solidFill>
                  <a:srgbClr val="434343"/>
                </a:solidFill>
              </a:defRPr>
            </a:lvl7pPr>
            <a:lvl8pPr lvl="7" rtl="0" algn="r">
              <a:lnSpc>
                <a:spcPct val="100000"/>
              </a:lnSpc>
              <a:spcBef>
                <a:spcPts val="0"/>
              </a:spcBef>
              <a:spcAft>
                <a:spcPts val="0"/>
              </a:spcAft>
              <a:buClr>
                <a:srgbClr val="434343"/>
              </a:buClr>
              <a:buSzPts val="2800"/>
              <a:buNone/>
              <a:defRPr sz="2800">
                <a:solidFill>
                  <a:srgbClr val="434343"/>
                </a:solidFill>
              </a:defRPr>
            </a:lvl8pPr>
            <a:lvl9pPr lvl="8" rtl="0" algn="r">
              <a:lnSpc>
                <a:spcPct val="100000"/>
              </a:lnSpc>
              <a:spcBef>
                <a:spcPts val="0"/>
              </a:spcBef>
              <a:spcAft>
                <a:spcPts val="0"/>
              </a:spcAft>
              <a:buClr>
                <a:srgbClr val="434343"/>
              </a:buClr>
              <a:buSzPts val="2800"/>
              <a:buNone/>
              <a:defRPr sz="2800">
                <a:solidFill>
                  <a:srgbClr val="434343"/>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sp>
        <p:nvSpPr>
          <p:cNvPr id="20" name="Google Shape;20;p3"/>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3740500" y="1865638"/>
            <a:ext cx="5473200" cy="1136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 name="Google Shape;22;p3"/>
          <p:cNvCxnSpPr/>
          <p:nvPr/>
        </p:nvCxnSpPr>
        <p:spPr>
          <a:xfrm>
            <a:off x="9042625" y="1877800"/>
            <a:ext cx="2400" cy="1112100"/>
          </a:xfrm>
          <a:prstGeom prst="straightConnector1">
            <a:avLst/>
          </a:prstGeom>
          <a:noFill/>
          <a:ln cap="flat" cmpd="sng" w="19050">
            <a:solidFill>
              <a:schemeClr val="lt1"/>
            </a:solidFill>
            <a:prstDash val="solid"/>
            <a:round/>
            <a:headEnd len="med" w="med" type="none"/>
            <a:tailEnd len="med" w="med" type="none"/>
          </a:ln>
        </p:spPr>
      </p:cxnSp>
      <p:sp>
        <p:nvSpPr>
          <p:cNvPr id="23" name="Google Shape;23;p3"/>
          <p:cNvSpPr txBox="1"/>
          <p:nvPr>
            <p:ph hasCustomPrompt="1" type="title"/>
          </p:nvPr>
        </p:nvSpPr>
        <p:spPr>
          <a:xfrm>
            <a:off x="2052200" y="2001425"/>
            <a:ext cx="1663200" cy="935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0"/>
              <a:buNone/>
              <a:defRPr sz="10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24" name="Google Shape;24;p3"/>
          <p:cNvSpPr txBox="1"/>
          <p:nvPr>
            <p:ph idx="2" type="title"/>
          </p:nvPr>
        </p:nvSpPr>
        <p:spPr>
          <a:xfrm>
            <a:off x="4454300" y="1753298"/>
            <a:ext cx="4321500" cy="1233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600"/>
              <a:buFont typeface="Overpass"/>
              <a:buNone/>
              <a:defRPr b="1" sz="9600">
                <a:solidFill>
                  <a:schemeClr val="lt1"/>
                </a:solidFill>
              </a:defRPr>
            </a:lvl1pPr>
            <a:lvl2pPr lvl="1"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2pPr>
            <a:lvl3pPr lvl="2"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3pPr>
            <a:lvl4pPr lvl="3"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4pPr>
            <a:lvl5pPr lvl="4"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5pPr>
            <a:lvl6pPr lvl="5"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6pPr>
            <a:lvl7pPr lvl="6"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7pPr>
            <a:lvl8pPr lvl="7"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8pPr>
            <a:lvl9pPr lvl="8"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9pPr>
          </a:lstStyle>
          <a:p/>
        </p:txBody>
      </p:sp>
      <p:sp>
        <p:nvSpPr>
          <p:cNvPr id="25" name="Google Shape;25;p3"/>
          <p:cNvSpPr txBox="1"/>
          <p:nvPr>
            <p:ph idx="1" type="subTitle"/>
          </p:nvPr>
        </p:nvSpPr>
        <p:spPr>
          <a:xfrm>
            <a:off x="4468205" y="3131645"/>
            <a:ext cx="3834000" cy="633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6" name="Shape 26"/>
        <p:cNvGrpSpPr/>
        <p:nvPr/>
      </p:nvGrpSpPr>
      <p:grpSpPr>
        <a:xfrm>
          <a:off x="0" y="0"/>
          <a:ext cx="0" cy="0"/>
          <a:chOff x="0" y="0"/>
          <a:chExt cx="0" cy="0"/>
        </a:xfrm>
      </p:grpSpPr>
      <p:sp>
        <p:nvSpPr>
          <p:cNvPr id="27" name="Google Shape;27;p4"/>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4"/>
          <p:cNvSpPr txBox="1"/>
          <p:nvPr>
            <p:ph idx="1" type="subTitle"/>
          </p:nvPr>
        </p:nvSpPr>
        <p:spPr>
          <a:xfrm>
            <a:off x="621575" y="1228437"/>
            <a:ext cx="7878300" cy="365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200"/>
            </a:lvl1pPr>
            <a:lvl2pPr lvl="1" rtl="0">
              <a:lnSpc>
                <a:spcPct val="100000"/>
              </a:lnSpc>
              <a:spcBef>
                <a:spcPts val="0"/>
              </a:spcBef>
              <a:spcAft>
                <a:spcPts val="0"/>
              </a:spcAft>
              <a:buNone/>
              <a:defRPr sz="1200"/>
            </a:lvl2pPr>
            <a:lvl3pPr lvl="2" rtl="0">
              <a:lnSpc>
                <a:spcPct val="100000"/>
              </a:lnSpc>
              <a:spcBef>
                <a:spcPts val="0"/>
              </a:spcBef>
              <a:spcAft>
                <a:spcPts val="0"/>
              </a:spcAft>
              <a:buNone/>
              <a:defRPr sz="1200"/>
            </a:lvl3pPr>
            <a:lvl4pPr lvl="3" rtl="0">
              <a:lnSpc>
                <a:spcPct val="100000"/>
              </a:lnSpc>
              <a:spcBef>
                <a:spcPts val="0"/>
              </a:spcBef>
              <a:spcAft>
                <a:spcPts val="0"/>
              </a:spcAft>
              <a:buNone/>
              <a:defRPr sz="1200"/>
            </a:lvl4pPr>
            <a:lvl5pPr lvl="4" rtl="0">
              <a:lnSpc>
                <a:spcPct val="100000"/>
              </a:lnSpc>
              <a:spcBef>
                <a:spcPts val="0"/>
              </a:spcBef>
              <a:spcAft>
                <a:spcPts val="0"/>
              </a:spcAft>
              <a:buNone/>
              <a:defRPr sz="1200"/>
            </a:lvl5pPr>
            <a:lvl6pPr lvl="5" rtl="0">
              <a:lnSpc>
                <a:spcPct val="100000"/>
              </a:lnSpc>
              <a:spcBef>
                <a:spcPts val="0"/>
              </a:spcBef>
              <a:spcAft>
                <a:spcPts val="0"/>
              </a:spcAft>
              <a:buNone/>
              <a:defRPr sz="1200"/>
            </a:lvl6pPr>
            <a:lvl7pPr lvl="6" rtl="0">
              <a:lnSpc>
                <a:spcPct val="100000"/>
              </a:lnSpc>
              <a:spcBef>
                <a:spcPts val="0"/>
              </a:spcBef>
              <a:spcAft>
                <a:spcPts val="0"/>
              </a:spcAft>
              <a:buNone/>
              <a:defRPr sz="1200"/>
            </a:lvl7pPr>
            <a:lvl8pPr lvl="7" rtl="0">
              <a:lnSpc>
                <a:spcPct val="100000"/>
              </a:lnSpc>
              <a:spcBef>
                <a:spcPts val="0"/>
              </a:spcBef>
              <a:spcAft>
                <a:spcPts val="0"/>
              </a:spcAft>
              <a:buNone/>
              <a:defRPr sz="1200"/>
            </a:lvl8pPr>
            <a:lvl9pPr lvl="8" rtl="0">
              <a:lnSpc>
                <a:spcPct val="100000"/>
              </a:lnSpc>
              <a:spcBef>
                <a:spcPts val="0"/>
              </a:spcBef>
              <a:spcAft>
                <a:spcPts val="0"/>
              </a:spcAft>
              <a:buNone/>
              <a:defRPr sz="1200"/>
            </a:lvl9pPr>
          </a:lstStyle>
          <a:p/>
        </p:txBody>
      </p:sp>
      <p:sp>
        <p:nvSpPr>
          <p:cNvPr id="29" name="Google Shape;29;p4"/>
          <p:cNvSpPr txBox="1"/>
          <p:nvPr>
            <p:ph type="title"/>
          </p:nvPr>
        </p:nvSpPr>
        <p:spPr>
          <a:xfrm>
            <a:off x="625300" y="315813"/>
            <a:ext cx="7704000" cy="707700"/>
          </a:xfrm>
          <a:prstGeom prst="rect">
            <a:avLst/>
          </a:prstGeom>
        </p:spPr>
        <p:txBody>
          <a:bodyPr anchorCtr="0" anchor="t" bIns="91425" lIns="91425" spcFirstLastPara="1" rIns="91425" wrap="square" tIns="91425">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5"/>
          <p:cNvSpPr/>
          <p:nvPr/>
        </p:nvSpPr>
        <p:spPr>
          <a:xfrm>
            <a:off x="3189572" y="-61450"/>
            <a:ext cx="6166500" cy="5250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5"/>
          <p:cNvSpPr txBox="1"/>
          <p:nvPr>
            <p:ph type="title"/>
          </p:nvPr>
        </p:nvSpPr>
        <p:spPr>
          <a:xfrm>
            <a:off x="233850" y="1794300"/>
            <a:ext cx="2782800" cy="1554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 name="Google Shape;34;p5"/>
          <p:cNvSpPr txBox="1"/>
          <p:nvPr>
            <p:ph idx="1" type="subTitle"/>
          </p:nvPr>
        </p:nvSpPr>
        <p:spPr>
          <a:xfrm>
            <a:off x="4153278" y="3146801"/>
            <a:ext cx="1837800" cy="3099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gn="r">
              <a:lnSpc>
                <a:spcPct val="100000"/>
              </a:lnSpc>
              <a:spcBef>
                <a:spcPts val="0"/>
              </a:spcBef>
              <a:spcAft>
                <a:spcPts val="0"/>
              </a:spcAft>
              <a:buNone/>
              <a:defRPr b="1" sz="2200">
                <a:solidFill>
                  <a:schemeClr val="lt1"/>
                </a:solidFill>
                <a:latin typeface="Bebas Neue"/>
                <a:ea typeface="Bebas Neue"/>
                <a:cs typeface="Bebas Neue"/>
                <a:sym typeface="Bebas Neue"/>
              </a:defRPr>
            </a:lvl2pPr>
            <a:lvl3pPr lvl="2" rtl="0" algn="r">
              <a:lnSpc>
                <a:spcPct val="100000"/>
              </a:lnSpc>
              <a:spcBef>
                <a:spcPts val="0"/>
              </a:spcBef>
              <a:spcAft>
                <a:spcPts val="0"/>
              </a:spcAft>
              <a:buNone/>
              <a:defRPr b="1" sz="2200">
                <a:solidFill>
                  <a:schemeClr val="lt1"/>
                </a:solidFill>
                <a:latin typeface="Bebas Neue"/>
                <a:ea typeface="Bebas Neue"/>
                <a:cs typeface="Bebas Neue"/>
                <a:sym typeface="Bebas Neue"/>
              </a:defRPr>
            </a:lvl3pPr>
            <a:lvl4pPr lvl="3" rtl="0" algn="r">
              <a:lnSpc>
                <a:spcPct val="100000"/>
              </a:lnSpc>
              <a:spcBef>
                <a:spcPts val="0"/>
              </a:spcBef>
              <a:spcAft>
                <a:spcPts val="0"/>
              </a:spcAft>
              <a:buNone/>
              <a:defRPr b="1" sz="2200">
                <a:solidFill>
                  <a:schemeClr val="lt1"/>
                </a:solidFill>
                <a:latin typeface="Bebas Neue"/>
                <a:ea typeface="Bebas Neue"/>
                <a:cs typeface="Bebas Neue"/>
                <a:sym typeface="Bebas Neue"/>
              </a:defRPr>
            </a:lvl4pPr>
            <a:lvl5pPr lvl="4" rtl="0" algn="r">
              <a:lnSpc>
                <a:spcPct val="100000"/>
              </a:lnSpc>
              <a:spcBef>
                <a:spcPts val="0"/>
              </a:spcBef>
              <a:spcAft>
                <a:spcPts val="0"/>
              </a:spcAft>
              <a:buNone/>
              <a:defRPr b="1" sz="2200">
                <a:solidFill>
                  <a:schemeClr val="lt1"/>
                </a:solidFill>
                <a:latin typeface="Bebas Neue"/>
                <a:ea typeface="Bebas Neue"/>
                <a:cs typeface="Bebas Neue"/>
                <a:sym typeface="Bebas Neue"/>
              </a:defRPr>
            </a:lvl5pPr>
            <a:lvl6pPr lvl="5" rtl="0" algn="r">
              <a:lnSpc>
                <a:spcPct val="100000"/>
              </a:lnSpc>
              <a:spcBef>
                <a:spcPts val="0"/>
              </a:spcBef>
              <a:spcAft>
                <a:spcPts val="0"/>
              </a:spcAft>
              <a:buNone/>
              <a:defRPr b="1" sz="2200">
                <a:solidFill>
                  <a:schemeClr val="lt1"/>
                </a:solidFill>
                <a:latin typeface="Bebas Neue"/>
                <a:ea typeface="Bebas Neue"/>
                <a:cs typeface="Bebas Neue"/>
                <a:sym typeface="Bebas Neue"/>
              </a:defRPr>
            </a:lvl6pPr>
            <a:lvl7pPr lvl="6" rtl="0" algn="r">
              <a:lnSpc>
                <a:spcPct val="100000"/>
              </a:lnSpc>
              <a:spcBef>
                <a:spcPts val="0"/>
              </a:spcBef>
              <a:spcAft>
                <a:spcPts val="0"/>
              </a:spcAft>
              <a:buNone/>
              <a:defRPr b="1" sz="2200">
                <a:solidFill>
                  <a:schemeClr val="lt1"/>
                </a:solidFill>
                <a:latin typeface="Bebas Neue"/>
                <a:ea typeface="Bebas Neue"/>
                <a:cs typeface="Bebas Neue"/>
                <a:sym typeface="Bebas Neue"/>
              </a:defRPr>
            </a:lvl7pPr>
            <a:lvl8pPr lvl="7" rtl="0" algn="r">
              <a:lnSpc>
                <a:spcPct val="100000"/>
              </a:lnSpc>
              <a:spcBef>
                <a:spcPts val="0"/>
              </a:spcBef>
              <a:spcAft>
                <a:spcPts val="0"/>
              </a:spcAft>
              <a:buNone/>
              <a:defRPr b="1" sz="2200">
                <a:solidFill>
                  <a:schemeClr val="lt1"/>
                </a:solidFill>
                <a:latin typeface="Bebas Neue"/>
                <a:ea typeface="Bebas Neue"/>
                <a:cs typeface="Bebas Neue"/>
                <a:sym typeface="Bebas Neue"/>
              </a:defRPr>
            </a:lvl8pPr>
            <a:lvl9pPr lvl="8" rtl="0" algn="r">
              <a:lnSpc>
                <a:spcPct val="100000"/>
              </a:lnSpc>
              <a:spcBef>
                <a:spcPts val="0"/>
              </a:spcBef>
              <a:spcAft>
                <a:spcPts val="0"/>
              </a:spcAft>
              <a:buNone/>
              <a:defRPr b="1" sz="2200">
                <a:solidFill>
                  <a:schemeClr val="lt1"/>
                </a:solidFill>
                <a:latin typeface="Bebas Neue"/>
                <a:ea typeface="Bebas Neue"/>
                <a:cs typeface="Bebas Neue"/>
                <a:sym typeface="Bebas Neue"/>
              </a:defRPr>
            </a:lvl9pPr>
          </a:lstStyle>
          <a:p/>
        </p:txBody>
      </p:sp>
      <p:sp>
        <p:nvSpPr>
          <p:cNvPr id="35" name="Google Shape;35;p5"/>
          <p:cNvSpPr txBox="1"/>
          <p:nvPr>
            <p:ph idx="2" type="subTitle"/>
          </p:nvPr>
        </p:nvSpPr>
        <p:spPr>
          <a:xfrm>
            <a:off x="3906378" y="3458361"/>
            <a:ext cx="2084700" cy="1115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sz="1500">
                <a:solidFill>
                  <a:schemeClr val="lt1"/>
                </a:solidFill>
                <a:latin typeface="Overpass Light"/>
                <a:ea typeface="Overpass Light"/>
                <a:cs typeface="Overpass Light"/>
                <a:sym typeface="Overpass Light"/>
              </a:defRPr>
            </a:lvl1pPr>
            <a:lvl2pPr lvl="1" rtl="0" algn="r">
              <a:lnSpc>
                <a:spcPct val="100000"/>
              </a:lnSpc>
              <a:spcBef>
                <a:spcPts val="0"/>
              </a:spcBef>
              <a:spcAft>
                <a:spcPts val="0"/>
              </a:spcAft>
              <a:buNone/>
              <a:defRPr sz="1500">
                <a:solidFill>
                  <a:schemeClr val="lt1"/>
                </a:solidFill>
                <a:latin typeface="Overpass Light"/>
                <a:ea typeface="Overpass Light"/>
                <a:cs typeface="Overpass Light"/>
                <a:sym typeface="Overpass Light"/>
              </a:defRPr>
            </a:lvl2pPr>
            <a:lvl3pPr lvl="2" rtl="0" algn="r">
              <a:lnSpc>
                <a:spcPct val="100000"/>
              </a:lnSpc>
              <a:spcBef>
                <a:spcPts val="0"/>
              </a:spcBef>
              <a:spcAft>
                <a:spcPts val="0"/>
              </a:spcAft>
              <a:buNone/>
              <a:defRPr sz="1500">
                <a:solidFill>
                  <a:schemeClr val="lt1"/>
                </a:solidFill>
                <a:latin typeface="Overpass Light"/>
                <a:ea typeface="Overpass Light"/>
                <a:cs typeface="Overpass Light"/>
                <a:sym typeface="Overpass Light"/>
              </a:defRPr>
            </a:lvl3pPr>
            <a:lvl4pPr lvl="3" rtl="0" algn="r">
              <a:lnSpc>
                <a:spcPct val="100000"/>
              </a:lnSpc>
              <a:spcBef>
                <a:spcPts val="0"/>
              </a:spcBef>
              <a:spcAft>
                <a:spcPts val="0"/>
              </a:spcAft>
              <a:buNone/>
              <a:defRPr sz="1500">
                <a:solidFill>
                  <a:schemeClr val="lt1"/>
                </a:solidFill>
                <a:latin typeface="Overpass Light"/>
                <a:ea typeface="Overpass Light"/>
                <a:cs typeface="Overpass Light"/>
                <a:sym typeface="Overpass Light"/>
              </a:defRPr>
            </a:lvl4pPr>
            <a:lvl5pPr lvl="4" rtl="0" algn="r">
              <a:lnSpc>
                <a:spcPct val="100000"/>
              </a:lnSpc>
              <a:spcBef>
                <a:spcPts val="0"/>
              </a:spcBef>
              <a:spcAft>
                <a:spcPts val="0"/>
              </a:spcAft>
              <a:buNone/>
              <a:defRPr sz="1500">
                <a:solidFill>
                  <a:schemeClr val="lt1"/>
                </a:solidFill>
                <a:latin typeface="Overpass Light"/>
                <a:ea typeface="Overpass Light"/>
                <a:cs typeface="Overpass Light"/>
                <a:sym typeface="Overpass Light"/>
              </a:defRPr>
            </a:lvl5pPr>
            <a:lvl6pPr lvl="5" rtl="0" algn="r">
              <a:lnSpc>
                <a:spcPct val="100000"/>
              </a:lnSpc>
              <a:spcBef>
                <a:spcPts val="0"/>
              </a:spcBef>
              <a:spcAft>
                <a:spcPts val="0"/>
              </a:spcAft>
              <a:buNone/>
              <a:defRPr sz="1500">
                <a:solidFill>
                  <a:schemeClr val="lt1"/>
                </a:solidFill>
                <a:latin typeface="Overpass Light"/>
                <a:ea typeface="Overpass Light"/>
                <a:cs typeface="Overpass Light"/>
                <a:sym typeface="Overpass Light"/>
              </a:defRPr>
            </a:lvl6pPr>
            <a:lvl7pPr lvl="6" rtl="0" algn="r">
              <a:lnSpc>
                <a:spcPct val="100000"/>
              </a:lnSpc>
              <a:spcBef>
                <a:spcPts val="0"/>
              </a:spcBef>
              <a:spcAft>
                <a:spcPts val="0"/>
              </a:spcAft>
              <a:buNone/>
              <a:defRPr sz="1500">
                <a:solidFill>
                  <a:schemeClr val="lt1"/>
                </a:solidFill>
                <a:latin typeface="Overpass Light"/>
                <a:ea typeface="Overpass Light"/>
                <a:cs typeface="Overpass Light"/>
                <a:sym typeface="Overpass Light"/>
              </a:defRPr>
            </a:lvl7pPr>
            <a:lvl8pPr lvl="7" rtl="0" algn="r">
              <a:lnSpc>
                <a:spcPct val="100000"/>
              </a:lnSpc>
              <a:spcBef>
                <a:spcPts val="0"/>
              </a:spcBef>
              <a:spcAft>
                <a:spcPts val="0"/>
              </a:spcAft>
              <a:buNone/>
              <a:defRPr sz="1500">
                <a:solidFill>
                  <a:schemeClr val="lt1"/>
                </a:solidFill>
                <a:latin typeface="Overpass Light"/>
                <a:ea typeface="Overpass Light"/>
                <a:cs typeface="Overpass Light"/>
                <a:sym typeface="Overpass Light"/>
              </a:defRPr>
            </a:lvl8pPr>
            <a:lvl9pPr lvl="8" rtl="0" algn="r">
              <a:lnSpc>
                <a:spcPct val="100000"/>
              </a:lnSpc>
              <a:spcBef>
                <a:spcPts val="0"/>
              </a:spcBef>
              <a:spcAft>
                <a:spcPts val="0"/>
              </a:spcAft>
              <a:buNone/>
              <a:defRPr sz="1500">
                <a:solidFill>
                  <a:schemeClr val="lt1"/>
                </a:solidFill>
                <a:latin typeface="Overpass Light"/>
                <a:ea typeface="Overpass Light"/>
                <a:cs typeface="Overpass Light"/>
                <a:sym typeface="Overpass Light"/>
              </a:defRPr>
            </a:lvl9pPr>
          </a:lstStyle>
          <a:p/>
        </p:txBody>
      </p:sp>
      <p:sp>
        <p:nvSpPr>
          <p:cNvPr id="36" name="Google Shape;36;p5"/>
          <p:cNvSpPr txBox="1"/>
          <p:nvPr>
            <p:ph idx="3" type="subTitle"/>
          </p:nvPr>
        </p:nvSpPr>
        <p:spPr>
          <a:xfrm>
            <a:off x="6374237" y="580394"/>
            <a:ext cx="19200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b="1"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b="1"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b="1"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b="1"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b="1"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b="1"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b="1"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b="1" sz="2200">
                <a:solidFill>
                  <a:schemeClr val="lt1"/>
                </a:solidFill>
                <a:latin typeface="Bebas Neue"/>
                <a:ea typeface="Bebas Neue"/>
                <a:cs typeface="Bebas Neue"/>
                <a:sym typeface="Bebas Neue"/>
              </a:defRPr>
            </a:lvl9pPr>
          </a:lstStyle>
          <a:p/>
        </p:txBody>
      </p:sp>
      <p:sp>
        <p:nvSpPr>
          <p:cNvPr id="37" name="Google Shape;37;p5"/>
          <p:cNvSpPr txBox="1"/>
          <p:nvPr>
            <p:ph idx="4" type="subTitle"/>
          </p:nvPr>
        </p:nvSpPr>
        <p:spPr>
          <a:xfrm>
            <a:off x="6374239" y="883466"/>
            <a:ext cx="2082300" cy="1113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2pPr>
            <a:lvl3pPr lvl="2"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3pPr>
            <a:lvl4pPr lvl="3"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4pPr>
            <a:lvl5pPr lvl="4"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5pPr>
            <a:lvl6pPr lvl="5"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6pPr>
            <a:lvl7pPr lvl="6"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7pPr>
            <a:lvl8pPr lvl="7"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8pPr>
            <a:lvl9pPr lvl="8"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 name="Shape 38"/>
        <p:cNvGrpSpPr/>
        <p:nvPr/>
      </p:nvGrpSpPr>
      <p:grpSpPr>
        <a:xfrm>
          <a:off x="0" y="0"/>
          <a:ext cx="0" cy="0"/>
          <a:chOff x="0" y="0"/>
          <a:chExt cx="0" cy="0"/>
        </a:xfrm>
      </p:grpSpPr>
      <p:sp>
        <p:nvSpPr>
          <p:cNvPr id="39" name="Google Shape;39;p6"/>
          <p:cNvSpPr txBox="1"/>
          <p:nvPr>
            <p:ph type="title"/>
          </p:nvPr>
        </p:nvSpPr>
        <p:spPr>
          <a:xfrm>
            <a:off x="6391950" y="1898400"/>
            <a:ext cx="2169300" cy="1346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 name="Google Shape;40;p6"/>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1" name="Shape 41"/>
        <p:cNvGrpSpPr/>
        <p:nvPr/>
      </p:nvGrpSpPr>
      <p:grpSpPr>
        <a:xfrm>
          <a:off x="0" y="0"/>
          <a:ext cx="0" cy="0"/>
          <a:chOff x="0" y="0"/>
          <a:chExt cx="0" cy="0"/>
        </a:xfrm>
      </p:grpSpPr>
      <p:sp>
        <p:nvSpPr>
          <p:cNvPr id="42" name="Google Shape;42;p7"/>
          <p:cNvSpPr txBox="1"/>
          <p:nvPr>
            <p:ph idx="1" type="subTitle"/>
          </p:nvPr>
        </p:nvSpPr>
        <p:spPr>
          <a:xfrm>
            <a:off x="4863950" y="2269650"/>
            <a:ext cx="3566700" cy="1176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a:solidFill>
                  <a:schemeClr val="dk1"/>
                </a:solidFill>
                <a:latin typeface="Overpass Light"/>
                <a:ea typeface="Overpass Light"/>
                <a:cs typeface="Overpass Light"/>
                <a:sym typeface="Overpass Light"/>
              </a:defRPr>
            </a:lvl2pPr>
            <a:lvl3pPr lvl="2" rtl="0">
              <a:lnSpc>
                <a:spcPct val="100000"/>
              </a:lnSpc>
              <a:spcBef>
                <a:spcPts val="0"/>
              </a:spcBef>
              <a:spcAft>
                <a:spcPts val="0"/>
              </a:spcAft>
              <a:buNone/>
              <a:defRPr>
                <a:solidFill>
                  <a:schemeClr val="dk1"/>
                </a:solidFill>
                <a:latin typeface="Overpass Light"/>
                <a:ea typeface="Overpass Light"/>
                <a:cs typeface="Overpass Light"/>
                <a:sym typeface="Overpass Light"/>
              </a:defRPr>
            </a:lvl3pPr>
            <a:lvl4pPr lvl="3" rtl="0">
              <a:lnSpc>
                <a:spcPct val="100000"/>
              </a:lnSpc>
              <a:spcBef>
                <a:spcPts val="0"/>
              </a:spcBef>
              <a:spcAft>
                <a:spcPts val="0"/>
              </a:spcAft>
              <a:buNone/>
              <a:defRPr>
                <a:solidFill>
                  <a:schemeClr val="dk1"/>
                </a:solidFill>
                <a:latin typeface="Overpass Light"/>
                <a:ea typeface="Overpass Light"/>
                <a:cs typeface="Overpass Light"/>
                <a:sym typeface="Overpass Light"/>
              </a:defRPr>
            </a:lvl4pPr>
            <a:lvl5pPr lvl="4" rtl="0">
              <a:lnSpc>
                <a:spcPct val="100000"/>
              </a:lnSpc>
              <a:spcBef>
                <a:spcPts val="0"/>
              </a:spcBef>
              <a:spcAft>
                <a:spcPts val="0"/>
              </a:spcAft>
              <a:buNone/>
              <a:defRPr>
                <a:solidFill>
                  <a:schemeClr val="dk1"/>
                </a:solidFill>
                <a:latin typeface="Overpass Light"/>
                <a:ea typeface="Overpass Light"/>
                <a:cs typeface="Overpass Light"/>
                <a:sym typeface="Overpass Light"/>
              </a:defRPr>
            </a:lvl5pPr>
            <a:lvl6pPr lvl="5" rtl="0">
              <a:lnSpc>
                <a:spcPct val="100000"/>
              </a:lnSpc>
              <a:spcBef>
                <a:spcPts val="0"/>
              </a:spcBef>
              <a:spcAft>
                <a:spcPts val="0"/>
              </a:spcAft>
              <a:buNone/>
              <a:defRPr>
                <a:solidFill>
                  <a:schemeClr val="dk1"/>
                </a:solidFill>
                <a:latin typeface="Overpass Light"/>
                <a:ea typeface="Overpass Light"/>
                <a:cs typeface="Overpass Light"/>
                <a:sym typeface="Overpass Light"/>
              </a:defRPr>
            </a:lvl6pPr>
            <a:lvl7pPr lvl="6" rtl="0">
              <a:lnSpc>
                <a:spcPct val="100000"/>
              </a:lnSpc>
              <a:spcBef>
                <a:spcPts val="0"/>
              </a:spcBef>
              <a:spcAft>
                <a:spcPts val="0"/>
              </a:spcAft>
              <a:buNone/>
              <a:defRPr>
                <a:solidFill>
                  <a:schemeClr val="dk1"/>
                </a:solidFill>
                <a:latin typeface="Overpass Light"/>
                <a:ea typeface="Overpass Light"/>
                <a:cs typeface="Overpass Light"/>
                <a:sym typeface="Overpass Light"/>
              </a:defRPr>
            </a:lvl7pPr>
            <a:lvl8pPr lvl="7" rtl="0">
              <a:lnSpc>
                <a:spcPct val="100000"/>
              </a:lnSpc>
              <a:spcBef>
                <a:spcPts val="0"/>
              </a:spcBef>
              <a:spcAft>
                <a:spcPts val="0"/>
              </a:spcAft>
              <a:buNone/>
              <a:defRPr>
                <a:solidFill>
                  <a:schemeClr val="dk1"/>
                </a:solidFill>
                <a:latin typeface="Overpass Light"/>
                <a:ea typeface="Overpass Light"/>
                <a:cs typeface="Overpass Light"/>
                <a:sym typeface="Overpass Light"/>
              </a:defRPr>
            </a:lvl8pPr>
            <a:lvl9pPr lvl="8" rtl="0">
              <a:lnSpc>
                <a:spcPct val="100000"/>
              </a:lnSpc>
              <a:spcBef>
                <a:spcPts val="0"/>
              </a:spcBef>
              <a:spcAft>
                <a:spcPts val="0"/>
              </a:spcAft>
              <a:buNone/>
              <a:defRPr>
                <a:solidFill>
                  <a:schemeClr val="dk1"/>
                </a:solidFill>
                <a:latin typeface="Overpass Light"/>
                <a:ea typeface="Overpass Light"/>
                <a:cs typeface="Overpass Light"/>
                <a:sym typeface="Overpass Light"/>
              </a:defRPr>
            </a:lvl9pPr>
          </a:lstStyle>
          <a:p/>
        </p:txBody>
      </p:sp>
      <p:sp>
        <p:nvSpPr>
          <p:cNvPr id="43" name="Google Shape;43;p7"/>
          <p:cNvSpPr txBox="1"/>
          <p:nvPr>
            <p:ph type="title"/>
          </p:nvPr>
        </p:nvSpPr>
        <p:spPr>
          <a:xfrm>
            <a:off x="4863950" y="1696950"/>
            <a:ext cx="383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43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 name="Google Shape;44;p7"/>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5" name="Shape 45"/>
        <p:cNvGrpSpPr/>
        <p:nvPr/>
      </p:nvGrpSpPr>
      <p:grpSpPr>
        <a:xfrm>
          <a:off x="0" y="0"/>
          <a:ext cx="0" cy="0"/>
          <a:chOff x="0" y="0"/>
          <a:chExt cx="0" cy="0"/>
        </a:xfrm>
      </p:grpSpPr>
      <p:sp>
        <p:nvSpPr>
          <p:cNvPr id="46" name="Google Shape;46;p8"/>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8"/>
          <p:cNvSpPr/>
          <p:nvPr/>
        </p:nvSpPr>
        <p:spPr>
          <a:xfrm>
            <a:off x="-152400" y="2736075"/>
            <a:ext cx="5080800" cy="2138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 name="Google Shape;48;p8"/>
          <p:cNvCxnSpPr/>
          <p:nvPr/>
        </p:nvCxnSpPr>
        <p:spPr>
          <a:xfrm>
            <a:off x="101775" y="2736075"/>
            <a:ext cx="0" cy="2141400"/>
          </a:xfrm>
          <a:prstGeom prst="straightConnector1">
            <a:avLst/>
          </a:prstGeom>
          <a:noFill/>
          <a:ln cap="flat" cmpd="sng" w="19050">
            <a:solidFill>
              <a:schemeClr val="lt1"/>
            </a:solidFill>
            <a:prstDash val="solid"/>
            <a:round/>
            <a:headEnd len="med" w="med" type="none"/>
            <a:tailEnd len="med" w="med" type="none"/>
          </a:ln>
        </p:spPr>
      </p:cxnSp>
      <p:sp>
        <p:nvSpPr>
          <p:cNvPr id="49" name="Google Shape;49;p8"/>
          <p:cNvSpPr txBox="1"/>
          <p:nvPr>
            <p:ph idx="1" type="subTitle"/>
          </p:nvPr>
        </p:nvSpPr>
        <p:spPr>
          <a:xfrm>
            <a:off x="2540075" y="4178025"/>
            <a:ext cx="2093100" cy="489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7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700">
                <a:solidFill>
                  <a:schemeClr val="lt1"/>
                </a:solidFill>
                <a:latin typeface="Overpass Light"/>
                <a:ea typeface="Overpass Light"/>
                <a:cs typeface="Overpass Light"/>
                <a:sym typeface="Overpass Light"/>
              </a:defRPr>
            </a:lvl2pPr>
            <a:lvl3pPr lvl="2" rtl="0">
              <a:lnSpc>
                <a:spcPct val="100000"/>
              </a:lnSpc>
              <a:spcBef>
                <a:spcPts val="0"/>
              </a:spcBef>
              <a:spcAft>
                <a:spcPts val="0"/>
              </a:spcAft>
              <a:buNone/>
              <a:defRPr sz="1700">
                <a:solidFill>
                  <a:schemeClr val="lt1"/>
                </a:solidFill>
                <a:latin typeface="Overpass Light"/>
                <a:ea typeface="Overpass Light"/>
                <a:cs typeface="Overpass Light"/>
                <a:sym typeface="Overpass Light"/>
              </a:defRPr>
            </a:lvl3pPr>
            <a:lvl4pPr lvl="3" rtl="0">
              <a:lnSpc>
                <a:spcPct val="100000"/>
              </a:lnSpc>
              <a:spcBef>
                <a:spcPts val="0"/>
              </a:spcBef>
              <a:spcAft>
                <a:spcPts val="0"/>
              </a:spcAft>
              <a:buNone/>
              <a:defRPr sz="1700">
                <a:solidFill>
                  <a:schemeClr val="lt1"/>
                </a:solidFill>
                <a:latin typeface="Overpass Light"/>
                <a:ea typeface="Overpass Light"/>
                <a:cs typeface="Overpass Light"/>
                <a:sym typeface="Overpass Light"/>
              </a:defRPr>
            </a:lvl4pPr>
            <a:lvl5pPr lvl="4" rtl="0">
              <a:lnSpc>
                <a:spcPct val="100000"/>
              </a:lnSpc>
              <a:spcBef>
                <a:spcPts val="0"/>
              </a:spcBef>
              <a:spcAft>
                <a:spcPts val="0"/>
              </a:spcAft>
              <a:buNone/>
              <a:defRPr sz="1700">
                <a:solidFill>
                  <a:schemeClr val="lt1"/>
                </a:solidFill>
                <a:latin typeface="Overpass Light"/>
                <a:ea typeface="Overpass Light"/>
                <a:cs typeface="Overpass Light"/>
                <a:sym typeface="Overpass Light"/>
              </a:defRPr>
            </a:lvl5pPr>
            <a:lvl6pPr lvl="5" rtl="0">
              <a:lnSpc>
                <a:spcPct val="100000"/>
              </a:lnSpc>
              <a:spcBef>
                <a:spcPts val="0"/>
              </a:spcBef>
              <a:spcAft>
                <a:spcPts val="0"/>
              </a:spcAft>
              <a:buNone/>
              <a:defRPr sz="1700">
                <a:solidFill>
                  <a:schemeClr val="lt1"/>
                </a:solidFill>
                <a:latin typeface="Overpass Light"/>
                <a:ea typeface="Overpass Light"/>
                <a:cs typeface="Overpass Light"/>
                <a:sym typeface="Overpass Light"/>
              </a:defRPr>
            </a:lvl6pPr>
            <a:lvl7pPr lvl="6" rtl="0">
              <a:lnSpc>
                <a:spcPct val="100000"/>
              </a:lnSpc>
              <a:spcBef>
                <a:spcPts val="0"/>
              </a:spcBef>
              <a:spcAft>
                <a:spcPts val="0"/>
              </a:spcAft>
              <a:buNone/>
              <a:defRPr sz="1700">
                <a:solidFill>
                  <a:schemeClr val="lt1"/>
                </a:solidFill>
                <a:latin typeface="Overpass Light"/>
                <a:ea typeface="Overpass Light"/>
                <a:cs typeface="Overpass Light"/>
                <a:sym typeface="Overpass Light"/>
              </a:defRPr>
            </a:lvl7pPr>
            <a:lvl8pPr lvl="7" rtl="0">
              <a:lnSpc>
                <a:spcPct val="100000"/>
              </a:lnSpc>
              <a:spcBef>
                <a:spcPts val="0"/>
              </a:spcBef>
              <a:spcAft>
                <a:spcPts val="0"/>
              </a:spcAft>
              <a:buNone/>
              <a:defRPr sz="1700">
                <a:solidFill>
                  <a:schemeClr val="lt1"/>
                </a:solidFill>
                <a:latin typeface="Overpass Light"/>
                <a:ea typeface="Overpass Light"/>
                <a:cs typeface="Overpass Light"/>
                <a:sym typeface="Overpass Light"/>
              </a:defRPr>
            </a:lvl8pPr>
            <a:lvl9pPr lvl="8" rtl="0">
              <a:lnSpc>
                <a:spcPct val="100000"/>
              </a:lnSpc>
              <a:spcBef>
                <a:spcPts val="0"/>
              </a:spcBef>
              <a:spcAft>
                <a:spcPts val="0"/>
              </a:spcAft>
              <a:buNone/>
              <a:defRPr sz="1700">
                <a:solidFill>
                  <a:schemeClr val="lt1"/>
                </a:solidFill>
                <a:latin typeface="Overpass Light"/>
                <a:ea typeface="Overpass Light"/>
                <a:cs typeface="Overpass Light"/>
                <a:sym typeface="Overpass Light"/>
              </a:defRPr>
            </a:lvl9pPr>
          </a:lstStyle>
          <a:p/>
        </p:txBody>
      </p:sp>
      <p:sp>
        <p:nvSpPr>
          <p:cNvPr id="50" name="Google Shape;50;p8"/>
          <p:cNvSpPr txBox="1"/>
          <p:nvPr>
            <p:ph idx="2" type="subTitle"/>
          </p:nvPr>
        </p:nvSpPr>
        <p:spPr>
          <a:xfrm>
            <a:off x="713225" y="2984199"/>
            <a:ext cx="3858600" cy="1220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None/>
              <a:defRPr b="1" sz="1900">
                <a:solidFill>
                  <a:schemeClr val="lt1"/>
                </a:solidFill>
              </a:defRPr>
            </a:lvl1pPr>
            <a:lvl2pPr lvl="1">
              <a:lnSpc>
                <a:spcPct val="100000"/>
              </a:lnSpc>
              <a:spcBef>
                <a:spcPts val="0"/>
              </a:spcBef>
              <a:spcAft>
                <a:spcPts val="0"/>
              </a:spcAft>
              <a:buNone/>
              <a:defRPr b="1" sz="1900">
                <a:solidFill>
                  <a:schemeClr val="lt1"/>
                </a:solidFill>
              </a:defRPr>
            </a:lvl2pPr>
            <a:lvl3pPr lvl="2">
              <a:lnSpc>
                <a:spcPct val="100000"/>
              </a:lnSpc>
              <a:spcBef>
                <a:spcPts val="0"/>
              </a:spcBef>
              <a:spcAft>
                <a:spcPts val="0"/>
              </a:spcAft>
              <a:buNone/>
              <a:defRPr b="1" sz="1900">
                <a:solidFill>
                  <a:schemeClr val="lt1"/>
                </a:solidFill>
              </a:defRPr>
            </a:lvl3pPr>
            <a:lvl4pPr lvl="3">
              <a:lnSpc>
                <a:spcPct val="100000"/>
              </a:lnSpc>
              <a:spcBef>
                <a:spcPts val="0"/>
              </a:spcBef>
              <a:spcAft>
                <a:spcPts val="0"/>
              </a:spcAft>
              <a:buNone/>
              <a:defRPr b="1" sz="1900">
                <a:solidFill>
                  <a:schemeClr val="lt1"/>
                </a:solidFill>
              </a:defRPr>
            </a:lvl4pPr>
            <a:lvl5pPr lvl="4">
              <a:lnSpc>
                <a:spcPct val="100000"/>
              </a:lnSpc>
              <a:spcBef>
                <a:spcPts val="0"/>
              </a:spcBef>
              <a:spcAft>
                <a:spcPts val="0"/>
              </a:spcAft>
              <a:buNone/>
              <a:defRPr b="1" sz="1900">
                <a:solidFill>
                  <a:schemeClr val="lt1"/>
                </a:solidFill>
              </a:defRPr>
            </a:lvl5pPr>
            <a:lvl6pPr lvl="5">
              <a:lnSpc>
                <a:spcPct val="100000"/>
              </a:lnSpc>
              <a:spcBef>
                <a:spcPts val="0"/>
              </a:spcBef>
              <a:spcAft>
                <a:spcPts val="0"/>
              </a:spcAft>
              <a:buNone/>
              <a:defRPr b="1" sz="1900">
                <a:solidFill>
                  <a:schemeClr val="lt1"/>
                </a:solidFill>
              </a:defRPr>
            </a:lvl6pPr>
            <a:lvl7pPr lvl="6">
              <a:lnSpc>
                <a:spcPct val="100000"/>
              </a:lnSpc>
              <a:spcBef>
                <a:spcPts val="0"/>
              </a:spcBef>
              <a:spcAft>
                <a:spcPts val="0"/>
              </a:spcAft>
              <a:buNone/>
              <a:defRPr b="1" sz="1900">
                <a:solidFill>
                  <a:schemeClr val="lt1"/>
                </a:solidFill>
              </a:defRPr>
            </a:lvl7pPr>
            <a:lvl8pPr lvl="7">
              <a:lnSpc>
                <a:spcPct val="100000"/>
              </a:lnSpc>
              <a:spcBef>
                <a:spcPts val="0"/>
              </a:spcBef>
              <a:spcAft>
                <a:spcPts val="0"/>
              </a:spcAft>
              <a:buNone/>
              <a:defRPr b="1" sz="1900">
                <a:solidFill>
                  <a:schemeClr val="lt1"/>
                </a:solidFill>
              </a:defRPr>
            </a:lvl8pPr>
            <a:lvl9pPr lvl="8">
              <a:lnSpc>
                <a:spcPct val="100000"/>
              </a:lnSpc>
              <a:spcBef>
                <a:spcPts val="0"/>
              </a:spcBef>
              <a:spcAft>
                <a:spcPts val="0"/>
              </a:spcAft>
              <a:buNone/>
              <a:defRPr b="1" sz="1900">
                <a:solidFill>
                  <a:schemeClr val="lt1"/>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1" name="Shape 51"/>
        <p:cNvGrpSpPr/>
        <p:nvPr/>
      </p:nvGrpSpPr>
      <p:grpSpPr>
        <a:xfrm>
          <a:off x="0" y="0"/>
          <a:ext cx="0" cy="0"/>
          <a:chOff x="0" y="0"/>
          <a:chExt cx="0" cy="0"/>
        </a:xfrm>
      </p:grpSpPr>
      <p:sp>
        <p:nvSpPr>
          <p:cNvPr id="52" name="Google Shape;52;p9"/>
          <p:cNvSpPr/>
          <p:nvPr/>
        </p:nvSpPr>
        <p:spPr>
          <a:xfrm>
            <a:off x="-88225" y="840450"/>
            <a:ext cx="4198200" cy="1136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3" name="Google Shape;53;p9"/>
          <p:cNvCxnSpPr/>
          <p:nvPr/>
        </p:nvCxnSpPr>
        <p:spPr>
          <a:xfrm>
            <a:off x="103800" y="840825"/>
            <a:ext cx="0" cy="1136700"/>
          </a:xfrm>
          <a:prstGeom prst="straightConnector1">
            <a:avLst/>
          </a:prstGeom>
          <a:noFill/>
          <a:ln cap="flat" cmpd="sng" w="19050">
            <a:solidFill>
              <a:schemeClr val="dk2"/>
            </a:solidFill>
            <a:prstDash val="solid"/>
            <a:round/>
            <a:headEnd len="med" w="med" type="none"/>
            <a:tailEnd len="med" w="med" type="none"/>
          </a:ln>
        </p:spPr>
      </p:cxnSp>
      <p:sp>
        <p:nvSpPr>
          <p:cNvPr id="54" name="Google Shape;54;p9"/>
          <p:cNvSpPr txBox="1"/>
          <p:nvPr>
            <p:ph idx="1" type="subTitle"/>
          </p:nvPr>
        </p:nvSpPr>
        <p:spPr>
          <a:xfrm>
            <a:off x="4572000" y="799950"/>
            <a:ext cx="3566700" cy="1176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a:solidFill>
                  <a:schemeClr val="dk1"/>
                </a:solidFill>
                <a:latin typeface="Overpass Light"/>
                <a:ea typeface="Overpass Light"/>
                <a:cs typeface="Overpass Light"/>
                <a:sym typeface="Overpass Light"/>
              </a:defRPr>
            </a:lvl2pPr>
            <a:lvl3pPr lvl="2" rtl="0">
              <a:lnSpc>
                <a:spcPct val="100000"/>
              </a:lnSpc>
              <a:spcBef>
                <a:spcPts val="0"/>
              </a:spcBef>
              <a:spcAft>
                <a:spcPts val="0"/>
              </a:spcAft>
              <a:buNone/>
              <a:defRPr>
                <a:solidFill>
                  <a:schemeClr val="dk1"/>
                </a:solidFill>
                <a:latin typeface="Overpass Light"/>
                <a:ea typeface="Overpass Light"/>
                <a:cs typeface="Overpass Light"/>
                <a:sym typeface="Overpass Light"/>
              </a:defRPr>
            </a:lvl3pPr>
            <a:lvl4pPr lvl="3" rtl="0">
              <a:lnSpc>
                <a:spcPct val="100000"/>
              </a:lnSpc>
              <a:spcBef>
                <a:spcPts val="0"/>
              </a:spcBef>
              <a:spcAft>
                <a:spcPts val="0"/>
              </a:spcAft>
              <a:buNone/>
              <a:defRPr>
                <a:solidFill>
                  <a:schemeClr val="dk1"/>
                </a:solidFill>
                <a:latin typeface="Overpass Light"/>
                <a:ea typeface="Overpass Light"/>
                <a:cs typeface="Overpass Light"/>
                <a:sym typeface="Overpass Light"/>
              </a:defRPr>
            </a:lvl4pPr>
            <a:lvl5pPr lvl="4" rtl="0">
              <a:lnSpc>
                <a:spcPct val="100000"/>
              </a:lnSpc>
              <a:spcBef>
                <a:spcPts val="0"/>
              </a:spcBef>
              <a:spcAft>
                <a:spcPts val="0"/>
              </a:spcAft>
              <a:buNone/>
              <a:defRPr>
                <a:solidFill>
                  <a:schemeClr val="dk1"/>
                </a:solidFill>
                <a:latin typeface="Overpass Light"/>
                <a:ea typeface="Overpass Light"/>
                <a:cs typeface="Overpass Light"/>
                <a:sym typeface="Overpass Light"/>
              </a:defRPr>
            </a:lvl5pPr>
            <a:lvl6pPr lvl="5" rtl="0">
              <a:lnSpc>
                <a:spcPct val="100000"/>
              </a:lnSpc>
              <a:spcBef>
                <a:spcPts val="0"/>
              </a:spcBef>
              <a:spcAft>
                <a:spcPts val="0"/>
              </a:spcAft>
              <a:buNone/>
              <a:defRPr>
                <a:solidFill>
                  <a:schemeClr val="dk1"/>
                </a:solidFill>
                <a:latin typeface="Overpass Light"/>
                <a:ea typeface="Overpass Light"/>
                <a:cs typeface="Overpass Light"/>
                <a:sym typeface="Overpass Light"/>
              </a:defRPr>
            </a:lvl6pPr>
            <a:lvl7pPr lvl="6" rtl="0">
              <a:lnSpc>
                <a:spcPct val="100000"/>
              </a:lnSpc>
              <a:spcBef>
                <a:spcPts val="0"/>
              </a:spcBef>
              <a:spcAft>
                <a:spcPts val="0"/>
              </a:spcAft>
              <a:buNone/>
              <a:defRPr>
                <a:solidFill>
                  <a:schemeClr val="dk1"/>
                </a:solidFill>
                <a:latin typeface="Overpass Light"/>
                <a:ea typeface="Overpass Light"/>
                <a:cs typeface="Overpass Light"/>
                <a:sym typeface="Overpass Light"/>
              </a:defRPr>
            </a:lvl7pPr>
            <a:lvl8pPr lvl="7" rtl="0">
              <a:lnSpc>
                <a:spcPct val="100000"/>
              </a:lnSpc>
              <a:spcBef>
                <a:spcPts val="0"/>
              </a:spcBef>
              <a:spcAft>
                <a:spcPts val="0"/>
              </a:spcAft>
              <a:buNone/>
              <a:defRPr>
                <a:solidFill>
                  <a:schemeClr val="dk1"/>
                </a:solidFill>
                <a:latin typeface="Overpass Light"/>
                <a:ea typeface="Overpass Light"/>
                <a:cs typeface="Overpass Light"/>
                <a:sym typeface="Overpass Light"/>
              </a:defRPr>
            </a:lvl8pPr>
            <a:lvl9pPr lvl="8" rtl="0">
              <a:lnSpc>
                <a:spcPct val="100000"/>
              </a:lnSpc>
              <a:spcBef>
                <a:spcPts val="0"/>
              </a:spcBef>
              <a:spcAft>
                <a:spcPts val="0"/>
              </a:spcAft>
              <a:buNone/>
              <a:defRPr>
                <a:solidFill>
                  <a:schemeClr val="dk1"/>
                </a:solidFill>
                <a:latin typeface="Overpass Light"/>
                <a:ea typeface="Overpass Light"/>
                <a:cs typeface="Overpass Light"/>
                <a:sym typeface="Overpass Light"/>
              </a:defRPr>
            </a:lvl9pPr>
          </a:lstStyle>
          <a:p/>
        </p:txBody>
      </p:sp>
      <p:sp>
        <p:nvSpPr>
          <p:cNvPr id="55" name="Google Shape;55;p9"/>
          <p:cNvSpPr txBox="1"/>
          <p:nvPr>
            <p:ph type="title"/>
          </p:nvPr>
        </p:nvSpPr>
        <p:spPr>
          <a:xfrm>
            <a:off x="713225" y="1041931"/>
            <a:ext cx="383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4300"/>
              <a:buNone/>
              <a:defRPr sz="35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 name="Google Shape;56;p9"/>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7" name="Shape 57"/>
        <p:cNvGrpSpPr/>
        <p:nvPr/>
      </p:nvGrpSpPr>
      <p:grpSpPr>
        <a:xfrm>
          <a:off x="0" y="0"/>
          <a:ext cx="0" cy="0"/>
          <a:chOff x="0" y="0"/>
          <a:chExt cx="0" cy="0"/>
        </a:xfrm>
      </p:grpSpPr>
      <p:sp>
        <p:nvSpPr>
          <p:cNvPr id="58" name="Google Shape;58;p10"/>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0"/>
          <p:cNvSpPr txBox="1"/>
          <p:nvPr>
            <p:ph idx="1" type="body"/>
          </p:nvPr>
        </p:nvSpPr>
        <p:spPr>
          <a:xfrm>
            <a:off x="2285942" y="316339"/>
            <a:ext cx="4972800" cy="15294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sz="4500">
                <a:solidFill>
                  <a:schemeClr val="dk1"/>
                </a:solidFill>
                <a:latin typeface="Bebas Neue"/>
                <a:ea typeface="Bebas Neue"/>
                <a:cs typeface="Bebas Neue"/>
                <a:sym typeface="Bebas Neue"/>
              </a:defRPr>
            </a:lvl1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0" name="Shape 60"/>
        <p:cNvGrpSpPr/>
        <p:nvPr/>
      </p:nvGrpSpPr>
      <p:grpSpPr>
        <a:xfrm>
          <a:off x="0" y="0"/>
          <a:ext cx="0" cy="0"/>
          <a:chOff x="0" y="0"/>
          <a:chExt cx="0" cy="0"/>
        </a:xfrm>
      </p:grpSpPr>
      <p:sp>
        <p:nvSpPr>
          <p:cNvPr id="61" name="Google Shape;61;p11"/>
          <p:cNvSpPr/>
          <p:nvPr/>
        </p:nvSpPr>
        <p:spPr>
          <a:xfrm>
            <a:off x="-116125" y="2561775"/>
            <a:ext cx="9281100" cy="141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1"/>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1"/>
          <p:cNvSpPr txBox="1"/>
          <p:nvPr>
            <p:ph hasCustomPrompt="1" type="title"/>
          </p:nvPr>
        </p:nvSpPr>
        <p:spPr>
          <a:xfrm>
            <a:off x="2061788" y="723875"/>
            <a:ext cx="5019000" cy="1853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2000"/>
              <a:buNone/>
              <a:defRPr sz="20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64" name="Google Shape;64;p11"/>
          <p:cNvSpPr txBox="1"/>
          <p:nvPr>
            <p:ph idx="2" type="title"/>
          </p:nvPr>
        </p:nvSpPr>
        <p:spPr>
          <a:xfrm>
            <a:off x="2485555" y="2871475"/>
            <a:ext cx="4167600" cy="818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4300"/>
              <a:buNone/>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5" name="Shape 6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5">
    <p:spTree>
      <p:nvGrpSpPr>
        <p:cNvPr id="66" name="Shape 66"/>
        <p:cNvGrpSpPr/>
        <p:nvPr/>
      </p:nvGrpSpPr>
      <p:grpSpPr>
        <a:xfrm>
          <a:off x="0" y="0"/>
          <a:ext cx="0" cy="0"/>
          <a:chOff x="0" y="0"/>
          <a:chExt cx="0" cy="0"/>
        </a:xfrm>
      </p:grpSpPr>
      <p:cxnSp>
        <p:nvCxnSpPr>
          <p:cNvPr id="67" name="Google Shape;67;p13"/>
          <p:cNvCxnSpPr/>
          <p:nvPr/>
        </p:nvCxnSpPr>
        <p:spPr>
          <a:xfrm>
            <a:off x="107975" y="2076050"/>
            <a:ext cx="0" cy="1011000"/>
          </a:xfrm>
          <a:prstGeom prst="straightConnector1">
            <a:avLst/>
          </a:prstGeom>
          <a:noFill/>
          <a:ln cap="flat" cmpd="sng" w="19050">
            <a:solidFill>
              <a:schemeClr val="dk2"/>
            </a:solidFill>
            <a:prstDash val="solid"/>
            <a:round/>
            <a:headEnd len="med" w="med" type="none"/>
            <a:tailEnd len="med" w="med" type="none"/>
          </a:ln>
        </p:spPr>
      </p:cxnSp>
      <p:cxnSp>
        <p:nvCxnSpPr>
          <p:cNvPr id="68" name="Google Shape;68;p13"/>
          <p:cNvCxnSpPr/>
          <p:nvPr/>
        </p:nvCxnSpPr>
        <p:spPr>
          <a:xfrm>
            <a:off x="9040374" y="2076050"/>
            <a:ext cx="0" cy="1011000"/>
          </a:xfrm>
          <a:prstGeom prst="straightConnector1">
            <a:avLst/>
          </a:prstGeom>
          <a:noFill/>
          <a:ln cap="flat" cmpd="sng" w="19050">
            <a:solidFill>
              <a:schemeClr val="dk2"/>
            </a:solidFill>
            <a:prstDash val="solid"/>
            <a:round/>
            <a:headEnd len="med" w="med" type="none"/>
            <a:tailEnd len="med" w="med" type="none"/>
          </a:ln>
        </p:spPr>
      </p:cxnSp>
      <p:sp>
        <p:nvSpPr>
          <p:cNvPr id="69" name="Google Shape;69;p13"/>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3"/>
          <p:cNvSpPr txBox="1"/>
          <p:nvPr>
            <p:ph type="title"/>
          </p:nvPr>
        </p:nvSpPr>
        <p:spPr>
          <a:xfrm>
            <a:off x="625275" y="374693"/>
            <a:ext cx="3852000" cy="723600"/>
          </a:xfrm>
          <a:prstGeom prst="rect">
            <a:avLst/>
          </a:prstGeom>
        </p:spPr>
        <p:txBody>
          <a:bodyPr anchorCtr="0" anchor="ctr" bIns="91425" lIns="91425" spcFirstLastPara="1" rIns="91425" wrap="square" tIns="91425">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 name="Google Shape;71;p13"/>
          <p:cNvSpPr txBox="1"/>
          <p:nvPr>
            <p:ph hasCustomPrompt="1" idx="2" type="title"/>
          </p:nvPr>
        </p:nvSpPr>
        <p:spPr>
          <a:xfrm>
            <a:off x="2042990" y="1354938"/>
            <a:ext cx="966000" cy="478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8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a:r>
              <a:t>xx%</a:t>
            </a:r>
          </a:p>
        </p:txBody>
      </p:sp>
      <p:sp>
        <p:nvSpPr>
          <p:cNvPr id="72" name="Google Shape;72;p13"/>
          <p:cNvSpPr txBox="1"/>
          <p:nvPr>
            <p:ph idx="1" type="subTitle"/>
          </p:nvPr>
        </p:nvSpPr>
        <p:spPr>
          <a:xfrm>
            <a:off x="1588790" y="1916625"/>
            <a:ext cx="1874400" cy="278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a:solidFill>
                  <a:schemeClr val="dk1"/>
                </a:solidFill>
                <a:latin typeface="Bebas Neue"/>
                <a:ea typeface="Bebas Neue"/>
                <a:cs typeface="Bebas Neue"/>
                <a:sym typeface="Bebas Neue"/>
              </a:defRPr>
            </a:lvl1pPr>
            <a:lvl2pPr lvl="1" rtl="0" algn="ctr">
              <a:lnSpc>
                <a:spcPct val="100000"/>
              </a:lnSpc>
              <a:spcBef>
                <a:spcPts val="0"/>
              </a:spcBef>
              <a:spcAft>
                <a:spcPts val="0"/>
              </a:spcAft>
              <a:buNone/>
              <a:defRPr>
                <a:latin typeface="Bebas Neue"/>
                <a:ea typeface="Bebas Neue"/>
                <a:cs typeface="Bebas Neue"/>
                <a:sym typeface="Bebas Neue"/>
              </a:defRPr>
            </a:lvl2pPr>
            <a:lvl3pPr lvl="2" rtl="0" algn="ctr">
              <a:lnSpc>
                <a:spcPct val="100000"/>
              </a:lnSpc>
              <a:spcBef>
                <a:spcPts val="0"/>
              </a:spcBef>
              <a:spcAft>
                <a:spcPts val="0"/>
              </a:spcAft>
              <a:buNone/>
              <a:defRPr>
                <a:latin typeface="Bebas Neue"/>
                <a:ea typeface="Bebas Neue"/>
                <a:cs typeface="Bebas Neue"/>
                <a:sym typeface="Bebas Neue"/>
              </a:defRPr>
            </a:lvl3pPr>
            <a:lvl4pPr lvl="3" rtl="0" algn="ctr">
              <a:lnSpc>
                <a:spcPct val="100000"/>
              </a:lnSpc>
              <a:spcBef>
                <a:spcPts val="0"/>
              </a:spcBef>
              <a:spcAft>
                <a:spcPts val="0"/>
              </a:spcAft>
              <a:buNone/>
              <a:defRPr>
                <a:latin typeface="Bebas Neue"/>
                <a:ea typeface="Bebas Neue"/>
                <a:cs typeface="Bebas Neue"/>
                <a:sym typeface="Bebas Neue"/>
              </a:defRPr>
            </a:lvl4pPr>
            <a:lvl5pPr lvl="4" rtl="0" algn="ctr">
              <a:lnSpc>
                <a:spcPct val="100000"/>
              </a:lnSpc>
              <a:spcBef>
                <a:spcPts val="0"/>
              </a:spcBef>
              <a:spcAft>
                <a:spcPts val="0"/>
              </a:spcAft>
              <a:buNone/>
              <a:defRPr>
                <a:latin typeface="Bebas Neue"/>
                <a:ea typeface="Bebas Neue"/>
                <a:cs typeface="Bebas Neue"/>
                <a:sym typeface="Bebas Neue"/>
              </a:defRPr>
            </a:lvl5pPr>
            <a:lvl6pPr lvl="5" rtl="0" algn="ctr">
              <a:lnSpc>
                <a:spcPct val="100000"/>
              </a:lnSpc>
              <a:spcBef>
                <a:spcPts val="0"/>
              </a:spcBef>
              <a:spcAft>
                <a:spcPts val="0"/>
              </a:spcAft>
              <a:buNone/>
              <a:defRPr>
                <a:latin typeface="Bebas Neue"/>
                <a:ea typeface="Bebas Neue"/>
                <a:cs typeface="Bebas Neue"/>
                <a:sym typeface="Bebas Neue"/>
              </a:defRPr>
            </a:lvl6pPr>
            <a:lvl7pPr lvl="6" rtl="0" algn="ctr">
              <a:lnSpc>
                <a:spcPct val="100000"/>
              </a:lnSpc>
              <a:spcBef>
                <a:spcPts val="0"/>
              </a:spcBef>
              <a:spcAft>
                <a:spcPts val="0"/>
              </a:spcAft>
              <a:buNone/>
              <a:defRPr>
                <a:latin typeface="Bebas Neue"/>
                <a:ea typeface="Bebas Neue"/>
                <a:cs typeface="Bebas Neue"/>
                <a:sym typeface="Bebas Neue"/>
              </a:defRPr>
            </a:lvl7pPr>
            <a:lvl8pPr lvl="7" rtl="0" algn="ctr">
              <a:lnSpc>
                <a:spcPct val="100000"/>
              </a:lnSpc>
              <a:spcBef>
                <a:spcPts val="0"/>
              </a:spcBef>
              <a:spcAft>
                <a:spcPts val="0"/>
              </a:spcAft>
              <a:buNone/>
              <a:defRPr>
                <a:latin typeface="Bebas Neue"/>
                <a:ea typeface="Bebas Neue"/>
                <a:cs typeface="Bebas Neue"/>
                <a:sym typeface="Bebas Neue"/>
              </a:defRPr>
            </a:lvl8pPr>
            <a:lvl9pPr lvl="8" rtl="0" algn="ctr">
              <a:lnSpc>
                <a:spcPct val="100000"/>
              </a:lnSpc>
              <a:spcBef>
                <a:spcPts val="0"/>
              </a:spcBef>
              <a:spcAft>
                <a:spcPts val="0"/>
              </a:spcAft>
              <a:buNone/>
              <a:defRPr>
                <a:latin typeface="Bebas Neue"/>
                <a:ea typeface="Bebas Neue"/>
                <a:cs typeface="Bebas Neue"/>
                <a:sym typeface="Bebas Neue"/>
              </a:defRPr>
            </a:lvl9pPr>
          </a:lstStyle>
          <a:p/>
        </p:txBody>
      </p:sp>
      <p:sp>
        <p:nvSpPr>
          <p:cNvPr id="73" name="Google Shape;73;p13"/>
          <p:cNvSpPr txBox="1"/>
          <p:nvPr>
            <p:ph idx="3" type="subTitle"/>
          </p:nvPr>
        </p:nvSpPr>
        <p:spPr>
          <a:xfrm>
            <a:off x="1465040" y="2195840"/>
            <a:ext cx="2121900" cy="472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74" name="Google Shape;74;p13"/>
          <p:cNvSpPr txBox="1"/>
          <p:nvPr>
            <p:ph hasCustomPrompt="1" idx="4" type="title"/>
          </p:nvPr>
        </p:nvSpPr>
        <p:spPr>
          <a:xfrm>
            <a:off x="4542225" y="1354938"/>
            <a:ext cx="966000" cy="478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8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a:r>
              <a:t>xx%</a:t>
            </a:r>
          </a:p>
        </p:txBody>
      </p:sp>
      <p:sp>
        <p:nvSpPr>
          <p:cNvPr id="75" name="Google Shape;75;p13"/>
          <p:cNvSpPr txBox="1"/>
          <p:nvPr>
            <p:ph idx="5" type="subTitle"/>
          </p:nvPr>
        </p:nvSpPr>
        <p:spPr>
          <a:xfrm>
            <a:off x="4088025" y="1908702"/>
            <a:ext cx="1874400" cy="287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a:solidFill>
                  <a:schemeClr val="dk1"/>
                </a:solidFill>
                <a:latin typeface="Bebas Neue"/>
                <a:ea typeface="Bebas Neue"/>
                <a:cs typeface="Bebas Neue"/>
                <a:sym typeface="Bebas Neue"/>
              </a:defRPr>
            </a:lvl1pPr>
            <a:lvl2pPr lvl="1" rtl="0" algn="ctr">
              <a:lnSpc>
                <a:spcPct val="100000"/>
              </a:lnSpc>
              <a:spcBef>
                <a:spcPts val="0"/>
              </a:spcBef>
              <a:spcAft>
                <a:spcPts val="0"/>
              </a:spcAft>
              <a:buNone/>
              <a:defRPr>
                <a:latin typeface="Bebas Neue"/>
                <a:ea typeface="Bebas Neue"/>
                <a:cs typeface="Bebas Neue"/>
                <a:sym typeface="Bebas Neue"/>
              </a:defRPr>
            </a:lvl2pPr>
            <a:lvl3pPr lvl="2" rtl="0" algn="ctr">
              <a:lnSpc>
                <a:spcPct val="100000"/>
              </a:lnSpc>
              <a:spcBef>
                <a:spcPts val="0"/>
              </a:spcBef>
              <a:spcAft>
                <a:spcPts val="0"/>
              </a:spcAft>
              <a:buNone/>
              <a:defRPr>
                <a:latin typeface="Bebas Neue"/>
                <a:ea typeface="Bebas Neue"/>
                <a:cs typeface="Bebas Neue"/>
                <a:sym typeface="Bebas Neue"/>
              </a:defRPr>
            </a:lvl3pPr>
            <a:lvl4pPr lvl="3" rtl="0" algn="ctr">
              <a:lnSpc>
                <a:spcPct val="100000"/>
              </a:lnSpc>
              <a:spcBef>
                <a:spcPts val="0"/>
              </a:spcBef>
              <a:spcAft>
                <a:spcPts val="0"/>
              </a:spcAft>
              <a:buNone/>
              <a:defRPr>
                <a:latin typeface="Bebas Neue"/>
                <a:ea typeface="Bebas Neue"/>
                <a:cs typeface="Bebas Neue"/>
                <a:sym typeface="Bebas Neue"/>
              </a:defRPr>
            </a:lvl4pPr>
            <a:lvl5pPr lvl="4" rtl="0" algn="ctr">
              <a:lnSpc>
                <a:spcPct val="100000"/>
              </a:lnSpc>
              <a:spcBef>
                <a:spcPts val="0"/>
              </a:spcBef>
              <a:spcAft>
                <a:spcPts val="0"/>
              </a:spcAft>
              <a:buNone/>
              <a:defRPr>
                <a:latin typeface="Bebas Neue"/>
                <a:ea typeface="Bebas Neue"/>
                <a:cs typeface="Bebas Neue"/>
                <a:sym typeface="Bebas Neue"/>
              </a:defRPr>
            </a:lvl5pPr>
            <a:lvl6pPr lvl="5" rtl="0" algn="ctr">
              <a:lnSpc>
                <a:spcPct val="100000"/>
              </a:lnSpc>
              <a:spcBef>
                <a:spcPts val="0"/>
              </a:spcBef>
              <a:spcAft>
                <a:spcPts val="0"/>
              </a:spcAft>
              <a:buNone/>
              <a:defRPr>
                <a:latin typeface="Bebas Neue"/>
                <a:ea typeface="Bebas Neue"/>
                <a:cs typeface="Bebas Neue"/>
                <a:sym typeface="Bebas Neue"/>
              </a:defRPr>
            </a:lvl6pPr>
            <a:lvl7pPr lvl="6" rtl="0" algn="ctr">
              <a:lnSpc>
                <a:spcPct val="100000"/>
              </a:lnSpc>
              <a:spcBef>
                <a:spcPts val="0"/>
              </a:spcBef>
              <a:spcAft>
                <a:spcPts val="0"/>
              </a:spcAft>
              <a:buNone/>
              <a:defRPr>
                <a:latin typeface="Bebas Neue"/>
                <a:ea typeface="Bebas Neue"/>
                <a:cs typeface="Bebas Neue"/>
                <a:sym typeface="Bebas Neue"/>
              </a:defRPr>
            </a:lvl7pPr>
            <a:lvl8pPr lvl="7" rtl="0" algn="ctr">
              <a:lnSpc>
                <a:spcPct val="100000"/>
              </a:lnSpc>
              <a:spcBef>
                <a:spcPts val="0"/>
              </a:spcBef>
              <a:spcAft>
                <a:spcPts val="0"/>
              </a:spcAft>
              <a:buNone/>
              <a:defRPr>
                <a:latin typeface="Bebas Neue"/>
                <a:ea typeface="Bebas Neue"/>
                <a:cs typeface="Bebas Neue"/>
                <a:sym typeface="Bebas Neue"/>
              </a:defRPr>
            </a:lvl8pPr>
            <a:lvl9pPr lvl="8" rtl="0" algn="ctr">
              <a:lnSpc>
                <a:spcPct val="100000"/>
              </a:lnSpc>
              <a:spcBef>
                <a:spcPts val="0"/>
              </a:spcBef>
              <a:spcAft>
                <a:spcPts val="0"/>
              </a:spcAft>
              <a:buNone/>
              <a:defRPr>
                <a:latin typeface="Bebas Neue"/>
                <a:ea typeface="Bebas Neue"/>
                <a:cs typeface="Bebas Neue"/>
                <a:sym typeface="Bebas Neue"/>
              </a:defRPr>
            </a:lvl9pPr>
          </a:lstStyle>
          <a:p/>
        </p:txBody>
      </p:sp>
      <p:sp>
        <p:nvSpPr>
          <p:cNvPr id="76" name="Google Shape;76;p13"/>
          <p:cNvSpPr txBox="1"/>
          <p:nvPr>
            <p:ph idx="6" type="subTitle"/>
          </p:nvPr>
        </p:nvSpPr>
        <p:spPr>
          <a:xfrm>
            <a:off x="3852975" y="2195840"/>
            <a:ext cx="2344500" cy="475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77" name="Google Shape;77;p13"/>
          <p:cNvSpPr txBox="1"/>
          <p:nvPr>
            <p:ph hasCustomPrompt="1" idx="7" type="title"/>
          </p:nvPr>
        </p:nvSpPr>
        <p:spPr>
          <a:xfrm>
            <a:off x="6994306" y="1354938"/>
            <a:ext cx="966000" cy="478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8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a:r>
              <a:t>xx%</a:t>
            </a:r>
          </a:p>
        </p:txBody>
      </p:sp>
      <p:sp>
        <p:nvSpPr>
          <p:cNvPr id="78" name="Google Shape;78;p13"/>
          <p:cNvSpPr txBox="1"/>
          <p:nvPr>
            <p:ph idx="8" type="subTitle"/>
          </p:nvPr>
        </p:nvSpPr>
        <p:spPr>
          <a:xfrm>
            <a:off x="6541456" y="1908693"/>
            <a:ext cx="1871700" cy="287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a:solidFill>
                  <a:schemeClr val="dk1"/>
                </a:solidFill>
                <a:latin typeface="Bebas Neue"/>
                <a:ea typeface="Bebas Neue"/>
                <a:cs typeface="Bebas Neue"/>
                <a:sym typeface="Bebas Neue"/>
              </a:defRPr>
            </a:lvl1pPr>
            <a:lvl2pPr lvl="1" rtl="0" algn="ctr">
              <a:lnSpc>
                <a:spcPct val="100000"/>
              </a:lnSpc>
              <a:spcBef>
                <a:spcPts val="0"/>
              </a:spcBef>
              <a:spcAft>
                <a:spcPts val="0"/>
              </a:spcAft>
              <a:buNone/>
              <a:defRPr>
                <a:latin typeface="Bebas Neue"/>
                <a:ea typeface="Bebas Neue"/>
                <a:cs typeface="Bebas Neue"/>
                <a:sym typeface="Bebas Neue"/>
              </a:defRPr>
            </a:lvl2pPr>
            <a:lvl3pPr lvl="2" rtl="0" algn="ctr">
              <a:lnSpc>
                <a:spcPct val="100000"/>
              </a:lnSpc>
              <a:spcBef>
                <a:spcPts val="0"/>
              </a:spcBef>
              <a:spcAft>
                <a:spcPts val="0"/>
              </a:spcAft>
              <a:buNone/>
              <a:defRPr>
                <a:latin typeface="Bebas Neue"/>
                <a:ea typeface="Bebas Neue"/>
                <a:cs typeface="Bebas Neue"/>
                <a:sym typeface="Bebas Neue"/>
              </a:defRPr>
            </a:lvl3pPr>
            <a:lvl4pPr lvl="3" rtl="0" algn="ctr">
              <a:lnSpc>
                <a:spcPct val="100000"/>
              </a:lnSpc>
              <a:spcBef>
                <a:spcPts val="0"/>
              </a:spcBef>
              <a:spcAft>
                <a:spcPts val="0"/>
              </a:spcAft>
              <a:buNone/>
              <a:defRPr>
                <a:latin typeface="Bebas Neue"/>
                <a:ea typeface="Bebas Neue"/>
                <a:cs typeface="Bebas Neue"/>
                <a:sym typeface="Bebas Neue"/>
              </a:defRPr>
            </a:lvl4pPr>
            <a:lvl5pPr lvl="4" rtl="0" algn="ctr">
              <a:lnSpc>
                <a:spcPct val="100000"/>
              </a:lnSpc>
              <a:spcBef>
                <a:spcPts val="0"/>
              </a:spcBef>
              <a:spcAft>
                <a:spcPts val="0"/>
              </a:spcAft>
              <a:buNone/>
              <a:defRPr>
                <a:latin typeface="Bebas Neue"/>
                <a:ea typeface="Bebas Neue"/>
                <a:cs typeface="Bebas Neue"/>
                <a:sym typeface="Bebas Neue"/>
              </a:defRPr>
            </a:lvl5pPr>
            <a:lvl6pPr lvl="5" rtl="0" algn="ctr">
              <a:lnSpc>
                <a:spcPct val="100000"/>
              </a:lnSpc>
              <a:spcBef>
                <a:spcPts val="0"/>
              </a:spcBef>
              <a:spcAft>
                <a:spcPts val="0"/>
              </a:spcAft>
              <a:buNone/>
              <a:defRPr>
                <a:latin typeface="Bebas Neue"/>
                <a:ea typeface="Bebas Neue"/>
                <a:cs typeface="Bebas Neue"/>
                <a:sym typeface="Bebas Neue"/>
              </a:defRPr>
            </a:lvl6pPr>
            <a:lvl7pPr lvl="6" rtl="0" algn="ctr">
              <a:lnSpc>
                <a:spcPct val="100000"/>
              </a:lnSpc>
              <a:spcBef>
                <a:spcPts val="0"/>
              </a:spcBef>
              <a:spcAft>
                <a:spcPts val="0"/>
              </a:spcAft>
              <a:buNone/>
              <a:defRPr>
                <a:latin typeface="Bebas Neue"/>
                <a:ea typeface="Bebas Neue"/>
                <a:cs typeface="Bebas Neue"/>
                <a:sym typeface="Bebas Neue"/>
              </a:defRPr>
            </a:lvl7pPr>
            <a:lvl8pPr lvl="7" rtl="0" algn="ctr">
              <a:lnSpc>
                <a:spcPct val="100000"/>
              </a:lnSpc>
              <a:spcBef>
                <a:spcPts val="0"/>
              </a:spcBef>
              <a:spcAft>
                <a:spcPts val="0"/>
              </a:spcAft>
              <a:buNone/>
              <a:defRPr>
                <a:latin typeface="Bebas Neue"/>
                <a:ea typeface="Bebas Neue"/>
                <a:cs typeface="Bebas Neue"/>
                <a:sym typeface="Bebas Neue"/>
              </a:defRPr>
            </a:lvl8pPr>
            <a:lvl9pPr lvl="8" rtl="0" algn="ctr">
              <a:lnSpc>
                <a:spcPct val="100000"/>
              </a:lnSpc>
              <a:spcBef>
                <a:spcPts val="0"/>
              </a:spcBef>
              <a:spcAft>
                <a:spcPts val="0"/>
              </a:spcAft>
              <a:buNone/>
              <a:defRPr>
                <a:latin typeface="Bebas Neue"/>
                <a:ea typeface="Bebas Neue"/>
                <a:cs typeface="Bebas Neue"/>
                <a:sym typeface="Bebas Neue"/>
              </a:defRPr>
            </a:lvl9pPr>
          </a:lstStyle>
          <a:p/>
        </p:txBody>
      </p:sp>
      <p:sp>
        <p:nvSpPr>
          <p:cNvPr id="79" name="Google Shape;79;p13"/>
          <p:cNvSpPr txBox="1"/>
          <p:nvPr>
            <p:ph idx="9" type="subTitle"/>
          </p:nvPr>
        </p:nvSpPr>
        <p:spPr>
          <a:xfrm>
            <a:off x="6343756" y="2195840"/>
            <a:ext cx="2267100" cy="472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80" name="Google Shape;80;p13"/>
          <p:cNvSpPr txBox="1"/>
          <p:nvPr>
            <p:ph hasCustomPrompt="1" idx="13" type="title"/>
          </p:nvPr>
        </p:nvSpPr>
        <p:spPr>
          <a:xfrm>
            <a:off x="2042990" y="3241327"/>
            <a:ext cx="966000" cy="475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8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a:r>
              <a:t>xx%</a:t>
            </a:r>
          </a:p>
        </p:txBody>
      </p:sp>
      <p:sp>
        <p:nvSpPr>
          <p:cNvPr id="81" name="Google Shape;81;p13"/>
          <p:cNvSpPr txBox="1"/>
          <p:nvPr>
            <p:ph idx="14" type="subTitle"/>
          </p:nvPr>
        </p:nvSpPr>
        <p:spPr>
          <a:xfrm>
            <a:off x="1588790" y="3830925"/>
            <a:ext cx="1874400" cy="2835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b="1">
                <a:solidFill>
                  <a:schemeClr val="dk1"/>
                </a:solidFill>
                <a:latin typeface="Bebas Neue"/>
                <a:ea typeface="Bebas Neue"/>
                <a:cs typeface="Bebas Neue"/>
                <a:sym typeface="Bebas Neue"/>
              </a:defRPr>
            </a:lvl1pPr>
            <a:lvl2pPr lvl="1" rtl="0" algn="ctr">
              <a:spcBef>
                <a:spcPts val="0"/>
              </a:spcBef>
              <a:spcAft>
                <a:spcPts val="0"/>
              </a:spcAft>
              <a:buNone/>
              <a:defRPr>
                <a:latin typeface="Bebas Neue"/>
                <a:ea typeface="Bebas Neue"/>
                <a:cs typeface="Bebas Neue"/>
                <a:sym typeface="Bebas Neue"/>
              </a:defRPr>
            </a:lvl2pPr>
            <a:lvl3pPr lvl="2" rtl="0" algn="ctr">
              <a:spcBef>
                <a:spcPts val="0"/>
              </a:spcBef>
              <a:spcAft>
                <a:spcPts val="0"/>
              </a:spcAft>
              <a:buNone/>
              <a:defRPr>
                <a:latin typeface="Bebas Neue"/>
                <a:ea typeface="Bebas Neue"/>
                <a:cs typeface="Bebas Neue"/>
                <a:sym typeface="Bebas Neue"/>
              </a:defRPr>
            </a:lvl3pPr>
            <a:lvl4pPr lvl="3" rtl="0" algn="ctr">
              <a:spcBef>
                <a:spcPts val="0"/>
              </a:spcBef>
              <a:spcAft>
                <a:spcPts val="0"/>
              </a:spcAft>
              <a:buNone/>
              <a:defRPr>
                <a:latin typeface="Bebas Neue"/>
                <a:ea typeface="Bebas Neue"/>
                <a:cs typeface="Bebas Neue"/>
                <a:sym typeface="Bebas Neue"/>
              </a:defRPr>
            </a:lvl4pPr>
            <a:lvl5pPr lvl="4" rtl="0" algn="ctr">
              <a:spcBef>
                <a:spcPts val="0"/>
              </a:spcBef>
              <a:spcAft>
                <a:spcPts val="0"/>
              </a:spcAft>
              <a:buNone/>
              <a:defRPr>
                <a:latin typeface="Bebas Neue"/>
                <a:ea typeface="Bebas Neue"/>
                <a:cs typeface="Bebas Neue"/>
                <a:sym typeface="Bebas Neue"/>
              </a:defRPr>
            </a:lvl5pPr>
            <a:lvl6pPr lvl="5" rtl="0" algn="ctr">
              <a:spcBef>
                <a:spcPts val="0"/>
              </a:spcBef>
              <a:spcAft>
                <a:spcPts val="0"/>
              </a:spcAft>
              <a:buNone/>
              <a:defRPr>
                <a:latin typeface="Bebas Neue"/>
                <a:ea typeface="Bebas Neue"/>
                <a:cs typeface="Bebas Neue"/>
                <a:sym typeface="Bebas Neue"/>
              </a:defRPr>
            </a:lvl6pPr>
            <a:lvl7pPr lvl="6" rtl="0" algn="ctr">
              <a:spcBef>
                <a:spcPts val="0"/>
              </a:spcBef>
              <a:spcAft>
                <a:spcPts val="0"/>
              </a:spcAft>
              <a:buNone/>
              <a:defRPr>
                <a:latin typeface="Bebas Neue"/>
                <a:ea typeface="Bebas Neue"/>
                <a:cs typeface="Bebas Neue"/>
                <a:sym typeface="Bebas Neue"/>
              </a:defRPr>
            </a:lvl7pPr>
            <a:lvl8pPr lvl="7" rtl="0" algn="ctr">
              <a:spcBef>
                <a:spcPts val="0"/>
              </a:spcBef>
              <a:spcAft>
                <a:spcPts val="0"/>
              </a:spcAft>
              <a:buNone/>
              <a:defRPr>
                <a:latin typeface="Bebas Neue"/>
                <a:ea typeface="Bebas Neue"/>
                <a:cs typeface="Bebas Neue"/>
                <a:sym typeface="Bebas Neue"/>
              </a:defRPr>
            </a:lvl8pPr>
            <a:lvl9pPr lvl="8" rtl="0" algn="ctr">
              <a:spcBef>
                <a:spcPts val="0"/>
              </a:spcBef>
              <a:spcAft>
                <a:spcPts val="0"/>
              </a:spcAft>
              <a:buNone/>
              <a:defRPr>
                <a:latin typeface="Bebas Neue"/>
                <a:ea typeface="Bebas Neue"/>
                <a:cs typeface="Bebas Neue"/>
                <a:sym typeface="Bebas Neue"/>
              </a:defRPr>
            </a:lvl9pPr>
          </a:lstStyle>
          <a:p/>
        </p:txBody>
      </p:sp>
      <p:sp>
        <p:nvSpPr>
          <p:cNvPr id="82" name="Google Shape;82;p13"/>
          <p:cNvSpPr txBox="1"/>
          <p:nvPr>
            <p:ph idx="15" type="subTitle"/>
          </p:nvPr>
        </p:nvSpPr>
        <p:spPr>
          <a:xfrm>
            <a:off x="1465040" y="4089824"/>
            <a:ext cx="2121900" cy="475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83" name="Google Shape;83;p13"/>
          <p:cNvSpPr txBox="1"/>
          <p:nvPr>
            <p:ph hasCustomPrompt="1" idx="16" type="title"/>
          </p:nvPr>
        </p:nvSpPr>
        <p:spPr>
          <a:xfrm>
            <a:off x="4542225" y="3241327"/>
            <a:ext cx="966000" cy="475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8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a:r>
              <a:t>xx%</a:t>
            </a:r>
          </a:p>
        </p:txBody>
      </p:sp>
      <p:sp>
        <p:nvSpPr>
          <p:cNvPr id="84" name="Google Shape;84;p13"/>
          <p:cNvSpPr txBox="1"/>
          <p:nvPr>
            <p:ph idx="17" type="subTitle"/>
          </p:nvPr>
        </p:nvSpPr>
        <p:spPr>
          <a:xfrm>
            <a:off x="4089375" y="3830925"/>
            <a:ext cx="1871700" cy="2835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b="1">
                <a:solidFill>
                  <a:schemeClr val="dk1"/>
                </a:solidFill>
                <a:latin typeface="Bebas Neue"/>
                <a:ea typeface="Bebas Neue"/>
                <a:cs typeface="Bebas Neue"/>
                <a:sym typeface="Bebas Neue"/>
              </a:defRPr>
            </a:lvl1pPr>
            <a:lvl2pPr lvl="1" rtl="0" algn="ctr">
              <a:spcBef>
                <a:spcPts val="0"/>
              </a:spcBef>
              <a:spcAft>
                <a:spcPts val="0"/>
              </a:spcAft>
              <a:buNone/>
              <a:defRPr>
                <a:latin typeface="Bebas Neue"/>
                <a:ea typeface="Bebas Neue"/>
                <a:cs typeface="Bebas Neue"/>
                <a:sym typeface="Bebas Neue"/>
              </a:defRPr>
            </a:lvl2pPr>
            <a:lvl3pPr lvl="2" rtl="0" algn="ctr">
              <a:spcBef>
                <a:spcPts val="0"/>
              </a:spcBef>
              <a:spcAft>
                <a:spcPts val="0"/>
              </a:spcAft>
              <a:buNone/>
              <a:defRPr>
                <a:latin typeface="Bebas Neue"/>
                <a:ea typeface="Bebas Neue"/>
                <a:cs typeface="Bebas Neue"/>
                <a:sym typeface="Bebas Neue"/>
              </a:defRPr>
            </a:lvl3pPr>
            <a:lvl4pPr lvl="3" rtl="0" algn="ctr">
              <a:spcBef>
                <a:spcPts val="0"/>
              </a:spcBef>
              <a:spcAft>
                <a:spcPts val="0"/>
              </a:spcAft>
              <a:buNone/>
              <a:defRPr>
                <a:latin typeface="Bebas Neue"/>
                <a:ea typeface="Bebas Neue"/>
                <a:cs typeface="Bebas Neue"/>
                <a:sym typeface="Bebas Neue"/>
              </a:defRPr>
            </a:lvl4pPr>
            <a:lvl5pPr lvl="4" rtl="0" algn="ctr">
              <a:spcBef>
                <a:spcPts val="0"/>
              </a:spcBef>
              <a:spcAft>
                <a:spcPts val="0"/>
              </a:spcAft>
              <a:buNone/>
              <a:defRPr>
                <a:latin typeface="Bebas Neue"/>
                <a:ea typeface="Bebas Neue"/>
                <a:cs typeface="Bebas Neue"/>
                <a:sym typeface="Bebas Neue"/>
              </a:defRPr>
            </a:lvl5pPr>
            <a:lvl6pPr lvl="5" rtl="0" algn="ctr">
              <a:spcBef>
                <a:spcPts val="0"/>
              </a:spcBef>
              <a:spcAft>
                <a:spcPts val="0"/>
              </a:spcAft>
              <a:buNone/>
              <a:defRPr>
                <a:latin typeface="Bebas Neue"/>
                <a:ea typeface="Bebas Neue"/>
                <a:cs typeface="Bebas Neue"/>
                <a:sym typeface="Bebas Neue"/>
              </a:defRPr>
            </a:lvl6pPr>
            <a:lvl7pPr lvl="6" rtl="0" algn="ctr">
              <a:spcBef>
                <a:spcPts val="0"/>
              </a:spcBef>
              <a:spcAft>
                <a:spcPts val="0"/>
              </a:spcAft>
              <a:buNone/>
              <a:defRPr>
                <a:latin typeface="Bebas Neue"/>
                <a:ea typeface="Bebas Neue"/>
                <a:cs typeface="Bebas Neue"/>
                <a:sym typeface="Bebas Neue"/>
              </a:defRPr>
            </a:lvl7pPr>
            <a:lvl8pPr lvl="7" rtl="0" algn="ctr">
              <a:spcBef>
                <a:spcPts val="0"/>
              </a:spcBef>
              <a:spcAft>
                <a:spcPts val="0"/>
              </a:spcAft>
              <a:buNone/>
              <a:defRPr>
                <a:latin typeface="Bebas Neue"/>
                <a:ea typeface="Bebas Neue"/>
                <a:cs typeface="Bebas Neue"/>
                <a:sym typeface="Bebas Neue"/>
              </a:defRPr>
            </a:lvl8pPr>
            <a:lvl9pPr lvl="8" rtl="0" algn="ctr">
              <a:spcBef>
                <a:spcPts val="0"/>
              </a:spcBef>
              <a:spcAft>
                <a:spcPts val="0"/>
              </a:spcAft>
              <a:buNone/>
              <a:defRPr>
                <a:latin typeface="Bebas Neue"/>
                <a:ea typeface="Bebas Neue"/>
                <a:cs typeface="Bebas Neue"/>
                <a:sym typeface="Bebas Neue"/>
              </a:defRPr>
            </a:lvl9pPr>
          </a:lstStyle>
          <a:p/>
        </p:txBody>
      </p:sp>
      <p:sp>
        <p:nvSpPr>
          <p:cNvPr id="85" name="Google Shape;85;p13"/>
          <p:cNvSpPr txBox="1"/>
          <p:nvPr>
            <p:ph idx="18" type="subTitle"/>
          </p:nvPr>
        </p:nvSpPr>
        <p:spPr>
          <a:xfrm>
            <a:off x="3919575" y="4091377"/>
            <a:ext cx="2211300" cy="475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86" name="Google Shape;86;p13"/>
          <p:cNvSpPr txBox="1"/>
          <p:nvPr>
            <p:ph hasCustomPrompt="1" idx="19" type="title"/>
          </p:nvPr>
        </p:nvSpPr>
        <p:spPr>
          <a:xfrm>
            <a:off x="6994306" y="3241327"/>
            <a:ext cx="966000" cy="475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8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a:r>
              <a:t>xx%</a:t>
            </a:r>
          </a:p>
        </p:txBody>
      </p:sp>
      <p:sp>
        <p:nvSpPr>
          <p:cNvPr id="87" name="Google Shape;87;p13"/>
          <p:cNvSpPr txBox="1"/>
          <p:nvPr>
            <p:ph idx="20" type="subTitle"/>
          </p:nvPr>
        </p:nvSpPr>
        <p:spPr>
          <a:xfrm>
            <a:off x="6541456" y="3830925"/>
            <a:ext cx="1871700" cy="2835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b="1">
                <a:solidFill>
                  <a:schemeClr val="dk1"/>
                </a:solidFill>
                <a:latin typeface="Bebas Neue"/>
                <a:ea typeface="Bebas Neue"/>
                <a:cs typeface="Bebas Neue"/>
                <a:sym typeface="Bebas Neue"/>
              </a:defRPr>
            </a:lvl1pPr>
            <a:lvl2pPr lvl="1" rtl="0" algn="ctr">
              <a:spcBef>
                <a:spcPts val="0"/>
              </a:spcBef>
              <a:spcAft>
                <a:spcPts val="0"/>
              </a:spcAft>
              <a:buNone/>
              <a:defRPr>
                <a:latin typeface="Bebas Neue"/>
                <a:ea typeface="Bebas Neue"/>
                <a:cs typeface="Bebas Neue"/>
                <a:sym typeface="Bebas Neue"/>
              </a:defRPr>
            </a:lvl2pPr>
            <a:lvl3pPr lvl="2" rtl="0" algn="ctr">
              <a:spcBef>
                <a:spcPts val="0"/>
              </a:spcBef>
              <a:spcAft>
                <a:spcPts val="0"/>
              </a:spcAft>
              <a:buNone/>
              <a:defRPr>
                <a:latin typeface="Bebas Neue"/>
                <a:ea typeface="Bebas Neue"/>
                <a:cs typeface="Bebas Neue"/>
                <a:sym typeface="Bebas Neue"/>
              </a:defRPr>
            </a:lvl3pPr>
            <a:lvl4pPr lvl="3" rtl="0" algn="ctr">
              <a:spcBef>
                <a:spcPts val="0"/>
              </a:spcBef>
              <a:spcAft>
                <a:spcPts val="0"/>
              </a:spcAft>
              <a:buNone/>
              <a:defRPr>
                <a:latin typeface="Bebas Neue"/>
                <a:ea typeface="Bebas Neue"/>
                <a:cs typeface="Bebas Neue"/>
                <a:sym typeface="Bebas Neue"/>
              </a:defRPr>
            </a:lvl4pPr>
            <a:lvl5pPr lvl="4" rtl="0" algn="ctr">
              <a:spcBef>
                <a:spcPts val="0"/>
              </a:spcBef>
              <a:spcAft>
                <a:spcPts val="0"/>
              </a:spcAft>
              <a:buNone/>
              <a:defRPr>
                <a:latin typeface="Bebas Neue"/>
                <a:ea typeface="Bebas Neue"/>
                <a:cs typeface="Bebas Neue"/>
                <a:sym typeface="Bebas Neue"/>
              </a:defRPr>
            </a:lvl5pPr>
            <a:lvl6pPr lvl="5" rtl="0" algn="ctr">
              <a:spcBef>
                <a:spcPts val="0"/>
              </a:spcBef>
              <a:spcAft>
                <a:spcPts val="0"/>
              </a:spcAft>
              <a:buNone/>
              <a:defRPr>
                <a:latin typeface="Bebas Neue"/>
                <a:ea typeface="Bebas Neue"/>
                <a:cs typeface="Bebas Neue"/>
                <a:sym typeface="Bebas Neue"/>
              </a:defRPr>
            </a:lvl6pPr>
            <a:lvl7pPr lvl="6" rtl="0" algn="ctr">
              <a:spcBef>
                <a:spcPts val="0"/>
              </a:spcBef>
              <a:spcAft>
                <a:spcPts val="0"/>
              </a:spcAft>
              <a:buNone/>
              <a:defRPr>
                <a:latin typeface="Bebas Neue"/>
                <a:ea typeface="Bebas Neue"/>
                <a:cs typeface="Bebas Neue"/>
                <a:sym typeface="Bebas Neue"/>
              </a:defRPr>
            </a:lvl7pPr>
            <a:lvl8pPr lvl="7" rtl="0" algn="ctr">
              <a:spcBef>
                <a:spcPts val="0"/>
              </a:spcBef>
              <a:spcAft>
                <a:spcPts val="0"/>
              </a:spcAft>
              <a:buNone/>
              <a:defRPr>
                <a:latin typeface="Bebas Neue"/>
                <a:ea typeface="Bebas Neue"/>
                <a:cs typeface="Bebas Neue"/>
                <a:sym typeface="Bebas Neue"/>
              </a:defRPr>
            </a:lvl8pPr>
            <a:lvl9pPr lvl="8" rtl="0" algn="ctr">
              <a:spcBef>
                <a:spcPts val="0"/>
              </a:spcBef>
              <a:spcAft>
                <a:spcPts val="0"/>
              </a:spcAft>
              <a:buNone/>
              <a:defRPr>
                <a:latin typeface="Bebas Neue"/>
                <a:ea typeface="Bebas Neue"/>
                <a:cs typeface="Bebas Neue"/>
                <a:sym typeface="Bebas Neue"/>
              </a:defRPr>
            </a:lvl9pPr>
          </a:lstStyle>
          <a:p/>
        </p:txBody>
      </p:sp>
      <p:sp>
        <p:nvSpPr>
          <p:cNvPr id="88" name="Google Shape;88;p13"/>
          <p:cNvSpPr txBox="1"/>
          <p:nvPr>
            <p:ph idx="21" type="subTitle"/>
          </p:nvPr>
        </p:nvSpPr>
        <p:spPr>
          <a:xfrm>
            <a:off x="6371656" y="4091377"/>
            <a:ext cx="2211300" cy="475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5_1">
    <p:spTree>
      <p:nvGrpSpPr>
        <p:cNvPr id="89" name="Shape 89"/>
        <p:cNvGrpSpPr/>
        <p:nvPr/>
      </p:nvGrpSpPr>
      <p:grpSpPr>
        <a:xfrm>
          <a:off x="0" y="0"/>
          <a:ext cx="0" cy="0"/>
          <a:chOff x="0" y="0"/>
          <a:chExt cx="0" cy="0"/>
        </a:xfrm>
      </p:grpSpPr>
      <p:sp>
        <p:nvSpPr>
          <p:cNvPr id="90" name="Google Shape;90;p14"/>
          <p:cNvSpPr/>
          <p:nvPr/>
        </p:nvSpPr>
        <p:spPr>
          <a:xfrm>
            <a:off x="150" y="2074046"/>
            <a:ext cx="9144000" cy="1011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1" name="Google Shape;91;p14"/>
          <p:cNvCxnSpPr/>
          <p:nvPr/>
        </p:nvCxnSpPr>
        <p:spPr>
          <a:xfrm>
            <a:off x="107975" y="2076050"/>
            <a:ext cx="0" cy="1011000"/>
          </a:xfrm>
          <a:prstGeom prst="straightConnector1">
            <a:avLst/>
          </a:prstGeom>
          <a:noFill/>
          <a:ln cap="flat" cmpd="sng" w="19050">
            <a:solidFill>
              <a:schemeClr val="dk2"/>
            </a:solidFill>
            <a:prstDash val="solid"/>
            <a:round/>
            <a:headEnd len="med" w="med" type="none"/>
            <a:tailEnd len="med" w="med" type="none"/>
          </a:ln>
        </p:spPr>
      </p:cxnSp>
      <p:cxnSp>
        <p:nvCxnSpPr>
          <p:cNvPr id="92" name="Google Shape;92;p14"/>
          <p:cNvCxnSpPr/>
          <p:nvPr/>
        </p:nvCxnSpPr>
        <p:spPr>
          <a:xfrm>
            <a:off x="9040374" y="2076050"/>
            <a:ext cx="0" cy="1011000"/>
          </a:xfrm>
          <a:prstGeom prst="straightConnector1">
            <a:avLst/>
          </a:prstGeom>
          <a:noFill/>
          <a:ln cap="flat" cmpd="sng" w="19050">
            <a:solidFill>
              <a:schemeClr val="dk2"/>
            </a:solidFill>
            <a:prstDash val="solid"/>
            <a:round/>
            <a:headEnd len="med" w="med" type="none"/>
            <a:tailEnd len="med" w="med" type="none"/>
          </a:ln>
        </p:spPr>
      </p:cxnSp>
      <p:sp>
        <p:nvSpPr>
          <p:cNvPr id="93" name="Google Shape;93;p14"/>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4"/>
          <p:cNvSpPr txBox="1"/>
          <p:nvPr>
            <p:ph type="title"/>
          </p:nvPr>
        </p:nvSpPr>
        <p:spPr>
          <a:xfrm>
            <a:off x="2646000" y="2214851"/>
            <a:ext cx="3852000" cy="723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5" name="Google Shape;95;p14"/>
          <p:cNvSpPr txBox="1"/>
          <p:nvPr>
            <p:ph hasCustomPrompt="1" idx="2" type="title"/>
          </p:nvPr>
        </p:nvSpPr>
        <p:spPr>
          <a:xfrm>
            <a:off x="2179558" y="591141"/>
            <a:ext cx="2340900" cy="478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8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a:r>
              <a:t>xx%</a:t>
            </a:r>
          </a:p>
        </p:txBody>
      </p:sp>
      <p:sp>
        <p:nvSpPr>
          <p:cNvPr id="96" name="Google Shape;96;p14"/>
          <p:cNvSpPr txBox="1"/>
          <p:nvPr>
            <p:ph idx="1" type="subTitle"/>
          </p:nvPr>
        </p:nvSpPr>
        <p:spPr>
          <a:xfrm>
            <a:off x="2179558" y="1185101"/>
            <a:ext cx="2340900" cy="278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a:solidFill>
                  <a:schemeClr val="dk1"/>
                </a:solidFill>
                <a:latin typeface="Bebas Neue"/>
                <a:ea typeface="Bebas Neue"/>
                <a:cs typeface="Bebas Neue"/>
                <a:sym typeface="Bebas Neue"/>
              </a:defRPr>
            </a:lvl1pPr>
            <a:lvl2pPr lvl="1" rtl="0" algn="ctr">
              <a:lnSpc>
                <a:spcPct val="100000"/>
              </a:lnSpc>
              <a:spcBef>
                <a:spcPts val="0"/>
              </a:spcBef>
              <a:spcAft>
                <a:spcPts val="0"/>
              </a:spcAft>
              <a:buNone/>
              <a:defRPr>
                <a:latin typeface="Bebas Neue"/>
                <a:ea typeface="Bebas Neue"/>
                <a:cs typeface="Bebas Neue"/>
                <a:sym typeface="Bebas Neue"/>
              </a:defRPr>
            </a:lvl2pPr>
            <a:lvl3pPr lvl="2" rtl="0" algn="ctr">
              <a:lnSpc>
                <a:spcPct val="100000"/>
              </a:lnSpc>
              <a:spcBef>
                <a:spcPts val="0"/>
              </a:spcBef>
              <a:spcAft>
                <a:spcPts val="0"/>
              </a:spcAft>
              <a:buNone/>
              <a:defRPr>
                <a:latin typeface="Bebas Neue"/>
                <a:ea typeface="Bebas Neue"/>
                <a:cs typeface="Bebas Neue"/>
                <a:sym typeface="Bebas Neue"/>
              </a:defRPr>
            </a:lvl3pPr>
            <a:lvl4pPr lvl="3" rtl="0" algn="ctr">
              <a:lnSpc>
                <a:spcPct val="100000"/>
              </a:lnSpc>
              <a:spcBef>
                <a:spcPts val="0"/>
              </a:spcBef>
              <a:spcAft>
                <a:spcPts val="0"/>
              </a:spcAft>
              <a:buNone/>
              <a:defRPr>
                <a:latin typeface="Bebas Neue"/>
                <a:ea typeface="Bebas Neue"/>
                <a:cs typeface="Bebas Neue"/>
                <a:sym typeface="Bebas Neue"/>
              </a:defRPr>
            </a:lvl4pPr>
            <a:lvl5pPr lvl="4" rtl="0" algn="ctr">
              <a:lnSpc>
                <a:spcPct val="100000"/>
              </a:lnSpc>
              <a:spcBef>
                <a:spcPts val="0"/>
              </a:spcBef>
              <a:spcAft>
                <a:spcPts val="0"/>
              </a:spcAft>
              <a:buNone/>
              <a:defRPr>
                <a:latin typeface="Bebas Neue"/>
                <a:ea typeface="Bebas Neue"/>
                <a:cs typeface="Bebas Neue"/>
                <a:sym typeface="Bebas Neue"/>
              </a:defRPr>
            </a:lvl5pPr>
            <a:lvl6pPr lvl="5" rtl="0" algn="ctr">
              <a:lnSpc>
                <a:spcPct val="100000"/>
              </a:lnSpc>
              <a:spcBef>
                <a:spcPts val="0"/>
              </a:spcBef>
              <a:spcAft>
                <a:spcPts val="0"/>
              </a:spcAft>
              <a:buNone/>
              <a:defRPr>
                <a:latin typeface="Bebas Neue"/>
                <a:ea typeface="Bebas Neue"/>
                <a:cs typeface="Bebas Neue"/>
                <a:sym typeface="Bebas Neue"/>
              </a:defRPr>
            </a:lvl6pPr>
            <a:lvl7pPr lvl="6" rtl="0" algn="ctr">
              <a:lnSpc>
                <a:spcPct val="100000"/>
              </a:lnSpc>
              <a:spcBef>
                <a:spcPts val="0"/>
              </a:spcBef>
              <a:spcAft>
                <a:spcPts val="0"/>
              </a:spcAft>
              <a:buNone/>
              <a:defRPr>
                <a:latin typeface="Bebas Neue"/>
                <a:ea typeface="Bebas Neue"/>
                <a:cs typeface="Bebas Neue"/>
                <a:sym typeface="Bebas Neue"/>
              </a:defRPr>
            </a:lvl7pPr>
            <a:lvl8pPr lvl="7" rtl="0" algn="ctr">
              <a:lnSpc>
                <a:spcPct val="100000"/>
              </a:lnSpc>
              <a:spcBef>
                <a:spcPts val="0"/>
              </a:spcBef>
              <a:spcAft>
                <a:spcPts val="0"/>
              </a:spcAft>
              <a:buNone/>
              <a:defRPr>
                <a:latin typeface="Bebas Neue"/>
                <a:ea typeface="Bebas Neue"/>
                <a:cs typeface="Bebas Neue"/>
                <a:sym typeface="Bebas Neue"/>
              </a:defRPr>
            </a:lvl8pPr>
            <a:lvl9pPr lvl="8" rtl="0" algn="ctr">
              <a:lnSpc>
                <a:spcPct val="100000"/>
              </a:lnSpc>
              <a:spcBef>
                <a:spcPts val="0"/>
              </a:spcBef>
              <a:spcAft>
                <a:spcPts val="0"/>
              </a:spcAft>
              <a:buNone/>
              <a:defRPr>
                <a:latin typeface="Bebas Neue"/>
                <a:ea typeface="Bebas Neue"/>
                <a:cs typeface="Bebas Neue"/>
                <a:sym typeface="Bebas Neue"/>
              </a:defRPr>
            </a:lvl9pPr>
          </a:lstStyle>
          <a:p/>
        </p:txBody>
      </p:sp>
      <p:sp>
        <p:nvSpPr>
          <p:cNvPr id="97" name="Google Shape;97;p14"/>
          <p:cNvSpPr txBox="1"/>
          <p:nvPr>
            <p:ph idx="3" type="subTitle"/>
          </p:nvPr>
        </p:nvSpPr>
        <p:spPr>
          <a:xfrm>
            <a:off x="2179558" y="1480453"/>
            <a:ext cx="2340900" cy="472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98" name="Google Shape;98;p14"/>
          <p:cNvSpPr txBox="1"/>
          <p:nvPr>
            <p:ph hasCustomPrompt="1" idx="4" type="title"/>
          </p:nvPr>
        </p:nvSpPr>
        <p:spPr>
          <a:xfrm>
            <a:off x="4623144" y="591141"/>
            <a:ext cx="2340900" cy="478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8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a:r>
              <a:t>xx%</a:t>
            </a:r>
          </a:p>
        </p:txBody>
      </p:sp>
      <p:sp>
        <p:nvSpPr>
          <p:cNvPr id="99" name="Google Shape;99;p14"/>
          <p:cNvSpPr txBox="1"/>
          <p:nvPr>
            <p:ph idx="5" type="subTitle"/>
          </p:nvPr>
        </p:nvSpPr>
        <p:spPr>
          <a:xfrm>
            <a:off x="4623144" y="1177178"/>
            <a:ext cx="2340900" cy="287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a:solidFill>
                  <a:schemeClr val="dk1"/>
                </a:solidFill>
                <a:latin typeface="Bebas Neue"/>
                <a:ea typeface="Bebas Neue"/>
                <a:cs typeface="Bebas Neue"/>
                <a:sym typeface="Bebas Neue"/>
              </a:defRPr>
            </a:lvl1pPr>
            <a:lvl2pPr lvl="1" rtl="0" algn="ctr">
              <a:lnSpc>
                <a:spcPct val="100000"/>
              </a:lnSpc>
              <a:spcBef>
                <a:spcPts val="0"/>
              </a:spcBef>
              <a:spcAft>
                <a:spcPts val="0"/>
              </a:spcAft>
              <a:buNone/>
              <a:defRPr>
                <a:solidFill>
                  <a:schemeClr val="dk1"/>
                </a:solidFill>
                <a:latin typeface="Bebas Neue"/>
                <a:ea typeface="Bebas Neue"/>
                <a:cs typeface="Bebas Neue"/>
                <a:sym typeface="Bebas Neue"/>
              </a:defRPr>
            </a:lvl2pPr>
            <a:lvl3pPr lvl="2" rtl="0" algn="ctr">
              <a:lnSpc>
                <a:spcPct val="100000"/>
              </a:lnSpc>
              <a:spcBef>
                <a:spcPts val="0"/>
              </a:spcBef>
              <a:spcAft>
                <a:spcPts val="0"/>
              </a:spcAft>
              <a:buNone/>
              <a:defRPr>
                <a:solidFill>
                  <a:schemeClr val="dk1"/>
                </a:solidFill>
                <a:latin typeface="Bebas Neue"/>
                <a:ea typeface="Bebas Neue"/>
                <a:cs typeface="Bebas Neue"/>
                <a:sym typeface="Bebas Neue"/>
              </a:defRPr>
            </a:lvl3pPr>
            <a:lvl4pPr lvl="3" rtl="0" algn="ctr">
              <a:lnSpc>
                <a:spcPct val="100000"/>
              </a:lnSpc>
              <a:spcBef>
                <a:spcPts val="0"/>
              </a:spcBef>
              <a:spcAft>
                <a:spcPts val="0"/>
              </a:spcAft>
              <a:buNone/>
              <a:defRPr>
                <a:solidFill>
                  <a:schemeClr val="dk1"/>
                </a:solidFill>
                <a:latin typeface="Bebas Neue"/>
                <a:ea typeface="Bebas Neue"/>
                <a:cs typeface="Bebas Neue"/>
                <a:sym typeface="Bebas Neue"/>
              </a:defRPr>
            </a:lvl4pPr>
            <a:lvl5pPr lvl="4" rtl="0" algn="ctr">
              <a:lnSpc>
                <a:spcPct val="100000"/>
              </a:lnSpc>
              <a:spcBef>
                <a:spcPts val="0"/>
              </a:spcBef>
              <a:spcAft>
                <a:spcPts val="0"/>
              </a:spcAft>
              <a:buNone/>
              <a:defRPr>
                <a:solidFill>
                  <a:schemeClr val="dk1"/>
                </a:solidFill>
                <a:latin typeface="Bebas Neue"/>
                <a:ea typeface="Bebas Neue"/>
                <a:cs typeface="Bebas Neue"/>
                <a:sym typeface="Bebas Neue"/>
              </a:defRPr>
            </a:lvl5pPr>
            <a:lvl6pPr lvl="5" rtl="0" algn="ctr">
              <a:lnSpc>
                <a:spcPct val="100000"/>
              </a:lnSpc>
              <a:spcBef>
                <a:spcPts val="0"/>
              </a:spcBef>
              <a:spcAft>
                <a:spcPts val="0"/>
              </a:spcAft>
              <a:buNone/>
              <a:defRPr>
                <a:solidFill>
                  <a:schemeClr val="dk1"/>
                </a:solidFill>
                <a:latin typeface="Bebas Neue"/>
                <a:ea typeface="Bebas Neue"/>
                <a:cs typeface="Bebas Neue"/>
                <a:sym typeface="Bebas Neue"/>
              </a:defRPr>
            </a:lvl6pPr>
            <a:lvl7pPr lvl="6" rtl="0" algn="ctr">
              <a:lnSpc>
                <a:spcPct val="100000"/>
              </a:lnSpc>
              <a:spcBef>
                <a:spcPts val="0"/>
              </a:spcBef>
              <a:spcAft>
                <a:spcPts val="0"/>
              </a:spcAft>
              <a:buNone/>
              <a:defRPr>
                <a:solidFill>
                  <a:schemeClr val="dk1"/>
                </a:solidFill>
                <a:latin typeface="Bebas Neue"/>
                <a:ea typeface="Bebas Neue"/>
                <a:cs typeface="Bebas Neue"/>
                <a:sym typeface="Bebas Neue"/>
              </a:defRPr>
            </a:lvl7pPr>
            <a:lvl8pPr lvl="7" rtl="0" algn="ctr">
              <a:lnSpc>
                <a:spcPct val="100000"/>
              </a:lnSpc>
              <a:spcBef>
                <a:spcPts val="0"/>
              </a:spcBef>
              <a:spcAft>
                <a:spcPts val="0"/>
              </a:spcAft>
              <a:buNone/>
              <a:defRPr>
                <a:solidFill>
                  <a:schemeClr val="dk1"/>
                </a:solidFill>
                <a:latin typeface="Bebas Neue"/>
                <a:ea typeface="Bebas Neue"/>
                <a:cs typeface="Bebas Neue"/>
                <a:sym typeface="Bebas Neue"/>
              </a:defRPr>
            </a:lvl8pPr>
            <a:lvl9pPr lvl="8" rtl="0" algn="ctr">
              <a:lnSpc>
                <a:spcPct val="100000"/>
              </a:lnSpc>
              <a:spcBef>
                <a:spcPts val="0"/>
              </a:spcBef>
              <a:spcAft>
                <a:spcPts val="0"/>
              </a:spcAft>
              <a:buNone/>
              <a:defRPr>
                <a:solidFill>
                  <a:schemeClr val="dk1"/>
                </a:solidFill>
                <a:latin typeface="Bebas Neue"/>
                <a:ea typeface="Bebas Neue"/>
                <a:cs typeface="Bebas Neue"/>
                <a:sym typeface="Bebas Neue"/>
              </a:defRPr>
            </a:lvl9pPr>
          </a:lstStyle>
          <a:p/>
        </p:txBody>
      </p:sp>
      <p:sp>
        <p:nvSpPr>
          <p:cNvPr id="100" name="Google Shape;100;p14"/>
          <p:cNvSpPr txBox="1"/>
          <p:nvPr>
            <p:ph idx="6" type="subTitle"/>
          </p:nvPr>
        </p:nvSpPr>
        <p:spPr>
          <a:xfrm>
            <a:off x="4621344" y="1480453"/>
            <a:ext cx="2344500" cy="475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solidFill>
                  <a:schemeClr val="dk1"/>
                </a:solidFill>
              </a:defRPr>
            </a:lvl2pPr>
            <a:lvl3pPr lvl="2" rtl="0" algn="ctr">
              <a:lnSpc>
                <a:spcPct val="100000"/>
              </a:lnSpc>
              <a:spcBef>
                <a:spcPts val="0"/>
              </a:spcBef>
              <a:spcAft>
                <a:spcPts val="0"/>
              </a:spcAft>
              <a:buNone/>
              <a:defRPr sz="1400">
                <a:solidFill>
                  <a:schemeClr val="dk1"/>
                </a:solidFill>
              </a:defRPr>
            </a:lvl3pPr>
            <a:lvl4pPr lvl="3" rtl="0" algn="ctr">
              <a:lnSpc>
                <a:spcPct val="100000"/>
              </a:lnSpc>
              <a:spcBef>
                <a:spcPts val="0"/>
              </a:spcBef>
              <a:spcAft>
                <a:spcPts val="0"/>
              </a:spcAft>
              <a:buNone/>
              <a:defRPr sz="1400">
                <a:solidFill>
                  <a:schemeClr val="dk1"/>
                </a:solidFill>
              </a:defRPr>
            </a:lvl4pPr>
            <a:lvl5pPr lvl="4" rtl="0" algn="ctr">
              <a:lnSpc>
                <a:spcPct val="100000"/>
              </a:lnSpc>
              <a:spcBef>
                <a:spcPts val="0"/>
              </a:spcBef>
              <a:spcAft>
                <a:spcPts val="0"/>
              </a:spcAft>
              <a:buNone/>
              <a:defRPr sz="1400">
                <a:solidFill>
                  <a:schemeClr val="dk1"/>
                </a:solidFill>
              </a:defRPr>
            </a:lvl5pPr>
            <a:lvl6pPr lvl="5" rtl="0" algn="ctr">
              <a:lnSpc>
                <a:spcPct val="100000"/>
              </a:lnSpc>
              <a:spcBef>
                <a:spcPts val="0"/>
              </a:spcBef>
              <a:spcAft>
                <a:spcPts val="0"/>
              </a:spcAft>
              <a:buNone/>
              <a:defRPr sz="1400">
                <a:solidFill>
                  <a:schemeClr val="dk1"/>
                </a:solidFill>
              </a:defRPr>
            </a:lvl6pPr>
            <a:lvl7pPr lvl="6" rtl="0" algn="ctr">
              <a:lnSpc>
                <a:spcPct val="100000"/>
              </a:lnSpc>
              <a:spcBef>
                <a:spcPts val="0"/>
              </a:spcBef>
              <a:spcAft>
                <a:spcPts val="0"/>
              </a:spcAft>
              <a:buNone/>
              <a:defRPr sz="1400">
                <a:solidFill>
                  <a:schemeClr val="dk1"/>
                </a:solidFill>
              </a:defRPr>
            </a:lvl7pPr>
            <a:lvl8pPr lvl="7" rtl="0" algn="ctr">
              <a:lnSpc>
                <a:spcPct val="100000"/>
              </a:lnSpc>
              <a:spcBef>
                <a:spcPts val="0"/>
              </a:spcBef>
              <a:spcAft>
                <a:spcPts val="0"/>
              </a:spcAft>
              <a:buNone/>
              <a:defRPr sz="1400">
                <a:solidFill>
                  <a:schemeClr val="dk1"/>
                </a:solidFill>
              </a:defRPr>
            </a:lvl8pPr>
            <a:lvl9pPr lvl="8" rtl="0" algn="ctr">
              <a:lnSpc>
                <a:spcPct val="100000"/>
              </a:lnSpc>
              <a:spcBef>
                <a:spcPts val="0"/>
              </a:spcBef>
              <a:spcAft>
                <a:spcPts val="0"/>
              </a:spcAft>
              <a:buNone/>
              <a:defRPr sz="1400">
                <a:solidFill>
                  <a:schemeClr val="dk1"/>
                </a:solidFill>
              </a:defRPr>
            </a:lvl9pPr>
          </a:lstStyle>
          <a:p/>
        </p:txBody>
      </p:sp>
      <p:sp>
        <p:nvSpPr>
          <p:cNvPr id="101" name="Google Shape;101;p14"/>
          <p:cNvSpPr txBox="1"/>
          <p:nvPr>
            <p:ph hasCustomPrompt="1" idx="7" type="title"/>
          </p:nvPr>
        </p:nvSpPr>
        <p:spPr>
          <a:xfrm>
            <a:off x="2179558" y="3241327"/>
            <a:ext cx="2340900" cy="475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8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a:r>
              <a:t>xx%</a:t>
            </a:r>
          </a:p>
        </p:txBody>
      </p:sp>
      <p:sp>
        <p:nvSpPr>
          <p:cNvPr id="102" name="Google Shape;102;p14"/>
          <p:cNvSpPr txBox="1"/>
          <p:nvPr>
            <p:ph idx="8" type="subTitle"/>
          </p:nvPr>
        </p:nvSpPr>
        <p:spPr>
          <a:xfrm>
            <a:off x="2179558" y="3848406"/>
            <a:ext cx="2340900" cy="2835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b="1">
                <a:solidFill>
                  <a:schemeClr val="dk1"/>
                </a:solidFill>
                <a:latin typeface="Bebas Neue"/>
                <a:ea typeface="Bebas Neue"/>
                <a:cs typeface="Bebas Neue"/>
                <a:sym typeface="Bebas Neue"/>
              </a:defRPr>
            </a:lvl1pPr>
            <a:lvl2pPr lvl="1" rtl="0" algn="ctr">
              <a:spcBef>
                <a:spcPts val="0"/>
              </a:spcBef>
              <a:spcAft>
                <a:spcPts val="0"/>
              </a:spcAft>
              <a:buNone/>
              <a:defRPr>
                <a:latin typeface="Bebas Neue"/>
                <a:ea typeface="Bebas Neue"/>
                <a:cs typeface="Bebas Neue"/>
                <a:sym typeface="Bebas Neue"/>
              </a:defRPr>
            </a:lvl2pPr>
            <a:lvl3pPr lvl="2" rtl="0" algn="ctr">
              <a:spcBef>
                <a:spcPts val="0"/>
              </a:spcBef>
              <a:spcAft>
                <a:spcPts val="0"/>
              </a:spcAft>
              <a:buNone/>
              <a:defRPr>
                <a:latin typeface="Bebas Neue"/>
                <a:ea typeface="Bebas Neue"/>
                <a:cs typeface="Bebas Neue"/>
                <a:sym typeface="Bebas Neue"/>
              </a:defRPr>
            </a:lvl3pPr>
            <a:lvl4pPr lvl="3" rtl="0" algn="ctr">
              <a:spcBef>
                <a:spcPts val="0"/>
              </a:spcBef>
              <a:spcAft>
                <a:spcPts val="0"/>
              </a:spcAft>
              <a:buNone/>
              <a:defRPr>
                <a:latin typeface="Bebas Neue"/>
                <a:ea typeface="Bebas Neue"/>
                <a:cs typeface="Bebas Neue"/>
                <a:sym typeface="Bebas Neue"/>
              </a:defRPr>
            </a:lvl4pPr>
            <a:lvl5pPr lvl="4" rtl="0" algn="ctr">
              <a:spcBef>
                <a:spcPts val="0"/>
              </a:spcBef>
              <a:spcAft>
                <a:spcPts val="0"/>
              </a:spcAft>
              <a:buNone/>
              <a:defRPr>
                <a:latin typeface="Bebas Neue"/>
                <a:ea typeface="Bebas Neue"/>
                <a:cs typeface="Bebas Neue"/>
                <a:sym typeface="Bebas Neue"/>
              </a:defRPr>
            </a:lvl5pPr>
            <a:lvl6pPr lvl="5" rtl="0" algn="ctr">
              <a:spcBef>
                <a:spcPts val="0"/>
              </a:spcBef>
              <a:spcAft>
                <a:spcPts val="0"/>
              </a:spcAft>
              <a:buNone/>
              <a:defRPr>
                <a:latin typeface="Bebas Neue"/>
                <a:ea typeface="Bebas Neue"/>
                <a:cs typeface="Bebas Neue"/>
                <a:sym typeface="Bebas Neue"/>
              </a:defRPr>
            </a:lvl6pPr>
            <a:lvl7pPr lvl="6" rtl="0" algn="ctr">
              <a:spcBef>
                <a:spcPts val="0"/>
              </a:spcBef>
              <a:spcAft>
                <a:spcPts val="0"/>
              </a:spcAft>
              <a:buNone/>
              <a:defRPr>
                <a:latin typeface="Bebas Neue"/>
                <a:ea typeface="Bebas Neue"/>
                <a:cs typeface="Bebas Neue"/>
                <a:sym typeface="Bebas Neue"/>
              </a:defRPr>
            </a:lvl7pPr>
            <a:lvl8pPr lvl="7" rtl="0" algn="ctr">
              <a:spcBef>
                <a:spcPts val="0"/>
              </a:spcBef>
              <a:spcAft>
                <a:spcPts val="0"/>
              </a:spcAft>
              <a:buNone/>
              <a:defRPr>
                <a:latin typeface="Bebas Neue"/>
                <a:ea typeface="Bebas Neue"/>
                <a:cs typeface="Bebas Neue"/>
                <a:sym typeface="Bebas Neue"/>
              </a:defRPr>
            </a:lvl8pPr>
            <a:lvl9pPr lvl="8" rtl="0" algn="ctr">
              <a:spcBef>
                <a:spcPts val="0"/>
              </a:spcBef>
              <a:spcAft>
                <a:spcPts val="0"/>
              </a:spcAft>
              <a:buNone/>
              <a:defRPr>
                <a:latin typeface="Bebas Neue"/>
                <a:ea typeface="Bebas Neue"/>
                <a:cs typeface="Bebas Neue"/>
                <a:sym typeface="Bebas Neue"/>
              </a:defRPr>
            </a:lvl9pPr>
          </a:lstStyle>
          <a:p/>
        </p:txBody>
      </p:sp>
      <p:sp>
        <p:nvSpPr>
          <p:cNvPr id="103" name="Google Shape;103;p14"/>
          <p:cNvSpPr txBox="1"/>
          <p:nvPr>
            <p:ph idx="9" type="subTitle"/>
          </p:nvPr>
        </p:nvSpPr>
        <p:spPr>
          <a:xfrm>
            <a:off x="2179558" y="4132855"/>
            <a:ext cx="2340900" cy="475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104" name="Google Shape;104;p14"/>
          <p:cNvSpPr txBox="1"/>
          <p:nvPr>
            <p:ph hasCustomPrompt="1" idx="13" type="title"/>
          </p:nvPr>
        </p:nvSpPr>
        <p:spPr>
          <a:xfrm>
            <a:off x="4623144" y="3241327"/>
            <a:ext cx="2340900" cy="475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8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a:r>
              <a:t>xx%</a:t>
            </a:r>
          </a:p>
        </p:txBody>
      </p:sp>
      <p:sp>
        <p:nvSpPr>
          <p:cNvPr id="105" name="Google Shape;105;p14"/>
          <p:cNvSpPr txBox="1"/>
          <p:nvPr>
            <p:ph idx="14" type="subTitle"/>
          </p:nvPr>
        </p:nvSpPr>
        <p:spPr>
          <a:xfrm>
            <a:off x="4623144" y="3848406"/>
            <a:ext cx="2340900" cy="2835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b="1">
                <a:solidFill>
                  <a:schemeClr val="dk1"/>
                </a:solidFill>
                <a:latin typeface="Bebas Neue"/>
                <a:ea typeface="Bebas Neue"/>
                <a:cs typeface="Bebas Neue"/>
                <a:sym typeface="Bebas Neue"/>
              </a:defRPr>
            </a:lvl1pPr>
            <a:lvl2pPr lvl="1" rtl="0" algn="ctr">
              <a:spcBef>
                <a:spcPts val="0"/>
              </a:spcBef>
              <a:spcAft>
                <a:spcPts val="0"/>
              </a:spcAft>
              <a:buNone/>
              <a:defRPr>
                <a:solidFill>
                  <a:schemeClr val="dk1"/>
                </a:solidFill>
                <a:latin typeface="Bebas Neue"/>
                <a:ea typeface="Bebas Neue"/>
                <a:cs typeface="Bebas Neue"/>
                <a:sym typeface="Bebas Neue"/>
              </a:defRPr>
            </a:lvl2pPr>
            <a:lvl3pPr lvl="2" rtl="0" algn="ctr">
              <a:spcBef>
                <a:spcPts val="0"/>
              </a:spcBef>
              <a:spcAft>
                <a:spcPts val="0"/>
              </a:spcAft>
              <a:buNone/>
              <a:defRPr>
                <a:solidFill>
                  <a:schemeClr val="dk1"/>
                </a:solidFill>
                <a:latin typeface="Bebas Neue"/>
                <a:ea typeface="Bebas Neue"/>
                <a:cs typeface="Bebas Neue"/>
                <a:sym typeface="Bebas Neue"/>
              </a:defRPr>
            </a:lvl3pPr>
            <a:lvl4pPr lvl="3" rtl="0" algn="ctr">
              <a:spcBef>
                <a:spcPts val="0"/>
              </a:spcBef>
              <a:spcAft>
                <a:spcPts val="0"/>
              </a:spcAft>
              <a:buNone/>
              <a:defRPr>
                <a:solidFill>
                  <a:schemeClr val="dk1"/>
                </a:solidFill>
                <a:latin typeface="Bebas Neue"/>
                <a:ea typeface="Bebas Neue"/>
                <a:cs typeface="Bebas Neue"/>
                <a:sym typeface="Bebas Neue"/>
              </a:defRPr>
            </a:lvl4pPr>
            <a:lvl5pPr lvl="4" rtl="0" algn="ctr">
              <a:spcBef>
                <a:spcPts val="0"/>
              </a:spcBef>
              <a:spcAft>
                <a:spcPts val="0"/>
              </a:spcAft>
              <a:buNone/>
              <a:defRPr>
                <a:solidFill>
                  <a:schemeClr val="dk1"/>
                </a:solidFill>
                <a:latin typeface="Bebas Neue"/>
                <a:ea typeface="Bebas Neue"/>
                <a:cs typeface="Bebas Neue"/>
                <a:sym typeface="Bebas Neue"/>
              </a:defRPr>
            </a:lvl5pPr>
            <a:lvl6pPr lvl="5" rtl="0" algn="ctr">
              <a:spcBef>
                <a:spcPts val="0"/>
              </a:spcBef>
              <a:spcAft>
                <a:spcPts val="0"/>
              </a:spcAft>
              <a:buNone/>
              <a:defRPr>
                <a:solidFill>
                  <a:schemeClr val="dk1"/>
                </a:solidFill>
                <a:latin typeface="Bebas Neue"/>
                <a:ea typeface="Bebas Neue"/>
                <a:cs typeface="Bebas Neue"/>
                <a:sym typeface="Bebas Neue"/>
              </a:defRPr>
            </a:lvl6pPr>
            <a:lvl7pPr lvl="6" rtl="0" algn="ctr">
              <a:spcBef>
                <a:spcPts val="0"/>
              </a:spcBef>
              <a:spcAft>
                <a:spcPts val="0"/>
              </a:spcAft>
              <a:buNone/>
              <a:defRPr>
                <a:solidFill>
                  <a:schemeClr val="dk1"/>
                </a:solidFill>
                <a:latin typeface="Bebas Neue"/>
                <a:ea typeface="Bebas Neue"/>
                <a:cs typeface="Bebas Neue"/>
                <a:sym typeface="Bebas Neue"/>
              </a:defRPr>
            </a:lvl7pPr>
            <a:lvl8pPr lvl="7" rtl="0" algn="ctr">
              <a:spcBef>
                <a:spcPts val="0"/>
              </a:spcBef>
              <a:spcAft>
                <a:spcPts val="0"/>
              </a:spcAft>
              <a:buNone/>
              <a:defRPr>
                <a:solidFill>
                  <a:schemeClr val="dk1"/>
                </a:solidFill>
                <a:latin typeface="Bebas Neue"/>
                <a:ea typeface="Bebas Neue"/>
                <a:cs typeface="Bebas Neue"/>
                <a:sym typeface="Bebas Neue"/>
              </a:defRPr>
            </a:lvl8pPr>
            <a:lvl9pPr lvl="8" rtl="0" algn="ctr">
              <a:spcBef>
                <a:spcPts val="0"/>
              </a:spcBef>
              <a:spcAft>
                <a:spcPts val="0"/>
              </a:spcAft>
              <a:buNone/>
              <a:defRPr>
                <a:solidFill>
                  <a:schemeClr val="dk1"/>
                </a:solidFill>
                <a:latin typeface="Bebas Neue"/>
                <a:ea typeface="Bebas Neue"/>
                <a:cs typeface="Bebas Neue"/>
                <a:sym typeface="Bebas Neue"/>
              </a:defRPr>
            </a:lvl9pPr>
          </a:lstStyle>
          <a:p/>
        </p:txBody>
      </p:sp>
      <p:sp>
        <p:nvSpPr>
          <p:cNvPr id="106" name="Google Shape;106;p14"/>
          <p:cNvSpPr txBox="1"/>
          <p:nvPr>
            <p:ph idx="15" type="subTitle"/>
          </p:nvPr>
        </p:nvSpPr>
        <p:spPr>
          <a:xfrm>
            <a:off x="4623144" y="4132855"/>
            <a:ext cx="2340900" cy="475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solidFill>
                  <a:schemeClr val="dk1"/>
                </a:solidFill>
              </a:defRPr>
            </a:lvl2pPr>
            <a:lvl3pPr lvl="2" rtl="0" algn="ctr">
              <a:lnSpc>
                <a:spcPct val="100000"/>
              </a:lnSpc>
              <a:spcBef>
                <a:spcPts val="0"/>
              </a:spcBef>
              <a:spcAft>
                <a:spcPts val="0"/>
              </a:spcAft>
              <a:buNone/>
              <a:defRPr sz="1400">
                <a:solidFill>
                  <a:schemeClr val="dk1"/>
                </a:solidFill>
              </a:defRPr>
            </a:lvl3pPr>
            <a:lvl4pPr lvl="3" rtl="0" algn="ctr">
              <a:lnSpc>
                <a:spcPct val="100000"/>
              </a:lnSpc>
              <a:spcBef>
                <a:spcPts val="0"/>
              </a:spcBef>
              <a:spcAft>
                <a:spcPts val="0"/>
              </a:spcAft>
              <a:buNone/>
              <a:defRPr sz="1400">
                <a:solidFill>
                  <a:schemeClr val="dk1"/>
                </a:solidFill>
              </a:defRPr>
            </a:lvl4pPr>
            <a:lvl5pPr lvl="4" rtl="0" algn="ctr">
              <a:lnSpc>
                <a:spcPct val="100000"/>
              </a:lnSpc>
              <a:spcBef>
                <a:spcPts val="0"/>
              </a:spcBef>
              <a:spcAft>
                <a:spcPts val="0"/>
              </a:spcAft>
              <a:buNone/>
              <a:defRPr sz="1400">
                <a:solidFill>
                  <a:schemeClr val="dk1"/>
                </a:solidFill>
              </a:defRPr>
            </a:lvl5pPr>
            <a:lvl6pPr lvl="5" rtl="0" algn="ctr">
              <a:lnSpc>
                <a:spcPct val="100000"/>
              </a:lnSpc>
              <a:spcBef>
                <a:spcPts val="0"/>
              </a:spcBef>
              <a:spcAft>
                <a:spcPts val="0"/>
              </a:spcAft>
              <a:buNone/>
              <a:defRPr sz="1400">
                <a:solidFill>
                  <a:schemeClr val="dk1"/>
                </a:solidFill>
              </a:defRPr>
            </a:lvl6pPr>
            <a:lvl7pPr lvl="6" rtl="0" algn="ctr">
              <a:lnSpc>
                <a:spcPct val="100000"/>
              </a:lnSpc>
              <a:spcBef>
                <a:spcPts val="0"/>
              </a:spcBef>
              <a:spcAft>
                <a:spcPts val="0"/>
              </a:spcAft>
              <a:buNone/>
              <a:defRPr sz="1400">
                <a:solidFill>
                  <a:schemeClr val="dk1"/>
                </a:solidFill>
              </a:defRPr>
            </a:lvl7pPr>
            <a:lvl8pPr lvl="7" rtl="0" algn="ctr">
              <a:lnSpc>
                <a:spcPct val="100000"/>
              </a:lnSpc>
              <a:spcBef>
                <a:spcPts val="0"/>
              </a:spcBef>
              <a:spcAft>
                <a:spcPts val="0"/>
              </a:spcAft>
              <a:buNone/>
              <a:defRPr sz="1400">
                <a:solidFill>
                  <a:schemeClr val="dk1"/>
                </a:solidFill>
              </a:defRPr>
            </a:lvl8pPr>
            <a:lvl9pPr lvl="8" rtl="0" algn="ctr">
              <a:lnSpc>
                <a:spcPct val="100000"/>
              </a:lnSpc>
              <a:spcBef>
                <a:spcPts val="0"/>
              </a:spcBef>
              <a:spcAft>
                <a:spcPts val="0"/>
              </a:spcAft>
              <a:buNone/>
              <a:defRPr sz="1400">
                <a:solidFill>
                  <a:schemeClr val="dk1"/>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107" name="Shape 107"/>
        <p:cNvGrpSpPr/>
        <p:nvPr/>
      </p:nvGrpSpPr>
      <p:grpSpPr>
        <a:xfrm>
          <a:off x="0" y="0"/>
          <a:ext cx="0" cy="0"/>
          <a:chOff x="0" y="0"/>
          <a:chExt cx="0" cy="0"/>
        </a:xfrm>
      </p:grpSpPr>
      <p:sp>
        <p:nvSpPr>
          <p:cNvPr id="108" name="Google Shape;108;p15"/>
          <p:cNvSpPr/>
          <p:nvPr/>
        </p:nvSpPr>
        <p:spPr>
          <a:xfrm>
            <a:off x="5905875" y="874075"/>
            <a:ext cx="3275700" cy="1136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5"/>
          <p:cNvSpPr/>
          <p:nvPr/>
        </p:nvSpPr>
        <p:spPr>
          <a:xfrm>
            <a:off x="-72675" y="2002900"/>
            <a:ext cx="4198200" cy="1136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5"/>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5"/>
          <p:cNvSpPr txBox="1"/>
          <p:nvPr>
            <p:ph hasCustomPrompt="1" type="title"/>
          </p:nvPr>
        </p:nvSpPr>
        <p:spPr>
          <a:xfrm>
            <a:off x="4454300" y="961363"/>
            <a:ext cx="1663200" cy="935400"/>
          </a:xfrm>
          <a:prstGeom prst="rect">
            <a:avLst/>
          </a:prstGeom>
        </p:spPr>
        <p:txBody>
          <a:bodyPr anchorCtr="0" anchor="ctr" bIns="91425" lIns="91425" spcFirstLastPara="1" rIns="91425" wrap="square" tIns="91425">
            <a:noAutofit/>
          </a:bodyPr>
          <a:lstStyle>
            <a:lvl1pPr lvl="0" rtl="0">
              <a:spcBef>
                <a:spcPts val="0"/>
              </a:spcBef>
              <a:spcAft>
                <a:spcPts val="0"/>
              </a:spcAft>
              <a:buSzPts val="12000"/>
              <a:buNone/>
              <a:defRPr sz="10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12" name="Google Shape;112;p15"/>
          <p:cNvSpPr txBox="1"/>
          <p:nvPr>
            <p:ph idx="2" type="title"/>
          </p:nvPr>
        </p:nvSpPr>
        <p:spPr>
          <a:xfrm>
            <a:off x="4454300" y="1954962"/>
            <a:ext cx="4321500" cy="12336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600"/>
              <a:buFont typeface="Overpass"/>
              <a:buNone/>
              <a:defRPr b="1" sz="9600"/>
            </a:lvl1pPr>
            <a:lvl2pPr lvl="1"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2pPr>
            <a:lvl3pPr lvl="2"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3pPr>
            <a:lvl4pPr lvl="3"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4pPr>
            <a:lvl5pPr lvl="4"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5pPr>
            <a:lvl6pPr lvl="5"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6pPr>
            <a:lvl7pPr lvl="6"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7pPr>
            <a:lvl8pPr lvl="7"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8pPr>
            <a:lvl9pPr lvl="8"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9pPr>
          </a:lstStyle>
          <a:p/>
        </p:txBody>
      </p:sp>
      <p:sp>
        <p:nvSpPr>
          <p:cNvPr id="113" name="Google Shape;113;p15"/>
          <p:cNvSpPr txBox="1"/>
          <p:nvPr>
            <p:ph idx="1" type="subTitle"/>
          </p:nvPr>
        </p:nvSpPr>
        <p:spPr>
          <a:xfrm>
            <a:off x="4454300" y="3158539"/>
            <a:ext cx="3834000" cy="633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p:txBody>
      </p:sp>
      <p:cxnSp>
        <p:nvCxnSpPr>
          <p:cNvPr id="114" name="Google Shape;114;p15"/>
          <p:cNvCxnSpPr/>
          <p:nvPr/>
        </p:nvCxnSpPr>
        <p:spPr>
          <a:xfrm>
            <a:off x="9042625" y="882362"/>
            <a:ext cx="2400" cy="1112100"/>
          </a:xfrm>
          <a:prstGeom prst="straightConnector1">
            <a:avLst/>
          </a:prstGeom>
          <a:noFill/>
          <a:ln cap="flat" cmpd="sng" w="19050">
            <a:solidFill>
              <a:schemeClr val="lt1"/>
            </a:solidFill>
            <a:prstDash val="solid"/>
            <a:round/>
            <a:headEnd len="med" w="med" type="none"/>
            <a:tailEnd len="med" w="med" type="none"/>
          </a:ln>
        </p:spPr>
      </p:cxnSp>
      <p:cxnSp>
        <p:nvCxnSpPr>
          <p:cNvPr id="115" name="Google Shape;115;p15"/>
          <p:cNvCxnSpPr/>
          <p:nvPr/>
        </p:nvCxnSpPr>
        <p:spPr>
          <a:xfrm>
            <a:off x="101785" y="2015050"/>
            <a:ext cx="2400" cy="1112100"/>
          </a:xfrm>
          <a:prstGeom prst="straightConnector1">
            <a:avLst/>
          </a:prstGeom>
          <a:noFill/>
          <a:ln cap="flat" cmpd="sng" w="19050">
            <a:solidFill>
              <a:schemeClr val="lt1"/>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2">
    <p:bg>
      <p:bgPr>
        <a:solidFill>
          <a:schemeClr val="dk1"/>
        </a:solidFill>
      </p:bgPr>
    </p:bg>
    <p:spTree>
      <p:nvGrpSpPr>
        <p:cNvPr id="116" name="Shape 116"/>
        <p:cNvGrpSpPr/>
        <p:nvPr/>
      </p:nvGrpSpPr>
      <p:grpSpPr>
        <a:xfrm>
          <a:off x="0" y="0"/>
          <a:ext cx="0" cy="0"/>
          <a:chOff x="0" y="0"/>
          <a:chExt cx="0" cy="0"/>
        </a:xfrm>
      </p:grpSpPr>
      <p:sp>
        <p:nvSpPr>
          <p:cNvPr id="117" name="Google Shape;117;p16"/>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6"/>
          <p:cNvSpPr txBox="1"/>
          <p:nvPr>
            <p:ph hasCustomPrompt="1" type="title"/>
          </p:nvPr>
        </p:nvSpPr>
        <p:spPr>
          <a:xfrm>
            <a:off x="1067805" y="2016996"/>
            <a:ext cx="1663200" cy="935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0"/>
              <a:buNone/>
              <a:defRPr sz="10000">
                <a:solidFill>
                  <a:schemeClr val="l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19" name="Google Shape;119;p16"/>
          <p:cNvSpPr txBox="1"/>
          <p:nvPr>
            <p:ph idx="2" type="title"/>
          </p:nvPr>
        </p:nvSpPr>
        <p:spPr>
          <a:xfrm>
            <a:off x="2704980" y="1687479"/>
            <a:ext cx="4321500" cy="1233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600"/>
              <a:buFont typeface="Overpass"/>
              <a:buNone/>
              <a:defRPr b="1" sz="9600">
                <a:solidFill>
                  <a:schemeClr val="lt1"/>
                </a:solidFill>
              </a:defRPr>
            </a:lvl1pPr>
            <a:lvl2pPr lvl="1"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2pPr>
            <a:lvl3pPr lvl="2"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3pPr>
            <a:lvl4pPr lvl="3"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4pPr>
            <a:lvl5pPr lvl="4"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5pPr>
            <a:lvl6pPr lvl="5"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6pPr>
            <a:lvl7pPr lvl="6"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7pPr>
            <a:lvl8pPr lvl="7"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8pPr>
            <a:lvl9pPr lvl="8"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9pPr>
          </a:lstStyle>
          <a:p/>
        </p:txBody>
      </p:sp>
      <p:sp>
        <p:nvSpPr>
          <p:cNvPr id="120" name="Google Shape;120;p16"/>
          <p:cNvSpPr txBox="1"/>
          <p:nvPr>
            <p:ph idx="1" type="subTitle"/>
          </p:nvPr>
        </p:nvSpPr>
        <p:spPr>
          <a:xfrm>
            <a:off x="5990546" y="2017000"/>
            <a:ext cx="1936500" cy="1104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a:solidFill>
                  <a:schemeClr val="lt1"/>
                </a:solidFill>
              </a:defRPr>
            </a:lvl1pPr>
            <a:lvl2pPr lvl="1" rtl="0">
              <a:lnSpc>
                <a:spcPct val="100000"/>
              </a:lnSpc>
              <a:spcBef>
                <a:spcPts val="0"/>
              </a:spcBef>
              <a:spcAft>
                <a:spcPts val="0"/>
              </a:spcAft>
              <a:buNone/>
              <a:defRPr>
                <a:solidFill>
                  <a:schemeClr val="lt1"/>
                </a:solidFill>
              </a:defRPr>
            </a:lvl2pPr>
            <a:lvl3pPr lvl="2" rtl="0">
              <a:lnSpc>
                <a:spcPct val="100000"/>
              </a:lnSpc>
              <a:spcBef>
                <a:spcPts val="0"/>
              </a:spcBef>
              <a:spcAft>
                <a:spcPts val="0"/>
              </a:spcAft>
              <a:buNone/>
              <a:defRPr>
                <a:solidFill>
                  <a:schemeClr val="lt1"/>
                </a:solidFill>
              </a:defRPr>
            </a:lvl3pPr>
            <a:lvl4pPr lvl="3" rtl="0">
              <a:lnSpc>
                <a:spcPct val="100000"/>
              </a:lnSpc>
              <a:spcBef>
                <a:spcPts val="0"/>
              </a:spcBef>
              <a:spcAft>
                <a:spcPts val="0"/>
              </a:spcAft>
              <a:buNone/>
              <a:defRPr>
                <a:solidFill>
                  <a:schemeClr val="lt1"/>
                </a:solidFill>
              </a:defRPr>
            </a:lvl4pPr>
            <a:lvl5pPr lvl="4" rtl="0">
              <a:lnSpc>
                <a:spcPct val="100000"/>
              </a:lnSpc>
              <a:spcBef>
                <a:spcPts val="0"/>
              </a:spcBef>
              <a:spcAft>
                <a:spcPts val="0"/>
              </a:spcAft>
              <a:buNone/>
              <a:defRPr>
                <a:solidFill>
                  <a:schemeClr val="lt1"/>
                </a:solidFill>
              </a:defRPr>
            </a:lvl5pPr>
            <a:lvl6pPr lvl="5" rtl="0">
              <a:lnSpc>
                <a:spcPct val="100000"/>
              </a:lnSpc>
              <a:spcBef>
                <a:spcPts val="0"/>
              </a:spcBef>
              <a:spcAft>
                <a:spcPts val="0"/>
              </a:spcAft>
              <a:buNone/>
              <a:defRPr>
                <a:solidFill>
                  <a:schemeClr val="lt1"/>
                </a:solidFill>
              </a:defRPr>
            </a:lvl6pPr>
            <a:lvl7pPr lvl="6" rtl="0">
              <a:lnSpc>
                <a:spcPct val="100000"/>
              </a:lnSpc>
              <a:spcBef>
                <a:spcPts val="0"/>
              </a:spcBef>
              <a:spcAft>
                <a:spcPts val="0"/>
              </a:spcAft>
              <a:buNone/>
              <a:defRPr>
                <a:solidFill>
                  <a:schemeClr val="lt1"/>
                </a:solidFill>
              </a:defRPr>
            </a:lvl7pPr>
            <a:lvl8pPr lvl="7" rtl="0">
              <a:lnSpc>
                <a:spcPct val="100000"/>
              </a:lnSpc>
              <a:spcBef>
                <a:spcPts val="0"/>
              </a:spcBef>
              <a:spcAft>
                <a:spcPts val="0"/>
              </a:spcAft>
              <a:buNone/>
              <a:defRPr>
                <a:solidFill>
                  <a:schemeClr val="lt1"/>
                </a:solidFill>
              </a:defRPr>
            </a:lvl8pPr>
            <a:lvl9pPr lvl="8" rtl="0">
              <a:lnSpc>
                <a:spcPct val="100000"/>
              </a:lnSpc>
              <a:spcBef>
                <a:spcPts val="0"/>
              </a:spcBef>
              <a:spcAft>
                <a:spcPts val="0"/>
              </a:spcAft>
              <a:buNone/>
              <a:defRPr>
                <a:solidFill>
                  <a:schemeClr val="lt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6">
    <p:bg>
      <p:bgPr>
        <a:solidFill>
          <a:schemeClr val="dk1"/>
        </a:solidFill>
      </p:bgPr>
    </p:bg>
    <p:spTree>
      <p:nvGrpSpPr>
        <p:cNvPr id="121" name="Shape 121"/>
        <p:cNvGrpSpPr/>
        <p:nvPr/>
      </p:nvGrpSpPr>
      <p:grpSpPr>
        <a:xfrm>
          <a:off x="0" y="0"/>
          <a:ext cx="0" cy="0"/>
          <a:chOff x="0" y="0"/>
          <a:chExt cx="0" cy="0"/>
        </a:xfrm>
      </p:grpSpPr>
      <p:sp>
        <p:nvSpPr>
          <p:cNvPr id="122" name="Google Shape;122;p17"/>
          <p:cNvSpPr txBox="1"/>
          <p:nvPr>
            <p:ph type="title"/>
          </p:nvPr>
        </p:nvSpPr>
        <p:spPr>
          <a:xfrm>
            <a:off x="6270600" y="1898400"/>
            <a:ext cx="2169300" cy="1346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3" name="Google Shape;123;p17"/>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6_1">
    <p:bg>
      <p:bgPr>
        <a:solidFill>
          <a:schemeClr val="dk1"/>
        </a:solidFill>
      </p:bgPr>
    </p:bg>
    <p:spTree>
      <p:nvGrpSpPr>
        <p:cNvPr id="124" name="Shape 124"/>
        <p:cNvGrpSpPr/>
        <p:nvPr/>
      </p:nvGrpSpPr>
      <p:grpSpPr>
        <a:xfrm>
          <a:off x="0" y="0"/>
          <a:ext cx="0" cy="0"/>
          <a:chOff x="0" y="0"/>
          <a:chExt cx="0" cy="0"/>
        </a:xfrm>
      </p:grpSpPr>
      <p:sp>
        <p:nvSpPr>
          <p:cNvPr id="125" name="Google Shape;125;p18"/>
          <p:cNvSpPr txBox="1"/>
          <p:nvPr>
            <p:ph type="title"/>
          </p:nvPr>
        </p:nvSpPr>
        <p:spPr>
          <a:xfrm>
            <a:off x="713225" y="394185"/>
            <a:ext cx="2169300" cy="13467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6" name="Google Shape;126;p18"/>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1">
  <p:cSld name="BIG_NUMBER_1">
    <p:bg>
      <p:bgPr>
        <a:solidFill>
          <a:schemeClr val="dk1"/>
        </a:solidFill>
      </p:bgPr>
    </p:bg>
    <p:spTree>
      <p:nvGrpSpPr>
        <p:cNvPr id="127" name="Shape 127"/>
        <p:cNvGrpSpPr/>
        <p:nvPr/>
      </p:nvGrpSpPr>
      <p:grpSpPr>
        <a:xfrm>
          <a:off x="0" y="0"/>
          <a:ext cx="0" cy="0"/>
          <a:chOff x="0" y="0"/>
          <a:chExt cx="0" cy="0"/>
        </a:xfrm>
      </p:grpSpPr>
      <p:sp>
        <p:nvSpPr>
          <p:cNvPr id="128" name="Google Shape;128;p19"/>
          <p:cNvSpPr/>
          <p:nvPr/>
        </p:nvSpPr>
        <p:spPr>
          <a:xfrm>
            <a:off x="4577950" y="1147025"/>
            <a:ext cx="4587000" cy="2834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9"/>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9"/>
          <p:cNvSpPr txBox="1"/>
          <p:nvPr>
            <p:ph hasCustomPrompt="1" type="title"/>
          </p:nvPr>
        </p:nvSpPr>
        <p:spPr>
          <a:xfrm>
            <a:off x="583481" y="1624250"/>
            <a:ext cx="3858900" cy="18531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12000"/>
              <a:buNone/>
              <a:defRPr sz="20000">
                <a:solidFill>
                  <a:schemeClr val="lt1"/>
                </a:solidFill>
              </a:defRPr>
            </a:lvl1pPr>
            <a:lvl2pPr lvl="1" rtl="0" algn="ctr">
              <a:spcBef>
                <a:spcPts val="0"/>
              </a:spcBef>
              <a:spcAft>
                <a:spcPts val="0"/>
              </a:spcAft>
              <a:buClr>
                <a:schemeClr val="lt1"/>
              </a:buClr>
              <a:buSzPts val="12000"/>
              <a:buNone/>
              <a:defRPr sz="12000">
                <a:solidFill>
                  <a:schemeClr val="lt1"/>
                </a:solidFill>
              </a:defRPr>
            </a:lvl2pPr>
            <a:lvl3pPr lvl="2" rtl="0" algn="ctr">
              <a:spcBef>
                <a:spcPts val="0"/>
              </a:spcBef>
              <a:spcAft>
                <a:spcPts val="0"/>
              </a:spcAft>
              <a:buClr>
                <a:schemeClr val="lt1"/>
              </a:buClr>
              <a:buSzPts val="12000"/>
              <a:buNone/>
              <a:defRPr sz="12000">
                <a:solidFill>
                  <a:schemeClr val="lt1"/>
                </a:solidFill>
              </a:defRPr>
            </a:lvl3pPr>
            <a:lvl4pPr lvl="3" rtl="0" algn="ctr">
              <a:spcBef>
                <a:spcPts val="0"/>
              </a:spcBef>
              <a:spcAft>
                <a:spcPts val="0"/>
              </a:spcAft>
              <a:buClr>
                <a:schemeClr val="lt1"/>
              </a:buClr>
              <a:buSzPts val="12000"/>
              <a:buNone/>
              <a:defRPr sz="12000">
                <a:solidFill>
                  <a:schemeClr val="lt1"/>
                </a:solidFill>
              </a:defRPr>
            </a:lvl4pPr>
            <a:lvl5pPr lvl="4" rtl="0" algn="ctr">
              <a:spcBef>
                <a:spcPts val="0"/>
              </a:spcBef>
              <a:spcAft>
                <a:spcPts val="0"/>
              </a:spcAft>
              <a:buClr>
                <a:schemeClr val="lt1"/>
              </a:buClr>
              <a:buSzPts val="12000"/>
              <a:buNone/>
              <a:defRPr sz="12000">
                <a:solidFill>
                  <a:schemeClr val="lt1"/>
                </a:solidFill>
              </a:defRPr>
            </a:lvl5pPr>
            <a:lvl6pPr lvl="5" rtl="0" algn="ctr">
              <a:spcBef>
                <a:spcPts val="0"/>
              </a:spcBef>
              <a:spcAft>
                <a:spcPts val="0"/>
              </a:spcAft>
              <a:buClr>
                <a:schemeClr val="lt1"/>
              </a:buClr>
              <a:buSzPts val="12000"/>
              <a:buNone/>
              <a:defRPr sz="12000">
                <a:solidFill>
                  <a:schemeClr val="lt1"/>
                </a:solidFill>
              </a:defRPr>
            </a:lvl6pPr>
            <a:lvl7pPr lvl="6" rtl="0" algn="ctr">
              <a:spcBef>
                <a:spcPts val="0"/>
              </a:spcBef>
              <a:spcAft>
                <a:spcPts val="0"/>
              </a:spcAft>
              <a:buClr>
                <a:schemeClr val="lt1"/>
              </a:buClr>
              <a:buSzPts val="12000"/>
              <a:buNone/>
              <a:defRPr sz="12000">
                <a:solidFill>
                  <a:schemeClr val="lt1"/>
                </a:solidFill>
              </a:defRPr>
            </a:lvl7pPr>
            <a:lvl8pPr lvl="7" rtl="0" algn="ctr">
              <a:spcBef>
                <a:spcPts val="0"/>
              </a:spcBef>
              <a:spcAft>
                <a:spcPts val="0"/>
              </a:spcAft>
              <a:buClr>
                <a:schemeClr val="lt1"/>
              </a:buClr>
              <a:buSzPts val="12000"/>
              <a:buNone/>
              <a:defRPr sz="12000">
                <a:solidFill>
                  <a:schemeClr val="lt1"/>
                </a:solidFill>
              </a:defRPr>
            </a:lvl8pPr>
            <a:lvl9pPr lvl="8" rtl="0" algn="ctr">
              <a:spcBef>
                <a:spcPts val="0"/>
              </a:spcBef>
              <a:spcAft>
                <a:spcPts val="0"/>
              </a:spcAft>
              <a:buClr>
                <a:schemeClr val="lt1"/>
              </a:buClr>
              <a:buSzPts val="12000"/>
              <a:buNone/>
              <a:defRPr sz="12000">
                <a:solidFill>
                  <a:schemeClr val="lt1"/>
                </a:solidFill>
              </a:defRPr>
            </a:lvl9pPr>
          </a:lstStyle>
          <a:p>
            <a:r>
              <a:t>xx%</a:t>
            </a:r>
          </a:p>
        </p:txBody>
      </p:sp>
      <p:sp>
        <p:nvSpPr>
          <p:cNvPr id="131" name="Google Shape;131;p19"/>
          <p:cNvSpPr txBox="1"/>
          <p:nvPr>
            <p:ph idx="2" type="title"/>
          </p:nvPr>
        </p:nvSpPr>
        <p:spPr>
          <a:xfrm>
            <a:off x="5044325" y="1437700"/>
            <a:ext cx="2985000" cy="22263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300"/>
              <a:buNone/>
              <a:defRPr sz="5700"/>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MAIN_POINT_1">
    <p:spTree>
      <p:nvGrpSpPr>
        <p:cNvPr id="132" name="Shape 132"/>
        <p:cNvGrpSpPr/>
        <p:nvPr/>
      </p:nvGrpSpPr>
      <p:grpSpPr>
        <a:xfrm>
          <a:off x="0" y="0"/>
          <a:ext cx="0" cy="0"/>
          <a:chOff x="0" y="0"/>
          <a:chExt cx="0" cy="0"/>
        </a:xfrm>
      </p:grpSpPr>
      <p:sp>
        <p:nvSpPr>
          <p:cNvPr id="133" name="Google Shape;133;p20"/>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0"/>
          <p:cNvSpPr txBox="1"/>
          <p:nvPr>
            <p:ph idx="1" type="subTitle"/>
          </p:nvPr>
        </p:nvSpPr>
        <p:spPr>
          <a:xfrm>
            <a:off x="4724000" y="2937140"/>
            <a:ext cx="2093100" cy="489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2pPr>
            <a:lvl3pPr lvl="2"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3pPr>
            <a:lvl4pPr lvl="3"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4pPr>
            <a:lvl5pPr lvl="4"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5pPr>
            <a:lvl6pPr lvl="5"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6pPr>
            <a:lvl7pPr lvl="6"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7pPr>
            <a:lvl8pPr lvl="7"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8pPr>
            <a:lvl9pPr lvl="8"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9pPr>
          </a:lstStyle>
          <a:p/>
        </p:txBody>
      </p:sp>
      <p:sp>
        <p:nvSpPr>
          <p:cNvPr id="135" name="Google Shape;135;p20"/>
          <p:cNvSpPr txBox="1"/>
          <p:nvPr>
            <p:ph idx="2" type="subTitle"/>
          </p:nvPr>
        </p:nvSpPr>
        <p:spPr>
          <a:xfrm>
            <a:off x="4724000" y="1702013"/>
            <a:ext cx="3715800" cy="122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b="1" sz="1900">
                <a:solidFill>
                  <a:schemeClr val="dk1"/>
                </a:solidFill>
              </a:defRPr>
            </a:lvl1pPr>
            <a:lvl2pPr lvl="1" rtl="0">
              <a:lnSpc>
                <a:spcPct val="100000"/>
              </a:lnSpc>
              <a:spcBef>
                <a:spcPts val="0"/>
              </a:spcBef>
              <a:spcAft>
                <a:spcPts val="0"/>
              </a:spcAft>
              <a:buNone/>
              <a:defRPr b="1" sz="1900">
                <a:solidFill>
                  <a:schemeClr val="dk1"/>
                </a:solidFill>
              </a:defRPr>
            </a:lvl2pPr>
            <a:lvl3pPr lvl="2" rtl="0">
              <a:lnSpc>
                <a:spcPct val="100000"/>
              </a:lnSpc>
              <a:spcBef>
                <a:spcPts val="0"/>
              </a:spcBef>
              <a:spcAft>
                <a:spcPts val="0"/>
              </a:spcAft>
              <a:buNone/>
              <a:defRPr b="1" sz="1900">
                <a:solidFill>
                  <a:schemeClr val="dk1"/>
                </a:solidFill>
              </a:defRPr>
            </a:lvl3pPr>
            <a:lvl4pPr lvl="3" rtl="0">
              <a:lnSpc>
                <a:spcPct val="100000"/>
              </a:lnSpc>
              <a:spcBef>
                <a:spcPts val="0"/>
              </a:spcBef>
              <a:spcAft>
                <a:spcPts val="0"/>
              </a:spcAft>
              <a:buNone/>
              <a:defRPr b="1" sz="1900">
                <a:solidFill>
                  <a:schemeClr val="dk1"/>
                </a:solidFill>
              </a:defRPr>
            </a:lvl4pPr>
            <a:lvl5pPr lvl="4" rtl="0">
              <a:lnSpc>
                <a:spcPct val="100000"/>
              </a:lnSpc>
              <a:spcBef>
                <a:spcPts val="0"/>
              </a:spcBef>
              <a:spcAft>
                <a:spcPts val="0"/>
              </a:spcAft>
              <a:buNone/>
              <a:defRPr b="1" sz="1900">
                <a:solidFill>
                  <a:schemeClr val="dk1"/>
                </a:solidFill>
              </a:defRPr>
            </a:lvl5pPr>
            <a:lvl6pPr lvl="5" rtl="0">
              <a:lnSpc>
                <a:spcPct val="100000"/>
              </a:lnSpc>
              <a:spcBef>
                <a:spcPts val="0"/>
              </a:spcBef>
              <a:spcAft>
                <a:spcPts val="0"/>
              </a:spcAft>
              <a:buNone/>
              <a:defRPr b="1" sz="1900">
                <a:solidFill>
                  <a:schemeClr val="dk1"/>
                </a:solidFill>
              </a:defRPr>
            </a:lvl6pPr>
            <a:lvl7pPr lvl="6" rtl="0">
              <a:lnSpc>
                <a:spcPct val="100000"/>
              </a:lnSpc>
              <a:spcBef>
                <a:spcPts val="0"/>
              </a:spcBef>
              <a:spcAft>
                <a:spcPts val="0"/>
              </a:spcAft>
              <a:buNone/>
              <a:defRPr b="1" sz="1900">
                <a:solidFill>
                  <a:schemeClr val="dk1"/>
                </a:solidFill>
              </a:defRPr>
            </a:lvl7pPr>
            <a:lvl8pPr lvl="7" rtl="0">
              <a:lnSpc>
                <a:spcPct val="100000"/>
              </a:lnSpc>
              <a:spcBef>
                <a:spcPts val="0"/>
              </a:spcBef>
              <a:spcAft>
                <a:spcPts val="0"/>
              </a:spcAft>
              <a:buNone/>
              <a:defRPr b="1" sz="1900">
                <a:solidFill>
                  <a:schemeClr val="dk1"/>
                </a:solidFill>
              </a:defRPr>
            </a:lvl8pPr>
            <a:lvl9pPr lvl="8" rtl="0">
              <a:lnSpc>
                <a:spcPct val="100000"/>
              </a:lnSpc>
              <a:spcBef>
                <a:spcPts val="0"/>
              </a:spcBef>
              <a:spcAft>
                <a:spcPts val="0"/>
              </a:spcAft>
              <a:buNone/>
              <a:defRPr b="1" sz="1900">
                <a:solidFill>
                  <a:schemeClr val="dk1"/>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36" name="Shape 136"/>
        <p:cNvGrpSpPr/>
        <p:nvPr/>
      </p:nvGrpSpPr>
      <p:grpSpPr>
        <a:xfrm>
          <a:off x="0" y="0"/>
          <a:ext cx="0" cy="0"/>
          <a:chOff x="0" y="0"/>
          <a:chExt cx="0" cy="0"/>
        </a:xfrm>
      </p:grpSpPr>
      <p:sp>
        <p:nvSpPr>
          <p:cNvPr id="137" name="Google Shape;137;p21"/>
          <p:cNvSpPr/>
          <p:nvPr/>
        </p:nvSpPr>
        <p:spPr>
          <a:xfrm>
            <a:off x="3180600" y="-56625"/>
            <a:ext cx="2782800" cy="5250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1"/>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1"/>
          <p:cNvSpPr txBox="1"/>
          <p:nvPr>
            <p:ph type="title"/>
          </p:nvPr>
        </p:nvSpPr>
        <p:spPr>
          <a:xfrm>
            <a:off x="3180600" y="294790"/>
            <a:ext cx="2782800" cy="1554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0" name="Google Shape;140;p21"/>
          <p:cNvSpPr txBox="1"/>
          <p:nvPr>
            <p:ph idx="1" type="subTitle"/>
          </p:nvPr>
        </p:nvSpPr>
        <p:spPr>
          <a:xfrm>
            <a:off x="945404" y="2847226"/>
            <a:ext cx="1837800" cy="3099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gn="r">
              <a:lnSpc>
                <a:spcPct val="100000"/>
              </a:lnSpc>
              <a:spcBef>
                <a:spcPts val="0"/>
              </a:spcBef>
              <a:spcAft>
                <a:spcPts val="0"/>
              </a:spcAft>
              <a:buNone/>
              <a:defRPr b="1" sz="2200">
                <a:solidFill>
                  <a:schemeClr val="dk1"/>
                </a:solidFill>
                <a:latin typeface="Bebas Neue"/>
                <a:ea typeface="Bebas Neue"/>
                <a:cs typeface="Bebas Neue"/>
                <a:sym typeface="Bebas Neue"/>
              </a:defRPr>
            </a:lvl2pPr>
            <a:lvl3pPr lvl="2" rtl="0" algn="r">
              <a:lnSpc>
                <a:spcPct val="100000"/>
              </a:lnSpc>
              <a:spcBef>
                <a:spcPts val="0"/>
              </a:spcBef>
              <a:spcAft>
                <a:spcPts val="0"/>
              </a:spcAft>
              <a:buNone/>
              <a:defRPr b="1" sz="2200">
                <a:solidFill>
                  <a:schemeClr val="dk1"/>
                </a:solidFill>
                <a:latin typeface="Bebas Neue"/>
                <a:ea typeface="Bebas Neue"/>
                <a:cs typeface="Bebas Neue"/>
                <a:sym typeface="Bebas Neue"/>
              </a:defRPr>
            </a:lvl3pPr>
            <a:lvl4pPr lvl="3" rtl="0" algn="r">
              <a:lnSpc>
                <a:spcPct val="100000"/>
              </a:lnSpc>
              <a:spcBef>
                <a:spcPts val="0"/>
              </a:spcBef>
              <a:spcAft>
                <a:spcPts val="0"/>
              </a:spcAft>
              <a:buNone/>
              <a:defRPr b="1" sz="2200">
                <a:solidFill>
                  <a:schemeClr val="dk1"/>
                </a:solidFill>
                <a:latin typeface="Bebas Neue"/>
                <a:ea typeface="Bebas Neue"/>
                <a:cs typeface="Bebas Neue"/>
                <a:sym typeface="Bebas Neue"/>
              </a:defRPr>
            </a:lvl4pPr>
            <a:lvl5pPr lvl="4" rtl="0" algn="r">
              <a:lnSpc>
                <a:spcPct val="100000"/>
              </a:lnSpc>
              <a:spcBef>
                <a:spcPts val="0"/>
              </a:spcBef>
              <a:spcAft>
                <a:spcPts val="0"/>
              </a:spcAft>
              <a:buNone/>
              <a:defRPr b="1" sz="2200">
                <a:solidFill>
                  <a:schemeClr val="dk1"/>
                </a:solidFill>
                <a:latin typeface="Bebas Neue"/>
                <a:ea typeface="Bebas Neue"/>
                <a:cs typeface="Bebas Neue"/>
                <a:sym typeface="Bebas Neue"/>
              </a:defRPr>
            </a:lvl5pPr>
            <a:lvl6pPr lvl="5" rtl="0" algn="r">
              <a:lnSpc>
                <a:spcPct val="100000"/>
              </a:lnSpc>
              <a:spcBef>
                <a:spcPts val="0"/>
              </a:spcBef>
              <a:spcAft>
                <a:spcPts val="0"/>
              </a:spcAft>
              <a:buNone/>
              <a:defRPr b="1" sz="2200">
                <a:solidFill>
                  <a:schemeClr val="dk1"/>
                </a:solidFill>
                <a:latin typeface="Bebas Neue"/>
                <a:ea typeface="Bebas Neue"/>
                <a:cs typeface="Bebas Neue"/>
                <a:sym typeface="Bebas Neue"/>
              </a:defRPr>
            </a:lvl6pPr>
            <a:lvl7pPr lvl="6" rtl="0" algn="r">
              <a:lnSpc>
                <a:spcPct val="100000"/>
              </a:lnSpc>
              <a:spcBef>
                <a:spcPts val="0"/>
              </a:spcBef>
              <a:spcAft>
                <a:spcPts val="0"/>
              </a:spcAft>
              <a:buNone/>
              <a:defRPr b="1" sz="2200">
                <a:solidFill>
                  <a:schemeClr val="dk1"/>
                </a:solidFill>
                <a:latin typeface="Bebas Neue"/>
                <a:ea typeface="Bebas Neue"/>
                <a:cs typeface="Bebas Neue"/>
                <a:sym typeface="Bebas Neue"/>
              </a:defRPr>
            </a:lvl7pPr>
            <a:lvl8pPr lvl="7" rtl="0" algn="r">
              <a:lnSpc>
                <a:spcPct val="100000"/>
              </a:lnSpc>
              <a:spcBef>
                <a:spcPts val="0"/>
              </a:spcBef>
              <a:spcAft>
                <a:spcPts val="0"/>
              </a:spcAft>
              <a:buNone/>
              <a:defRPr b="1" sz="2200">
                <a:solidFill>
                  <a:schemeClr val="dk1"/>
                </a:solidFill>
                <a:latin typeface="Bebas Neue"/>
                <a:ea typeface="Bebas Neue"/>
                <a:cs typeface="Bebas Neue"/>
                <a:sym typeface="Bebas Neue"/>
              </a:defRPr>
            </a:lvl8pPr>
            <a:lvl9pPr lvl="8" rtl="0" algn="r">
              <a:lnSpc>
                <a:spcPct val="100000"/>
              </a:lnSpc>
              <a:spcBef>
                <a:spcPts val="0"/>
              </a:spcBef>
              <a:spcAft>
                <a:spcPts val="0"/>
              </a:spcAft>
              <a:buNone/>
              <a:defRPr b="1" sz="2200">
                <a:solidFill>
                  <a:schemeClr val="dk1"/>
                </a:solidFill>
                <a:latin typeface="Bebas Neue"/>
                <a:ea typeface="Bebas Neue"/>
                <a:cs typeface="Bebas Neue"/>
                <a:sym typeface="Bebas Neue"/>
              </a:defRPr>
            </a:lvl9pPr>
          </a:lstStyle>
          <a:p/>
        </p:txBody>
      </p:sp>
      <p:sp>
        <p:nvSpPr>
          <p:cNvPr id="141" name="Google Shape;141;p21"/>
          <p:cNvSpPr txBox="1"/>
          <p:nvPr>
            <p:ph idx="2" type="subTitle"/>
          </p:nvPr>
        </p:nvSpPr>
        <p:spPr>
          <a:xfrm>
            <a:off x="698504" y="3158786"/>
            <a:ext cx="2084700" cy="1115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2pPr>
            <a:lvl3pPr lvl="2"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3pPr>
            <a:lvl4pPr lvl="3"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4pPr>
            <a:lvl5pPr lvl="4"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5pPr>
            <a:lvl6pPr lvl="5"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6pPr>
            <a:lvl7pPr lvl="6"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7pPr>
            <a:lvl8pPr lvl="7"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8pPr>
            <a:lvl9pPr lvl="8"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9pPr>
          </a:lstStyle>
          <a:p/>
        </p:txBody>
      </p:sp>
      <p:sp>
        <p:nvSpPr>
          <p:cNvPr id="142" name="Google Shape;142;p21"/>
          <p:cNvSpPr txBox="1"/>
          <p:nvPr>
            <p:ph idx="3" type="subTitle"/>
          </p:nvPr>
        </p:nvSpPr>
        <p:spPr>
          <a:xfrm>
            <a:off x="6315342" y="2847219"/>
            <a:ext cx="19200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nSpc>
                <a:spcPct val="100000"/>
              </a:lnSpc>
              <a:spcBef>
                <a:spcPts val="0"/>
              </a:spcBef>
              <a:spcAft>
                <a:spcPts val="0"/>
              </a:spcAft>
              <a:buNone/>
              <a:defRPr b="1" sz="22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b="1" sz="22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b="1" sz="22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b="1" sz="22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b="1" sz="22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b="1" sz="22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b="1" sz="22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b="1" sz="2200">
                <a:solidFill>
                  <a:schemeClr val="dk1"/>
                </a:solidFill>
                <a:latin typeface="Bebas Neue"/>
                <a:ea typeface="Bebas Neue"/>
                <a:cs typeface="Bebas Neue"/>
                <a:sym typeface="Bebas Neue"/>
              </a:defRPr>
            </a:lvl9pPr>
          </a:lstStyle>
          <a:p/>
        </p:txBody>
      </p:sp>
      <p:sp>
        <p:nvSpPr>
          <p:cNvPr id="143" name="Google Shape;143;p21"/>
          <p:cNvSpPr txBox="1"/>
          <p:nvPr>
            <p:ph idx="4" type="subTitle"/>
          </p:nvPr>
        </p:nvSpPr>
        <p:spPr>
          <a:xfrm>
            <a:off x="6315342" y="3150291"/>
            <a:ext cx="2082300" cy="1113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2pPr>
            <a:lvl3pPr lvl="2"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3pPr>
            <a:lvl4pPr lvl="3"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4pPr>
            <a:lvl5pPr lvl="4"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5pPr>
            <a:lvl6pPr lvl="5"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6pPr>
            <a:lvl7pPr lvl="6"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7pPr>
            <a:lvl8pPr lvl="7"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8pPr>
            <a:lvl9pPr lvl="8"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144" name="Shape 144"/>
        <p:cNvGrpSpPr/>
        <p:nvPr/>
      </p:nvGrpSpPr>
      <p:grpSpPr>
        <a:xfrm>
          <a:off x="0" y="0"/>
          <a:ext cx="0" cy="0"/>
          <a:chOff x="0" y="0"/>
          <a:chExt cx="0" cy="0"/>
        </a:xfrm>
      </p:grpSpPr>
      <p:sp>
        <p:nvSpPr>
          <p:cNvPr id="145" name="Google Shape;145;p22"/>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2"/>
          <p:cNvSpPr txBox="1"/>
          <p:nvPr>
            <p:ph idx="1" type="subTitle"/>
          </p:nvPr>
        </p:nvSpPr>
        <p:spPr>
          <a:xfrm>
            <a:off x="625300" y="1217725"/>
            <a:ext cx="3892200" cy="3390900"/>
          </a:xfrm>
          <a:prstGeom prst="rect">
            <a:avLst/>
          </a:prstGeom>
        </p:spPr>
        <p:txBody>
          <a:bodyPr anchorCtr="0" anchor="ctr" bIns="91425" lIns="91425" spcFirstLastPara="1" rIns="91425" wrap="square" tIns="91425">
            <a:noAutofit/>
          </a:bodyPr>
          <a:lstStyle>
            <a:lvl1pPr lvl="0" marR="50800" rtl="0">
              <a:lnSpc>
                <a:spcPct val="100000"/>
              </a:lnSpc>
              <a:spcBef>
                <a:spcPts val="0"/>
              </a:spcBef>
              <a:spcAft>
                <a:spcPts val="0"/>
              </a:spcAft>
              <a:buNone/>
              <a:defRPr sz="1200"/>
            </a:lvl1pPr>
            <a:lvl2pPr lvl="1" marR="50800" rtl="0">
              <a:lnSpc>
                <a:spcPct val="100000"/>
              </a:lnSpc>
              <a:spcBef>
                <a:spcPts val="0"/>
              </a:spcBef>
              <a:spcAft>
                <a:spcPts val="0"/>
              </a:spcAft>
              <a:buNone/>
              <a:defRPr sz="1200"/>
            </a:lvl2pPr>
            <a:lvl3pPr lvl="2" marR="50800" rtl="0">
              <a:lnSpc>
                <a:spcPct val="100000"/>
              </a:lnSpc>
              <a:spcBef>
                <a:spcPts val="0"/>
              </a:spcBef>
              <a:spcAft>
                <a:spcPts val="0"/>
              </a:spcAft>
              <a:buNone/>
              <a:defRPr sz="1200"/>
            </a:lvl3pPr>
            <a:lvl4pPr lvl="3" marR="50800" rtl="0">
              <a:lnSpc>
                <a:spcPct val="100000"/>
              </a:lnSpc>
              <a:spcBef>
                <a:spcPts val="0"/>
              </a:spcBef>
              <a:spcAft>
                <a:spcPts val="0"/>
              </a:spcAft>
              <a:buNone/>
              <a:defRPr sz="1200"/>
            </a:lvl4pPr>
            <a:lvl5pPr lvl="4" marR="50800" rtl="0">
              <a:lnSpc>
                <a:spcPct val="100000"/>
              </a:lnSpc>
              <a:spcBef>
                <a:spcPts val="0"/>
              </a:spcBef>
              <a:spcAft>
                <a:spcPts val="0"/>
              </a:spcAft>
              <a:buNone/>
              <a:defRPr sz="1200"/>
            </a:lvl5pPr>
            <a:lvl6pPr lvl="5" marR="50800" rtl="0">
              <a:lnSpc>
                <a:spcPct val="100000"/>
              </a:lnSpc>
              <a:spcBef>
                <a:spcPts val="0"/>
              </a:spcBef>
              <a:spcAft>
                <a:spcPts val="0"/>
              </a:spcAft>
              <a:buNone/>
              <a:defRPr sz="1200"/>
            </a:lvl6pPr>
            <a:lvl7pPr lvl="6" marR="50800" rtl="0">
              <a:lnSpc>
                <a:spcPct val="100000"/>
              </a:lnSpc>
              <a:spcBef>
                <a:spcPts val="0"/>
              </a:spcBef>
              <a:spcAft>
                <a:spcPts val="0"/>
              </a:spcAft>
              <a:buNone/>
              <a:defRPr sz="1200"/>
            </a:lvl7pPr>
            <a:lvl8pPr lvl="7" marR="50800" rtl="0">
              <a:lnSpc>
                <a:spcPct val="100000"/>
              </a:lnSpc>
              <a:spcBef>
                <a:spcPts val="0"/>
              </a:spcBef>
              <a:spcAft>
                <a:spcPts val="0"/>
              </a:spcAft>
              <a:buNone/>
              <a:defRPr sz="1200"/>
            </a:lvl8pPr>
            <a:lvl9pPr lvl="8" marR="50800" rtl="0">
              <a:lnSpc>
                <a:spcPct val="100000"/>
              </a:lnSpc>
              <a:spcBef>
                <a:spcPts val="0"/>
              </a:spcBef>
              <a:spcAft>
                <a:spcPts val="0"/>
              </a:spcAft>
              <a:buNone/>
              <a:defRPr sz="1200"/>
            </a:lvl9pPr>
          </a:lstStyle>
          <a:p/>
        </p:txBody>
      </p:sp>
      <p:sp>
        <p:nvSpPr>
          <p:cNvPr id="147" name="Google Shape;147;p22"/>
          <p:cNvSpPr txBox="1"/>
          <p:nvPr>
            <p:ph type="title"/>
          </p:nvPr>
        </p:nvSpPr>
        <p:spPr>
          <a:xfrm>
            <a:off x="625300" y="315813"/>
            <a:ext cx="7704000" cy="707700"/>
          </a:xfrm>
          <a:prstGeom prst="rect">
            <a:avLst/>
          </a:prstGeom>
        </p:spPr>
        <p:txBody>
          <a:bodyPr anchorCtr="0" anchor="t" bIns="91425" lIns="91425" spcFirstLastPara="1" rIns="91425" wrap="square" tIns="91425">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22"/>
          <p:cNvSpPr txBox="1"/>
          <p:nvPr>
            <p:ph idx="2" type="subTitle"/>
          </p:nvPr>
        </p:nvSpPr>
        <p:spPr>
          <a:xfrm>
            <a:off x="4571998" y="1217725"/>
            <a:ext cx="3804300" cy="3390900"/>
          </a:xfrm>
          <a:prstGeom prst="rect">
            <a:avLst/>
          </a:prstGeom>
        </p:spPr>
        <p:txBody>
          <a:bodyPr anchorCtr="0" anchor="ctr" bIns="91425" lIns="91425" spcFirstLastPara="1" rIns="91425" wrap="square" tIns="91425">
            <a:noAutofit/>
          </a:bodyPr>
          <a:lstStyle>
            <a:lvl1pPr lvl="0" marR="50800" rtl="0">
              <a:lnSpc>
                <a:spcPct val="100000"/>
              </a:lnSpc>
              <a:spcBef>
                <a:spcPts val="0"/>
              </a:spcBef>
              <a:spcAft>
                <a:spcPts val="0"/>
              </a:spcAft>
              <a:buNone/>
              <a:defRPr sz="1200"/>
            </a:lvl1pPr>
            <a:lvl2pPr lvl="1" marR="50800" rtl="0">
              <a:lnSpc>
                <a:spcPct val="100000"/>
              </a:lnSpc>
              <a:spcBef>
                <a:spcPts val="0"/>
              </a:spcBef>
              <a:spcAft>
                <a:spcPts val="0"/>
              </a:spcAft>
              <a:buNone/>
              <a:defRPr sz="1200"/>
            </a:lvl2pPr>
            <a:lvl3pPr lvl="2" marR="50800" rtl="0">
              <a:lnSpc>
                <a:spcPct val="100000"/>
              </a:lnSpc>
              <a:spcBef>
                <a:spcPts val="0"/>
              </a:spcBef>
              <a:spcAft>
                <a:spcPts val="0"/>
              </a:spcAft>
              <a:buNone/>
              <a:defRPr sz="1200"/>
            </a:lvl3pPr>
            <a:lvl4pPr lvl="3" marR="50800" rtl="0">
              <a:lnSpc>
                <a:spcPct val="100000"/>
              </a:lnSpc>
              <a:spcBef>
                <a:spcPts val="0"/>
              </a:spcBef>
              <a:spcAft>
                <a:spcPts val="0"/>
              </a:spcAft>
              <a:buNone/>
              <a:defRPr sz="1200"/>
            </a:lvl4pPr>
            <a:lvl5pPr lvl="4" marR="50800" rtl="0">
              <a:lnSpc>
                <a:spcPct val="100000"/>
              </a:lnSpc>
              <a:spcBef>
                <a:spcPts val="0"/>
              </a:spcBef>
              <a:spcAft>
                <a:spcPts val="0"/>
              </a:spcAft>
              <a:buNone/>
              <a:defRPr sz="1200"/>
            </a:lvl5pPr>
            <a:lvl6pPr lvl="5" marR="50800" rtl="0">
              <a:lnSpc>
                <a:spcPct val="100000"/>
              </a:lnSpc>
              <a:spcBef>
                <a:spcPts val="0"/>
              </a:spcBef>
              <a:spcAft>
                <a:spcPts val="0"/>
              </a:spcAft>
              <a:buNone/>
              <a:defRPr sz="1200"/>
            </a:lvl6pPr>
            <a:lvl7pPr lvl="6" marR="50800" rtl="0">
              <a:lnSpc>
                <a:spcPct val="100000"/>
              </a:lnSpc>
              <a:spcBef>
                <a:spcPts val="0"/>
              </a:spcBef>
              <a:spcAft>
                <a:spcPts val="0"/>
              </a:spcAft>
              <a:buNone/>
              <a:defRPr sz="1200"/>
            </a:lvl7pPr>
            <a:lvl8pPr lvl="7" marR="50800" rtl="0">
              <a:lnSpc>
                <a:spcPct val="100000"/>
              </a:lnSpc>
              <a:spcBef>
                <a:spcPts val="0"/>
              </a:spcBef>
              <a:spcAft>
                <a:spcPts val="0"/>
              </a:spcAft>
              <a:buNone/>
              <a:defRPr sz="1200"/>
            </a:lvl8pPr>
            <a:lvl9pPr lvl="8" marR="50800" rtl="0">
              <a:lnSpc>
                <a:spcPct val="100000"/>
              </a:lnSpc>
              <a:spcBef>
                <a:spcPts val="0"/>
              </a:spcBef>
              <a:spcAft>
                <a:spcPts val="0"/>
              </a:spcAft>
              <a:buNone/>
              <a:defRPr sz="12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5">
    <p:spTree>
      <p:nvGrpSpPr>
        <p:cNvPr id="149" name="Shape 149"/>
        <p:cNvGrpSpPr/>
        <p:nvPr/>
      </p:nvGrpSpPr>
      <p:grpSpPr>
        <a:xfrm>
          <a:off x="0" y="0"/>
          <a:ext cx="0" cy="0"/>
          <a:chOff x="0" y="0"/>
          <a:chExt cx="0" cy="0"/>
        </a:xfrm>
      </p:grpSpPr>
      <p:sp>
        <p:nvSpPr>
          <p:cNvPr id="150" name="Google Shape;150;p23"/>
          <p:cNvSpPr txBox="1"/>
          <p:nvPr>
            <p:ph type="title"/>
          </p:nvPr>
        </p:nvSpPr>
        <p:spPr>
          <a:xfrm>
            <a:off x="699000" y="428125"/>
            <a:ext cx="7746000" cy="632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1" name="Google Shape;151;p23"/>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TITLE_ONLY_5_2">
    <p:spTree>
      <p:nvGrpSpPr>
        <p:cNvPr id="152" name="Shape 152"/>
        <p:cNvGrpSpPr/>
        <p:nvPr/>
      </p:nvGrpSpPr>
      <p:grpSpPr>
        <a:xfrm>
          <a:off x="0" y="0"/>
          <a:ext cx="0" cy="0"/>
          <a:chOff x="0" y="0"/>
          <a:chExt cx="0" cy="0"/>
        </a:xfrm>
      </p:grpSpPr>
      <p:sp>
        <p:nvSpPr>
          <p:cNvPr id="153" name="Google Shape;153;p24"/>
          <p:cNvSpPr txBox="1"/>
          <p:nvPr>
            <p:ph type="title"/>
          </p:nvPr>
        </p:nvSpPr>
        <p:spPr>
          <a:xfrm>
            <a:off x="699000" y="428125"/>
            <a:ext cx="7746000" cy="632100"/>
          </a:xfrm>
          <a:prstGeom prst="rect">
            <a:avLst/>
          </a:prstGeom>
        </p:spPr>
        <p:txBody>
          <a:bodyPr anchorCtr="0" anchor="ctr" bIns="91425" lIns="91425" spcFirstLastPara="1" rIns="91425" wrap="square" tIns="91425">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4" name="Google Shape;154;p24"/>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TITLE_ONLY_5_1">
    <p:bg>
      <p:bgPr>
        <a:solidFill>
          <a:schemeClr val="dk1"/>
        </a:solidFill>
      </p:bgPr>
    </p:bg>
    <p:spTree>
      <p:nvGrpSpPr>
        <p:cNvPr id="155" name="Shape 155"/>
        <p:cNvGrpSpPr/>
        <p:nvPr/>
      </p:nvGrpSpPr>
      <p:grpSpPr>
        <a:xfrm>
          <a:off x="0" y="0"/>
          <a:ext cx="0" cy="0"/>
          <a:chOff x="0" y="0"/>
          <a:chExt cx="0" cy="0"/>
        </a:xfrm>
      </p:grpSpPr>
      <p:sp>
        <p:nvSpPr>
          <p:cNvPr id="156" name="Google Shape;156;p25"/>
          <p:cNvSpPr txBox="1"/>
          <p:nvPr>
            <p:ph type="title"/>
          </p:nvPr>
        </p:nvSpPr>
        <p:spPr>
          <a:xfrm>
            <a:off x="699000" y="744746"/>
            <a:ext cx="2115000" cy="632100"/>
          </a:xfrm>
          <a:prstGeom prst="rect">
            <a:avLst/>
          </a:prstGeom>
        </p:spPr>
        <p:txBody>
          <a:bodyPr anchorCtr="0" anchor="ctr" bIns="91425" lIns="91425" spcFirstLastPara="1" rIns="91425" wrap="square" tIns="91425">
            <a:noAutofit/>
          </a:bodyPr>
          <a:lstStyle>
            <a:lvl1pPr lvl="0" rtl="0">
              <a:spcBef>
                <a:spcPts val="0"/>
              </a:spcBef>
              <a:spcAft>
                <a:spcPts val="0"/>
              </a:spcAft>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7" name="Google Shape;157;p25"/>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ONLY_3">
    <p:spTree>
      <p:nvGrpSpPr>
        <p:cNvPr id="158" name="Shape 158"/>
        <p:cNvGrpSpPr/>
        <p:nvPr/>
      </p:nvGrpSpPr>
      <p:grpSpPr>
        <a:xfrm>
          <a:off x="0" y="0"/>
          <a:ext cx="0" cy="0"/>
          <a:chOff x="0" y="0"/>
          <a:chExt cx="0" cy="0"/>
        </a:xfrm>
      </p:grpSpPr>
      <p:sp>
        <p:nvSpPr>
          <p:cNvPr id="159" name="Google Shape;159;p26"/>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6"/>
          <p:cNvSpPr/>
          <p:nvPr/>
        </p:nvSpPr>
        <p:spPr>
          <a:xfrm>
            <a:off x="3167950" y="1501134"/>
            <a:ext cx="5967900" cy="2135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161" name="Google Shape;161;p26"/>
          <p:cNvSpPr txBox="1"/>
          <p:nvPr>
            <p:ph type="title"/>
          </p:nvPr>
        </p:nvSpPr>
        <p:spPr>
          <a:xfrm>
            <a:off x="540600" y="1898400"/>
            <a:ext cx="2169300" cy="1346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2" name="Google Shape;162;p26"/>
          <p:cNvSpPr txBox="1"/>
          <p:nvPr>
            <p:ph idx="1" type="subTitle"/>
          </p:nvPr>
        </p:nvSpPr>
        <p:spPr>
          <a:xfrm>
            <a:off x="4367289" y="2334485"/>
            <a:ext cx="877800" cy="278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gn="ctr">
              <a:lnSpc>
                <a:spcPct val="100000"/>
              </a:lnSpc>
              <a:spcBef>
                <a:spcPts val="0"/>
              </a:spcBef>
              <a:spcAft>
                <a:spcPts val="0"/>
              </a:spcAft>
              <a:buNone/>
              <a:defRPr b="1" sz="2200">
                <a:solidFill>
                  <a:schemeClr val="lt1"/>
                </a:solidFill>
                <a:latin typeface="Bebas Neue"/>
                <a:ea typeface="Bebas Neue"/>
                <a:cs typeface="Bebas Neue"/>
                <a:sym typeface="Bebas Neue"/>
              </a:defRPr>
            </a:lvl2pPr>
            <a:lvl3pPr lvl="2" rtl="0" algn="ctr">
              <a:lnSpc>
                <a:spcPct val="100000"/>
              </a:lnSpc>
              <a:spcBef>
                <a:spcPts val="0"/>
              </a:spcBef>
              <a:spcAft>
                <a:spcPts val="0"/>
              </a:spcAft>
              <a:buNone/>
              <a:defRPr b="1" sz="2200">
                <a:solidFill>
                  <a:schemeClr val="lt1"/>
                </a:solidFill>
                <a:latin typeface="Bebas Neue"/>
                <a:ea typeface="Bebas Neue"/>
                <a:cs typeface="Bebas Neue"/>
                <a:sym typeface="Bebas Neue"/>
              </a:defRPr>
            </a:lvl3pPr>
            <a:lvl4pPr lvl="3" rtl="0" algn="ctr">
              <a:lnSpc>
                <a:spcPct val="100000"/>
              </a:lnSpc>
              <a:spcBef>
                <a:spcPts val="0"/>
              </a:spcBef>
              <a:spcAft>
                <a:spcPts val="0"/>
              </a:spcAft>
              <a:buNone/>
              <a:defRPr b="1" sz="2200">
                <a:solidFill>
                  <a:schemeClr val="lt1"/>
                </a:solidFill>
                <a:latin typeface="Bebas Neue"/>
                <a:ea typeface="Bebas Neue"/>
                <a:cs typeface="Bebas Neue"/>
                <a:sym typeface="Bebas Neue"/>
              </a:defRPr>
            </a:lvl4pPr>
            <a:lvl5pPr lvl="4" rtl="0" algn="ctr">
              <a:lnSpc>
                <a:spcPct val="100000"/>
              </a:lnSpc>
              <a:spcBef>
                <a:spcPts val="0"/>
              </a:spcBef>
              <a:spcAft>
                <a:spcPts val="0"/>
              </a:spcAft>
              <a:buNone/>
              <a:defRPr b="1" sz="2200">
                <a:solidFill>
                  <a:schemeClr val="lt1"/>
                </a:solidFill>
                <a:latin typeface="Bebas Neue"/>
                <a:ea typeface="Bebas Neue"/>
                <a:cs typeface="Bebas Neue"/>
                <a:sym typeface="Bebas Neue"/>
              </a:defRPr>
            </a:lvl5pPr>
            <a:lvl6pPr lvl="5" rtl="0" algn="ctr">
              <a:lnSpc>
                <a:spcPct val="100000"/>
              </a:lnSpc>
              <a:spcBef>
                <a:spcPts val="0"/>
              </a:spcBef>
              <a:spcAft>
                <a:spcPts val="0"/>
              </a:spcAft>
              <a:buNone/>
              <a:defRPr b="1" sz="2200">
                <a:solidFill>
                  <a:schemeClr val="lt1"/>
                </a:solidFill>
                <a:latin typeface="Bebas Neue"/>
                <a:ea typeface="Bebas Neue"/>
                <a:cs typeface="Bebas Neue"/>
                <a:sym typeface="Bebas Neue"/>
              </a:defRPr>
            </a:lvl6pPr>
            <a:lvl7pPr lvl="6" rtl="0" algn="ctr">
              <a:lnSpc>
                <a:spcPct val="100000"/>
              </a:lnSpc>
              <a:spcBef>
                <a:spcPts val="0"/>
              </a:spcBef>
              <a:spcAft>
                <a:spcPts val="0"/>
              </a:spcAft>
              <a:buNone/>
              <a:defRPr b="1" sz="2200">
                <a:solidFill>
                  <a:schemeClr val="lt1"/>
                </a:solidFill>
                <a:latin typeface="Bebas Neue"/>
                <a:ea typeface="Bebas Neue"/>
                <a:cs typeface="Bebas Neue"/>
                <a:sym typeface="Bebas Neue"/>
              </a:defRPr>
            </a:lvl7pPr>
            <a:lvl8pPr lvl="7" rtl="0" algn="ctr">
              <a:lnSpc>
                <a:spcPct val="100000"/>
              </a:lnSpc>
              <a:spcBef>
                <a:spcPts val="0"/>
              </a:spcBef>
              <a:spcAft>
                <a:spcPts val="0"/>
              </a:spcAft>
              <a:buNone/>
              <a:defRPr b="1" sz="2200">
                <a:solidFill>
                  <a:schemeClr val="lt1"/>
                </a:solidFill>
                <a:latin typeface="Bebas Neue"/>
                <a:ea typeface="Bebas Neue"/>
                <a:cs typeface="Bebas Neue"/>
                <a:sym typeface="Bebas Neue"/>
              </a:defRPr>
            </a:lvl8pPr>
            <a:lvl9pPr lvl="8" rtl="0" algn="ctr">
              <a:lnSpc>
                <a:spcPct val="100000"/>
              </a:lnSpc>
              <a:spcBef>
                <a:spcPts val="0"/>
              </a:spcBef>
              <a:spcAft>
                <a:spcPts val="0"/>
              </a:spcAft>
              <a:buNone/>
              <a:defRPr b="1" sz="2200">
                <a:solidFill>
                  <a:schemeClr val="lt1"/>
                </a:solidFill>
                <a:latin typeface="Bebas Neue"/>
                <a:ea typeface="Bebas Neue"/>
                <a:cs typeface="Bebas Neue"/>
                <a:sym typeface="Bebas Neue"/>
              </a:defRPr>
            </a:lvl9pPr>
          </a:lstStyle>
          <a:p/>
        </p:txBody>
      </p:sp>
      <p:sp>
        <p:nvSpPr>
          <p:cNvPr id="163" name="Google Shape;163;p26"/>
          <p:cNvSpPr txBox="1"/>
          <p:nvPr>
            <p:ph idx="2" type="subTitle"/>
          </p:nvPr>
        </p:nvSpPr>
        <p:spPr>
          <a:xfrm>
            <a:off x="3868989" y="2707169"/>
            <a:ext cx="1874400" cy="472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500">
                <a:solidFill>
                  <a:schemeClr val="lt1"/>
                </a:solidFill>
              </a:defRPr>
            </a:lvl1pPr>
            <a:lvl2pPr lvl="1" rtl="0" algn="ctr">
              <a:lnSpc>
                <a:spcPct val="100000"/>
              </a:lnSpc>
              <a:spcBef>
                <a:spcPts val="0"/>
              </a:spcBef>
              <a:spcAft>
                <a:spcPts val="0"/>
              </a:spcAft>
              <a:buNone/>
              <a:defRPr sz="1500">
                <a:solidFill>
                  <a:schemeClr val="lt1"/>
                </a:solidFill>
              </a:defRPr>
            </a:lvl2pPr>
            <a:lvl3pPr lvl="2" rtl="0" algn="ctr">
              <a:lnSpc>
                <a:spcPct val="100000"/>
              </a:lnSpc>
              <a:spcBef>
                <a:spcPts val="0"/>
              </a:spcBef>
              <a:spcAft>
                <a:spcPts val="0"/>
              </a:spcAft>
              <a:buNone/>
              <a:defRPr sz="1500">
                <a:solidFill>
                  <a:schemeClr val="lt1"/>
                </a:solidFill>
              </a:defRPr>
            </a:lvl3pPr>
            <a:lvl4pPr lvl="3" rtl="0" algn="ctr">
              <a:lnSpc>
                <a:spcPct val="100000"/>
              </a:lnSpc>
              <a:spcBef>
                <a:spcPts val="0"/>
              </a:spcBef>
              <a:spcAft>
                <a:spcPts val="0"/>
              </a:spcAft>
              <a:buNone/>
              <a:defRPr sz="1500">
                <a:solidFill>
                  <a:schemeClr val="lt1"/>
                </a:solidFill>
              </a:defRPr>
            </a:lvl4pPr>
            <a:lvl5pPr lvl="4" rtl="0" algn="ctr">
              <a:lnSpc>
                <a:spcPct val="100000"/>
              </a:lnSpc>
              <a:spcBef>
                <a:spcPts val="0"/>
              </a:spcBef>
              <a:spcAft>
                <a:spcPts val="0"/>
              </a:spcAft>
              <a:buNone/>
              <a:defRPr sz="1500">
                <a:solidFill>
                  <a:schemeClr val="lt1"/>
                </a:solidFill>
              </a:defRPr>
            </a:lvl5pPr>
            <a:lvl6pPr lvl="5" rtl="0" algn="ctr">
              <a:lnSpc>
                <a:spcPct val="100000"/>
              </a:lnSpc>
              <a:spcBef>
                <a:spcPts val="0"/>
              </a:spcBef>
              <a:spcAft>
                <a:spcPts val="0"/>
              </a:spcAft>
              <a:buNone/>
              <a:defRPr sz="1500">
                <a:solidFill>
                  <a:schemeClr val="lt1"/>
                </a:solidFill>
              </a:defRPr>
            </a:lvl6pPr>
            <a:lvl7pPr lvl="6" rtl="0" algn="ctr">
              <a:lnSpc>
                <a:spcPct val="100000"/>
              </a:lnSpc>
              <a:spcBef>
                <a:spcPts val="0"/>
              </a:spcBef>
              <a:spcAft>
                <a:spcPts val="0"/>
              </a:spcAft>
              <a:buNone/>
              <a:defRPr sz="1500">
                <a:solidFill>
                  <a:schemeClr val="lt1"/>
                </a:solidFill>
              </a:defRPr>
            </a:lvl7pPr>
            <a:lvl8pPr lvl="7" rtl="0" algn="ctr">
              <a:lnSpc>
                <a:spcPct val="100000"/>
              </a:lnSpc>
              <a:spcBef>
                <a:spcPts val="0"/>
              </a:spcBef>
              <a:spcAft>
                <a:spcPts val="0"/>
              </a:spcAft>
              <a:buNone/>
              <a:defRPr sz="1500">
                <a:solidFill>
                  <a:schemeClr val="lt1"/>
                </a:solidFill>
              </a:defRPr>
            </a:lvl8pPr>
            <a:lvl9pPr lvl="8" rtl="0" algn="ctr">
              <a:lnSpc>
                <a:spcPct val="100000"/>
              </a:lnSpc>
              <a:spcBef>
                <a:spcPts val="0"/>
              </a:spcBef>
              <a:spcAft>
                <a:spcPts val="0"/>
              </a:spcAft>
              <a:buNone/>
              <a:defRPr sz="1500">
                <a:solidFill>
                  <a:schemeClr val="lt1"/>
                </a:solidFill>
              </a:defRPr>
            </a:lvl9pPr>
          </a:lstStyle>
          <a:p/>
        </p:txBody>
      </p:sp>
      <p:sp>
        <p:nvSpPr>
          <p:cNvPr id="164" name="Google Shape;164;p26"/>
          <p:cNvSpPr txBox="1"/>
          <p:nvPr>
            <p:ph idx="3" type="subTitle"/>
          </p:nvPr>
        </p:nvSpPr>
        <p:spPr>
          <a:xfrm>
            <a:off x="6574025" y="2334485"/>
            <a:ext cx="877800" cy="278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gn="ctr">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gn="ctr">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gn="ctr">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gn="ctr">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gn="ctr">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gn="ctr">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gn="ctr">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gn="ctr">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165" name="Google Shape;165;p26"/>
          <p:cNvSpPr txBox="1"/>
          <p:nvPr>
            <p:ph idx="4" type="subTitle"/>
          </p:nvPr>
        </p:nvSpPr>
        <p:spPr>
          <a:xfrm>
            <a:off x="6075725" y="2707169"/>
            <a:ext cx="1874400" cy="472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500">
                <a:solidFill>
                  <a:schemeClr val="lt1"/>
                </a:solidFill>
              </a:defRPr>
            </a:lvl1pPr>
            <a:lvl2pPr lvl="1" rtl="0" algn="ctr">
              <a:lnSpc>
                <a:spcPct val="100000"/>
              </a:lnSpc>
              <a:spcBef>
                <a:spcPts val="0"/>
              </a:spcBef>
              <a:spcAft>
                <a:spcPts val="0"/>
              </a:spcAft>
              <a:buNone/>
              <a:defRPr sz="1500">
                <a:solidFill>
                  <a:schemeClr val="lt1"/>
                </a:solidFill>
              </a:defRPr>
            </a:lvl2pPr>
            <a:lvl3pPr lvl="2" rtl="0" algn="ctr">
              <a:lnSpc>
                <a:spcPct val="100000"/>
              </a:lnSpc>
              <a:spcBef>
                <a:spcPts val="0"/>
              </a:spcBef>
              <a:spcAft>
                <a:spcPts val="0"/>
              </a:spcAft>
              <a:buNone/>
              <a:defRPr sz="1500">
                <a:solidFill>
                  <a:schemeClr val="lt1"/>
                </a:solidFill>
              </a:defRPr>
            </a:lvl3pPr>
            <a:lvl4pPr lvl="3" rtl="0" algn="ctr">
              <a:lnSpc>
                <a:spcPct val="100000"/>
              </a:lnSpc>
              <a:spcBef>
                <a:spcPts val="0"/>
              </a:spcBef>
              <a:spcAft>
                <a:spcPts val="0"/>
              </a:spcAft>
              <a:buNone/>
              <a:defRPr sz="1500">
                <a:solidFill>
                  <a:schemeClr val="lt1"/>
                </a:solidFill>
              </a:defRPr>
            </a:lvl4pPr>
            <a:lvl5pPr lvl="4" rtl="0" algn="ctr">
              <a:lnSpc>
                <a:spcPct val="100000"/>
              </a:lnSpc>
              <a:spcBef>
                <a:spcPts val="0"/>
              </a:spcBef>
              <a:spcAft>
                <a:spcPts val="0"/>
              </a:spcAft>
              <a:buNone/>
              <a:defRPr sz="1500">
                <a:solidFill>
                  <a:schemeClr val="lt1"/>
                </a:solidFill>
              </a:defRPr>
            </a:lvl5pPr>
            <a:lvl6pPr lvl="5" rtl="0" algn="ctr">
              <a:lnSpc>
                <a:spcPct val="100000"/>
              </a:lnSpc>
              <a:spcBef>
                <a:spcPts val="0"/>
              </a:spcBef>
              <a:spcAft>
                <a:spcPts val="0"/>
              </a:spcAft>
              <a:buNone/>
              <a:defRPr sz="1500">
                <a:solidFill>
                  <a:schemeClr val="lt1"/>
                </a:solidFill>
              </a:defRPr>
            </a:lvl6pPr>
            <a:lvl7pPr lvl="6" rtl="0" algn="ctr">
              <a:lnSpc>
                <a:spcPct val="100000"/>
              </a:lnSpc>
              <a:spcBef>
                <a:spcPts val="0"/>
              </a:spcBef>
              <a:spcAft>
                <a:spcPts val="0"/>
              </a:spcAft>
              <a:buNone/>
              <a:defRPr sz="1500">
                <a:solidFill>
                  <a:schemeClr val="lt1"/>
                </a:solidFill>
              </a:defRPr>
            </a:lvl7pPr>
            <a:lvl8pPr lvl="7" rtl="0" algn="ctr">
              <a:lnSpc>
                <a:spcPct val="100000"/>
              </a:lnSpc>
              <a:spcBef>
                <a:spcPts val="0"/>
              </a:spcBef>
              <a:spcAft>
                <a:spcPts val="0"/>
              </a:spcAft>
              <a:buNone/>
              <a:defRPr sz="1500">
                <a:solidFill>
                  <a:schemeClr val="lt1"/>
                </a:solidFill>
              </a:defRPr>
            </a:lvl8pPr>
            <a:lvl9pPr lvl="8" rtl="0" algn="ctr">
              <a:lnSpc>
                <a:spcPct val="100000"/>
              </a:lnSpc>
              <a:spcBef>
                <a:spcPts val="0"/>
              </a:spcBef>
              <a:spcAft>
                <a:spcPts val="0"/>
              </a:spcAft>
              <a:buNone/>
              <a:defRPr sz="1500">
                <a:solidFill>
                  <a:schemeClr val="lt1"/>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TITLE_ONLY_3_2">
    <p:bg>
      <p:bgPr>
        <a:solidFill>
          <a:schemeClr val="dk1"/>
        </a:solidFill>
      </p:bgPr>
    </p:bg>
    <p:spTree>
      <p:nvGrpSpPr>
        <p:cNvPr id="166" name="Shape 166"/>
        <p:cNvGrpSpPr/>
        <p:nvPr/>
      </p:nvGrpSpPr>
      <p:grpSpPr>
        <a:xfrm>
          <a:off x="0" y="0"/>
          <a:ext cx="0" cy="0"/>
          <a:chOff x="0" y="0"/>
          <a:chExt cx="0" cy="0"/>
        </a:xfrm>
      </p:grpSpPr>
      <p:sp>
        <p:nvSpPr>
          <p:cNvPr id="167" name="Google Shape;167;p27"/>
          <p:cNvSpPr/>
          <p:nvPr/>
        </p:nvSpPr>
        <p:spPr>
          <a:xfrm rot="5400000">
            <a:off x="2171625" y="1555375"/>
            <a:ext cx="5160600" cy="2039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8" name="Google Shape;168;p27"/>
          <p:cNvGrpSpPr/>
          <p:nvPr/>
        </p:nvGrpSpPr>
        <p:grpSpPr>
          <a:xfrm flipH="1">
            <a:off x="3732313" y="101275"/>
            <a:ext cx="5282613" cy="4935100"/>
            <a:chOff x="101561" y="101275"/>
            <a:chExt cx="4473000" cy="4935100"/>
          </a:xfrm>
        </p:grpSpPr>
        <p:cxnSp>
          <p:nvCxnSpPr>
            <p:cNvPr id="169" name="Google Shape;169;p27"/>
            <p:cNvCxnSpPr/>
            <p:nvPr/>
          </p:nvCxnSpPr>
          <p:spPr>
            <a:xfrm rot="10800000">
              <a:off x="103276" y="3441000"/>
              <a:ext cx="0" cy="1587600"/>
            </a:xfrm>
            <a:prstGeom prst="straightConnector1">
              <a:avLst/>
            </a:prstGeom>
            <a:noFill/>
            <a:ln cap="flat" cmpd="sng" w="19050">
              <a:solidFill>
                <a:schemeClr val="dk1"/>
              </a:solidFill>
              <a:prstDash val="solid"/>
              <a:round/>
              <a:headEnd len="med" w="med" type="none"/>
              <a:tailEnd len="med" w="med" type="none"/>
            </a:ln>
          </p:spPr>
        </p:cxnSp>
        <p:cxnSp>
          <p:nvCxnSpPr>
            <p:cNvPr id="170" name="Google Shape;170;p27"/>
            <p:cNvCxnSpPr/>
            <p:nvPr/>
          </p:nvCxnSpPr>
          <p:spPr>
            <a:xfrm rot="10800000">
              <a:off x="101561" y="5036375"/>
              <a:ext cx="4473000" cy="0"/>
            </a:xfrm>
            <a:prstGeom prst="straightConnector1">
              <a:avLst/>
            </a:prstGeom>
            <a:noFill/>
            <a:ln cap="flat" cmpd="sng" w="19050">
              <a:solidFill>
                <a:schemeClr val="dk1"/>
              </a:solidFill>
              <a:prstDash val="solid"/>
              <a:round/>
              <a:headEnd len="med" w="med" type="none"/>
              <a:tailEnd len="med" w="med" type="none"/>
            </a:ln>
          </p:spPr>
        </p:cxnSp>
        <p:cxnSp>
          <p:nvCxnSpPr>
            <p:cNvPr id="171" name="Google Shape;171;p27"/>
            <p:cNvCxnSpPr/>
            <p:nvPr/>
          </p:nvCxnSpPr>
          <p:spPr>
            <a:xfrm rot="10800000">
              <a:off x="101561" y="101275"/>
              <a:ext cx="4473000" cy="0"/>
            </a:xfrm>
            <a:prstGeom prst="straightConnector1">
              <a:avLst/>
            </a:prstGeom>
            <a:noFill/>
            <a:ln cap="flat" cmpd="sng" w="19050">
              <a:solidFill>
                <a:schemeClr val="dk1"/>
              </a:solidFill>
              <a:prstDash val="solid"/>
              <a:round/>
              <a:headEnd len="med" w="med" type="none"/>
              <a:tailEnd len="med" w="med" type="none"/>
            </a:ln>
          </p:spPr>
        </p:cxnSp>
        <p:cxnSp>
          <p:nvCxnSpPr>
            <p:cNvPr id="172" name="Google Shape;172;p27"/>
            <p:cNvCxnSpPr/>
            <p:nvPr/>
          </p:nvCxnSpPr>
          <p:spPr>
            <a:xfrm rot="10800000">
              <a:off x="103284" y="115475"/>
              <a:ext cx="0" cy="1747800"/>
            </a:xfrm>
            <a:prstGeom prst="straightConnector1">
              <a:avLst/>
            </a:prstGeom>
            <a:noFill/>
            <a:ln cap="flat" cmpd="sng" w="19050">
              <a:solidFill>
                <a:schemeClr val="dk1"/>
              </a:solidFill>
              <a:prstDash val="solid"/>
              <a:round/>
              <a:headEnd len="med" w="med" type="none"/>
              <a:tailEnd len="med" w="med" type="none"/>
            </a:ln>
          </p:spPr>
        </p:cxnSp>
      </p:grpSp>
      <p:sp>
        <p:nvSpPr>
          <p:cNvPr id="173" name="Google Shape;173;p27"/>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7"/>
          <p:cNvSpPr txBox="1"/>
          <p:nvPr>
            <p:ph type="title"/>
          </p:nvPr>
        </p:nvSpPr>
        <p:spPr>
          <a:xfrm>
            <a:off x="713225" y="539500"/>
            <a:ext cx="2169300" cy="1346700"/>
          </a:xfrm>
          <a:prstGeom prst="rect">
            <a:avLst/>
          </a:prstGeom>
        </p:spPr>
        <p:txBody>
          <a:bodyPr anchorCtr="0" anchor="ctr" bIns="91425" lIns="91425" spcFirstLastPara="1" rIns="91425" wrap="square" tIns="91425">
            <a:noAutofit/>
          </a:bodyPr>
          <a:lstStyle>
            <a:lvl1pPr lvl="0" rtl="0">
              <a:spcBef>
                <a:spcPts val="0"/>
              </a:spcBef>
              <a:spcAft>
                <a:spcPts val="0"/>
              </a:spcAft>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5" name="Google Shape;175;p27"/>
          <p:cNvSpPr txBox="1"/>
          <p:nvPr>
            <p:ph idx="1" type="subTitle"/>
          </p:nvPr>
        </p:nvSpPr>
        <p:spPr>
          <a:xfrm>
            <a:off x="3814725" y="539500"/>
            <a:ext cx="1874400" cy="278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nSpc>
                <a:spcPct val="100000"/>
              </a:lnSpc>
              <a:spcBef>
                <a:spcPts val="0"/>
              </a:spcBef>
              <a:spcAft>
                <a:spcPts val="0"/>
              </a:spcAft>
              <a:buNone/>
              <a:defRPr b="1" sz="22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b="1" sz="22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b="1" sz="22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b="1" sz="22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b="1" sz="22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b="1" sz="22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b="1" sz="22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b="1" sz="2200">
                <a:solidFill>
                  <a:schemeClr val="dk1"/>
                </a:solidFill>
                <a:latin typeface="Bebas Neue"/>
                <a:ea typeface="Bebas Neue"/>
                <a:cs typeface="Bebas Neue"/>
                <a:sym typeface="Bebas Neue"/>
              </a:defRPr>
            </a:lvl9pPr>
          </a:lstStyle>
          <a:p/>
        </p:txBody>
      </p:sp>
      <p:sp>
        <p:nvSpPr>
          <p:cNvPr id="176" name="Google Shape;176;p27"/>
          <p:cNvSpPr txBox="1"/>
          <p:nvPr>
            <p:ph idx="2" type="subTitle"/>
          </p:nvPr>
        </p:nvSpPr>
        <p:spPr>
          <a:xfrm>
            <a:off x="3814725" y="912194"/>
            <a:ext cx="1874400" cy="472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2pPr>
            <a:lvl3pPr lvl="2"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3pPr>
            <a:lvl4pPr lvl="3"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4pPr>
            <a:lvl5pPr lvl="4"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5pPr>
            <a:lvl6pPr lvl="5"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6pPr>
            <a:lvl7pPr lvl="6"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7pPr>
            <a:lvl8pPr lvl="7"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8pPr>
            <a:lvl9pPr lvl="8"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9pPr>
          </a:lstStyle>
          <a:p/>
        </p:txBody>
      </p:sp>
      <p:sp>
        <p:nvSpPr>
          <p:cNvPr id="177" name="Google Shape;177;p27"/>
          <p:cNvSpPr txBox="1"/>
          <p:nvPr>
            <p:ph idx="3" type="subTitle"/>
          </p:nvPr>
        </p:nvSpPr>
        <p:spPr>
          <a:xfrm>
            <a:off x="3814725" y="2039536"/>
            <a:ext cx="1874400" cy="278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p:txBody>
      </p:sp>
      <p:sp>
        <p:nvSpPr>
          <p:cNvPr id="178" name="Google Shape;178;p27"/>
          <p:cNvSpPr txBox="1"/>
          <p:nvPr>
            <p:ph idx="4" type="subTitle"/>
          </p:nvPr>
        </p:nvSpPr>
        <p:spPr>
          <a:xfrm>
            <a:off x="3814725" y="2412230"/>
            <a:ext cx="1874400" cy="472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2pPr>
            <a:lvl3pPr lvl="2"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3pPr>
            <a:lvl4pPr lvl="3"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4pPr>
            <a:lvl5pPr lvl="4"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5pPr>
            <a:lvl6pPr lvl="5"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6pPr>
            <a:lvl7pPr lvl="6"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7pPr>
            <a:lvl8pPr lvl="7"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8pPr>
            <a:lvl9pPr lvl="8"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9pPr>
          </a:lstStyle>
          <a:p/>
        </p:txBody>
      </p:sp>
      <p:sp>
        <p:nvSpPr>
          <p:cNvPr id="179" name="Google Shape;179;p27"/>
          <p:cNvSpPr txBox="1"/>
          <p:nvPr>
            <p:ph idx="5" type="subTitle"/>
          </p:nvPr>
        </p:nvSpPr>
        <p:spPr>
          <a:xfrm>
            <a:off x="3814725" y="3539400"/>
            <a:ext cx="1874400" cy="278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p:txBody>
      </p:sp>
      <p:sp>
        <p:nvSpPr>
          <p:cNvPr id="180" name="Google Shape;180;p27"/>
          <p:cNvSpPr txBox="1"/>
          <p:nvPr>
            <p:ph idx="6" type="subTitle"/>
          </p:nvPr>
        </p:nvSpPr>
        <p:spPr>
          <a:xfrm>
            <a:off x="3814725" y="3912094"/>
            <a:ext cx="1874400" cy="472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2pPr>
            <a:lvl3pPr lvl="2"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3pPr>
            <a:lvl4pPr lvl="3"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4pPr>
            <a:lvl5pPr lvl="4"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5pPr>
            <a:lvl6pPr lvl="5"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6pPr>
            <a:lvl7pPr lvl="6"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7pPr>
            <a:lvl8pPr lvl="7"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8pPr>
            <a:lvl9pPr lvl="8"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4">
  <p:cSld name="TITLE_ONLY_3_1">
    <p:spTree>
      <p:nvGrpSpPr>
        <p:cNvPr id="181" name="Shape 181"/>
        <p:cNvGrpSpPr/>
        <p:nvPr/>
      </p:nvGrpSpPr>
      <p:grpSpPr>
        <a:xfrm>
          <a:off x="0" y="0"/>
          <a:ext cx="0" cy="0"/>
          <a:chOff x="0" y="0"/>
          <a:chExt cx="0" cy="0"/>
        </a:xfrm>
      </p:grpSpPr>
      <p:sp>
        <p:nvSpPr>
          <p:cNvPr id="182" name="Google Shape;182;p28"/>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8"/>
          <p:cNvSpPr/>
          <p:nvPr/>
        </p:nvSpPr>
        <p:spPr>
          <a:xfrm>
            <a:off x="-25974" y="1501134"/>
            <a:ext cx="5967900" cy="2135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184" name="Google Shape;184;p28"/>
          <p:cNvSpPr txBox="1"/>
          <p:nvPr>
            <p:ph type="title"/>
          </p:nvPr>
        </p:nvSpPr>
        <p:spPr>
          <a:xfrm>
            <a:off x="6391941" y="1898400"/>
            <a:ext cx="2169300" cy="1346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5" name="Google Shape;185;p28"/>
          <p:cNvSpPr txBox="1"/>
          <p:nvPr>
            <p:ph idx="1" type="subTitle"/>
          </p:nvPr>
        </p:nvSpPr>
        <p:spPr>
          <a:xfrm>
            <a:off x="1433564" y="2334485"/>
            <a:ext cx="877800" cy="278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gn="ctr">
              <a:lnSpc>
                <a:spcPct val="100000"/>
              </a:lnSpc>
              <a:spcBef>
                <a:spcPts val="0"/>
              </a:spcBef>
              <a:spcAft>
                <a:spcPts val="0"/>
              </a:spcAft>
              <a:buNone/>
              <a:defRPr b="1" sz="2200">
                <a:solidFill>
                  <a:schemeClr val="lt1"/>
                </a:solidFill>
                <a:latin typeface="Bebas Neue"/>
                <a:ea typeface="Bebas Neue"/>
                <a:cs typeface="Bebas Neue"/>
                <a:sym typeface="Bebas Neue"/>
              </a:defRPr>
            </a:lvl2pPr>
            <a:lvl3pPr lvl="2" rtl="0" algn="ctr">
              <a:lnSpc>
                <a:spcPct val="100000"/>
              </a:lnSpc>
              <a:spcBef>
                <a:spcPts val="0"/>
              </a:spcBef>
              <a:spcAft>
                <a:spcPts val="0"/>
              </a:spcAft>
              <a:buNone/>
              <a:defRPr b="1" sz="2200">
                <a:solidFill>
                  <a:schemeClr val="lt1"/>
                </a:solidFill>
                <a:latin typeface="Bebas Neue"/>
                <a:ea typeface="Bebas Neue"/>
                <a:cs typeface="Bebas Neue"/>
                <a:sym typeface="Bebas Neue"/>
              </a:defRPr>
            </a:lvl3pPr>
            <a:lvl4pPr lvl="3" rtl="0" algn="ctr">
              <a:lnSpc>
                <a:spcPct val="100000"/>
              </a:lnSpc>
              <a:spcBef>
                <a:spcPts val="0"/>
              </a:spcBef>
              <a:spcAft>
                <a:spcPts val="0"/>
              </a:spcAft>
              <a:buNone/>
              <a:defRPr b="1" sz="2200">
                <a:solidFill>
                  <a:schemeClr val="lt1"/>
                </a:solidFill>
                <a:latin typeface="Bebas Neue"/>
                <a:ea typeface="Bebas Neue"/>
                <a:cs typeface="Bebas Neue"/>
                <a:sym typeface="Bebas Neue"/>
              </a:defRPr>
            </a:lvl4pPr>
            <a:lvl5pPr lvl="4" rtl="0" algn="ctr">
              <a:lnSpc>
                <a:spcPct val="100000"/>
              </a:lnSpc>
              <a:spcBef>
                <a:spcPts val="0"/>
              </a:spcBef>
              <a:spcAft>
                <a:spcPts val="0"/>
              </a:spcAft>
              <a:buNone/>
              <a:defRPr b="1" sz="2200">
                <a:solidFill>
                  <a:schemeClr val="lt1"/>
                </a:solidFill>
                <a:latin typeface="Bebas Neue"/>
                <a:ea typeface="Bebas Neue"/>
                <a:cs typeface="Bebas Neue"/>
                <a:sym typeface="Bebas Neue"/>
              </a:defRPr>
            </a:lvl5pPr>
            <a:lvl6pPr lvl="5" rtl="0" algn="ctr">
              <a:lnSpc>
                <a:spcPct val="100000"/>
              </a:lnSpc>
              <a:spcBef>
                <a:spcPts val="0"/>
              </a:spcBef>
              <a:spcAft>
                <a:spcPts val="0"/>
              </a:spcAft>
              <a:buNone/>
              <a:defRPr b="1" sz="2200">
                <a:solidFill>
                  <a:schemeClr val="lt1"/>
                </a:solidFill>
                <a:latin typeface="Bebas Neue"/>
                <a:ea typeface="Bebas Neue"/>
                <a:cs typeface="Bebas Neue"/>
                <a:sym typeface="Bebas Neue"/>
              </a:defRPr>
            </a:lvl6pPr>
            <a:lvl7pPr lvl="6" rtl="0" algn="ctr">
              <a:lnSpc>
                <a:spcPct val="100000"/>
              </a:lnSpc>
              <a:spcBef>
                <a:spcPts val="0"/>
              </a:spcBef>
              <a:spcAft>
                <a:spcPts val="0"/>
              </a:spcAft>
              <a:buNone/>
              <a:defRPr b="1" sz="2200">
                <a:solidFill>
                  <a:schemeClr val="lt1"/>
                </a:solidFill>
                <a:latin typeface="Bebas Neue"/>
                <a:ea typeface="Bebas Neue"/>
                <a:cs typeface="Bebas Neue"/>
                <a:sym typeface="Bebas Neue"/>
              </a:defRPr>
            </a:lvl7pPr>
            <a:lvl8pPr lvl="7" rtl="0" algn="ctr">
              <a:lnSpc>
                <a:spcPct val="100000"/>
              </a:lnSpc>
              <a:spcBef>
                <a:spcPts val="0"/>
              </a:spcBef>
              <a:spcAft>
                <a:spcPts val="0"/>
              </a:spcAft>
              <a:buNone/>
              <a:defRPr b="1" sz="2200">
                <a:solidFill>
                  <a:schemeClr val="lt1"/>
                </a:solidFill>
                <a:latin typeface="Bebas Neue"/>
                <a:ea typeface="Bebas Neue"/>
                <a:cs typeface="Bebas Neue"/>
                <a:sym typeface="Bebas Neue"/>
              </a:defRPr>
            </a:lvl8pPr>
            <a:lvl9pPr lvl="8" rtl="0" algn="ctr">
              <a:lnSpc>
                <a:spcPct val="100000"/>
              </a:lnSpc>
              <a:spcBef>
                <a:spcPts val="0"/>
              </a:spcBef>
              <a:spcAft>
                <a:spcPts val="0"/>
              </a:spcAft>
              <a:buNone/>
              <a:defRPr b="1" sz="2200">
                <a:solidFill>
                  <a:schemeClr val="lt1"/>
                </a:solidFill>
                <a:latin typeface="Bebas Neue"/>
                <a:ea typeface="Bebas Neue"/>
                <a:cs typeface="Bebas Neue"/>
                <a:sym typeface="Bebas Neue"/>
              </a:defRPr>
            </a:lvl9pPr>
          </a:lstStyle>
          <a:p/>
        </p:txBody>
      </p:sp>
      <p:sp>
        <p:nvSpPr>
          <p:cNvPr id="186" name="Google Shape;186;p28"/>
          <p:cNvSpPr txBox="1"/>
          <p:nvPr>
            <p:ph idx="2" type="subTitle"/>
          </p:nvPr>
        </p:nvSpPr>
        <p:spPr>
          <a:xfrm>
            <a:off x="935264" y="2705684"/>
            <a:ext cx="1874400" cy="472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500">
                <a:solidFill>
                  <a:schemeClr val="lt1"/>
                </a:solidFill>
              </a:defRPr>
            </a:lvl1pPr>
            <a:lvl2pPr lvl="1" rtl="0" algn="ctr">
              <a:lnSpc>
                <a:spcPct val="100000"/>
              </a:lnSpc>
              <a:spcBef>
                <a:spcPts val="0"/>
              </a:spcBef>
              <a:spcAft>
                <a:spcPts val="0"/>
              </a:spcAft>
              <a:buNone/>
              <a:defRPr sz="1500">
                <a:solidFill>
                  <a:schemeClr val="lt1"/>
                </a:solidFill>
              </a:defRPr>
            </a:lvl2pPr>
            <a:lvl3pPr lvl="2" rtl="0" algn="ctr">
              <a:lnSpc>
                <a:spcPct val="100000"/>
              </a:lnSpc>
              <a:spcBef>
                <a:spcPts val="0"/>
              </a:spcBef>
              <a:spcAft>
                <a:spcPts val="0"/>
              </a:spcAft>
              <a:buNone/>
              <a:defRPr sz="1500">
                <a:solidFill>
                  <a:schemeClr val="lt1"/>
                </a:solidFill>
              </a:defRPr>
            </a:lvl3pPr>
            <a:lvl4pPr lvl="3" rtl="0" algn="ctr">
              <a:lnSpc>
                <a:spcPct val="100000"/>
              </a:lnSpc>
              <a:spcBef>
                <a:spcPts val="0"/>
              </a:spcBef>
              <a:spcAft>
                <a:spcPts val="0"/>
              </a:spcAft>
              <a:buNone/>
              <a:defRPr sz="1500">
                <a:solidFill>
                  <a:schemeClr val="lt1"/>
                </a:solidFill>
              </a:defRPr>
            </a:lvl4pPr>
            <a:lvl5pPr lvl="4" rtl="0" algn="ctr">
              <a:lnSpc>
                <a:spcPct val="100000"/>
              </a:lnSpc>
              <a:spcBef>
                <a:spcPts val="0"/>
              </a:spcBef>
              <a:spcAft>
                <a:spcPts val="0"/>
              </a:spcAft>
              <a:buNone/>
              <a:defRPr sz="1500">
                <a:solidFill>
                  <a:schemeClr val="lt1"/>
                </a:solidFill>
              </a:defRPr>
            </a:lvl5pPr>
            <a:lvl6pPr lvl="5" rtl="0" algn="ctr">
              <a:lnSpc>
                <a:spcPct val="100000"/>
              </a:lnSpc>
              <a:spcBef>
                <a:spcPts val="0"/>
              </a:spcBef>
              <a:spcAft>
                <a:spcPts val="0"/>
              </a:spcAft>
              <a:buNone/>
              <a:defRPr sz="1500">
                <a:solidFill>
                  <a:schemeClr val="lt1"/>
                </a:solidFill>
              </a:defRPr>
            </a:lvl6pPr>
            <a:lvl7pPr lvl="6" rtl="0" algn="ctr">
              <a:lnSpc>
                <a:spcPct val="100000"/>
              </a:lnSpc>
              <a:spcBef>
                <a:spcPts val="0"/>
              </a:spcBef>
              <a:spcAft>
                <a:spcPts val="0"/>
              </a:spcAft>
              <a:buNone/>
              <a:defRPr sz="1500">
                <a:solidFill>
                  <a:schemeClr val="lt1"/>
                </a:solidFill>
              </a:defRPr>
            </a:lvl7pPr>
            <a:lvl8pPr lvl="7" rtl="0" algn="ctr">
              <a:lnSpc>
                <a:spcPct val="100000"/>
              </a:lnSpc>
              <a:spcBef>
                <a:spcPts val="0"/>
              </a:spcBef>
              <a:spcAft>
                <a:spcPts val="0"/>
              </a:spcAft>
              <a:buNone/>
              <a:defRPr sz="1500">
                <a:solidFill>
                  <a:schemeClr val="lt1"/>
                </a:solidFill>
              </a:defRPr>
            </a:lvl8pPr>
            <a:lvl9pPr lvl="8" rtl="0" algn="ctr">
              <a:lnSpc>
                <a:spcPct val="100000"/>
              </a:lnSpc>
              <a:spcBef>
                <a:spcPts val="0"/>
              </a:spcBef>
              <a:spcAft>
                <a:spcPts val="0"/>
              </a:spcAft>
              <a:buNone/>
              <a:defRPr sz="1500">
                <a:solidFill>
                  <a:schemeClr val="lt1"/>
                </a:solidFill>
              </a:defRPr>
            </a:lvl9pPr>
          </a:lstStyle>
          <a:p/>
        </p:txBody>
      </p:sp>
      <p:sp>
        <p:nvSpPr>
          <p:cNvPr id="187" name="Google Shape;187;p28"/>
          <p:cNvSpPr txBox="1"/>
          <p:nvPr>
            <p:ph idx="3" type="subTitle"/>
          </p:nvPr>
        </p:nvSpPr>
        <p:spPr>
          <a:xfrm>
            <a:off x="3892018" y="2327453"/>
            <a:ext cx="877800" cy="278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gn="ctr">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gn="ctr">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gn="ctr">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gn="ctr">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gn="ctr">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gn="ctr">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gn="ctr">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gn="ctr">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188" name="Google Shape;188;p28"/>
          <p:cNvSpPr txBox="1"/>
          <p:nvPr>
            <p:ph idx="4" type="subTitle"/>
          </p:nvPr>
        </p:nvSpPr>
        <p:spPr>
          <a:xfrm>
            <a:off x="3393718" y="2705684"/>
            <a:ext cx="1874400" cy="472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500">
                <a:solidFill>
                  <a:schemeClr val="lt1"/>
                </a:solidFill>
              </a:defRPr>
            </a:lvl1pPr>
            <a:lvl2pPr lvl="1" rtl="0" algn="ctr">
              <a:lnSpc>
                <a:spcPct val="100000"/>
              </a:lnSpc>
              <a:spcBef>
                <a:spcPts val="0"/>
              </a:spcBef>
              <a:spcAft>
                <a:spcPts val="0"/>
              </a:spcAft>
              <a:buNone/>
              <a:defRPr sz="1500">
                <a:solidFill>
                  <a:schemeClr val="lt1"/>
                </a:solidFill>
              </a:defRPr>
            </a:lvl2pPr>
            <a:lvl3pPr lvl="2" rtl="0" algn="ctr">
              <a:lnSpc>
                <a:spcPct val="100000"/>
              </a:lnSpc>
              <a:spcBef>
                <a:spcPts val="0"/>
              </a:spcBef>
              <a:spcAft>
                <a:spcPts val="0"/>
              </a:spcAft>
              <a:buNone/>
              <a:defRPr sz="1500">
                <a:solidFill>
                  <a:schemeClr val="lt1"/>
                </a:solidFill>
              </a:defRPr>
            </a:lvl3pPr>
            <a:lvl4pPr lvl="3" rtl="0" algn="ctr">
              <a:lnSpc>
                <a:spcPct val="100000"/>
              </a:lnSpc>
              <a:spcBef>
                <a:spcPts val="0"/>
              </a:spcBef>
              <a:spcAft>
                <a:spcPts val="0"/>
              </a:spcAft>
              <a:buNone/>
              <a:defRPr sz="1500">
                <a:solidFill>
                  <a:schemeClr val="lt1"/>
                </a:solidFill>
              </a:defRPr>
            </a:lvl4pPr>
            <a:lvl5pPr lvl="4" rtl="0" algn="ctr">
              <a:lnSpc>
                <a:spcPct val="100000"/>
              </a:lnSpc>
              <a:spcBef>
                <a:spcPts val="0"/>
              </a:spcBef>
              <a:spcAft>
                <a:spcPts val="0"/>
              </a:spcAft>
              <a:buNone/>
              <a:defRPr sz="1500">
                <a:solidFill>
                  <a:schemeClr val="lt1"/>
                </a:solidFill>
              </a:defRPr>
            </a:lvl5pPr>
            <a:lvl6pPr lvl="5" rtl="0" algn="ctr">
              <a:lnSpc>
                <a:spcPct val="100000"/>
              </a:lnSpc>
              <a:spcBef>
                <a:spcPts val="0"/>
              </a:spcBef>
              <a:spcAft>
                <a:spcPts val="0"/>
              </a:spcAft>
              <a:buNone/>
              <a:defRPr sz="1500">
                <a:solidFill>
                  <a:schemeClr val="lt1"/>
                </a:solidFill>
              </a:defRPr>
            </a:lvl6pPr>
            <a:lvl7pPr lvl="6" rtl="0" algn="ctr">
              <a:lnSpc>
                <a:spcPct val="100000"/>
              </a:lnSpc>
              <a:spcBef>
                <a:spcPts val="0"/>
              </a:spcBef>
              <a:spcAft>
                <a:spcPts val="0"/>
              </a:spcAft>
              <a:buNone/>
              <a:defRPr sz="1500">
                <a:solidFill>
                  <a:schemeClr val="lt1"/>
                </a:solidFill>
              </a:defRPr>
            </a:lvl7pPr>
            <a:lvl8pPr lvl="7" rtl="0" algn="ctr">
              <a:lnSpc>
                <a:spcPct val="100000"/>
              </a:lnSpc>
              <a:spcBef>
                <a:spcPts val="0"/>
              </a:spcBef>
              <a:spcAft>
                <a:spcPts val="0"/>
              </a:spcAft>
              <a:buNone/>
              <a:defRPr sz="1500">
                <a:solidFill>
                  <a:schemeClr val="lt1"/>
                </a:solidFill>
              </a:defRPr>
            </a:lvl8pPr>
            <a:lvl9pPr lvl="8" rtl="0" algn="ctr">
              <a:lnSpc>
                <a:spcPct val="100000"/>
              </a:lnSpc>
              <a:spcBef>
                <a:spcPts val="0"/>
              </a:spcBef>
              <a:spcAft>
                <a:spcPts val="0"/>
              </a:spcAft>
              <a:buNone/>
              <a:defRPr sz="1500">
                <a:solidFill>
                  <a:schemeClr val="lt1"/>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5">
  <p:cSld name="TITLE_ONLY_3_1_1">
    <p:bg>
      <p:bgPr>
        <a:solidFill>
          <a:schemeClr val="dk1"/>
        </a:solidFill>
      </p:bgPr>
    </p:bg>
    <p:spTree>
      <p:nvGrpSpPr>
        <p:cNvPr id="189" name="Shape 189"/>
        <p:cNvGrpSpPr/>
        <p:nvPr/>
      </p:nvGrpSpPr>
      <p:grpSpPr>
        <a:xfrm>
          <a:off x="0" y="0"/>
          <a:ext cx="0" cy="0"/>
          <a:chOff x="0" y="0"/>
          <a:chExt cx="0" cy="0"/>
        </a:xfrm>
      </p:grpSpPr>
      <p:sp>
        <p:nvSpPr>
          <p:cNvPr id="190" name="Google Shape;190;p29"/>
          <p:cNvSpPr/>
          <p:nvPr/>
        </p:nvSpPr>
        <p:spPr>
          <a:xfrm>
            <a:off x="101550" y="109375"/>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9"/>
          <p:cNvSpPr/>
          <p:nvPr/>
        </p:nvSpPr>
        <p:spPr>
          <a:xfrm rot="5400000">
            <a:off x="2171625" y="1555375"/>
            <a:ext cx="5160600" cy="2039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9"/>
          <p:cNvSpPr txBox="1"/>
          <p:nvPr>
            <p:ph type="title"/>
          </p:nvPr>
        </p:nvSpPr>
        <p:spPr>
          <a:xfrm>
            <a:off x="6391941" y="1898400"/>
            <a:ext cx="2169300" cy="1346700"/>
          </a:xfrm>
          <a:prstGeom prst="rect">
            <a:avLst/>
          </a:prstGeom>
        </p:spPr>
        <p:txBody>
          <a:bodyPr anchorCtr="0" anchor="ctr" bIns="91425" lIns="91425" spcFirstLastPara="1" rIns="91425" wrap="square" tIns="91425">
            <a:noAutofit/>
          </a:bodyPr>
          <a:lstStyle>
            <a:lvl1pPr lvl="0" rtl="0" algn="r">
              <a:spcBef>
                <a:spcPts val="0"/>
              </a:spcBef>
              <a:spcAft>
                <a:spcPts val="0"/>
              </a:spcAft>
              <a:buClr>
                <a:schemeClr val="lt1"/>
              </a:buClr>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3" name="Google Shape;193;p29"/>
          <p:cNvSpPr txBox="1"/>
          <p:nvPr>
            <p:ph idx="1" type="subTitle"/>
          </p:nvPr>
        </p:nvSpPr>
        <p:spPr>
          <a:xfrm>
            <a:off x="3814725" y="537500"/>
            <a:ext cx="1874400" cy="2781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gn="r">
              <a:lnSpc>
                <a:spcPct val="100000"/>
              </a:lnSpc>
              <a:spcBef>
                <a:spcPts val="0"/>
              </a:spcBef>
              <a:spcAft>
                <a:spcPts val="0"/>
              </a:spcAft>
              <a:buNone/>
              <a:defRPr b="1" sz="2200">
                <a:solidFill>
                  <a:schemeClr val="dk1"/>
                </a:solidFill>
                <a:latin typeface="Bebas Neue"/>
                <a:ea typeface="Bebas Neue"/>
                <a:cs typeface="Bebas Neue"/>
                <a:sym typeface="Bebas Neue"/>
              </a:defRPr>
            </a:lvl2pPr>
            <a:lvl3pPr lvl="2" rtl="0" algn="r">
              <a:lnSpc>
                <a:spcPct val="100000"/>
              </a:lnSpc>
              <a:spcBef>
                <a:spcPts val="0"/>
              </a:spcBef>
              <a:spcAft>
                <a:spcPts val="0"/>
              </a:spcAft>
              <a:buNone/>
              <a:defRPr b="1" sz="2200">
                <a:solidFill>
                  <a:schemeClr val="dk1"/>
                </a:solidFill>
                <a:latin typeface="Bebas Neue"/>
                <a:ea typeface="Bebas Neue"/>
                <a:cs typeface="Bebas Neue"/>
                <a:sym typeface="Bebas Neue"/>
              </a:defRPr>
            </a:lvl3pPr>
            <a:lvl4pPr lvl="3" rtl="0" algn="r">
              <a:lnSpc>
                <a:spcPct val="100000"/>
              </a:lnSpc>
              <a:spcBef>
                <a:spcPts val="0"/>
              </a:spcBef>
              <a:spcAft>
                <a:spcPts val="0"/>
              </a:spcAft>
              <a:buNone/>
              <a:defRPr b="1" sz="2200">
                <a:solidFill>
                  <a:schemeClr val="dk1"/>
                </a:solidFill>
                <a:latin typeface="Bebas Neue"/>
                <a:ea typeface="Bebas Neue"/>
                <a:cs typeface="Bebas Neue"/>
                <a:sym typeface="Bebas Neue"/>
              </a:defRPr>
            </a:lvl4pPr>
            <a:lvl5pPr lvl="4" rtl="0" algn="r">
              <a:lnSpc>
                <a:spcPct val="100000"/>
              </a:lnSpc>
              <a:spcBef>
                <a:spcPts val="0"/>
              </a:spcBef>
              <a:spcAft>
                <a:spcPts val="0"/>
              </a:spcAft>
              <a:buNone/>
              <a:defRPr b="1" sz="2200">
                <a:solidFill>
                  <a:schemeClr val="dk1"/>
                </a:solidFill>
                <a:latin typeface="Bebas Neue"/>
                <a:ea typeface="Bebas Neue"/>
                <a:cs typeface="Bebas Neue"/>
                <a:sym typeface="Bebas Neue"/>
              </a:defRPr>
            </a:lvl5pPr>
            <a:lvl6pPr lvl="5" rtl="0" algn="r">
              <a:lnSpc>
                <a:spcPct val="100000"/>
              </a:lnSpc>
              <a:spcBef>
                <a:spcPts val="0"/>
              </a:spcBef>
              <a:spcAft>
                <a:spcPts val="0"/>
              </a:spcAft>
              <a:buNone/>
              <a:defRPr b="1" sz="2200">
                <a:solidFill>
                  <a:schemeClr val="dk1"/>
                </a:solidFill>
                <a:latin typeface="Bebas Neue"/>
                <a:ea typeface="Bebas Neue"/>
                <a:cs typeface="Bebas Neue"/>
                <a:sym typeface="Bebas Neue"/>
              </a:defRPr>
            </a:lvl6pPr>
            <a:lvl7pPr lvl="6" rtl="0" algn="r">
              <a:lnSpc>
                <a:spcPct val="100000"/>
              </a:lnSpc>
              <a:spcBef>
                <a:spcPts val="0"/>
              </a:spcBef>
              <a:spcAft>
                <a:spcPts val="0"/>
              </a:spcAft>
              <a:buNone/>
              <a:defRPr b="1" sz="2200">
                <a:solidFill>
                  <a:schemeClr val="dk1"/>
                </a:solidFill>
                <a:latin typeface="Bebas Neue"/>
                <a:ea typeface="Bebas Neue"/>
                <a:cs typeface="Bebas Neue"/>
                <a:sym typeface="Bebas Neue"/>
              </a:defRPr>
            </a:lvl7pPr>
            <a:lvl8pPr lvl="7" rtl="0" algn="r">
              <a:lnSpc>
                <a:spcPct val="100000"/>
              </a:lnSpc>
              <a:spcBef>
                <a:spcPts val="0"/>
              </a:spcBef>
              <a:spcAft>
                <a:spcPts val="0"/>
              </a:spcAft>
              <a:buNone/>
              <a:defRPr b="1" sz="2200">
                <a:solidFill>
                  <a:schemeClr val="dk1"/>
                </a:solidFill>
                <a:latin typeface="Bebas Neue"/>
                <a:ea typeface="Bebas Neue"/>
                <a:cs typeface="Bebas Neue"/>
                <a:sym typeface="Bebas Neue"/>
              </a:defRPr>
            </a:lvl8pPr>
            <a:lvl9pPr lvl="8" rtl="0" algn="r">
              <a:lnSpc>
                <a:spcPct val="100000"/>
              </a:lnSpc>
              <a:spcBef>
                <a:spcPts val="0"/>
              </a:spcBef>
              <a:spcAft>
                <a:spcPts val="0"/>
              </a:spcAft>
              <a:buNone/>
              <a:defRPr b="1" sz="2200">
                <a:solidFill>
                  <a:schemeClr val="dk1"/>
                </a:solidFill>
                <a:latin typeface="Bebas Neue"/>
                <a:ea typeface="Bebas Neue"/>
                <a:cs typeface="Bebas Neue"/>
                <a:sym typeface="Bebas Neue"/>
              </a:defRPr>
            </a:lvl9pPr>
          </a:lstStyle>
          <a:p/>
        </p:txBody>
      </p:sp>
      <p:sp>
        <p:nvSpPr>
          <p:cNvPr id="194" name="Google Shape;194;p29"/>
          <p:cNvSpPr txBox="1"/>
          <p:nvPr>
            <p:ph idx="2" type="subTitle"/>
          </p:nvPr>
        </p:nvSpPr>
        <p:spPr>
          <a:xfrm>
            <a:off x="3814725" y="908709"/>
            <a:ext cx="1874400" cy="4728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2pPr>
            <a:lvl3pPr lvl="2"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3pPr>
            <a:lvl4pPr lvl="3"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4pPr>
            <a:lvl5pPr lvl="4"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5pPr>
            <a:lvl6pPr lvl="5"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6pPr>
            <a:lvl7pPr lvl="6"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7pPr>
            <a:lvl8pPr lvl="7"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8pPr>
            <a:lvl9pPr lvl="8"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9pPr>
          </a:lstStyle>
          <a:p/>
        </p:txBody>
      </p:sp>
      <p:sp>
        <p:nvSpPr>
          <p:cNvPr id="195" name="Google Shape;195;p29"/>
          <p:cNvSpPr txBox="1"/>
          <p:nvPr>
            <p:ph idx="3" type="subTitle"/>
          </p:nvPr>
        </p:nvSpPr>
        <p:spPr>
          <a:xfrm>
            <a:off x="3814725" y="2150549"/>
            <a:ext cx="1874400" cy="2781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gn="r">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gn="r">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gn="r">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gn="r">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gn="r">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gn="r">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gn="r">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gn="r">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p:txBody>
      </p:sp>
      <p:sp>
        <p:nvSpPr>
          <p:cNvPr id="196" name="Google Shape;196;p29"/>
          <p:cNvSpPr txBox="1"/>
          <p:nvPr>
            <p:ph idx="4" type="subTitle"/>
          </p:nvPr>
        </p:nvSpPr>
        <p:spPr>
          <a:xfrm>
            <a:off x="3814725" y="2531948"/>
            <a:ext cx="1874400" cy="4728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2pPr>
            <a:lvl3pPr lvl="2"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3pPr>
            <a:lvl4pPr lvl="3"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4pPr>
            <a:lvl5pPr lvl="4"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5pPr>
            <a:lvl6pPr lvl="5"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6pPr>
            <a:lvl7pPr lvl="6"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7pPr>
            <a:lvl8pPr lvl="7"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8pPr>
            <a:lvl9pPr lvl="8"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9pPr>
          </a:lstStyle>
          <a:p/>
        </p:txBody>
      </p:sp>
      <p:sp>
        <p:nvSpPr>
          <p:cNvPr id="197" name="Google Shape;197;p29"/>
          <p:cNvSpPr txBox="1"/>
          <p:nvPr>
            <p:ph idx="5" type="subTitle"/>
          </p:nvPr>
        </p:nvSpPr>
        <p:spPr>
          <a:xfrm>
            <a:off x="3814725" y="3770513"/>
            <a:ext cx="1874400" cy="2781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gn="r">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gn="r">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gn="r">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gn="r">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gn="r">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gn="r">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gn="r">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gn="r">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p:txBody>
      </p:sp>
      <p:sp>
        <p:nvSpPr>
          <p:cNvPr id="198" name="Google Shape;198;p29"/>
          <p:cNvSpPr txBox="1"/>
          <p:nvPr>
            <p:ph idx="6" type="subTitle"/>
          </p:nvPr>
        </p:nvSpPr>
        <p:spPr>
          <a:xfrm>
            <a:off x="3814725" y="4151913"/>
            <a:ext cx="1874400" cy="4728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2pPr>
            <a:lvl3pPr lvl="2"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3pPr>
            <a:lvl4pPr lvl="3"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4pPr>
            <a:lvl5pPr lvl="4"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5pPr>
            <a:lvl6pPr lvl="5"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6pPr>
            <a:lvl7pPr lvl="6"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7pPr>
            <a:lvl8pPr lvl="7"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8pPr>
            <a:lvl9pPr lvl="8"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TITLE_ONLY_1">
    <p:bg>
      <p:bgPr>
        <a:solidFill>
          <a:schemeClr val="dk1"/>
        </a:solidFill>
      </p:bgPr>
    </p:bg>
    <p:spTree>
      <p:nvGrpSpPr>
        <p:cNvPr id="199" name="Shape 199"/>
        <p:cNvGrpSpPr/>
        <p:nvPr/>
      </p:nvGrpSpPr>
      <p:grpSpPr>
        <a:xfrm>
          <a:off x="0" y="0"/>
          <a:ext cx="0" cy="0"/>
          <a:chOff x="0" y="0"/>
          <a:chExt cx="0" cy="0"/>
        </a:xfrm>
      </p:grpSpPr>
      <p:sp>
        <p:nvSpPr>
          <p:cNvPr id="200" name="Google Shape;200;p30"/>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0"/>
          <p:cNvSpPr txBox="1"/>
          <p:nvPr>
            <p:ph type="title"/>
          </p:nvPr>
        </p:nvSpPr>
        <p:spPr>
          <a:xfrm>
            <a:off x="625300" y="323675"/>
            <a:ext cx="7805400" cy="641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7">
  <p:cSld name="TITLE_ONLY_1_2">
    <p:bg>
      <p:bgPr>
        <a:solidFill>
          <a:schemeClr val="lt1"/>
        </a:solidFill>
      </p:bgPr>
    </p:bg>
    <p:spTree>
      <p:nvGrpSpPr>
        <p:cNvPr id="202" name="Shape 202"/>
        <p:cNvGrpSpPr/>
        <p:nvPr/>
      </p:nvGrpSpPr>
      <p:grpSpPr>
        <a:xfrm>
          <a:off x="0" y="0"/>
          <a:ext cx="0" cy="0"/>
          <a:chOff x="0" y="0"/>
          <a:chExt cx="0" cy="0"/>
        </a:xfrm>
      </p:grpSpPr>
      <p:sp>
        <p:nvSpPr>
          <p:cNvPr id="203" name="Google Shape;203;p31"/>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1"/>
          <p:cNvSpPr txBox="1"/>
          <p:nvPr>
            <p:ph type="title"/>
          </p:nvPr>
        </p:nvSpPr>
        <p:spPr>
          <a:xfrm>
            <a:off x="625300" y="323675"/>
            <a:ext cx="7805400" cy="641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8">
  <p:cSld name="TITLE_ONLY_1_1">
    <p:bg>
      <p:bgPr>
        <a:solidFill>
          <a:schemeClr val="dk1"/>
        </a:solidFill>
      </p:bgPr>
    </p:bg>
    <p:spTree>
      <p:nvGrpSpPr>
        <p:cNvPr id="205" name="Shape 205"/>
        <p:cNvGrpSpPr/>
        <p:nvPr/>
      </p:nvGrpSpPr>
      <p:grpSpPr>
        <a:xfrm>
          <a:off x="0" y="0"/>
          <a:ext cx="0" cy="0"/>
          <a:chOff x="0" y="0"/>
          <a:chExt cx="0" cy="0"/>
        </a:xfrm>
      </p:grpSpPr>
      <p:sp>
        <p:nvSpPr>
          <p:cNvPr id="206" name="Google Shape;206;p32"/>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2"/>
          <p:cNvSpPr txBox="1"/>
          <p:nvPr>
            <p:ph type="title"/>
          </p:nvPr>
        </p:nvSpPr>
        <p:spPr>
          <a:xfrm>
            <a:off x="4876902" y="1200650"/>
            <a:ext cx="31767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9">
  <p:cSld name="TITLE_ONLY_1_1_1">
    <p:bg>
      <p:bgPr>
        <a:solidFill>
          <a:schemeClr val="lt1"/>
        </a:solidFill>
      </p:bgPr>
    </p:bg>
    <p:spTree>
      <p:nvGrpSpPr>
        <p:cNvPr id="208" name="Shape 208"/>
        <p:cNvGrpSpPr/>
        <p:nvPr/>
      </p:nvGrpSpPr>
      <p:grpSpPr>
        <a:xfrm>
          <a:off x="0" y="0"/>
          <a:ext cx="0" cy="0"/>
          <a:chOff x="0" y="0"/>
          <a:chExt cx="0" cy="0"/>
        </a:xfrm>
      </p:grpSpPr>
      <p:sp>
        <p:nvSpPr>
          <p:cNvPr id="209" name="Google Shape;209;p33"/>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3"/>
          <p:cNvSpPr txBox="1"/>
          <p:nvPr>
            <p:ph type="title"/>
          </p:nvPr>
        </p:nvSpPr>
        <p:spPr>
          <a:xfrm>
            <a:off x="713227" y="310900"/>
            <a:ext cx="31767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0">
  <p:cSld name="TITLE_ONLY_1_1_1_1">
    <p:bg>
      <p:bgPr>
        <a:solidFill>
          <a:schemeClr val="dk1"/>
        </a:solidFill>
      </p:bgPr>
    </p:bg>
    <p:spTree>
      <p:nvGrpSpPr>
        <p:cNvPr id="211" name="Shape 211"/>
        <p:cNvGrpSpPr/>
        <p:nvPr/>
      </p:nvGrpSpPr>
      <p:grpSpPr>
        <a:xfrm>
          <a:off x="0" y="0"/>
          <a:ext cx="0" cy="0"/>
          <a:chOff x="0" y="0"/>
          <a:chExt cx="0" cy="0"/>
        </a:xfrm>
      </p:grpSpPr>
      <p:sp>
        <p:nvSpPr>
          <p:cNvPr id="212" name="Google Shape;212;p34"/>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4"/>
          <p:cNvSpPr txBox="1"/>
          <p:nvPr>
            <p:ph type="title"/>
          </p:nvPr>
        </p:nvSpPr>
        <p:spPr>
          <a:xfrm>
            <a:off x="713227" y="539500"/>
            <a:ext cx="31767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1">
  <p:cSld name="TITLE_ONLY_2">
    <p:spTree>
      <p:nvGrpSpPr>
        <p:cNvPr id="214" name="Shape 214"/>
        <p:cNvGrpSpPr/>
        <p:nvPr/>
      </p:nvGrpSpPr>
      <p:grpSpPr>
        <a:xfrm>
          <a:off x="0" y="0"/>
          <a:ext cx="0" cy="0"/>
          <a:chOff x="0" y="0"/>
          <a:chExt cx="0" cy="0"/>
        </a:xfrm>
      </p:grpSpPr>
      <p:sp>
        <p:nvSpPr>
          <p:cNvPr id="215" name="Google Shape;215;p35"/>
          <p:cNvSpPr txBox="1"/>
          <p:nvPr>
            <p:ph type="title"/>
          </p:nvPr>
        </p:nvSpPr>
        <p:spPr>
          <a:xfrm>
            <a:off x="489900" y="2183550"/>
            <a:ext cx="2270700" cy="776400"/>
          </a:xfrm>
          <a:prstGeom prst="rect">
            <a:avLst/>
          </a:prstGeom>
        </p:spPr>
        <p:txBody>
          <a:bodyPr anchorCtr="0" anchor="ctr" bIns="91425" lIns="91425" spcFirstLastPara="1" rIns="91425" wrap="square" tIns="91425">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6" name="Google Shape;216;p35"/>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2">
  <p:cSld name="TITLE_ONLY_2_3">
    <p:bg>
      <p:bgPr>
        <a:solidFill>
          <a:schemeClr val="dk1"/>
        </a:solidFill>
      </p:bgPr>
    </p:bg>
    <p:spTree>
      <p:nvGrpSpPr>
        <p:cNvPr id="217" name="Shape 217"/>
        <p:cNvGrpSpPr/>
        <p:nvPr/>
      </p:nvGrpSpPr>
      <p:grpSpPr>
        <a:xfrm>
          <a:off x="0" y="0"/>
          <a:ext cx="0" cy="0"/>
          <a:chOff x="0" y="0"/>
          <a:chExt cx="0" cy="0"/>
        </a:xfrm>
      </p:grpSpPr>
      <p:sp>
        <p:nvSpPr>
          <p:cNvPr id="218" name="Google Shape;218;p36"/>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6"/>
          <p:cNvSpPr/>
          <p:nvPr/>
        </p:nvSpPr>
        <p:spPr>
          <a:xfrm>
            <a:off x="0" y="1234075"/>
            <a:ext cx="2906400" cy="267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a:solidFill>
                <a:schemeClr val="lt1"/>
              </a:solidFill>
            </a:endParaRPr>
          </a:p>
        </p:txBody>
      </p:sp>
      <p:cxnSp>
        <p:nvCxnSpPr>
          <p:cNvPr id="220" name="Google Shape;220;p36"/>
          <p:cNvCxnSpPr/>
          <p:nvPr/>
        </p:nvCxnSpPr>
        <p:spPr>
          <a:xfrm>
            <a:off x="103800" y="1235275"/>
            <a:ext cx="0" cy="2688600"/>
          </a:xfrm>
          <a:prstGeom prst="straightConnector1">
            <a:avLst/>
          </a:prstGeom>
          <a:noFill/>
          <a:ln cap="flat" cmpd="sng" w="19050">
            <a:solidFill>
              <a:schemeClr val="dk1"/>
            </a:solidFill>
            <a:prstDash val="solid"/>
            <a:round/>
            <a:headEnd len="med" w="med" type="none"/>
            <a:tailEnd len="med" w="med" type="none"/>
          </a:ln>
        </p:spPr>
      </p:cxnSp>
      <p:sp>
        <p:nvSpPr>
          <p:cNvPr id="221" name="Google Shape;221;p36"/>
          <p:cNvSpPr txBox="1"/>
          <p:nvPr>
            <p:ph type="title"/>
          </p:nvPr>
        </p:nvSpPr>
        <p:spPr>
          <a:xfrm>
            <a:off x="713225" y="2183550"/>
            <a:ext cx="2270700" cy="776400"/>
          </a:xfrm>
          <a:prstGeom prst="rect">
            <a:avLst/>
          </a:prstGeom>
        </p:spPr>
        <p:txBody>
          <a:bodyPr anchorCtr="0" anchor="ctr" bIns="91425" lIns="91425" spcFirstLastPara="1" rIns="91425" wrap="square" tIns="91425">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3">
  <p:cSld name="TITLE_ONLY_2_2">
    <p:spTree>
      <p:nvGrpSpPr>
        <p:cNvPr id="222" name="Shape 222"/>
        <p:cNvGrpSpPr/>
        <p:nvPr/>
      </p:nvGrpSpPr>
      <p:grpSpPr>
        <a:xfrm>
          <a:off x="0" y="0"/>
          <a:ext cx="0" cy="0"/>
          <a:chOff x="0" y="0"/>
          <a:chExt cx="0" cy="0"/>
        </a:xfrm>
      </p:grpSpPr>
      <p:sp>
        <p:nvSpPr>
          <p:cNvPr id="223" name="Google Shape;223;p37"/>
          <p:cNvSpPr txBox="1"/>
          <p:nvPr>
            <p:ph type="title"/>
          </p:nvPr>
        </p:nvSpPr>
        <p:spPr>
          <a:xfrm>
            <a:off x="609547" y="378511"/>
            <a:ext cx="3946800" cy="1381200"/>
          </a:xfrm>
          <a:prstGeom prst="rect">
            <a:avLst/>
          </a:prstGeom>
        </p:spPr>
        <p:txBody>
          <a:bodyPr anchorCtr="0" anchor="ctr" bIns="91425" lIns="91425" spcFirstLastPara="1" rIns="91425" wrap="square" tIns="91425">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4" name="Google Shape;224;p37"/>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4">
  <p:cSld name="TITLE_ONLY_2_2_1">
    <p:bg>
      <p:bgPr>
        <a:solidFill>
          <a:schemeClr val="dk1"/>
        </a:solidFill>
      </p:bgPr>
    </p:bg>
    <p:spTree>
      <p:nvGrpSpPr>
        <p:cNvPr id="225" name="Shape 225"/>
        <p:cNvGrpSpPr/>
        <p:nvPr/>
      </p:nvGrpSpPr>
      <p:grpSpPr>
        <a:xfrm>
          <a:off x="0" y="0"/>
          <a:ext cx="0" cy="0"/>
          <a:chOff x="0" y="0"/>
          <a:chExt cx="0" cy="0"/>
        </a:xfrm>
      </p:grpSpPr>
      <p:sp>
        <p:nvSpPr>
          <p:cNvPr id="226" name="Google Shape;226;p38"/>
          <p:cNvSpPr txBox="1"/>
          <p:nvPr>
            <p:ph type="title"/>
          </p:nvPr>
        </p:nvSpPr>
        <p:spPr>
          <a:xfrm>
            <a:off x="713225" y="353950"/>
            <a:ext cx="7726800" cy="755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7" name="Google Shape;227;p38"/>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5">
  <p:cSld name="TITLE_ONLY_2_1">
    <p:bg>
      <p:bgPr>
        <a:solidFill>
          <a:schemeClr val="dk1"/>
        </a:solidFill>
      </p:bgPr>
    </p:bg>
    <p:spTree>
      <p:nvGrpSpPr>
        <p:cNvPr id="228" name="Shape 228"/>
        <p:cNvGrpSpPr/>
        <p:nvPr/>
      </p:nvGrpSpPr>
      <p:grpSpPr>
        <a:xfrm>
          <a:off x="0" y="0"/>
          <a:ext cx="0" cy="0"/>
          <a:chOff x="0" y="0"/>
          <a:chExt cx="0" cy="0"/>
        </a:xfrm>
      </p:grpSpPr>
      <p:sp>
        <p:nvSpPr>
          <p:cNvPr id="229" name="Google Shape;229;p39"/>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9"/>
          <p:cNvSpPr txBox="1"/>
          <p:nvPr>
            <p:ph type="title"/>
          </p:nvPr>
        </p:nvSpPr>
        <p:spPr>
          <a:xfrm>
            <a:off x="491400" y="1929600"/>
            <a:ext cx="2267700" cy="1284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3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6">
  <p:cSld name="TITLE_ONLY_2_1_1">
    <p:bg>
      <p:bgPr>
        <a:solidFill>
          <a:schemeClr val="dk1"/>
        </a:solidFill>
      </p:bgPr>
    </p:bg>
    <p:spTree>
      <p:nvGrpSpPr>
        <p:cNvPr id="231" name="Shape 231"/>
        <p:cNvGrpSpPr/>
        <p:nvPr/>
      </p:nvGrpSpPr>
      <p:grpSpPr>
        <a:xfrm>
          <a:off x="0" y="0"/>
          <a:ext cx="0" cy="0"/>
          <a:chOff x="0" y="0"/>
          <a:chExt cx="0" cy="0"/>
        </a:xfrm>
      </p:grpSpPr>
      <p:sp>
        <p:nvSpPr>
          <p:cNvPr id="232" name="Google Shape;232;p40"/>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40"/>
          <p:cNvSpPr txBox="1"/>
          <p:nvPr>
            <p:ph type="title"/>
          </p:nvPr>
        </p:nvSpPr>
        <p:spPr>
          <a:xfrm>
            <a:off x="6172200" y="420540"/>
            <a:ext cx="2267700" cy="1284300"/>
          </a:xfrm>
          <a:prstGeom prst="rect">
            <a:avLst/>
          </a:prstGeom>
        </p:spPr>
        <p:txBody>
          <a:bodyPr anchorCtr="0" anchor="ctr" bIns="91425" lIns="91425" spcFirstLastPara="1" rIns="91425" wrap="square" tIns="91425">
            <a:noAutofit/>
          </a:bodyPr>
          <a:lstStyle>
            <a:lvl1pPr lvl="0" rtl="0" algn="r">
              <a:spcBef>
                <a:spcPts val="0"/>
              </a:spcBef>
              <a:spcAft>
                <a:spcPts val="0"/>
              </a:spcAft>
              <a:buClr>
                <a:schemeClr val="lt1"/>
              </a:buClr>
              <a:buSzPts val="43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7">
  <p:cSld name="TITLE_ONLY_4">
    <p:spTree>
      <p:nvGrpSpPr>
        <p:cNvPr id="234" name="Shape 234"/>
        <p:cNvGrpSpPr/>
        <p:nvPr/>
      </p:nvGrpSpPr>
      <p:grpSpPr>
        <a:xfrm>
          <a:off x="0" y="0"/>
          <a:ext cx="0" cy="0"/>
          <a:chOff x="0" y="0"/>
          <a:chExt cx="0" cy="0"/>
        </a:xfrm>
      </p:grpSpPr>
      <p:sp>
        <p:nvSpPr>
          <p:cNvPr id="235" name="Google Shape;235;p41"/>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41"/>
          <p:cNvSpPr/>
          <p:nvPr/>
        </p:nvSpPr>
        <p:spPr>
          <a:xfrm>
            <a:off x="2897" y="-49925"/>
            <a:ext cx="9144000" cy="5208300"/>
          </a:xfrm>
          <a:prstGeom prst="rect">
            <a:avLst/>
          </a:prstGeom>
          <a:solidFill>
            <a:schemeClr val="dk1">
              <a:alpha val="648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41"/>
          <p:cNvSpPr/>
          <p:nvPr/>
        </p:nvSpPr>
        <p:spPr>
          <a:xfrm>
            <a:off x="2724150" y="0"/>
            <a:ext cx="36957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cxnSp>
        <p:nvCxnSpPr>
          <p:cNvPr id="238" name="Google Shape;238;p41"/>
          <p:cNvCxnSpPr/>
          <p:nvPr/>
        </p:nvCxnSpPr>
        <p:spPr>
          <a:xfrm>
            <a:off x="2703648" y="106200"/>
            <a:ext cx="3811800" cy="0"/>
          </a:xfrm>
          <a:prstGeom prst="straightConnector1">
            <a:avLst/>
          </a:prstGeom>
          <a:noFill/>
          <a:ln cap="flat" cmpd="sng" w="19050">
            <a:solidFill>
              <a:schemeClr val="dk1"/>
            </a:solidFill>
            <a:prstDash val="solid"/>
            <a:round/>
            <a:headEnd len="med" w="med" type="none"/>
            <a:tailEnd len="med" w="med" type="none"/>
          </a:ln>
        </p:spPr>
      </p:cxnSp>
      <p:cxnSp>
        <p:nvCxnSpPr>
          <p:cNvPr id="239" name="Google Shape;239;p41"/>
          <p:cNvCxnSpPr/>
          <p:nvPr/>
        </p:nvCxnSpPr>
        <p:spPr>
          <a:xfrm>
            <a:off x="2703648" y="5037300"/>
            <a:ext cx="3811800" cy="0"/>
          </a:xfrm>
          <a:prstGeom prst="straightConnector1">
            <a:avLst/>
          </a:prstGeom>
          <a:noFill/>
          <a:ln cap="flat" cmpd="sng" w="19050">
            <a:solidFill>
              <a:schemeClr val="dk1"/>
            </a:solidFill>
            <a:prstDash val="solid"/>
            <a:round/>
            <a:headEnd len="med" w="med" type="none"/>
            <a:tailEnd len="med" w="med" type="none"/>
          </a:ln>
        </p:spPr>
      </p:cxnSp>
      <p:sp>
        <p:nvSpPr>
          <p:cNvPr id="240" name="Google Shape;240;p41"/>
          <p:cNvSpPr txBox="1"/>
          <p:nvPr>
            <p:ph type="title"/>
          </p:nvPr>
        </p:nvSpPr>
        <p:spPr>
          <a:xfrm>
            <a:off x="2724150" y="354084"/>
            <a:ext cx="3695700" cy="781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8">
  <p:cSld name="TITLE_ONLY_4_1">
    <p:bg>
      <p:bgPr>
        <a:solidFill>
          <a:schemeClr val="dk1"/>
        </a:solidFill>
      </p:bgPr>
    </p:bg>
    <p:spTree>
      <p:nvGrpSpPr>
        <p:cNvPr id="241" name="Shape 241"/>
        <p:cNvGrpSpPr/>
        <p:nvPr/>
      </p:nvGrpSpPr>
      <p:grpSpPr>
        <a:xfrm>
          <a:off x="0" y="0"/>
          <a:ext cx="0" cy="0"/>
          <a:chOff x="0" y="0"/>
          <a:chExt cx="0" cy="0"/>
        </a:xfrm>
      </p:grpSpPr>
      <p:sp>
        <p:nvSpPr>
          <p:cNvPr id="242" name="Google Shape;242;p42"/>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42"/>
          <p:cNvSpPr txBox="1"/>
          <p:nvPr>
            <p:ph type="title"/>
          </p:nvPr>
        </p:nvSpPr>
        <p:spPr>
          <a:xfrm>
            <a:off x="713225" y="682725"/>
            <a:ext cx="2084100" cy="7815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3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p:cSld name="CUSTOM_4">
    <p:spTree>
      <p:nvGrpSpPr>
        <p:cNvPr id="244" name="Shape 244"/>
        <p:cNvGrpSpPr/>
        <p:nvPr/>
      </p:nvGrpSpPr>
      <p:grpSpPr>
        <a:xfrm>
          <a:off x="0" y="0"/>
          <a:ext cx="0" cy="0"/>
          <a:chOff x="0" y="0"/>
          <a:chExt cx="0" cy="0"/>
        </a:xfrm>
      </p:grpSpPr>
      <p:sp>
        <p:nvSpPr>
          <p:cNvPr id="245" name="Google Shape;245;p43"/>
          <p:cNvSpPr txBox="1"/>
          <p:nvPr>
            <p:ph type="title"/>
          </p:nvPr>
        </p:nvSpPr>
        <p:spPr>
          <a:xfrm>
            <a:off x="678626" y="323575"/>
            <a:ext cx="7795500" cy="734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6" name="Google Shape;246;p43"/>
          <p:cNvSpPr txBox="1"/>
          <p:nvPr>
            <p:ph idx="1" type="subTitle"/>
          </p:nvPr>
        </p:nvSpPr>
        <p:spPr>
          <a:xfrm>
            <a:off x="1129018" y="1419022"/>
            <a:ext cx="1874400" cy="278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a:solidFill>
                  <a:schemeClr val="dk1"/>
                </a:solidFill>
                <a:latin typeface="Bebas Neue"/>
                <a:ea typeface="Bebas Neue"/>
                <a:cs typeface="Bebas Neue"/>
                <a:sym typeface="Bebas Neue"/>
              </a:defRPr>
            </a:lvl1pPr>
            <a:lvl2pPr lvl="1" rtl="0" algn="ctr">
              <a:lnSpc>
                <a:spcPct val="100000"/>
              </a:lnSpc>
              <a:spcBef>
                <a:spcPts val="0"/>
              </a:spcBef>
              <a:spcAft>
                <a:spcPts val="0"/>
              </a:spcAft>
              <a:buNone/>
              <a:defRPr>
                <a:latin typeface="Bebas Neue"/>
                <a:ea typeface="Bebas Neue"/>
                <a:cs typeface="Bebas Neue"/>
                <a:sym typeface="Bebas Neue"/>
              </a:defRPr>
            </a:lvl2pPr>
            <a:lvl3pPr lvl="2" rtl="0" algn="ctr">
              <a:lnSpc>
                <a:spcPct val="100000"/>
              </a:lnSpc>
              <a:spcBef>
                <a:spcPts val="0"/>
              </a:spcBef>
              <a:spcAft>
                <a:spcPts val="0"/>
              </a:spcAft>
              <a:buNone/>
              <a:defRPr>
                <a:latin typeface="Bebas Neue"/>
                <a:ea typeface="Bebas Neue"/>
                <a:cs typeface="Bebas Neue"/>
                <a:sym typeface="Bebas Neue"/>
              </a:defRPr>
            </a:lvl3pPr>
            <a:lvl4pPr lvl="3" rtl="0" algn="ctr">
              <a:lnSpc>
                <a:spcPct val="100000"/>
              </a:lnSpc>
              <a:spcBef>
                <a:spcPts val="0"/>
              </a:spcBef>
              <a:spcAft>
                <a:spcPts val="0"/>
              </a:spcAft>
              <a:buNone/>
              <a:defRPr>
                <a:latin typeface="Bebas Neue"/>
                <a:ea typeface="Bebas Neue"/>
                <a:cs typeface="Bebas Neue"/>
                <a:sym typeface="Bebas Neue"/>
              </a:defRPr>
            </a:lvl4pPr>
            <a:lvl5pPr lvl="4" rtl="0" algn="ctr">
              <a:lnSpc>
                <a:spcPct val="100000"/>
              </a:lnSpc>
              <a:spcBef>
                <a:spcPts val="0"/>
              </a:spcBef>
              <a:spcAft>
                <a:spcPts val="0"/>
              </a:spcAft>
              <a:buNone/>
              <a:defRPr>
                <a:latin typeface="Bebas Neue"/>
                <a:ea typeface="Bebas Neue"/>
                <a:cs typeface="Bebas Neue"/>
                <a:sym typeface="Bebas Neue"/>
              </a:defRPr>
            </a:lvl5pPr>
            <a:lvl6pPr lvl="5" rtl="0" algn="ctr">
              <a:lnSpc>
                <a:spcPct val="100000"/>
              </a:lnSpc>
              <a:spcBef>
                <a:spcPts val="0"/>
              </a:spcBef>
              <a:spcAft>
                <a:spcPts val="0"/>
              </a:spcAft>
              <a:buNone/>
              <a:defRPr>
                <a:latin typeface="Bebas Neue"/>
                <a:ea typeface="Bebas Neue"/>
                <a:cs typeface="Bebas Neue"/>
                <a:sym typeface="Bebas Neue"/>
              </a:defRPr>
            </a:lvl6pPr>
            <a:lvl7pPr lvl="6" rtl="0" algn="ctr">
              <a:lnSpc>
                <a:spcPct val="100000"/>
              </a:lnSpc>
              <a:spcBef>
                <a:spcPts val="0"/>
              </a:spcBef>
              <a:spcAft>
                <a:spcPts val="0"/>
              </a:spcAft>
              <a:buNone/>
              <a:defRPr>
                <a:latin typeface="Bebas Neue"/>
                <a:ea typeface="Bebas Neue"/>
                <a:cs typeface="Bebas Neue"/>
                <a:sym typeface="Bebas Neue"/>
              </a:defRPr>
            </a:lvl7pPr>
            <a:lvl8pPr lvl="7" rtl="0" algn="ctr">
              <a:lnSpc>
                <a:spcPct val="100000"/>
              </a:lnSpc>
              <a:spcBef>
                <a:spcPts val="0"/>
              </a:spcBef>
              <a:spcAft>
                <a:spcPts val="0"/>
              </a:spcAft>
              <a:buNone/>
              <a:defRPr>
                <a:latin typeface="Bebas Neue"/>
                <a:ea typeface="Bebas Neue"/>
                <a:cs typeface="Bebas Neue"/>
                <a:sym typeface="Bebas Neue"/>
              </a:defRPr>
            </a:lvl8pPr>
            <a:lvl9pPr lvl="8" rtl="0" algn="ctr">
              <a:lnSpc>
                <a:spcPct val="100000"/>
              </a:lnSpc>
              <a:spcBef>
                <a:spcPts val="0"/>
              </a:spcBef>
              <a:spcAft>
                <a:spcPts val="0"/>
              </a:spcAft>
              <a:buNone/>
              <a:defRPr>
                <a:latin typeface="Bebas Neue"/>
                <a:ea typeface="Bebas Neue"/>
                <a:cs typeface="Bebas Neue"/>
                <a:sym typeface="Bebas Neue"/>
              </a:defRPr>
            </a:lvl9pPr>
          </a:lstStyle>
          <a:p/>
        </p:txBody>
      </p:sp>
      <p:sp>
        <p:nvSpPr>
          <p:cNvPr id="247" name="Google Shape;247;p43"/>
          <p:cNvSpPr txBox="1"/>
          <p:nvPr>
            <p:ph idx="2" type="subTitle"/>
          </p:nvPr>
        </p:nvSpPr>
        <p:spPr>
          <a:xfrm>
            <a:off x="1005268" y="1701365"/>
            <a:ext cx="2121900" cy="472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48" name="Google Shape;248;p43"/>
          <p:cNvSpPr txBox="1"/>
          <p:nvPr>
            <p:ph idx="3" type="subTitle"/>
          </p:nvPr>
        </p:nvSpPr>
        <p:spPr>
          <a:xfrm>
            <a:off x="3549953" y="1414222"/>
            <a:ext cx="1874400" cy="287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a:solidFill>
                  <a:schemeClr val="dk1"/>
                </a:solidFill>
                <a:latin typeface="Bebas Neue"/>
                <a:ea typeface="Bebas Neue"/>
                <a:cs typeface="Bebas Neue"/>
                <a:sym typeface="Bebas Neue"/>
              </a:defRPr>
            </a:lvl1pPr>
            <a:lvl2pPr lvl="1" rtl="0" algn="ctr">
              <a:lnSpc>
                <a:spcPct val="100000"/>
              </a:lnSpc>
              <a:spcBef>
                <a:spcPts val="0"/>
              </a:spcBef>
              <a:spcAft>
                <a:spcPts val="0"/>
              </a:spcAft>
              <a:buNone/>
              <a:defRPr>
                <a:latin typeface="Bebas Neue"/>
                <a:ea typeface="Bebas Neue"/>
                <a:cs typeface="Bebas Neue"/>
                <a:sym typeface="Bebas Neue"/>
              </a:defRPr>
            </a:lvl2pPr>
            <a:lvl3pPr lvl="2" rtl="0" algn="ctr">
              <a:lnSpc>
                <a:spcPct val="100000"/>
              </a:lnSpc>
              <a:spcBef>
                <a:spcPts val="0"/>
              </a:spcBef>
              <a:spcAft>
                <a:spcPts val="0"/>
              </a:spcAft>
              <a:buNone/>
              <a:defRPr>
                <a:latin typeface="Bebas Neue"/>
                <a:ea typeface="Bebas Neue"/>
                <a:cs typeface="Bebas Neue"/>
                <a:sym typeface="Bebas Neue"/>
              </a:defRPr>
            </a:lvl3pPr>
            <a:lvl4pPr lvl="3" rtl="0" algn="ctr">
              <a:lnSpc>
                <a:spcPct val="100000"/>
              </a:lnSpc>
              <a:spcBef>
                <a:spcPts val="0"/>
              </a:spcBef>
              <a:spcAft>
                <a:spcPts val="0"/>
              </a:spcAft>
              <a:buNone/>
              <a:defRPr>
                <a:latin typeface="Bebas Neue"/>
                <a:ea typeface="Bebas Neue"/>
                <a:cs typeface="Bebas Neue"/>
                <a:sym typeface="Bebas Neue"/>
              </a:defRPr>
            </a:lvl4pPr>
            <a:lvl5pPr lvl="4" rtl="0" algn="ctr">
              <a:lnSpc>
                <a:spcPct val="100000"/>
              </a:lnSpc>
              <a:spcBef>
                <a:spcPts val="0"/>
              </a:spcBef>
              <a:spcAft>
                <a:spcPts val="0"/>
              </a:spcAft>
              <a:buNone/>
              <a:defRPr>
                <a:latin typeface="Bebas Neue"/>
                <a:ea typeface="Bebas Neue"/>
                <a:cs typeface="Bebas Neue"/>
                <a:sym typeface="Bebas Neue"/>
              </a:defRPr>
            </a:lvl5pPr>
            <a:lvl6pPr lvl="5" rtl="0" algn="ctr">
              <a:lnSpc>
                <a:spcPct val="100000"/>
              </a:lnSpc>
              <a:spcBef>
                <a:spcPts val="0"/>
              </a:spcBef>
              <a:spcAft>
                <a:spcPts val="0"/>
              </a:spcAft>
              <a:buNone/>
              <a:defRPr>
                <a:latin typeface="Bebas Neue"/>
                <a:ea typeface="Bebas Neue"/>
                <a:cs typeface="Bebas Neue"/>
                <a:sym typeface="Bebas Neue"/>
              </a:defRPr>
            </a:lvl6pPr>
            <a:lvl7pPr lvl="6" rtl="0" algn="ctr">
              <a:lnSpc>
                <a:spcPct val="100000"/>
              </a:lnSpc>
              <a:spcBef>
                <a:spcPts val="0"/>
              </a:spcBef>
              <a:spcAft>
                <a:spcPts val="0"/>
              </a:spcAft>
              <a:buNone/>
              <a:defRPr>
                <a:latin typeface="Bebas Neue"/>
                <a:ea typeface="Bebas Neue"/>
                <a:cs typeface="Bebas Neue"/>
                <a:sym typeface="Bebas Neue"/>
              </a:defRPr>
            </a:lvl7pPr>
            <a:lvl8pPr lvl="7" rtl="0" algn="ctr">
              <a:lnSpc>
                <a:spcPct val="100000"/>
              </a:lnSpc>
              <a:spcBef>
                <a:spcPts val="0"/>
              </a:spcBef>
              <a:spcAft>
                <a:spcPts val="0"/>
              </a:spcAft>
              <a:buNone/>
              <a:defRPr>
                <a:latin typeface="Bebas Neue"/>
                <a:ea typeface="Bebas Neue"/>
                <a:cs typeface="Bebas Neue"/>
                <a:sym typeface="Bebas Neue"/>
              </a:defRPr>
            </a:lvl8pPr>
            <a:lvl9pPr lvl="8" rtl="0" algn="ctr">
              <a:lnSpc>
                <a:spcPct val="100000"/>
              </a:lnSpc>
              <a:spcBef>
                <a:spcPts val="0"/>
              </a:spcBef>
              <a:spcAft>
                <a:spcPts val="0"/>
              </a:spcAft>
              <a:buNone/>
              <a:defRPr>
                <a:latin typeface="Bebas Neue"/>
                <a:ea typeface="Bebas Neue"/>
                <a:cs typeface="Bebas Neue"/>
                <a:sym typeface="Bebas Neue"/>
              </a:defRPr>
            </a:lvl9pPr>
          </a:lstStyle>
          <a:p/>
        </p:txBody>
      </p:sp>
      <p:sp>
        <p:nvSpPr>
          <p:cNvPr id="249" name="Google Shape;249;p43"/>
          <p:cNvSpPr txBox="1"/>
          <p:nvPr>
            <p:ph idx="4" type="subTitle"/>
          </p:nvPr>
        </p:nvSpPr>
        <p:spPr>
          <a:xfrm>
            <a:off x="3426503" y="1701365"/>
            <a:ext cx="2121300" cy="475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50" name="Google Shape;250;p43"/>
          <p:cNvSpPr txBox="1"/>
          <p:nvPr>
            <p:ph idx="5" type="subTitle"/>
          </p:nvPr>
        </p:nvSpPr>
        <p:spPr>
          <a:xfrm>
            <a:off x="6059184" y="1414222"/>
            <a:ext cx="1871700" cy="287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a:solidFill>
                  <a:schemeClr val="dk1"/>
                </a:solidFill>
                <a:latin typeface="Bebas Neue"/>
                <a:ea typeface="Bebas Neue"/>
                <a:cs typeface="Bebas Neue"/>
                <a:sym typeface="Bebas Neue"/>
              </a:defRPr>
            </a:lvl1pPr>
            <a:lvl2pPr lvl="1" rtl="0" algn="ctr">
              <a:lnSpc>
                <a:spcPct val="100000"/>
              </a:lnSpc>
              <a:spcBef>
                <a:spcPts val="0"/>
              </a:spcBef>
              <a:spcAft>
                <a:spcPts val="0"/>
              </a:spcAft>
              <a:buNone/>
              <a:defRPr>
                <a:latin typeface="Bebas Neue"/>
                <a:ea typeface="Bebas Neue"/>
                <a:cs typeface="Bebas Neue"/>
                <a:sym typeface="Bebas Neue"/>
              </a:defRPr>
            </a:lvl2pPr>
            <a:lvl3pPr lvl="2" rtl="0" algn="ctr">
              <a:lnSpc>
                <a:spcPct val="100000"/>
              </a:lnSpc>
              <a:spcBef>
                <a:spcPts val="0"/>
              </a:spcBef>
              <a:spcAft>
                <a:spcPts val="0"/>
              </a:spcAft>
              <a:buNone/>
              <a:defRPr>
                <a:latin typeface="Bebas Neue"/>
                <a:ea typeface="Bebas Neue"/>
                <a:cs typeface="Bebas Neue"/>
                <a:sym typeface="Bebas Neue"/>
              </a:defRPr>
            </a:lvl3pPr>
            <a:lvl4pPr lvl="3" rtl="0" algn="ctr">
              <a:lnSpc>
                <a:spcPct val="100000"/>
              </a:lnSpc>
              <a:spcBef>
                <a:spcPts val="0"/>
              </a:spcBef>
              <a:spcAft>
                <a:spcPts val="0"/>
              </a:spcAft>
              <a:buNone/>
              <a:defRPr>
                <a:latin typeface="Bebas Neue"/>
                <a:ea typeface="Bebas Neue"/>
                <a:cs typeface="Bebas Neue"/>
                <a:sym typeface="Bebas Neue"/>
              </a:defRPr>
            </a:lvl4pPr>
            <a:lvl5pPr lvl="4" rtl="0" algn="ctr">
              <a:lnSpc>
                <a:spcPct val="100000"/>
              </a:lnSpc>
              <a:spcBef>
                <a:spcPts val="0"/>
              </a:spcBef>
              <a:spcAft>
                <a:spcPts val="0"/>
              </a:spcAft>
              <a:buNone/>
              <a:defRPr>
                <a:latin typeface="Bebas Neue"/>
                <a:ea typeface="Bebas Neue"/>
                <a:cs typeface="Bebas Neue"/>
                <a:sym typeface="Bebas Neue"/>
              </a:defRPr>
            </a:lvl5pPr>
            <a:lvl6pPr lvl="5" rtl="0" algn="ctr">
              <a:lnSpc>
                <a:spcPct val="100000"/>
              </a:lnSpc>
              <a:spcBef>
                <a:spcPts val="0"/>
              </a:spcBef>
              <a:spcAft>
                <a:spcPts val="0"/>
              </a:spcAft>
              <a:buNone/>
              <a:defRPr>
                <a:latin typeface="Bebas Neue"/>
                <a:ea typeface="Bebas Neue"/>
                <a:cs typeface="Bebas Neue"/>
                <a:sym typeface="Bebas Neue"/>
              </a:defRPr>
            </a:lvl6pPr>
            <a:lvl7pPr lvl="6" rtl="0" algn="ctr">
              <a:lnSpc>
                <a:spcPct val="100000"/>
              </a:lnSpc>
              <a:spcBef>
                <a:spcPts val="0"/>
              </a:spcBef>
              <a:spcAft>
                <a:spcPts val="0"/>
              </a:spcAft>
              <a:buNone/>
              <a:defRPr>
                <a:latin typeface="Bebas Neue"/>
                <a:ea typeface="Bebas Neue"/>
                <a:cs typeface="Bebas Neue"/>
                <a:sym typeface="Bebas Neue"/>
              </a:defRPr>
            </a:lvl7pPr>
            <a:lvl8pPr lvl="7" rtl="0" algn="ctr">
              <a:lnSpc>
                <a:spcPct val="100000"/>
              </a:lnSpc>
              <a:spcBef>
                <a:spcPts val="0"/>
              </a:spcBef>
              <a:spcAft>
                <a:spcPts val="0"/>
              </a:spcAft>
              <a:buNone/>
              <a:defRPr>
                <a:latin typeface="Bebas Neue"/>
                <a:ea typeface="Bebas Neue"/>
                <a:cs typeface="Bebas Neue"/>
                <a:sym typeface="Bebas Neue"/>
              </a:defRPr>
            </a:lvl8pPr>
            <a:lvl9pPr lvl="8" rtl="0" algn="ctr">
              <a:lnSpc>
                <a:spcPct val="100000"/>
              </a:lnSpc>
              <a:spcBef>
                <a:spcPts val="0"/>
              </a:spcBef>
              <a:spcAft>
                <a:spcPts val="0"/>
              </a:spcAft>
              <a:buNone/>
              <a:defRPr>
                <a:latin typeface="Bebas Neue"/>
                <a:ea typeface="Bebas Neue"/>
                <a:cs typeface="Bebas Neue"/>
                <a:sym typeface="Bebas Neue"/>
              </a:defRPr>
            </a:lvl9pPr>
          </a:lstStyle>
          <a:p/>
        </p:txBody>
      </p:sp>
      <p:sp>
        <p:nvSpPr>
          <p:cNvPr id="251" name="Google Shape;251;p43"/>
          <p:cNvSpPr txBox="1"/>
          <p:nvPr>
            <p:ph idx="6" type="subTitle"/>
          </p:nvPr>
        </p:nvSpPr>
        <p:spPr>
          <a:xfrm>
            <a:off x="5883984" y="1701365"/>
            <a:ext cx="2222100" cy="472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52" name="Google Shape;252;p43"/>
          <p:cNvSpPr txBox="1"/>
          <p:nvPr>
            <p:ph idx="7" type="subTitle"/>
          </p:nvPr>
        </p:nvSpPr>
        <p:spPr>
          <a:xfrm>
            <a:off x="1129018" y="2684950"/>
            <a:ext cx="1874400" cy="2835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b="1">
                <a:solidFill>
                  <a:schemeClr val="dk1"/>
                </a:solidFill>
                <a:latin typeface="Bebas Neue"/>
                <a:ea typeface="Bebas Neue"/>
                <a:cs typeface="Bebas Neue"/>
                <a:sym typeface="Bebas Neue"/>
              </a:defRPr>
            </a:lvl1pPr>
            <a:lvl2pPr lvl="1" rtl="0" algn="ctr">
              <a:spcBef>
                <a:spcPts val="0"/>
              </a:spcBef>
              <a:spcAft>
                <a:spcPts val="0"/>
              </a:spcAft>
              <a:buNone/>
              <a:defRPr>
                <a:latin typeface="Bebas Neue"/>
                <a:ea typeface="Bebas Neue"/>
                <a:cs typeface="Bebas Neue"/>
                <a:sym typeface="Bebas Neue"/>
              </a:defRPr>
            </a:lvl2pPr>
            <a:lvl3pPr lvl="2" rtl="0" algn="ctr">
              <a:spcBef>
                <a:spcPts val="0"/>
              </a:spcBef>
              <a:spcAft>
                <a:spcPts val="0"/>
              </a:spcAft>
              <a:buNone/>
              <a:defRPr>
                <a:latin typeface="Bebas Neue"/>
                <a:ea typeface="Bebas Neue"/>
                <a:cs typeface="Bebas Neue"/>
                <a:sym typeface="Bebas Neue"/>
              </a:defRPr>
            </a:lvl3pPr>
            <a:lvl4pPr lvl="3" rtl="0" algn="ctr">
              <a:spcBef>
                <a:spcPts val="0"/>
              </a:spcBef>
              <a:spcAft>
                <a:spcPts val="0"/>
              </a:spcAft>
              <a:buNone/>
              <a:defRPr>
                <a:latin typeface="Bebas Neue"/>
                <a:ea typeface="Bebas Neue"/>
                <a:cs typeface="Bebas Neue"/>
                <a:sym typeface="Bebas Neue"/>
              </a:defRPr>
            </a:lvl4pPr>
            <a:lvl5pPr lvl="4" rtl="0" algn="ctr">
              <a:spcBef>
                <a:spcPts val="0"/>
              </a:spcBef>
              <a:spcAft>
                <a:spcPts val="0"/>
              </a:spcAft>
              <a:buNone/>
              <a:defRPr>
                <a:latin typeface="Bebas Neue"/>
                <a:ea typeface="Bebas Neue"/>
                <a:cs typeface="Bebas Neue"/>
                <a:sym typeface="Bebas Neue"/>
              </a:defRPr>
            </a:lvl5pPr>
            <a:lvl6pPr lvl="5" rtl="0" algn="ctr">
              <a:spcBef>
                <a:spcPts val="0"/>
              </a:spcBef>
              <a:spcAft>
                <a:spcPts val="0"/>
              </a:spcAft>
              <a:buNone/>
              <a:defRPr>
                <a:latin typeface="Bebas Neue"/>
                <a:ea typeface="Bebas Neue"/>
                <a:cs typeface="Bebas Neue"/>
                <a:sym typeface="Bebas Neue"/>
              </a:defRPr>
            </a:lvl6pPr>
            <a:lvl7pPr lvl="6" rtl="0" algn="ctr">
              <a:spcBef>
                <a:spcPts val="0"/>
              </a:spcBef>
              <a:spcAft>
                <a:spcPts val="0"/>
              </a:spcAft>
              <a:buNone/>
              <a:defRPr>
                <a:latin typeface="Bebas Neue"/>
                <a:ea typeface="Bebas Neue"/>
                <a:cs typeface="Bebas Neue"/>
                <a:sym typeface="Bebas Neue"/>
              </a:defRPr>
            </a:lvl7pPr>
            <a:lvl8pPr lvl="7" rtl="0" algn="ctr">
              <a:spcBef>
                <a:spcPts val="0"/>
              </a:spcBef>
              <a:spcAft>
                <a:spcPts val="0"/>
              </a:spcAft>
              <a:buNone/>
              <a:defRPr>
                <a:latin typeface="Bebas Neue"/>
                <a:ea typeface="Bebas Neue"/>
                <a:cs typeface="Bebas Neue"/>
                <a:sym typeface="Bebas Neue"/>
              </a:defRPr>
            </a:lvl8pPr>
            <a:lvl9pPr lvl="8" rtl="0" algn="ctr">
              <a:spcBef>
                <a:spcPts val="0"/>
              </a:spcBef>
              <a:spcAft>
                <a:spcPts val="0"/>
              </a:spcAft>
              <a:buNone/>
              <a:defRPr>
                <a:latin typeface="Bebas Neue"/>
                <a:ea typeface="Bebas Neue"/>
                <a:cs typeface="Bebas Neue"/>
                <a:sym typeface="Bebas Neue"/>
              </a:defRPr>
            </a:lvl9pPr>
          </a:lstStyle>
          <a:p/>
        </p:txBody>
      </p:sp>
      <p:sp>
        <p:nvSpPr>
          <p:cNvPr id="253" name="Google Shape;253;p43"/>
          <p:cNvSpPr txBox="1"/>
          <p:nvPr>
            <p:ph idx="8" type="subTitle"/>
          </p:nvPr>
        </p:nvSpPr>
        <p:spPr>
          <a:xfrm>
            <a:off x="1005268" y="2947812"/>
            <a:ext cx="2121900" cy="475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54" name="Google Shape;254;p43"/>
          <p:cNvSpPr txBox="1"/>
          <p:nvPr>
            <p:ph idx="9" type="subTitle"/>
          </p:nvPr>
        </p:nvSpPr>
        <p:spPr>
          <a:xfrm>
            <a:off x="3551303" y="2684950"/>
            <a:ext cx="1871700" cy="2835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b="1">
                <a:solidFill>
                  <a:schemeClr val="dk1"/>
                </a:solidFill>
                <a:latin typeface="Bebas Neue"/>
                <a:ea typeface="Bebas Neue"/>
                <a:cs typeface="Bebas Neue"/>
                <a:sym typeface="Bebas Neue"/>
              </a:defRPr>
            </a:lvl1pPr>
            <a:lvl2pPr lvl="1" rtl="0" algn="ctr">
              <a:spcBef>
                <a:spcPts val="0"/>
              </a:spcBef>
              <a:spcAft>
                <a:spcPts val="0"/>
              </a:spcAft>
              <a:buNone/>
              <a:defRPr>
                <a:latin typeface="Bebas Neue"/>
                <a:ea typeface="Bebas Neue"/>
                <a:cs typeface="Bebas Neue"/>
                <a:sym typeface="Bebas Neue"/>
              </a:defRPr>
            </a:lvl2pPr>
            <a:lvl3pPr lvl="2" rtl="0" algn="ctr">
              <a:spcBef>
                <a:spcPts val="0"/>
              </a:spcBef>
              <a:spcAft>
                <a:spcPts val="0"/>
              </a:spcAft>
              <a:buNone/>
              <a:defRPr>
                <a:latin typeface="Bebas Neue"/>
                <a:ea typeface="Bebas Neue"/>
                <a:cs typeface="Bebas Neue"/>
                <a:sym typeface="Bebas Neue"/>
              </a:defRPr>
            </a:lvl3pPr>
            <a:lvl4pPr lvl="3" rtl="0" algn="ctr">
              <a:spcBef>
                <a:spcPts val="0"/>
              </a:spcBef>
              <a:spcAft>
                <a:spcPts val="0"/>
              </a:spcAft>
              <a:buNone/>
              <a:defRPr>
                <a:latin typeface="Bebas Neue"/>
                <a:ea typeface="Bebas Neue"/>
                <a:cs typeface="Bebas Neue"/>
                <a:sym typeface="Bebas Neue"/>
              </a:defRPr>
            </a:lvl4pPr>
            <a:lvl5pPr lvl="4" rtl="0" algn="ctr">
              <a:spcBef>
                <a:spcPts val="0"/>
              </a:spcBef>
              <a:spcAft>
                <a:spcPts val="0"/>
              </a:spcAft>
              <a:buNone/>
              <a:defRPr>
                <a:latin typeface="Bebas Neue"/>
                <a:ea typeface="Bebas Neue"/>
                <a:cs typeface="Bebas Neue"/>
                <a:sym typeface="Bebas Neue"/>
              </a:defRPr>
            </a:lvl5pPr>
            <a:lvl6pPr lvl="5" rtl="0" algn="ctr">
              <a:spcBef>
                <a:spcPts val="0"/>
              </a:spcBef>
              <a:spcAft>
                <a:spcPts val="0"/>
              </a:spcAft>
              <a:buNone/>
              <a:defRPr>
                <a:latin typeface="Bebas Neue"/>
                <a:ea typeface="Bebas Neue"/>
                <a:cs typeface="Bebas Neue"/>
                <a:sym typeface="Bebas Neue"/>
              </a:defRPr>
            </a:lvl6pPr>
            <a:lvl7pPr lvl="6" rtl="0" algn="ctr">
              <a:spcBef>
                <a:spcPts val="0"/>
              </a:spcBef>
              <a:spcAft>
                <a:spcPts val="0"/>
              </a:spcAft>
              <a:buNone/>
              <a:defRPr>
                <a:latin typeface="Bebas Neue"/>
                <a:ea typeface="Bebas Neue"/>
                <a:cs typeface="Bebas Neue"/>
                <a:sym typeface="Bebas Neue"/>
              </a:defRPr>
            </a:lvl7pPr>
            <a:lvl8pPr lvl="7" rtl="0" algn="ctr">
              <a:spcBef>
                <a:spcPts val="0"/>
              </a:spcBef>
              <a:spcAft>
                <a:spcPts val="0"/>
              </a:spcAft>
              <a:buNone/>
              <a:defRPr>
                <a:latin typeface="Bebas Neue"/>
                <a:ea typeface="Bebas Neue"/>
                <a:cs typeface="Bebas Neue"/>
                <a:sym typeface="Bebas Neue"/>
              </a:defRPr>
            </a:lvl8pPr>
            <a:lvl9pPr lvl="8" rtl="0" algn="ctr">
              <a:spcBef>
                <a:spcPts val="0"/>
              </a:spcBef>
              <a:spcAft>
                <a:spcPts val="0"/>
              </a:spcAft>
              <a:buNone/>
              <a:defRPr>
                <a:latin typeface="Bebas Neue"/>
                <a:ea typeface="Bebas Neue"/>
                <a:cs typeface="Bebas Neue"/>
                <a:sym typeface="Bebas Neue"/>
              </a:defRPr>
            </a:lvl9pPr>
          </a:lstStyle>
          <a:p/>
        </p:txBody>
      </p:sp>
      <p:sp>
        <p:nvSpPr>
          <p:cNvPr id="255" name="Google Shape;255;p43"/>
          <p:cNvSpPr txBox="1"/>
          <p:nvPr>
            <p:ph idx="13" type="subTitle"/>
          </p:nvPr>
        </p:nvSpPr>
        <p:spPr>
          <a:xfrm>
            <a:off x="3426503" y="2949365"/>
            <a:ext cx="2121300" cy="475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56" name="Google Shape;256;p43"/>
          <p:cNvSpPr txBox="1"/>
          <p:nvPr>
            <p:ph idx="14" type="subTitle"/>
          </p:nvPr>
        </p:nvSpPr>
        <p:spPr>
          <a:xfrm>
            <a:off x="6059184" y="2684950"/>
            <a:ext cx="1871700" cy="2835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b="1">
                <a:solidFill>
                  <a:schemeClr val="dk1"/>
                </a:solidFill>
                <a:latin typeface="Bebas Neue"/>
                <a:ea typeface="Bebas Neue"/>
                <a:cs typeface="Bebas Neue"/>
                <a:sym typeface="Bebas Neue"/>
              </a:defRPr>
            </a:lvl1pPr>
            <a:lvl2pPr lvl="1" rtl="0" algn="ctr">
              <a:spcBef>
                <a:spcPts val="0"/>
              </a:spcBef>
              <a:spcAft>
                <a:spcPts val="0"/>
              </a:spcAft>
              <a:buNone/>
              <a:defRPr>
                <a:latin typeface="Bebas Neue"/>
                <a:ea typeface="Bebas Neue"/>
                <a:cs typeface="Bebas Neue"/>
                <a:sym typeface="Bebas Neue"/>
              </a:defRPr>
            </a:lvl2pPr>
            <a:lvl3pPr lvl="2" rtl="0" algn="ctr">
              <a:spcBef>
                <a:spcPts val="0"/>
              </a:spcBef>
              <a:spcAft>
                <a:spcPts val="0"/>
              </a:spcAft>
              <a:buNone/>
              <a:defRPr>
                <a:latin typeface="Bebas Neue"/>
                <a:ea typeface="Bebas Neue"/>
                <a:cs typeface="Bebas Neue"/>
                <a:sym typeface="Bebas Neue"/>
              </a:defRPr>
            </a:lvl3pPr>
            <a:lvl4pPr lvl="3" rtl="0" algn="ctr">
              <a:spcBef>
                <a:spcPts val="0"/>
              </a:spcBef>
              <a:spcAft>
                <a:spcPts val="0"/>
              </a:spcAft>
              <a:buNone/>
              <a:defRPr>
                <a:latin typeface="Bebas Neue"/>
                <a:ea typeface="Bebas Neue"/>
                <a:cs typeface="Bebas Neue"/>
                <a:sym typeface="Bebas Neue"/>
              </a:defRPr>
            </a:lvl4pPr>
            <a:lvl5pPr lvl="4" rtl="0" algn="ctr">
              <a:spcBef>
                <a:spcPts val="0"/>
              </a:spcBef>
              <a:spcAft>
                <a:spcPts val="0"/>
              </a:spcAft>
              <a:buNone/>
              <a:defRPr>
                <a:latin typeface="Bebas Neue"/>
                <a:ea typeface="Bebas Neue"/>
                <a:cs typeface="Bebas Neue"/>
                <a:sym typeface="Bebas Neue"/>
              </a:defRPr>
            </a:lvl5pPr>
            <a:lvl6pPr lvl="5" rtl="0" algn="ctr">
              <a:spcBef>
                <a:spcPts val="0"/>
              </a:spcBef>
              <a:spcAft>
                <a:spcPts val="0"/>
              </a:spcAft>
              <a:buNone/>
              <a:defRPr>
                <a:latin typeface="Bebas Neue"/>
                <a:ea typeface="Bebas Neue"/>
                <a:cs typeface="Bebas Neue"/>
                <a:sym typeface="Bebas Neue"/>
              </a:defRPr>
            </a:lvl6pPr>
            <a:lvl7pPr lvl="6" rtl="0" algn="ctr">
              <a:spcBef>
                <a:spcPts val="0"/>
              </a:spcBef>
              <a:spcAft>
                <a:spcPts val="0"/>
              </a:spcAft>
              <a:buNone/>
              <a:defRPr>
                <a:latin typeface="Bebas Neue"/>
                <a:ea typeface="Bebas Neue"/>
                <a:cs typeface="Bebas Neue"/>
                <a:sym typeface="Bebas Neue"/>
              </a:defRPr>
            </a:lvl7pPr>
            <a:lvl8pPr lvl="7" rtl="0" algn="ctr">
              <a:spcBef>
                <a:spcPts val="0"/>
              </a:spcBef>
              <a:spcAft>
                <a:spcPts val="0"/>
              </a:spcAft>
              <a:buNone/>
              <a:defRPr>
                <a:latin typeface="Bebas Neue"/>
                <a:ea typeface="Bebas Neue"/>
                <a:cs typeface="Bebas Neue"/>
                <a:sym typeface="Bebas Neue"/>
              </a:defRPr>
            </a:lvl8pPr>
            <a:lvl9pPr lvl="8" rtl="0" algn="ctr">
              <a:spcBef>
                <a:spcPts val="0"/>
              </a:spcBef>
              <a:spcAft>
                <a:spcPts val="0"/>
              </a:spcAft>
              <a:buNone/>
              <a:defRPr>
                <a:latin typeface="Bebas Neue"/>
                <a:ea typeface="Bebas Neue"/>
                <a:cs typeface="Bebas Neue"/>
                <a:sym typeface="Bebas Neue"/>
              </a:defRPr>
            </a:lvl9pPr>
          </a:lstStyle>
          <a:p/>
        </p:txBody>
      </p:sp>
      <p:sp>
        <p:nvSpPr>
          <p:cNvPr id="257" name="Google Shape;257;p43"/>
          <p:cNvSpPr txBox="1"/>
          <p:nvPr>
            <p:ph idx="15" type="subTitle"/>
          </p:nvPr>
        </p:nvSpPr>
        <p:spPr>
          <a:xfrm>
            <a:off x="5934384" y="2949365"/>
            <a:ext cx="2121300" cy="475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58" name="Google Shape;258;p43"/>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2">
  <p:cSld name="CUSTOM_4_1">
    <p:bg>
      <p:bgPr>
        <a:solidFill>
          <a:schemeClr val="dk1"/>
        </a:solidFill>
      </p:bgPr>
    </p:bg>
    <p:spTree>
      <p:nvGrpSpPr>
        <p:cNvPr id="259" name="Shape 259"/>
        <p:cNvGrpSpPr/>
        <p:nvPr/>
      </p:nvGrpSpPr>
      <p:grpSpPr>
        <a:xfrm>
          <a:off x="0" y="0"/>
          <a:ext cx="0" cy="0"/>
          <a:chOff x="0" y="0"/>
          <a:chExt cx="0" cy="0"/>
        </a:xfrm>
      </p:grpSpPr>
      <p:sp>
        <p:nvSpPr>
          <p:cNvPr id="260" name="Google Shape;260;p44"/>
          <p:cNvSpPr txBox="1"/>
          <p:nvPr>
            <p:ph type="title"/>
          </p:nvPr>
        </p:nvSpPr>
        <p:spPr>
          <a:xfrm>
            <a:off x="2397750" y="323575"/>
            <a:ext cx="6076500" cy="734700"/>
          </a:xfrm>
          <a:prstGeom prst="rect">
            <a:avLst/>
          </a:prstGeom>
        </p:spPr>
        <p:txBody>
          <a:bodyPr anchorCtr="0" anchor="t" bIns="91425" lIns="91425" spcFirstLastPara="1" rIns="91425" wrap="square" tIns="91425">
            <a:noAutofit/>
          </a:bodyPr>
          <a:lstStyle>
            <a:lvl1pPr lvl="0" rtl="0">
              <a:spcBef>
                <a:spcPts val="0"/>
              </a:spcBef>
              <a:spcAft>
                <a:spcPts val="0"/>
              </a:spcAft>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1" name="Google Shape;261;p44"/>
          <p:cNvSpPr txBox="1"/>
          <p:nvPr>
            <p:ph idx="1" type="subTitle"/>
          </p:nvPr>
        </p:nvSpPr>
        <p:spPr>
          <a:xfrm>
            <a:off x="3201193" y="1571422"/>
            <a:ext cx="1874400" cy="278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a:solidFill>
                  <a:schemeClr val="lt1"/>
                </a:solidFill>
                <a:latin typeface="Bebas Neue"/>
                <a:ea typeface="Bebas Neue"/>
                <a:cs typeface="Bebas Neue"/>
                <a:sym typeface="Bebas Neue"/>
              </a:defRPr>
            </a:lvl2pPr>
            <a:lvl3pPr lvl="2" rtl="0">
              <a:lnSpc>
                <a:spcPct val="100000"/>
              </a:lnSpc>
              <a:spcBef>
                <a:spcPts val="0"/>
              </a:spcBef>
              <a:spcAft>
                <a:spcPts val="0"/>
              </a:spcAft>
              <a:buNone/>
              <a:defRPr>
                <a:solidFill>
                  <a:schemeClr val="lt1"/>
                </a:solidFill>
                <a:latin typeface="Bebas Neue"/>
                <a:ea typeface="Bebas Neue"/>
                <a:cs typeface="Bebas Neue"/>
                <a:sym typeface="Bebas Neue"/>
              </a:defRPr>
            </a:lvl3pPr>
            <a:lvl4pPr lvl="3" rtl="0">
              <a:lnSpc>
                <a:spcPct val="100000"/>
              </a:lnSpc>
              <a:spcBef>
                <a:spcPts val="0"/>
              </a:spcBef>
              <a:spcAft>
                <a:spcPts val="0"/>
              </a:spcAft>
              <a:buNone/>
              <a:defRPr>
                <a:solidFill>
                  <a:schemeClr val="lt1"/>
                </a:solidFill>
                <a:latin typeface="Bebas Neue"/>
                <a:ea typeface="Bebas Neue"/>
                <a:cs typeface="Bebas Neue"/>
                <a:sym typeface="Bebas Neue"/>
              </a:defRPr>
            </a:lvl4pPr>
            <a:lvl5pPr lvl="4" rtl="0">
              <a:lnSpc>
                <a:spcPct val="100000"/>
              </a:lnSpc>
              <a:spcBef>
                <a:spcPts val="0"/>
              </a:spcBef>
              <a:spcAft>
                <a:spcPts val="0"/>
              </a:spcAft>
              <a:buNone/>
              <a:defRPr>
                <a:solidFill>
                  <a:schemeClr val="lt1"/>
                </a:solidFill>
                <a:latin typeface="Bebas Neue"/>
                <a:ea typeface="Bebas Neue"/>
                <a:cs typeface="Bebas Neue"/>
                <a:sym typeface="Bebas Neue"/>
              </a:defRPr>
            </a:lvl5pPr>
            <a:lvl6pPr lvl="5" rtl="0">
              <a:lnSpc>
                <a:spcPct val="100000"/>
              </a:lnSpc>
              <a:spcBef>
                <a:spcPts val="0"/>
              </a:spcBef>
              <a:spcAft>
                <a:spcPts val="0"/>
              </a:spcAft>
              <a:buNone/>
              <a:defRPr>
                <a:solidFill>
                  <a:schemeClr val="lt1"/>
                </a:solidFill>
                <a:latin typeface="Bebas Neue"/>
                <a:ea typeface="Bebas Neue"/>
                <a:cs typeface="Bebas Neue"/>
                <a:sym typeface="Bebas Neue"/>
              </a:defRPr>
            </a:lvl6pPr>
            <a:lvl7pPr lvl="6" rtl="0">
              <a:lnSpc>
                <a:spcPct val="100000"/>
              </a:lnSpc>
              <a:spcBef>
                <a:spcPts val="0"/>
              </a:spcBef>
              <a:spcAft>
                <a:spcPts val="0"/>
              </a:spcAft>
              <a:buNone/>
              <a:defRPr>
                <a:solidFill>
                  <a:schemeClr val="lt1"/>
                </a:solidFill>
                <a:latin typeface="Bebas Neue"/>
                <a:ea typeface="Bebas Neue"/>
                <a:cs typeface="Bebas Neue"/>
                <a:sym typeface="Bebas Neue"/>
              </a:defRPr>
            </a:lvl7pPr>
            <a:lvl8pPr lvl="7" rtl="0">
              <a:lnSpc>
                <a:spcPct val="100000"/>
              </a:lnSpc>
              <a:spcBef>
                <a:spcPts val="0"/>
              </a:spcBef>
              <a:spcAft>
                <a:spcPts val="0"/>
              </a:spcAft>
              <a:buNone/>
              <a:defRPr>
                <a:solidFill>
                  <a:schemeClr val="lt1"/>
                </a:solidFill>
                <a:latin typeface="Bebas Neue"/>
                <a:ea typeface="Bebas Neue"/>
                <a:cs typeface="Bebas Neue"/>
                <a:sym typeface="Bebas Neue"/>
              </a:defRPr>
            </a:lvl8pPr>
            <a:lvl9pPr lvl="8" rtl="0">
              <a:lnSpc>
                <a:spcPct val="100000"/>
              </a:lnSpc>
              <a:spcBef>
                <a:spcPts val="0"/>
              </a:spcBef>
              <a:spcAft>
                <a:spcPts val="0"/>
              </a:spcAft>
              <a:buNone/>
              <a:defRPr>
                <a:solidFill>
                  <a:schemeClr val="lt1"/>
                </a:solidFill>
                <a:latin typeface="Bebas Neue"/>
                <a:ea typeface="Bebas Neue"/>
                <a:cs typeface="Bebas Neue"/>
                <a:sym typeface="Bebas Neue"/>
              </a:defRPr>
            </a:lvl9pPr>
          </a:lstStyle>
          <a:p/>
        </p:txBody>
      </p:sp>
      <p:sp>
        <p:nvSpPr>
          <p:cNvPr id="262" name="Google Shape;262;p44"/>
          <p:cNvSpPr txBox="1"/>
          <p:nvPr>
            <p:ph idx="2" type="subTitle"/>
          </p:nvPr>
        </p:nvSpPr>
        <p:spPr>
          <a:xfrm>
            <a:off x="3201193" y="1853765"/>
            <a:ext cx="2121900" cy="472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263" name="Google Shape;263;p44"/>
          <p:cNvSpPr txBox="1"/>
          <p:nvPr>
            <p:ph idx="3" type="subTitle"/>
          </p:nvPr>
        </p:nvSpPr>
        <p:spPr>
          <a:xfrm>
            <a:off x="6341184" y="1566622"/>
            <a:ext cx="1874400" cy="28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a:solidFill>
                  <a:schemeClr val="lt1"/>
                </a:solidFill>
                <a:latin typeface="Bebas Neue"/>
                <a:ea typeface="Bebas Neue"/>
                <a:cs typeface="Bebas Neue"/>
                <a:sym typeface="Bebas Neue"/>
              </a:defRPr>
            </a:lvl2pPr>
            <a:lvl3pPr lvl="2" rtl="0">
              <a:lnSpc>
                <a:spcPct val="100000"/>
              </a:lnSpc>
              <a:spcBef>
                <a:spcPts val="0"/>
              </a:spcBef>
              <a:spcAft>
                <a:spcPts val="0"/>
              </a:spcAft>
              <a:buNone/>
              <a:defRPr>
                <a:solidFill>
                  <a:schemeClr val="lt1"/>
                </a:solidFill>
                <a:latin typeface="Bebas Neue"/>
                <a:ea typeface="Bebas Neue"/>
                <a:cs typeface="Bebas Neue"/>
                <a:sym typeface="Bebas Neue"/>
              </a:defRPr>
            </a:lvl3pPr>
            <a:lvl4pPr lvl="3" rtl="0">
              <a:lnSpc>
                <a:spcPct val="100000"/>
              </a:lnSpc>
              <a:spcBef>
                <a:spcPts val="0"/>
              </a:spcBef>
              <a:spcAft>
                <a:spcPts val="0"/>
              </a:spcAft>
              <a:buNone/>
              <a:defRPr>
                <a:solidFill>
                  <a:schemeClr val="lt1"/>
                </a:solidFill>
                <a:latin typeface="Bebas Neue"/>
                <a:ea typeface="Bebas Neue"/>
                <a:cs typeface="Bebas Neue"/>
                <a:sym typeface="Bebas Neue"/>
              </a:defRPr>
            </a:lvl4pPr>
            <a:lvl5pPr lvl="4" rtl="0">
              <a:lnSpc>
                <a:spcPct val="100000"/>
              </a:lnSpc>
              <a:spcBef>
                <a:spcPts val="0"/>
              </a:spcBef>
              <a:spcAft>
                <a:spcPts val="0"/>
              </a:spcAft>
              <a:buNone/>
              <a:defRPr>
                <a:solidFill>
                  <a:schemeClr val="lt1"/>
                </a:solidFill>
                <a:latin typeface="Bebas Neue"/>
                <a:ea typeface="Bebas Neue"/>
                <a:cs typeface="Bebas Neue"/>
                <a:sym typeface="Bebas Neue"/>
              </a:defRPr>
            </a:lvl5pPr>
            <a:lvl6pPr lvl="5" rtl="0">
              <a:lnSpc>
                <a:spcPct val="100000"/>
              </a:lnSpc>
              <a:spcBef>
                <a:spcPts val="0"/>
              </a:spcBef>
              <a:spcAft>
                <a:spcPts val="0"/>
              </a:spcAft>
              <a:buNone/>
              <a:defRPr>
                <a:solidFill>
                  <a:schemeClr val="lt1"/>
                </a:solidFill>
                <a:latin typeface="Bebas Neue"/>
                <a:ea typeface="Bebas Neue"/>
                <a:cs typeface="Bebas Neue"/>
                <a:sym typeface="Bebas Neue"/>
              </a:defRPr>
            </a:lvl6pPr>
            <a:lvl7pPr lvl="6" rtl="0">
              <a:lnSpc>
                <a:spcPct val="100000"/>
              </a:lnSpc>
              <a:spcBef>
                <a:spcPts val="0"/>
              </a:spcBef>
              <a:spcAft>
                <a:spcPts val="0"/>
              </a:spcAft>
              <a:buNone/>
              <a:defRPr>
                <a:solidFill>
                  <a:schemeClr val="lt1"/>
                </a:solidFill>
                <a:latin typeface="Bebas Neue"/>
                <a:ea typeface="Bebas Neue"/>
                <a:cs typeface="Bebas Neue"/>
                <a:sym typeface="Bebas Neue"/>
              </a:defRPr>
            </a:lvl7pPr>
            <a:lvl8pPr lvl="7" rtl="0">
              <a:lnSpc>
                <a:spcPct val="100000"/>
              </a:lnSpc>
              <a:spcBef>
                <a:spcPts val="0"/>
              </a:spcBef>
              <a:spcAft>
                <a:spcPts val="0"/>
              </a:spcAft>
              <a:buNone/>
              <a:defRPr>
                <a:solidFill>
                  <a:schemeClr val="lt1"/>
                </a:solidFill>
                <a:latin typeface="Bebas Neue"/>
                <a:ea typeface="Bebas Neue"/>
                <a:cs typeface="Bebas Neue"/>
                <a:sym typeface="Bebas Neue"/>
              </a:defRPr>
            </a:lvl8pPr>
            <a:lvl9pPr lvl="8" rtl="0">
              <a:lnSpc>
                <a:spcPct val="100000"/>
              </a:lnSpc>
              <a:spcBef>
                <a:spcPts val="0"/>
              </a:spcBef>
              <a:spcAft>
                <a:spcPts val="0"/>
              </a:spcAft>
              <a:buNone/>
              <a:defRPr>
                <a:solidFill>
                  <a:schemeClr val="lt1"/>
                </a:solidFill>
                <a:latin typeface="Bebas Neue"/>
                <a:ea typeface="Bebas Neue"/>
                <a:cs typeface="Bebas Neue"/>
                <a:sym typeface="Bebas Neue"/>
              </a:defRPr>
            </a:lvl9pPr>
          </a:lstStyle>
          <a:p/>
        </p:txBody>
      </p:sp>
      <p:sp>
        <p:nvSpPr>
          <p:cNvPr id="264" name="Google Shape;264;p44"/>
          <p:cNvSpPr txBox="1"/>
          <p:nvPr>
            <p:ph idx="4" type="subTitle"/>
          </p:nvPr>
        </p:nvSpPr>
        <p:spPr>
          <a:xfrm>
            <a:off x="6341184" y="1853765"/>
            <a:ext cx="2121300" cy="475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265" name="Google Shape;265;p44"/>
          <p:cNvSpPr txBox="1"/>
          <p:nvPr>
            <p:ph idx="5" type="subTitle"/>
          </p:nvPr>
        </p:nvSpPr>
        <p:spPr>
          <a:xfrm>
            <a:off x="6341184" y="2665518"/>
            <a:ext cx="1871700" cy="28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a:solidFill>
                  <a:schemeClr val="lt1"/>
                </a:solidFill>
                <a:latin typeface="Bebas Neue"/>
                <a:ea typeface="Bebas Neue"/>
                <a:cs typeface="Bebas Neue"/>
                <a:sym typeface="Bebas Neue"/>
              </a:defRPr>
            </a:lvl2pPr>
            <a:lvl3pPr lvl="2" rtl="0">
              <a:lnSpc>
                <a:spcPct val="100000"/>
              </a:lnSpc>
              <a:spcBef>
                <a:spcPts val="0"/>
              </a:spcBef>
              <a:spcAft>
                <a:spcPts val="0"/>
              </a:spcAft>
              <a:buNone/>
              <a:defRPr>
                <a:solidFill>
                  <a:schemeClr val="lt1"/>
                </a:solidFill>
                <a:latin typeface="Bebas Neue"/>
                <a:ea typeface="Bebas Neue"/>
                <a:cs typeface="Bebas Neue"/>
                <a:sym typeface="Bebas Neue"/>
              </a:defRPr>
            </a:lvl3pPr>
            <a:lvl4pPr lvl="3" rtl="0">
              <a:lnSpc>
                <a:spcPct val="100000"/>
              </a:lnSpc>
              <a:spcBef>
                <a:spcPts val="0"/>
              </a:spcBef>
              <a:spcAft>
                <a:spcPts val="0"/>
              </a:spcAft>
              <a:buNone/>
              <a:defRPr>
                <a:solidFill>
                  <a:schemeClr val="lt1"/>
                </a:solidFill>
                <a:latin typeface="Bebas Neue"/>
                <a:ea typeface="Bebas Neue"/>
                <a:cs typeface="Bebas Neue"/>
                <a:sym typeface="Bebas Neue"/>
              </a:defRPr>
            </a:lvl4pPr>
            <a:lvl5pPr lvl="4" rtl="0">
              <a:lnSpc>
                <a:spcPct val="100000"/>
              </a:lnSpc>
              <a:spcBef>
                <a:spcPts val="0"/>
              </a:spcBef>
              <a:spcAft>
                <a:spcPts val="0"/>
              </a:spcAft>
              <a:buNone/>
              <a:defRPr>
                <a:solidFill>
                  <a:schemeClr val="lt1"/>
                </a:solidFill>
                <a:latin typeface="Bebas Neue"/>
                <a:ea typeface="Bebas Neue"/>
                <a:cs typeface="Bebas Neue"/>
                <a:sym typeface="Bebas Neue"/>
              </a:defRPr>
            </a:lvl5pPr>
            <a:lvl6pPr lvl="5" rtl="0">
              <a:lnSpc>
                <a:spcPct val="100000"/>
              </a:lnSpc>
              <a:spcBef>
                <a:spcPts val="0"/>
              </a:spcBef>
              <a:spcAft>
                <a:spcPts val="0"/>
              </a:spcAft>
              <a:buNone/>
              <a:defRPr>
                <a:solidFill>
                  <a:schemeClr val="lt1"/>
                </a:solidFill>
                <a:latin typeface="Bebas Neue"/>
                <a:ea typeface="Bebas Neue"/>
                <a:cs typeface="Bebas Neue"/>
                <a:sym typeface="Bebas Neue"/>
              </a:defRPr>
            </a:lvl6pPr>
            <a:lvl7pPr lvl="6" rtl="0">
              <a:lnSpc>
                <a:spcPct val="100000"/>
              </a:lnSpc>
              <a:spcBef>
                <a:spcPts val="0"/>
              </a:spcBef>
              <a:spcAft>
                <a:spcPts val="0"/>
              </a:spcAft>
              <a:buNone/>
              <a:defRPr>
                <a:solidFill>
                  <a:schemeClr val="lt1"/>
                </a:solidFill>
                <a:latin typeface="Bebas Neue"/>
                <a:ea typeface="Bebas Neue"/>
                <a:cs typeface="Bebas Neue"/>
                <a:sym typeface="Bebas Neue"/>
              </a:defRPr>
            </a:lvl7pPr>
            <a:lvl8pPr lvl="7" rtl="0">
              <a:lnSpc>
                <a:spcPct val="100000"/>
              </a:lnSpc>
              <a:spcBef>
                <a:spcPts val="0"/>
              </a:spcBef>
              <a:spcAft>
                <a:spcPts val="0"/>
              </a:spcAft>
              <a:buNone/>
              <a:defRPr>
                <a:solidFill>
                  <a:schemeClr val="lt1"/>
                </a:solidFill>
                <a:latin typeface="Bebas Neue"/>
                <a:ea typeface="Bebas Neue"/>
                <a:cs typeface="Bebas Neue"/>
                <a:sym typeface="Bebas Neue"/>
              </a:defRPr>
            </a:lvl8pPr>
            <a:lvl9pPr lvl="8" rtl="0">
              <a:lnSpc>
                <a:spcPct val="100000"/>
              </a:lnSpc>
              <a:spcBef>
                <a:spcPts val="0"/>
              </a:spcBef>
              <a:spcAft>
                <a:spcPts val="0"/>
              </a:spcAft>
              <a:buNone/>
              <a:defRPr>
                <a:solidFill>
                  <a:schemeClr val="lt1"/>
                </a:solidFill>
                <a:latin typeface="Bebas Neue"/>
                <a:ea typeface="Bebas Neue"/>
                <a:cs typeface="Bebas Neue"/>
                <a:sym typeface="Bebas Neue"/>
              </a:defRPr>
            </a:lvl9pPr>
          </a:lstStyle>
          <a:p/>
        </p:txBody>
      </p:sp>
      <p:sp>
        <p:nvSpPr>
          <p:cNvPr id="266" name="Google Shape;266;p44"/>
          <p:cNvSpPr txBox="1"/>
          <p:nvPr>
            <p:ph idx="6" type="subTitle"/>
          </p:nvPr>
        </p:nvSpPr>
        <p:spPr>
          <a:xfrm>
            <a:off x="6341184" y="2952661"/>
            <a:ext cx="2222100" cy="472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267" name="Google Shape;267;p44"/>
          <p:cNvSpPr txBox="1"/>
          <p:nvPr>
            <p:ph idx="7" type="subTitle"/>
          </p:nvPr>
        </p:nvSpPr>
        <p:spPr>
          <a:xfrm>
            <a:off x="3201193" y="2670711"/>
            <a:ext cx="1874400" cy="283500"/>
          </a:xfrm>
          <a:prstGeom prst="rect">
            <a:avLst/>
          </a:prstGeom>
        </p:spPr>
        <p:txBody>
          <a:bodyPr anchorCtr="0" anchor="ctr" bIns="91425" lIns="91425" spcFirstLastPara="1" rIns="91425" wrap="square" tIns="91425">
            <a:noAutofit/>
          </a:bodyPr>
          <a:lstStyle>
            <a:lvl1pPr lvl="0" rtl="0">
              <a:spcBef>
                <a:spcPts val="0"/>
              </a:spcBef>
              <a:spcAft>
                <a:spcPts val="0"/>
              </a:spcAft>
              <a:buNone/>
              <a:defRPr b="1">
                <a:solidFill>
                  <a:schemeClr val="lt1"/>
                </a:solidFill>
                <a:latin typeface="Bebas Neue"/>
                <a:ea typeface="Bebas Neue"/>
                <a:cs typeface="Bebas Neue"/>
                <a:sym typeface="Bebas Neue"/>
              </a:defRPr>
            </a:lvl1pPr>
            <a:lvl2pPr lvl="1" rtl="0">
              <a:spcBef>
                <a:spcPts val="0"/>
              </a:spcBef>
              <a:spcAft>
                <a:spcPts val="0"/>
              </a:spcAft>
              <a:buNone/>
              <a:defRPr>
                <a:solidFill>
                  <a:schemeClr val="lt1"/>
                </a:solidFill>
                <a:latin typeface="Bebas Neue"/>
                <a:ea typeface="Bebas Neue"/>
                <a:cs typeface="Bebas Neue"/>
                <a:sym typeface="Bebas Neue"/>
              </a:defRPr>
            </a:lvl2pPr>
            <a:lvl3pPr lvl="2" rtl="0">
              <a:spcBef>
                <a:spcPts val="0"/>
              </a:spcBef>
              <a:spcAft>
                <a:spcPts val="0"/>
              </a:spcAft>
              <a:buNone/>
              <a:defRPr>
                <a:solidFill>
                  <a:schemeClr val="lt1"/>
                </a:solidFill>
                <a:latin typeface="Bebas Neue"/>
                <a:ea typeface="Bebas Neue"/>
                <a:cs typeface="Bebas Neue"/>
                <a:sym typeface="Bebas Neue"/>
              </a:defRPr>
            </a:lvl3pPr>
            <a:lvl4pPr lvl="3" rtl="0">
              <a:spcBef>
                <a:spcPts val="0"/>
              </a:spcBef>
              <a:spcAft>
                <a:spcPts val="0"/>
              </a:spcAft>
              <a:buNone/>
              <a:defRPr>
                <a:solidFill>
                  <a:schemeClr val="lt1"/>
                </a:solidFill>
                <a:latin typeface="Bebas Neue"/>
                <a:ea typeface="Bebas Neue"/>
                <a:cs typeface="Bebas Neue"/>
                <a:sym typeface="Bebas Neue"/>
              </a:defRPr>
            </a:lvl4pPr>
            <a:lvl5pPr lvl="4" rtl="0">
              <a:spcBef>
                <a:spcPts val="0"/>
              </a:spcBef>
              <a:spcAft>
                <a:spcPts val="0"/>
              </a:spcAft>
              <a:buNone/>
              <a:defRPr>
                <a:solidFill>
                  <a:schemeClr val="lt1"/>
                </a:solidFill>
                <a:latin typeface="Bebas Neue"/>
                <a:ea typeface="Bebas Neue"/>
                <a:cs typeface="Bebas Neue"/>
                <a:sym typeface="Bebas Neue"/>
              </a:defRPr>
            </a:lvl5pPr>
            <a:lvl6pPr lvl="5" rtl="0">
              <a:spcBef>
                <a:spcPts val="0"/>
              </a:spcBef>
              <a:spcAft>
                <a:spcPts val="0"/>
              </a:spcAft>
              <a:buNone/>
              <a:defRPr>
                <a:solidFill>
                  <a:schemeClr val="lt1"/>
                </a:solidFill>
                <a:latin typeface="Bebas Neue"/>
                <a:ea typeface="Bebas Neue"/>
                <a:cs typeface="Bebas Neue"/>
                <a:sym typeface="Bebas Neue"/>
              </a:defRPr>
            </a:lvl6pPr>
            <a:lvl7pPr lvl="6" rtl="0">
              <a:spcBef>
                <a:spcPts val="0"/>
              </a:spcBef>
              <a:spcAft>
                <a:spcPts val="0"/>
              </a:spcAft>
              <a:buNone/>
              <a:defRPr>
                <a:solidFill>
                  <a:schemeClr val="lt1"/>
                </a:solidFill>
                <a:latin typeface="Bebas Neue"/>
                <a:ea typeface="Bebas Neue"/>
                <a:cs typeface="Bebas Neue"/>
                <a:sym typeface="Bebas Neue"/>
              </a:defRPr>
            </a:lvl7pPr>
            <a:lvl8pPr lvl="7" rtl="0">
              <a:spcBef>
                <a:spcPts val="0"/>
              </a:spcBef>
              <a:spcAft>
                <a:spcPts val="0"/>
              </a:spcAft>
              <a:buNone/>
              <a:defRPr>
                <a:solidFill>
                  <a:schemeClr val="lt1"/>
                </a:solidFill>
                <a:latin typeface="Bebas Neue"/>
                <a:ea typeface="Bebas Neue"/>
                <a:cs typeface="Bebas Neue"/>
                <a:sym typeface="Bebas Neue"/>
              </a:defRPr>
            </a:lvl8pPr>
            <a:lvl9pPr lvl="8" rtl="0">
              <a:spcBef>
                <a:spcPts val="0"/>
              </a:spcBef>
              <a:spcAft>
                <a:spcPts val="0"/>
              </a:spcAft>
              <a:buNone/>
              <a:defRPr>
                <a:solidFill>
                  <a:schemeClr val="lt1"/>
                </a:solidFill>
                <a:latin typeface="Bebas Neue"/>
                <a:ea typeface="Bebas Neue"/>
                <a:cs typeface="Bebas Neue"/>
                <a:sym typeface="Bebas Neue"/>
              </a:defRPr>
            </a:lvl9pPr>
          </a:lstStyle>
          <a:p/>
        </p:txBody>
      </p:sp>
      <p:sp>
        <p:nvSpPr>
          <p:cNvPr id="268" name="Google Shape;268;p44"/>
          <p:cNvSpPr txBox="1"/>
          <p:nvPr>
            <p:ph idx="8" type="subTitle"/>
          </p:nvPr>
        </p:nvSpPr>
        <p:spPr>
          <a:xfrm>
            <a:off x="3201193" y="2954334"/>
            <a:ext cx="2121900" cy="475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269" name="Google Shape;269;p44"/>
          <p:cNvSpPr txBox="1"/>
          <p:nvPr>
            <p:ph idx="9" type="subTitle"/>
          </p:nvPr>
        </p:nvSpPr>
        <p:spPr>
          <a:xfrm>
            <a:off x="3201193" y="3785607"/>
            <a:ext cx="1871700" cy="283500"/>
          </a:xfrm>
          <a:prstGeom prst="rect">
            <a:avLst/>
          </a:prstGeom>
        </p:spPr>
        <p:txBody>
          <a:bodyPr anchorCtr="0" anchor="ctr" bIns="91425" lIns="91425" spcFirstLastPara="1" rIns="91425" wrap="square" tIns="91425">
            <a:noAutofit/>
          </a:bodyPr>
          <a:lstStyle>
            <a:lvl1pPr lvl="0" rtl="0">
              <a:spcBef>
                <a:spcPts val="0"/>
              </a:spcBef>
              <a:spcAft>
                <a:spcPts val="0"/>
              </a:spcAft>
              <a:buNone/>
              <a:defRPr b="1">
                <a:solidFill>
                  <a:schemeClr val="lt1"/>
                </a:solidFill>
                <a:latin typeface="Bebas Neue"/>
                <a:ea typeface="Bebas Neue"/>
                <a:cs typeface="Bebas Neue"/>
                <a:sym typeface="Bebas Neue"/>
              </a:defRPr>
            </a:lvl1pPr>
            <a:lvl2pPr lvl="1" rtl="0">
              <a:spcBef>
                <a:spcPts val="0"/>
              </a:spcBef>
              <a:spcAft>
                <a:spcPts val="0"/>
              </a:spcAft>
              <a:buNone/>
              <a:defRPr>
                <a:solidFill>
                  <a:schemeClr val="lt1"/>
                </a:solidFill>
                <a:latin typeface="Bebas Neue"/>
                <a:ea typeface="Bebas Neue"/>
                <a:cs typeface="Bebas Neue"/>
                <a:sym typeface="Bebas Neue"/>
              </a:defRPr>
            </a:lvl2pPr>
            <a:lvl3pPr lvl="2" rtl="0">
              <a:spcBef>
                <a:spcPts val="0"/>
              </a:spcBef>
              <a:spcAft>
                <a:spcPts val="0"/>
              </a:spcAft>
              <a:buNone/>
              <a:defRPr>
                <a:solidFill>
                  <a:schemeClr val="lt1"/>
                </a:solidFill>
                <a:latin typeface="Bebas Neue"/>
                <a:ea typeface="Bebas Neue"/>
                <a:cs typeface="Bebas Neue"/>
                <a:sym typeface="Bebas Neue"/>
              </a:defRPr>
            </a:lvl3pPr>
            <a:lvl4pPr lvl="3" rtl="0">
              <a:spcBef>
                <a:spcPts val="0"/>
              </a:spcBef>
              <a:spcAft>
                <a:spcPts val="0"/>
              </a:spcAft>
              <a:buNone/>
              <a:defRPr>
                <a:solidFill>
                  <a:schemeClr val="lt1"/>
                </a:solidFill>
                <a:latin typeface="Bebas Neue"/>
                <a:ea typeface="Bebas Neue"/>
                <a:cs typeface="Bebas Neue"/>
                <a:sym typeface="Bebas Neue"/>
              </a:defRPr>
            </a:lvl4pPr>
            <a:lvl5pPr lvl="4" rtl="0">
              <a:spcBef>
                <a:spcPts val="0"/>
              </a:spcBef>
              <a:spcAft>
                <a:spcPts val="0"/>
              </a:spcAft>
              <a:buNone/>
              <a:defRPr>
                <a:solidFill>
                  <a:schemeClr val="lt1"/>
                </a:solidFill>
                <a:latin typeface="Bebas Neue"/>
                <a:ea typeface="Bebas Neue"/>
                <a:cs typeface="Bebas Neue"/>
                <a:sym typeface="Bebas Neue"/>
              </a:defRPr>
            </a:lvl5pPr>
            <a:lvl6pPr lvl="5" rtl="0">
              <a:spcBef>
                <a:spcPts val="0"/>
              </a:spcBef>
              <a:spcAft>
                <a:spcPts val="0"/>
              </a:spcAft>
              <a:buNone/>
              <a:defRPr>
                <a:solidFill>
                  <a:schemeClr val="lt1"/>
                </a:solidFill>
                <a:latin typeface="Bebas Neue"/>
                <a:ea typeface="Bebas Neue"/>
                <a:cs typeface="Bebas Neue"/>
                <a:sym typeface="Bebas Neue"/>
              </a:defRPr>
            </a:lvl6pPr>
            <a:lvl7pPr lvl="6" rtl="0">
              <a:spcBef>
                <a:spcPts val="0"/>
              </a:spcBef>
              <a:spcAft>
                <a:spcPts val="0"/>
              </a:spcAft>
              <a:buNone/>
              <a:defRPr>
                <a:solidFill>
                  <a:schemeClr val="lt1"/>
                </a:solidFill>
                <a:latin typeface="Bebas Neue"/>
                <a:ea typeface="Bebas Neue"/>
                <a:cs typeface="Bebas Neue"/>
                <a:sym typeface="Bebas Neue"/>
              </a:defRPr>
            </a:lvl7pPr>
            <a:lvl8pPr lvl="7" rtl="0">
              <a:spcBef>
                <a:spcPts val="0"/>
              </a:spcBef>
              <a:spcAft>
                <a:spcPts val="0"/>
              </a:spcAft>
              <a:buNone/>
              <a:defRPr>
                <a:solidFill>
                  <a:schemeClr val="lt1"/>
                </a:solidFill>
                <a:latin typeface="Bebas Neue"/>
                <a:ea typeface="Bebas Neue"/>
                <a:cs typeface="Bebas Neue"/>
                <a:sym typeface="Bebas Neue"/>
              </a:defRPr>
            </a:lvl8pPr>
            <a:lvl9pPr lvl="8" rtl="0">
              <a:spcBef>
                <a:spcPts val="0"/>
              </a:spcBef>
              <a:spcAft>
                <a:spcPts val="0"/>
              </a:spcAft>
              <a:buNone/>
              <a:defRPr>
                <a:solidFill>
                  <a:schemeClr val="lt1"/>
                </a:solidFill>
                <a:latin typeface="Bebas Neue"/>
                <a:ea typeface="Bebas Neue"/>
                <a:cs typeface="Bebas Neue"/>
                <a:sym typeface="Bebas Neue"/>
              </a:defRPr>
            </a:lvl9pPr>
          </a:lstStyle>
          <a:p/>
        </p:txBody>
      </p:sp>
      <p:sp>
        <p:nvSpPr>
          <p:cNvPr id="270" name="Google Shape;270;p44"/>
          <p:cNvSpPr txBox="1"/>
          <p:nvPr>
            <p:ph idx="13" type="subTitle"/>
          </p:nvPr>
        </p:nvSpPr>
        <p:spPr>
          <a:xfrm>
            <a:off x="3201193" y="4070783"/>
            <a:ext cx="2121300" cy="475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271" name="Google Shape;271;p44"/>
          <p:cNvSpPr txBox="1"/>
          <p:nvPr>
            <p:ph idx="14" type="subTitle"/>
          </p:nvPr>
        </p:nvSpPr>
        <p:spPr>
          <a:xfrm>
            <a:off x="6341184" y="3787383"/>
            <a:ext cx="1871700" cy="283500"/>
          </a:xfrm>
          <a:prstGeom prst="rect">
            <a:avLst/>
          </a:prstGeom>
        </p:spPr>
        <p:txBody>
          <a:bodyPr anchorCtr="0" anchor="ctr" bIns="91425" lIns="91425" spcFirstLastPara="1" rIns="91425" wrap="square" tIns="91425">
            <a:noAutofit/>
          </a:bodyPr>
          <a:lstStyle>
            <a:lvl1pPr lvl="0" rtl="0">
              <a:spcBef>
                <a:spcPts val="0"/>
              </a:spcBef>
              <a:spcAft>
                <a:spcPts val="0"/>
              </a:spcAft>
              <a:buNone/>
              <a:defRPr b="1">
                <a:solidFill>
                  <a:schemeClr val="lt1"/>
                </a:solidFill>
                <a:latin typeface="Bebas Neue"/>
                <a:ea typeface="Bebas Neue"/>
                <a:cs typeface="Bebas Neue"/>
                <a:sym typeface="Bebas Neue"/>
              </a:defRPr>
            </a:lvl1pPr>
            <a:lvl2pPr lvl="1" rtl="0">
              <a:spcBef>
                <a:spcPts val="0"/>
              </a:spcBef>
              <a:spcAft>
                <a:spcPts val="0"/>
              </a:spcAft>
              <a:buNone/>
              <a:defRPr>
                <a:solidFill>
                  <a:schemeClr val="lt1"/>
                </a:solidFill>
                <a:latin typeface="Bebas Neue"/>
                <a:ea typeface="Bebas Neue"/>
                <a:cs typeface="Bebas Neue"/>
                <a:sym typeface="Bebas Neue"/>
              </a:defRPr>
            </a:lvl2pPr>
            <a:lvl3pPr lvl="2" rtl="0">
              <a:spcBef>
                <a:spcPts val="0"/>
              </a:spcBef>
              <a:spcAft>
                <a:spcPts val="0"/>
              </a:spcAft>
              <a:buNone/>
              <a:defRPr>
                <a:solidFill>
                  <a:schemeClr val="lt1"/>
                </a:solidFill>
                <a:latin typeface="Bebas Neue"/>
                <a:ea typeface="Bebas Neue"/>
                <a:cs typeface="Bebas Neue"/>
                <a:sym typeface="Bebas Neue"/>
              </a:defRPr>
            </a:lvl3pPr>
            <a:lvl4pPr lvl="3" rtl="0">
              <a:spcBef>
                <a:spcPts val="0"/>
              </a:spcBef>
              <a:spcAft>
                <a:spcPts val="0"/>
              </a:spcAft>
              <a:buNone/>
              <a:defRPr>
                <a:solidFill>
                  <a:schemeClr val="lt1"/>
                </a:solidFill>
                <a:latin typeface="Bebas Neue"/>
                <a:ea typeface="Bebas Neue"/>
                <a:cs typeface="Bebas Neue"/>
                <a:sym typeface="Bebas Neue"/>
              </a:defRPr>
            </a:lvl4pPr>
            <a:lvl5pPr lvl="4" rtl="0">
              <a:spcBef>
                <a:spcPts val="0"/>
              </a:spcBef>
              <a:spcAft>
                <a:spcPts val="0"/>
              </a:spcAft>
              <a:buNone/>
              <a:defRPr>
                <a:solidFill>
                  <a:schemeClr val="lt1"/>
                </a:solidFill>
                <a:latin typeface="Bebas Neue"/>
                <a:ea typeface="Bebas Neue"/>
                <a:cs typeface="Bebas Neue"/>
                <a:sym typeface="Bebas Neue"/>
              </a:defRPr>
            </a:lvl5pPr>
            <a:lvl6pPr lvl="5" rtl="0">
              <a:spcBef>
                <a:spcPts val="0"/>
              </a:spcBef>
              <a:spcAft>
                <a:spcPts val="0"/>
              </a:spcAft>
              <a:buNone/>
              <a:defRPr>
                <a:solidFill>
                  <a:schemeClr val="lt1"/>
                </a:solidFill>
                <a:latin typeface="Bebas Neue"/>
                <a:ea typeface="Bebas Neue"/>
                <a:cs typeface="Bebas Neue"/>
                <a:sym typeface="Bebas Neue"/>
              </a:defRPr>
            </a:lvl6pPr>
            <a:lvl7pPr lvl="6" rtl="0">
              <a:spcBef>
                <a:spcPts val="0"/>
              </a:spcBef>
              <a:spcAft>
                <a:spcPts val="0"/>
              </a:spcAft>
              <a:buNone/>
              <a:defRPr>
                <a:solidFill>
                  <a:schemeClr val="lt1"/>
                </a:solidFill>
                <a:latin typeface="Bebas Neue"/>
                <a:ea typeface="Bebas Neue"/>
                <a:cs typeface="Bebas Neue"/>
                <a:sym typeface="Bebas Neue"/>
              </a:defRPr>
            </a:lvl7pPr>
            <a:lvl8pPr lvl="7" rtl="0">
              <a:spcBef>
                <a:spcPts val="0"/>
              </a:spcBef>
              <a:spcAft>
                <a:spcPts val="0"/>
              </a:spcAft>
              <a:buNone/>
              <a:defRPr>
                <a:solidFill>
                  <a:schemeClr val="lt1"/>
                </a:solidFill>
                <a:latin typeface="Bebas Neue"/>
                <a:ea typeface="Bebas Neue"/>
                <a:cs typeface="Bebas Neue"/>
                <a:sym typeface="Bebas Neue"/>
              </a:defRPr>
            </a:lvl8pPr>
            <a:lvl9pPr lvl="8" rtl="0">
              <a:spcBef>
                <a:spcPts val="0"/>
              </a:spcBef>
              <a:spcAft>
                <a:spcPts val="0"/>
              </a:spcAft>
              <a:buNone/>
              <a:defRPr>
                <a:solidFill>
                  <a:schemeClr val="lt1"/>
                </a:solidFill>
                <a:latin typeface="Bebas Neue"/>
                <a:ea typeface="Bebas Neue"/>
                <a:cs typeface="Bebas Neue"/>
                <a:sym typeface="Bebas Neue"/>
              </a:defRPr>
            </a:lvl9pPr>
          </a:lstStyle>
          <a:p/>
        </p:txBody>
      </p:sp>
      <p:sp>
        <p:nvSpPr>
          <p:cNvPr id="272" name="Google Shape;272;p44"/>
          <p:cNvSpPr txBox="1"/>
          <p:nvPr>
            <p:ph idx="15" type="subTitle"/>
          </p:nvPr>
        </p:nvSpPr>
        <p:spPr>
          <a:xfrm>
            <a:off x="6341184" y="4072559"/>
            <a:ext cx="2121300" cy="475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273" name="Google Shape;273;p44"/>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2">
  <p:cSld name="CUSTOM_1">
    <p:spTree>
      <p:nvGrpSpPr>
        <p:cNvPr id="274" name="Shape 274"/>
        <p:cNvGrpSpPr/>
        <p:nvPr/>
      </p:nvGrpSpPr>
      <p:grpSpPr>
        <a:xfrm>
          <a:off x="0" y="0"/>
          <a:ext cx="0" cy="0"/>
          <a:chOff x="0" y="0"/>
          <a:chExt cx="0" cy="0"/>
        </a:xfrm>
      </p:grpSpPr>
      <p:sp>
        <p:nvSpPr>
          <p:cNvPr id="275" name="Google Shape;275;p45"/>
          <p:cNvSpPr/>
          <p:nvPr/>
        </p:nvSpPr>
        <p:spPr>
          <a:xfrm>
            <a:off x="2766683" y="357561"/>
            <a:ext cx="5559600" cy="4489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276" name="Google Shape;276;p45"/>
          <p:cNvSpPr txBox="1"/>
          <p:nvPr>
            <p:ph idx="1" type="subTitle"/>
          </p:nvPr>
        </p:nvSpPr>
        <p:spPr>
          <a:xfrm>
            <a:off x="3845043" y="1000523"/>
            <a:ext cx="1627500" cy="21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277" name="Google Shape;277;p45"/>
          <p:cNvSpPr txBox="1"/>
          <p:nvPr>
            <p:ph idx="2" type="subTitle"/>
          </p:nvPr>
        </p:nvSpPr>
        <p:spPr>
          <a:xfrm>
            <a:off x="3845043" y="1263389"/>
            <a:ext cx="1645500" cy="8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6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600">
                <a:solidFill>
                  <a:schemeClr val="lt1"/>
                </a:solidFill>
              </a:defRPr>
            </a:lvl2pPr>
            <a:lvl3pPr lvl="2" rtl="0">
              <a:lnSpc>
                <a:spcPct val="100000"/>
              </a:lnSpc>
              <a:spcBef>
                <a:spcPts val="0"/>
              </a:spcBef>
              <a:spcAft>
                <a:spcPts val="0"/>
              </a:spcAft>
              <a:buNone/>
              <a:defRPr sz="1600">
                <a:solidFill>
                  <a:schemeClr val="lt1"/>
                </a:solidFill>
              </a:defRPr>
            </a:lvl3pPr>
            <a:lvl4pPr lvl="3" rtl="0">
              <a:lnSpc>
                <a:spcPct val="100000"/>
              </a:lnSpc>
              <a:spcBef>
                <a:spcPts val="0"/>
              </a:spcBef>
              <a:spcAft>
                <a:spcPts val="0"/>
              </a:spcAft>
              <a:buNone/>
              <a:defRPr sz="1600">
                <a:solidFill>
                  <a:schemeClr val="lt1"/>
                </a:solidFill>
              </a:defRPr>
            </a:lvl4pPr>
            <a:lvl5pPr lvl="4" rtl="0">
              <a:lnSpc>
                <a:spcPct val="100000"/>
              </a:lnSpc>
              <a:spcBef>
                <a:spcPts val="0"/>
              </a:spcBef>
              <a:spcAft>
                <a:spcPts val="0"/>
              </a:spcAft>
              <a:buNone/>
              <a:defRPr sz="1600">
                <a:solidFill>
                  <a:schemeClr val="lt1"/>
                </a:solidFill>
              </a:defRPr>
            </a:lvl5pPr>
            <a:lvl6pPr lvl="5" rtl="0">
              <a:lnSpc>
                <a:spcPct val="100000"/>
              </a:lnSpc>
              <a:spcBef>
                <a:spcPts val="0"/>
              </a:spcBef>
              <a:spcAft>
                <a:spcPts val="0"/>
              </a:spcAft>
              <a:buNone/>
              <a:defRPr sz="1600">
                <a:solidFill>
                  <a:schemeClr val="lt1"/>
                </a:solidFill>
              </a:defRPr>
            </a:lvl6pPr>
            <a:lvl7pPr lvl="6" rtl="0">
              <a:lnSpc>
                <a:spcPct val="100000"/>
              </a:lnSpc>
              <a:spcBef>
                <a:spcPts val="0"/>
              </a:spcBef>
              <a:spcAft>
                <a:spcPts val="0"/>
              </a:spcAft>
              <a:buNone/>
              <a:defRPr sz="1600">
                <a:solidFill>
                  <a:schemeClr val="lt1"/>
                </a:solidFill>
              </a:defRPr>
            </a:lvl7pPr>
            <a:lvl8pPr lvl="7" rtl="0">
              <a:lnSpc>
                <a:spcPct val="100000"/>
              </a:lnSpc>
              <a:spcBef>
                <a:spcPts val="0"/>
              </a:spcBef>
              <a:spcAft>
                <a:spcPts val="0"/>
              </a:spcAft>
              <a:buNone/>
              <a:defRPr sz="1600">
                <a:solidFill>
                  <a:schemeClr val="lt1"/>
                </a:solidFill>
              </a:defRPr>
            </a:lvl8pPr>
            <a:lvl9pPr lvl="8" rtl="0">
              <a:lnSpc>
                <a:spcPct val="100000"/>
              </a:lnSpc>
              <a:spcBef>
                <a:spcPts val="0"/>
              </a:spcBef>
              <a:spcAft>
                <a:spcPts val="0"/>
              </a:spcAft>
              <a:buNone/>
              <a:defRPr sz="1600">
                <a:solidFill>
                  <a:schemeClr val="lt1"/>
                </a:solidFill>
              </a:defRPr>
            </a:lvl9pPr>
          </a:lstStyle>
          <a:p/>
        </p:txBody>
      </p:sp>
      <p:sp>
        <p:nvSpPr>
          <p:cNvPr id="278" name="Google Shape;278;p45"/>
          <p:cNvSpPr txBox="1"/>
          <p:nvPr>
            <p:ph idx="3" type="subTitle"/>
          </p:nvPr>
        </p:nvSpPr>
        <p:spPr>
          <a:xfrm>
            <a:off x="3845043" y="3088289"/>
            <a:ext cx="1627500" cy="21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279" name="Google Shape;279;p45"/>
          <p:cNvSpPr txBox="1"/>
          <p:nvPr>
            <p:ph idx="4" type="subTitle"/>
          </p:nvPr>
        </p:nvSpPr>
        <p:spPr>
          <a:xfrm>
            <a:off x="6411818" y="1263378"/>
            <a:ext cx="1645500" cy="8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6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600">
                <a:solidFill>
                  <a:schemeClr val="lt1"/>
                </a:solidFill>
              </a:defRPr>
            </a:lvl2pPr>
            <a:lvl3pPr lvl="2" rtl="0">
              <a:lnSpc>
                <a:spcPct val="100000"/>
              </a:lnSpc>
              <a:spcBef>
                <a:spcPts val="0"/>
              </a:spcBef>
              <a:spcAft>
                <a:spcPts val="0"/>
              </a:spcAft>
              <a:buNone/>
              <a:defRPr sz="1600">
                <a:solidFill>
                  <a:schemeClr val="lt1"/>
                </a:solidFill>
              </a:defRPr>
            </a:lvl3pPr>
            <a:lvl4pPr lvl="3" rtl="0">
              <a:lnSpc>
                <a:spcPct val="100000"/>
              </a:lnSpc>
              <a:spcBef>
                <a:spcPts val="0"/>
              </a:spcBef>
              <a:spcAft>
                <a:spcPts val="0"/>
              </a:spcAft>
              <a:buNone/>
              <a:defRPr sz="1600">
                <a:solidFill>
                  <a:schemeClr val="lt1"/>
                </a:solidFill>
              </a:defRPr>
            </a:lvl4pPr>
            <a:lvl5pPr lvl="4" rtl="0">
              <a:lnSpc>
                <a:spcPct val="100000"/>
              </a:lnSpc>
              <a:spcBef>
                <a:spcPts val="0"/>
              </a:spcBef>
              <a:spcAft>
                <a:spcPts val="0"/>
              </a:spcAft>
              <a:buNone/>
              <a:defRPr sz="1600">
                <a:solidFill>
                  <a:schemeClr val="lt1"/>
                </a:solidFill>
              </a:defRPr>
            </a:lvl5pPr>
            <a:lvl6pPr lvl="5" rtl="0">
              <a:lnSpc>
                <a:spcPct val="100000"/>
              </a:lnSpc>
              <a:spcBef>
                <a:spcPts val="0"/>
              </a:spcBef>
              <a:spcAft>
                <a:spcPts val="0"/>
              </a:spcAft>
              <a:buNone/>
              <a:defRPr sz="1600">
                <a:solidFill>
                  <a:schemeClr val="lt1"/>
                </a:solidFill>
              </a:defRPr>
            </a:lvl6pPr>
            <a:lvl7pPr lvl="6" rtl="0">
              <a:lnSpc>
                <a:spcPct val="100000"/>
              </a:lnSpc>
              <a:spcBef>
                <a:spcPts val="0"/>
              </a:spcBef>
              <a:spcAft>
                <a:spcPts val="0"/>
              </a:spcAft>
              <a:buNone/>
              <a:defRPr sz="1600">
                <a:solidFill>
                  <a:schemeClr val="lt1"/>
                </a:solidFill>
              </a:defRPr>
            </a:lvl7pPr>
            <a:lvl8pPr lvl="7" rtl="0">
              <a:lnSpc>
                <a:spcPct val="100000"/>
              </a:lnSpc>
              <a:spcBef>
                <a:spcPts val="0"/>
              </a:spcBef>
              <a:spcAft>
                <a:spcPts val="0"/>
              </a:spcAft>
              <a:buNone/>
              <a:defRPr sz="1600">
                <a:solidFill>
                  <a:schemeClr val="lt1"/>
                </a:solidFill>
              </a:defRPr>
            </a:lvl8pPr>
            <a:lvl9pPr lvl="8" rtl="0">
              <a:lnSpc>
                <a:spcPct val="100000"/>
              </a:lnSpc>
              <a:spcBef>
                <a:spcPts val="0"/>
              </a:spcBef>
              <a:spcAft>
                <a:spcPts val="0"/>
              </a:spcAft>
              <a:buNone/>
              <a:defRPr sz="1600">
                <a:solidFill>
                  <a:schemeClr val="lt1"/>
                </a:solidFill>
              </a:defRPr>
            </a:lvl9pPr>
          </a:lstStyle>
          <a:p/>
        </p:txBody>
      </p:sp>
      <p:sp>
        <p:nvSpPr>
          <p:cNvPr id="280" name="Google Shape;280;p45"/>
          <p:cNvSpPr txBox="1"/>
          <p:nvPr>
            <p:ph idx="5" type="subTitle"/>
          </p:nvPr>
        </p:nvSpPr>
        <p:spPr>
          <a:xfrm>
            <a:off x="6411068" y="999173"/>
            <a:ext cx="1629000" cy="222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281" name="Google Shape;281;p45"/>
          <p:cNvSpPr txBox="1"/>
          <p:nvPr>
            <p:ph idx="6" type="subTitle"/>
          </p:nvPr>
        </p:nvSpPr>
        <p:spPr>
          <a:xfrm>
            <a:off x="3845043" y="3350418"/>
            <a:ext cx="1649400" cy="878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6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600">
                <a:solidFill>
                  <a:schemeClr val="lt1"/>
                </a:solidFill>
              </a:defRPr>
            </a:lvl2pPr>
            <a:lvl3pPr lvl="2" rtl="0">
              <a:lnSpc>
                <a:spcPct val="100000"/>
              </a:lnSpc>
              <a:spcBef>
                <a:spcPts val="0"/>
              </a:spcBef>
              <a:spcAft>
                <a:spcPts val="0"/>
              </a:spcAft>
              <a:buNone/>
              <a:defRPr sz="1600">
                <a:solidFill>
                  <a:schemeClr val="lt1"/>
                </a:solidFill>
              </a:defRPr>
            </a:lvl3pPr>
            <a:lvl4pPr lvl="3" rtl="0">
              <a:lnSpc>
                <a:spcPct val="100000"/>
              </a:lnSpc>
              <a:spcBef>
                <a:spcPts val="0"/>
              </a:spcBef>
              <a:spcAft>
                <a:spcPts val="0"/>
              </a:spcAft>
              <a:buNone/>
              <a:defRPr sz="1600">
                <a:solidFill>
                  <a:schemeClr val="lt1"/>
                </a:solidFill>
              </a:defRPr>
            </a:lvl4pPr>
            <a:lvl5pPr lvl="4" rtl="0">
              <a:lnSpc>
                <a:spcPct val="100000"/>
              </a:lnSpc>
              <a:spcBef>
                <a:spcPts val="0"/>
              </a:spcBef>
              <a:spcAft>
                <a:spcPts val="0"/>
              </a:spcAft>
              <a:buNone/>
              <a:defRPr sz="1600">
                <a:solidFill>
                  <a:schemeClr val="lt1"/>
                </a:solidFill>
              </a:defRPr>
            </a:lvl5pPr>
            <a:lvl6pPr lvl="5" rtl="0">
              <a:lnSpc>
                <a:spcPct val="100000"/>
              </a:lnSpc>
              <a:spcBef>
                <a:spcPts val="0"/>
              </a:spcBef>
              <a:spcAft>
                <a:spcPts val="0"/>
              </a:spcAft>
              <a:buNone/>
              <a:defRPr sz="1600">
                <a:solidFill>
                  <a:schemeClr val="lt1"/>
                </a:solidFill>
              </a:defRPr>
            </a:lvl6pPr>
            <a:lvl7pPr lvl="6" rtl="0">
              <a:lnSpc>
                <a:spcPct val="100000"/>
              </a:lnSpc>
              <a:spcBef>
                <a:spcPts val="0"/>
              </a:spcBef>
              <a:spcAft>
                <a:spcPts val="0"/>
              </a:spcAft>
              <a:buNone/>
              <a:defRPr sz="1600">
                <a:solidFill>
                  <a:schemeClr val="lt1"/>
                </a:solidFill>
              </a:defRPr>
            </a:lvl7pPr>
            <a:lvl8pPr lvl="7" rtl="0">
              <a:lnSpc>
                <a:spcPct val="100000"/>
              </a:lnSpc>
              <a:spcBef>
                <a:spcPts val="0"/>
              </a:spcBef>
              <a:spcAft>
                <a:spcPts val="0"/>
              </a:spcAft>
              <a:buNone/>
              <a:defRPr sz="1600">
                <a:solidFill>
                  <a:schemeClr val="lt1"/>
                </a:solidFill>
              </a:defRPr>
            </a:lvl8pPr>
            <a:lvl9pPr lvl="8" rtl="0">
              <a:lnSpc>
                <a:spcPct val="100000"/>
              </a:lnSpc>
              <a:spcBef>
                <a:spcPts val="0"/>
              </a:spcBef>
              <a:spcAft>
                <a:spcPts val="0"/>
              </a:spcAft>
              <a:buNone/>
              <a:defRPr sz="1600">
                <a:solidFill>
                  <a:schemeClr val="lt1"/>
                </a:solidFill>
              </a:defRPr>
            </a:lvl9pPr>
          </a:lstStyle>
          <a:p/>
        </p:txBody>
      </p:sp>
      <p:sp>
        <p:nvSpPr>
          <p:cNvPr id="282" name="Google Shape;282;p45"/>
          <p:cNvSpPr txBox="1"/>
          <p:nvPr>
            <p:ph idx="7" type="subTitle"/>
          </p:nvPr>
        </p:nvSpPr>
        <p:spPr>
          <a:xfrm>
            <a:off x="6411818" y="3088289"/>
            <a:ext cx="1627500" cy="21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283" name="Google Shape;283;p45"/>
          <p:cNvSpPr txBox="1"/>
          <p:nvPr>
            <p:ph idx="8" type="subTitle"/>
          </p:nvPr>
        </p:nvSpPr>
        <p:spPr>
          <a:xfrm>
            <a:off x="6411818" y="3351760"/>
            <a:ext cx="1645500" cy="8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6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600">
                <a:solidFill>
                  <a:schemeClr val="lt1"/>
                </a:solidFill>
              </a:defRPr>
            </a:lvl2pPr>
            <a:lvl3pPr lvl="2" rtl="0">
              <a:lnSpc>
                <a:spcPct val="100000"/>
              </a:lnSpc>
              <a:spcBef>
                <a:spcPts val="0"/>
              </a:spcBef>
              <a:spcAft>
                <a:spcPts val="0"/>
              </a:spcAft>
              <a:buNone/>
              <a:defRPr sz="1600">
                <a:solidFill>
                  <a:schemeClr val="lt1"/>
                </a:solidFill>
              </a:defRPr>
            </a:lvl3pPr>
            <a:lvl4pPr lvl="3" rtl="0">
              <a:lnSpc>
                <a:spcPct val="100000"/>
              </a:lnSpc>
              <a:spcBef>
                <a:spcPts val="0"/>
              </a:spcBef>
              <a:spcAft>
                <a:spcPts val="0"/>
              </a:spcAft>
              <a:buNone/>
              <a:defRPr sz="1600">
                <a:solidFill>
                  <a:schemeClr val="lt1"/>
                </a:solidFill>
              </a:defRPr>
            </a:lvl4pPr>
            <a:lvl5pPr lvl="4" rtl="0">
              <a:lnSpc>
                <a:spcPct val="100000"/>
              </a:lnSpc>
              <a:spcBef>
                <a:spcPts val="0"/>
              </a:spcBef>
              <a:spcAft>
                <a:spcPts val="0"/>
              </a:spcAft>
              <a:buNone/>
              <a:defRPr sz="1600">
                <a:solidFill>
                  <a:schemeClr val="lt1"/>
                </a:solidFill>
              </a:defRPr>
            </a:lvl5pPr>
            <a:lvl6pPr lvl="5" rtl="0">
              <a:lnSpc>
                <a:spcPct val="100000"/>
              </a:lnSpc>
              <a:spcBef>
                <a:spcPts val="0"/>
              </a:spcBef>
              <a:spcAft>
                <a:spcPts val="0"/>
              </a:spcAft>
              <a:buNone/>
              <a:defRPr sz="1600">
                <a:solidFill>
                  <a:schemeClr val="lt1"/>
                </a:solidFill>
              </a:defRPr>
            </a:lvl6pPr>
            <a:lvl7pPr lvl="6" rtl="0">
              <a:lnSpc>
                <a:spcPct val="100000"/>
              </a:lnSpc>
              <a:spcBef>
                <a:spcPts val="0"/>
              </a:spcBef>
              <a:spcAft>
                <a:spcPts val="0"/>
              </a:spcAft>
              <a:buNone/>
              <a:defRPr sz="1600">
                <a:solidFill>
                  <a:schemeClr val="lt1"/>
                </a:solidFill>
              </a:defRPr>
            </a:lvl7pPr>
            <a:lvl8pPr lvl="7" rtl="0">
              <a:lnSpc>
                <a:spcPct val="100000"/>
              </a:lnSpc>
              <a:spcBef>
                <a:spcPts val="0"/>
              </a:spcBef>
              <a:spcAft>
                <a:spcPts val="0"/>
              </a:spcAft>
              <a:buNone/>
              <a:defRPr sz="1600">
                <a:solidFill>
                  <a:schemeClr val="lt1"/>
                </a:solidFill>
              </a:defRPr>
            </a:lvl8pPr>
            <a:lvl9pPr lvl="8" rtl="0">
              <a:lnSpc>
                <a:spcPct val="100000"/>
              </a:lnSpc>
              <a:spcBef>
                <a:spcPts val="0"/>
              </a:spcBef>
              <a:spcAft>
                <a:spcPts val="0"/>
              </a:spcAft>
              <a:buNone/>
              <a:defRPr sz="1600">
                <a:solidFill>
                  <a:schemeClr val="lt1"/>
                </a:solidFill>
              </a:defRPr>
            </a:lvl9pPr>
          </a:lstStyle>
          <a:p/>
        </p:txBody>
      </p:sp>
      <p:sp>
        <p:nvSpPr>
          <p:cNvPr id="284" name="Google Shape;284;p45"/>
          <p:cNvSpPr txBox="1"/>
          <p:nvPr>
            <p:ph type="title"/>
          </p:nvPr>
        </p:nvSpPr>
        <p:spPr>
          <a:xfrm>
            <a:off x="696450" y="1555800"/>
            <a:ext cx="1857600" cy="2031900"/>
          </a:xfrm>
          <a:prstGeom prst="rect">
            <a:avLst/>
          </a:prstGeom>
        </p:spPr>
        <p:txBody>
          <a:bodyPr anchorCtr="0" anchor="ctr" bIns="91425" lIns="91425" spcFirstLastPara="1" rIns="91425" wrap="square" tIns="91425">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5" name="Google Shape;285;p45"/>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1_2">
    <p:bg>
      <p:bgPr>
        <a:solidFill>
          <a:schemeClr val="dk1"/>
        </a:solidFill>
      </p:bgPr>
    </p:bg>
    <p:spTree>
      <p:nvGrpSpPr>
        <p:cNvPr id="286" name="Shape 286"/>
        <p:cNvGrpSpPr/>
        <p:nvPr/>
      </p:nvGrpSpPr>
      <p:grpSpPr>
        <a:xfrm>
          <a:off x="0" y="0"/>
          <a:ext cx="0" cy="0"/>
          <a:chOff x="0" y="0"/>
          <a:chExt cx="0" cy="0"/>
        </a:xfrm>
      </p:grpSpPr>
      <p:sp>
        <p:nvSpPr>
          <p:cNvPr id="287" name="Google Shape;287;p46"/>
          <p:cNvSpPr/>
          <p:nvPr/>
        </p:nvSpPr>
        <p:spPr>
          <a:xfrm>
            <a:off x="4116250" y="2066300"/>
            <a:ext cx="5208900" cy="101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a:solidFill>
                <a:schemeClr val="lt1"/>
              </a:solidFill>
            </a:endParaRPr>
          </a:p>
        </p:txBody>
      </p:sp>
      <p:sp>
        <p:nvSpPr>
          <p:cNvPr id="288" name="Google Shape;288;p46"/>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46"/>
          <p:cNvSpPr txBox="1"/>
          <p:nvPr>
            <p:ph idx="1" type="subTitle"/>
          </p:nvPr>
        </p:nvSpPr>
        <p:spPr>
          <a:xfrm>
            <a:off x="1617018" y="695723"/>
            <a:ext cx="1627500" cy="21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290" name="Google Shape;290;p46"/>
          <p:cNvSpPr txBox="1"/>
          <p:nvPr>
            <p:ph idx="2" type="subTitle"/>
          </p:nvPr>
        </p:nvSpPr>
        <p:spPr>
          <a:xfrm>
            <a:off x="1617018" y="958589"/>
            <a:ext cx="1645500" cy="8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291" name="Google Shape;291;p46"/>
          <p:cNvSpPr txBox="1"/>
          <p:nvPr>
            <p:ph idx="3" type="subTitle"/>
          </p:nvPr>
        </p:nvSpPr>
        <p:spPr>
          <a:xfrm>
            <a:off x="1617018" y="3393089"/>
            <a:ext cx="1627500" cy="21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292" name="Google Shape;292;p46"/>
          <p:cNvSpPr txBox="1"/>
          <p:nvPr>
            <p:ph idx="4" type="subTitle"/>
          </p:nvPr>
        </p:nvSpPr>
        <p:spPr>
          <a:xfrm>
            <a:off x="1617018" y="3655218"/>
            <a:ext cx="1649400" cy="878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293" name="Google Shape;293;p46"/>
          <p:cNvSpPr txBox="1"/>
          <p:nvPr>
            <p:ph idx="5" type="subTitle"/>
          </p:nvPr>
        </p:nvSpPr>
        <p:spPr>
          <a:xfrm>
            <a:off x="1617018" y="2047268"/>
            <a:ext cx="1627500" cy="21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294" name="Google Shape;294;p46"/>
          <p:cNvSpPr txBox="1"/>
          <p:nvPr>
            <p:ph idx="6" type="subTitle"/>
          </p:nvPr>
        </p:nvSpPr>
        <p:spPr>
          <a:xfrm>
            <a:off x="1617018" y="2310740"/>
            <a:ext cx="1645500" cy="8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295" name="Google Shape;295;p46"/>
          <p:cNvSpPr txBox="1"/>
          <p:nvPr>
            <p:ph type="title"/>
          </p:nvPr>
        </p:nvSpPr>
        <p:spPr>
          <a:xfrm>
            <a:off x="4571475" y="2238025"/>
            <a:ext cx="3868500" cy="6576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3">
  <p:cSld name="CUSTOM_1_1">
    <p:spTree>
      <p:nvGrpSpPr>
        <p:cNvPr id="296" name="Shape 296"/>
        <p:cNvGrpSpPr/>
        <p:nvPr/>
      </p:nvGrpSpPr>
      <p:grpSpPr>
        <a:xfrm>
          <a:off x="0" y="0"/>
          <a:ext cx="0" cy="0"/>
          <a:chOff x="0" y="0"/>
          <a:chExt cx="0" cy="0"/>
        </a:xfrm>
      </p:grpSpPr>
      <p:sp>
        <p:nvSpPr>
          <p:cNvPr id="297" name="Google Shape;297;p47"/>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47"/>
          <p:cNvSpPr txBox="1"/>
          <p:nvPr>
            <p:ph idx="1" type="subTitle"/>
          </p:nvPr>
        </p:nvSpPr>
        <p:spPr>
          <a:xfrm>
            <a:off x="4800600" y="740624"/>
            <a:ext cx="1627500" cy="21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000">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0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0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0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0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0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0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0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000">
                <a:solidFill>
                  <a:schemeClr val="dk1"/>
                </a:solidFill>
                <a:latin typeface="Bebas Neue"/>
                <a:ea typeface="Bebas Neue"/>
                <a:cs typeface="Bebas Neue"/>
                <a:sym typeface="Bebas Neue"/>
              </a:defRPr>
            </a:lvl9pPr>
          </a:lstStyle>
          <a:p/>
        </p:txBody>
      </p:sp>
      <p:sp>
        <p:nvSpPr>
          <p:cNvPr id="299" name="Google Shape;299;p47"/>
          <p:cNvSpPr txBox="1"/>
          <p:nvPr>
            <p:ph idx="2" type="subTitle"/>
          </p:nvPr>
        </p:nvSpPr>
        <p:spPr>
          <a:xfrm>
            <a:off x="4800600" y="1098397"/>
            <a:ext cx="3405000" cy="460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p:txBody>
      </p:sp>
      <p:sp>
        <p:nvSpPr>
          <p:cNvPr id="300" name="Google Shape;300;p47"/>
          <p:cNvSpPr txBox="1"/>
          <p:nvPr>
            <p:ph idx="3" type="subTitle"/>
          </p:nvPr>
        </p:nvSpPr>
        <p:spPr>
          <a:xfrm>
            <a:off x="4800600" y="3611735"/>
            <a:ext cx="1627500" cy="21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000">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0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0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0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0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0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0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0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000">
                <a:solidFill>
                  <a:schemeClr val="dk1"/>
                </a:solidFill>
                <a:latin typeface="Bebas Neue"/>
                <a:ea typeface="Bebas Neue"/>
                <a:cs typeface="Bebas Neue"/>
                <a:sym typeface="Bebas Neue"/>
              </a:defRPr>
            </a:lvl9pPr>
          </a:lstStyle>
          <a:p/>
        </p:txBody>
      </p:sp>
      <p:sp>
        <p:nvSpPr>
          <p:cNvPr id="301" name="Google Shape;301;p47"/>
          <p:cNvSpPr txBox="1"/>
          <p:nvPr>
            <p:ph idx="4" type="subTitle"/>
          </p:nvPr>
        </p:nvSpPr>
        <p:spPr>
          <a:xfrm>
            <a:off x="4800600" y="2060915"/>
            <a:ext cx="3401700" cy="457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p:txBody>
      </p:sp>
      <p:sp>
        <p:nvSpPr>
          <p:cNvPr id="302" name="Google Shape;302;p47"/>
          <p:cNvSpPr txBox="1"/>
          <p:nvPr>
            <p:ph idx="5" type="subTitle"/>
          </p:nvPr>
        </p:nvSpPr>
        <p:spPr>
          <a:xfrm>
            <a:off x="4800600" y="1698951"/>
            <a:ext cx="1629000" cy="222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000">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0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0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0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0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0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0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0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000">
                <a:solidFill>
                  <a:schemeClr val="dk1"/>
                </a:solidFill>
                <a:latin typeface="Bebas Neue"/>
                <a:ea typeface="Bebas Neue"/>
                <a:cs typeface="Bebas Neue"/>
                <a:sym typeface="Bebas Neue"/>
              </a:defRPr>
            </a:lvl9pPr>
          </a:lstStyle>
          <a:p/>
        </p:txBody>
      </p:sp>
      <p:sp>
        <p:nvSpPr>
          <p:cNvPr id="303" name="Google Shape;303;p47"/>
          <p:cNvSpPr txBox="1"/>
          <p:nvPr>
            <p:ph idx="6" type="subTitle"/>
          </p:nvPr>
        </p:nvSpPr>
        <p:spPr>
          <a:xfrm>
            <a:off x="4800600" y="3970871"/>
            <a:ext cx="3401700" cy="457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p:txBody>
      </p:sp>
      <p:sp>
        <p:nvSpPr>
          <p:cNvPr id="304" name="Google Shape;304;p47"/>
          <p:cNvSpPr txBox="1"/>
          <p:nvPr>
            <p:ph type="title"/>
          </p:nvPr>
        </p:nvSpPr>
        <p:spPr>
          <a:xfrm>
            <a:off x="603150" y="1892800"/>
            <a:ext cx="2044200" cy="1191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05" name="Google Shape;305;p47"/>
          <p:cNvSpPr txBox="1"/>
          <p:nvPr>
            <p:ph idx="7" type="subTitle"/>
          </p:nvPr>
        </p:nvSpPr>
        <p:spPr>
          <a:xfrm>
            <a:off x="4800600" y="3020457"/>
            <a:ext cx="3401700" cy="457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p:txBody>
      </p:sp>
      <p:sp>
        <p:nvSpPr>
          <p:cNvPr id="306" name="Google Shape;306;p47"/>
          <p:cNvSpPr txBox="1"/>
          <p:nvPr>
            <p:ph idx="8" type="subTitle"/>
          </p:nvPr>
        </p:nvSpPr>
        <p:spPr>
          <a:xfrm>
            <a:off x="4800600" y="2658653"/>
            <a:ext cx="1629000" cy="222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000">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0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0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0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0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0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0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0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0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4">
  <p:cSld name="CUSTOM_1_1_2">
    <p:spTree>
      <p:nvGrpSpPr>
        <p:cNvPr id="307" name="Shape 307"/>
        <p:cNvGrpSpPr/>
        <p:nvPr/>
      </p:nvGrpSpPr>
      <p:grpSpPr>
        <a:xfrm>
          <a:off x="0" y="0"/>
          <a:ext cx="0" cy="0"/>
          <a:chOff x="0" y="0"/>
          <a:chExt cx="0" cy="0"/>
        </a:xfrm>
      </p:grpSpPr>
      <p:sp>
        <p:nvSpPr>
          <p:cNvPr id="308" name="Google Shape;308;p48"/>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48"/>
          <p:cNvSpPr txBox="1"/>
          <p:nvPr>
            <p:ph idx="1" type="subTitle"/>
          </p:nvPr>
        </p:nvSpPr>
        <p:spPr>
          <a:xfrm>
            <a:off x="1440172" y="1904975"/>
            <a:ext cx="1464000" cy="2196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b="1" sz="2000">
                <a:solidFill>
                  <a:schemeClr val="lt1"/>
                </a:solidFill>
                <a:latin typeface="Bebas Neue"/>
                <a:ea typeface="Bebas Neue"/>
                <a:cs typeface="Bebas Neue"/>
                <a:sym typeface="Bebas Neue"/>
              </a:defRPr>
            </a:lvl1pPr>
            <a:lvl2pPr lvl="1" rtl="0" algn="r">
              <a:lnSpc>
                <a:spcPct val="100000"/>
              </a:lnSpc>
              <a:spcBef>
                <a:spcPts val="0"/>
              </a:spcBef>
              <a:spcAft>
                <a:spcPts val="0"/>
              </a:spcAft>
              <a:buNone/>
              <a:defRPr sz="2000">
                <a:solidFill>
                  <a:schemeClr val="lt1"/>
                </a:solidFill>
                <a:latin typeface="Bebas Neue"/>
                <a:ea typeface="Bebas Neue"/>
                <a:cs typeface="Bebas Neue"/>
                <a:sym typeface="Bebas Neue"/>
              </a:defRPr>
            </a:lvl2pPr>
            <a:lvl3pPr lvl="2" rtl="0" algn="r">
              <a:lnSpc>
                <a:spcPct val="100000"/>
              </a:lnSpc>
              <a:spcBef>
                <a:spcPts val="0"/>
              </a:spcBef>
              <a:spcAft>
                <a:spcPts val="0"/>
              </a:spcAft>
              <a:buNone/>
              <a:defRPr sz="2000">
                <a:solidFill>
                  <a:schemeClr val="lt1"/>
                </a:solidFill>
                <a:latin typeface="Bebas Neue"/>
                <a:ea typeface="Bebas Neue"/>
                <a:cs typeface="Bebas Neue"/>
                <a:sym typeface="Bebas Neue"/>
              </a:defRPr>
            </a:lvl3pPr>
            <a:lvl4pPr lvl="3" rtl="0" algn="r">
              <a:lnSpc>
                <a:spcPct val="100000"/>
              </a:lnSpc>
              <a:spcBef>
                <a:spcPts val="0"/>
              </a:spcBef>
              <a:spcAft>
                <a:spcPts val="0"/>
              </a:spcAft>
              <a:buNone/>
              <a:defRPr sz="2000">
                <a:solidFill>
                  <a:schemeClr val="lt1"/>
                </a:solidFill>
                <a:latin typeface="Bebas Neue"/>
                <a:ea typeface="Bebas Neue"/>
                <a:cs typeface="Bebas Neue"/>
                <a:sym typeface="Bebas Neue"/>
              </a:defRPr>
            </a:lvl4pPr>
            <a:lvl5pPr lvl="4" rtl="0" algn="r">
              <a:lnSpc>
                <a:spcPct val="100000"/>
              </a:lnSpc>
              <a:spcBef>
                <a:spcPts val="0"/>
              </a:spcBef>
              <a:spcAft>
                <a:spcPts val="0"/>
              </a:spcAft>
              <a:buNone/>
              <a:defRPr sz="2000">
                <a:solidFill>
                  <a:schemeClr val="lt1"/>
                </a:solidFill>
                <a:latin typeface="Bebas Neue"/>
                <a:ea typeface="Bebas Neue"/>
                <a:cs typeface="Bebas Neue"/>
                <a:sym typeface="Bebas Neue"/>
              </a:defRPr>
            </a:lvl5pPr>
            <a:lvl6pPr lvl="5" rtl="0" algn="r">
              <a:lnSpc>
                <a:spcPct val="100000"/>
              </a:lnSpc>
              <a:spcBef>
                <a:spcPts val="0"/>
              </a:spcBef>
              <a:spcAft>
                <a:spcPts val="0"/>
              </a:spcAft>
              <a:buNone/>
              <a:defRPr sz="2000">
                <a:solidFill>
                  <a:schemeClr val="lt1"/>
                </a:solidFill>
                <a:latin typeface="Bebas Neue"/>
                <a:ea typeface="Bebas Neue"/>
                <a:cs typeface="Bebas Neue"/>
                <a:sym typeface="Bebas Neue"/>
              </a:defRPr>
            </a:lvl6pPr>
            <a:lvl7pPr lvl="6" rtl="0" algn="r">
              <a:lnSpc>
                <a:spcPct val="100000"/>
              </a:lnSpc>
              <a:spcBef>
                <a:spcPts val="0"/>
              </a:spcBef>
              <a:spcAft>
                <a:spcPts val="0"/>
              </a:spcAft>
              <a:buNone/>
              <a:defRPr sz="2000">
                <a:solidFill>
                  <a:schemeClr val="lt1"/>
                </a:solidFill>
                <a:latin typeface="Bebas Neue"/>
                <a:ea typeface="Bebas Neue"/>
                <a:cs typeface="Bebas Neue"/>
                <a:sym typeface="Bebas Neue"/>
              </a:defRPr>
            </a:lvl7pPr>
            <a:lvl8pPr lvl="7" rtl="0" algn="r">
              <a:lnSpc>
                <a:spcPct val="100000"/>
              </a:lnSpc>
              <a:spcBef>
                <a:spcPts val="0"/>
              </a:spcBef>
              <a:spcAft>
                <a:spcPts val="0"/>
              </a:spcAft>
              <a:buNone/>
              <a:defRPr sz="2000">
                <a:solidFill>
                  <a:schemeClr val="lt1"/>
                </a:solidFill>
                <a:latin typeface="Bebas Neue"/>
                <a:ea typeface="Bebas Neue"/>
                <a:cs typeface="Bebas Neue"/>
                <a:sym typeface="Bebas Neue"/>
              </a:defRPr>
            </a:lvl8pPr>
            <a:lvl9pPr lvl="8" rtl="0" algn="r">
              <a:lnSpc>
                <a:spcPct val="100000"/>
              </a:lnSpc>
              <a:spcBef>
                <a:spcPts val="0"/>
              </a:spcBef>
              <a:spcAft>
                <a:spcPts val="0"/>
              </a:spcAft>
              <a:buNone/>
              <a:defRPr sz="2000">
                <a:solidFill>
                  <a:schemeClr val="lt1"/>
                </a:solidFill>
                <a:latin typeface="Bebas Neue"/>
                <a:ea typeface="Bebas Neue"/>
                <a:cs typeface="Bebas Neue"/>
                <a:sym typeface="Bebas Neue"/>
              </a:defRPr>
            </a:lvl9pPr>
          </a:lstStyle>
          <a:p/>
        </p:txBody>
      </p:sp>
      <p:sp>
        <p:nvSpPr>
          <p:cNvPr id="310" name="Google Shape;310;p48"/>
          <p:cNvSpPr txBox="1"/>
          <p:nvPr>
            <p:ph idx="2" type="subTitle"/>
          </p:nvPr>
        </p:nvSpPr>
        <p:spPr>
          <a:xfrm>
            <a:off x="713225" y="2262750"/>
            <a:ext cx="2191200" cy="4602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gn="r">
              <a:lnSpc>
                <a:spcPct val="100000"/>
              </a:lnSpc>
              <a:spcBef>
                <a:spcPts val="0"/>
              </a:spcBef>
              <a:spcAft>
                <a:spcPts val="0"/>
              </a:spcAft>
              <a:buNone/>
              <a:defRPr sz="1400">
                <a:solidFill>
                  <a:schemeClr val="lt1"/>
                </a:solidFill>
              </a:defRPr>
            </a:lvl2pPr>
            <a:lvl3pPr lvl="2" rtl="0" algn="r">
              <a:lnSpc>
                <a:spcPct val="100000"/>
              </a:lnSpc>
              <a:spcBef>
                <a:spcPts val="0"/>
              </a:spcBef>
              <a:spcAft>
                <a:spcPts val="0"/>
              </a:spcAft>
              <a:buNone/>
              <a:defRPr sz="1400">
                <a:solidFill>
                  <a:schemeClr val="lt1"/>
                </a:solidFill>
              </a:defRPr>
            </a:lvl3pPr>
            <a:lvl4pPr lvl="3" rtl="0" algn="r">
              <a:lnSpc>
                <a:spcPct val="100000"/>
              </a:lnSpc>
              <a:spcBef>
                <a:spcPts val="0"/>
              </a:spcBef>
              <a:spcAft>
                <a:spcPts val="0"/>
              </a:spcAft>
              <a:buNone/>
              <a:defRPr sz="1400">
                <a:solidFill>
                  <a:schemeClr val="lt1"/>
                </a:solidFill>
              </a:defRPr>
            </a:lvl4pPr>
            <a:lvl5pPr lvl="4" rtl="0" algn="r">
              <a:lnSpc>
                <a:spcPct val="100000"/>
              </a:lnSpc>
              <a:spcBef>
                <a:spcPts val="0"/>
              </a:spcBef>
              <a:spcAft>
                <a:spcPts val="0"/>
              </a:spcAft>
              <a:buNone/>
              <a:defRPr sz="1400">
                <a:solidFill>
                  <a:schemeClr val="lt1"/>
                </a:solidFill>
              </a:defRPr>
            </a:lvl5pPr>
            <a:lvl6pPr lvl="5" rtl="0" algn="r">
              <a:lnSpc>
                <a:spcPct val="100000"/>
              </a:lnSpc>
              <a:spcBef>
                <a:spcPts val="0"/>
              </a:spcBef>
              <a:spcAft>
                <a:spcPts val="0"/>
              </a:spcAft>
              <a:buNone/>
              <a:defRPr sz="1400">
                <a:solidFill>
                  <a:schemeClr val="lt1"/>
                </a:solidFill>
              </a:defRPr>
            </a:lvl6pPr>
            <a:lvl7pPr lvl="6" rtl="0" algn="r">
              <a:lnSpc>
                <a:spcPct val="100000"/>
              </a:lnSpc>
              <a:spcBef>
                <a:spcPts val="0"/>
              </a:spcBef>
              <a:spcAft>
                <a:spcPts val="0"/>
              </a:spcAft>
              <a:buNone/>
              <a:defRPr sz="1400">
                <a:solidFill>
                  <a:schemeClr val="lt1"/>
                </a:solidFill>
              </a:defRPr>
            </a:lvl7pPr>
            <a:lvl8pPr lvl="7" rtl="0" algn="r">
              <a:lnSpc>
                <a:spcPct val="100000"/>
              </a:lnSpc>
              <a:spcBef>
                <a:spcPts val="0"/>
              </a:spcBef>
              <a:spcAft>
                <a:spcPts val="0"/>
              </a:spcAft>
              <a:buNone/>
              <a:defRPr sz="1400">
                <a:solidFill>
                  <a:schemeClr val="lt1"/>
                </a:solidFill>
              </a:defRPr>
            </a:lvl8pPr>
            <a:lvl9pPr lvl="8" rtl="0" algn="r">
              <a:lnSpc>
                <a:spcPct val="100000"/>
              </a:lnSpc>
              <a:spcBef>
                <a:spcPts val="0"/>
              </a:spcBef>
              <a:spcAft>
                <a:spcPts val="0"/>
              </a:spcAft>
              <a:buNone/>
              <a:defRPr sz="1400">
                <a:solidFill>
                  <a:schemeClr val="lt1"/>
                </a:solidFill>
              </a:defRPr>
            </a:lvl9pPr>
          </a:lstStyle>
          <a:p/>
        </p:txBody>
      </p:sp>
      <p:sp>
        <p:nvSpPr>
          <p:cNvPr id="311" name="Google Shape;311;p48"/>
          <p:cNvSpPr txBox="1"/>
          <p:nvPr>
            <p:ph idx="3" type="subTitle"/>
          </p:nvPr>
        </p:nvSpPr>
        <p:spPr>
          <a:xfrm>
            <a:off x="6220767" y="3388835"/>
            <a:ext cx="1627500" cy="21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0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0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0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0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0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0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0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0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000">
                <a:solidFill>
                  <a:schemeClr val="lt1"/>
                </a:solidFill>
                <a:latin typeface="Bebas Neue"/>
                <a:ea typeface="Bebas Neue"/>
                <a:cs typeface="Bebas Neue"/>
                <a:sym typeface="Bebas Neue"/>
              </a:defRPr>
            </a:lvl9pPr>
          </a:lstStyle>
          <a:p/>
        </p:txBody>
      </p:sp>
      <p:sp>
        <p:nvSpPr>
          <p:cNvPr id="312" name="Google Shape;312;p48"/>
          <p:cNvSpPr txBox="1"/>
          <p:nvPr>
            <p:ph idx="4" type="subTitle"/>
          </p:nvPr>
        </p:nvSpPr>
        <p:spPr>
          <a:xfrm>
            <a:off x="6220767" y="2266940"/>
            <a:ext cx="2194500" cy="457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313" name="Google Shape;313;p48"/>
          <p:cNvSpPr txBox="1"/>
          <p:nvPr>
            <p:ph idx="5" type="subTitle"/>
          </p:nvPr>
        </p:nvSpPr>
        <p:spPr>
          <a:xfrm>
            <a:off x="6220767" y="1904976"/>
            <a:ext cx="1629000" cy="222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0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0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0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0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0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0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0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0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000">
                <a:solidFill>
                  <a:schemeClr val="lt1"/>
                </a:solidFill>
                <a:latin typeface="Bebas Neue"/>
                <a:ea typeface="Bebas Neue"/>
                <a:cs typeface="Bebas Neue"/>
                <a:sym typeface="Bebas Neue"/>
              </a:defRPr>
            </a:lvl9pPr>
          </a:lstStyle>
          <a:p/>
        </p:txBody>
      </p:sp>
      <p:sp>
        <p:nvSpPr>
          <p:cNvPr id="314" name="Google Shape;314;p48"/>
          <p:cNvSpPr txBox="1"/>
          <p:nvPr>
            <p:ph idx="6" type="subTitle"/>
          </p:nvPr>
        </p:nvSpPr>
        <p:spPr>
          <a:xfrm>
            <a:off x="6220767" y="3747971"/>
            <a:ext cx="2194500" cy="457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315" name="Google Shape;315;p48"/>
          <p:cNvSpPr txBox="1"/>
          <p:nvPr>
            <p:ph type="title"/>
          </p:nvPr>
        </p:nvSpPr>
        <p:spPr>
          <a:xfrm>
            <a:off x="1928825" y="377276"/>
            <a:ext cx="5286300" cy="704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6" name="Google Shape;316;p48"/>
          <p:cNvSpPr txBox="1"/>
          <p:nvPr>
            <p:ph idx="7" type="subTitle"/>
          </p:nvPr>
        </p:nvSpPr>
        <p:spPr>
          <a:xfrm>
            <a:off x="715348" y="3751475"/>
            <a:ext cx="2188500" cy="4572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gn="r">
              <a:lnSpc>
                <a:spcPct val="100000"/>
              </a:lnSpc>
              <a:spcBef>
                <a:spcPts val="0"/>
              </a:spcBef>
              <a:spcAft>
                <a:spcPts val="0"/>
              </a:spcAft>
              <a:buNone/>
              <a:defRPr sz="1400">
                <a:solidFill>
                  <a:schemeClr val="lt1"/>
                </a:solidFill>
              </a:defRPr>
            </a:lvl2pPr>
            <a:lvl3pPr lvl="2" rtl="0" algn="r">
              <a:lnSpc>
                <a:spcPct val="100000"/>
              </a:lnSpc>
              <a:spcBef>
                <a:spcPts val="0"/>
              </a:spcBef>
              <a:spcAft>
                <a:spcPts val="0"/>
              </a:spcAft>
              <a:buNone/>
              <a:defRPr sz="1400">
                <a:solidFill>
                  <a:schemeClr val="lt1"/>
                </a:solidFill>
              </a:defRPr>
            </a:lvl3pPr>
            <a:lvl4pPr lvl="3" rtl="0" algn="r">
              <a:lnSpc>
                <a:spcPct val="100000"/>
              </a:lnSpc>
              <a:spcBef>
                <a:spcPts val="0"/>
              </a:spcBef>
              <a:spcAft>
                <a:spcPts val="0"/>
              </a:spcAft>
              <a:buNone/>
              <a:defRPr sz="1400">
                <a:solidFill>
                  <a:schemeClr val="lt1"/>
                </a:solidFill>
              </a:defRPr>
            </a:lvl4pPr>
            <a:lvl5pPr lvl="4" rtl="0" algn="r">
              <a:lnSpc>
                <a:spcPct val="100000"/>
              </a:lnSpc>
              <a:spcBef>
                <a:spcPts val="0"/>
              </a:spcBef>
              <a:spcAft>
                <a:spcPts val="0"/>
              </a:spcAft>
              <a:buNone/>
              <a:defRPr sz="1400">
                <a:solidFill>
                  <a:schemeClr val="lt1"/>
                </a:solidFill>
              </a:defRPr>
            </a:lvl5pPr>
            <a:lvl6pPr lvl="5" rtl="0" algn="r">
              <a:lnSpc>
                <a:spcPct val="100000"/>
              </a:lnSpc>
              <a:spcBef>
                <a:spcPts val="0"/>
              </a:spcBef>
              <a:spcAft>
                <a:spcPts val="0"/>
              </a:spcAft>
              <a:buNone/>
              <a:defRPr sz="1400">
                <a:solidFill>
                  <a:schemeClr val="lt1"/>
                </a:solidFill>
              </a:defRPr>
            </a:lvl6pPr>
            <a:lvl7pPr lvl="6" rtl="0" algn="r">
              <a:lnSpc>
                <a:spcPct val="100000"/>
              </a:lnSpc>
              <a:spcBef>
                <a:spcPts val="0"/>
              </a:spcBef>
              <a:spcAft>
                <a:spcPts val="0"/>
              </a:spcAft>
              <a:buNone/>
              <a:defRPr sz="1400">
                <a:solidFill>
                  <a:schemeClr val="lt1"/>
                </a:solidFill>
              </a:defRPr>
            </a:lvl7pPr>
            <a:lvl8pPr lvl="7" rtl="0" algn="r">
              <a:lnSpc>
                <a:spcPct val="100000"/>
              </a:lnSpc>
              <a:spcBef>
                <a:spcPts val="0"/>
              </a:spcBef>
              <a:spcAft>
                <a:spcPts val="0"/>
              </a:spcAft>
              <a:buNone/>
              <a:defRPr sz="1400">
                <a:solidFill>
                  <a:schemeClr val="lt1"/>
                </a:solidFill>
              </a:defRPr>
            </a:lvl8pPr>
            <a:lvl9pPr lvl="8" rtl="0" algn="r">
              <a:lnSpc>
                <a:spcPct val="100000"/>
              </a:lnSpc>
              <a:spcBef>
                <a:spcPts val="0"/>
              </a:spcBef>
              <a:spcAft>
                <a:spcPts val="0"/>
              </a:spcAft>
              <a:buNone/>
              <a:defRPr sz="1400">
                <a:solidFill>
                  <a:schemeClr val="lt1"/>
                </a:solidFill>
              </a:defRPr>
            </a:lvl9pPr>
          </a:lstStyle>
          <a:p/>
        </p:txBody>
      </p:sp>
      <p:sp>
        <p:nvSpPr>
          <p:cNvPr id="317" name="Google Shape;317;p48"/>
          <p:cNvSpPr txBox="1"/>
          <p:nvPr>
            <p:ph idx="8" type="subTitle"/>
          </p:nvPr>
        </p:nvSpPr>
        <p:spPr>
          <a:xfrm>
            <a:off x="1438823" y="3389675"/>
            <a:ext cx="1465500" cy="2223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b="1" sz="2000">
                <a:solidFill>
                  <a:schemeClr val="lt1"/>
                </a:solidFill>
                <a:latin typeface="Bebas Neue"/>
                <a:ea typeface="Bebas Neue"/>
                <a:cs typeface="Bebas Neue"/>
                <a:sym typeface="Bebas Neue"/>
              </a:defRPr>
            </a:lvl1pPr>
            <a:lvl2pPr lvl="1" rtl="0" algn="r">
              <a:lnSpc>
                <a:spcPct val="100000"/>
              </a:lnSpc>
              <a:spcBef>
                <a:spcPts val="0"/>
              </a:spcBef>
              <a:spcAft>
                <a:spcPts val="0"/>
              </a:spcAft>
              <a:buNone/>
              <a:defRPr sz="2000">
                <a:solidFill>
                  <a:schemeClr val="lt1"/>
                </a:solidFill>
                <a:latin typeface="Bebas Neue"/>
                <a:ea typeface="Bebas Neue"/>
                <a:cs typeface="Bebas Neue"/>
                <a:sym typeface="Bebas Neue"/>
              </a:defRPr>
            </a:lvl2pPr>
            <a:lvl3pPr lvl="2" rtl="0" algn="r">
              <a:lnSpc>
                <a:spcPct val="100000"/>
              </a:lnSpc>
              <a:spcBef>
                <a:spcPts val="0"/>
              </a:spcBef>
              <a:spcAft>
                <a:spcPts val="0"/>
              </a:spcAft>
              <a:buNone/>
              <a:defRPr sz="2000">
                <a:solidFill>
                  <a:schemeClr val="lt1"/>
                </a:solidFill>
                <a:latin typeface="Bebas Neue"/>
                <a:ea typeface="Bebas Neue"/>
                <a:cs typeface="Bebas Neue"/>
                <a:sym typeface="Bebas Neue"/>
              </a:defRPr>
            </a:lvl3pPr>
            <a:lvl4pPr lvl="3" rtl="0" algn="r">
              <a:lnSpc>
                <a:spcPct val="100000"/>
              </a:lnSpc>
              <a:spcBef>
                <a:spcPts val="0"/>
              </a:spcBef>
              <a:spcAft>
                <a:spcPts val="0"/>
              </a:spcAft>
              <a:buNone/>
              <a:defRPr sz="2000">
                <a:solidFill>
                  <a:schemeClr val="lt1"/>
                </a:solidFill>
                <a:latin typeface="Bebas Neue"/>
                <a:ea typeface="Bebas Neue"/>
                <a:cs typeface="Bebas Neue"/>
                <a:sym typeface="Bebas Neue"/>
              </a:defRPr>
            </a:lvl4pPr>
            <a:lvl5pPr lvl="4" rtl="0" algn="r">
              <a:lnSpc>
                <a:spcPct val="100000"/>
              </a:lnSpc>
              <a:spcBef>
                <a:spcPts val="0"/>
              </a:spcBef>
              <a:spcAft>
                <a:spcPts val="0"/>
              </a:spcAft>
              <a:buNone/>
              <a:defRPr sz="2000">
                <a:solidFill>
                  <a:schemeClr val="lt1"/>
                </a:solidFill>
                <a:latin typeface="Bebas Neue"/>
                <a:ea typeface="Bebas Neue"/>
                <a:cs typeface="Bebas Neue"/>
                <a:sym typeface="Bebas Neue"/>
              </a:defRPr>
            </a:lvl5pPr>
            <a:lvl6pPr lvl="5" rtl="0" algn="r">
              <a:lnSpc>
                <a:spcPct val="100000"/>
              </a:lnSpc>
              <a:spcBef>
                <a:spcPts val="0"/>
              </a:spcBef>
              <a:spcAft>
                <a:spcPts val="0"/>
              </a:spcAft>
              <a:buNone/>
              <a:defRPr sz="2000">
                <a:solidFill>
                  <a:schemeClr val="lt1"/>
                </a:solidFill>
                <a:latin typeface="Bebas Neue"/>
                <a:ea typeface="Bebas Neue"/>
                <a:cs typeface="Bebas Neue"/>
                <a:sym typeface="Bebas Neue"/>
              </a:defRPr>
            </a:lvl6pPr>
            <a:lvl7pPr lvl="6" rtl="0" algn="r">
              <a:lnSpc>
                <a:spcPct val="100000"/>
              </a:lnSpc>
              <a:spcBef>
                <a:spcPts val="0"/>
              </a:spcBef>
              <a:spcAft>
                <a:spcPts val="0"/>
              </a:spcAft>
              <a:buNone/>
              <a:defRPr sz="2000">
                <a:solidFill>
                  <a:schemeClr val="lt1"/>
                </a:solidFill>
                <a:latin typeface="Bebas Neue"/>
                <a:ea typeface="Bebas Neue"/>
                <a:cs typeface="Bebas Neue"/>
                <a:sym typeface="Bebas Neue"/>
              </a:defRPr>
            </a:lvl7pPr>
            <a:lvl8pPr lvl="7" rtl="0" algn="r">
              <a:lnSpc>
                <a:spcPct val="100000"/>
              </a:lnSpc>
              <a:spcBef>
                <a:spcPts val="0"/>
              </a:spcBef>
              <a:spcAft>
                <a:spcPts val="0"/>
              </a:spcAft>
              <a:buNone/>
              <a:defRPr sz="2000">
                <a:solidFill>
                  <a:schemeClr val="lt1"/>
                </a:solidFill>
                <a:latin typeface="Bebas Neue"/>
                <a:ea typeface="Bebas Neue"/>
                <a:cs typeface="Bebas Neue"/>
                <a:sym typeface="Bebas Neue"/>
              </a:defRPr>
            </a:lvl8pPr>
            <a:lvl9pPr lvl="8" rtl="0" algn="r">
              <a:lnSpc>
                <a:spcPct val="100000"/>
              </a:lnSpc>
              <a:spcBef>
                <a:spcPts val="0"/>
              </a:spcBef>
              <a:spcAft>
                <a:spcPts val="0"/>
              </a:spcAft>
              <a:buNone/>
              <a:defRPr sz="2000">
                <a:solidFill>
                  <a:schemeClr val="lt1"/>
                </a:solidFill>
                <a:latin typeface="Bebas Neue"/>
                <a:ea typeface="Bebas Neue"/>
                <a:cs typeface="Bebas Neue"/>
                <a:sym typeface="Bebas Neue"/>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1_1_1">
    <p:spTree>
      <p:nvGrpSpPr>
        <p:cNvPr id="318" name="Shape 318"/>
        <p:cNvGrpSpPr/>
        <p:nvPr/>
      </p:nvGrpSpPr>
      <p:grpSpPr>
        <a:xfrm>
          <a:off x="0" y="0"/>
          <a:ext cx="0" cy="0"/>
          <a:chOff x="0" y="0"/>
          <a:chExt cx="0" cy="0"/>
        </a:xfrm>
      </p:grpSpPr>
      <p:sp>
        <p:nvSpPr>
          <p:cNvPr id="319" name="Google Shape;319;p49"/>
          <p:cNvSpPr/>
          <p:nvPr/>
        </p:nvSpPr>
        <p:spPr>
          <a:xfrm>
            <a:off x="0" y="2571750"/>
            <a:ext cx="9144000" cy="2571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320" name="Google Shape;320;p49"/>
          <p:cNvSpPr txBox="1"/>
          <p:nvPr>
            <p:ph idx="1" type="subTitle"/>
          </p:nvPr>
        </p:nvSpPr>
        <p:spPr>
          <a:xfrm>
            <a:off x="3878479" y="3404434"/>
            <a:ext cx="1380600" cy="30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gn="ctr">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gn="ctr">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gn="ctr">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gn="ctr">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gn="ctr">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gn="ctr">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gn="ctr">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gn="ctr">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321" name="Google Shape;321;p49"/>
          <p:cNvSpPr txBox="1"/>
          <p:nvPr>
            <p:ph idx="2" type="subTitle"/>
          </p:nvPr>
        </p:nvSpPr>
        <p:spPr>
          <a:xfrm>
            <a:off x="3718125" y="3707075"/>
            <a:ext cx="1701300" cy="914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solidFill>
                  <a:schemeClr val="lt1"/>
                </a:solidFill>
              </a:defRPr>
            </a:lvl2pPr>
            <a:lvl3pPr lvl="2" rtl="0" algn="ctr">
              <a:lnSpc>
                <a:spcPct val="100000"/>
              </a:lnSpc>
              <a:spcBef>
                <a:spcPts val="0"/>
              </a:spcBef>
              <a:spcAft>
                <a:spcPts val="0"/>
              </a:spcAft>
              <a:buNone/>
              <a:defRPr sz="1400">
                <a:solidFill>
                  <a:schemeClr val="lt1"/>
                </a:solidFill>
              </a:defRPr>
            </a:lvl3pPr>
            <a:lvl4pPr lvl="3" rtl="0" algn="ctr">
              <a:lnSpc>
                <a:spcPct val="100000"/>
              </a:lnSpc>
              <a:spcBef>
                <a:spcPts val="0"/>
              </a:spcBef>
              <a:spcAft>
                <a:spcPts val="0"/>
              </a:spcAft>
              <a:buNone/>
              <a:defRPr sz="1400">
                <a:solidFill>
                  <a:schemeClr val="lt1"/>
                </a:solidFill>
              </a:defRPr>
            </a:lvl4pPr>
            <a:lvl5pPr lvl="4" rtl="0" algn="ctr">
              <a:lnSpc>
                <a:spcPct val="100000"/>
              </a:lnSpc>
              <a:spcBef>
                <a:spcPts val="0"/>
              </a:spcBef>
              <a:spcAft>
                <a:spcPts val="0"/>
              </a:spcAft>
              <a:buNone/>
              <a:defRPr sz="1400">
                <a:solidFill>
                  <a:schemeClr val="lt1"/>
                </a:solidFill>
              </a:defRPr>
            </a:lvl5pPr>
            <a:lvl6pPr lvl="5" rtl="0" algn="ctr">
              <a:lnSpc>
                <a:spcPct val="100000"/>
              </a:lnSpc>
              <a:spcBef>
                <a:spcPts val="0"/>
              </a:spcBef>
              <a:spcAft>
                <a:spcPts val="0"/>
              </a:spcAft>
              <a:buNone/>
              <a:defRPr sz="1400">
                <a:solidFill>
                  <a:schemeClr val="lt1"/>
                </a:solidFill>
              </a:defRPr>
            </a:lvl6pPr>
            <a:lvl7pPr lvl="6" rtl="0" algn="ctr">
              <a:lnSpc>
                <a:spcPct val="100000"/>
              </a:lnSpc>
              <a:spcBef>
                <a:spcPts val="0"/>
              </a:spcBef>
              <a:spcAft>
                <a:spcPts val="0"/>
              </a:spcAft>
              <a:buNone/>
              <a:defRPr sz="1400">
                <a:solidFill>
                  <a:schemeClr val="lt1"/>
                </a:solidFill>
              </a:defRPr>
            </a:lvl7pPr>
            <a:lvl8pPr lvl="7" rtl="0" algn="ctr">
              <a:lnSpc>
                <a:spcPct val="100000"/>
              </a:lnSpc>
              <a:spcBef>
                <a:spcPts val="0"/>
              </a:spcBef>
              <a:spcAft>
                <a:spcPts val="0"/>
              </a:spcAft>
              <a:buNone/>
              <a:defRPr sz="1400">
                <a:solidFill>
                  <a:schemeClr val="lt1"/>
                </a:solidFill>
              </a:defRPr>
            </a:lvl8pPr>
            <a:lvl9pPr lvl="8" rtl="0" algn="ctr">
              <a:lnSpc>
                <a:spcPct val="100000"/>
              </a:lnSpc>
              <a:spcBef>
                <a:spcPts val="0"/>
              </a:spcBef>
              <a:spcAft>
                <a:spcPts val="0"/>
              </a:spcAft>
              <a:buNone/>
              <a:defRPr sz="1400">
                <a:solidFill>
                  <a:schemeClr val="lt1"/>
                </a:solidFill>
              </a:defRPr>
            </a:lvl9pPr>
          </a:lstStyle>
          <a:p/>
        </p:txBody>
      </p:sp>
      <p:sp>
        <p:nvSpPr>
          <p:cNvPr id="322" name="Google Shape;322;p49"/>
          <p:cNvSpPr txBox="1"/>
          <p:nvPr>
            <p:ph idx="3" type="subTitle"/>
          </p:nvPr>
        </p:nvSpPr>
        <p:spPr>
          <a:xfrm>
            <a:off x="1160379" y="3404434"/>
            <a:ext cx="1378800" cy="30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gn="ctr">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gn="ctr">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gn="ctr">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gn="ctr">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gn="ctr">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gn="ctr">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gn="ctr">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gn="ctr">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323" name="Google Shape;323;p49"/>
          <p:cNvSpPr txBox="1"/>
          <p:nvPr>
            <p:ph idx="4" type="subTitle"/>
          </p:nvPr>
        </p:nvSpPr>
        <p:spPr>
          <a:xfrm>
            <a:off x="6443575" y="3707075"/>
            <a:ext cx="1701300" cy="914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solidFill>
                  <a:schemeClr val="lt1"/>
                </a:solidFill>
              </a:defRPr>
            </a:lvl2pPr>
            <a:lvl3pPr lvl="2" rtl="0" algn="ctr">
              <a:lnSpc>
                <a:spcPct val="100000"/>
              </a:lnSpc>
              <a:spcBef>
                <a:spcPts val="0"/>
              </a:spcBef>
              <a:spcAft>
                <a:spcPts val="0"/>
              </a:spcAft>
              <a:buNone/>
              <a:defRPr sz="1400">
                <a:solidFill>
                  <a:schemeClr val="lt1"/>
                </a:solidFill>
              </a:defRPr>
            </a:lvl3pPr>
            <a:lvl4pPr lvl="3" rtl="0" algn="ctr">
              <a:lnSpc>
                <a:spcPct val="100000"/>
              </a:lnSpc>
              <a:spcBef>
                <a:spcPts val="0"/>
              </a:spcBef>
              <a:spcAft>
                <a:spcPts val="0"/>
              </a:spcAft>
              <a:buNone/>
              <a:defRPr sz="1400">
                <a:solidFill>
                  <a:schemeClr val="lt1"/>
                </a:solidFill>
              </a:defRPr>
            </a:lvl4pPr>
            <a:lvl5pPr lvl="4" rtl="0" algn="ctr">
              <a:lnSpc>
                <a:spcPct val="100000"/>
              </a:lnSpc>
              <a:spcBef>
                <a:spcPts val="0"/>
              </a:spcBef>
              <a:spcAft>
                <a:spcPts val="0"/>
              </a:spcAft>
              <a:buNone/>
              <a:defRPr sz="1400">
                <a:solidFill>
                  <a:schemeClr val="lt1"/>
                </a:solidFill>
              </a:defRPr>
            </a:lvl5pPr>
            <a:lvl6pPr lvl="5" rtl="0" algn="ctr">
              <a:lnSpc>
                <a:spcPct val="100000"/>
              </a:lnSpc>
              <a:spcBef>
                <a:spcPts val="0"/>
              </a:spcBef>
              <a:spcAft>
                <a:spcPts val="0"/>
              </a:spcAft>
              <a:buNone/>
              <a:defRPr sz="1400">
                <a:solidFill>
                  <a:schemeClr val="lt1"/>
                </a:solidFill>
              </a:defRPr>
            </a:lvl6pPr>
            <a:lvl7pPr lvl="6" rtl="0" algn="ctr">
              <a:lnSpc>
                <a:spcPct val="100000"/>
              </a:lnSpc>
              <a:spcBef>
                <a:spcPts val="0"/>
              </a:spcBef>
              <a:spcAft>
                <a:spcPts val="0"/>
              </a:spcAft>
              <a:buNone/>
              <a:defRPr sz="1400">
                <a:solidFill>
                  <a:schemeClr val="lt1"/>
                </a:solidFill>
              </a:defRPr>
            </a:lvl7pPr>
            <a:lvl8pPr lvl="7" rtl="0" algn="ctr">
              <a:lnSpc>
                <a:spcPct val="100000"/>
              </a:lnSpc>
              <a:spcBef>
                <a:spcPts val="0"/>
              </a:spcBef>
              <a:spcAft>
                <a:spcPts val="0"/>
              </a:spcAft>
              <a:buNone/>
              <a:defRPr sz="1400">
                <a:solidFill>
                  <a:schemeClr val="lt1"/>
                </a:solidFill>
              </a:defRPr>
            </a:lvl8pPr>
            <a:lvl9pPr lvl="8" rtl="0" algn="ctr">
              <a:lnSpc>
                <a:spcPct val="100000"/>
              </a:lnSpc>
              <a:spcBef>
                <a:spcPts val="0"/>
              </a:spcBef>
              <a:spcAft>
                <a:spcPts val="0"/>
              </a:spcAft>
              <a:buNone/>
              <a:defRPr sz="1400">
                <a:solidFill>
                  <a:schemeClr val="lt1"/>
                </a:solidFill>
              </a:defRPr>
            </a:lvl9pPr>
          </a:lstStyle>
          <a:p/>
        </p:txBody>
      </p:sp>
      <p:sp>
        <p:nvSpPr>
          <p:cNvPr id="324" name="Google Shape;324;p49"/>
          <p:cNvSpPr txBox="1"/>
          <p:nvPr>
            <p:ph idx="5" type="subTitle"/>
          </p:nvPr>
        </p:nvSpPr>
        <p:spPr>
          <a:xfrm>
            <a:off x="6607154" y="3403984"/>
            <a:ext cx="1380600" cy="310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gn="ctr">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gn="ctr">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gn="ctr">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gn="ctr">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gn="ctr">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gn="ctr">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gn="ctr">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gn="ctr">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325" name="Google Shape;325;p49"/>
          <p:cNvSpPr txBox="1"/>
          <p:nvPr>
            <p:ph idx="6" type="subTitle"/>
          </p:nvPr>
        </p:nvSpPr>
        <p:spPr>
          <a:xfrm>
            <a:off x="999200" y="3707075"/>
            <a:ext cx="1701300" cy="914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solidFill>
                  <a:schemeClr val="lt1"/>
                </a:solidFill>
              </a:defRPr>
            </a:lvl2pPr>
            <a:lvl3pPr lvl="2" rtl="0" algn="ctr">
              <a:lnSpc>
                <a:spcPct val="100000"/>
              </a:lnSpc>
              <a:spcBef>
                <a:spcPts val="0"/>
              </a:spcBef>
              <a:spcAft>
                <a:spcPts val="0"/>
              </a:spcAft>
              <a:buNone/>
              <a:defRPr sz="1400">
                <a:solidFill>
                  <a:schemeClr val="lt1"/>
                </a:solidFill>
              </a:defRPr>
            </a:lvl3pPr>
            <a:lvl4pPr lvl="3" rtl="0" algn="ctr">
              <a:lnSpc>
                <a:spcPct val="100000"/>
              </a:lnSpc>
              <a:spcBef>
                <a:spcPts val="0"/>
              </a:spcBef>
              <a:spcAft>
                <a:spcPts val="0"/>
              </a:spcAft>
              <a:buNone/>
              <a:defRPr sz="1400">
                <a:solidFill>
                  <a:schemeClr val="lt1"/>
                </a:solidFill>
              </a:defRPr>
            </a:lvl4pPr>
            <a:lvl5pPr lvl="4" rtl="0" algn="ctr">
              <a:lnSpc>
                <a:spcPct val="100000"/>
              </a:lnSpc>
              <a:spcBef>
                <a:spcPts val="0"/>
              </a:spcBef>
              <a:spcAft>
                <a:spcPts val="0"/>
              </a:spcAft>
              <a:buNone/>
              <a:defRPr sz="1400">
                <a:solidFill>
                  <a:schemeClr val="lt1"/>
                </a:solidFill>
              </a:defRPr>
            </a:lvl5pPr>
            <a:lvl6pPr lvl="5" rtl="0" algn="ctr">
              <a:lnSpc>
                <a:spcPct val="100000"/>
              </a:lnSpc>
              <a:spcBef>
                <a:spcPts val="0"/>
              </a:spcBef>
              <a:spcAft>
                <a:spcPts val="0"/>
              </a:spcAft>
              <a:buNone/>
              <a:defRPr sz="1400">
                <a:solidFill>
                  <a:schemeClr val="lt1"/>
                </a:solidFill>
              </a:defRPr>
            </a:lvl6pPr>
            <a:lvl7pPr lvl="6" rtl="0" algn="ctr">
              <a:lnSpc>
                <a:spcPct val="100000"/>
              </a:lnSpc>
              <a:spcBef>
                <a:spcPts val="0"/>
              </a:spcBef>
              <a:spcAft>
                <a:spcPts val="0"/>
              </a:spcAft>
              <a:buNone/>
              <a:defRPr sz="1400">
                <a:solidFill>
                  <a:schemeClr val="lt1"/>
                </a:solidFill>
              </a:defRPr>
            </a:lvl7pPr>
            <a:lvl8pPr lvl="7" rtl="0" algn="ctr">
              <a:lnSpc>
                <a:spcPct val="100000"/>
              </a:lnSpc>
              <a:spcBef>
                <a:spcPts val="0"/>
              </a:spcBef>
              <a:spcAft>
                <a:spcPts val="0"/>
              </a:spcAft>
              <a:buNone/>
              <a:defRPr sz="1400">
                <a:solidFill>
                  <a:schemeClr val="lt1"/>
                </a:solidFill>
              </a:defRPr>
            </a:lvl8pPr>
            <a:lvl9pPr lvl="8" rtl="0" algn="ctr">
              <a:lnSpc>
                <a:spcPct val="100000"/>
              </a:lnSpc>
              <a:spcBef>
                <a:spcPts val="0"/>
              </a:spcBef>
              <a:spcAft>
                <a:spcPts val="0"/>
              </a:spcAft>
              <a:buNone/>
              <a:defRPr sz="1400">
                <a:solidFill>
                  <a:schemeClr val="lt1"/>
                </a:solidFill>
              </a:defRPr>
            </a:lvl9pPr>
          </a:lstStyle>
          <a:p/>
        </p:txBody>
      </p:sp>
      <p:sp>
        <p:nvSpPr>
          <p:cNvPr id="326" name="Google Shape;326;p49"/>
          <p:cNvSpPr txBox="1"/>
          <p:nvPr>
            <p:ph type="title"/>
          </p:nvPr>
        </p:nvSpPr>
        <p:spPr>
          <a:xfrm>
            <a:off x="1092825" y="316735"/>
            <a:ext cx="6951900" cy="661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27" name="Google Shape;327;p49"/>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8" name="Google Shape;328;p49"/>
          <p:cNvGrpSpPr/>
          <p:nvPr/>
        </p:nvGrpSpPr>
        <p:grpSpPr>
          <a:xfrm>
            <a:off x="101550" y="2571913"/>
            <a:ext cx="8941926" cy="2465867"/>
            <a:chOff x="101550" y="4001975"/>
            <a:chExt cx="8941926" cy="1035600"/>
          </a:xfrm>
        </p:grpSpPr>
        <p:cxnSp>
          <p:nvCxnSpPr>
            <p:cNvPr id="329" name="Google Shape;329;p49"/>
            <p:cNvCxnSpPr/>
            <p:nvPr/>
          </p:nvCxnSpPr>
          <p:spPr>
            <a:xfrm>
              <a:off x="102576" y="5037402"/>
              <a:ext cx="8940900" cy="0"/>
            </a:xfrm>
            <a:prstGeom prst="straightConnector1">
              <a:avLst/>
            </a:prstGeom>
            <a:noFill/>
            <a:ln cap="flat" cmpd="sng" w="19050">
              <a:solidFill>
                <a:schemeClr val="lt1"/>
              </a:solidFill>
              <a:prstDash val="solid"/>
              <a:round/>
              <a:headEnd len="med" w="med" type="none"/>
              <a:tailEnd len="med" w="med" type="none"/>
            </a:ln>
          </p:spPr>
        </p:cxnSp>
        <p:cxnSp>
          <p:nvCxnSpPr>
            <p:cNvPr id="330" name="Google Shape;330;p49"/>
            <p:cNvCxnSpPr/>
            <p:nvPr/>
          </p:nvCxnSpPr>
          <p:spPr>
            <a:xfrm>
              <a:off x="9042449" y="4001975"/>
              <a:ext cx="0" cy="1035600"/>
            </a:xfrm>
            <a:prstGeom prst="straightConnector1">
              <a:avLst/>
            </a:prstGeom>
            <a:noFill/>
            <a:ln cap="flat" cmpd="sng" w="19050">
              <a:solidFill>
                <a:schemeClr val="lt1"/>
              </a:solidFill>
              <a:prstDash val="solid"/>
              <a:round/>
              <a:headEnd len="med" w="med" type="none"/>
              <a:tailEnd len="med" w="med" type="none"/>
            </a:ln>
          </p:spPr>
        </p:cxnSp>
        <p:cxnSp>
          <p:nvCxnSpPr>
            <p:cNvPr id="331" name="Google Shape;331;p49"/>
            <p:cNvCxnSpPr/>
            <p:nvPr/>
          </p:nvCxnSpPr>
          <p:spPr>
            <a:xfrm>
              <a:off x="101550" y="4001975"/>
              <a:ext cx="0" cy="1035600"/>
            </a:xfrm>
            <a:prstGeom prst="straightConnector1">
              <a:avLst/>
            </a:prstGeom>
            <a:noFill/>
            <a:ln cap="flat" cmpd="sng" w="19050">
              <a:solidFill>
                <a:schemeClr val="lt1"/>
              </a:solidFill>
              <a:prstDash val="solid"/>
              <a:round/>
              <a:headEnd len="med" w="med" type="none"/>
              <a:tailEnd len="med" w="med" type="none"/>
            </a:ln>
          </p:spPr>
        </p:cxnSp>
      </p:gr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3">
  <p:cSld name="CUSTOM_1_1_1_1">
    <p:spTree>
      <p:nvGrpSpPr>
        <p:cNvPr id="332" name="Shape 332"/>
        <p:cNvGrpSpPr/>
        <p:nvPr/>
      </p:nvGrpSpPr>
      <p:grpSpPr>
        <a:xfrm>
          <a:off x="0" y="0"/>
          <a:ext cx="0" cy="0"/>
          <a:chOff x="0" y="0"/>
          <a:chExt cx="0" cy="0"/>
        </a:xfrm>
      </p:grpSpPr>
      <p:sp>
        <p:nvSpPr>
          <p:cNvPr id="333" name="Google Shape;333;p50"/>
          <p:cNvSpPr txBox="1"/>
          <p:nvPr>
            <p:ph idx="1" type="subTitle"/>
          </p:nvPr>
        </p:nvSpPr>
        <p:spPr>
          <a:xfrm>
            <a:off x="4371899" y="2231747"/>
            <a:ext cx="1380600" cy="3099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gn="r">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gn="r">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gn="r">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gn="r">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gn="r">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gn="r">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gn="r">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gn="r">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p:txBody>
      </p:sp>
      <p:sp>
        <p:nvSpPr>
          <p:cNvPr id="334" name="Google Shape;334;p50"/>
          <p:cNvSpPr txBox="1"/>
          <p:nvPr>
            <p:ph idx="2" type="subTitle"/>
          </p:nvPr>
        </p:nvSpPr>
        <p:spPr>
          <a:xfrm>
            <a:off x="4240062" y="2534400"/>
            <a:ext cx="1494000" cy="914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r">
              <a:lnSpc>
                <a:spcPct val="100000"/>
              </a:lnSpc>
              <a:spcBef>
                <a:spcPts val="0"/>
              </a:spcBef>
              <a:spcAft>
                <a:spcPts val="0"/>
              </a:spcAft>
              <a:buNone/>
              <a:defRPr sz="1400">
                <a:solidFill>
                  <a:schemeClr val="dk1"/>
                </a:solidFill>
              </a:defRPr>
            </a:lvl2pPr>
            <a:lvl3pPr lvl="2" rtl="0" algn="r">
              <a:lnSpc>
                <a:spcPct val="100000"/>
              </a:lnSpc>
              <a:spcBef>
                <a:spcPts val="0"/>
              </a:spcBef>
              <a:spcAft>
                <a:spcPts val="0"/>
              </a:spcAft>
              <a:buNone/>
              <a:defRPr sz="1400">
                <a:solidFill>
                  <a:schemeClr val="dk1"/>
                </a:solidFill>
              </a:defRPr>
            </a:lvl3pPr>
            <a:lvl4pPr lvl="3" rtl="0" algn="r">
              <a:lnSpc>
                <a:spcPct val="100000"/>
              </a:lnSpc>
              <a:spcBef>
                <a:spcPts val="0"/>
              </a:spcBef>
              <a:spcAft>
                <a:spcPts val="0"/>
              </a:spcAft>
              <a:buNone/>
              <a:defRPr sz="1400">
                <a:solidFill>
                  <a:schemeClr val="dk1"/>
                </a:solidFill>
              </a:defRPr>
            </a:lvl4pPr>
            <a:lvl5pPr lvl="4" rtl="0" algn="r">
              <a:lnSpc>
                <a:spcPct val="100000"/>
              </a:lnSpc>
              <a:spcBef>
                <a:spcPts val="0"/>
              </a:spcBef>
              <a:spcAft>
                <a:spcPts val="0"/>
              </a:spcAft>
              <a:buNone/>
              <a:defRPr sz="1400">
                <a:solidFill>
                  <a:schemeClr val="dk1"/>
                </a:solidFill>
              </a:defRPr>
            </a:lvl5pPr>
            <a:lvl6pPr lvl="5" rtl="0" algn="r">
              <a:lnSpc>
                <a:spcPct val="100000"/>
              </a:lnSpc>
              <a:spcBef>
                <a:spcPts val="0"/>
              </a:spcBef>
              <a:spcAft>
                <a:spcPts val="0"/>
              </a:spcAft>
              <a:buNone/>
              <a:defRPr sz="1400">
                <a:solidFill>
                  <a:schemeClr val="dk1"/>
                </a:solidFill>
              </a:defRPr>
            </a:lvl6pPr>
            <a:lvl7pPr lvl="6" rtl="0" algn="r">
              <a:lnSpc>
                <a:spcPct val="100000"/>
              </a:lnSpc>
              <a:spcBef>
                <a:spcPts val="0"/>
              </a:spcBef>
              <a:spcAft>
                <a:spcPts val="0"/>
              </a:spcAft>
              <a:buNone/>
              <a:defRPr sz="1400">
                <a:solidFill>
                  <a:schemeClr val="dk1"/>
                </a:solidFill>
              </a:defRPr>
            </a:lvl7pPr>
            <a:lvl8pPr lvl="7" rtl="0" algn="r">
              <a:lnSpc>
                <a:spcPct val="100000"/>
              </a:lnSpc>
              <a:spcBef>
                <a:spcPts val="0"/>
              </a:spcBef>
              <a:spcAft>
                <a:spcPts val="0"/>
              </a:spcAft>
              <a:buNone/>
              <a:defRPr sz="1400">
                <a:solidFill>
                  <a:schemeClr val="dk1"/>
                </a:solidFill>
              </a:defRPr>
            </a:lvl8pPr>
            <a:lvl9pPr lvl="8" rtl="0" algn="r">
              <a:lnSpc>
                <a:spcPct val="100000"/>
              </a:lnSpc>
              <a:spcBef>
                <a:spcPts val="0"/>
              </a:spcBef>
              <a:spcAft>
                <a:spcPts val="0"/>
              </a:spcAft>
              <a:buNone/>
              <a:defRPr sz="1400">
                <a:solidFill>
                  <a:schemeClr val="dk1"/>
                </a:solidFill>
              </a:defRPr>
            </a:lvl9pPr>
          </a:lstStyle>
          <a:p/>
        </p:txBody>
      </p:sp>
      <p:sp>
        <p:nvSpPr>
          <p:cNvPr id="335" name="Google Shape;335;p50"/>
          <p:cNvSpPr txBox="1"/>
          <p:nvPr>
            <p:ph idx="3" type="subTitle"/>
          </p:nvPr>
        </p:nvSpPr>
        <p:spPr>
          <a:xfrm>
            <a:off x="6878236" y="983309"/>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p:txBody>
      </p:sp>
      <p:sp>
        <p:nvSpPr>
          <p:cNvPr id="336" name="Google Shape;336;p50"/>
          <p:cNvSpPr txBox="1"/>
          <p:nvPr>
            <p:ph idx="4" type="subTitle"/>
          </p:nvPr>
        </p:nvSpPr>
        <p:spPr>
          <a:xfrm>
            <a:off x="6878238" y="3783300"/>
            <a:ext cx="1494000" cy="91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p:txBody>
      </p:sp>
      <p:sp>
        <p:nvSpPr>
          <p:cNvPr id="337" name="Google Shape;337;p50"/>
          <p:cNvSpPr txBox="1"/>
          <p:nvPr>
            <p:ph idx="5" type="subTitle"/>
          </p:nvPr>
        </p:nvSpPr>
        <p:spPr>
          <a:xfrm>
            <a:off x="6878236" y="3480209"/>
            <a:ext cx="1380600" cy="310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p:txBody>
      </p:sp>
      <p:sp>
        <p:nvSpPr>
          <p:cNvPr id="338" name="Google Shape;338;p50"/>
          <p:cNvSpPr txBox="1"/>
          <p:nvPr>
            <p:ph idx="6" type="subTitle"/>
          </p:nvPr>
        </p:nvSpPr>
        <p:spPr>
          <a:xfrm>
            <a:off x="6878237" y="1285950"/>
            <a:ext cx="1494000" cy="91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p:txBody>
      </p:sp>
      <p:sp>
        <p:nvSpPr>
          <p:cNvPr id="339" name="Google Shape;339;p50"/>
          <p:cNvSpPr txBox="1"/>
          <p:nvPr>
            <p:ph type="title"/>
          </p:nvPr>
        </p:nvSpPr>
        <p:spPr>
          <a:xfrm>
            <a:off x="713225" y="316725"/>
            <a:ext cx="2457300" cy="1631700"/>
          </a:xfrm>
          <a:prstGeom prst="rect">
            <a:avLst/>
          </a:prstGeom>
        </p:spPr>
        <p:txBody>
          <a:bodyPr anchorCtr="0" anchor="t" bIns="91425" lIns="91425" spcFirstLastPara="1" rIns="91425" wrap="square" tIns="91425">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0" name="Google Shape;340;p50"/>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 5">
  <p:cSld name="CUSTOM_2">
    <p:spTree>
      <p:nvGrpSpPr>
        <p:cNvPr id="341" name="Shape 341"/>
        <p:cNvGrpSpPr/>
        <p:nvPr/>
      </p:nvGrpSpPr>
      <p:grpSpPr>
        <a:xfrm>
          <a:off x="0" y="0"/>
          <a:ext cx="0" cy="0"/>
          <a:chOff x="0" y="0"/>
          <a:chExt cx="0" cy="0"/>
        </a:xfrm>
      </p:grpSpPr>
      <p:sp>
        <p:nvSpPr>
          <p:cNvPr id="342" name="Google Shape;342;p51"/>
          <p:cNvSpPr txBox="1"/>
          <p:nvPr>
            <p:ph idx="1" type="subTitle"/>
          </p:nvPr>
        </p:nvSpPr>
        <p:spPr>
          <a:xfrm>
            <a:off x="1097425" y="1419650"/>
            <a:ext cx="1378800" cy="3099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gn="r">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gn="r">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gn="r">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gn="r">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gn="r">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gn="r">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gn="r">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gn="r">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p:txBody>
      </p:sp>
      <p:sp>
        <p:nvSpPr>
          <p:cNvPr id="343" name="Google Shape;343;p51"/>
          <p:cNvSpPr txBox="1"/>
          <p:nvPr>
            <p:ph idx="2" type="subTitle"/>
          </p:nvPr>
        </p:nvSpPr>
        <p:spPr>
          <a:xfrm>
            <a:off x="491125" y="1770605"/>
            <a:ext cx="1985100" cy="914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r">
              <a:lnSpc>
                <a:spcPct val="100000"/>
              </a:lnSpc>
              <a:spcBef>
                <a:spcPts val="0"/>
              </a:spcBef>
              <a:spcAft>
                <a:spcPts val="0"/>
              </a:spcAft>
              <a:buNone/>
              <a:defRPr sz="1400">
                <a:solidFill>
                  <a:schemeClr val="dk1"/>
                </a:solidFill>
              </a:defRPr>
            </a:lvl2pPr>
            <a:lvl3pPr lvl="2" rtl="0" algn="r">
              <a:lnSpc>
                <a:spcPct val="100000"/>
              </a:lnSpc>
              <a:spcBef>
                <a:spcPts val="0"/>
              </a:spcBef>
              <a:spcAft>
                <a:spcPts val="0"/>
              </a:spcAft>
              <a:buNone/>
              <a:defRPr sz="1400">
                <a:solidFill>
                  <a:schemeClr val="dk1"/>
                </a:solidFill>
              </a:defRPr>
            </a:lvl3pPr>
            <a:lvl4pPr lvl="3" rtl="0" algn="r">
              <a:lnSpc>
                <a:spcPct val="100000"/>
              </a:lnSpc>
              <a:spcBef>
                <a:spcPts val="0"/>
              </a:spcBef>
              <a:spcAft>
                <a:spcPts val="0"/>
              </a:spcAft>
              <a:buNone/>
              <a:defRPr sz="1400">
                <a:solidFill>
                  <a:schemeClr val="dk1"/>
                </a:solidFill>
              </a:defRPr>
            </a:lvl4pPr>
            <a:lvl5pPr lvl="4" rtl="0" algn="r">
              <a:lnSpc>
                <a:spcPct val="100000"/>
              </a:lnSpc>
              <a:spcBef>
                <a:spcPts val="0"/>
              </a:spcBef>
              <a:spcAft>
                <a:spcPts val="0"/>
              </a:spcAft>
              <a:buNone/>
              <a:defRPr sz="1400">
                <a:solidFill>
                  <a:schemeClr val="dk1"/>
                </a:solidFill>
              </a:defRPr>
            </a:lvl5pPr>
            <a:lvl6pPr lvl="5" rtl="0" algn="r">
              <a:lnSpc>
                <a:spcPct val="100000"/>
              </a:lnSpc>
              <a:spcBef>
                <a:spcPts val="0"/>
              </a:spcBef>
              <a:spcAft>
                <a:spcPts val="0"/>
              </a:spcAft>
              <a:buNone/>
              <a:defRPr sz="1400">
                <a:solidFill>
                  <a:schemeClr val="dk1"/>
                </a:solidFill>
              </a:defRPr>
            </a:lvl6pPr>
            <a:lvl7pPr lvl="6" rtl="0" algn="r">
              <a:lnSpc>
                <a:spcPct val="100000"/>
              </a:lnSpc>
              <a:spcBef>
                <a:spcPts val="0"/>
              </a:spcBef>
              <a:spcAft>
                <a:spcPts val="0"/>
              </a:spcAft>
              <a:buNone/>
              <a:defRPr sz="1400">
                <a:solidFill>
                  <a:schemeClr val="dk1"/>
                </a:solidFill>
              </a:defRPr>
            </a:lvl7pPr>
            <a:lvl8pPr lvl="7" rtl="0" algn="r">
              <a:lnSpc>
                <a:spcPct val="100000"/>
              </a:lnSpc>
              <a:spcBef>
                <a:spcPts val="0"/>
              </a:spcBef>
              <a:spcAft>
                <a:spcPts val="0"/>
              </a:spcAft>
              <a:buNone/>
              <a:defRPr sz="1400">
                <a:solidFill>
                  <a:schemeClr val="dk1"/>
                </a:solidFill>
              </a:defRPr>
            </a:lvl8pPr>
            <a:lvl9pPr lvl="8" rtl="0" algn="r">
              <a:lnSpc>
                <a:spcPct val="100000"/>
              </a:lnSpc>
              <a:spcBef>
                <a:spcPts val="0"/>
              </a:spcBef>
              <a:spcAft>
                <a:spcPts val="0"/>
              </a:spcAft>
              <a:buNone/>
              <a:defRPr sz="1400">
                <a:solidFill>
                  <a:schemeClr val="dk1"/>
                </a:solidFill>
              </a:defRPr>
            </a:lvl9pPr>
          </a:lstStyle>
          <a:p/>
        </p:txBody>
      </p:sp>
      <p:sp>
        <p:nvSpPr>
          <p:cNvPr id="344" name="Google Shape;344;p51"/>
          <p:cNvSpPr txBox="1"/>
          <p:nvPr>
            <p:ph idx="3" type="subTitle"/>
          </p:nvPr>
        </p:nvSpPr>
        <p:spPr>
          <a:xfrm>
            <a:off x="1097425" y="2669875"/>
            <a:ext cx="1378800" cy="3099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gn="r">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gn="r">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gn="r">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gn="r">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gn="r">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gn="r">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gn="r">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gn="r">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p:txBody>
      </p:sp>
      <p:sp>
        <p:nvSpPr>
          <p:cNvPr id="345" name="Google Shape;345;p51"/>
          <p:cNvSpPr txBox="1"/>
          <p:nvPr>
            <p:ph idx="4" type="subTitle"/>
          </p:nvPr>
        </p:nvSpPr>
        <p:spPr>
          <a:xfrm>
            <a:off x="492025" y="3022471"/>
            <a:ext cx="1984200" cy="914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gn="r">
              <a:lnSpc>
                <a:spcPct val="100000"/>
              </a:lnSpc>
              <a:spcBef>
                <a:spcPts val="0"/>
              </a:spcBef>
              <a:spcAft>
                <a:spcPts val="0"/>
              </a:spcAft>
              <a:buNone/>
              <a:defRPr sz="1400">
                <a:solidFill>
                  <a:schemeClr val="dk1"/>
                </a:solidFill>
              </a:defRPr>
            </a:lvl2pPr>
            <a:lvl3pPr lvl="2" rtl="0" algn="r">
              <a:lnSpc>
                <a:spcPct val="100000"/>
              </a:lnSpc>
              <a:spcBef>
                <a:spcPts val="0"/>
              </a:spcBef>
              <a:spcAft>
                <a:spcPts val="0"/>
              </a:spcAft>
              <a:buNone/>
              <a:defRPr sz="1400">
                <a:solidFill>
                  <a:schemeClr val="dk1"/>
                </a:solidFill>
              </a:defRPr>
            </a:lvl3pPr>
            <a:lvl4pPr lvl="3" rtl="0" algn="r">
              <a:lnSpc>
                <a:spcPct val="100000"/>
              </a:lnSpc>
              <a:spcBef>
                <a:spcPts val="0"/>
              </a:spcBef>
              <a:spcAft>
                <a:spcPts val="0"/>
              </a:spcAft>
              <a:buNone/>
              <a:defRPr sz="1400">
                <a:solidFill>
                  <a:schemeClr val="dk1"/>
                </a:solidFill>
              </a:defRPr>
            </a:lvl4pPr>
            <a:lvl5pPr lvl="4" rtl="0" algn="r">
              <a:lnSpc>
                <a:spcPct val="100000"/>
              </a:lnSpc>
              <a:spcBef>
                <a:spcPts val="0"/>
              </a:spcBef>
              <a:spcAft>
                <a:spcPts val="0"/>
              </a:spcAft>
              <a:buNone/>
              <a:defRPr sz="1400">
                <a:solidFill>
                  <a:schemeClr val="dk1"/>
                </a:solidFill>
              </a:defRPr>
            </a:lvl5pPr>
            <a:lvl6pPr lvl="5" rtl="0" algn="r">
              <a:lnSpc>
                <a:spcPct val="100000"/>
              </a:lnSpc>
              <a:spcBef>
                <a:spcPts val="0"/>
              </a:spcBef>
              <a:spcAft>
                <a:spcPts val="0"/>
              </a:spcAft>
              <a:buNone/>
              <a:defRPr sz="1400">
                <a:solidFill>
                  <a:schemeClr val="dk1"/>
                </a:solidFill>
              </a:defRPr>
            </a:lvl6pPr>
            <a:lvl7pPr lvl="6" rtl="0" algn="r">
              <a:lnSpc>
                <a:spcPct val="100000"/>
              </a:lnSpc>
              <a:spcBef>
                <a:spcPts val="0"/>
              </a:spcBef>
              <a:spcAft>
                <a:spcPts val="0"/>
              </a:spcAft>
              <a:buNone/>
              <a:defRPr sz="1400">
                <a:solidFill>
                  <a:schemeClr val="dk1"/>
                </a:solidFill>
              </a:defRPr>
            </a:lvl7pPr>
            <a:lvl8pPr lvl="7" rtl="0" algn="r">
              <a:lnSpc>
                <a:spcPct val="100000"/>
              </a:lnSpc>
              <a:spcBef>
                <a:spcPts val="0"/>
              </a:spcBef>
              <a:spcAft>
                <a:spcPts val="0"/>
              </a:spcAft>
              <a:buNone/>
              <a:defRPr sz="1400">
                <a:solidFill>
                  <a:schemeClr val="dk1"/>
                </a:solidFill>
              </a:defRPr>
            </a:lvl8pPr>
            <a:lvl9pPr lvl="8" rtl="0" algn="r">
              <a:lnSpc>
                <a:spcPct val="100000"/>
              </a:lnSpc>
              <a:spcBef>
                <a:spcPts val="0"/>
              </a:spcBef>
              <a:spcAft>
                <a:spcPts val="0"/>
              </a:spcAft>
              <a:buNone/>
              <a:defRPr sz="1400">
                <a:solidFill>
                  <a:schemeClr val="dk1"/>
                </a:solidFill>
              </a:defRPr>
            </a:lvl9pPr>
          </a:lstStyle>
          <a:p/>
        </p:txBody>
      </p:sp>
      <p:sp>
        <p:nvSpPr>
          <p:cNvPr id="346" name="Google Shape;346;p51"/>
          <p:cNvSpPr txBox="1"/>
          <p:nvPr>
            <p:ph idx="5" type="subTitle"/>
          </p:nvPr>
        </p:nvSpPr>
        <p:spPr>
          <a:xfrm>
            <a:off x="6688052" y="1419650"/>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p:txBody>
      </p:sp>
      <p:sp>
        <p:nvSpPr>
          <p:cNvPr id="347" name="Google Shape;347;p51"/>
          <p:cNvSpPr txBox="1"/>
          <p:nvPr>
            <p:ph idx="6" type="subTitle"/>
          </p:nvPr>
        </p:nvSpPr>
        <p:spPr>
          <a:xfrm>
            <a:off x="6688052" y="1767956"/>
            <a:ext cx="1985100" cy="91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p:txBody>
      </p:sp>
      <p:sp>
        <p:nvSpPr>
          <p:cNvPr id="348" name="Google Shape;348;p51"/>
          <p:cNvSpPr txBox="1"/>
          <p:nvPr>
            <p:ph idx="7" type="subTitle"/>
          </p:nvPr>
        </p:nvSpPr>
        <p:spPr>
          <a:xfrm>
            <a:off x="6668083" y="2667313"/>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p:txBody>
      </p:sp>
      <p:sp>
        <p:nvSpPr>
          <p:cNvPr id="349" name="Google Shape;349;p51"/>
          <p:cNvSpPr txBox="1"/>
          <p:nvPr>
            <p:ph idx="8" type="subTitle"/>
          </p:nvPr>
        </p:nvSpPr>
        <p:spPr>
          <a:xfrm>
            <a:off x="6668083" y="3023302"/>
            <a:ext cx="1984200" cy="91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p:txBody>
      </p:sp>
      <p:sp>
        <p:nvSpPr>
          <p:cNvPr id="350" name="Google Shape;350;p51"/>
          <p:cNvSpPr txBox="1"/>
          <p:nvPr>
            <p:ph type="title"/>
          </p:nvPr>
        </p:nvSpPr>
        <p:spPr>
          <a:xfrm>
            <a:off x="2680670" y="442691"/>
            <a:ext cx="3834300" cy="599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1" name="Google Shape;351;p51"/>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 6">
  <p:cSld name="CUSTOM_2_3">
    <p:spTree>
      <p:nvGrpSpPr>
        <p:cNvPr id="352" name="Shape 352"/>
        <p:cNvGrpSpPr/>
        <p:nvPr/>
      </p:nvGrpSpPr>
      <p:grpSpPr>
        <a:xfrm>
          <a:off x="0" y="0"/>
          <a:ext cx="0" cy="0"/>
          <a:chOff x="0" y="0"/>
          <a:chExt cx="0" cy="0"/>
        </a:xfrm>
      </p:grpSpPr>
      <p:sp>
        <p:nvSpPr>
          <p:cNvPr id="353" name="Google Shape;353;p52"/>
          <p:cNvSpPr/>
          <p:nvPr/>
        </p:nvSpPr>
        <p:spPr>
          <a:xfrm rot="-5400000">
            <a:off x="5197775" y="524950"/>
            <a:ext cx="3474300" cy="4593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354" name="Google Shape;354;p52"/>
          <p:cNvSpPr txBox="1"/>
          <p:nvPr>
            <p:ph idx="1" type="subTitle"/>
          </p:nvPr>
        </p:nvSpPr>
        <p:spPr>
          <a:xfrm>
            <a:off x="5374550" y="3049276"/>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355" name="Google Shape;355;p52"/>
          <p:cNvSpPr txBox="1"/>
          <p:nvPr>
            <p:ph idx="2" type="subTitle"/>
          </p:nvPr>
        </p:nvSpPr>
        <p:spPr>
          <a:xfrm>
            <a:off x="5096250" y="3419674"/>
            <a:ext cx="1536300" cy="646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356" name="Google Shape;356;p52"/>
          <p:cNvSpPr txBox="1"/>
          <p:nvPr>
            <p:ph idx="3" type="subTitle"/>
          </p:nvPr>
        </p:nvSpPr>
        <p:spPr>
          <a:xfrm>
            <a:off x="7070388" y="3049276"/>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357" name="Google Shape;357;p52"/>
          <p:cNvSpPr txBox="1"/>
          <p:nvPr>
            <p:ph idx="4" type="subTitle"/>
          </p:nvPr>
        </p:nvSpPr>
        <p:spPr>
          <a:xfrm>
            <a:off x="6781652" y="3401875"/>
            <a:ext cx="1536300" cy="646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358" name="Google Shape;358;p52"/>
          <p:cNvSpPr txBox="1"/>
          <p:nvPr>
            <p:ph idx="5" type="subTitle"/>
          </p:nvPr>
        </p:nvSpPr>
        <p:spPr>
          <a:xfrm>
            <a:off x="7085058" y="1694435"/>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359" name="Google Shape;359;p52"/>
          <p:cNvSpPr txBox="1"/>
          <p:nvPr>
            <p:ph idx="6" type="subTitle"/>
          </p:nvPr>
        </p:nvSpPr>
        <p:spPr>
          <a:xfrm>
            <a:off x="5096252" y="2064834"/>
            <a:ext cx="1536300" cy="646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360" name="Google Shape;360;p52"/>
          <p:cNvSpPr txBox="1"/>
          <p:nvPr>
            <p:ph idx="7" type="subTitle"/>
          </p:nvPr>
        </p:nvSpPr>
        <p:spPr>
          <a:xfrm>
            <a:off x="5387408" y="1694424"/>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361" name="Google Shape;361;p52"/>
          <p:cNvSpPr txBox="1"/>
          <p:nvPr>
            <p:ph idx="8" type="subTitle"/>
          </p:nvPr>
        </p:nvSpPr>
        <p:spPr>
          <a:xfrm>
            <a:off x="6794721" y="2064830"/>
            <a:ext cx="1532100" cy="646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362" name="Google Shape;362;p52"/>
          <p:cNvSpPr txBox="1"/>
          <p:nvPr>
            <p:ph type="title"/>
          </p:nvPr>
        </p:nvSpPr>
        <p:spPr>
          <a:xfrm>
            <a:off x="725525" y="442700"/>
            <a:ext cx="2832600" cy="599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3" name="Google Shape;363;p52"/>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64" name="Google Shape;364;p52"/>
          <p:cNvCxnSpPr/>
          <p:nvPr/>
        </p:nvCxnSpPr>
        <p:spPr>
          <a:xfrm>
            <a:off x="9045300" y="1089550"/>
            <a:ext cx="0" cy="34698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 7">
  <p:cSld name="CUSTOM_2_1">
    <p:spTree>
      <p:nvGrpSpPr>
        <p:cNvPr id="365" name="Shape 365"/>
        <p:cNvGrpSpPr/>
        <p:nvPr/>
      </p:nvGrpSpPr>
      <p:grpSpPr>
        <a:xfrm>
          <a:off x="0" y="0"/>
          <a:ext cx="0" cy="0"/>
          <a:chOff x="0" y="0"/>
          <a:chExt cx="0" cy="0"/>
        </a:xfrm>
      </p:grpSpPr>
      <p:sp>
        <p:nvSpPr>
          <p:cNvPr id="366" name="Google Shape;366;p53"/>
          <p:cNvSpPr txBox="1"/>
          <p:nvPr>
            <p:ph idx="1" type="subTitle"/>
          </p:nvPr>
        </p:nvSpPr>
        <p:spPr>
          <a:xfrm>
            <a:off x="3892017" y="1621113"/>
            <a:ext cx="1378800" cy="30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gn="ctr">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gn="ctr">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gn="ctr">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gn="ctr">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gn="ctr">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gn="ctr">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gn="ctr">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gn="ctr">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p:txBody>
      </p:sp>
      <p:sp>
        <p:nvSpPr>
          <p:cNvPr id="367" name="Google Shape;367;p53"/>
          <p:cNvSpPr txBox="1"/>
          <p:nvPr>
            <p:ph idx="2" type="subTitle"/>
          </p:nvPr>
        </p:nvSpPr>
        <p:spPr>
          <a:xfrm>
            <a:off x="669289" y="1492789"/>
            <a:ext cx="1763100" cy="914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sz="1500">
                <a:solidFill>
                  <a:schemeClr val="dk1"/>
                </a:solidFill>
                <a:latin typeface="Overpass Light"/>
                <a:ea typeface="Overpass Light"/>
                <a:cs typeface="Overpass Light"/>
                <a:sym typeface="Overpass Light"/>
              </a:defRPr>
            </a:lvl1pPr>
            <a:lvl2pPr lvl="1" rtl="0" algn="r">
              <a:lnSpc>
                <a:spcPct val="100000"/>
              </a:lnSpc>
              <a:spcBef>
                <a:spcPts val="0"/>
              </a:spcBef>
              <a:spcAft>
                <a:spcPts val="0"/>
              </a:spcAft>
              <a:buNone/>
              <a:defRPr sz="1500">
                <a:solidFill>
                  <a:schemeClr val="dk1"/>
                </a:solidFill>
              </a:defRPr>
            </a:lvl2pPr>
            <a:lvl3pPr lvl="2" rtl="0" algn="r">
              <a:lnSpc>
                <a:spcPct val="100000"/>
              </a:lnSpc>
              <a:spcBef>
                <a:spcPts val="0"/>
              </a:spcBef>
              <a:spcAft>
                <a:spcPts val="0"/>
              </a:spcAft>
              <a:buNone/>
              <a:defRPr sz="1500">
                <a:solidFill>
                  <a:schemeClr val="dk1"/>
                </a:solidFill>
              </a:defRPr>
            </a:lvl3pPr>
            <a:lvl4pPr lvl="3" rtl="0" algn="r">
              <a:lnSpc>
                <a:spcPct val="100000"/>
              </a:lnSpc>
              <a:spcBef>
                <a:spcPts val="0"/>
              </a:spcBef>
              <a:spcAft>
                <a:spcPts val="0"/>
              </a:spcAft>
              <a:buNone/>
              <a:defRPr sz="1500">
                <a:solidFill>
                  <a:schemeClr val="dk1"/>
                </a:solidFill>
              </a:defRPr>
            </a:lvl4pPr>
            <a:lvl5pPr lvl="4" rtl="0" algn="r">
              <a:lnSpc>
                <a:spcPct val="100000"/>
              </a:lnSpc>
              <a:spcBef>
                <a:spcPts val="0"/>
              </a:spcBef>
              <a:spcAft>
                <a:spcPts val="0"/>
              </a:spcAft>
              <a:buNone/>
              <a:defRPr sz="1500">
                <a:solidFill>
                  <a:schemeClr val="dk1"/>
                </a:solidFill>
              </a:defRPr>
            </a:lvl5pPr>
            <a:lvl6pPr lvl="5" rtl="0" algn="r">
              <a:lnSpc>
                <a:spcPct val="100000"/>
              </a:lnSpc>
              <a:spcBef>
                <a:spcPts val="0"/>
              </a:spcBef>
              <a:spcAft>
                <a:spcPts val="0"/>
              </a:spcAft>
              <a:buNone/>
              <a:defRPr sz="1500">
                <a:solidFill>
                  <a:schemeClr val="dk1"/>
                </a:solidFill>
              </a:defRPr>
            </a:lvl6pPr>
            <a:lvl7pPr lvl="6" rtl="0" algn="r">
              <a:lnSpc>
                <a:spcPct val="100000"/>
              </a:lnSpc>
              <a:spcBef>
                <a:spcPts val="0"/>
              </a:spcBef>
              <a:spcAft>
                <a:spcPts val="0"/>
              </a:spcAft>
              <a:buNone/>
              <a:defRPr sz="1500">
                <a:solidFill>
                  <a:schemeClr val="dk1"/>
                </a:solidFill>
              </a:defRPr>
            </a:lvl7pPr>
            <a:lvl8pPr lvl="7" rtl="0" algn="r">
              <a:lnSpc>
                <a:spcPct val="100000"/>
              </a:lnSpc>
              <a:spcBef>
                <a:spcPts val="0"/>
              </a:spcBef>
              <a:spcAft>
                <a:spcPts val="0"/>
              </a:spcAft>
              <a:buNone/>
              <a:defRPr sz="1500">
                <a:solidFill>
                  <a:schemeClr val="dk1"/>
                </a:solidFill>
              </a:defRPr>
            </a:lvl8pPr>
            <a:lvl9pPr lvl="8" rtl="0" algn="r">
              <a:lnSpc>
                <a:spcPct val="100000"/>
              </a:lnSpc>
              <a:spcBef>
                <a:spcPts val="0"/>
              </a:spcBef>
              <a:spcAft>
                <a:spcPts val="0"/>
              </a:spcAft>
              <a:buNone/>
              <a:defRPr sz="1500">
                <a:solidFill>
                  <a:schemeClr val="dk1"/>
                </a:solidFill>
              </a:defRPr>
            </a:lvl9pPr>
          </a:lstStyle>
          <a:p/>
        </p:txBody>
      </p:sp>
      <p:sp>
        <p:nvSpPr>
          <p:cNvPr id="368" name="Google Shape;368;p53"/>
          <p:cNvSpPr txBox="1"/>
          <p:nvPr>
            <p:ph idx="3" type="subTitle"/>
          </p:nvPr>
        </p:nvSpPr>
        <p:spPr>
          <a:xfrm>
            <a:off x="3882600" y="2739825"/>
            <a:ext cx="1378800" cy="30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gn="ctr">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gn="ctr">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gn="ctr">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gn="ctr">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gn="ctr">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gn="ctr">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gn="ctr">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gn="ctr">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p:txBody>
      </p:sp>
      <p:sp>
        <p:nvSpPr>
          <p:cNvPr id="369" name="Google Shape;369;p53"/>
          <p:cNvSpPr txBox="1"/>
          <p:nvPr>
            <p:ph idx="4" type="subTitle"/>
          </p:nvPr>
        </p:nvSpPr>
        <p:spPr>
          <a:xfrm>
            <a:off x="667489" y="2603622"/>
            <a:ext cx="1764900" cy="914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sz="1500">
                <a:solidFill>
                  <a:schemeClr val="dk1"/>
                </a:solidFill>
                <a:latin typeface="Overpass Light"/>
                <a:ea typeface="Overpass Light"/>
                <a:cs typeface="Overpass Light"/>
                <a:sym typeface="Overpass Light"/>
              </a:defRPr>
            </a:lvl1pPr>
            <a:lvl2pPr lvl="1" rtl="0" algn="r">
              <a:lnSpc>
                <a:spcPct val="100000"/>
              </a:lnSpc>
              <a:spcBef>
                <a:spcPts val="0"/>
              </a:spcBef>
              <a:spcAft>
                <a:spcPts val="0"/>
              </a:spcAft>
              <a:buNone/>
              <a:defRPr sz="1500">
                <a:solidFill>
                  <a:schemeClr val="dk1"/>
                </a:solidFill>
              </a:defRPr>
            </a:lvl2pPr>
            <a:lvl3pPr lvl="2" rtl="0" algn="r">
              <a:lnSpc>
                <a:spcPct val="100000"/>
              </a:lnSpc>
              <a:spcBef>
                <a:spcPts val="0"/>
              </a:spcBef>
              <a:spcAft>
                <a:spcPts val="0"/>
              </a:spcAft>
              <a:buNone/>
              <a:defRPr sz="1500">
                <a:solidFill>
                  <a:schemeClr val="dk1"/>
                </a:solidFill>
              </a:defRPr>
            </a:lvl3pPr>
            <a:lvl4pPr lvl="3" rtl="0" algn="r">
              <a:lnSpc>
                <a:spcPct val="100000"/>
              </a:lnSpc>
              <a:spcBef>
                <a:spcPts val="0"/>
              </a:spcBef>
              <a:spcAft>
                <a:spcPts val="0"/>
              </a:spcAft>
              <a:buNone/>
              <a:defRPr sz="1500">
                <a:solidFill>
                  <a:schemeClr val="dk1"/>
                </a:solidFill>
              </a:defRPr>
            </a:lvl4pPr>
            <a:lvl5pPr lvl="4" rtl="0" algn="r">
              <a:lnSpc>
                <a:spcPct val="100000"/>
              </a:lnSpc>
              <a:spcBef>
                <a:spcPts val="0"/>
              </a:spcBef>
              <a:spcAft>
                <a:spcPts val="0"/>
              </a:spcAft>
              <a:buNone/>
              <a:defRPr sz="1500">
                <a:solidFill>
                  <a:schemeClr val="dk1"/>
                </a:solidFill>
              </a:defRPr>
            </a:lvl5pPr>
            <a:lvl6pPr lvl="5" rtl="0" algn="r">
              <a:lnSpc>
                <a:spcPct val="100000"/>
              </a:lnSpc>
              <a:spcBef>
                <a:spcPts val="0"/>
              </a:spcBef>
              <a:spcAft>
                <a:spcPts val="0"/>
              </a:spcAft>
              <a:buNone/>
              <a:defRPr sz="1500">
                <a:solidFill>
                  <a:schemeClr val="dk1"/>
                </a:solidFill>
              </a:defRPr>
            </a:lvl6pPr>
            <a:lvl7pPr lvl="6" rtl="0" algn="r">
              <a:lnSpc>
                <a:spcPct val="100000"/>
              </a:lnSpc>
              <a:spcBef>
                <a:spcPts val="0"/>
              </a:spcBef>
              <a:spcAft>
                <a:spcPts val="0"/>
              </a:spcAft>
              <a:buNone/>
              <a:defRPr sz="1500">
                <a:solidFill>
                  <a:schemeClr val="dk1"/>
                </a:solidFill>
              </a:defRPr>
            </a:lvl7pPr>
            <a:lvl8pPr lvl="7" rtl="0" algn="r">
              <a:lnSpc>
                <a:spcPct val="100000"/>
              </a:lnSpc>
              <a:spcBef>
                <a:spcPts val="0"/>
              </a:spcBef>
              <a:spcAft>
                <a:spcPts val="0"/>
              </a:spcAft>
              <a:buNone/>
              <a:defRPr sz="1500">
                <a:solidFill>
                  <a:schemeClr val="dk1"/>
                </a:solidFill>
              </a:defRPr>
            </a:lvl8pPr>
            <a:lvl9pPr lvl="8" rtl="0" algn="r">
              <a:lnSpc>
                <a:spcPct val="100000"/>
              </a:lnSpc>
              <a:spcBef>
                <a:spcPts val="0"/>
              </a:spcBef>
              <a:spcAft>
                <a:spcPts val="0"/>
              </a:spcAft>
              <a:buNone/>
              <a:defRPr sz="1500">
                <a:solidFill>
                  <a:schemeClr val="dk1"/>
                </a:solidFill>
              </a:defRPr>
            </a:lvl9pPr>
          </a:lstStyle>
          <a:p/>
        </p:txBody>
      </p:sp>
      <p:sp>
        <p:nvSpPr>
          <p:cNvPr id="370" name="Google Shape;370;p53"/>
          <p:cNvSpPr txBox="1"/>
          <p:nvPr>
            <p:ph idx="5" type="subTitle"/>
          </p:nvPr>
        </p:nvSpPr>
        <p:spPr>
          <a:xfrm>
            <a:off x="3892017" y="2179013"/>
            <a:ext cx="1378800" cy="30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gn="ctr">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gn="ctr">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gn="ctr">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gn="ctr">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gn="ctr">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gn="ctr">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gn="ctr">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gn="ctr">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p:txBody>
      </p:sp>
      <p:sp>
        <p:nvSpPr>
          <p:cNvPr id="371" name="Google Shape;371;p53"/>
          <p:cNvSpPr txBox="1"/>
          <p:nvPr>
            <p:ph idx="6" type="subTitle"/>
          </p:nvPr>
        </p:nvSpPr>
        <p:spPr>
          <a:xfrm>
            <a:off x="6711611" y="2024790"/>
            <a:ext cx="1764900" cy="91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5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500">
                <a:solidFill>
                  <a:schemeClr val="dk1"/>
                </a:solidFill>
              </a:defRPr>
            </a:lvl2pPr>
            <a:lvl3pPr lvl="2" rtl="0">
              <a:lnSpc>
                <a:spcPct val="100000"/>
              </a:lnSpc>
              <a:spcBef>
                <a:spcPts val="0"/>
              </a:spcBef>
              <a:spcAft>
                <a:spcPts val="0"/>
              </a:spcAft>
              <a:buNone/>
              <a:defRPr sz="1500">
                <a:solidFill>
                  <a:schemeClr val="dk1"/>
                </a:solidFill>
              </a:defRPr>
            </a:lvl3pPr>
            <a:lvl4pPr lvl="3" rtl="0">
              <a:lnSpc>
                <a:spcPct val="100000"/>
              </a:lnSpc>
              <a:spcBef>
                <a:spcPts val="0"/>
              </a:spcBef>
              <a:spcAft>
                <a:spcPts val="0"/>
              </a:spcAft>
              <a:buNone/>
              <a:defRPr sz="1500">
                <a:solidFill>
                  <a:schemeClr val="dk1"/>
                </a:solidFill>
              </a:defRPr>
            </a:lvl4pPr>
            <a:lvl5pPr lvl="4" rtl="0">
              <a:lnSpc>
                <a:spcPct val="100000"/>
              </a:lnSpc>
              <a:spcBef>
                <a:spcPts val="0"/>
              </a:spcBef>
              <a:spcAft>
                <a:spcPts val="0"/>
              </a:spcAft>
              <a:buNone/>
              <a:defRPr sz="1500">
                <a:solidFill>
                  <a:schemeClr val="dk1"/>
                </a:solidFill>
              </a:defRPr>
            </a:lvl5pPr>
            <a:lvl6pPr lvl="5" rtl="0">
              <a:lnSpc>
                <a:spcPct val="100000"/>
              </a:lnSpc>
              <a:spcBef>
                <a:spcPts val="0"/>
              </a:spcBef>
              <a:spcAft>
                <a:spcPts val="0"/>
              </a:spcAft>
              <a:buNone/>
              <a:defRPr sz="1500">
                <a:solidFill>
                  <a:schemeClr val="dk1"/>
                </a:solidFill>
              </a:defRPr>
            </a:lvl6pPr>
            <a:lvl7pPr lvl="6" rtl="0">
              <a:lnSpc>
                <a:spcPct val="100000"/>
              </a:lnSpc>
              <a:spcBef>
                <a:spcPts val="0"/>
              </a:spcBef>
              <a:spcAft>
                <a:spcPts val="0"/>
              </a:spcAft>
              <a:buNone/>
              <a:defRPr sz="1500">
                <a:solidFill>
                  <a:schemeClr val="dk1"/>
                </a:solidFill>
              </a:defRPr>
            </a:lvl7pPr>
            <a:lvl8pPr lvl="7" rtl="0">
              <a:lnSpc>
                <a:spcPct val="100000"/>
              </a:lnSpc>
              <a:spcBef>
                <a:spcPts val="0"/>
              </a:spcBef>
              <a:spcAft>
                <a:spcPts val="0"/>
              </a:spcAft>
              <a:buNone/>
              <a:defRPr sz="1500">
                <a:solidFill>
                  <a:schemeClr val="dk1"/>
                </a:solidFill>
              </a:defRPr>
            </a:lvl8pPr>
            <a:lvl9pPr lvl="8" rtl="0">
              <a:lnSpc>
                <a:spcPct val="100000"/>
              </a:lnSpc>
              <a:spcBef>
                <a:spcPts val="0"/>
              </a:spcBef>
              <a:spcAft>
                <a:spcPts val="0"/>
              </a:spcAft>
              <a:buNone/>
              <a:defRPr sz="1500">
                <a:solidFill>
                  <a:schemeClr val="dk1"/>
                </a:solidFill>
              </a:defRPr>
            </a:lvl9pPr>
          </a:lstStyle>
          <a:p/>
        </p:txBody>
      </p:sp>
      <p:sp>
        <p:nvSpPr>
          <p:cNvPr id="372" name="Google Shape;372;p53"/>
          <p:cNvSpPr txBox="1"/>
          <p:nvPr>
            <p:ph idx="7" type="subTitle"/>
          </p:nvPr>
        </p:nvSpPr>
        <p:spPr>
          <a:xfrm>
            <a:off x="3882600" y="3293614"/>
            <a:ext cx="1378800" cy="30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gn="ctr">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gn="ctr">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gn="ctr">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gn="ctr">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gn="ctr">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gn="ctr">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gn="ctr">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gn="ctr">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p:txBody>
      </p:sp>
      <p:sp>
        <p:nvSpPr>
          <p:cNvPr id="373" name="Google Shape;373;p53"/>
          <p:cNvSpPr txBox="1"/>
          <p:nvPr>
            <p:ph idx="8" type="subTitle"/>
          </p:nvPr>
        </p:nvSpPr>
        <p:spPr>
          <a:xfrm>
            <a:off x="6711611" y="3175052"/>
            <a:ext cx="1764900" cy="91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5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500">
                <a:solidFill>
                  <a:schemeClr val="dk1"/>
                </a:solidFill>
              </a:defRPr>
            </a:lvl2pPr>
            <a:lvl3pPr lvl="2" rtl="0">
              <a:lnSpc>
                <a:spcPct val="100000"/>
              </a:lnSpc>
              <a:spcBef>
                <a:spcPts val="0"/>
              </a:spcBef>
              <a:spcAft>
                <a:spcPts val="0"/>
              </a:spcAft>
              <a:buNone/>
              <a:defRPr sz="1500">
                <a:solidFill>
                  <a:schemeClr val="dk1"/>
                </a:solidFill>
              </a:defRPr>
            </a:lvl3pPr>
            <a:lvl4pPr lvl="3" rtl="0">
              <a:lnSpc>
                <a:spcPct val="100000"/>
              </a:lnSpc>
              <a:spcBef>
                <a:spcPts val="0"/>
              </a:spcBef>
              <a:spcAft>
                <a:spcPts val="0"/>
              </a:spcAft>
              <a:buNone/>
              <a:defRPr sz="1500">
                <a:solidFill>
                  <a:schemeClr val="dk1"/>
                </a:solidFill>
              </a:defRPr>
            </a:lvl4pPr>
            <a:lvl5pPr lvl="4" rtl="0">
              <a:lnSpc>
                <a:spcPct val="100000"/>
              </a:lnSpc>
              <a:spcBef>
                <a:spcPts val="0"/>
              </a:spcBef>
              <a:spcAft>
                <a:spcPts val="0"/>
              </a:spcAft>
              <a:buNone/>
              <a:defRPr sz="1500">
                <a:solidFill>
                  <a:schemeClr val="dk1"/>
                </a:solidFill>
              </a:defRPr>
            </a:lvl5pPr>
            <a:lvl6pPr lvl="5" rtl="0">
              <a:lnSpc>
                <a:spcPct val="100000"/>
              </a:lnSpc>
              <a:spcBef>
                <a:spcPts val="0"/>
              </a:spcBef>
              <a:spcAft>
                <a:spcPts val="0"/>
              </a:spcAft>
              <a:buNone/>
              <a:defRPr sz="1500">
                <a:solidFill>
                  <a:schemeClr val="dk1"/>
                </a:solidFill>
              </a:defRPr>
            </a:lvl6pPr>
            <a:lvl7pPr lvl="6" rtl="0">
              <a:lnSpc>
                <a:spcPct val="100000"/>
              </a:lnSpc>
              <a:spcBef>
                <a:spcPts val="0"/>
              </a:spcBef>
              <a:spcAft>
                <a:spcPts val="0"/>
              </a:spcAft>
              <a:buNone/>
              <a:defRPr sz="1500">
                <a:solidFill>
                  <a:schemeClr val="dk1"/>
                </a:solidFill>
              </a:defRPr>
            </a:lvl7pPr>
            <a:lvl8pPr lvl="7" rtl="0">
              <a:lnSpc>
                <a:spcPct val="100000"/>
              </a:lnSpc>
              <a:spcBef>
                <a:spcPts val="0"/>
              </a:spcBef>
              <a:spcAft>
                <a:spcPts val="0"/>
              </a:spcAft>
              <a:buNone/>
              <a:defRPr sz="1500">
                <a:solidFill>
                  <a:schemeClr val="dk1"/>
                </a:solidFill>
              </a:defRPr>
            </a:lvl8pPr>
            <a:lvl9pPr lvl="8" rtl="0">
              <a:lnSpc>
                <a:spcPct val="100000"/>
              </a:lnSpc>
              <a:spcBef>
                <a:spcPts val="0"/>
              </a:spcBef>
              <a:spcAft>
                <a:spcPts val="0"/>
              </a:spcAft>
              <a:buNone/>
              <a:defRPr sz="1500">
                <a:solidFill>
                  <a:schemeClr val="dk1"/>
                </a:solidFill>
              </a:defRPr>
            </a:lvl9pPr>
          </a:lstStyle>
          <a:p/>
        </p:txBody>
      </p:sp>
      <p:sp>
        <p:nvSpPr>
          <p:cNvPr id="374" name="Google Shape;374;p53"/>
          <p:cNvSpPr txBox="1"/>
          <p:nvPr>
            <p:ph type="title"/>
          </p:nvPr>
        </p:nvSpPr>
        <p:spPr>
          <a:xfrm>
            <a:off x="2654850" y="321157"/>
            <a:ext cx="3834300" cy="599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75" name="Google Shape;375;p53"/>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 8">
  <p:cSld name="CUSTOM_2_1_2">
    <p:spTree>
      <p:nvGrpSpPr>
        <p:cNvPr id="376" name="Shape 376"/>
        <p:cNvGrpSpPr/>
        <p:nvPr/>
      </p:nvGrpSpPr>
      <p:grpSpPr>
        <a:xfrm>
          <a:off x="0" y="0"/>
          <a:ext cx="0" cy="0"/>
          <a:chOff x="0" y="0"/>
          <a:chExt cx="0" cy="0"/>
        </a:xfrm>
      </p:grpSpPr>
      <p:sp>
        <p:nvSpPr>
          <p:cNvPr id="377" name="Google Shape;377;p54"/>
          <p:cNvSpPr txBox="1"/>
          <p:nvPr>
            <p:ph idx="1" type="subTitle"/>
          </p:nvPr>
        </p:nvSpPr>
        <p:spPr>
          <a:xfrm>
            <a:off x="2904335" y="1810511"/>
            <a:ext cx="1378800" cy="30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gn="ctr">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gn="ctr">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gn="ctr">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gn="ctr">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gn="ctr">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gn="ctr">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gn="ctr">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gn="ctr">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378" name="Google Shape;378;p54"/>
          <p:cNvSpPr txBox="1"/>
          <p:nvPr>
            <p:ph idx="2" type="subTitle"/>
          </p:nvPr>
        </p:nvSpPr>
        <p:spPr>
          <a:xfrm>
            <a:off x="5913600" y="1684154"/>
            <a:ext cx="25236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p:txBody>
      </p:sp>
      <p:sp>
        <p:nvSpPr>
          <p:cNvPr id="379" name="Google Shape;379;p54"/>
          <p:cNvSpPr txBox="1"/>
          <p:nvPr>
            <p:ph idx="3" type="subTitle"/>
          </p:nvPr>
        </p:nvSpPr>
        <p:spPr>
          <a:xfrm>
            <a:off x="2904335" y="2985040"/>
            <a:ext cx="1378800" cy="30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gn="ctr">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gn="ctr">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gn="ctr">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gn="ctr">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gn="ctr">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gn="ctr">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gn="ctr">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gn="ctr">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380" name="Google Shape;380;p54"/>
          <p:cNvSpPr txBox="1"/>
          <p:nvPr>
            <p:ph idx="4" type="subTitle"/>
          </p:nvPr>
        </p:nvSpPr>
        <p:spPr>
          <a:xfrm>
            <a:off x="5913600" y="3452901"/>
            <a:ext cx="25236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p:txBody>
      </p:sp>
      <p:sp>
        <p:nvSpPr>
          <p:cNvPr id="381" name="Google Shape;381;p54"/>
          <p:cNvSpPr txBox="1"/>
          <p:nvPr>
            <p:ph idx="5" type="subTitle"/>
          </p:nvPr>
        </p:nvSpPr>
        <p:spPr>
          <a:xfrm>
            <a:off x="2904335" y="2397775"/>
            <a:ext cx="1378800" cy="30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gn="ctr">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gn="ctr">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gn="ctr">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gn="ctr">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gn="ctr">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gn="ctr">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gn="ctr">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gn="ctr">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p:txBody>
      </p:sp>
      <p:sp>
        <p:nvSpPr>
          <p:cNvPr id="382" name="Google Shape;382;p54"/>
          <p:cNvSpPr txBox="1"/>
          <p:nvPr>
            <p:ph idx="6" type="subTitle"/>
          </p:nvPr>
        </p:nvSpPr>
        <p:spPr>
          <a:xfrm>
            <a:off x="5913600" y="2273737"/>
            <a:ext cx="25263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p:txBody>
      </p:sp>
      <p:sp>
        <p:nvSpPr>
          <p:cNvPr id="383" name="Google Shape;383;p54"/>
          <p:cNvSpPr txBox="1"/>
          <p:nvPr>
            <p:ph idx="7" type="subTitle"/>
          </p:nvPr>
        </p:nvSpPr>
        <p:spPr>
          <a:xfrm>
            <a:off x="2904335" y="3572304"/>
            <a:ext cx="1378800" cy="30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2200">
                <a:solidFill>
                  <a:schemeClr val="dk1"/>
                </a:solidFill>
                <a:latin typeface="Bebas Neue"/>
                <a:ea typeface="Bebas Neue"/>
                <a:cs typeface="Bebas Neue"/>
                <a:sym typeface="Bebas Neue"/>
              </a:defRPr>
            </a:lvl1pPr>
            <a:lvl2pPr lvl="1" rtl="0" algn="ctr">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gn="ctr">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gn="ctr">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gn="ctr">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gn="ctr">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gn="ctr">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gn="ctr">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gn="ctr">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p:txBody>
      </p:sp>
      <p:sp>
        <p:nvSpPr>
          <p:cNvPr id="384" name="Google Shape;384;p54"/>
          <p:cNvSpPr txBox="1"/>
          <p:nvPr>
            <p:ph idx="8" type="subTitle"/>
          </p:nvPr>
        </p:nvSpPr>
        <p:spPr>
          <a:xfrm>
            <a:off x="5913600" y="2863319"/>
            <a:ext cx="25263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p:txBody>
      </p:sp>
      <p:sp>
        <p:nvSpPr>
          <p:cNvPr id="385" name="Google Shape;385;p54"/>
          <p:cNvSpPr txBox="1"/>
          <p:nvPr>
            <p:ph type="title"/>
          </p:nvPr>
        </p:nvSpPr>
        <p:spPr>
          <a:xfrm>
            <a:off x="4605600" y="321157"/>
            <a:ext cx="3834300" cy="599700"/>
          </a:xfrm>
          <a:prstGeom prst="rect">
            <a:avLst/>
          </a:prstGeom>
        </p:spPr>
        <p:txBody>
          <a:bodyPr anchorCtr="0" anchor="t" bIns="91425" lIns="91425" spcFirstLastPara="1" rIns="91425" wrap="square" tIns="91425">
            <a:noAutofit/>
          </a:bodyPr>
          <a:lstStyle>
            <a:lvl1pPr lvl="0" rtl="0" algn="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6" name="Google Shape;386;p54"/>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 9">
  <p:cSld name="CUSTOM_2_1_1">
    <p:spTree>
      <p:nvGrpSpPr>
        <p:cNvPr id="387" name="Shape 387"/>
        <p:cNvGrpSpPr/>
        <p:nvPr/>
      </p:nvGrpSpPr>
      <p:grpSpPr>
        <a:xfrm>
          <a:off x="0" y="0"/>
          <a:ext cx="0" cy="0"/>
          <a:chOff x="0" y="0"/>
          <a:chExt cx="0" cy="0"/>
        </a:xfrm>
      </p:grpSpPr>
      <p:sp>
        <p:nvSpPr>
          <p:cNvPr id="388" name="Google Shape;388;p55"/>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55"/>
          <p:cNvSpPr/>
          <p:nvPr/>
        </p:nvSpPr>
        <p:spPr>
          <a:xfrm>
            <a:off x="0" y="2565177"/>
            <a:ext cx="9144000" cy="2571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grpSp>
        <p:nvGrpSpPr>
          <p:cNvPr id="390" name="Google Shape;390;p55"/>
          <p:cNvGrpSpPr/>
          <p:nvPr/>
        </p:nvGrpSpPr>
        <p:grpSpPr>
          <a:xfrm>
            <a:off x="101550" y="2565175"/>
            <a:ext cx="8941926" cy="2472300"/>
            <a:chOff x="101550" y="2565175"/>
            <a:chExt cx="8941926" cy="2472300"/>
          </a:xfrm>
        </p:grpSpPr>
        <p:cxnSp>
          <p:nvCxnSpPr>
            <p:cNvPr id="391" name="Google Shape;391;p55"/>
            <p:cNvCxnSpPr/>
            <p:nvPr/>
          </p:nvCxnSpPr>
          <p:spPr>
            <a:xfrm>
              <a:off x="102576" y="5037300"/>
              <a:ext cx="8940900" cy="0"/>
            </a:xfrm>
            <a:prstGeom prst="straightConnector1">
              <a:avLst/>
            </a:prstGeom>
            <a:noFill/>
            <a:ln cap="flat" cmpd="sng" w="19050">
              <a:solidFill>
                <a:schemeClr val="lt1"/>
              </a:solidFill>
              <a:prstDash val="solid"/>
              <a:round/>
              <a:headEnd len="med" w="med" type="none"/>
              <a:tailEnd len="med" w="med" type="none"/>
            </a:ln>
          </p:spPr>
        </p:cxnSp>
        <p:cxnSp>
          <p:nvCxnSpPr>
            <p:cNvPr id="392" name="Google Shape;392;p55"/>
            <p:cNvCxnSpPr/>
            <p:nvPr/>
          </p:nvCxnSpPr>
          <p:spPr>
            <a:xfrm>
              <a:off x="9042450" y="2565175"/>
              <a:ext cx="0" cy="2472300"/>
            </a:xfrm>
            <a:prstGeom prst="straightConnector1">
              <a:avLst/>
            </a:prstGeom>
            <a:noFill/>
            <a:ln cap="flat" cmpd="sng" w="19050">
              <a:solidFill>
                <a:schemeClr val="lt1"/>
              </a:solidFill>
              <a:prstDash val="solid"/>
              <a:round/>
              <a:headEnd len="med" w="med" type="none"/>
              <a:tailEnd len="med" w="med" type="none"/>
            </a:ln>
          </p:spPr>
        </p:cxnSp>
        <p:cxnSp>
          <p:nvCxnSpPr>
            <p:cNvPr id="393" name="Google Shape;393;p55"/>
            <p:cNvCxnSpPr/>
            <p:nvPr/>
          </p:nvCxnSpPr>
          <p:spPr>
            <a:xfrm>
              <a:off x="101550" y="2565175"/>
              <a:ext cx="0" cy="2472300"/>
            </a:xfrm>
            <a:prstGeom prst="straightConnector1">
              <a:avLst/>
            </a:prstGeom>
            <a:noFill/>
            <a:ln cap="flat" cmpd="sng" w="19050">
              <a:solidFill>
                <a:schemeClr val="lt1"/>
              </a:solidFill>
              <a:prstDash val="solid"/>
              <a:round/>
              <a:headEnd len="med" w="med" type="none"/>
              <a:tailEnd len="med" w="med" type="none"/>
            </a:ln>
          </p:spPr>
        </p:cxnSp>
      </p:grpSp>
      <p:sp>
        <p:nvSpPr>
          <p:cNvPr id="394" name="Google Shape;394;p55"/>
          <p:cNvSpPr txBox="1"/>
          <p:nvPr>
            <p:ph idx="1" type="subTitle"/>
          </p:nvPr>
        </p:nvSpPr>
        <p:spPr>
          <a:xfrm>
            <a:off x="656175" y="3176932"/>
            <a:ext cx="1763100" cy="914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solidFill>
                  <a:schemeClr val="lt1"/>
                </a:solidFill>
              </a:defRPr>
            </a:lvl2pPr>
            <a:lvl3pPr lvl="2" rtl="0" algn="ctr">
              <a:lnSpc>
                <a:spcPct val="100000"/>
              </a:lnSpc>
              <a:spcBef>
                <a:spcPts val="0"/>
              </a:spcBef>
              <a:spcAft>
                <a:spcPts val="0"/>
              </a:spcAft>
              <a:buNone/>
              <a:defRPr sz="1400">
                <a:solidFill>
                  <a:schemeClr val="lt1"/>
                </a:solidFill>
              </a:defRPr>
            </a:lvl3pPr>
            <a:lvl4pPr lvl="3" rtl="0" algn="ctr">
              <a:lnSpc>
                <a:spcPct val="100000"/>
              </a:lnSpc>
              <a:spcBef>
                <a:spcPts val="0"/>
              </a:spcBef>
              <a:spcAft>
                <a:spcPts val="0"/>
              </a:spcAft>
              <a:buNone/>
              <a:defRPr sz="1400">
                <a:solidFill>
                  <a:schemeClr val="lt1"/>
                </a:solidFill>
              </a:defRPr>
            </a:lvl4pPr>
            <a:lvl5pPr lvl="4" rtl="0" algn="ctr">
              <a:lnSpc>
                <a:spcPct val="100000"/>
              </a:lnSpc>
              <a:spcBef>
                <a:spcPts val="0"/>
              </a:spcBef>
              <a:spcAft>
                <a:spcPts val="0"/>
              </a:spcAft>
              <a:buNone/>
              <a:defRPr sz="1400">
                <a:solidFill>
                  <a:schemeClr val="lt1"/>
                </a:solidFill>
              </a:defRPr>
            </a:lvl5pPr>
            <a:lvl6pPr lvl="5" rtl="0" algn="ctr">
              <a:lnSpc>
                <a:spcPct val="100000"/>
              </a:lnSpc>
              <a:spcBef>
                <a:spcPts val="0"/>
              </a:spcBef>
              <a:spcAft>
                <a:spcPts val="0"/>
              </a:spcAft>
              <a:buNone/>
              <a:defRPr sz="1400">
                <a:solidFill>
                  <a:schemeClr val="lt1"/>
                </a:solidFill>
              </a:defRPr>
            </a:lvl6pPr>
            <a:lvl7pPr lvl="6" rtl="0" algn="ctr">
              <a:lnSpc>
                <a:spcPct val="100000"/>
              </a:lnSpc>
              <a:spcBef>
                <a:spcPts val="0"/>
              </a:spcBef>
              <a:spcAft>
                <a:spcPts val="0"/>
              </a:spcAft>
              <a:buNone/>
              <a:defRPr sz="1400">
                <a:solidFill>
                  <a:schemeClr val="lt1"/>
                </a:solidFill>
              </a:defRPr>
            </a:lvl7pPr>
            <a:lvl8pPr lvl="7" rtl="0" algn="ctr">
              <a:lnSpc>
                <a:spcPct val="100000"/>
              </a:lnSpc>
              <a:spcBef>
                <a:spcPts val="0"/>
              </a:spcBef>
              <a:spcAft>
                <a:spcPts val="0"/>
              </a:spcAft>
              <a:buNone/>
              <a:defRPr sz="1400">
                <a:solidFill>
                  <a:schemeClr val="lt1"/>
                </a:solidFill>
              </a:defRPr>
            </a:lvl8pPr>
            <a:lvl9pPr lvl="8" rtl="0" algn="ctr">
              <a:lnSpc>
                <a:spcPct val="100000"/>
              </a:lnSpc>
              <a:spcBef>
                <a:spcPts val="0"/>
              </a:spcBef>
              <a:spcAft>
                <a:spcPts val="0"/>
              </a:spcAft>
              <a:buNone/>
              <a:defRPr sz="1400">
                <a:solidFill>
                  <a:schemeClr val="lt1"/>
                </a:solidFill>
              </a:defRPr>
            </a:lvl9pPr>
          </a:lstStyle>
          <a:p/>
        </p:txBody>
      </p:sp>
      <p:sp>
        <p:nvSpPr>
          <p:cNvPr id="395" name="Google Shape;395;p55"/>
          <p:cNvSpPr txBox="1"/>
          <p:nvPr>
            <p:ph idx="2" type="subTitle"/>
          </p:nvPr>
        </p:nvSpPr>
        <p:spPr>
          <a:xfrm>
            <a:off x="2683325" y="3176932"/>
            <a:ext cx="1764900" cy="914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500">
                <a:solidFill>
                  <a:schemeClr val="lt2"/>
                </a:solidFill>
                <a:latin typeface="Overpass Light"/>
                <a:ea typeface="Overpass Light"/>
                <a:cs typeface="Overpass Light"/>
                <a:sym typeface="Overpass Light"/>
              </a:defRPr>
            </a:lvl1pPr>
            <a:lvl2pPr lvl="1" rtl="0" algn="ctr">
              <a:lnSpc>
                <a:spcPct val="100000"/>
              </a:lnSpc>
              <a:spcBef>
                <a:spcPts val="0"/>
              </a:spcBef>
              <a:spcAft>
                <a:spcPts val="0"/>
              </a:spcAft>
              <a:buNone/>
              <a:defRPr sz="1500">
                <a:solidFill>
                  <a:schemeClr val="lt2"/>
                </a:solidFill>
              </a:defRPr>
            </a:lvl2pPr>
            <a:lvl3pPr lvl="2" rtl="0" algn="ctr">
              <a:lnSpc>
                <a:spcPct val="100000"/>
              </a:lnSpc>
              <a:spcBef>
                <a:spcPts val="0"/>
              </a:spcBef>
              <a:spcAft>
                <a:spcPts val="0"/>
              </a:spcAft>
              <a:buNone/>
              <a:defRPr sz="1500">
                <a:solidFill>
                  <a:schemeClr val="lt2"/>
                </a:solidFill>
              </a:defRPr>
            </a:lvl3pPr>
            <a:lvl4pPr lvl="3" rtl="0" algn="ctr">
              <a:lnSpc>
                <a:spcPct val="100000"/>
              </a:lnSpc>
              <a:spcBef>
                <a:spcPts val="0"/>
              </a:spcBef>
              <a:spcAft>
                <a:spcPts val="0"/>
              </a:spcAft>
              <a:buNone/>
              <a:defRPr sz="1500">
                <a:solidFill>
                  <a:schemeClr val="lt2"/>
                </a:solidFill>
              </a:defRPr>
            </a:lvl4pPr>
            <a:lvl5pPr lvl="4" rtl="0" algn="ctr">
              <a:lnSpc>
                <a:spcPct val="100000"/>
              </a:lnSpc>
              <a:spcBef>
                <a:spcPts val="0"/>
              </a:spcBef>
              <a:spcAft>
                <a:spcPts val="0"/>
              </a:spcAft>
              <a:buNone/>
              <a:defRPr sz="1500">
                <a:solidFill>
                  <a:schemeClr val="lt2"/>
                </a:solidFill>
              </a:defRPr>
            </a:lvl5pPr>
            <a:lvl6pPr lvl="5" rtl="0" algn="ctr">
              <a:lnSpc>
                <a:spcPct val="100000"/>
              </a:lnSpc>
              <a:spcBef>
                <a:spcPts val="0"/>
              </a:spcBef>
              <a:spcAft>
                <a:spcPts val="0"/>
              </a:spcAft>
              <a:buNone/>
              <a:defRPr sz="1500">
                <a:solidFill>
                  <a:schemeClr val="lt2"/>
                </a:solidFill>
              </a:defRPr>
            </a:lvl6pPr>
            <a:lvl7pPr lvl="6" rtl="0" algn="ctr">
              <a:lnSpc>
                <a:spcPct val="100000"/>
              </a:lnSpc>
              <a:spcBef>
                <a:spcPts val="0"/>
              </a:spcBef>
              <a:spcAft>
                <a:spcPts val="0"/>
              </a:spcAft>
              <a:buNone/>
              <a:defRPr sz="1500">
                <a:solidFill>
                  <a:schemeClr val="lt2"/>
                </a:solidFill>
              </a:defRPr>
            </a:lvl7pPr>
            <a:lvl8pPr lvl="7" rtl="0" algn="ctr">
              <a:lnSpc>
                <a:spcPct val="100000"/>
              </a:lnSpc>
              <a:spcBef>
                <a:spcPts val="0"/>
              </a:spcBef>
              <a:spcAft>
                <a:spcPts val="0"/>
              </a:spcAft>
              <a:buNone/>
              <a:defRPr sz="1500">
                <a:solidFill>
                  <a:schemeClr val="lt2"/>
                </a:solidFill>
              </a:defRPr>
            </a:lvl8pPr>
            <a:lvl9pPr lvl="8" rtl="0" algn="ctr">
              <a:lnSpc>
                <a:spcPct val="100000"/>
              </a:lnSpc>
              <a:spcBef>
                <a:spcPts val="0"/>
              </a:spcBef>
              <a:spcAft>
                <a:spcPts val="0"/>
              </a:spcAft>
              <a:buNone/>
              <a:defRPr sz="1500">
                <a:solidFill>
                  <a:schemeClr val="lt2"/>
                </a:solidFill>
              </a:defRPr>
            </a:lvl9pPr>
          </a:lstStyle>
          <a:p/>
        </p:txBody>
      </p:sp>
      <p:sp>
        <p:nvSpPr>
          <p:cNvPr id="396" name="Google Shape;396;p55"/>
          <p:cNvSpPr txBox="1"/>
          <p:nvPr>
            <p:ph idx="3" type="subTitle"/>
          </p:nvPr>
        </p:nvSpPr>
        <p:spPr>
          <a:xfrm>
            <a:off x="6725625" y="3176932"/>
            <a:ext cx="1764900" cy="914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500">
                <a:solidFill>
                  <a:schemeClr val="lt2"/>
                </a:solidFill>
                <a:latin typeface="Overpass Light"/>
                <a:ea typeface="Overpass Light"/>
                <a:cs typeface="Overpass Light"/>
                <a:sym typeface="Overpass Light"/>
              </a:defRPr>
            </a:lvl1pPr>
            <a:lvl2pPr lvl="1" rtl="0" algn="ctr">
              <a:lnSpc>
                <a:spcPct val="100000"/>
              </a:lnSpc>
              <a:spcBef>
                <a:spcPts val="0"/>
              </a:spcBef>
              <a:spcAft>
                <a:spcPts val="0"/>
              </a:spcAft>
              <a:buNone/>
              <a:defRPr sz="1500">
                <a:solidFill>
                  <a:schemeClr val="lt2"/>
                </a:solidFill>
              </a:defRPr>
            </a:lvl2pPr>
            <a:lvl3pPr lvl="2" rtl="0" algn="ctr">
              <a:lnSpc>
                <a:spcPct val="100000"/>
              </a:lnSpc>
              <a:spcBef>
                <a:spcPts val="0"/>
              </a:spcBef>
              <a:spcAft>
                <a:spcPts val="0"/>
              </a:spcAft>
              <a:buNone/>
              <a:defRPr sz="1500">
                <a:solidFill>
                  <a:schemeClr val="lt2"/>
                </a:solidFill>
              </a:defRPr>
            </a:lvl3pPr>
            <a:lvl4pPr lvl="3" rtl="0" algn="ctr">
              <a:lnSpc>
                <a:spcPct val="100000"/>
              </a:lnSpc>
              <a:spcBef>
                <a:spcPts val="0"/>
              </a:spcBef>
              <a:spcAft>
                <a:spcPts val="0"/>
              </a:spcAft>
              <a:buNone/>
              <a:defRPr sz="1500">
                <a:solidFill>
                  <a:schemeClr val="lt2"/>
                </a:solidFill>
              </a:defRPr>
            </a:lvl4pPr>
            <a:lvl5pPr lvl="4" rtl="0" algn="ctr">
              <a:lnSpc>
                <a:spcPct val="100000"/>
              </a:lnSpc>
              <a:spcBef>
                <a:spcPts val="0"/>
              </a:spcBef>
              <a:spcAft>
                <a:spcPts val="0"/>
              </a:spcAft>
              <a:buNone/>
              <a:defRPr sz="1500">
                <a:solidFill>
                  <a:schemeClr val="lt2"/>
                </a:solidFill>
              </a:defRPr>
            </a:lvl5pPr>
            <a:lvl6pPr lvl="5" rtl="0" algn="ctr">
              <a:lnSpc>
                <a:spcPct val="100000"/>
              </a:lnSpc>
              <a:spcBef>
                <a:spcPts val="0"/>
              </a:spcBef>
              <a:spcAft>
                <a:spcPts val="0"/>
              </a:spcAft>
              <a:buNone/>
              <a:defRPr sz="1500">
                <a:solidFill>
                  <a:schemeClr val="lt2"/>
                </a:solidFill>
              </a:defRPr>
            </a:lvl6pPr>
            <a:lvl7pPr lvl="6" rtl="0" algn="ctr">
              <a:lnSpc>
                <a:spcPct val="100000"/>
              </a:lnSpc>
              <a:spcBef>
                <a:spcPts val="0"/>
              </a:spcBef>
              <a:spcAft>
                <a:spcPts val="0"/>
              </a:spcAft>
              <a:buNone/>
              <a:defRPr sz="1500">
                <a:solidFill>
                  <a:schemeClr val="lt2"/>
                </a:solidFill>
              </a:defRPr>
            </a:lvl7pPr>
            <a:lvl8pPr lvl="7" rtl="0" algn="ctr">
              <a:lnSpc>
                <a:spcPct val="100000"/>
              </a:lnSpc>
              <a:spcBef>
                <a:spcPts val="0"/>
              </a:spcBef>
              <a:spcAft>
                <a:spcPts val="0"/>
              </a:spcAft>
              <a:buNone/>
              <a:defRPr sz="1500">
                <a:solidFill>
                  <a:schemeClr val="lt2"/>
                </a:solidFill>
              </a:defRPr>
            </a:lvl8pPr>
            <a:lvl9pPr lvl="8" rtl="0" algn="ctr">
              <a:lnSpc>
                <a:spcPct val="100000"/>
              </a:lnSpc>
              <a:spcBef>
                <a:spcPts val="0"/>
              </a:spcBef>
              <a:spcAft>
                <a:spcPts val="0"/>
              </a:spcAft>
              <a:buNone/>
              <a:defRPr sz="1500">
                <a:solidFill>
                  <a:schemeClr val="lt2"/>
                </a:solidFill>
              </a:defRPr>
            </a:lvl9pPr>
          </a:lstStyle>
          <a:p/>
        </p:txBody>
      </p:sp>
      <p:sp>
        <p:nvSpPr>
          <p:cNvPr id="397" name="Google Shape;397;p55"/>
          <p:cNvSpPr txBox="1"/>
          <p:nvPr>
            <p:ph idx="4" type="subTitle"/>
          </p:nvPr>
        </p:nvSpPr>
        <p:spPr>
          <a:xfrm>
            <a:off x="4710283" y="3176932"/>
            <a:ext cx="1764900" cy="914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solidFill>
                  <a:schemeClr val="lt1"/>
                </a:solidFill>
              </a:defRPr>
            </a:lvl2pPr>
            <a:lvl3pPr lvl="2" rtl="0" algn="ctr">
              <a:lnSpc>
                <a:spcPct val="100000"/>
              </a:lnSpc>
              <a:spcBef>
                <a:spcPts val="0"/>
              </a:spcBef>
              <a:spcAft>
                <a:spcPts val="0"/>
              </a:spcAft>
              <a:buNone/>
              <a:defRPr sz="1400">
                <a:solidFill>
                  <a:schemeClr val="lt1"/>
                </a:solidFill>
              </a:defRPr>
            </a:lvl3pPr>
            <a:lvl4pPr lvl="3" rtl="0" algn="ctr">
              <a:lnSpc>
                <a:spcPct val="100000"/>
              </a:lnSpc>
              <a:spcBef>
                <a:spcPts val="0"/>
              </a:spcBef>
              <a:spcAft>
                <a:spcPts val="0"/>
              </a:spcAft>
              <a:buNone/>
              <a:defRPr sz="1400">
                <a:solidFill>
                  <a:schemeClr val="lt1"/>
                </a:solidFill>
              </a:defRPr>
            </a:lvl4pPr>
            <a:lvl5pPr lvl="4" rtl="0" algn="ctr">
              <a:lnSpc>
                <a:spcPct val="100000"/>
              </a:lnSpc>
              <a:spcBef>
                <a:spcPts val="0"/>
              </a:spcBef>
              <a:spcAft>
                <a:spcPts val="0"/>
              </a:spcAft>
              <a:buNone/>
              <a:defRPr sz="1400">
                <a:solidFill>
                  <a:schemeClr val="lt1"/>
                </a:solidFill>
              </a:defRPr>
            </a:lvl5pPr>
            <a:lvl6pPr lvl="5" rtl="0" algn="ctr">
              <a:lnSpc>
                <a:spcPct val="100000"/>
              </a:lnSpc>
              <a:spcBef>
                <a:spcPts val="0"/>
              </a:spcBef>
              <a:spcAft>
                <a:spcPts val="0"/>
              </a:spcAft>
              <a:buNone/>
              <a:defRPr sz="1400">
                <a:solidFill>
                  <a:schemeClr val="lt1"/>
                </a:solidFill>
              </a:defRPr>
            </a:lvl6pPr>
            <a:lvl7pPr lvl="6" rtl="0" algn="ctr">
              <a:lnSpc>
                <a:spcPct val="100000"/>
              </a:lnSpc>
              <a:spcBef>
                <a:spcPts val="0"/>
              </a:spcBef>
              <a:spcAft>
                <a:spcPts val="0"/>
              </a:spcAft>
              <a:buNone/>
              <a:defRPr sz="1400">
                <a:solidFill>
                  <a:schemeClr val="lt1"/>
                </a:solidFill>
              </a:defRPr>
            </a:lvl7pPr>
            <a:lvl8pPr lvl="7" rtl="0" algn="ctr">
              <a:lnSpc>
                <a:spcPct val="100000"/>
              </a:lnSpc>
              <a:spcBef>
                <a:spcPts val="0"/>
              </a:spcBef>
              <a:spcAft>
                <a:spcPts val="0"/>
              </a:spcAft>
              <a:buNone/>
              <a:defRPr sz="1400">
                <a:solidFill>
                  <a:schemeClr val="lt1"/>
                </a:solidFill>
              </a:defRPr>
            </a:lvl8pPr>
            <a:lvl9pPr lvl="8" rtl="0" algn="ctr">
              <a:lnSpc>
                <a:spcPct val="100000"/>
              </a:lnSpc>
              <a:spcBef>
                <a:spcPts val="0"/>
              </a:spcBef>
              <a:spcAft>
                <a:spcPts val="0"/>
              </a:spcAft>
              <a:buNone/>
              <a:defRPr sz="1400">
                <a:solidFill>
                  <a:schemeClr val="lt1"/>
                </a:solidFill>
              </a:defRPr>
            </a:lvl9pPr>
          </a:lstStyle>
          <a:p/>
        </p:txBody>
      </p:sp>
      <p:sp>
        <p:nvSpPr>
          <p:cNvPr id="398" name="Google Shape;398;p55"/>
          <p:cNvSpPr txBox="1"/>
          <p:nvPr>
            <p:ph type="title"/>
          </p:nvPr>
        </p:nvSpPr>
        <p:spPr>
          <a:xfrm>
            <a:off x="1782363" y="321150"/>
            <a:ext cx="5580300" cy="63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 10">
  <p:cSld name="CUSTOM_2_1_1_1">
    <p:bg>
      <p:bgPr>
        <a:solidFill>
          <a:schemeClr val="dk1"/>
        </a:solidFill>
      </p:bgPr>
    </p:bg>
    <p:spTree>
      <p:nvGrpSpPr>
        <p:cNvPr id="399" name="Shape 399"/>
        <p:cNvGrpSpPr/>
        <p:nvPr/>
      </p:nvGrpSpPr>
      <p:grpSpPr>
        <a:xfrm>
          <a:off x="0" y="0"/>
          <a:ext cx="0" cy="0"/>
          <a:chOff x="0" y="0"/>
          <a:chExt cx="0" cy="0"/>
        </a:xfrm>
      </p:grpSpPr>
      <p:sp>
        <p:nvSpPr>
          <p:cNvPr id="400" name="Google Shape;400;p56"/>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56"/>
          <p:cNvSpPr txBox="1"/>
          <p:nvPr>
            <p:ph idx="1" type="subTitle"/>
          </p:nvPr>
        </p:nvSpPr>
        <p:spPr>
          <a:xfrm>
            <a:off x="5210075" y="2870672"/>
            <a:ext cx="1763100" cy="914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402" name="Google Shape;402;p56"/>
          <p:cNvSpPr txBox="1"/>
          <p:nvPr>
            <p:ph idx="2" type="subTitle"/>
          </p:nvPr>
        </p:nvSpPr>
        <p:spPr>
          <a:xfrm>
            <a:off x="5210075" y="3877838"/>
            <a:ext cx="1764900" cy="914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403" name="Google Shape;403;p56"/>
          <p:cNvSpPr txBox="1"/>
          <p:nvPr>
            <p:ph idx="3" type="subTitle"/>
          </p:nvPr>
        </p:nvSpPr>
        <p:spPr>
          <a:xfrm>
            <a:off x="5210075" y="837463"/>
            <a:ext cx="1764900" cy="914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404" name="Google Shape;404;p56"/>
          <p:cNvSpPr txBox="1"/>
          <p:nvPr>
            <p:ph idx="4" type="subTitle"/>
          </p:nvPr>
        </p:nvSpPr>
        <p:spPr>
          <a:xfrm>
            <a:off x="5210075" y="1849820"/>
            <a:ext cx="1764900" cy="914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405" name="Google Shape;405;p56"/>
          <p:cNvSpPr txBox="1"/>
          <p:nvPr>
            <p:ph type="title"/>
          </p:nvPr>
        </p:nvSpPr>
        <p:spPr>
          <a:xfrm>
            <a:off x="713225" y="1825729"/>
            <a:ext cx="2930400" cy="1464900"/>
          </a:xfrm>
          <a:prstGeom prst="rect">
            <a:avLst/>
          </a:prstGeom>
        </p:spPr>
        <p:txBody>
          <a:bodyPr anchorCtr="0" anchor="t" bIns="91425" lIns="91425" spcFirstLastPara="1" rIns="91425" wrap="square" tIns="91425">
            <a:noAutofit/>
          </a:bodyPr>
          <a:lstStyle>
            <a:lvl1pPr lvl="0" rtl="0">
              <a:spcBef>
                <a:spcPts val="0"/>
              </a:spcBef>
              <a:spcAft>
                <a:spcPts val="0"/>
              </a:spcAft>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 11">
  <p:cSld name="CUSTOM_2_2">
    <p:spTree>
      <p:nvGrpSpPr>
        <p:cNvPr id="406" name="Shape 406"/>
        <p:cNvGrpSpPr/>
        <p:nvPr/>
      </p:nvGrpSpPr>
      <p:grpSpPr>
        <a:xfrm>
          <a:off x="0" y="0"/>
          <a:ext cx="0" cy="0"/>
          <a:chOff x="0" y="0"/>
          <a:chExt cx="0" cy="0"/>
        </a:xfrm>
      </p:grpSpPr>
      <p:sp>
        <p:nvSpPr>
          <p:cNvPr id="407" name="Google Shape;407;p57"/>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57"/>
          <p:cNvSpPr/>
          <p:nvPr/>
        </p:nvSpPr>
        <p:spPr>
          <a:xfrm rot="-5400000">
            <a:off x="791250" y="1657225"/>
            <a:ext cx="2261700" cy="3811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409" name="Google Shape;409;p57"/>
          <p:cNvSpPr/>
          <p:nvPr/>
        </p:nvSpPr>
        <p:spPr>
          <a:xfrm rot="-5400000">
            <a:off x="6100626" y="-249300"/>
            <a:ext cx="2261700" cy="3840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cxnSp>
        <p:nvCxnSpPr>
          <p:cNvPr id="410" name="Google Shape;410;p57"/>
          <p:cNvCxnSpPr/>
          <p:nvPr/>
        </p:nvCxnSpPr>
        <p:spPr>
          <a:xfrm rot="10800000">
            <a:off x="102175" y="2435250"/>
            <a:ext cx="0" cy="2256600"/>
          </a:xfrm>
          <a:prstGeom prst="straightConnector1">
            <a:avLst/>
          </a:prstGeom>
          <a:noFill/>
          <a:ln cap="flat" cmpd="sng" w="19050">
            <a:solidFill>
              <a:schemeClr val="lt1"/>
            </a:solidFill>
            <a:prstDash val="solid"/>
            <a:round/>
            <a:headEnd len="med" w="med" type="none"/>
            <a:tailEnd len="med" w="med" type="none"/>
          </a:ln>
        </p:spPr>
      </p:cxnSp>
      <p:cxnSp>
        <p:nvCxnSpPr>
          <p:cNvPr id="411" name="Google Shape;411;p57"/>
          <p:cNvCxnSpPr/>
          <p:nvPr/>
        </p:nvCxnSpPr>
        <p:spPr>
          <a:xfrm rot="10800000">
            <a:off x="9042450" y="542550"/>
            <a:ext cx="0" cy="2256600"/>
          </a:xfrm>
          <a:prstGeom prst="straightConnector1">
            <a:avLst/>
          </a:prstGeom>
          <a:noFill/>
          <a:ln cap="flat" cmpd="sng" w="19050">
            <a:solidFill>
              <a:schemeClr val="lt1"/>
            </a:solidFill>
            <a:prstDash val="solid"/>
            <a:round/>
            <a:headEnd len="med" w="med" type="none"/>
            <a:tailEnd len="med" w="med" type="none"/>
          </a:ln>
        </p:spPr>
      </p:cxnSp>
      <p:sp>
        <p:nvSpPr>
          <p:cNvPr id="412" name="Google Shape;412;p57"/>
          <p:cNvSpPr txBox="1"/>
          <p:nvPr>
            <p:ph idx="1" type="subTitle"/>
          </p:nvPr>
        </p:nvSpPr>
        <p:spPr>
          <a:xfrm>
            <a:off x="638712" y="3695956"/>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413" name="Google Shape;413;p57"/>
          <p:cNvSpPr txBox="1"/>
          <p:nvPr>
            <p:ph idx="2" type="subTitle"/>
          </p:nvPr>
        </p:nvSpPr>
        <p:spPr>
          <a:xfrm>
            <a:off x="638700" y="2992465"/>
            <a:ext cx="2824500" cy="438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414" name="Google Shape;414;p57"/>
          <p:cNvSpPr txBox="1"/>
          <p:nvPr>
            <p:ph idx="3" type="subTitle"/>
          </p:nvPr>
        </p:nvSpPr>
        <p:spPr>
          <a:xfrm>
            <a:off x="638712" y="2708842"/>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415" name="Google Shape;415;p57"/>
          <p:cNvSpPr txBox="1"/>
          <p:nvPr>
            <p:ph idx="4" type="subTitle"/>
          </p:nvPr>
        </p:nvSpPr>
        <p:spPr>
          <a:xfrm>
            <a:off x="638700" y="3979363"/>
            <a:ext cx="2825400" cy="438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416" name="Google Shape;416;p57"/>
          <p:cNvSpPr txBox="1"/>
          <p:nvPr>
            <p:ph idx="5" type="subTitle"/>
          </p:nvPr>
        </p:nvSpPr>
        <p:spPr>
          <a:xfrm>
            <a:off x="5659138" y="817580"/>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417" name="Google Shape;417;p57"/>
          <p:cNvSpPr txBox="1"/>
          <p:nvPr>
            <p:ph idx="6" type="subTitle"/>
          </p:nvPr>
        </p:nvSpPr>
        <p:spPr>
          <a:xfrm>
            <a:off x="5659138" y="2085210"/>
            <a:ext cx="2825400" cy="438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418" name="Google Shape;418;p57"/>
          <p:cNvSpPr txBox="1"/>
          <p:nvPr>
            <p:ph idx="7" type="subTitle"/>
          </p:nvPr>
        </p:nvSpPr>
        <p:spPr>
          <a:xfrm>
            <a:off x="5659138" y="1804146"/>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419" name="Google Shape;419;p57"/>
          <p:cNvSpPr txBox="1"/>
          <p:nvPr>
            <p:ph idx="8" type="subTitle"/>
          </p:nvPr>
        </p:nvSpPr>
        <p:spPr>
          <a:xfrm>
            <a:off x="5659138" y="1100466"/>
            <a:ext cx="2825400" cy="438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420" name="Google Shape;420;p57"/>
          <p:cNvSpPr txBox="1"/>
          <p:nvPr>
            <p:ph type="title"/>
          </p:nvPr>
        </p:nvSpPr>
        <p:spPr>
          <a:xfrm>
            <a:off x="614437" y="321594"/>
            <a:ext cx="3834300" cy="599700"/>
          </a:xfrm>
          <a:prstGeom prst="rect">
            <a:avLst/>
          </a:prstGeom>
        </p:spPr>
        <p:txBody>
          <a:bodyPr anchorCtr="0" anchor="t" bIns="91425" lIns="91425" spcFirstLastPara="1" rIns="91425" wrap="square" tIns="91425">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 12">
  <p:cSld name="CUSTOM_2_2_1">
    <p:spTree>
      <p:nvGrpSpPr>
        <p:cNvPr id="421" name="Shape 421"/>
        <p:cNvGrpSpPr/>
        <p:nvPr/>
      </p:nvGrpSpPr>
      <p:grpSpPr>
        <a:xfrm>
          <a:off x="0" y="0"/>
          <a:ext cx="0" cy="0"/>
          <a:chOff x="0" y="0"/>
          <a:chExt cx="0" cy="0"/>
        </a:xfrm>
      </p:grpSpPr>
      <p:sp>
        <p:nvSpPr>
          <p:cNvPr id="422" name="Google Shape;422;p58"/>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58"/>
          <p:cNvSpPr txBox="1"/>
          <p:nvPr>
            <p:ph idx="1" type="subTitle"/>
          </p:nvPr>
        </p:nvSpPr>
        <p:spPr>
          <a:xfrm>
            <a:off x="2844037" y="1738336"/>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424" name="Google Shape;424;p58"/>
          <p:cNvSpPr txBox="1"/>
          <p:nvPr>
            <p:ph idx="2" type="subTitle"/>
          </p:nvPr>
        </p:nvSpPr>
        <p:spPr>
          <a:xfrm>
            <a:off x="766875" y="2110195"/>
            <a:ext cx="1380600" cy="438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425" name="Google Shape;425;p58"/>
          <p:cNvSpPr txBox="1"/>
          <p:nvPr>
            <p:ph idx="3" type="subTitle"/>
          </p:nvPr>
        </p:nvSpPr>
        <p:spPr>
          <a:xfrm>
            <a:off x="766887" y="1738347"/>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426" name="Google Shape;426;p58"/>
          <p:cNvSpPr txBox="1"/>
          <p:nvPr>
            <p:ph idx="4" type="subTitle"/>
          </p:nvPr>
        </p:nvSpPr>
        <p:spPr>
          <a:xfrm>
            <a:off x="2844025" y="2109968"/>
            <a:ext cx="1380600" cy="438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427" name="Google Shape;427;p58"/>
          <p:cNvSpPr txBox="1"/>
          <p:nvPr>
            <p:ph idx="5" type="subTitle"/>
          </p:nvPr>
        </p:nvSpPr>
        <p:spPr>
          <a:xfrm>
            <a:off x="4919363" y="1738346"/>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428" name="Google Shape;428;p58"/>
          <p:cNvSpPr txBox="1"/>
          <p:nvPr>
            <p:ph idx="6" type="subTitle"/>
          </p:nvPr>
        </p:nvSpPr>
        <p:spPr>
          <a:xfrm>
            <a:off x="6996513" y="2107626"/>
            <a:ext cx="1380600" cy="438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429" name="Google Shape;429;p58"/>
          <p:cNvSpPr txBox="1"/>
          <p:nvPr>
            <p:ph idx="7" type="subTitle"/>
          </p:nvPr>
        </p:nvSpPr>
        <p:spPr>
          <a:xfrm>
            <a:off x="6996513" y="1738336"/>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430" name="Google Shape;430;p58"/>
          <p:cNvSpPr txBox="1"/>
          <p:nvPr>
            <p:ph idx="8" type="subTitle"/>
          </p:nvPr>
        </p:nvSpPr>
        <p:spPr>
          <a:xfrm>
            <a:off x="4919363" y="2109457"/>
            <a:ext cx="1380600" cy="438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431" name="Google Shape;431;p58"/>
          <p:cNvSpPr txBox="1"/>
          <p:nvPr>
            <p:ph type="title"/>
          </p:nvPr>
        </p:nvSpPr>
        <p:spPr>
          <a:xfrm>
            <a:off x="2654850" y="321594"/>
            <a:ext cx="3834300" cy="599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
    <p:spTree>
      <p:nvGrpSpPr>
        <p:cNvPr id="432" name="Shape 432"/>
        <p:cNvGrpSpPr/>
        <p:nvPr/>
      </p:nvGrpSpPr>
      <p:grpSpPr>
        <a:xfrm>
          <a:off x="0" y="0"/>
          <a:ext cx="0" cy="0"/>
          <a:chOff x="0" y="0"/>
          <a:chExt cx="0" cy="0"/>
        </a:xfrm>
      </p:grpSpPr>
      <p:sp>
        <p:nvSpPr>
          <p:cNvPr id="433" name="Google Shape;433;p59"/>
          <p:cNvSpPr/>
          <p:nvPr/>
        </p:nvSpPr>
        <p:spPr>
          <a:xfrm>
            <a:off x="12520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59"/>
          <p:cNvSpPr/>
          <p:nvPr/>
        </p:nvSpPr>
        <p:spPr>
          <a:xfrm>
            <a:off x="2662900" y="1745225"/>
            <a:ext cx="3865500" cy="3461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59"/>
          <p:cNvSpPr txBox="1"/>
          <p:nvPr/>
        </p:nvSpPr>
        <p:spPr>
          <a:xfrm>
            <a:off x="3311250" y="3765800"/>
            <a:ext cx="2521500" cy="604200"/>
          </a:xfrm>
          <a:prstGeom prst="rect">
            <a:avLst/>
          </a:prstGeom>
          <a:noFill/>
          <a:ln>
            <a:noFill/>
          </a:ln>
        </p:spPr>
        <p:txBody>
          <a:bodyPr anchorCtr="0" anchor="ctr" bIns="91425" lIns="91425" spcFirstLastPara="1" rIns="91425" wrap="square" tIns="91425">
            <a:noAutofit/>
          </a:bodyPr>
          <a:lstStyle/>
          <a:p>
            <a:pPr indent="0" lvl="0" marL="0" rtl="0" algn="ctr">
              <a:spcBef>
                <a:spcPts val="300"/>
              </a:spcBef>
              <a:spcAft>
                <a:spcPts val="0"/>
              </a:spcAft>
              <a:buNone/>
            </a:pPr>
            <a:r>
              <a:rPr lang="en" sz="1100">
                <a:solidFill>
                  <a:schemeClr val="lt1"/>
                </a:solidFill>
                <a:latin typeface="Overpass ExtraLight"/>
                <a:ea typeface="Overpass ExtraLight"/>
                <a:cs typeface="Overpass ExtraLight"/>
                <a:sym typeface="Overpass ExtraLight"/>
              </a:rPr>
              <a:t>CREDITS: This presentation template was created by</a:t>
            </a:r>
            <a:r>
              <a:rPr b="1" lang="en" sz="1100">
                <a:solidFill>
                  <a:schemeClr val="lt1"/>
                </a:solidFill>
                <a:latin typeface="Overpass"/>
                <a:ea typeface="Overpass"/>
                <a:cs typeface="Overpass"/>
                <a:sym typeface="Overpass"/>
              </a:rPr>
              <a:t> Slidesgo</a:t>
            </a:r>
            <a:r>
              <a:rPr lang="en" sz="1100">
                <a:solidFill>
                  <a:schemeClr val="lt1"/>
                </a:solidFill>
                <a:latin typeface="Overpass ExtraLight"/>
                <a:ea typeface="Overpass ExtraLight"/>
                <a:cs typeface="Overpass ExtraLight"/>
                <a:sym typeface="Overpass ExtraLight"/>
              </a:rPr>
              <a:t>, including icons by </a:t>
            </a:r>
            <a:r>
              <a:rPr b="1" lang="en" sz="1100">
                <a:solidFill>
                  <a:schemeClr val="lt1"/>
                </a:solidFill>
                <a:latin typeface="Overpass"/>
                <a:ea typeface="Overpass"/>
                <a:cs typeface="Overpass"/>
                <a:sym typeface="Overpass"/>
              </a:rPr>
              <a:t>Flaticon,</a:t>
            </a:r>
            <a:r>
              <a:rPr lang="en" sz="1100">
                <a:solidFill>
                  <a:schemeClr val="lt1"/>
                </a:solidFill>
                <a:latin typeface="Overpass ExtraLight"/>
                <a:ea typeface="Overpass ExtraLight"/>
                <a:cs typeface="Overpass ExtraLight"/>
                <a:sym typeface="Overpass ExtraLight"/>
              </a:rPr>
              <a:t> and infographics &amp; images by </a:t>
            </a:r>
            <a:r>
              <a:rPr b="1" lang="en" sz="1100">
                <a:solidFill>
                  <a:schemeClr val="lt1"/>
                </a:solidFill>
                <a:latin typeface="Overpass"/>
                <a:ea typeface="Overpass"/>
                <a:cs typeface="Overpass"/>
                <a:sym typeface="Overpass"/>
              </a:rPr>
              <a:t>Freepik. </a:t>
            </a:r>
            <a:endParaRPr b="1" sz="1100">
              <a:solidFill>
                <a:schemeClr val="lt1"/>
              </a:solidFill>
              <a:latin typeface="Overpass"/>
              <a:ea typeface="Overpass"/>
              <a:cs typeface="Overpass"/>
              <a:sym typeface="Overpass"/>
            </a:endParaRPr>
          </a:p>
        </p:txBody>
      </p:sp>
      <p:sp>
        <p:nvSpPr>
          <p:cNvPr id="436" name="Google Shape;436;p59"/>
          <p:cNvSpPr txBox="1"/>
          <p:nvPr>
            <p:ph type="title"/>
          </p:nvPr>
        </p:nvSpPr>
        <p:spPr>
          <a:xfrm>
            <a:off x="2680525" y="663091"/>
            <a:ext cx="3834300" cy="1037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300"/>
              <a:buNone/>
              <a:defRPr sz="8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7" name="Google Shape;437;p59"/>
          <p:cNvSpPr txBox="1"/>
          <p:nvPr>
            <p:ph idx="1" type="subTitle"/>
          </p:nvPr>
        </p:nvSpPr>
        <p:spPr>
          <a:xfrm>
            <a:off x="2773100" y="1898029"/>
            <a:ext cx="3571500" cy="120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lt2"/>
                </a:solidFill>
                <a:latin typeface="Overpass Light"/>
                <a:ea typeface="Overpass Light"/>
                <a:cs typeface="Overpass Light"/>
                <a:sym typeface="Overpass Light"/>
              </a:defRPr>
            </a:lvl1pPr>
            <a:lvl2pPr lvl="1" rtl="0" algn="ctr">
              <a:lnSpc>
                <a:spcPct val="100000"/>
              </a:lnSpc>
              <a:spcBef>
                <a:spcPts val="0"/>
              </a:spcBef>
              <a:spcAft>
                <a:spcPts val="0"/>
              </a:spcAft>
              <a:buNone/>
              <a:defRPr sz="1400">
                <a:solidFill>
                  <a:schemeClr val="lt2"/>
                </a:solidFill>
              </a:defRPr>
            </a:lvl2pPr>
            <a:lvl3pPr lvl="2" rtl="0" algn="ctr">
              <a:lnSpc>
                <a:spcPct val="100000"/>
              </a:lnSpc>
              <a:spcBef>
                <a:spcPts val="0"/>
              </a:spcBef>
              <a:spcAft>
                <a:spcPts val="0"/>
              </a:spcAft>
              <a:buNone/>
              <a:defRPr sz="1400">
                <a:solidFill>
                  <a:schemeClr val="lt2"/>
                </a:solidFill>
              </a:defRPr>
            </a:lvl3pPr>
            <a:lvl4pPr lvl="3" rtl="0" algn="ctr">
              <a:lnSpc>
                <a:spcPct val="100000"/>
              </a:lnSpc>
              <a:spcBef>
                <a:spcPts val="0"/>
              </a:spcBef>
              <a:spcAft>
                <a:spcPts val="0"/>
              </a:spcAft>
              <a:buNone/>
              <a:defRPr sz="1400">
                <a:solidFill>
                  <a:schemeClr val="lt2"/>
                </a:solidFill>
              </a:defRPr>
            </a:lvl4pPr>
            <a:lvl5pPr lvl="4" rtl="0" algn="ctr">
              <a:lnSpc>
                <a:spcPct val="100000"/>
              </a:lnSpc>
              <a:spcBef>
                <a:spcPts val="0"/>
              </a:spcBef>
              <a:spcAft>
                <a:spcPts val="0"/>
              </a:spcAft>
              <a:buNone/>
              <a:defRPr sz="1400">
                <a:solidFill>
                  <a:schemeClr val="lt2"/>
                </a:solidFill>
              </a:defRPr>
            </a:lvl5pPr>
            <a:lvl6pPr lvl="5" rtl="0" algn="ctr">
              <a:lnSpc>
                <a:spcPct val="100000"/>
              </a:lnSpc>
              <a:spcBef>
                <a:spcPts val="0"/>
              </a:spcBef>
              <a:spcAft>
                <a:spcPts val="0"/>
              </a:spcAft>
              <a:buNone/>
              <a:defRPr sz="1400">
                <a:solidFill>
                  <a:schemeClr val="lt2"/>
                </a:solidFill>
              </a:defRPr>
            </a:lvl6pPr>
            <a:lvl7pPr lvl="6" rtl="0" algn="ctr">
              <a:lnSpc>
                <a:spcPct val="100000"/>
              </a:lnSpc>
              <a:spcBef>
                <a:spcPts val="0"/>
              </a:spcBef>
              <a:spcAft>
                <a:spcPts val="0"/>
              </a:spcAft>
              <a:buNone/>
              <a:defRPr sz="1400">
                <a:solidFill>
                  <a:schemeClr val="lt2"/>
                </a:solidFill>
              </a:defRPr>
            </a:lvl7pPr>
            <a:lvl8pPr lvl="7" rtl="0" algn="ctr">
              <a:lnSpc>
                <a:spcPct val="100000"/>
              </a:lnSpc>
              <a:spcBef>
                <a:spcPts val="0"/>
              </a:spcBef>
              <a:spcAft>
                <a:spcPts val="0"/>
              </a:spcAft>
              <a:buNone/>
              <a:defRPr sz="1400">
                <a:solidFill>
                  <a:schemeClr val="lt2"/>
                </a:solidFill>
              </a:defRPr>
            </a:lvl8pPr>
            <a:lvl9pPr lvl="8" rtl="0" algn="ctr">
              <a:lnSpc>
                <a:spcPct val="100000"/>
              </a:lnSpc>
              <a:spcBef>
                <a:spcPts val="0"/>
              </a:spcBef>
              <a:spcAft>
                <a:spcPts val="0"/>
              </a:spcAft>
              <a:buNone/>
              <a:defRPr sz="1400">
                <a:solidFill>
                  <a:schemeClr val="lt2"/>
                </a:solidFill>
              </a:defRPr>
            </a:lvl9pPr>
          </a:lstStyle>
          <a:p/>
        </p:txBody>
      </p:sp>
      <p:cxnSp>
        <p:nvCxnSpPr>
          <p:cNvPr id="438" name="Google Shape;438;p59"/>
          <p:cNvCxnSpPr/>
          <p:nvPr/>
        </p:nvCxnSpPr>
        <p:spPr>
          <a:xfrm>
            <a:off x="2661313" y="5037300"/>
            <a:ext cx="3872700" cy="0"/>
          </a:xfrm>
          <a:prstGeom prst="straightConnector1">
            <a:avLst/>
          </a:prstGeom>
          <a:noFill/>
          <a:ln cap="flat" cmpd="sng" w="19050">
            <a:solidFill>
              <a:schemeClr val="lt1"/>
            </a:solidFill>
            <a:prstDash val="solid"/>
            <a:round/>
            <a:headEnd len="med" w="med" type="none"/>
            <a:tailEnd len="med" w="med" type="none"/>
          </a:ln>
        </p:spPr>
      </p:cxn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_1_1_1_1">
    <p:bg>
      <p:bgPr>
        <a:solidFill>
          <a:schemeClr val="dk1"/>
        </a:solidFill>
      </p:bgPr>
    </p:bg>
    <p:spTree>
      <p:nvGrpSpPr>
        <p:cNvPr id="439" name="Shape 439"/>
        <p:cNvGrpSpPr/>
        <p:nvPr/>
      </p:nvGrpSpPr>
      <p:grpSpPr>
        <a:xfrm>
          <a:off x="0" y="0"/>
          <a:ext cx="0" cy="0"/>
          <a:chOff x="0" y="0"/>
          <a:chExt cx="0" cy="0"/>
        </a:xfrm>
      </p:grpSpPr>
      <p:sp>
        <p:nvSpPr>
          <p:cNvPr id="440" name="Google Shape;440;p60"/>
          <p:cNvSpPr/>
          <p:nvPr/>
        </p:nvSpPr>
        <p:spPr>
          <a:xfrm>
            <a:off x="101550" y="106200"/>
            <a:ext cx="8940900" cy="49311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2_2_1_1">
    <p:spTree>
      <p:nvGrpSpPr>
        <p:cNvPr id="441" name="Shape 441"/>
        <p:cNvGrpSpPr/>
        <p:nvPr/>
      </p:nvGrpSpPr>
      <p:grpSpPr>
        <a:xfrm>
          <a:off x="0" y="0"/>
          <a:ext cx="0" cy="0"/>
          <a:chOff x="0" y="0"/>
          <a:chExt cx="0" cy="0"/>
        </a:xfrm>
      </p:grpSpPr>
      <p:sp>
        <p:nvSpPr>
          <p:cNvPr id="442" name="Google Shape;442;p61"/>
          <p:cNvSpPr/>
          <p:nvPr/>
        </p:nvSpPr>
        <p:spPr>
          <a:xfrm>
            <a:off x="101550" y="106200"/>
            <a:ext cx="8940900" cy="4931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61"/>
          <p:cNvSpPr txBox="1"/>
          <p:nvPr>
            <p:ph idx="1" type="subTitle"/>
          </p:nvPr>
        </p:nvSpPr>
        <p:spPr>
          <a:xfrm>
            <a:off x="2844037" y="1738336"/>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444" name="Google Shape;444;p61"/>
          <p:cNvSpPr txBox="1"/>
          <p:nvPr>
            <p:ph idx="2" type="subTitle"/>
          </p:nvPr>
        </p:nvSpPr>
        <p:spPr>
          <a:xfrm>
            <a:off x="766875" y="2110195"/>
            <a:ext cx="1380600" cy="438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445" name="Google Shape;445;p61"/>
          <p:cNvSpPr txBox="1"/>
          <p:nvPr>
            <p:ph idx="3" type="subTitle"/>
          </p:nvPr>
        </p:nvSpPr>
        <p:spPr>
          <a:xfrm>
            <a:off x="766887" y="1738347"/>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446" name="Google Shape;446;p61"/>
          <p:cNvSpPr txBox="1"/>
          <p:nvPr>
            <p:ph idx="4" type="subTitle"/>
          </p:nvPr>
        </p:nvSpPr>
        <p:spPr>
          <a:xfrm>
            <a:off x="2844025" y="2109968"/>
            <a:ext cx="1380600" cy="438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447" name="Google Shape;447;p61"/>
          <p:cNvSpPr txBox="1"/>
          <p:nvPr>
            <p:ph idx="5" type="subTitle"/>
          </p:nvPr>
        </p:nvSpPr>
        <p:spPr>
          <a:xfrm>
            <a:off x="4919363" y="1738346"/>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448" name="Google Shape;448;p61"/>
          <p:cNvSpPr txBox="1"/>
          <p:nvPr>
            <p:ph idx="6" type="subTitle"/>
          </p:nvPr>
        </p:nvSpPr>
        <p:spPr>
          <a:xfrm>
            <a:off x="6996513" y="2107626"/>
            <a:ext cx="1380600" cy="438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449" name="Google Shape;449;p61"/>
          <p:cNvSpPr txBox="1"/>
          <p:nvPr>
            <p:ph idx="7" type="subTitle"/>
          </p:nvPr>
        </p:nvSpPr>
        <p:spPr>
          <a:xfrm>
            <a:off x="6996513" y="1738336"/>
            <a:ext cx="1378800" cy="30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2200">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p:txBody>
      </p:sp>
      <p:sp>
        <p:nvSpPr>
          <p:cNvPr id="450" name="Google Shape;450;p61"/>
          <p:cNvSpPr txBox="1"/>
          <p:nvPr>
            <p:ph idx="8" type="subTitle"/>
          </p:nvPr>
        </p:nvSpPr>
        <p:spPr>
          <a:xfrm>
            <a:off x="4919363" y="2109457"/>
            <a:ext cx="1380600" cy="438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61" Type="http://schemas.openxmlformats.org/officeDocument/2006/relationships/theme" Target="../theme/theme1.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60" Type="http://schemas.openxmlformats.org/officeDocument/2006/relationships/slideLayout" Target="../slideLayouts/slideLayout60.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55" Type="http://schemas.openxmlformats.org/officeDocument/2006/relationships/slideLayout" Target="../slideLayouts/slideLayout55.xml"/><Relationship Id="rId10" Type="http://schemas.openxmlformats.org/officeDocument/2006/relationships/slideLayout" Target="../slideLayouts/slideLayout10.xml"/><Relationship Id="rId54" Type="http://schemas.openxmlformats.org/officeDocument/2006/relationships/slideLayout" Target="../slideLayouts/slideLayout54.xml"/><Relationship Id="rId13" Type="http://schemas.openxmlformats.org/officeDocument/2006/relationships/slideLayout" Target="../slideLayouts/slideLayout13.xml"/><Relationship Id="rId57" Type="http://schemas.openxmlformats.org/officeDocument/2006/relationships/slideLayout" Target="../slideLayouts/slideLayout57.xml"/><Relationship Id="rId12" Type="http://schemas.openxmlformats.org/officeDocument/2006/relationships/slideLayout" Target="../slideLayouts/slideLayout12.xml"/><Relationship Id="rId56" Type="http://schemas.openxmlformats.org/officeDocument/2006/relationships/slideLayout" Target="../slideLayouts/slideLayout56.xml"/><Relationship Id="rId15" Type="http://schemas.openxmlformats.org/officeDocument/2006/relationships/slideLayout" Target="../slideLayouts/slideLayout15.xml"/><Relationship Id="rId59" Type="http://schemas.openxmlformats.org/officeDocument/2006/relationships/slideLayout" Target="../slideLayouts/slideLayout59.xml"/><Relationship Id="rId14" Type="http://schemas.openxmlformats.org/officeDocument/2006/relationships/slideLayout" Target="../slideLayouts/slideLayout14.xml"/><Relationship Id="rId58" Type="http://schemas.openxmlformats.org/officeDocument/2006/relationships/slideLayout" Target="../slideLayouts/slideLayout5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34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4300"/>
              <a:buFont typeface="Bebas Neue"/>
              <a:buNone/>
              <a:defRPr b="1" sz="4300">
                <a:solidFill>
                  <a:schemeClr val="dk1"/>
                </a:solidFill>
                <a:latin typeface="Bebas Neue"/>
                <a:ea typeface="Bebas Neue"/>
                <a:cs typeface="Bebas Neue"/>
                <a:sym typeface="Bebas Neu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6234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Overpass"/>
              <a:buChar char="●"/>
              <a:defRPr sz="1800">
                <a:solidFill>
                  <a:schemeClr val="dk1"/>
                </a:solidFill>
                <a:latin typeface="Overpass"/>
                <a:ea typeface="Overpass"/>
                <a:cs typeface="Overpass"/>
                <a:sym typeface="Overpass"/>
              </a:defRPr>
            </a:lvl1pPr>
            <a:lvl2pPr indent="-317500" lvl="1" marL="914400">
              <a:lnSpc>
                <a:spcPct val="115000"/>
              </a:lnSpc>
              <a:spcBef>
                <a:spcPts val="1600"/>
              </a:spcBef>
              <a:spcAft>
                <a:spcPts val="0"/>
              </a:spcAft>
              <a:buClr>
                <a:schemeClr val="dk1"/>
              </a:buClr>
              <a:buSzPts val="1400"/>
              <a:buFont typeface="Overpass"/>
              <a:buChar char="○"/>
              <a:defRPr>
                <a:solidFill>
                  <a:schemeClr val="dk1"/>
                </a:solidFill>
                <a:latin typeface="Overpass"/>
                <a:ea typeface="Overpass"/>
                <a:cs typeface="Overpass"/>
                <a:sym typeface="Overpass"/>
              </a:defRPr>
            </a:lvl2pPr>
            <a:lvl3pPr indent="-317500" lvl="2" marL="1371600">
              <a:lnSpc>
                <a:spcPct val="115000"/>
              </a:lnSpc>
              <a:spcBef>
                <a:spcPts val="1600"/>
              </a:spcBef>
              <a:spcAft>
                <a:spcPts val="0"/>
              </a:spcAft>
              <a:buClr>
                <a:schemeClr val="dk1"/>
              </a:buClr>
              <a:buSzPts val="1400"/>
              <a:buFont typeface="Overpass"/>
              <a:buChar char="■"/>
              <a:defRPr>
                <a:solidFill>
                  <a:schemeClr val="dk1"/>
                </a:solidFill>
                <a:latin typeface="Overpass"/>
                <a:ea typeface="Overpass"/>
                <a:cs typeface="Overpass"/>
                <a:sym typeface="Overpass"/>
              </a:defRPr>
            </a:lvl3pPr>
            <a:lvl4pPr indent="-317500" lvl="3" marL="1828800">
              <a:lnSpc>
                <a:spcPct val="115000"/>
              </a:lnSpc>
              <a:spcBef>
                <a:spcPts val="1600"/>
              </a:spcBef>
              <a:spcAft>
                <a:spcPts val="0"/>
              </a:spcAft>
              <a:buClr>
                <a:schemeClr val="dk1"/>
              </a:buClr>
              <a:buSzPts val="1400"/>
              <a:buFont typeface="Overpass"/>
              <a:buChar char="●"/>
              <a:defRPr>
                <a:solidFill>
                  <a:schemeClr val="dk1"/>
                </a:solidFill>
                <a:latin typeface="Overpass"/>
                <a:ea typeface="Overpass"/>
                <a:cs typeface="Overpass"/>
                <a:sym typeface="Overpass"/>
              </a:defRPr>
            </a:lvl4pPr>
            <a:lvl5pPr indent="-317500" lvl="4" marL="2286000">
              <a:lnSpc>
                <a:spcPct val="115000"/>
              </a:lnSpc>
              <a:spcBef>
                <a:spcPts val="1600"/>
              </a:spcBef>
              <a:spcAft>
                <a:spcPts val="0"/>
              </a:spcAft>
              <a:buClr>
                <a:schemeClr val="dk1"/>
              </a:buClr>
              <a:buSzPts val="1400"/>
              <a:buFont typeface="Overpass"/>
              <a:buChar char="○"/>
              <a:defRPr>
                <a:solidFill>
                  <a:schemeClr val="dk1"/>
                </a:solidFill>
                <a:latin typeface="Overpass"/>
                <a:ea typeface="Overpass"/>
                <a:cs typeface="Overpass"/>
                <a:sym typeface="Overpass"/>
              </a:defRPr>
            </a:lvl5pPr>
            <a:lvl6pPr indent="-317500" lvl="5" marL="2743200">
              <a:lnSpc>
                <a:spcPct val="115000"/>
              </a:lnSpc>
              <a:spcBef>
                <a:spcPts val="1600"/>
              </a:spcBef>
              <a:spcAft>
                <a:spcPts val="0"/>
              </a:spcAft>
              <a:buClr>
                <a:schemeClr val="dk1"/>
              </a:buClr>
              <a:buSzPts val="1400"/>
              <a:buFont typeface="Overpass"/>
              <a:buChar char="■"/>
              <a:defRPr>
                <a:solidFill>
                  <a:schemeClr val="dk1"/>
                </a:solidFill>
                <a:latin typeface="Overpass"/>
                <a:ea typeface="Overpass"/>
                <a:cs typeface="Overpass"/>
                <a:sym typeface="Overpass"/>
              </a:defRPr>
            </a:lvl6pPr>
            <a:lvl7pPr indent="-317500" lvl="6" marL="3200400">
              <a:lnSpc>
                <a:spcPct val="115000"/>
              </a:lnSpc>
              <a:spcBef>
                <a:spcPts val="1600"/>
              </a:spcBef>
              <a:spcAft>
                <a:spcPts val="0"/>
              </a:spcAft>
              <a:buClr>
                <a:schemeClr val="dk1"/>
              </a:buClr>
              <a:buSzPts val="1400"/>
              <a:buFont typeface="Overpass"/>
              <a:buChar char="●"/>
              <a:defRPr>
                <a:solidFill>
                  <a:schemeClr val="dk1"/>
                </a:solidFill>
                <a:latin typeface="Overpass"/>
                <a:ea typeface="Overpass"/>
                <a:cs typeface="Overpass"/>
                <a:sym typeface="Overpass"/>
              </a:defRPr>
            </a:lvl7pPr>
            <a:lvl8pPr indent="-317500" lvl="7" marL="3657600">
              <a:lnSpc>
                <a:spcPct val="115000"/>
              </a:lnSpc>
              <a:spcBef>
                <a:spcPts val="1600"/>
              </a:spcBef>
              <a:spcAft>
                <a:spcPts val="0"/>
              </a:spcAft>
              <a:buClr>
                <a:schemeClr val="dk1"/>
              </a:buClr>
              <a:buSzPts val="1400"/>
              <a:buFont typeface="Overpass"/>
              <a:buChar char="○"/>
              <a:defRPr>
                <a:solidFill>
                  <a:schemeClr val="dk1"/>
                </a:solidFill>
                <a:latin typeface="Overpass"/>
                <a:ea typeface="Overpass"/>
                <a:cs typeface="Overpass"/>
                <a:sym typeface="Overpass"/>
              </a:defRPr>
            </a:lvl8pPr>
            <a:lvl9pPr indent="-317500" lvl="8" marL="4114800">
              <a:lnSpc>
                <a:spcPct val="115000"/>
              </a:lnSpc>
              <a:spcBef>
                <a:spcPts val="1600"/>
              </a:spcBef>
              <a:spcAft>
                <a:spcPts val="1600"/>
              </a:spcAft>
              <a:buClr>
                <a:schemeClr val="dk1"/>
              </a:buClr>
              <a:buSzPts val="1400"/>
              <a:buFont typeface="Overpass"/>
              <a:buChar char="■"/>
              <a:defRPr>
                <a:solidFill>
                  <a:schemeClr val="dk1"/>
                </a:solidFill>
                <a:latin typeface="Overpass"/>
                <a:ea typeface="Overpass"/>
                <a:cs typeface="Overpass"/>
                <a:sym typeface="Overpas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Lst>
  <mc:AlternateContent>
    <mc:Choice Requires="p14">
      <p:transition spd="slow" p14:dur="1000">
        <p:push/>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8.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1.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 Id="rId3"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 Id="rId3"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2.xml"/><Relationship Id="rId3" Type="http://schemas.openxmlformats.org/officeDocument/2006/relationships/hyperlink" Target="https://tinyurl.com/capsule-task-flows"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62"/>
          <p:cNvSpPr txBox="1"/>
          <p:nvPr>
            <p:ph type="ctrTitle"/>
          </p:nvPr>
        </p:nvSpPr>
        <p:spPr>
          <a:xfrm>
            <a:off x="238825" y="1331450"/>
            <a:ext cx="8669700" cy="2229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capsule</a:t>
            </a:r>
            <a:endParaRPr>
              <a:solidFill>
                <a:schemeClr val="dk1"/>
              </a:solidFill>
            </a:endParaRPr>
          </a:p>
          <a:p>
            <a:pPr indent="0" lvl="0" marL="0" rtl="0" algn="ctr">
              <a:spcBef>
                <a:spcPts val="0"/>
              </a:spcBef>
              <a:spcAft>
                <a:spcPts val="0"/>
              </a:spcAft>
              <a:buClr>
                <a:schemeClr val="dk1"/>
              </a:buClr>
              <a:buSzPts val="1100"/>
              <a:buFont typeface="Arial"/>
              <a:buNone/>
            </a:pPr>
            <a:r>
              <a:rPr lang="en" sz="4000">
                <a:solidFill>
                  <a:schemeClr val="lt1"/>
                </a:solidFill>
              </a:rPr>
              <a:t>Interactive Medium-Fi Prototype</a:t>
            </a:r>
            <a:endParaRPr sz="4000">
              <a:solidFill>
                <a:schemeClr val="lt1"/>
              </a:solidFill>
            </a:endParaRPr>
          </a:p>
        </p:txBody>
      </p:sp>
      <p:sp>
        <p:nvSpPr>
          <p:cNvPr id="456" name="Google Shape;456;p62"/>
          <p:cNvSpPr txBox="1"/>
          <p:nvPr>
            <p:ph idx="1" type="subTitle"/>
          </p:nvPr>
        </p:nvSpPr>
        <p:spPr>
          <a:xfrm>
            <a:off x="2363100" y="4501675"/>
            <a:ext cx="4417800" cy="36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Julia M, Kendal M, Allen N, </a:t>
            </a:r>
            <a:r>
              <a:rPr lang="en"/>
              <a:t>Tristan</a:t>
            </a:r>
            <a:r>
              <a:rPr lang="en"/>
              <a:t> 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55"/>
                                        </p:tgtEl>
                                        <p:attrNameLst>
                                          <p:attrName>style.visibility</p:attrName>
                                        </p:attrNameLst>
                                      </p:cBhvr>
                                      <p:to>
                                        <p:strVal val="visible"/>
                                      </p:to>
                                    </p:set>
                                    <p:animEffect filter="fade" transition="in">
                                      <p:cBhvr>
                                        <p:cTn dur="1000"/>
                                        <p:tgtEl>
                                          <p:spTgt spid="4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63"/>
          <p:cNvSpPr/>
          <p:nvPr/>
        </p:nvSpPr>
        <p:spPr>
          <a:xfrm>
            <a:off x="3546775" y="109925"/>
            <a:ext cx="689700" cy="4932300"/>
          </a:xfrm>
          <a:prstGeom prst="rect">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verpass"/>
              <a:ea typeface="Overpass"/>
              <a:cs typeface="Overpass"/>
              <a:sym typeface="Overpass"/>
            </a:endParaRPr>
          </a:p>
        </p:txBody>
      </p:sp>
      <p:sp>
        <p:nvSpPr>
          <p:cNvPr id="462" name="Google Shape;462;p63"/>
          <p:cNvSpPr txBox="1"/>
          <p:nvPr/>
        </p:nvSpPr>
        <p:spPr>
          <a:xfrm>
            <a:off x="410900" y="2761125"/>
            <a:ext cx="2625000" cy="1077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a:latin typeface="Overpass Light"/>
                <a:ea typeface="Overpass Light"/>
                <a:cs typeface="Overpass Light"/>
                <a:sym typeface="Overpass Light"/>
              </a:rPr>
              <a:t>Share knowledge, receive knowledge, one capsule at a time.</a:t>
            </a:r>
            <a:endParaRPr>
              <a:latin typeface="Overpass Light"/>
              <a:ea typeface="Overpass Light"/>
              <a:cs typeface="Overpass Light"/>
              <a:sym typeface="Overpass Light"/>
            </a:endParaRPr>
          </a:p>
          <a:p>
            <a:pPr indent="0" lvl="0" marL="0" rtl="0" algn="ctr">
              <a:lnSpc>
                <a:spcPct val="115000"/>
              </a:lnSpc>
              <a:spcBef>
                <a:spcPts val="0"/>
              </a:spcBef>
              <a:spcAft>
                <a:spcPts val="0"/>
              </a:spcAft>
              <a:buNone/>
            </a:pPr>
            <a:r>
              <a:t/>
            </a:r>
            <a:endParaRPr>
              <a:latin typeface="Overpass Light"/>
              <a:ea typeface="Overpass Light"/>
              <a:cs typeface="Overpass Light"/>
              <a:sym typeface="Overpass Light"/>
            </a:endParaRPr>
          </a:p>
        </p:txBody>
      </p:sp>
      <p:sp>
        <p:nvSpPr>
          <p:cNvPr id="463" name="Google Shape;463;p63"/>
          <p:cNvSpPr txBox="1"/>
          <p:nvPr/>
        </p:nvSpPr>
        <p:spPr>
          <a:xfrm>
            <a:off x="559850" y="2156925"/>
            <a:ext cx="2327100" cy="604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latin typeface="Bebas Neue"/>
                <a:ea typeface="Bebas Neue"/>
                <a:cs typeface="Bebas Neue"/>
                <a:sym typeface="Bebas Neue"/>
              </a:rPr>
              <a:t>Value Proposition</a:t>
            </a:r>
            <a:endParaRPr b="1" sz="2200">
              <a:latin typeface="Bebas Neue"/>
              <a:ea typeface="Bebas Neue"/>
              <a:cs typeface="Bebas Neue"/>
              <a:sym typeface="Bebas Neue"/>
            </a:endParaRPr>
          </a:p>
        </p:txBody>
      </p:sp>
      <p:sp>
        <p:nvSpPr>
          <p:cNvPr id="464" name="Google Shape;464;p63"/>
          <p:cNvSpPr txBox="1"/>
          <p:nvPr/>
        </p:nvSpPr>
        <p:spPr>
          <a:xfrm>
            <a:off x="4478075" y="585250"/>
            <a:ext cx="2327100" cy="604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latin typeface="Bebas Neue"/>
                <a:ea typeface="Bebas Neue"/>
                <a:cs typeface="Bebas Neue"/>
                <a:sym typeface="Bebas Neue"/>
              </a:rPr>
              <a:t>The problem</a:t>
            </a:r>
            <a:endParaRPr b="1" sz="2200">
              <a:latin typeface="Bebas Neue"/>
              <a:ea typeface="Bebas Neue"/>
              <a:cs typeface="Bebas Neue"/>
              <a:sym typeface="Bebas Neue"/>
            </a:endParaRPr>
          </a:p>
        </p:txBody>
      </p:sp>
      <p:sp>
        <p:nvSpPr>
          <p:cNvPr id="465" name="Google Shape;465;p63"/>
          <p:cNvSpPr txBox="1"/>
          <p:nvPr/>
        </p:nvSpPr>
        <p:spPr>
          <a:xfrm>
            <a:off x="4533325" y="2441775"/>
            <a:ext cx="2327100" cy="604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latin typeface="Bebas Neue"/>
                <a:ea typeface="Bebas Neue"/>
                <a:cs typeface="Bebas Neue"/>
                <a:sym typeface="Bebas Neue"/>
              </a:rPr>
              <a:t>The solution</a:t>
            </a:r>
            <a:endParaRPr b="1" sz="2200">
              <a:latin typeface="Bebas Neue"/>
              <a:ea typeface="Bebas Neue"/>
              <a:cs typeface="Bebas Neue"/>
              <a:sym typeface="Bebas Neue"/>
            </a:endParaRPr>
          </a:p>
        </p:txBody>
      </p:sp>
      <p:sp>
        <p:nvSpPr>
          <p:cNvPr id="466" name="Google Shape;466;p63"/>
          <p:cNvSpPr txBox="1"/>
          <p:nvPr/>
        </p:nvSpPr>
        <p:spPr>
          <a:xfrm>
            <a:off x="5005875" y="1189451"/>
            <a:ext cx="3399000" cy="1202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300">
                <a:latin typeface="Overpass Light"/>
                <a:ea typeface="Overpass Light"/>
                <a:cs typeface="Overpass Light"/>
                <a:sym typeface="Overpass Light"/>
              </a:rPr>
              <a:t>When in newer </a:t>
            </a:r>
            <a:r>
              <a:rPr lang="en" sz="1300">
                <a:latin typeface="Overpass Light"/>
                <a:ea typeface="Overpass Light"/>
                <a:cs typeface="Overpass Light"/>
                <a:sym typeface="Overpass Light"/>
              </a:rPr>
              <a:t>environments</a:t>
            </a:r>
            <a:r>
              <a:rPr lang="en" sz="1300">
                <a:latin typeface="Overpass Light"/>
                <a:ea typeface="Overpass Light"/>
                <a:cs typeface="Overpass Light"/>
                <a:sym typeface="Overpass Light"/>
              </a:rPr>
              <a:t>, it can be challenging to establish a sense of belonging and contribute to the collective knowledge of the community.</a:t>
            </a:r>
            <a:endParaRPr sz="1300">
              <a:latin typeface="Overpass Light"/>
              <a:ea typeface="Overpass Light"/>
              <a:cs typeface="Overpass Light"/>
              <a:sym typeface="Overpass Light"/>
            </a:endParaRPr>
          </a:p>
          <a:p>
            <a:pPr indent="0" lvl="0" marL="0" rtl="0" algn="l">
              <a:lnSpc>
                <a:spcPct val="115000"/>
              </a:lnSpc>
              <a:spcBef>
                <a:spcPts val="0"/>
              </a:spcBef>
              <a:spcAft>
                <a:spcPts val="0"/>
              </a:spcAft>
              <a:buNone/>
            </a:pPr>
            <a:r>
              <a:t/>
            </a:r>
            <a:endParaRPr>
              <a:latin typeface="Overpass Light"/>
              <a:ea typeface="Overpass Light"/>
              <a:cs typeface="Overpass Light"/>
              <a:sym typeface="Overpass Light"/>
            </a:endParaRPr>
          </a:p>
        </p:txBody>
      </p:sp>
      <p:sp>
        <p:nvSpPr>
          <p:cNvPr id="467" name="Google Shape;467;p63"/>
          <p:cNvSpPr txBox="1"/>
          <p:nvPr/>
        </p:nvSpPr>
        <p:spPr>
          <a:xfrm>
            <a:off x="5005875" y="3011000"/>
            <a:ext cx="3681000" cy="18045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300">
                <a:latin typeface="Overpass Light"/>
                <a:ea typeface="Overpass Light"/>
                <a:cs typeface="Overpass Light"/>
                <a:sym typeface="Overpass Light"/>
              </a:rPr>
              <a:t>Capsule encourages individuals to foster connections and engage with people in their community by presenting daily inquiries or activities, motivating users to provide their responses, leading to them </a:t>
            </a:r>
            <a:r>
              <a:rPr lang="en" sz="1300">
                <a:latin typeface="Overpass Light"/>
                <a:ea typeface="Overpass Light"/>
                <a:cs typeface="Overpass Light"/>
                <a:sym typeface="Overpass Light"/>
              </a:rPr>
              <a:t>receiving</a:t>
            </a:r>
            <a:r>
              <a:rPr lang="en" sz="1300">
                <a:latin typeface="Overpass Light"/>
                <a:ea typeface="Overpass Light"/>
                <a:cs typeface="Overpass Light"/>
                <a:sym typeface="Overpass Light"/>
              </a:rPr>
              <a:t> a reciprocal "capsule" from a fellow member within the community.</a:t>
            </a:r>
            <a:endParaRPr sz="1300">
              <a:latin typeface="Overpass Light"/>
              <a:ea typeface="Overpass Light"/>
              <a:cs typeface="Overpass Light"/>
              <a:sym typeface="Overpass Light"/>
            </a:endParaRPr>
          </a:p>
          <a:p>
            <a:pPr indent="0" lvl="0" marL="0" rtl="0" algn="l">
              <a:lnSpc>
                <a:spcPct val="115000"/>
              </a:lnSpc>
              <a:spcBef>
                <a:spcPts val="0"/>
              </a:spcBef>
              <a:spcAft>
                <a:spcPts val="0"/>
              </a:spcAft>
              <a:buNone/>
            </a:pPr>
            <a:r>
              <a:t/>
            </a:r>
            <a:endParaRPr>
              <a:latin typeface="Overpass Light"/>
              <a:ea typeface="Overpass Light"/>
              <a:cs typeface="Overpass Light"/>
              <a:sym typeface="Overpass Light"/>
            </a:endParaRPr>
          </a:p>
        </p:txBody>
      </p:sp>
      <p:sp>
        <p:nvSpPr>
          <p:cNvPr id="468" name="Google Shape;468;p63"/>
          <p:cNvSpPr txBox="1"/>
          <p:nvPr/>
        </p:nvSpPr>
        <p:spPr>
          <a:xfrm>
            <a:off x="383300" y="802800"/>
            <a:ext cx="2680200" cy="806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500">
                <a:latin typeface="Bebas Neue"/>
                <a:ea typeface="Bebas Neue"/>
                <a:cs typeface="Bebas Neue"/>
                <a:sym typeface="Bebas Neue"/>
              </a:rPr>
              <a:t>capsule</a:t>
            </a:r>
            <a:endParaRPr b="1" sz="5500">
              <a:latin typeface="Bebas Neue"/>
              <a:ea typeface="Bebas Neue"/>
              <a:cs typeface="Bebas Neue"/>
              <a:sym typeface="Bebas Neu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64"/>
          <p:cNvSpPr txBox="1"/>
          <p:nvPr>
            <p:ph type="title"/>
          </p:nvPr>
        </p:nvSpPr>
        <p:spPr>
          <a:xfrm>
            <a:off x="2646000" y="2214851"/>
            <a:ext cx="3852000" cy="72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Values in design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65"/>
          <p:cNvSpPr txBox="1"/>
          <p:nvPr>
            <p:ph idx="1" type="subTitle"/>
          </p:nvPr>
        </p:nvSpPr>
        <p:spPr>
          <a:xfrm>
            <a:off x="3261525" y="1000525"/>
            <a:ext cx="2271600" cy="219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community-building</a:t>
            </a:r>
            <a:endParaRPr/>
          </a:p>
        </p:txBody>
      </p:sp>
      <p:sp>
        <p:nvSpPr>
          <p:cNvPr id="479" name="Google Shape;479;p65"/>
          <p:cNvSpPr txBox="1"/>
          <p:nvPr>
            <p:ph idx="2" type="subTitle"/>
          </p:nvPr>
        </p:nvSpPr>
        <p:spPr>
          <a:xfrm>
            <a:off x="6263025" y="3470200"/>
            <a:ext cx="1857600" cy="12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do we avoid a toxic online </a:t>
            </a:r>
            <a:r>
              <a:rPr lang="en"/>
              <a:t>environment</a:t>
            </a:r>
            <a:r>
              <a:rPr lang="en"/>
              <a:t>?</a:t>
            </a:r>
            <a:endParaRPr/>
          </a:p>
        </p:txBody>
      </p:sp>
      <p:sp>
        <p:nvSpPr>
          <p:cNvPr id="480" name="Google Shape;480;p65"/>
          <p:cNvSpPr txBox="1"/>
          <p:nvPr>
            <p:ph idx="3" type="subTitle"/>
          </p:nvPr>
        </p:nvSpPr>
        <p:spPr>
          <a:xfrm>
            <a:off x="3261525" y="3088300"/>
            <a:ext cx="2470200" cy="219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Knowledge sharing</a:t>
            </a:r>
            <a:endParaRPr/>
          </a:p>
        </p:txBody>
      </p:sp>
      <p:sp>
        <p:nvSpPr>
          <p:cNvPr id="481" name="Google Shape;481;p65"/>
          <p:cNvSpPr txBox="1"/>
          <p:nvPr>
            <p:ph idx="4" type="subTitle"/>
          </p:nvPr>
        </p:nvSpPr>
        <p:spPr>
          <a:xfrm>
            <a:off x="6199725" y="1263375"/>
            <a:ext cx="1857600" cy="1296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do we allow as many people as possible to benefit from the app?</a:t>
            </a:r>
            <a:endParaRPr/>
          </a:p>
        </p:txBody>
      </p:sp>
      <p:sp>
        <p:nvSpPr>
          <p:cNvPr id="482" name="Google Shape;482;p65"/>
          <p:cNvSpPr txBox="1"/>
          <p:nvPr>
            <p:ph idx="5" type="subTitle"/>
          </p:nvPr>
        </p:nvSpPr>
        <p:spPr>
          <a:xfrm>
            <a:off x="6244993" y="999173"/>
            <a:ext cx="1629000" cy="222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inclusivity</a:t>
            </a:r>
            <a:endParaRPr/>
          </a:p>
        </p:txBody>
      </p:sp>
      <p:sp>
        <p:nvSpPr>
          <p:cNvPr id="483" name="Google Shape;483;p65"/>
          <p:cNvSpPr txBox="1"/>
          <p:nvPr>
            <p:ph idx="6" type="subTitle"/>
          </p:nvPr>
        </p:nvSpPr>
        <p:spPr>
          <a:xfrm>
            <a:off x="3334050" y="3350425"/>
            <a:ext cx="2215500" cy="118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do we encourage people to want to share info with their community?</a:t>
            </a:r>
            <a:endParaRPr/>
          </a:p>
        </p:txBody>
      </p:sp>
      <p:sp>
        <p:nvSpPr>
          <p:cNvPr id="484" name="Google Shape;484;p65"/>
          <p:cNvSpPr txBox="1"/>
          <p:nvPr>
            <p:ph idx="7" type="subTitle"/>
          </p:nvPr>
        </p:nvSpPr>
        <p:spPr>
          <a:xfrm>
            <a:off x="6199725" y="2888500"/>
            <a:ext cx="1984200" cy="61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Positive online community</a:t>
            </a:r>
            <a:endParaRPr/>
          </a:p>
        </p:txBody>
      </p:sp>
      <p:sp>
        <p:nvSpPr>
          <p:cNvPr id="485" name="Google Shape;485;p65"/>
          <p:cNvSpPr txBox="1"/>
          <p:nvPr>
            <p:ph idx="8" type="subTitle"/>
          </p:nvPr>
        </p:nvSpPr>
        <p:spPr>
          <a:xfrm>
            <a:off x="3334062" y="1221475"/>
            <a:ext cx="1984200" cy="118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do we help people make connections with one another?</a:t>
            </a:r>
            <a:endParaRPr/>
          </a:p>
        </p:txBody>
      </p:sp>
      <p:sp>
        <p:nvSpPr>
          <p:cNvPr id="486" name="Google Shape;486;p65"/>
          <p:cNvSpPr txBox="1"/>
          <p:nvPr>
            <p:ph type="title"/>
          </p:nvPr>
        </p:nvSpPr>
        <p:spPr>
          <a:xfrm>
            <a:off x="696450" y="1555800"/>
            <a:ext cx="1857600" cy="2031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Encoded</a:t>
            </a:r>
            <a:endParaRPr/>
          </a:p>
          <a:p>
            <a:pPr indent="0" lvl="0" marL="0" rtl="0" algn="l">
              <a:spcBef>
                <a:spcPts val="0"/>
              </a:spcBef>
              <a:spcAft>
                <a:spcPts val="0"/>
              </a:spcAft>
              <a:buNone/>
            </a:pPr>
            <a:r>
              <a:rPr lang="en"/>
              <a:t>values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66"/>
          <p:cNvSpPr txBox="1"/>
          <p:nvPr>
            <p:ph type="title"/>
          </p:nvPr>
        </p:nvSpPr>
        <p:spPr>
          <a:xfrm>
            <a:off x="335200" y="929156"/>
            <a:ext cx="3834000" cy="572700"/>
          </a:xfrm>
          <a:prstGeom prst="rect">
            <a:avLst/>
          </a:prstGeom>
        </p:spPr>
        <p:txBody>
          <a:bodyPr anchorCtr="0" anchor="t" bIns="91425" lIns="91425" spcFirstLastPara="1" rIns="83975" wrap="square" tIns="91425">
            <a:noAutofit/>
          </a:bodyPr>
          <a:lstStyle/>
          <a:p>
            <a:pPr indent="0" lvl="0" marL="0" rtl="0" algn="l">
              <a:spcBef>
                <a:spcPts val="0"/>
              </a:spcBef>
              <a:spcAft>
                <a:spcPts val="0"/>
              </a:spcAft>
              <a:buNone/>
            </a:pPr>
            <a:r>
              <a:rPr lang="en"/>
              <a:t>community-building</a:t>
            </a:r>
            <a:endParaRPr/>
          </a:p>
        </p:txBody>
      </p:sp>
      <p:sp>
        <p:nvSpPr>
          <p:cNvPr id="492" name="Google Shape;492;p66"/>
          <p:cNvSpPr txBox="1"/>
          <p:nvPr>
            <p:ph type="title"/>
          </p:nvPr>
        </p:nvSpPr>
        <p:spPr>
          <a:xfrm>
            <a:off x="836975" y="1414775"/>
            <a:ext cx="2202000" cy="572700"/>
          </a:xfrm>
          <a:prstGeom prst="rect">
            <a:avLst/>
          </a:prstGeom>
        </p:spPr>
        <p:txBody>
          <a:bodyPr anchorCtr="0" anchor="t" bIns="91425" lIns="91425" spcFirstLastPara="1" rIns="83975" wrap="square" tIns="91425">
            <a:noAutofit/>
          </a:bodyPr>
          <a:lstStyle/>
          <a:p>
            <a:pPr indent="0" lvl="0" marL="0" rtl="0" algn="l">
              <a:spcBef>
                <a:spcPts val="0"/>
              </a:spcBef>
              <a:spcAft>
                <a:spcPts val="0"/>
              </a:spcAft>
              <a:buNone/>
            </a:pPr>
            <a:r>
              <a:rPr lang="en" sz="2100"/>
              <a:t>Design features</a:t>
            </a:r>
            <a:endParaRPr sz="2100"/>
          </a:p>
        </p:txBody>
      </p:sp>
      <p:sp>
        <p:nvSpPr>
          <p:cNvPr id="493" name="Google Shape;493;p66"/>
          <p:cNvSpPr txBox="1"/>
          <p:nvPr>
            <p:ph idx="1" type="subTitle"/>
          </p:nvPr>
        </p:nvSpPr>
        <p:spPr>
          <a:xfrm>
            <a:off x="1225950" y="2074550"/>
            <a:ext cx="7287600" cy="19989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n"/>
              <a:t>Send capsules to others within a certain proximity to you</a:t>
            </a:r>
            <a:endParaRPr/>
          </a:p>
          <a:p>
            <a:pPr indent="-342900" lvl="0" marL="457200" rtl="0" algn="l">
              <a:spcBef>
                <a:spcPts val="0"/>
              </a:spcBef>
              <a:spcAft>
                <a:spcPts val="0"/>
              </a:spcAft>
              <a:buSzPts val="1800"/>
              <a:buChar char="●"/>
            </a:pPr>
            <a:r>
              <a:rPr lang="en"/>
              <a:t>Receive capsules from others within a certain proximity to you</a:t>
            </a:r>
            <a:endParaRPr/>
          </a:p>
          <a:p>
            <a:pPr indent="-342900" lvl="0" marL="457200" rtl="0" algn="l">
              <a:spcBef>
                <a:spcPts val="0"/>
              </a:spcBef>
              <a:spcAft>
                <a:spcPts val="0"/>
              </a:spcAft>
              <a:buSzPts val="1800"/>
              <a:buChar char="●"/>
            </a:pPr>
            <a:r>
              <a:rPr lang="en"/>
              <a:t>Prompts that are community </a:t>
            </a:r>
            <a:r>
              <a:rPr lang="en"/>
              <a:t>specific</a:t>
            </a:r>
            <a:endParaRPr/>
          </a:p>
          <a:p>
            <a:pPr indent="-317500" lvl="1" marL="914400" rtl="0" algn="l">
              <a:spcBef>
                <a:spcPts val="0"/>
              </a:spcBef>
              <a:spcAft>
                <a:spcPts val="0"/>
              </a:spcAft>
              <a:buSzPts val="1400"/>
              <a:buChar char="○"/>
            </a:pPr>
            <a:r>
              <a:rPr lang="en"/>
              <a:t>“What is your favorite place to eat nearby?”</a:t>
            </a:r>
            <a:endParaRPr/>
          </a:p>
          <a:p>
            <a:pPr indent="-317500" lvl="1" marL="914400" rtl="0" algn="l">
              <a:spcBef>
                <a:spcPts val="0"/>
              </a:spcBef>
              <a:spcAft>
                <a:spcPts val="0"/>
              </a:spcAft>
              <a:buSzPts val="1400"/>
              <a:buChar char="○"/>
            </a:pPr>
            <a:r>
              <a:rPr lang="en"/>
              <a:t>“Where are good hangout spots?”</a:t>
            </a:r>
            <a:endParaRPr/>
          </a:p>
          <a:p>
            <a:pPr indent="-342900" lvl="0" marL="457200" rtl="0" algn="l">
              <a:spcBef>
                <a:spcPts val="0"/>
              </a:spcBef>
              <a:spcAft>
                <a:spcPts val="0"/>
              </a:spcAft>
              <a:buSzPts val="1800"/>
              <a:buChar char="●"/>
            </a:pPr>
            <a:r>
              <a:rPr lang="en"/>
              <a:t>A map that displays where </a:t>
            </a:r>
            <a:r>
              <a:rPr lang="en"/>
              <a:t>received</a:t>
            </a:r>
            <a:r>
              <a:rPr lang="en"/>
              <a:t> </a:t>
            </a:r>
            <a:r>
              <a:rPr lang="en"/>
              <a:t>capsules</a:t>
            </a:r>
            <a:r>
              <a:rPr lang="en"/>
              <a:t> were sent from</a:t>
            </a:r>
            <a:endParaRPr/>
          </a:p>
          <a:p>
            <a:pPr indent="-317500" lvl="1" marL="914400" rtl="0" algn="l">
              <a:spcBef>
                <a:spcPts val="0"/>
              </a:spcBef>
              <a:spcAft>
                <a:spcPts val="0"/>
              </a:spcAft>
              <a:buSzPts val="1400"/>
              <a:buChar char="○"/>
            </a:pPr>
            <a:r>
              <a:rPr lang="en"/>
              <a:t>Physically see where community members you relate to are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67"/>
          <p:cNvSpPr txBox="1"/>
          <p:nvPr>
            <p:ph type="title"/>
          </p:nvPr>
        </p:nvSpPr>
        <p:spPr>
          <a:xfrm>
            <a:off x="738000" y="929156"/>
            <a:ext cx="3834000" cy="572700"/>
          </a:xfrm>
          <a:prstGeom prst="rect">
            <a:avLst/>
          </a:prstGeom>
        </p:spPr>
        <p:txBody>
          <a:bodyPr anchorCtr="0" anchor="t" bIns="91425" lIns="91425" spcFirstLastPara="1" rIns="83975" wrap="square" tIns="91425">
            <a:noAutofit/>
          </a:bodyPr>
          <a:lstStyle/>
          <a:p>
            <a:pPr indent="0" lvl="0" marL="0" rtl="0" algn="l">
              <a:spcBef>
                <a:spcPts val="0"/>
              </a:spcBef>
              <a:spcAft>
                <a:spcPts val="0"/>
              </a:spcAft>
              <a:buNone/>
            </a:pPr>
            <a:r>
              <a:rPr lang="en"/>
              <a:t>Inclusivity</a:t>
            </a:r>
            <a:r>
              <a:rPr lang="en"/>
              <a:t> </a:t>
            </a:r>
            <a:endParaRPr/>
          </a:p>
        </p:txBody>
      </p:sp>
      <p:sp>
        <p:nvSpPr>
          <p:cNvPr id="499" name="Google Shape;499;p67"/>
          <p:cNvSpPr txBox="1"/>
          <p:nvPr>
            <p:ph type="title"/>
          </p:nvPr>
        </p:nvSpPr>
        <p:spPr>
          <a:xfrm>
            <a:off x="836975" y="1376075"/>
            <a:ext cx="2202000" cy="572700"/>
          </a:xfrm>
          <a:prstGeom prst="rect">
            <a:avLst/>
          </a:prstGeom>
        </p:spPr>
        <p:txBody>
          <a:bodyPr anchorCtr="0" anchor="t" bIns="91425" lIns="91425" spcFirstLastPara="1" rIns="83975" wrap="square" tIns="91425">
            <a:noAutofit/>
          </a:bodyPr>
          <a:lstStyle/>
          <a:p>
            <a:pPr indent="0" lvl="0" marL="0" rtl="0" algn="l">
              <a:spcBef>
                <a:spcPts val="0"/>
              </a:spcBef>
              <a:spcAft>
                <a:spcPts val="0"/>
              </a:spcAft>
              <a:buNone/>
            </a:pPr>
            <a:r>
              <a:rPr lang="en" sz="2100"/>
              <a:t>Design features</a:t>
            </a:r>
            <a:endParaRPr sz="2100"/>
          </a:p>
        </p:txBody>
      </p:sp>
      <p:sp>
        <p:nvSpPr>
          <p:cNvPr id="500" name="Google Shape;500;p67"/>
          <p:cNvSpPr txBox="1"/>
          <p:nvPr>
            <p:ph idx="1" type="subTitle"/>
          </p:nvPr>
        </p:nvSpPr>
        <p:spPr>
          <a:xfrm>
            <a:off x="1206600" y="1881275"/>
            <a:ext cx="7287600" cy="20832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n"/>
              <a:t>Wide </a:t>
            </a:r>
            <a:r>
              <a:rPr lang="en"/>
              <a:t>variety</a:t>
            </a:r>
            <a:r>
              <a:rPr lang="en"/>
              <a:t> of prompts and tasks </a:t>
            </a:r>
            <a:endParaRPr/>
          </a:p>
          <a:p>
            <a:pPr indent="-342900" lvl="0" marL="457200" rtl="0" algn="l">
              <a:spcBef>
                <a:spcPts val="0"/>
              </a:spcBef>
              <a:spcAft>
                <a:spcPts val="0"/>
              </a:spcAft>
              <a:buSzPts val="1800"/>
              <a:buChar char="●"/>
            </a:pPr>
            <a:r>
              <a:rPr lang="en"/>
              <a:t>Prompts are relatively universal</a:t>
            </a:r>
            <a:endParaRPr/>
          </a:p>
          <a:p>
            <a:pPr indent="-342900" lvl="0" marL="457200" rtl="0" algn="l">
              <a:spcBef>
                <a:spcPts val="0"/>
              </a:spcBef>
              <a:spcAft>
                <a:spcPts val="0"/>
              </a:spcAft>
              <a:buSzPts val="1800"/>
              <a:buChar char="●"/>
            </a:pPr>
            <a:r>
              <a:rPr lang="en"/>
              <a:t>Multiple prompts </a:t>
            </a:r>
            <a:r>
              <a:rPr lang="en"/>
              <a:t>received</a:t>
            </a:r>
            <a:r>
              <a:rPr lang="en"/>
              <a:t> throughout a day </a:t>
            </a:r>
            <a:endParaRPr/>
          </a:p>
          <a:p>
            <a:pPr indent="-317500" lvl="1" marL="914400" rtl="0" algn="l">
              <a:spcBef>
                <a:spcPts val="0"/>
              </a:spcBef>
              <a:spcAft>
                <a:spcPts val="0"/>
              </a:spcAft>
              <a:buSzPts val="1400"/>
              <a:buChar char="○"/>
            </a:pPr>
            <a:r>
              <a:rPr lang="en"/>
              <a:t>If you are not able to answer/respond to one of the prompts, you will have multiple </a:t>
            </a:r>
            <a:r>
              <a:rPr lang="en"/>
              <a:t>opportunities</a:t>
            </a:r>
            <a:r>
              <a:rPr lang="en"/>
              <a:t> to still contribute that day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68"/>
          <p:cNvSpPr txBox="1"/>
          <p:nvPr>
            <p:ph type="title"/>
          </p:nvPr>
        </p:nvSpPr>
        <p:spPr>
          <a:xfrm>
            <a:off x="270100" y="929156"/>
            <a:ext cx="3834000" cy="572700"/>
          </a:xfrm>
          <a:prstGeom prst="rect">
            <a:avLst/>
          </a:prstGeom>
        </p:spPr>
        <p:txBody>
          <a:bodyPr anchorCtr="0" anchor="t" bIns="91425" lIns="91425" spcFirstLastPara="1" rIns="83975" wrap="square" tIns="91425">
            <a:noAutofit/>
          </a:bodyPr>
          <a:lstStyle/>
          <a:p>
            <a:pPr indent="0" lvl="0" marL="0" rtl="0" algn="l">
              <a:spcBef>
                <a:spcPts val="0"/>
              </a:spcBef>
              <a:spcAft>
                <a:spcPts val="0"/>
              </a:spcAft>
              <a:buNone/>
            </a:pPr>
            <a:r>
              <a:rPr lang="en"/>
              <a:t>knowledge-sharing</a:t>
            </a:r>
            <a:endParaRPr/>
          </a:p>
        </p:txBody>
      </p:sp>
      <p:sp>
        <p:nvSpPr>
          <p:cNvPr id="506" name="Google Shape;506;p68"/>
          <p:cNvSpPr txBox="1"/>
          <p:nvPr>
            <p:ph type="title"/>
          </p:nvPr>
        </p:nvSpPr>
        <p:spPr>
          <a:xfrm>
            <a:off x="836975" y="1376300"/>
            <a:ext cx="2202000" cy="572700"/>
          </a:xfrm>
          <a:prstGeom prst="rect">
            <a:avLst/>
          </a:prstGeom>
        </p:spPr>
        <p:txBody>
          <a:bodyPr anchorCtr="0" anchor="t" bIns="91425" lIns="91425" spcFirstLastPara="1" rIns="83975" wrap="square" tIns="91425">
            <a:noAutofit/>
          </a:bodyPr>
          <a:lstStyle/>
          <a:p>
            <a:pPr indent="0" lvl="0" marL="0" rtl="0" algn="l">
              <a:spcBef>
                <a:spcPts val="0"/>
              </a:spcBef>
              <a:spcAft>
                <a:spcPts val="0"/>
              </a:spcAft>
              <a:buNone/>
            </a:pPr>
            <a:r>
              <a:rPr lang="en" sz="2100"/>
              <a:t>Design features</a:t>
            </a:r>
            <a:endParaRPr sz="2100"/>
          </a:p>
        </p:txBody>
      </p:sp>
      <p:sp>
        <p:nvSpPr>
          <p:cNvPr id="507" name="Google Shape;507;p68"/>
          <p:cNvSpPr txBox="1"/>
          <p:nvPr>
            <p:ph idx="1" type="subTitle"/>
          </p:nvPr>
        </p:nvSpPr>
        <p:spPr>
          <a:xfrm>
            <a:off x="1216275" y="1949000"/>
            <a:ext cx="7287600" cy="20832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n"/>
              <a:t>Prompts </a:t>
            </a:r>
            <a:r>
              <a:rPr lang="en"/>
              <a:t>centered</a:t>
            </a:r>
            <a:r>
              <a:rPr lang="en"/>
              <a:t> around knowledge sharing </a:t>
            </a:r>
            <a:endParaRPr/>
          </a:p>
          <a:p>
            <a:pPr indent="-317500" lvl="1" marL="914400" rtl="0" algn="l">
              <a:spcBef>
                <a:spcPts val="0"/>
              </a:spcBef>
              <a:spcAft>
                <a:spcPts val="0"/>
              </a:spcAft>
              <a:buSzPts val="1400"/>
              <a:buChar char="○"/>
            </a:pPr>
            <a:r>
              <a:rPr lang="en"/>
              <a:t>“What did you learn today?”</a:t>
            </a:r>
            <a:endParaRPr/>
          </a:p>
          <a:p>
            <a:pPr indent="-317500" lvl="1" marL="914400" rtl="0" algn="l">
              <a:spcBef>
                <a:spcPts val="0"/>
              </a:spcBef>
              <a:spcAft>
                <a:spcPts val="0"/>
              </a:spcAft>
              <a:buSzPts val="1400"/>
              <a:buChar char="○"/>
            </a:pPr>
            <a:r>
              <a:rPr lang="en"/>
              <a:t>“What is a fun fact you know?”</a:t>
            </a:r>
            <a:endParaRPr/>
          </a:p>
          <a:p>
            <a:pPr indent="-317500" lvl="1" marL="914400" rtl="0" algn="l">
              <a:spcBef>
                <a:spcPts val="0"/>
              </a:spcBef>
              <a:spcAft>
                <a:spcPts val="0"/>
              </a:spcAft>
              <a:buSzPts val="1400"/>
              <a:buChar char="○"/>
            </a:pPr>
            <a:r>
              <a:rPr lang="en"/>
              <a:t>“What’s your favorite </a:t>
            </a:r>
            <a:r>
              <a:rPr lang="en"/>
              <a:t>restaurant</a:t>
            </a:r>
            <a:r>
              <a:rPr lang="en"/>
              <a:t> around here?”</a:t>
            </a:r>
            <a:endParaRPr/>
          </a:p>
          <a:p>
            <a:pPr indent="-317500" lvl="1" marL="914400" rtl="0" algn="l">
              <a:spcBef>
                <a:spcPts val="0"/>
              </a:spcBef>
              <a:spcAft>
                <a:spcPts val="0"/>
              </a:spcAft>
              <a:buSzPts val="1400"/>
              <a:buChar char="○"/>
            </a:pPr>
            <a:r>
              <a:rPr lang="en"/>
              <a:t>“What are good hang out spots in the area?”</a:t>
            </a:r>
            <a:endParaRPr/>
          </a:p>
          <a:p>
            <a:pPr indent="-342900" lvl="0" marL="457200" rtl="0" algn="l">
              <a:spcBef>
                <a:spcPts val="0"/>
              </a:spcBef>
              <a:spcAft>
                <a:spcPts val="0"/>
              </a:spcAft>
              <a:buSzPts val="1800"/>
              <a:buChar char="●"/>
            </a:pPr>
            <a:r>
              <a:rPr lang="en"/>
              <a:t>Keep your most valuable capsules to revisit at a later time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69"/>
          <p:cNvSpPr txBox="1"/>
          <p:nvPr>
            <p:ph type="title"/>
          </p:nvPr>
        </p:nvSpPr>
        <p:spPr>
          <a:xfrm>
            <a:off x="240325" y="969400"/>
            <a:ext cx="3812400" cy="572700"/>
          </a:xfrm>
          <a:prstGeom prst="rect">
            <a:avLst/>
          </a:prstGeom>
        </p:spPr>
        <p:txBody>
          <a:bodyPr anchorCtr="0" anchor="t" bIns="91425" lIns="91425" spcFirstLastPara="1" rIns="83975" wrap="square" tIns="91425">
            <a:noAutofit/>
          </a:bodyPr>
          <a:lstStyle/>
          <a:p>
            <a:pPr indent="0" lvl="0" marL="0" rtl="0" algn="l">
              <a:spcBef>
                <a:spcPts val="0"/>
              </a:spcBef>
              <a:spcAft>
                <a:spcPts val="0"/>
              </a:spcAft>
              <a:buNone/>
            </a:pPr>
            <a:r>
              <a:rPr lang="en" sz="2900"/>
              <a:t>Positive online atmosphere</a:t>
            </a:r>
            <a:endParaRPr sz="2900"/>
          </a:p>
        </p:txBody>
      </p:sp>
      <p:sp>
        <p:nvSpPr>
          <p:cNvPr id="513" name="Google Shape;513;p69"/>
          <p:cNvSpPr txBox="1"/>
          <p:nvPr>
            <p:ph type="title"/>
          </p:nvPr>
        </p:nvSpPr>
        <p:spPr>
          <a:xfrm>
            <a:off x="836975" y="1395400"/>
            <a:ext cx="2202000" cy="572700"/>
          </a:xfrm>
          <a:prstGeom prst="rect">
            <a:avLst/>
          </a:prstGeom>
        </p:spPr>
        <p:txBody>
          <a:bodyPr anchorCtr="0" anchor="t" bIns="91425" lIns="91425" spcFirstLastPara="1" rIns="83975" wrap="square" tIns="91425">
            <a:noAutofit/>
          </a:bodyPr>
          <a:lstStyle/>
          <a:p>
            <a:pPr indent="0" lvl="0" marL="0" rtl="0" algn="l">
              <a:spcBef>
                <a:spcPts val="0"/>
              </a:spcBef>
              <a:spcAft>
                <a:spcPts val="0"/>
              </a:spcAft>
              <a:buNone/>
            </a:pPr>
            <a:r>
              <a:rPr lang="en" sz="2100"/>
              <a:t>Design features</a:t>
            </a:r>
            <a:endParaRPr sz="2100"/>
          </a:p>
        </p:txBody>
      </p:sp>
      <p:sp>
        <p:nvSpPr>
          <p:cNvPr id="514" name="Google Shape;514;p69"/>
          <p:cNvSpPr txBox="1"/>
          <p:nvPr>
            <p:ph idx="1" type="subTitle"/>
          </p:nvPr>
        </p:nvSpPr>
        <p:spPr>
          <a:xfrm>
            <a:off x="1196900" y="1755475"/>
            <a:ext cx="7442400" cy="29154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n"/>
              <a:t>A</a:t>
            </a:r>
            <a:r>
              <a:rPr lang="en"/>
              <a:t>nonymity</a:t>
            </a:r>
            <a:endParaRPr/>
          </a:p>
          <a:p>
            <a:pPr indent="-317500" lvl="1" marL="914400" rtl="0" algn="l">
              <a:spcBef>
                <a:spcPts val="0"/>
              </a:spcBef>
              <a:spcAft>
                <a:spcPts val="0"/>
              </a:spcAft>
              <a:buSzPts val="1400"/>
              <a:buChar char="○"/>
            </a:pPr>
            <a:r>
              <a:rPr lang="en"/>
              <a:t>Encourage</a:t>
            </a:r>
            <a:r>
              <a:rPr lang="en"/>
              <a:t> people to be their authentic selves</a:t>
            </a:r>
            <a:endParaRPr/>
          </a:p>
          <a:p>
            <a:pPr indent="-342900" lvl="0" marL="457200" rtl="0" algn="l">
              <a:spcBef>
                <a:spcPts val="0"/>
              </a:spcBef>
              <a:spcAft>
                <a:spcPts val="0"/>
              </a:spcAft>
              <a:buSzPts val="1800"/>
              <a:buChar char="●"/>
            </a:pPr>
            <a:r>
              <a:rPr lang="en"/>
              <a:t>No public </a:t>
            </a:r>
            <a:r>
              <a:rPr lang="en"/>
              <a:t>comments</a:t>
            </a:r>
            <a:r>
              <a:rPr lang="en"/>
              <a:t> </a:t>
            </a:r>
            <a:endParaRPr/>
          </a:p>
          <a:p>
            <a:pPr indent="-317500" lvl="1" marL="914400" rtl="0" algn="l">
              <a:spcBef>
                <a:spcPts val="0"/>
              </a:spcBef>
              <a:spcAft>
                <a:spcPts val="0"/>
              </a:spcAft>
              <a:buSzPts val="1400"/>
              <a:buChar char="○"/>
            </a:pPr>
            <a:r>
              <a:rPr lang="en"/>
              <a:t>Allow people to form their own reactions</a:t>
            </a:r>
            <a:endParaRPr/>
          </a:p>
          <a:p>
            <a:pPr indent="-342900" lvl="0" marL="457200" rtl="0" algn="l">
              <a:spcBef>
                <a:spcPts val="0"/>
              </a:spcBef>
              <a:spcAft>
                <a:spcPts val="0"/>
              </a:spcAft>
              <a:buSzPts val="1800"/>
              <a:buChar char="●"/>
            </a:pPr>
            <a:r>
              <a:rPr lang="en"/>
              <a:t>No followers or visible likes</a:t>
            </a:r>
            <a:endParaRPr/>
          </a:p>
          <a:p>
            <a:pPr indent="-317500" lvl="1" marL="914400" rtl="0" algn="l">
              <a:spcBef>
                <a:spcPts val="0"/>
              </a:spcBef>
              <a:spcAft>
                <a:spcPts val="0"/>
              </a:spcAft>
              <a:buSzPts val="1400"/>
              <a:buChar char="○"/>
            </a:pPr>
            <a:r>
              <a:rPr lang="en"/>
              <a:t>Deter people from “karma farming” or writing responses with the sole intention of getting as many likes/upvotes/followers as possible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70"/>
          <p:cNvSpPr txBox="1"/>
          <p:nvPr>
            <p:ph type="title"/>
          </p:nvPr>
        </p:nvSpPr>
        <p:spPr>
          <a:xfrm>
            <a:off x="1945500" y="679100"/>
            <a:ext cx="5253000" cy="103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t>design/value</a:t>
            </a:r>
            <a:r>
              <a:rPr lang="en" sz="4200"/>
              <a:t> conflicts</a:t>
            </a:r>
            <a:endParaRPr sz="4200"/>
          </a:p>
        </p:txBody>
      </p:sp>
      <p:sp>
        <p:nvSpPr>
          <p:cNvPr id="520" name="Google Shape;520;p70"/>
          <p:cNvSpPr/>
          <p:nvPr/>
        </p:nvSpPr>
        <p:spPr>
          <a:xfrm>
            <a:off x="3114175" y="3577550"/>
            <a:ext cx="2931900" cy="1093500"/>
          </a:xfrm>
          <a:prstGeom prst="rect">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verpass"/>
              <a:ea typeface="Overpass"/>
              <a:cs typeface="Overpass"/>
              <a:sym typeface="Overpass"/>
            </a:endParaRPr>
          </a:p>
        </p:txBody>
      </p:sp>
      <p:sp>
        <p:nvSpPr>
          <p:cNvPr id="521" name="Google Shape;521;p70"/>
          <p:cNvSpPr txBox="1"/>
          <p:nvPr>
            <p:ph idx="1" type="subTitle"/>
          </p:nvPr>
        </p:nvSpPr>
        <p:spPr>
          <a:xfrm>
            <a:off x="2967175" y="1898025"/>
            <a:ext cx="3261000" cy="2956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700">
                <a:latin typeface="Overpass"/>
                <a:ea typeface="Overpass"/>
                <a:cs typeface="Overpass"/>
                <a:sym typeface="Overpass"/>
              </a:rPr>
              <a:t>Positive Online Community vs </a:t>
            </a:r>
            <a:endParaRPr b="1" sz="1700">
              <a:latin typeface="Overpass"/>
              <a:ea typeface="Overpass"/>
              <a:cs typeface="Overpass"/>
              <a:sym typeface="Overpass"/>
            </a:endParaRPr>
          </a:p>
          <a:p>
            <a:pPr indent="0" lvl="0" marL="0" rtl="0" algn="ctr">
              <a:spcBef>
                <a:spcPts val="0"/>
              </a:spcBef>
              <a:spcAft>
                <a:spcPts val="0"/>
              </a:spcAft>
              <a:buNone/>
            </a:pPr>
            <a:r>
              <a:rPr b="1" lang="en" sz="1700">
                <a:latin typeface="Overpass"/>
                <a:ea typeface="Overpass"/>
                <a:cs typeface="Overpass"/>
                <a:sym typeface="Overpass"/>
              </a:rPr>
              <a:t>Community Building</a:t>
            </a:r>
            <a:r>
              <a:rPr lang="en" sz="1500" u="sng"/>
              <a:t> </a:t>
            </a:r>
            <a:endParaRPr sz="1500" u="sng"/>
          </a:p>
          <a:p>
            <a:pPr indent="0" lvl="0" marL="0" rtl="0" algn="ctr">
              <a:spcBef>
                <a:spcPts val="0"/>
              </a:spcBef>
              <a:spcAft>
                <a:spcPts val="0"/>
              </a:spcAft>
              <a:buNone/>
            </a:pPr>
            <a:r>
              <a:t/>
            </a:r>
            <a:endParaRPr sz="1500" u="sng"/>
          </a:p>
          <a:p>
            <a:pPr indent="0" lvl="0" marL="0" rtl="0" algn="ctr">
              <a:spcBef>
                <a:spcPts val="0"/>
              </a:spcBef>
              <a:spcAft>
                <a:spcPts val="0"/>
              </a:spcAft>
              <a:buNone/>
            </a:pPr>
            <a:r>
              <a:rPr lang="en" sz="1500"/>
              <a:t>We use anonymity to encourage people to be their authentic selves, but if every user is anonymous we see how it could be difficult to form real connections</a:t>
            </a:r>
            <a:endParaRPr sz="15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71"/>
          <p:cNvSpPr txBox="1"/>
          <p:nvPr>
            <p:ph type="title"/>
          </p:nvPr>
        </p:nvSpPr>
        <p:spPr>
          <a:xfrm>
            <a:off x="1945500" y="679100"/>
            <a:ext cx="5253000" cy="103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t>design/value conflicts</a:t>
            </a:r>
            <a:endParaRPr sz="4200"/>
          </a:p>
        </p:txBody>
      </p:sp>
      <p:sp>
        <p:nvSpPr>
          <p:cNvPr id="527" name="Google Shape;527;p71"/>
          <p:cNvSpPr/>
          <p:nvPr/>
        </p:nvSpPr>
        <p:spPr>
          <a:xfrm>
            <a:off x="3114175" y="3577550"/>
            <a:ext cx="2931900" cy="1093500"/>
          </a:xfrm>
          <a:prstGeom prst="rect">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verpass"/>
              <a:ea typeface="Overpass"/>
              <a:cs typeface="Overpass"/>
              <a:sym typeface="Overpass"/>
            </a:endParaRPr>
          </a:p>
        </p:txBody>
      </p:sp>
      <p:sp>
        <p:nvSpPr>
          <p:cNvPr id="528" name="Google Shape;528;p71"/>
          <p:cNvSpPr txBox="1"/>
          <p:nvPr>
            <p:ph idx="1" type="subTitle"/>
          </p:nvPr>
        </p:nvSpPr>
        <p:spPr>
          <a:xfrm>
            <a:off x="2967175" y="1898025"/>
            <a:ext cx="3261000" cy="2956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700">
                <a:latin typeface="Overpass"/>
                <a:ea typeface="Overpass"/>
                <a:cs typeface="Overpass"/>
                <a:sym typeface="Overpass"/>
              </a:rPr>
              <a:t>Community Building vs</a:t>
            </a:r>
            <a:endParaRPr b="1" sz="1700">
              <a:latin typeface="Overpass"/>
              <a:ea typeface="Overpass"/>
              <a:cs typeface="Overpass"/>
              <a:sym typeface="Overpass"/>
            </a:endParaRPr>
          </a:p>
          <a:p>
            <a:pPr indent="0" lvl="0" marL="0" rtl="0" algn="ctr">
              <a:spcBef>
                <a:spcPts val="0"/>
              </a:spcBef>
              <a:spcAft>
                <a:spcPts val="0"/>
              </a:spcAft>
              <a:buNone/>
            </a:pPr>
            <a:r>
              <a:rPr b="1" lang="en" sz="1700">
                <a:latin typeface="Overpass"/>
                <a:ea typeface="Overpass"/>
                <a:cs typeface="Overpass"/>
                <a:sym typeface="Overpass"/>
              </a:rPr>
              <a:t>Inclusivity</a:t>
            </a:r>
            <a:endParaRPr b="1" sz="1700">
              <a:latin typeface="Overpass"/>
              <a:ea typeface="Overpass"/>
              <a:cs typeface="Overpass"/>
              <a:sym typeface="Overpass"/>
            </a:endParaRPr>
          </a:p>
          <a:p>
            <a:pPr indent="0" lvl="0" marL="0" rtl="0" algn="ctr">
              <a:spcBef>
                <a:spcPts val="0"/>
              </a:spcBef>
              <a:spcAft>
                <a:spcPts val="0"/>
              </a:spcAft>
              <a:buNone/>
            </a:pPr>
            <a:r>
              <a:t/>
            </a:r>
            <a:endParaRPr sz="1500" u="sng"/>
          </a:p>
          <a:p>
            <a:pPr indent="0" lvl="0" marL="0" rtl="0" algn="ctr">
              <a:spcBef>
                <a:spcPts val="0"/>
              </a:spcBef>
              <a:spcAft>
                <a:spcPts val="0"/>
              </a:spcAft>
              <a:buNone/>
            </a:pPr>
            <a:r>
              <a:rPr lang="en" sz="1500"/>
              <a:t>In order to build community, we want prompts to be community-specific however we recognize how that can impact inclusivity, in which we encourage more universal prompts.  </a:t>
            </a:r>
            <a:endParaRPr sz="1500"/>
          </a:p>
          <a:p>
            <a:pPr indent="0" lvl="0" marL="0" rtl="0" algn="ctr">
              <a:spcBef>
                <a:spcPts val="0"/>
              </a:spcBef>
              <a:spcAft>
                <a:spcPts val="0"/>
              </a:spcAft>
              <a:buNone/>
            </a:pPr>
            <a:r>
              <a:t/>
            </a:r>
            <a:endParaRPr sz="1500"/>
          </a:p>
          <a:p>
            <a:pPr indent="0" lvl="0" marL="0" rtl="0" algn="ctr">
              <a:spcBef>
                <a:spcPts val="0"/>
              </a:spcBef>
              <a:spcAft>
                <a:spcPts val="0"/>
              </a:spcAft>
              <a:buNone/>
            </a:pPr>
            <a:r>
              <a:rPr lang="en" sz="1500"/>
              <a:t>Potential solution: Have a balance</a:t>
            </a:r>
            <a:endParaRPr sz="15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72"/>
          <p:cNvSpPr txBox="1"/>
          <p:nvPr>
            <p:ph type="title"/>
          </p:nvPr>
        </p:nvSpPr>
        <p:spPr>
          <a:xfrm>
            <a:off x="2646000" y="2214851"/>
            <a:ext cx="3852000" cy="72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tasks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73"/>
          <p:cNvSpPr txBox="1"/>
          <p:nvPr>
            <p:ph idx="1" type="subTitle"/>
          </p:nvPr>
        </p:nvSpPr>
        <p:spPr>
          <a:xfrm>
            <a:off x="621575" y="1228437"/>
            <a:ext cx="7878300" cy="365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User receiving and reading a capsule that was created by another user.</a:t>
            </a:r>
            <a:endParaRPr sz="2800"/>
          </a:p>
          <a:p>
            <a:pPr indent="0" lvl="0" marL="0" rtl="0" algn="l">
              <a:spcBef>
                <a:spcPts val="0"/>
              </a:spcBef>
              <a:spcAft>
                <a:spcPts val="0"/>
              </a:spcAft>
              <a:buNone/>
            </a:pPr>
            <a:r>
              <a:t/>
            </a:r>
            <a:endParaRPr sz="2800"/>
          </a:p>
          <a:p>
            <a:pPr indent="0" lvl="0" marL="0" rtl="0" algn="l">
              <a:spcBef>
                <a:spcPts val="0"/>
              </a:spcBef>
              <a:spcAft>
                <a:spcPts val="0"/>
              </a:spcAft>
              <a:buNone/>
            </a:pPr>
            <a:r>
              <a:rPr lang="en" sz="2800"/>
              <a:t>Changes:</a:t>
            </a:r>
            <a:endParaRPr sz="2800"/>
          </a:p>
          <a:p>
            <a:pPr indent="0" lvl="0" marL="0" rtl="0" algn="l">
              <a:spcBef>
                <a:spcPts val="0"/>
              </a:spcBef>
              <a:spcAft>
                <a:spcPts val="0"/>
              </a:spcAft>
              <a:buNone/>
            </a:pPr>
            <a:r>
              <a:rPr lang="en" sz="2200"/>
              <a:t>Previously we provide both “archive” and “like” buttons for the capsule. However, other groups asked clarifications for the difference between the two. We now removed “archive” – all received capsules will be stored for the user forever. We would allow users to “discard” capsules in a different task.</a:t>
            </a:r>
            <a:endParaRPr sz="2200"/>
          </a:p>
        </p:txBody>
      </p:sp>
      <p:sp>
        <p:nvSpPr>
          <p:cNvPr id="539" name="Google Shape;539;p73"/>
          <p:cNvSpPr txBox="1"/>
          <p:nvPr>
            <p:ph type="title"/>
          </p:nvPr>
        </p:nvSpPr>
        <p:spPr>
          <a:xfrm>
            <a:off x="625300" y="315813"/>
            <a:ext cx="7704000" cy="70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 #1 (Simple):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74"/>
          <p:cNvSpPr txBox="1"/>
          <p:nvPr>
            <p:ph idx="1" type="subTitle"/>
          </p:nvPr>
        </p:nvSpPr>
        <p:spPr>
          <a:xfrm>
            <a:off x="621575" y="1228437"/>
            <a:ext cx="7878300" cy="365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User creating and sending a knowledge capsule by responding to a prompt.</a:t>
            </a:r>
            <a:endParaRPr sz="2800"/>
          </a:p>
          <a:p>
            <a:pPr indent="0" lvl="0" marL="0" rtl="0" algn="l">
              <a:spcBef>
                <a:spcPts val="0"/>
              </a:spcBef>
              <a:spcAft>
                <a:spcPts val="0"/>
              </a:spcAft>
              <a:buNone/>
            </a:pPr>
            <a:r>
              <a:t/>
            </a:r>
            <a:endParaRPr sz="2800"/>
          </a:p>
          <a:p>
            <a:pPr indent="0" lvl="0" marL="0" rtl="0" algn="l">
              <a:spcBef>
                <a:spcPts val="0"/>
              </a:spcBef>
              <a:spcAft>
                <a:spcPts val="0"/>
              </a:spcAft>
              <a:buNone/>
            </a:pPr>
            <a:r>
              <a:rPr lang="en" sz="2800"/>
              <a:t>Changes:</a:t>
            </a:r>
            <a:endParaRPr sz="2800"/>
          </a:p>
          <a:p>
            <a:pPr indent="0" lvl="0" marL="0" rtl="0" algn="l">
              <a:spcBef>
                <a:spcPts val="0"/>
              </a:spcBef>
              <a:spcAft>
                <a:spcPts val="0"/>
              </a:spcAft>
              <a:buNone/>
            </a:pPr>
            <a:r>
              <a:rPr lang="en" sz="2200"/>
              <a:t>Previously, we allow users to add “tags” to describe the capsule they posted. It’s not fun nor intuitive to the users. We replaced the “tag” feature with “flair”, that indicate emotions/feelings that the user felt when they create the capsule.</a:t>
            </a:r>
            <a:endParaRPr sz="2200"/>
          </a:p>
        </p:txBody>
      </p:sp>
      <p:sp>
        <p:nvSpPr>
          <p:cNvPr id="545" name="Google Shape;545;p74"/>
          <p:cNvSpPr txBox="1"/>
          <p:nvPr>
            <p:ph type="title"/>
          </p:nvPr>
        </p:nvSpPr>
        <p:spPr>
          <a:xfrm>
            <a:off x="625300" y="315813"/>
            <a:ext cx="7704000" cy="70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 #2 (Medium):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75"/>
          <p:cNvSpPr txBox="1"/>
          <p:nvPr>
            <p:ph idx="1" type="subTitle"/>
          </p:nvPr>
        </p:nvSpPr>
        <p:spPr>
          <a:xfrm>
            <a:off x="621575" y="1228424"/>
            <a:ext cx="7878300" cy="382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User organizing the capsules they received.</a:t>
            </a:r>
            <a:endParaRPr sz="2800"/>
          </a:p>
          <a:p>
            <a:pPr indent="0" lvl="0" marL="0" rtl="0" algn="l">
              <a:spcBef>
                <a:spcPts val="0"/>
              </a:spcBef>
              <a:spcAft>
                <a:spcPts val="0"/>
              </a:spcAft>
              <a:buNone/>
            </a:pPr>
            <a:r>
              <a:t/>
            </a:r>
            <a:endParaRPr sz="2800"/>
          </a:p>
          <a:p>
            <a:pPr indent="0" lvl="0" marL="0" rtl="0" algn="l">
              <a:spcBef>
                <a:spcPts val="0"/>
              </a:spcBef>
              <a:spcAft>
                <a:spcPts val="0"/>
              </a:spcAft>
              <a:buNone/>
            </a:pPr>
            <a:r>
              <a:rPr lang="en" sz="2800"/>
              <a:t>Changes:</a:t>
            </a:r>
            <a:endParaRPr sz="2800"/>
          </a:p>
          <a:p>
            <a:pPr indent="0" lvl="0" marL="0" rtl="0" algn="l">
              <a:spcBef>
                <a:spcPts val="0"/>
              </a:spcBef>
              <a:spcAft>
                <a:spcPts val="0"/>
              </a:spcAft>
              <a:buNone/>
            </a:pPr>
            <a:r>
              <a:rPr lang="en" sz="2200"/>
              <a:t>Previously we want users to organize based on the tags of each capsule. Now we rely on the concept of “</a:t>
            </a:r>
            <a:r>
              <a:rPr b="1" lang="en" sz="2200" u="sng"/>
              <a:t>cabinet</a:t>
            </a:r>
            <a:r>
              <a:rPr lang="en" sz="2200"/>
              <a:t>”  – users can create different cabinets to </a:t>
            </a:r>
            <a:r>
              <a:rPr lang="en" sz="2200" u="sng"/>
              <a:t>store</a:t>
            </a:r>
            <a:r>
              <a:rPr lang="en" sz="2200"/>
              <a:t> capsules. They can </a:t>
            </a:r>
            <a:r>
              <a:rPr lang="en" sz="2200" u="sng"/>
              <a:t>discard</a:t>
            </a:r>
            <a:r>
              <a:rPr lang="en" sz="2200"/>
              <a:t> capsules as well. Since we are an app that focuses on “community”, and people move around, we also want to add a map feature where users can see where they received the capsule.</a:t>
            </a:r>
            <a:endParaRPr sz="2200"/>
          </a:p>
        </p:txBody>
      </p:sp>
      <p:sp>
        <p:nvSpPr>
          <p:cNvPr id="551" name="Google Shape;551;p75"/>
          <p:cNvSpPr txBox="1"/>
          <p:nvPr>
            <p:ph type="title"/>
          </p:nvPr>
        </p:nvSpPr>
        <p:spPr>
          <a:xfrm>
            <a:off x="625300" y="315813"/>
            <a:ext cx="7704000" cy="70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 #3 (complex):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76"/>
          <p:cNvSpPr txBox="1"/>
          <p:nvPr>
            <p:ph type="title"/>
          </p:nvPr>
        </p:nvSpPr>
        <p:spPr>
          <a:xfrm>
            <a:off x="120613" y="3481275"/>
            <a:ext cx="3735600" cy="57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700"/>
              <a:t>tinyurl.com/capsule-week6</a:t>
            </a:r>
            <a:endParaRPr sz="2700"/>
          </a:p>
        </p:txBody>
      </p:sp>
      <p:sp>
        <p:nvSpPr>
          <p:cNvPr id="557" name="Google Shape;557;p76"/>
          <p:cNvSpPr txBox="1"/>
          <p:nvPr>
            <p:ph idx="2" type="title"/>
          </p:nvPr>
        </p:nvSpPr>
        <p:spPr>
          <a:xfrm>
            <a:off x="4139450" y="1877800"/>
            <a:ext cx="4636500" cy="123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400"/>
              <a:t>First</a:t>
            </a:r>
            <a:r>
              <a:rPr lang="en" sz="6400"/>
              <a:t> Task flow</a:t>
            </a:r>
            <a:endParaRPr sz="6400"/>
          </a:p>
        </p:txBody>
      </p:sp>
      <p:pic>
        <p:nvPicPr>
          <p:cNvPr id="558" name="Google Shape;558;p76"/>
          <p:cNvPicPr preferRelativeResize="0"/>
          <p:nvPr/>
        </p:nvPicPr>
        <p:blipFill>
          <a:blip r:embed="rId3">
            <a:alphaModFix/>
          </a:blip>
          <a:stretch>
            <a:fillRect/>
          </a:stretch>
        </p:blipFill>
        <p:spPr>
          <a:xfrm>
            <a:off x="750350" y="1082325"/>
            <a:ext cx="2321826" cy="23218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77"/>
          <p:cNvSpPr txBox="1"/>
          <p:nvPr>
            <p:ph type="title"/>
          </p:nvPr>
        </p:nvSpPr>
        <p:spPr>
          <a:xfrm>
            <a:off x="651275" y="2214850"/>
            <a:ext cx="7967700" cy="72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Usability goals &amp; key measurements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78"/>
          <p:cNvSpPr txBox="1"/>
          <p:nvPr>
            <p:ph idx="1" type="subTitle"/>
          </p:nvPr>
        </p:nvSpPr>
        <p:spPr>
          <a:xfrm>
            <a:off x="387875" y="2169650"/>
            <a:ext cx="3168900" cy="129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u="sng"/>
              <a:t>Rationale</a:t>
            </a:r>
            <a:endParaRPr sz="1400" u="sng"/>
          </a:p>
          <a:p>
            <a:pPr indent="0" lvl="0" marL="0" rtl="0" algn="l">
              <a:spcBef>
                <a:spcPts val="0"/>
              </a:spcBef>
              <a:spcAft>
                <a:spcPts val="0"/>
              </a:spcAft>
              <a:buNone/>
            </a:pPr>
            <a:r>
              <a:rPr lang="en" sz="1400"/>
              <a:t>Posting / sharing information can be cumbersome, one usability goal of our app is to make sharing as easy and as efficient as possible.</a:t>
            </a:r>
            <a:endParaRPr sz="1400"/>
          </a:p>
        </p:txBody>
      </p:sp>
      <p:sp>
        <p:nvSpPr>
          <p:cNvPr id="569" name="Google Shape;569;p78"/>
          <p:cNvSpPr txBox="1"/>
          <p:nvPr>
            <p:ph type="title"/>
          </p:nvPr>
        </p:nvSpPr>
        <p:spPr>
          <a:xfrm>
            <a:off x="625300" y="315813"/>
            <a:ext cx="7704000" cy="70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Usability goal &amp; Key measurements</a:t>
            </a:r>
            <a:endParaRPr/>
          </a:p>
        </p:txBody>
      </p:sp>
      <p:sp>
        <p:nvSpPr>
          <p:cNvPr id="570" name="Google Shape;570;p78"/>
          <p:cNvSpPr txBox="1"/>
          <p:nvPr/>
        </p:nvSpPr>
        <p:spPr>
          <a:xfrm>
            <a:off x="524475" y="1402050"/>
            <a:ext cx="3287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200">
                <a:solidFill>
                  <a:schemeClr val="dk1"/>
                </a:solidFill>
                <a:latin typeface="Bebas Neue"/>
                <a:ea typeface="Bebas Neue"/>
                <a:cs typeface="Bebas Neue"/>
                <a:sym typeface="Bebas Neue"/>
              </a:rPr>
              <a:t>Efficiency</a:t>
            </a:r>
            <a:endParaRPr b="1" sz="3200">
              <a:latin typeface="Bebas Neue"/>
              <a:ea typeface="Bebas Neue"/>
              <a:cs typeface="Bebas Neue"/>
              <a:sym typeface="Bebas Neue"/>
            </a:endParaRPr>
          </a:p>
        </p:txBody>
      </p:sp>
      <p:sp>
        <p:nvSpPr>
          <p:cNvPr id="571" name="Google Shape;571;p78"/>
          <p:cNvSpPr txBox="1"/>
          <p:nvPr>
            <p:ph idx="1" type="subTitle"/>
          </p:nvPr>
        </p:nvSpPr>
        <p:spPr>
          <a:xfrm>
            <a:off x="484900" y="3591100"/>
            <a:ext cx="3168900" cy="118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u="sng"/>
              <a:t>Key Measurement</a:t>
            </a:r>
            <a:endParaRPr sz="1400" u="sng"/>
          </a:p>
          <a:p>
            <a:pPr indent="0" lvl="0" marL="0" rtl="0" algn="l">
              <a:spcBef>
                <a:spcPts val="0"/>
              </a:spcBef>
              <a:spcAft>
                <a:spcPts val="0"/>
              </a:spcAft>
              <a:buNone/>
            </a:pPr>
            <a:r>
              <a:rPr lang="en" sz="1400"/>
              <a:t>How long the user took to respond to a prompt and send a capsule (target: ≤ 120 sec)</a:t>
            </a:r>
            <a:endParaRPr sz="1400"/>
          </a:p>
        </p:txBody>
      </p:sp>
      <p:sp>
        <p:nvSpPr>
          <p:cNvPr id="572" name="Google Shape;572;p78"/>
          <p:cNvSpPr txBox="1"/>
          <p:nvPr/>
        </p:nvSpPr>
        <p:spPr>
          <a:xfrm>
            <a:off x="5092375" y="1402050"/>
            <a:ext cx="3287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200">
                <a:solidFill>
                  <a:schemeClr val="dk1"/>
                </a:solidFill>
                <a:latin typeface="Bebas Neue"/>
                <a:ea typeface="Bebas Neue"/>
                <a:cs typeface="Bebas Neue"/>
                <a:sym typeface="Bebas Neue"/>
              </a:rPr>
              <a:t>Fun</a:t>
            </a:r>
            <a:endParaRPr b="1" sz="3200">
              <a:latin typeface="Bebas Neue"/>
              <a:ea typeface="Bebas Neue"/>
              <a:cs typeface="Bebas Neue"/>
              <a:sym typeface="Bebas Neue"/>
            </a:endParaRPr>
          </a:p>
        </p:txBody>
      </p:sp>
      <p:sp>
        <p:nvSpPr>
          <p:cNvPr id="573" name="Google Shape;573;p78"/>
          <p:cNvSpPr txBox="1"/>
          <p:nvPr>
            <p:ph idx="1" type="subTitle"/>
          </p:nvPr>
        </p:nvSpPr>
        <p:spPr>
          <a:xfrm>
            <a:off x="5151775" y="2169650"/>
            <a:ext cx="3168900" cy="129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u="sng"/>
              <a:t>Rationale</a:t>
            </a:r>
            <a:endParaRPr sz="1400" u="sng"/>
          </a:p>
          <a:p>
            <a:pPr indent="0" lvl="0" marL="0" rtl="0" algn="l">
              <a:spcBef>
                <a:spcPts val="0"/>
              </a:spcBef>
              <a:spcAft>
                <a:spcPts val="0"/>
              </a:spcAft>
              <a:buNone/>
            </a:pPr>
            <a:r>
              <a:rPr lang="en" sz="1400"/>
              <a:t>We aim to create a sense of joy and incentivize people when they share information with others.</a:t>
            </a:r>
            <a:endParaRPr sz="1400"/>
          </a:p>
        </p:txBody>
      </p:sp>
      <p:sp>
        <p:nvSpPr>
          <p:cNvPr id="574" name="Google Shape;574;p78"/>
          <p:cNvSpPr txBox="1"/>
          <p:nvPr>
            <p:ph idx="1" type="subTitle"/>
          </p:nvPr>
        </p:nvSpPr>
        <p:spPr>
          <a:xfrm>
            <a:off x="5151775" y="3467450"/>
            <a:ext cx="3287700" cy="118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u="sng"/>
              <a:t>Key Measurement</a:t>
            </a:r>
            <a:endParaRPr sz="1400" u="sng"/>
          </a:p>
          <a:p>
            <a:pPr indent="0" lvl="0" marL="0" rtl="0" algn="l">
              <a:spcBef>
                <a:spcPts val="0"/>
              </a:spcBef>
              <a:spcAft>
                <a:spcPts val="0"/>
              </a:spcAft>
              <a:buNone/>
            </a:pPr>
            <a:r>
              <a:rPr lang="en" sz="1400"/>
              <a:t>How much positive feedback can a user receive after sending a capsule? (target: 2+ positive feedback mechanisms)</a:t>
            </a:r>
            <a:endParaRPr sz="14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79"/>
          <p:cNvSpPr txBox="1"/>
          <p:nvPr>
            <p:ph type="title"/>
          </p:nvPr>
        </p:nvSpPr>
        <p:spPr>
          <a:xfrm>
            <a:off x="625300" y="315813"/>
            <a:ext cx="7704000" cy="70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Progress Towards Usability Goals</a:t>
            </a:r>
            <a:endParaRPr/>
          </a:p>
        </p:txBody>
      </p:sp>
      <p:sp>
        <p:nvSpPr>
          <p:cNvPr id="580" name="Google Shape;580;p79"/>
          <p:cNvSpPr txBox="1"/>
          <p:nvPr/>
        </p:nvSpPr>
        <p:spPr>
          <a:xfrm>
            <a:off x="524475" y="1402050"/>
            <a:ext cx="3287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200">
                <a:solidFill>
                  <a:schemeClr val="dk1"/>
                </a:solidFill>
                <a:latin typeface="Bebas Neue"/>
                <a:ea typeface="Bebas Neue"/>
                <a:cs typeface="Bebas Neue"/>
                <a:sym typeface="Bebas Neue"/>
              </a:rPr>
              <a:t>Efficiency</a:t>
            </a:r>
            <a:endParaRPr b="1" sz="3200">
              <a:latin typeface="Bebas Neue"/>
              <a:ea typeface="Bebas Neue"/>
              <a:cs typeface="Bebas Neue"/>
              <a:sym typeface="Bebas Neue"/>
            </a:endParaRPr>
          </a:p>
        </p:txBody>
      </p:sp>
      <p:sp>
        <p:nvSpPr>
          <p:cNvPr id="581" name="Google Shape;581;p79"/>
          <p:cNvSpPr txBox="1"/>
          <p:nvPr/>
        </p:nvSpPr>
        <p:spPr>
          <a:xfrm>
            <a:off x="5092375" y="1402050"/>
            <a:ext cx="3287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200">
                <a:solidFill>
                  <a:schemeClr val="dk1"/>
                </a:solidFill>
                <a:latin typeface="Bebas Neue"/>
                <a:ea typeface="Bebas Neue"/>
                <a:cs typeface="Bebas Neue"/>
                <a:sym typeface="Bebas Neue"/>
              </a:rPr>
              <a:t>Fun</a:t>
            </a:r>
            <a:endParaRPr b="1" sz="3200">
              <a:latin typeface="Bebas Neue"/>
              <a:ea typeface="Bebas Neue"/>
              <a:cs typeface="Bebas Neue"/>
              <a:sym typeface="Bebas Neue"/>
            </a:endParaRPr>
          </a:p>
        </p:txBody>
      </p:sp>
      <p:sp>
        <p:nvSpPr>
          <p:cNvPr id="582" name="Google Shape;582;p79"/>
          <p:cNvSpPr txBox="1"/>
          <p:nvPr>
            <p:ph idx="1" type="subTitle"/>
          </p:nvPr>
        </p:nvSpPr>
        <p:spPr>
          <a:xfrm>
            <a:off x="312875" y="2169650"/>
            <a:ext cx="3872100" cy="2427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u="sng"/>
              <a:t>Changes</a:t>
            </a:r>
            <a:endParaRPr sz="1400" u="sng"/>
          </a:p>
          <a:p>
            <a:pPr indent="-317500" lvl="0" marL="457200" rtl="0" algn="l">
              <a:spcBef>
                <a:spcPts val="0"/>
              </a:spcBef>
              <a:spcAft>
                <a:spcPts val="0"/>
              </a:spcAft>
              <a:buSzPts val="1400"/>
              <a:buChar char="-"/>
            </a:pPr>
            <a:r>
              <a:rPr lang="en" sz="1400"/>
              <a:t>Removing the retro themed design because it increases cognitive overload. Modern design is more slick and easy to use.</a:t>
            </a:r>
            <a:endParaRPr sz="1400"/>
          </a:p>
          <a:p>
            <a:pPr indent="-317500" lvl="0" marL="457200" rtl="0" algn="l">
              <a:spcBef>
                <a:spcPts val="0"/>
              </a:spcBef>
              <a:spcAft>
                <a:spcPts val="0"/>
              </a:spcAft>
              <a:buSzPts val="1400"/>
              <a:buChar char="-"/>
            </a:pPr>
            <a:r>
              <a:rPr lang="en" sz="1400"/>
              <a:t>Combined “archive” and “like” to one “like” button.</a:t>
            </a:r>
            <a:endParaRPr sz="1400"/>
          </a:p>
          <a:p>
            <a:pPr indent="-317500" lvl="0" marL="457200" rtl="0" algn="l">
              <a:spcBef>
                <a:spcPts val="0"/>
              </a:spcBef>
              <a:spcAft>
                <a:spcPts val="0"/>
              </a:spcAft>
              <a:buSzPts val="1400"/>
              <a:buChar char="-"/>
            </a:pPr>
            <a:r>
              <a:rPr lang="en" sz="1400"/>
              <a:t>Instead of free-form tag, we use flairs – which can be selected from a set of flairs – no need for users to enter one themselves.</a:t>
            </a:r>
            <a:endParaRPr sz="1400"/>
          </a:p>
        </p:txBody>
      </p:sp>
      <p:sp>
        <p:nvSpPr>
          <p:cNvPr id="583" name="Google Shape;583;p79"/>
          <p:cNvSpPr txBox="1"/>
          <p:nvPr>
            <p:ph idx="1" type="subTitle"/>
          </p:nvPr>
        </p:nvSpPr>
        <p:spPr>
          <a:xfrm>
            <a:off x="4823575" y="2079150"/>
            <a:ext cx="3816300" cy="271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u="sng"/>
              <a:t>Changes</a:t>
            </a:r>
            <a:endParaRPr sz="1400" u="sng"/>
          </a:p>
          <a:p>
            <a:pPr indent="-317500" lvl="0" marL="457200" rtl="0" algn="l">
              <a:spcBef>
                <a:spcPts val="0"/>
              </a:spcBef>
              <a:spcAft>
                <a:spcPts val="0"/>
              </a:spcAft>
              <a:buSzPts val="1400"/>
              <a:buChar char="-"/>
            </a:pPr>
            <a:r>
              <a:rPr lang="en" sz="1400"/>
              <a:t>Added an animation as a positive feedback mechanism after user sent a capsule.</a:t>
            </a:r>
            <a:endParaRPr sz="1400"/>
          </a:p>
          <a:p>
            <a:pPr indent="-317500" lvl="0" marL="457200" rtl="0" algn="l">
              <a:spcBef>
                <a:spcPts val="0"/>
              </a:spcBef>
              <a:spcAft>
                <a:spcPts val="0"/>
              </a:spcAft>
              <a:buSzPts val="1400"/>
              <a:buChar char="-"/>
            </a:pPr>
            <a:r>
              <a:rPr lang="en" sz="1400"/>
              <a:t>After sending a capsule, users will immediately receive a capsule from others.</a:t>
            </a:r>
            <a:endParaRPr sz="1400"/>
          </a:p>
          <a:p>
            <a:pPr indent="-317500" lvl="0" marL="457200" rtl="0" algn="l">
              <a:spcBef>
                <a:spcPts val="0"/>
              </a:spcBef>
              <a:spcAft>
                <a:spcPts val="0"/>
              </a:spcAft>
              <a:buSzPts val="1400"/>
              <a:buChar char="-"/>
            </a:pPr>
            <a:r>
              <a:rPr lang="en" sz="1400"/>
              <a:t>Users can respond to 1 out of 5 prompts each day – adding a choice allows users to feel more positive that they do have something to share.</a:t>
            </a:r>
            <a:endParaRPr sz="14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80"/>
          <p:cNvSpPr txBox="1"/>
          <p:nvPr>
            <p:ph type="title"/>
          </p:nvPr>
        </p:nvSpPr>
        <p:spPr>
          <a:xfrm>
            <a:off x="651275" y="2214850"/>
            <a:ext cx="7967700" cy="72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t>
            </a:r>
            <a:r>
              <a:rPr lang="en"/>
              <a:t>Revised) interface sketches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81"/>
          <p:cNvSpPr txBox="1"/>
          <p:nvPr>
            <p:ph type="title"/>
          </p:nvPr>
        </p:nvSpPr>
        <p:spPr>
          <a:xfrm>
            <a:off x="625300" y="189063"/>
            <a:ext cx="7704000" cy="70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Major Change 1: Theme Change</a:t>
            </a:r>
            <a:endParaRPr/>
          </a:p>
        </p:txBody>
      </p:sp>
      <p:sp>
        <p:nvSpPr>
          <p:cNvPr id="594" name="Google Shape;594;p81"/>
          <p:cNvSpPr txBox="1"/>
          <p:nvPr/>
        </p:nvSpPr>
        <p:spPr>
          <a:xfrm>
            <a:off x="1008750" y="4680625"/>
            <a:ext cx="1086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Overpass"/>
                <a:ea typeface="Overpass"/>
                <a:cs typeface="Overpass"/>
                <a:sym typeface="Overpass"/>
              </a:rPr>
              <a:t>Old Design</a:t>
            </a:r>
            <a:endParaRPr b="1">
              <a:latin typeface="Overpass"/>
              <a:ea typeface="Overpass"/>
              <a:cs typeface="Overpass"/>
              <a:sym typeface="Overpass"/>
            </a:endParaRPr>
          </a:p>
        </p:txBody>
      </p:sp>
      <p:sp>
        <p:nvSpPr>
          <p:cNvPr id="595" name="Google Shape;595;p81"/>
          <p:cNvSpPr txBox="1"/>
          <p:nvPr/>
        </p:nvSpPr>
        <p:spPr>
          <a:xfrm>
            <a:off x="4264250" y="4680625"/>
            <a:ext cx="1167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Overpass"/>
                <a:ea typeface="Overpass"/>
                <a:cs typeface="Overpass"/>
                <a:sym typeface="Overpass"/>
              </a:rPr>
              <a:t>New Design</a:t>
            </a:r>
            <a:endParaRPr b="1">
              <a:latin typeface="Overpass"/>
              <a:ea typeface="Overpass"/>
              <a:cs typeface="Overpass"/>
              <a:sym typeface="Overpass"/>
            </a:endParaRPr>
          </a:p>
        </p:txBody>
      </p:sp>
      <p:sp>
        <p:nvSpPr>
          <p:cNvPr id="596" name="Google Shape;596;p81"/>
          <p:cNvSpPr txBox="1"/>
          <p:nvPr/>
        </p:nvSpPr>
        <p:spPr>
          <a:xfrm>
            <a:off x="5939075" y="1223051"/>
            <a:ext cx="2833800" cy="369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latin typeface="Overpass"/>
              <a:ea typeface="Overpass"/>
              <a:cs typeface="Overpass"/>
              <a:sym typeface="Overpass"/>
            </a:endParaRPr>
          </a:p>
        </p:txBody>
      </p:sp>
      <p:sp>
        <p:nvSpPr>
          <p:cNvPr id="597" name="Google Shape;597;p81"/>
          <p:cNvSpPr/>
          <p:nvPr/>
        </p:nvSpPr>
        <p:spPr>
          <a:xfrm>
            <a:off x="2735600" y="2507800"/>
            <a:ext cx="992100" cy="443700"/>
          </a:xfrm>
          <a:prstGeom prst="rightArrow">
            <a:avLst>
              <a:gd fmla="val 50000" name="adj1"/>
              <a:gd fmla="val 50000" name="adj2"/>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verpass"/>
              <a:ea typeface="Overpass"/>
              <a:cs typeface="Overpass"/>
              <a:sym typeface="Overpass"/>
            </a:endParaRPr>
          </a:p>
        </p:txBody>
      </p:sp>
      <p:sp>
        <p:nvSpPr>
          <p:cNvPr id="598" name="Google Shape;598;p81"/>
          <p:cNvSpPr txBox="1"/>
          <p:nvPr/>
        </p:nvSpPr>
        <p:spPr>
          <a:xfrm>
            <a:off x="5939075" y="1223038"/>
            <a:ext cx="2833800" cy="330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Overpass"/>
                <a:ea typeface="Overpass"/>
                <a:cs typeface="Overpass"/>
                <a:sym typeface="Overpass"/>
              </a:rPr>
              <a:t>Change:</a:t>
            </a:r>
            <a:endParaRPr sz="1600">
              <a:latin typeface="Overpass"/>
              <a:ea typeface="Overpass"/>
              <a:cs typeface="Overpass"/>
              <a:sym typeface="Overpass"/>
            </a:endParaRPr>
          </a:p>
          <a:p>
            <a:pPr indent="0" lvl="0" marL="0" rtl="0" algn="l">
              <a:spcBef>
                <a:spcPts val="0"/>
              </a:spcBef>
              <a:spcAft>
                <a:spcPts val="0"/>
              </a:spcAft>
              <a:buNone/>
            </a:pPr>
            <a:r>
              <a:rPr lang="en" sz="1600">
                <a:latin typeface="Overpass"/>
                <a:ea typeface="Overpass"/>
                <a:cs typeface="Overpass"/>
                <a:sym typeface="Overpass"/>
              </a:rPr>
              <a:t>Our previous design is retro-themed. Our new design is more black-white modern.</a:t>
            </a:r>
            <a:endParaRPr sz="1600">
              <a:latin typeface="Overpass"/>
              <a:ea typeface="Overpass"/>
              <a:cs typeface="Overpass"/>
              <a:sym typeface="Overpass"/>
            </a:endParaRPr>
          </a:p>
          <a:p>
            <a:pPr indent="0" lvl="0" marL="0" rtl="0" algn="l">
              <a:spcBef>
                <a:spcPts val="0"/>
              </a:spcBef>
              <a:spcAft>
                <a:spcPts val="0"/>
              </a:spcAft>
              <a:buNone/>
            </a:pPr>
            <a:r>
              <a:t/>
            </a:r>
            <a:endParaRPr sz="1600">
              <a:latin typeface="Overpass"/>
              <a:ea typeface="Overpass"/>
              <a:cs typeface="Overpass"/>
              <a:sym typeface="Overpass"/>
            </a:endParaRPr>
          </a:p>
          <a:p>
            <a:pPr indent="0" lvl="0" marL="0" rtl="0" algn="l">
              <a:spcBef>
                <a:spcPts val="0"/>
              </a:spcBef>
              <a:spcAft>
                <a:spcPts val="0"/>
              </a:spcAft>
              <a:buNone/>
            </a:pPr>
            <a:r>
              <a:rPr lang="en" sz="1600">
                <a:latin typeface="Overpass"/>
                <a:ea typeface="Overpass"/>
                <a:cs typeface="Overpass"/>
                <a:sym typeface="Overpass"/>
              </a:rPr>
              <a:t>Rationale:</a:t>
            </a:r>
            <a:endParaRPr sz="1600">
              <a:latin typeface="Overpass"/>
              <a:ea typeface="Overpass"/>
              <a:cs typeface="Overpass"/>
              <a:sym typeface="Overpass"/>
            </a:endParaRPr>
          </a:p>
          <a:p>
            <a:pPr indent="0" lvl="0" marL="0" rtl="0" algn="l">
              <a:spcBef>
                <a:spcPts val="0"/>
              </a:spcBef>
              <a:spcAft>
                <a:spcPts val="0"/>
              </a:spcAft>
              <a:buNone/>
            </a:pPr>
            <a:r>
              <a:rPr lang="en" sz="1600">
                <a:latin typeface="Overpass"/>
                <a:ea typeface="Overpass"/>
                <a:cs typeface="Overpass"/>
                <a:sym typeface="Overpass"/>
              </a:rPr>
              <a:t>Modern design feels more slick. Cleaner interface leads to less </a:t>
            </a:r>
            <a:r>
              <a:rPr b="1" lang="en" sz="1600" u="sng">
                <a:latin typeface="Overpass"/>
                <a:ea typeface="Overpass"/>
                <a:cs typeface="Overpass"/>
                <a:sym typeface="Overpass"/>
              </a:rPr>
              <a:t>cognitive overload</a:t>
            </a:r>
            <a:r>
              <a:rPr lang="en" sz="1600">
                <a:latin typeface="Overpass"/>
                <a:ea typeface="Overpass"/>
                <a:cs typeface="Overpass"/>
                <a:sym typeface="Overpass"/>
              </a:rPr>
              <a:t>, which leads to higher </a:t>
            </a:r>
            <a:r>
              <a:rPr b="1" lang="en" sz="1600" u="sng">
                <a:latin typeface="Overpass"/>
                <a:ea typeface="Overpass"/>
                <a:cs typeface="Overpass"/>
                <a:sym typeface="Overpass"/>
              </a:rPr>
              <a:t>efficiency</a:t>
            </a:r>
            <a:r>
              <a:rPr lang="en" sz="1600">
                <a:latin typeface="Overpass"/>
                <a:ea typeface="Overpass"/>
                <a:cs typeface="Overpass"/>
                <a:sym typeface="Overpass"/>
              </a:rPr>
              <a:t>.</a:t>
            </a:r>
            <a:endParaRPr sz="1600">
              <a:latin typeface="Overpass"/>
              <a:ea typeface="Overpass"/>
              <a:cs typeface="Overpass"/>
              <a:sym typeface="Overpass"/>
            </a:endParaRPr>
          </a:p>
        </p:txBody>
      </p:sp>
      <p:pic>
        <p:nvPicPr>
          <p:cNvPr id="599" name="Google Shape;599;p81"/>
          <p:cNvPicPr preferRelativeResize="0"/>
          <p:nvPr/>
        </p:nvPicPr>
        <p:blipFill>
          <a:blip r:embed="rId3">
            <a:alphaModFix/>
          </a:blip>
          <a:stretch>
            <a:fillRect/>
          </a:stretch>
        </p:blipFill>
        <p:spPr>
          <a:xfrm>
            <a:off x="625300" y="938575"/>
            <a:ext cx="1853199" cy="3873451"/>
          </a:xfrm>
          <a:prstGeom prst="rect">
            <a:avLst/>
          </a:prstGeom>
          <a:noFill/>
          <a:ln>
            <a:noFill/>
          </a:ln>
        </p:spPr>
      </p:pic>
      <p:pic>
        <p:nvPicPr>
          <p:cNvPr id="600" name="Google Shape;600;p81"/>
          <p:cNvPicPr preferRelativeResize="0"/>
          <p:nvPr/>
        </p:nvPicPr>
        <p:blipFill>
          <a:blip r:embed="rId4">
            <a:alphaModFix/>
          </a:blip>
          <a:stretch>
            <a:fillRect/>
          </a:stretch>
        </p:blipFill>
        <p:spPr>
          <a:xfrm>
            <a:off x="3906788" y="946409"/>
            <a:ext cx="1853199" cy="385779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82"/>
          <p:cNvSpPr txBox="1"/>
          <p:nvPr>
            <p:ph type="title"/>
          </p:nvPr>
        </p:nvSpPr>
        <p:spPr>
          <a:xfrm>
            <a:off x="625300" y="189063"/>
            <a:ext cx="7704000" cy="70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Major Change 2: Flairs not tags</a:t>
            </a:r>
            <a:endParaRPr/>
          </a:p>
        </p:txBody>
      </p:sp>
      <p:pic>
        <p:nvPicPr>
          <p:cNvPr id="606" name="Google Shape;606;p82"/>
          <p:cNvPicPr preferRelativeResize="0"/>
          <p:nvPr/>
        </p:nvPicPr>
        <p:blipFill>
          <a:blip r:embed="rId3">
            <a:alphaModFix/>
          </a:blip>
          <a:stretch>
            <a:fillRect/>
          </a:stretch>
        </p:blipFill>
        <p:spPr>
          <a:xfrm>
            <a:off x="758975" y="967688"/>
            <a:ext cx="1849230" cy="3815188"/>
          </a:xfrm>
          <a:prstGeom prst="rect">
            <a:avLst/>
          </a:prstGeom>
          <a:noFill/>
          <a:ln>
            <a:noFill/>
          </a:ln>
        </p:spPr>
      </p:pic>
      <p:pic>
        <p:nvPicPr>
          <p:cNvPr id="607" name="Google Shape;607;p82"/>
          <p:cNvPicPr preferRelativeResize="0"/>
          <p:nvPr/>
        </p:nvPicPr>
        <p:blipFill>
          <a:blip r:embed="rId4">
            <a:alphaModFix/>
          </a:blip>
          <a:stretch>
            <a:fillRect/>
          </a:stretch>
        </p:blipFill>
        <p:spPr>
          <a:xfrm>
            <a:off x="3888705" y="967688"/>
            <a:ext cx="1837394" cy="3815188"/>
          </a:xfrm>
          <a:prstGeom prst="rect">
            <a:avLst/>
          </a:prstGeom>
          <a:noFill/>
          <a:ln>
            <a:noFill/>
          </a:ln>
        </p:spPr>
      </p:pic>
      <p:sp>
        <p:nvSpPr>
          <p:cNvPr id="608" name="Google Shape;608;p82"/>
          <p:cNvSpPr txBox="1"/>
          <p:nvPr/>
        </p:nvSpPr>
        <p:spPr>
          <a:xfrm>
            <a:off x="1140425" y="4680625"/>
            <a:ext cx="1086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Overpass"/>
                <a:ea typeface="Overpass"/>
                <a:cs typeface="Overpass"/>
                <a:sym typeface="Overpass"/>
              </a:rPr>
              <a:t>Old Design</a:t>
            </a:r>
            <a:endParaRPr b="1">
              <a:latin typeface="Overpass"/>
              <a:ea typeface="Overpass"/>
              <a:cs typeface="Overpass"/>
              <a:sym typeface="Overpass"/>
            </a:endParaRPr>
          </a:p>
        </p:txBody>
      </p:sp>
      <p:sp>
        <p:nvSpPr>
          <p:cNvPr id="609" name="Google Shape;609;p82"/>
          <p:cNvSpPr txBox="1"/>
          <p:nvPr/>
        </p:nvSpPr>
        <p:spPr>
          <a:xfrm>
            <a:off x="4264250" y="4680625"/>
            <a:ext cx="1167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Overpass"/>
                <a:ea typeface="Overpass"/>
                <a:cs typeface="Overpass"/>
                <a:sym typeface="Overpass"/>
              </a:rPr>
              <a:t>New</a:t>
            </a:r>
            <a:r>
              <a:rPr b="1" lang="en">
                <a:latin typeface="Overpass"/>
                <a:ea typeface="Overpass"/>
                <a:cs typeface="Overpass"/>
                <a:sym typeface="Overpass"/>
              </a:rPr>
              <a:t> Design</a:t>
            </a:r>
            <a:endParaRPr b="1">
              <a:latin typeface="Overpass"/>
              <a:ea typeface="Overpass"/>
              <a:cs typeface="Overpass"/>
              <a:sym typeface="Overpass"/>
            </a:endParaRPr>
          </a:p>
        </p:txBody>
      </p:sp>
      <p:sp>
        <p:nvSpPr>
          <p:cNvPr id="610" name="Google Shape;610;p82"/>
          <p:cNvSpPr txBox="1"/>
          <p:nvPr/>
        </p:nvSpPr>
        <p:spPr>
          <a:xfrm>
            <a:off x="5887100" y="1042000"/>
            <a:ext cx="2833800" cy="38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verpass"/>
                <a:ea typeface="Overpass"/>
                <a:cs typeface="Overpass"/>
                <a:sym typeface="Overpass"/>
              </a:rPr>
              <a:t>Change:</a:t>
            </a:r>
            <a:endParaRPr>
              <a:latin typeface="Overpass"/>
              <a:ea typeface="Overpass"/>
              <a:cs typeface="Overpass"/>
              <a:sym typeface="Overpass"/>
            </a:endParaRPr>
          </a:p>
          <a:p>
            <a:pPr indent="0" lvl="0" marL="0" rtl="0" algn="l">
              <a:spcBef>
                <a:spcPts val="0"/>
              </a:spcBef>
              <a:spcAft>
                <a:spcPts val="0"/>
              </a:spcAft>
              <a:buNone/>
            </a:pPr>
            <a:r>
              <a:rPr lang="en">
                <a:latin typeface="Overpass"/>
                <a:ea typeface="Overpass"/>
                <a:cs typeface="Overpass"/>
                <a:sym typeface="Overpass"/>
              </a:rPr>
              <a:t>Instead of “tags” that mark meta-information about the content, we decide to use “flairs” that indicate emotions.</a:t>
            </a:r>
            <a:endParaRPr>
              <a:latin typeface="Overpass"/>
              <a:ea typeface="Overpass"/>
              <a:cs typeface="Overpass"/>
              <a:sym typeface="Overpass"/>
            </a:endParaRPr>
          </a:p>
          <a:p>
            <a:pPr indent="0" lvl="0" marL="0" rtl="0" algn="l">
              <a:spcBef>
                <a:spcPts val="0"/>
              </a:spcBef>
              <a:spcAft>
                <a:spcPts val="0"/>
              </a:spcAft>
              <a:buNone/>
            </a:pPr>
            <a:r>
              <a:t/>
            </a:r>
            <a:endParaRPr>
              <a:latin typeface="Overpass"/>
              <a:ea typeface="Overpass"/>
              <a:cs typeface="Overpass"/>
              <a:sym typeface="Overpass"/>
            </a:endParaRPr>
          </a:p>
          <a:p>
            <a:pPr indent="0" lvl="0" marL="0" rtl="0" algn="l">
              <a:spcBef>
                <a:spcPts val="0"/>
              </a:spcBef>
              <a:spcAft>
                <a:spcPts val="0"/>
              </a:spcAft>
              <a:buNone/>
            </a:pPr>
            <a:r>
              <a:rPr lang="en">
                <a:latin typeface="Overpass"/>
                <a:ea typeface="Overpass"/>
                <a:cs typeface="Overpass"/>
                <a:sym typeface="Overpass"/>
              </a:rPr>
              <a:t>Rationale:</a:t>
            </a:r>
            <a:endParaRPr>
              <a:latin typeface="Overpass"/>
              <a:ea typeface="Overpass"/>
              <a:cs typeface="Overpass"/>
              <a:sym typeface="Overpass"/>
            </a:endParaRPr>
          </a:p>
          <a:p>
            <a:pPr indent="0" lvl="0" marL="0" rtl="0" algn="l">
              <a:spcBef>
                <a:spcPts val="0"/>
              </a:spcBef>
              <a:spcAft>
                <a:spcPts val="0"/>
              </a:spcAft>
              <a:buNone/>
            </a:pPr>
            <a:r>
              <a:rPr lang="en">
                <a:latin typeface="Overpass"/>
                <a:ea typeface="Overpass"/>
                <a:cs typeface="Overpass"/>
                <a:sym typeface="Overpass"/>
              </a:rPr>
              <a:t>We received feedback that tags are unclear, as in users don’t know what to “tag”. Also, tag is overused in social apps. However, “flair” that indicate how the user feels when they make the knowledge capsule can be </a:t>
            </a:r>
            <a:r>
              <a:rPr b="1" lang="en" u="sng">
                <a:latin typeface="Overpass"/>
                <a:ea typeface="Overpass"/>
                <a:cs typeface="Overpass"/>
                <a:sym typeface="Overpass"/>
              </a:rPr>
              <a:t>refreshing</a:t>
            </a:r>
            <a:r>
              <a:rPr lang="en">
                <a:latin typeface="Overpass"/>
                <a:ea typeface="Overpass"/>
                <a:cs typeface="Overpass"/>
                <a:sym typeface="Overpass"/>
              </a:rPr>
              <a:t> and </a:t>
            </a:r>
            <a:r>
              <a:rPr b="1" lang="en" u="sng">
                <a:latin typeface="Overpass"/>
                <a:ea typeface="Overpass"/>
                <a:cs typeface="Overpass"/>
                <a:sym typeface="Overpass"/>
              </a:rPr>
              <a:t>fun</a:t>
            </a:r>
            <a:r>
              <a:rPr lang="en">
                <a:latin typeface="Overpass"/>
                <a:ea typeface="Overpass"/>
                <a:cs typeface="Overpass"/>
                <a:sym typeface="Overpass"/>
              </a:rPr>
              <a:t>. This is more compatible with our usability goals.</a:t>
            </a:r>
            <a:endParaRPr>
              <a:latin typeface="Overpass"/>
              <a:ea typeface="Overpass"/>
              <a:cs typeface="Overpass"/>
              <a:sym typeface="Overpass"/>
            </a:endParaRPr>
          </a:p>
        </p:txBody>
      </p:sp>
      <p:sp>
        <p:nvSpPr>
          <p:cNvPr id="611" name="Google Shape;611;p82"/>
          <p:cNvSpPr/>
          <p:nvPr/>
        </p:nvSpPr>
        <p:spPr>
          <a:xfrm>
            <a:off x="2735600" y="2507800"/>
            <a:ext cx="992100" cy="443700"/>
          </a:xfrm>
          <a:prstGeom prst="rightArrow">
            <a:avLst>
              <a:gd fmla="val 50000" name="adj1"/>
              <a:gd fmla="val 50000" name="adj2"/>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verpass"/>
              <a:ea typeface="Overpass"/>
              <a:cs typeface="Overpass"/>
              <a:sym typeface="Overpas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83"/>
          <p:cNvSpPr txBox="1"/>
          <p:nvPr>
            <p:ph type="title"/>
          </p:nvPr>
        </p:nvSpPr>
        <p:spPr>
          <a:xfrm>
            <a:off x="625300" y="189063"/>
            <a:ext cx="7704000" cy="70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Major Change 3: Animation after sending</a:t>
            </a:r>
            <a:endParaRPr/>
          </a:p>
        </p:txBody>
      </p:sp>
      <p:sp>
        <p:nvSpPr>
          <p:cNvPr id="617" name="Google Shape;617;p83"/>
          <p:cNvSpPr txBox="1"/>
          <p:nvPr/>
        </p:nvSpPr>
        <p:spPr>
          <a:xfrm>
            <a:off x="514800" y="4635375"/>
            <a:ext cx="1086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Overpass"/>
                <a:ea typeface="Overpass"/>
                <a:cs typeface="Overpass"/>
                <a:sym typeface="Overpass"/>
              </a:rPr>
              <a:t>Old Design</a:t>
            </a:r>
            <a:endParaRPr b="1">
              <a:latin typeface="Overpass"/>
              <a:ea typeface="Overpass"/>
              <a:cs typeface="Overpass"/>
              <a:sym typeface="Overpass"/>
            </a:endParaRPr>
          </a:p>
        </p:txBody>
      </p:sp>
      <p:sp>
        <p:nvSpPr>
          <p:cNvPr id="618" name="Google Shape;618;p83"/>
          <p:cNvSpPr txBox="1"/>
          <p:nvPr/>
        </p:nvSpPr>
        <p:spPr>
          <a:xfrm>
            <a:off x="4046950" y="4497750"/>
            <a:ext cx="1167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Overpass"/>
                <a:ea typeface="Overpass"/>
                <a:cs typeface="Overpass"/>
                <a:sym typeface="Overpass"/>
              </a:rPr>
              <a:t>New Design</a:t>
            </a:r>
            <a:endParaRPr b="1">
              <a:latin typeface="Overpass"/>
              <a:ea typeface="Overpass"/>
              <a:cs typeface="Overpass"/>
              <a:sym typeface="Overpass"/>
            </a:endParaRPr>
          </a:p>
        </p:txBody>
      </p:sp>
      <p:sp>
        <p:nvSpPr>
          <p:cNvPr id="619" name="Google Shape;619;p83"/>
          <p:cNvSpPr txBox="1"/>
          <p:nvPr/>
        </p:nvSpPr>
        <p:spPr>
          <a:xfrm>
            <a:off x="6102025" y="1204951"/>
            <a:ext cx="2833800" cy="369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Overpass"/>
                <a:ea typeface="Overpass"/>
                <a:cs typeface="Overpass"/>
                <a:sym typeface="Overpass"/>
              </a:rPr>
              <a:t>Change:</a:t>
            </a:r>
            <a:endParaRPr sz="1300">
              <a:latin typeface="Overpass"/>
              <a:ea typeface="Overpass"/>
              <a:cs typeface="Overpass"/>
              <a:sym typeface="Overpass"/>
            </a:endParaRPr>
          </a:p>
          <a:p>
            <a:pPr indent="0" lvl="0" marL="0" rtl="0" algn="l">
              <a:spcBef>
                <a:spcPts val="0"/>
              </a:spcBef>
              <a:spcAft>
                <a:spcPts val="0"/>
              </a:spcAft>
              <a:buNone/>
            </a:pPr>
            <a:r>
              <a:rPr lang="en" sz="1300">
                <a:latin typeface="Overpass"/>
                <a:ea typeface="Overpass"/>
                <a:cs typeface="Overpass"/>
                <a:sym typeface="Overpass"/>
              </a:rPr>
              <a:t>After sending a capsule, our previous design just shows a picture. Our new design has an animation of a capsule being assembled.</a:t>
            </a:r>
            <a:endParaRPr sz="1300">
              <a:latin typeface="Overpass"/>
              <a:ea typeface="Overpass"/>
              <a:cs typeface="Overpass"/>
              <a:sym typeface="Overpass"/>
            </a:endParaRPr>
          </a:p>
          <a:p>
            <a:pPr indent="0" lvl="0" marL="0" rtl="0" algn="l">
              <a:spcBef>
                <a:spcPts val="0"/>
              </a:spcBef>
              <a:spcAft>
                <a:spcPts val="0"/>
              </a:spcAft>
              <a:buNone/>
            </a:pPr>
            <a:r>
              <a:t/>
            </a:r>
            <a:endParaRPr sz="1300">
              <a:latin typeface="Overpass"/>
              <a:ea typeface="Overpass"/>
              <a:cs typeface="Overpass"/>
              <a:sym typeface="Overpass"/>
            </a:endParaRPr>
          </a:p>
          <a:p>
            <a:pPr indent="0" lvl="0" marL="0" rtl="0" algn="l">
              <a:spcBef>
                <a:spcPts val="0"/>
              </a:spcBef>
              <a:spcAft>
                <a:spcPts val="0"/>
              </a:spcAft>
              <a:buNone/>
            </a:pPr>
            <a:r>
              <a:rPr lang="en" sz="1300">
                <a:latin typeface="Overpass"/>
                <a:ea typeface="Overpass"/>
                <a:cs typeface="Overpass"/>
                <a:sym typeface="Overpass"/>
              </a:rPr>
              <a:t>Rationale:</a:t>
            </a:r>
            <a:endParaRPr sz="1300">
              <a:latin typeface="Overpass"/>
              <a:ea typeface="Overpass"/>
              <a:cs typeface="Overpass"/>
              <a:sym typeface="Overpass"/>
            </a:endParaRPr>
          </a:p>
          <a:p>
            <a:pPr indent="0" lvl="0" marL="0" rtl="0" algn="l">
              <a:spcBef>
                <a:spcPts val="0"/>
              </a:spcBef>
              <a:spcAft>
                <a:spcPts val="0"/>
              </a:spcAft>
              <a:buNone/>
            </a:pPr>
            <a:r>
              <a:rPr lang="en" sz="1300">
                <a:latin typeface="Overpass"/>
                <a:ea typeface="Overpass"/>
                <a:cs typeface="Overpass"/>
                <a:sym typeface="Overpass"/>
              </a:rPr>
              <a:t>Animation makes task completion more rewarding, engaging with the dopamine circuitry in the brain </a:t>
            </a:r>
            <a:r>
              <a:rPr lang="en" sz="1300">
                <a:latin typeface="Overpass"/>
                <a:ea typeface="Overpass"/>
                <a:cs typeface="Overpass"/>
                <a:sym typeface="Overpass"/>
              </a:rPr>
              <a:t>– </a:t>
            </a:r>
            <a:r>
              <a:rPr b="1" lang="en" sz="1300" u="sng">
                <a:latin typeface="Overpass"/>
                <a:ea typeface="Overpass"/>
                <a:cs typeface="Overpass"/>
                <a:sym typeface="Overpass"/>
              </a:rPr>
              <a:t>making knowledge sharing more fun and exciting</a:t>
            </a:r>
            <a:r>
              <a:rPr lang="en" sz="1300">
                <a:latin typeface="Overpass"/>
                <a:ea typeface="Overpass"/>
                <a:cs typeface="Overpass"/>
                <a:sym typeface="Overpass"/>
              </a:rPr>
              <a:t>.We made this change after receiving feedback that jellyfish might be too casual and unrelated to our usability goal.</a:t>
            </a:r>
            <a:endParaRPr sz="1300">
              <a:latin typeface="Overpass"/>
              <a:ea typeface="Overpass"/>
              <a:cs typeface="Overpass"/>
              <a:sym typeface="Overpass"/>
            </a:endParaRPr>
          </a:p>
        </p:txBody>
      </p:sp>
      <p:sp>
        <p:nvSpPr>
          <p:cNvPr id="620" name="Google Shape;620;p83"/>
          <p:cNvSpPr/>
          <p:nvPr/>
        </p:nvSpPr>
        <p:spPr>
          <a:xfrm>
            <a:off x="2047525" y="2566850"/>
            <a:ext cx="992100" cy="443700"/>
          </a:xfrm>
          <a:prstGeom prst="rightArrow">
            <a:avLst>
              <a:gd fmla="val 50000" name="adj1"/>
              <a:gd fmla="val 50000" name="adj2"/>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verpass"/>
              <a:ea typeface="Overpass"/>
              <a:cs typeface="Overpass"/>
              <a:sym typeface="Overpass"/>
            </a:endParaRPr>
          </a:p>
        </p:txBody>
      </p:sp>
      <p:pic>
        <p:nvPicPr>
          <p:cNvPr id="621" name="Google Shape;621;p83"/>
          <p:cNvPicPr preferRelativeResize="0"/>
          <p:nvPr/>
        </p:nvPicPr>
        <p:blipFill>
          <a:blip r:embed="rId3">
            <a:alphaModFix/>
          </a:blip>
          <a:stretch>
            <a:fillRect/>
          </a:stretch>
        </p:blipFill>
        <p:spPr>
          <a:xfrm>
            <a:off x="169600" y="987625"/>
            <a:ext cx="1776708" cy="3693000"/>
          </a:xfrm>
          <a:prstGeom prst="rect">
            <a:avLst/>
          </a:prstGeom>
          <a:noFill/>
          <a:ln>
            <a:noFill/>
          </a:ln>
        </p:spPr>
      </p:pic>
      <p:pic>
        <p:nvPicPr>
          <p:cNvPr id="622" name="Google Shape;622;p83"/>
          <p:cNvPicPr preferRelativeResize="0"/>
          <p:nvPr/>
        </p:nvPicPr>
        <p:blipFill>
          <a:blip r:embed="rId4">
            <a:alphaModFix/>
          </a:blip>
          <a:stretch>
            <a:fillRect/>
          </a:stretch>
        </p:blipFill>
        <p:spPr>
          <a:xfrm>
            <a:off x="3129113" y="1334594"/>
            <a:ext cx="2883413" cy="290821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84"/>
          <p:cNvSpPr txBox="1"/>
          <p:nvPr>
            <p:ph type="title"/>
          </p:nvPr>
        </p:nvSpPr>
        <p:spPr>
          <a:xfrm>
            <a:off x="651275" y="2214850"/>
            <a:ext cx="7967700" cy="72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Medium-fi task flows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pic>
        <p:nvPicPr>
          <p:cNvPr id="632" name="Google Shape;632;p85"/>
          <p:cNvPicPr preferRelativeResize="0"/>
          <p:nvPr/>
        </p:nvPicPr>
        <p:blipFill rotWithShape="1">
          <a:blip r:embed="rId3">
            <a:alphaModFix/>
          </a:blip>
          <a:srcRect b="22570" l="0" r="0" t="0"/>
          <a:stretch/>
        </p:blipFill>
        <p:spPr>
          <a:xfrm>
            <a:off x="162400" y="286513"/>
            <a:ext cx="7978675" cy="4775476"/>
          </a:xfrm>
          <a:prstGeom prst="rect">
            <a:avLst/>
          </a:prstGeom>
          <a:noFill/>
          <a:ln>
            <a:noFill/>
          </a:ln>
        </p:spPr>
      </p:pic>
      <p:sp>
        <p:nvSpPr>
          <p:cNvPr id="633" name="Google Shape;633;p85"/>
          <p:cNvSpPr txBox="1"/>
          <p:nvPr>
            <p:ph type="title"/>
          </p:nvPr>
        </p:nvSpPr>
        <p:spPr>
          <a:xfrm>
            <a:off x="5041900" y="234600"/>
            <a:ext cx="3574500" cy="707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Simple task flow</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pic>
        <p:nvPicPr>
          <p:cNvPr id="638" name="Google Shape;638;p86"/>
          <p:cNvPicPr preferRelativeResize="0"/>
          <p:nvPr/>
        </p:nvPicPr>
        <p:blipFill rotWithShape="1">
          <a:blip r:embed="rId3">
            <a:alphaModFix/>
          </a:blip>
          <a:srcRect b="19387" l="0" r="0" t="0"/>
          <a:stretch/>
        </p:blipFill>
        <p:spPr>
          <a:xfrm>
            <a:off x="224150" y="151601"/>
            <a:ext cx="7767951" cy="4840300"/>
          </a:xfrm>
          <a:prstGeom prst="rect">
            <a:avLst/>
          </a:prstGeom>
          <a:noFill/>
          <a:ln>
            <a:noFill/>
          </a:ln>
        </p:spPr>
      </p:pic>
      <p:sp>
        <p:nvSpPr>
          <p:cNvPr id="639" name="Google Shape;639;p86"/>
          <p:cNvSpPr txBox="1"/>
          <p:nvPr>
            <p:ph type="title"/>
          </p:nvPr>
        </p:nvSpPr>
        <p:spPr>
          <a:xfrm>
            <a:off x="5320325" y="224350"/>
            <a:ext cx="3627300" cy="70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Medium </a:t>
            </a:r>
            <a:r>
              <a:rPr lang="en"/>
              <a:t>task flow</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pic>
        <p:nvPicPr>
          <p:cNvPr id="644" name="Google Shape;644;p87"/>
          <p:cNvPicPr preferRelativeResize="0"/>
          <p:nvPr/>
        </p:nvPicPr>
        <p:blipFill rotWithShape="1">
          <a:blip r:embed="rId3">
            <a:alphaModFix/>
          </a:blip>
          <a:srcRect b="5356" l="0" r="0" t="0"/>
          <a:stretch/>
        </p:blipFill>
        <p:spPr>
          <a:xfrm>
            <a:off x="443575" y="193325"/>
            <a:ext cx="6654403" cy="4868026"/>
          </a:xfrm>
          <a:prstGeom prst="rect">
            <a:avLst/>
          </a:prstGeom>
          <a:noFill/>
          <a:ln>
            <a:noFill/>
          </a:ln>
        </p:spPr>
      </p:pic>
      <p:sp>
        <p:nvSpPr>
          <p:cNvPr id="645" name="Google Shape;645;p87"/>
          <p:cNvSpPr txBox="1"/>
          <p:nvPr>
            <p:ph type="title"/>
          </p:nvPr>
        </p:nvSpPr>
        <p:spPr>
          <a:xfrm>
            <a:off x="4879500" y="4293250"/>
            <a:ext cx="3987300" cy="70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Complex task flow</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88"/>
          <p:cNvSpPr txBox="1"/>
          <p:nvPr>
            <p:ph type="title"/>
          </p:nvPr>
        </p:nvSpPr>
        <p:spPr>
          <a:xfrm>
            <a:off x="651275" y="2214850"/>
            <a:ext cx="7967700" cy="72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Prototype implementation</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89"/>
          <p:cNvSpPr txBox="1"/>
          <p:nvPr>
            <p:ph idx="1" type="subTitle"/>
          </p:nvPr>
        </p:nvSpPr>
        <p:spPr>
          <a:xfrm>
            <a:off x="4561750" y="1135150"/>
            <a:ext cx="4426800" cy="372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Pros: </a:t>
            </a:r>
            <a:endParaRPr/>
          </a:p>
          <a:p>
            <a:pPr indent="-342900" lvl="0" marL="457200" rtl="0" algn="l">
              <a:spcBef>
                <a:spcPts val="0"/>
              </a:spcBef>
              <a:spcAft>
                <a:spcPts val="0"/>
              </a:spcAft>
              <a:buSzPts val="1800"/>
              <a:buChar char="●"/>
            </a:pPr>
            <a:r>
              <a:rPr lang="en"/>
              <a:t>Pretty easy to </a:t>
            </a:r>
            <a:r>
              <a:rPr lang="en"/>
              <a:t>navigate</a:t>
            </a:r>
            <a:endParaRPr/>
          </a:p>
          <a:p>
            <a:pPr indent="-342900" lvl="0" marL="457200" rtl="0" algn="l">
              <a:spcBef>
                <a:spcPts val="0"/>
              </a:spcBef>
              <a:spcAft>
                <a:spcPts val="0"/>
              </a:spcAft>
              <a:buSzPts val="1800"/>
              <a:buChar char="●"/>
            </a:pPr>
            <a:r>
              <a:rPr lang="en"/>
              <a:t>Has the hand-drawn feel but is still electronic with </a:t>
            </a:r>
            <a:r>
              <a:rPr lang="en"/>
              <a:t>helps keep it neat and organized</a:t>
            </a:r>
            <a:endParaRPr/>
          </a:p>
          <a:p>
            <a:pPr indent="-342900" lvl="0" marL="457200" rtl="0" algn="l">
              <a:spcBef>
                <a:spcPts val="0"/>
              </a:spcBef>
              <a:spcAft>
                <a:spcPts val="0"/>
              </a:spcAft>
              <a:buSzPts val="1800"/>
              <a:buChar char="●"/>
            </a:pPr>
            <a:r>
              <a:rPr lang="en"/>
              <a:t>Made it easy when creating our Med-Fi prototype since it already resemble a solid UI</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Cons:</a:t>
            </a:r>
            <a:endParaRPr/>
          </a:p>
          <a:p>
            <a:pPr indent="-342900" lvl="0" marL="457200" rtl="0" algn="l">
              <a:spcBef>
                <a:spcPts val="0"/>
              </a:spcBef>
              <a:spcAft>
                <a:spcPts val="0"/>
              </a:spcAft>
              <a:buSzPts val="1800"/>
              <a:buChar char="●"/>
            </a:pPr>
            <a:r>
              <a:rPr lang="en"/>
              <a:t>Not collaborative </a:t>
            </a:r>
            <a:endParaRPr/>
          </a:p>
          <a:p>
            <a:pPr indent="-317500" lvl="1" marL="914400" rtl="0" algn="l">
              <a:spcBef>
                <a:spcPts val="0"/>
              </a:spcBef>
              <a:spcAft>
                <a:spcPts val="0"/>
              </a:spcAft>
              <a:buSzPts val="1400"/>
              <a:buChar char="○"/>
            </a:pPr>
            <a:r>
              <a:rPr lang="en"/>
              <a:t>Weren’t able to have </a:t>
            </a:r>
            <a:r>
              <a:rPr lang="en"/>
              <a:t>multiple</a:t>
            </a:r>
            <a:r>
              <a:rPr lang="en"/>
              <a:t> </a:t>
            </a:r>
            <a:r>
              <a:rPr lang="en"/>
              <a:t>people</a:t>
            </a:r>
            <a:r>
              <a:rPr lang="en"/>
              <a:t> work on it at the same time </a:t>
            </a:r>
            <a:endParaRPr/>
          </a:p>
          <a:p>
            <a:pPr indent="0" lvl="0" marL="0" rtl="0" algn="l">
              <a:spcBef>
                <a:spcPts val="1600"/>
              </a:spcBef>
              <a:spcAft>
                <a:spcPts val="0"/>
              </a:spcAft>
              <a:buNone/>
            </a:pPr>
            <a:r>
              <a:t/>
            </a:r>
            <a:endParaRPr/>
          </a:p>
        </p:txBody>
      </p:sp>
      <p:sp>
        <p:nvSpPr>
          <p:cNvPr id="656" name="Google Shape;656;p89"/>
          <p:cNvSpPr txBox="1"/>
          <p:nvPr>
            <p:ph type="title"/>
          </p:nvPr>
        </p:nvSpPr>
        <p:spPr>
          <a:xfrm>
            <a:off x="262175" y="959925"/>
            <a:ext cx="3723900" cy="87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500"/>
              <a:t>Used tools</a:t>
            </a:r>
            <a:endParaRPr sz="4500"/>
          </a:p>
        </p:txBody>
      </p:sp>
      <p:pic>
        <p:nvPicPr>
          <p:cNvPr id="657" name="Google Shape;657;p89"/>
          <p:cNvPicPr preferRelativeResize="0"/>
          <p:nvPr/>
        </p:nvPicPr>
        <p:blipFill>
          <a:blip r:embed="rId3">
            <a:alphaModFix/>
          </a:blip>
          <a:stretch>
            <a:fillRect/>
          </a:stretch>
        </p:blipFill>
        <p:spPr>
          <a:xfrm>
            <a:off x="316400" y="2283300"/>
            <a:ext cx="3519375" cy="2502800"/>
          </a:xfrm>
          <a:prstGeom prst="rect">
            <a:avLst/>
          </a:prstGeom>
          <a:noFill/>
          <a:ln>
            <a:noFill/>
          </a:ln>
        </p:spPr>
      </p:pic>
      <p:sp>
        <p:nvSpPr>
          <p:cNvPr id="658" name="Google Shape;658;p89"/>
          <p:cNvSpPr txBox="1"/>
          <p:nvPr/>
        </p:nvSpPr>
        <p:spPr>
          <a:xfrm>
            <a:off x="4771000" y="313300"/>
            <a:ext cx="40083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Overpass Light"/>
                <a:ea typeface="Overpass Light"/>
                <a:cs typeface="Overpass Light"/>
                <a:sym typeface="Overpass Light"/>
              </a:rPr>
              <a:t>We used Excalidraw for our Lo-Fi Prototype/re</a:t>
            </a:r>
            <a:r>
              <a:rPr lang="en" sz="1800">
                <a:solidFill>
                  <a:schemeClr val="dk1"/>
                </a:solidFill>
                <a:latin typeface="Overpass Light"/>
                <a:ea typeface="Overpass Light"/>
                <a:cs typeface="Overpass Light"/>
                <a:sym typeface="Overpass Light"/>
              </a:rPr>
              <a:t>designing</a:t>
            </a:r>
            <a:r>
              <a:rPr lang="en" sz="1800">
                <a:solidFill>
                  <a:schemeClr val="dk1"/>
                </a:solidFill>
                <a:latin typeface="Overpass Light"/>
                <a:ea typeface="Overpass Light"/>
                <a:cs typeface="Overpass Light"/>
                <a:sym typeface="Overpass Light"/>
              </a:rPr>
              <a:t> the UI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90"/>
          <p:cNvSpPr txBox="1"/>
          <p:nvPr>
            <p:ph idx="1" type="subTitle"/>
          </p:nvPr>
        </p:nvSpPr>
        <p:spPr>
          <a:xfrm>
            <a:off x="4428375" y="1072675"/>
            <a:ext cx="4375500" cy="389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Pros: </a:t>
            </a:r>
            <a:endParaRPr/>
          </a:p>
          <a:p>
            <a:pPr indent="-342900" lvl="0" marL="457200" rtl="0" algn="l">
              <a:spcBef>
                <a:spcPts val="0"/>
              </a:spcBef>
              <a:spcAft>
                <a:spcPts val="0"/>
              </a:spcAft>
              <a:buSzPts val="1800"/>
              <a:buChar char="●"/>
            </a:pPr>
            <a:r>
              <a:rPr lang="en"/>
              <a:t>Allowed us to really animate in the ay we had </a:t>
            </a:r>
            <a:r>
              <a:rPr lang="en"/>
              <a:t>envisioned</a:t>
            </a:r>
            <a:r>
              <a:rPr lang="en"/>
              <a:t> for our app</a:t>
            </a:r>
            <a:endParaRPr/>
          </a:p>
          <a:p>
            <a:pPr indent="-342900" lvl="0" marL="457200" rtl="0" algn="l">
              <a:spcBef>
                <a:spcPts val="0"/>
              </a:spcBef>
              <a:spcAft>
                <a:spcPts val="0"/>
              </a:spcAft>
              <a:buSzPts val="1800"/>
              <a:buChar char="●"/>
            </a:pPr>
            <a:r>
              <a:rPr lang="en"/>
              <a:t>Great</a:t>
            </a:r>
            <a:r>
              <a:rPr lang="en"/>
              <a:t> for collaboration as multiple people could work on it</a:t>
            </a:r>
            <a:endParaRPr/>
          </a:p>
          <a:p>
            <a:pPr indent="-342900" lvl="0" marL="457200" rtl="0" algn="l">
              <a:spcBef>
                <a:spcPts val="0"/>
              </a:spcBef>
              <a:spcAft>
                <a:spcPts val="0"/>
              </a:spcAft>
              <a:buSzPts val="1800"/>
              <a:buChar char="●"/>
            </a:pPr>
            <a:r>
              <a:rPr lang="en"/>
              <a:t>Components</a:t>
            </a:r>
            <a:r>
              <a:rPr lang="en"/>
              <a:t> </a:t>
            </a:r>
            <a:r>
              <a:rPr lang="en"/>
              <a:t>feature</a:t>
            </a:r>
            <a:r>
              <a:rPr lang="en"/>
              <a:t> made it really easy to reuse items we created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Cons: </a:t>
            </a:r>
            <a:endParaRPr/>
          </a:p>
          <a:p>
            <a:pPr indent="-342900" lvl="0" marL="457200" rtl="0" algn="l">
              <a:spcBef>
                <a:spcPts val="0"/>
              </a:spcBef>
              <a:spcAft>
                <a:spcPts val="0"/>
              </a:spcAft>
              <a:buSzPts val="1800"/>
              <a:buChar char="●"/>
            </a:pPr>
            <a:r>
              <a:rPr lang="en"/>
              <a:t>A little bit of a learning curve</a:t>
            </a:r>
            <a:endParaRPr/>
          </a:p>
          <a:p>
            <a:pPr indent="-317500" lvl="1" marL="914400" rtl="0" algn="l">
              <a:spcBef>
                <a:spcPts val="0"/>
              </a:spcBef>
              <a:spcAft>
                <a:spcPts val="0"/>
              </a:spcAft>
              <a:buSzPts val="1400"/>
              <a:buChar char="○"/>
            </a:pPr>
            <a:r>
              <a:rPr lang="en"/>
              <a:t>I.e. l</a:t>
            </a:r>
            <a:r>
              <a:rPr lang="en"/>
              <a:t>earning</a:t>
            </a:r>
            <a:r>
              <a:rPr lang="en"/>
              <a:t> how to </a:t>
            </a:r>
            <a:r>
              <a:rPr lang="en"/>
              <a:t>properly</a:t>
            </a:r>
            <a:r>
              <a:rPr lang="en"/>
              <a:t> make components</a:t>
            </a:r>
            <a:endParaRPr/>
          </a:p>
          <a:p>
            <a:pPr indent="-317500" lvl="1" marL="914400" rtl="0" algn="l">
              <a:spcBef>
                <a:spcPts val="0"/>
              </a:spcBef>
              <a:spcAft>
                <a:spcPts val="0"/>
              </a:spcAft>
              <a:buSzPts val="1400"/>
              <a:buChar char="○"/>
            </a:pPr>
            <a:r>
              <a:rPr lang="en"/>
              <a:t>How to make proper </a:t>
            </a:r>
            <a:r>
              <a:rPr lang="en"/>
              <a:t>prototype</a:t>
            </a:r>
            <a:r>
              <a:rPr lang="en"/>
              <a:t> </a:t>
            </a:r>
            <a:r>
              <a:rPr lang="en"/>
              <a:t>transitions</a:t>
            </a:r>
            <a:r>
              <a:rPr lang="en"/>
              <a:t>  </a:t>
            </a:r>
            <a:endParaRPr/>
          </a:p>
          <a:p>
            <a:pPr indent="0" lvl="0" marL="0" rtl="0" algn="l">
              <a:spcBef>
                <a:spcPts val="16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64" name="Google Shape;664;p90"/>
          <p:cNvSpPr txBox="1"/>
          <p:nvPr>
            <p:ph type="title"/>
          </p:nvPr>
        </p:nvSpPr>
        <p:spPr>
          <a:xfrm>
            <a:off x="262175" y="877900"/>
            <a:ext cx="3723900" cy="87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500"/>
              <a:t>Used tools</a:t>
            </a:r>
            <a:endParaRPr sz="4500"/>
          </a:p>
        </p:txBody>
      </p:sp>
      <p:pic>
        <p:nvPicPr>
          <p:cNvPr id="665" name="Google Shape;665;p90"/>
          <p:cNvPicPr preferRelativeResize="0"/>
          <p:nvPr/>
        </p:nvPicPr>
        <p:blipFill>
          <a:blip r:embed="rId3">
            <a:alphaModFix/>
          </a:blip>
          <a:stretch>
            <a:fillRect/>
          </a:stretch>
        </p:blipFill>
        <p:spPr>
          <a:xfrm>
            <a:off x="923988" y="2251150"/>
            <a:ext cx="2400274" cy="2400274"/>
          </a:xfrm>
          <a:prstGeom prst="rect">
            <a:avLst/>
          </a:prstGeom>
          <a:noFill/>
          <a:ln>
            <a:noFill/>
          </a:ln>
        </p:spPr>
      </p:pic>
      <p:sp>
        <p:nvSpPr>
          <p:cNvPr id="666" name="Google Shape;666;p90"/>
          <p:cNvSpPr txBox="1"/>
          <p:nvPr/>
        </p:nvSpPr>
        <p:spPr>
          <a:xfrm>
            <a:off x="3750250" y="254925"/>
            <a:ext cx="5115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Overpass Light"/>
                <a:ea typeface="Overpass Light"/>
                <a:cs typeface="Overpass Light"/>
                <a:sym typeface="Overpass Light"/>
              </a:rPr>
              <a:t>We used Figma for our </a:t>
            </a:r>
            <a:r>
              <a:rPr lang="en" sz="1800">
                <a:solidFill>
                  <a:schemeClr val="dk1"/>
                </a:solidFill>
                <a:latin typeface="Overpass Light"/>
                <a:ea typeface="Overpass Light"/>
                <a:cs typeface="Overpass Light"/>
                <a:sym typeface="Overpass Light"/>
              </a:rPr>
              <a:t>Medium</a:t>
            </a:r>
            <a:r>
              <a:rPr lang="en" sz="1800">
                <a:solidFill>
                  <a:schemeClr val="dk1"/>
                </a:solidFill>
                <a:latin typeface="Overpass Light"/>
                <a:ea typeface="Overpass Light"/>
                <a:cs typeface="Overpass Light"/>
                <a:sym typeface="Overpass Light"/>
              </a:rPr>
              <a:t>-Fi </a:t>
            </a:r>
            <a:r>
              <a:rPr lang="en" sz="1800">
                <a:solidFill>
                  <a:schemeClr val="dk1"/>
                </a:solidFill>
                <a:latin typeface="Overpass Light"/>
                <a:ea typeface="Overpass Light"/>
                <a:cs typeface="Overpass Light"/>
                <a:sym typeface="Overpass Light"/>
              </a:rPr>
              <a:t>Prototype</a:t>
            </a:r>
            <a:r>
              <a:rPr lang="en" sz="1800">
                <a:solidFill>
                  <a:schemeClr val="dk1"/>
                </a:solidFill>
                <a:latin typeface="Overpass Light"/>
                <a:ea typeface="Overpass Light"/>
                <a:cs typeface="Overpass Light"/>
                <a:sym typeface="Overpass Light"/>
              </a:rPr>
              <a:t>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91"/>
          <p:cNvSpPr txBox="1"/>
          <p:nvPr>
            <p:ph idx="1" type="subTitle"/>
          </p:nvPr>
        </p:nvSpPr>
        <p:spPr>
          <a:xfrm>
            <a:off x="632850" y="921007"/>
            <a:ext cx="7878300" cy="15573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Users are not able to </a:t>
            </a:r>
            <a:r>
              <a:rPr lang="en"/>
              <a:t>directly</a:t>
            </a:r>
            <a:r>
              <a:rPr lang="en"/>
              <a:t> interact with their specific profile or interact </a:t>
            </a:r>
            <a:r>
              <a:rPr lang="en"/>
              <a:t>with</a:t>
            </a:r>
            <a:r>
              <a:rPr lang="en"/>
              <a:t> the map feature</a:t>
            </a:r>
            <a:endParaRPr/>
          </a:p>
          <a:p>
            <a:pPr indent="-317500" lvl="1" marL="914400" rtl="0" algn="l">
              <a:spcBef>
                <a:spcPts val="0"/>
              </a:spcBef>
              <a:spcAft>
                <a:spcPts val="0"/>
              </a:spcAft>
              <a:buSzPts val="1400"/>
              <a:buChar char="○"/>
            </a:pPr>
            <a:r>
              <a:rPr lang="en"/>
              <a:t>Wasn’t related to any major task flow </a:t>
            </a:r>
            <a:endParaRPr/>
          </a:p>
          <a:p>
            <a:pPr indent="-342900" lvl="0" marL="457200" rtl="0" algn="l">
              <a:spcBef>
                <a:spcPts val="0"/>
              </a:spcBef>
              <a:spcAft>
                <a:spcPts val="0"/>
              </a:spcAft>
              <a:buSzPts val="1800"/>
              <a:buChar char="●"/>
            </a:pPr>
            <a:r>
              <a:rPr lang="en"/>
              <a:t>Users</a:t>
            </a:r>
            <a:r>
              <a:rPr lang="en"/>
              <a:t> cannot store/delete multiple capsule </a:t>
            </a:r>
            <a:endParaRPr/>
          </a:p>
          <a:p>
            <a:pPr indent="-317500" lvl="1" marL="914400" rtl="0" algn="l">
              <a:spcBef>
                <a:spcPts val="0"/>
              </a:spcBef>
              <a:spcAft>
                <a:spcPts val="0"/>
              </a:spcAft>
              <a:buSzPts val="1400"/>
              <a:buChar char="○"/>
            </a:pPr>
            <a:r>
              <a:rPr lang="en"/>
              <a:t>It wasn’t necessary to implement that feature for all capsules as walking through the task for one specific </a:t>
            </a:r>
            <a:r>
              <a:rPr lang="en"/>
              <a:t>capsule was enough to demonstrate the task flow </a:t>
            </a:r>
            <a:endParaRPr/>
          </a:p>
        </p:txBody>
      </p:sp>
      <p:sp>
        <p:nvSpPr>
          <p:cNvPr id="672" name="Google Shape;672;p91"/>
          <p:cNvSpPr txBox="1"/>
          <p:nvPr>
            <p:ph type="title"/>
          </p:nvPr>
        </p:nvSpPr>
        <p:spPr>
          <a:xfrm>
            <a:off x="636625" y="213288"/>
            <a:ext cx="7704000" cy="70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limitations</a:t>
            </a:r>
            <a:endParaRPr/>
          </a:p>
        </p:txBody>
      </p:sp>
      <p:sp>
        <p:nvSpPr>
          <p:cNvPr id="673" name="Google Shape;673;p91"/>
          <p:cNvSpPr txBox="1"/>
          <p:nvPr>
            <p:ph type="title"/>
          </p:nvPr>
        </p:nvSpPr>
        <p:spPr>
          <a:xfrm>
            <a:off x="568250" y="2334713"/>
            <a:ext cx="7704000" cy="70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Wizard-of-oz/hardcoded features</a:t>
            </a:r>
            <a:endParaRPr/>
          </a:p>
        </p:txBody>
      </p:sp>
      <p:sp>
        <p:nvSpPr>
          <p:cNvPr id="674" name="Google Shape;674;p91"/>
          <p:cNvSpPr txBox="1"/>
          <p:nvPr>
            <p:ph idx="1" type="subTitle"/>
          </p:nvPr>
        </p:nvSpPr>
        <p:spPr>
          <a:xfrm>
            <a:off x="697450" y="3042432"/>
            <a:ext cx="7878300" cy="15573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Prompt Responses/Cabinet Names</a:t>
            </a:r>
            <a:endParaRPr/>
          </a:p>
          <a:p>
            <a:pPr indent="-317500" lvl="1" marL="914400" rtl="0" algn="l">
              <a:spcBef>
                <a:spcPts val="0"/>
              </a:spcBef>
              <a:spcAft>
                <a:spcPts val="0"/>
              </a:spcAft>
              <a:buSzPts val="1400"/>
              <a:buChar char="○"/>
            </a:pPr>
            <a:r>
              <a:rPr lang="en"/>
              <a:t>Through figma, we didn’t have access to features that would allow users to enter their own information when </a:t>
            </a:r>
            <a:r>
              <a:rPr lang="en"/>
              <a:t>responding</a:t>
            </a:r>
            <a:r>
              <a:rPr lang="en"/>
              <a:t> to a </a:t>
            </a:r>
            <a:r>
              <a:rPr lang="en"/>
              <a:t>capsule</a:t>
            </a:r>
            <a:r>
              <a:rPr lang="en"/>
              <a:t>/creating a new </a:t>
            </a:r>
            <a:r>
              <a:rPr lang="en"/>
              <a:t>cabinet</a:t>
            </a:r>
            <a:r>
              <a:rPr lang="en"/>
              <a:t> so we </a:t>
            </a:r>
            <a:r>
              <a:rPr lang="en"/>
              <a:t>hardcoded</a:t>
            </a:r>
            <a:r>
              <a:rPr lang="en"/>
              <a:t> it for them</a:t>
            </a:r>
            <a:endParaRPr/>
          </a:p>
          <a:p>
            <a:pPr indent="-342900" lvl="0" marL="457200" rtl="0" algn="l">
              <a:spcBef>
                <a:spcPts val="0"/>
              </a:spcBef>
              <a:spcAft>
                <a:spcPts val="0"/>
              </a:spcAft>
              <a:buSzPts val="1800"/>
              <a:buChar char="●"/>
            </a:pPr>
            <a:r>
              <a:rPr lang="en"/>
              <a:t>Attached Flair </a:t>
            </a:r>
            <a:endParaRPr/>
          </a:p>
          <a:p>
            <a:pPr indent="-317500" lvl="1" marL="914400" rtl="0" algn="l">
              <a:spcBef>
                <a:spcPts val="0"/>
              </a:spcBef>
              <a:spcAft>
                <a:spcPts val="0"/>
              </a:spcAft>
              <a:buSzPts val="1400"/>
              <a:buChar char="○"/>
            </a:pPr>
            <a:r>
              <a:rPr lang="en"/>
              <a:t>It would require to many frames to allow the user to choose their </a:t>
            </a:r>
            <a:r>
              <a:rPr lang="en"/>
              <a:t>specific</a:t>
            </a:r>
            <a:r>
              <a:rPr lang="en"/>
              <a:t> flair, and we didn’t feel it was necessary to </a:t>
            </a:r>
            <a:r>
              <a:rPr lang="en"/>
              <a:t>demonstrate</a:t>
            </a:r>
            <a:r>
              <a:rPr lang="en"/>
              <a:t> how </a:t>
            </a:r>
            <a:r>
              <a:rPr lang="en"/>
              <a:t>flair</a:t>
            </a:r>
            <a:r>
              <a:rPr lang="en"/>
              <a:t> is properly added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92"/>
          <p:cNvSpPr txBox="1"/>
          <p:nvPr>
            <p:ph type="title"/>
          </p:nvPr>
        </p:nvSpPr>
        <p:spPr>
          <a:xfrm>
            <a:off x="651275" y="2214850"/>
            <a:ext cx="7967700" cy="72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appendix</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93"/>
          <p:cNvSpPr txBox="1"/>
          <p:nvPr>
            <p:ph idx="4294967295" type="title"/>
          </p:nvPr>
        </p:nvSpPr>
        <p:spPr>
          <a:xfrm>
            <a:off x="2710050" y="1339175"/>
            <a:ext cx="3723900" cy="87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500">
                <a:solidFill>
                  <a:schemeClr val="lt1"/>
                </a:solidFill>
              </a:rPr>
              <a:t>Link to figma</a:t>
            </a:r>
            <a:endParaRPr sz="4500">
              <a:solidFill>
                <a:schemeClr val="lt1"/>
              </a:solidFill>
            </a:endParaRPr>
          </a:p>
        </p:txBody>
      </p:sp>
      <p:sp>
        <p:nvSpPr>
          <p:cNvPr id="685" name="Google Shape;685;p93">
            <a:hlinkClick r:id="rId3"/>
          </p:cNvPr>
          <p:cNvSpPr txBox="1"/>
          <p:nvPr/>
        </p:nvSpPr>
        <p:spPr>
          <a:xfrm>
            <a:off x="604800" y="2552525"/>
            <a:ext cx="79344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200" u="sng">
                <a:solidFill>
                  <a:schemeClr val="lt1"/>
                </a:solidFill>
                <a:latin typeface="Bebas Neue"/>
                <a:ea typeface="Bebas Neue"/>
                <a:cs typeface="Bebas Neue"/>
                <a:sym typeface="Bebas Neue"/>
              </a:rPr>
              <a:t>https://tinyurl.com/capsule-task-flows</a:t>
            </a:r>
            <a:endParaRPr sz="4200" u="sng">
              <a:solidFill>
                <a:schemeClr val="lt1"/>
              </a:solidFill>
              <a:latin typeface="Bebas Neue"/>
              <a:ea typeface="Bebas Neue"/>
              <a:cs typeface="Bebas Neue"/>
              <a:sym typeface="Bebas Neue"/>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94"/>
          <p:cNvSpPr txBox="1"/>
          <p:nvPr>
            <p:ph type="ctrTitle"/>
          </p:nvPr>
        </p:nvSpPr>
        <p:spPr>
          <a:xfrm>
            <a:off x="2194800" y="1658700"/>
            <a:ext cx="4754400" cy="901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thank</a:t>
            </a:r>
            <a:endParaRPr/>
          </a:p>
        </p:txBody>
      </p:sp>
      <p:sp>
        <p:nvSpPr>
          <p:cNvPr id="691" name="Google Shape;691;p94"/>
          <p:cNvSpPr txBox="1"/>
          <p:nvPr>
            <p:ph type="ctrTitle"/>
          </p:nvPr>
        </p:nvSpPr>
        <p:spPr>
          <a:xfrm>
            <a:off x="2194800" y="2600625"/>
            <a:ext cx="4754400" cy="901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you</a:t>
            </a:r>
            <a:endParaRPr>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Minimal Marketing by Slidesgo XL">
  <a:themeElements>
    <a:clrScheme name="Simple Light">
      <a:dk1>
        <a:srgbClr val="000000"/>
      </a:dk1>
      <a:lt1>
        <a:srgbClr val="FFFFFF"/>
      </a:lt1>
      <a:dk2>
        <a:srgbClr val="FFFFFF"/>
      </a:dk2>
      <a:lt2>
        <a:srgbClr val="FFFFFF"/>
      </a:lt2>
      <a:accent1>
        <a:srgbClr val="000000"/>
      </a:accent1>
      <a:accent2>
        <a:srgbClr val="000000"/>
      </a:accent2>
      <a:accent3>
        <a:srgbClr val="FFFFFF"/>
      </a:accent3>
      <a:accent4>
        <a:srgbClr val="000000"/>
      </a:accent4>
      <a:accent5>
        <a:srgbClr val="FFFFFF"/>
      </a:accent5>
      <a:accent6>
        <a:srgbClr val="212121"/>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