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Roboto Slab Light"/>
      <p:regular r:id="rId30"/>
      <p:bold r:id="rId31"/>
    </p:embeddedFont>
    <p:embeddedFont>
      <p:font typeface="Bebas Neue"/>
      <p:regular r:id="rId32"/>
    </p:embeddedFont>
    <p:embeddedFont>
      <p:font typeface="Overpass"/>
      <p:regular r:id="rId33"/>
      <p:bold r:id="rId34"/>
      <p:italic r:id="rId35"/>
      <p:boldItalic r:id="rId36"/>
    </p:embeddedFont>
    <p:embeddedFont>
      <p:font typeface="Fira Sans Extra Condensed Medium"/>
      <p:regular r:id="rId37"/>
      <p:bold r:id="rId38"/>
      <p:italic r:id="rId39"/>
      <p:boldItalic r:id="rId40"/>
    </p:embeddedFont>
    <p:embeddedFont>
      <p:font typeface="Overpass ExtraLight"/>
      <p:regular r:id="rId41"/>
      <p:bold r:id="rId42"/>
      <p:italic r:id="rId43"/>
      <p:boldItalic r:id="rId44"/>
    </p:embeddedFont>
    <p:embeddedFont>
      <p:font typeface="Overpass Light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ExtraCondensedMedium-boldItalic.fntdata"/><Relationship Id="rId42" Type="http://schemas.openxmlformats.org/officeDocument/2006/relationships/font" Target="fonts/OverpassExtraLight-bold.fntdata"/><Relationship Id="rId41" Type="http://schemas.openxmlformats.org/officeDocument/2006/relationships/font" Target="fonts/OverpassExtraLight-regular.fntdata"/><Relationship Id="rId44" Type="http://schemas.openxmlformats.org/officeDocument/2006/relationships/font" Target="fonts/OverpassExtraLight-boldItalic.fntdata"/><Relationship Id="rId43" Type="http://schemas.openxmlformats.org/officeDocument/2006/relationships/font" Target="fonts/OverpassExtraLight-italic.fntdata"/><Relationship Id="rId46" Type="http://schemas.openxmlformats.org/officeDocument/2006/relationships/font" Target="fonts/OverpassLight-bold.fntdata"/><Relationship Id="rId45" Type="http://schemas.openxmlformats.org/officeDocument/2006/relationships/font" Target="fonts/OverpassLigh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OverpassLight-boldItalic.fntdata"/><Relationship Id="rId47" Type="http://schemas.openxmlformats.org/officeDocument/2006/relationships/font" Target="fonts/Overpass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SlabLight-bold.fntdata"/><Relationship Id="rId30" Type="http://schemas.openxmlformats.org/officeDocument/2006/relationships/font" Target="fonts/RobotoSlabLight-regular.fntdata"/><Relationship Id="rId33" Type="http://schemas.openxmlformats.org/officeDocument/2006/relationships/font" Target="fonts/Overpass-regular.fntdata"/><Relationship Id="rId32" Type="http://schemas.openxmlformats.org/officeDocument/2006/relationships/font" Target="fonts/BebasNeue-regular.fntdata"/><Relationship Id="rId35" Type="http://schemas.openxmlformats.org/officeDocument/2006/relationships/font" Target="fonts/Overpass-italic.fntdata"/><Relationship Id="rId34" Type="http://schemas.openxmlformats.org/officeDocument/2006/relationships/font" Target="fonts/Overpass-bold.fntdata"/><Relationship Id="rId37" Type="http://schemas.openxmlformats.org/officeDocument/2006/relationships/font" Target="fonts/FiraSansExtraCondensedMedium-regular.fntdata"/><Relationship Id="rId36" Type="http://schemas.openxmlformats.org/officeDocument/2006/relationships/font" Target="fonts/Overpass-boldItalic.fntdata"/><Relationship Id="rId39" Type="http://schemas.openxmlformats.org/officeDocument/2006/relationships/font" Target="fonts/FiraSansExtraCondensedMedium-italic.fntdata"/><Relationship Id="rId38" Type="http://schemas.openxmlformats.org/officeDocument/2006/relationships/font" Target="fonts/FiraSansExtraCondensedMedium-bold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5e932c88f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25e932c88f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62a7129aee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62a7129aee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62a7129aee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262a7129aee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5e932c88f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25e932c88f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5e932c88fa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5e932c88fa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62af750149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262af750149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62af750149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62af75014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62af750149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62af750149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62a7129aee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62a7129aee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62af75014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262af75014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62af75014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262af75014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62af75014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262af75014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62af75014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62af75014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262af750149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262af75014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262af750149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262af75014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262af75014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262af75014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62a7129aee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262a7129aee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62af750149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262af750149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262af750149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262af750149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262af750149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262af750149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262af750149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262af750149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262a7129aee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262a7129aee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262af75014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262af75014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5e932c88fa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25e932c88fa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94450" y="2571750"/>
            <a:ext cx="9308100" cy="258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103225" y="2571750"/>
            <a:ext cx="8940900" cy="2481600"/>
            <a:chOff x="103225" y="2571750"/>
            <a:chExt cx="8940900" cy="2481600"/>
          </a:xfrm>
        </p:grpSpPr>
        <p:cxnSp>
          <p:nvCxnSpPr>
            <p:cNvPr id="12" name="Google Shape;12;p2"/>
            <p:cNvCxnSpPr/>
            <p:nvPr/>
          </p:nvCxnSpPr>
          <p:spPr>
            <a:xfrm>
              <a:off x="103225" y="2571750"/>
              <a:ext cx="0" cy="2481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9044125" y="2571750"/>
              <a:ext cx="0" cy="2481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03225" y="5053350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" name="Google Shape;15;p2"/>
          <p:cNvSpPr txBox="1"/>
          <p:nvPr/>
        </p:nvSpPr>
        <p:spPr>
          <a:xfrm>
            <a:off x="4697175" y="1320225"/>
            <a:ext cx="3616800" cy="17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" name="Google Shape;16;p2"/>
          <p:cNvSpPr txBox="1"/>
          <p:nvPr/>
        </p:nvSpPr>
        <p:spPr>
          <a:xfrm>
            <a:off x="5911825" y="2977800"/>
            <a:ext cx="2402100" cy="71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2194775" y="1457250"/>
            <a:ext cx="4754400" cy="22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2364775" y="3681600"/>
            <a:ext cx="44178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3740500" y="1865638"/>
            <a:ext cx="5473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" name="Google Shape;22;p3"/>
          <p:cNvCxnSpPr/>
          <p:nvPr/>
        </p:nvCxnSpPr>
        <p:spPr>
          <a:xfrm>
            <a:off x="9042625" y="1877800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Google Shape;23;p3"/>
          <p:cNvSpPr txBox="1"/>
          <p:nvPr>
            <p:ph hasCustomPrompt="1" type="title"/>
          </p:nvPr>
        </p:nvSpPr>
        <p:spPr>
          <a:xfrm>
            <a:off x="2052200" y="2001425"/>
            <a:ext cx="16632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/>
          <p:nvPr>
            <p:ph idx="2" type="title"/>
          </p:nvPr>
        </p:nvSpPr>
        <p:spPr>
          <a:xfrm>
            <a:off x="4454300" y="1753298"/>
            <a:ext cx="4321500" cy="12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4468205" y="3131645"/>
            <a:ext cx="3834000" cy="6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 txBox="1"/>
          <p:nvPr>
            <p:ph idx="1" type="subTitle"/>
          </p:nvPr>
        </p:nvSpPr>
        <p:spPr>
          <a:xfrm>
            <a:off x="621575" y="1228437"/>
            <a:ext cx="7878300" cy="36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9" name="Google Shape;29;p4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3189572" y="-61450"/>
            <a:ext cx="6166500" cy="5250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subTitle"/>
          </p:nvPr>
        </p:nvSpPr>
        <p:spPr>
          <a:xfrm>
            <a:off x="4153278" y="3146801"/>
            <a:ext cx="1837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2" type="subTitle"/>
          </p:nvPr>
        </p:nvSpPr>
        <p:spPr>
          <a:xfrm>
            <a:off x="3906378" y="3458361"/>
            <a:ext cx="2084700" cy="11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3" type="subTitle"/>
          </p:nvPr>
        </p:nvSpPr>
        <p:spPr>
          <a:xfrm>
            <a:off x="6374237" y="580394"/>
            <a:ext cx="19200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4" type="subTitle"/>
          </p:nvPr>
        </p:nvSpPr>
        <p:spPr>
          <a:xfrm>
            <a:off x="6374239" y="883466"/>
            <a:ext cx="2082300" cy="111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6391950" y="18984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idx="1" type="subTitle"/>
          </p:nvPr>
        </p:nvSpPr>
        <p:spPr>
          <a:xfrm>
            <a:off x="4863950" y="2269650"/>
            <a:ext cx="3566700" cy="11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type="title"/>
          </p:nvPr>
        </p:nvSpPr>
        <p:spPr>
          <a:xfrm>
            <a:off x="4863950" y="1696950"/>
            <a:ext cx="383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p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8"/>
          <p:cNvSpPr/>
          <p:nvPr/>
        </p:nvSpPr>
        <p:spPr>
          <a:xfrm>
            <a:off x="-152400" y="2736075"/>
            <a:ext cx="5080800" cy="213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8"/>
          <p:cNvCxnSpPr/>
          <p:nvPr/>
        </p:nvCxnSpPr>
        <p:spPr>
          <a:xfrm>
            <a:off x="101775" y="2736075"/>
            <a:ext cx="0" cy="21414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8"/>
          <p:cNvSpPr txBox="1"/>
          <p:nvPr>
            <p:ph idx="1" type="subTitle"/>
          </p:nvPr>
        </p:nvSpPr>
        <p:spPr>
          <a:xfrm>
            <a:off x="2540075" y="4178025"/>
            <a:ext cx="2093100" cy="4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50" name="Google Shape;50;p8"/>
          <p:cNvSpPr txBox="1"/>
          <p:nvPr>
            <p:ph idx="2" type="subTitle"/>
          </p:nvPr>
        </p:nvSpPr>
        <p:spPr>
          <a:xfrm>
            <a:off x="713225" y="2984199"/>
            <a:ext cx="38586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>
            <a:off x="-88225" y="840450"/>
            <a:ext cx="4198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" name="Google Shape;53;p9"/>
          <p:cNvCxnSpPr/>
          <p:nvPr/>
        </p:nvCxnSpPr>
        <p:spPr>
          <a:xfrm>
            <a:off x="103800" y="840825"/>
            <a:ext cx="0" cy="1136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" name="Google Shape;54;p9"/>
          <p:cNvSpPr txBox="1"/>
          <p:nvPr>
            <p:ph idx="1" type="subTitle"/>
          </p:nvPr>
        </p:nvSpPr>
        <p:spPr>
          <a:xfrm>
            <a:off x="4572000" y="799950"/>
            <a:ext cx="3566700" cy="11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type="title"/>
          </p:nvPr>
        </p:nvSpPr>
        <p:spPr>
          <a:xfrm>
            <a:off x="713225" y="1041931"/>
            <a:ext cx="383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3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0"/>
          <p:cNvSpPr txBox="1"/>
          <p:nvPr>
            <p:ph idx="1" type="body"/>
          </p:nvPr>
        </p:nvSpPr>
        <p:spPr>
          <a:xfrm>
            <a:off x="2285942" y="316339"/>
            <a:ext cx="4972800" cy="152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/>
          <p:nvPr/>
        </p:nvSpPr>
        <p:spPr>
          <a:xfrm>
            <a:off x="-116125" y="2561775"/>
            <a:ext cx="9281100" cy="141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2061788" y="723875"/>
            <a:ext cx="5019000" cy="185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0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2" type="title"/>
          </p:nvPr>
        </p:nvSpPr>
        <p:spPr>
          <a:xfrm>
            <a:off x="2485555" y="2871475"/>
            <a:ext cx="4167600" cy="8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5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13"/>
          <p:cNvCxnSpPr/>
          <p:nvPr/>
        </p:nvCxnSpPr>
        <p:spPr>
          <a:xfrm>
            <a:off x="107975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3"/>
          <p:cNvCxnSpPr/>
          <p:nvPr/>
        </p:nvCxnSpPr>
        <p:spPr>
          <a:xfrm>
            <a:off x="9040374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" name="Google Shape;69;p1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 txBox="1"/>
          <p:nvPr>
            <p:ph type="title"/>
          </p:nvPr>
        </p:nvSpPr>
        <p:spPr>
          <a:xfrm>
            <a:off x="625275" y="374693"/>
            <a:ext cx="38520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hasCustomPrompt="1" idx="2" type="title"/>
          </p:nvPr>
        </p:nvSpPr>
        <p:spPr>
          <a:xfrm>
            <a:off x="2042990" y="1354938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idx="1" type="subTitle"/>
          </p:nvPr>
        </p:nvSpPr>
        <p:spPr>
          <a:xfrm>
            <a:off x="1588790" y="1916625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3" type="subTitle"/>
          </p:nvPr>
        </p:nvSpPr>
        <p:spPr>
          <a:xfrm>
            <a:off x="1465040" y="2195840"/>
            <a:ext cx="21219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74" name="Google Shape;74;p13"/>
          <p:cNvSpPr txBox="1"/>
          <p:nvPr>
            <p:ph hasCustomPrompt="1" idx="4" type="title"/>
          </p:nvPr>
        </p:nvSpPr>
        <p:spPr>
          <a:xfrm>
            <a:off x="4542225" y="1354938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/>
          <p:nvPr>
            <p:ph idx="5" type="subTitle"/>
          </p:nvPr>
        </p:nvSpPr>
        <p:spPr>
          <a:xfrm>
            <a:off x="4088025" y="1908702"/>
            <a:ext cx="18744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6" type="subTitle"/>
          </p:nvPr>
        </p:nvSpPr>
        <p:spPr>
          <a:xfrm>
            <a:off x="3852975" y="2195840"/>
            <a:ext cx="23445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77" name="Google Shape;77;p13"/>
          <p:cNvSpPr txBox="1"/>
          <p:nvPr>
            <p:ph hasCustomPrompt="1" idx="7" type="title"/>
          </p:nvPr>
        </p:nvSpPr>
        <p:spPr>
          <a:xfrm>
            <a:off x="6994306" y="1354938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/>
          <p:nvPr>
            <p:ph idx="8" type="subTitle"/>
          </p:nvPr>
        </p:nvSpPr>
        <p:spPr>
          <a:xfrm>
            <a:off x="6541456" y="1908693"/>
            <a:ext cx="18717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9" name="Google Shape;79;p13"/>
          <p:cNvSpPr txBox="1"/>
          <p:nvPr>
            <p:ph idx="9" type="subTitle"/>
          </p:nvPr>
        </p:nvSpPr>
        <p:spPr>
          <a:xfrm>
            <a:off x="6343756" y="2195840"/>
            <a:ext cx="22671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80" name="Google Shape;80;p13"/>
          <p:cNvSpPr txBox="1"/>
          <p:nvPr>
            <p:ph hasCustomPrompt="1" idx="13" type="title"/>
          </p:nvPr>
        </p:nvSpPr>
        <p:spPr>
          <a:xfrm>
            <a:off x="2042990" y="3241327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/>
          <p:nvPr>
            <p:ph idx="14" type="subTitle"/>
          </p:nvPr>
        </p:nvSpPr>
        <p:spPr>
          <a:xfrm>
            <a:off x="1588790" y="3830925"/>
            <a:ext cx="18744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5" type="subTitle"/>
          </p:nvPr>
        </p:nvSpPr>
        <p:spPr>
          <a:xfrm>
            <a:off x="1465040" y="4089824"/>
            <a:ext cx="2121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83" name="Google Shape;83;p13"/>
          <p:cNvSpPr txBox="1"/>
          <p:nvPr>
            <p:ph hasCustomPrompt="1" idx="16" type="title"/>
          </p:nvPr>
        </p:nvSpPr>
        <p:spPr>
          <a:xfrm>
            <a:off x="4542225" y="3241327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/>
          <p:nvPr>
            <p:ph idx="17" type="subTitle"/>
          </p:nvPr>
        </p:nvSpPr>
        <p:spPr>
          <a:xfrm>
            <a:off x="4089375" y="3830925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8" type="subTitle"/>
          </p:nvPr>
        </p:nvSpPr>
        <p:spPr>
          <a:xfrm>
            <a:off x="3919575" y="4091377"/>
            <a:ext cx="221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86" name="Google Shape;86;p13"/>
          <p:cNvSpPr txBox="1"/>
          <p:nvPr>
            <p:ph hasCustomPrompt="1" idx="19" type="title"/>
          </p:nvPr>
        </p:nvSpPr>
        <p:spPr>
          <a:xfrm>
            <a:off x="6994306" y="3241327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/>
          <p:nvPr>
            <p:ph idx="20" type="subTitle"/>
          </p:nvPr>
        </p:nvSpPr>
        <p:spPr>
          <a:xfrm>
            <a:off x="6541456" y="3830925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21" type="subTitle"/>
          </p:nvPr>
        </p:nvSpPr>
        <p:spPr>
          <a:xfrm>
            <a:off x="6371656" y="4091377"/>
            <a:ext cx="221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5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150" y="2074046"/>
            <a:ext cx="9144000" cy="101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1" name="Google Shape;91;p14"/>
          <p:cNvCxnSpPr/>
          <p:nvPr/>
        </p:nvCxnSpPr>
        <p:spPr>
          <a:xfrm>
            <a:off x="107975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4"/>
          <p:cNvCxnSpPr/>
          <p:nvPr/>
        </p:nvCxnSpPr>
        <p:spPr>
          <a:xfrm>
            <a:off x="9040374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 txBox="1"/>
          <p:nvPr>
            <p:ph type="title"/>
          </p:nvPr>
        </p:nvSpPr>
        <p:spPr>
          <a:xfrm>
            <a:off x="2646000" y="2214851"/>
            <a:ext cx="38520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hasCustomPrompt="1" idx="2" type="title"/>
          </p:nvPr>
        </p:nvSpPr>
        <p:spPr>
          <a:xfrm>
            <a:off x="2179558" y="591141"/>
            <a:ext cx="23409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96" name="Google Shape;96;p14"/>
          <p:cNvSpPr txBox="1"/>
          <p:nvPr>
            <p:ph idx="1" type="subTitle"/>
          </p:nvPr>
        </p:nvSpPr>
        <p:spPr>
          <a:xfrm>
            <a:off x="2179558" y="1185101"/>
            <a:ext cx="23409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7" name="Google Shape;97;p14"/>
          <p:cNvSpPr txBox="1"/>
          <p:nvPr>
            <p:ph idx="3" type="subTitle"/>
          </p:nvPr>
        </p:nvSpPr>
        <p:spPr>
          <a:xfrm>
            <a:off x="2179558" y="1480453"/>
            <a:ext cx="23409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98" name="Google Shape;98;p14"/>
          <p:cNvSpPr txBox="1"/>
          <p:nvPr>
            <p:ph hasCustomPrompt="1" idx="4" type="title"/>
          </p:nvPr>
        </p:nvSpPr>
        <p:spPr>
          <a:xfrm>
            <a:off x="4623144" y="591141"/>
            <a:ext cx="23409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99" name="Google Shape;99;p14"/>
          <p:cNvSpPr txBox="1"/>
          <p:nvPr>
            <p:ph idx="5" type="subTitle"/>
          </p:nvPr>
        </p:nvSpPr>
        <p:spPr>
          <a:xfrm>
            <a:off x="4623144" y="1177178"/>
            <a:ext cx="23409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0" name="Google Shape;100;p14"/>
          <p:cNvSpPr txBox="1"/>
          <p:nvPr>
            <p:ph idx="6" type="subTitle"/>
          </p:nvPr>
        </p:nvSpPr>
        <p:spPr>
          <a:xfrm>
            <a:off x="4621344" y="1480453"/>
            <a:ext cx="23445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1" name="Google Shape;101;p14"/>
          <p:cNvSpPr txBox="1"/>
          <p:nvPr>
            <p:ph hasCustomPrompt="1" idx="7" type="title"/>
          </p:nvPr>
        </p:nvSpPr>
        <p:spPr>
          <a:xfrm>
            <a:off x="2179558" y="3241327"/>
            <a:ext cx="2340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2" name="Google Shape;102;p14"/>
          <p:cNvSpPr txBox="1"/>
          <p:nvPr>
            <p:ph idx="8" type="subTitle"/>
          </p:nvPr>
        </p:nvSpPr>
        <p:spPr>
          <a:xfrm>
            <a:off x="2179558" y="3848406"/>
            <a:ext cx="23409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3" name="Google Shape;103;p14"/>
          <p:cNvSpPr txBox="1"/>
          <p:nvPr>
            <p:ph idx="9" type="subTitle"/>
          </p:nvPr>
        </p:nvSpPr>
        <p:spPr>
          <a:xfrm>
            <a:off x="2179558" y="4132855"/>
            <a:ext cx="2340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04" name="Google Shape;104;p14"/>
          <p:cNvSpPr txBox="1"/>
          <p:nvPr>
            <p:ph hasCustomPrompt="1" idx="13" type="title"/>
          </p:nvPr>
        </p:nvSpPr>
        <p:spPr>
          <a:xfrm>
            <a:off x="4623144" y="3241327"/>
            <a:ext cx="2340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5" name="Google Shape;105;p14"/>
          <p:cNvSpPr txBox="1"/>
          <p:nvPr>
            <p:ph idx="14" type="subTitle"/>
          </p:nvPr>
        </p:nvSpPr>
        <p:spPr>
          <a:xfrm>
            <a:off x="4623144" y="3848406"/>
            <a:ext cx="23409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6" name="Google Shape;106;p14"/>
          <p:cNvSpPr txBox="1"/>
          <p:nvPr>
            <p:ph idx="15" type="subTitle"/>
          </p:nvPr>
        </p:nvSpPr>
        <p:spPr>
          <a:xfrm>
            <a:off x="4623144" y="4132855"/>
            <a:ext cx="2340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5905875" y="874075"/>
            <a:ext cx="32757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-72675" y="2002900"/>
            <a:ext cx="4198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"/>
          <p:cNvSpPr txBox="1"/>
          <p:nvPr>
            <p:ph hasCustomPrompt="1" type="title"/>
          </p:nvPr>
        </p:nvSpPr>
        <p:spPr>
          <a:xfrm>
            <a:off x="4454300" y="961363"/>
            <a:ext cx="16632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idx="2" type="title"/>
          </p:nvPr>
        </p:nvSpPr>
        <p:spPr>
          <a:xfrm>
            <a:off x="4454300" y="1954962"/>
            <a:ext cx="4321500" cy="123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113" name="Google Shape;113;p15"/>
          <p:cNvSpPr txBox="1"/>
          <p:nvPr>
            <p:ph idx="1" type="subTitle"/>
          </p:nvPr>
        </p:nvSpPr>
        <p:spPr>
          <a:xfrm>
            <a:off x="4454300" y="3158539"/>
            <a:ext cx="3834000" cy="6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cxnSp>
        <p:nvCxnSpPr>
          <p:cNvPr id="114" name="Google Shape;114;p15"/>
          <p:cNvCxnSpPr/>
          <p:nvPr/>
        </p:nvCxnSpPr>
        <p:spPr>
          <a:xfrm>
            <a:off x="9042625" y="882362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15"/>
          <p:cNvCxnSpPr/>
          <p:nvPr/>
        </p:nvCxnSpPr>
        <p:spPr>
          <a:xfrm>
            <a:off x="101785" y="2015050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 txBox="1"/>
          <p:nvPr>
            <p:ph hasCustomPrompt="1" type="title"/>
          </p:nvPr>
        </p:nvSpPr>
        <p:spPr>
          <a:xfrm>
            <a:off x="1067805" y="2016996"/>
            <a:ext cx="16632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9" name="Google Shape;119;p16"/>
          <p:cNvSpPr txBox="1"/>
          <p:nvPr>
            <p:ph idx="2" type="title"/>
          </p:nvPr>
        </p:nvSpPr>
        <p:spPr>
          <a:xfrm>
            <a:off x="2704980" y="1687479"/>
            <a:ext cx="4321500" cy="12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120" name="Google Shape;120;p16"/>
          <p:cNvSpPr txBox="1"/>
          <p:nvPr>
            <p:ph idx="1" type="subTitle"/>
          </p:nvPr>
        </p:nvSpPr>
        <p:spPr>
          <a:xfrm>
            <a:off x="5990546" y="2017000"/>
            <a:ext cx="1936500" cy="110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6"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>
            <p:ph type="title"/>
          </p:nvPr>
        </p:nvSpPr>
        <p:spPr>
          <a:xfrm>
            <a:off x="6270600" y="18984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" name="Google Shape;123;p1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6_1"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713225" y="394185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" name="Google Shape;126;p1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BIG_NUMBER_1">
    <p:bg>
      <p:bgPr>
        <a:solidFill>
          <a:schemeClr val="dk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4577950" y="1147025"/>
            <a:ext cx="4587000" cy="283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9"/>
          <p:cNvSpPr txBox="1"/>
          <p:nvPr>
            <p:ph hasCustomPrompt="1" type="title"/>
          </p:nvPr>
        </p:nvSpPr>
        <p:spPr>
          <a:xfrm>
            <a:off x="583481" y="1624250"/>
            <a:ext cx="3858900" cy="185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0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1" name="Google Shape;131;p19"/>
          <p:cNvSpPr txBox="1"/>
          <p:nvPr>
            <p:ph idx="2" type="title"/>
          </p:nvPr>
        </p:nvSpPr>
        <p:spPr>
          <a:xfrm>
            <a:off x="5044325" y="1437700"/>
            <a:ext cx="2985000" cy="22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0"/>
          <p:cNvSpPr txBox="1"/>
          <p:nvPr>
            <p:ph idx="1" type="subTitle"/>
          </p:nvPr>
        </p:nvSpPr>
        <p:spPr>
          <a:xfrm>
            <a:off x="4724000" y="2937140"/>
            <a:ext cx="2093100" cy="4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35" name="Google Shape;135;p20"/>
          <p:cNvSpPr txBox="1"/>
          <p:nvPr>
            <p:ph idx="2" type="subTitle"/>
          </p:nvPr>
        </p:nvSpPr>
        <p:spPr>
          <a:xfrm>
            <a:off x="4724000" y="1702013"/>
            <a:ext cx="37158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/>
          <p:nvPr/>
        </p:nvSpPr>
        <p:spPr>
          <a:xfrm>
            <a:off x="3180600" y="-56625"/>
            <a:ext cx="2782800" cy="5250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1"/>
          <p:cNvSpPr txBox="1"/>
          <p:nvPr>
            <p:ph type="title"/>
          </p:nvPr>
        </p:nvSpPr>
        <p:spPr>
          <a:xfrm>
            <a:off x="3180600" y="29479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1" type="subTitle"/>
          </p:nvPr>
        </p:nvSpPr>
        <p:spPr>
          <a:xfrm>
            <a:off x="945404" y="2847226"/>
            <a:ext cx="1837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1" name="Google Shape;141;p21"/>
          <p:cNvSpPr txBox="1"/>
          <p:nvPr>
            <p:ph idx="2" type="subTitle"/>
          </p:nvPr>
        </p:nvSpPr>
        <p:spPr>
          <a:xfrm>
            <a:off x="698504" y="3158786"/>
            <a:ext cx="2084700" cy="11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42" name="Google Shape;142;p21"/>
          <p:cNvSpPr txBox="1"/>
          <p:nvPr>
            <p:ph idx="3" type="subTitle"/>
          </p:nvPr>
        </p:nvSpPr>
        <p:spPr>
          <a:xfrm>
            <a:off x="6315342" y="2847219"/>
            <a:ext cx="19200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3" name="Google Shape;143;p21"/>
          <p:cNvSpPr txBox="1"/>
          <p:nvPr>
            <p:ph idx="4" type="subTitle"/>
          </p:nvPr>
        </p:nvSpPr>
        <p:spPr>
          <a:xfrm>
            <a:off x="6315342" y="3150291"/>
            <a:ext cx="2082300" cy="111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 txBox="1"/>
          <p:nvPr>
            <p:ph idx="1" type="subTitle"/>
          </p:nvPr>
        </p:nvSpPr>
        <p:spPr>
          <a:xfrm>
            <a:off x="625300" y="1217725"/>
            <a:ext cx="3892200" cy="339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47" name="Google Shape;147;p22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22"/>
          <p:cNvSpPr txBox="1"/>
          <p:nvPr>
            <p:ph idx="2" type="subTitle"/>
          </p:nvPr>
        </p:nvSpPr>
        <p:spPr>
          <a:xfrm>
            <a:off x="4571998" y="1217725"/>
            <a:ext cx="3804300" cy="339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5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699000" y="428125"/>
            <a:ext cx="7746000" cy="63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1" name="Google Shape;151;p2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5_2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699000" y="428125"/>
            <a:ext cx="7746000" cy="63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" name="Google Shape;154;p2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5_1">
    <p:bg>
      <p:bgPr>
        <a:solidFill>
          <a:schemeClr val="dk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699000" y="744746"/>
            <a:ext cx="2115000" cy="63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7" name="Google Shape;157;p2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ONLY_3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6"/>
          <p:cNvSpPr/>
          <p:nvPr/>
        </p:nvSpPr>
        <p:spPr>
          <a:xfrm>
            <a:off x="3167950" y="1501134"/>
            <a:ext cx="5967900" cy="213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1" name="Google Shape;161;p26"/>
          <p:cNvSpPr txBox="1"/>
          <p:nvPr>
            <p:ph type="title"/>
          </p:nvPr>
        </p:nvSpPr>
        <p:spPr>
          <a:xfrm>
            <a:off x="540600" y="18984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2" name="Google Shape;162;p26"/>
          <p:cNvSpPr txBox="1"/>
          <p:nvPr>
            <p:ph idx="1" type="subTitle"/>
          </p:nvPr>
        </p:nvSpPr>
        <p:spPr>
          <a:xfrm>
            <a:off x="4367289" y="2334485"/>
            <a:ext cx="8778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3" name="Google Shape;163;p26"/>
          <p:cNvSpPr txBox="1"/>
          <p:nvPr>
            <p:ph idx="2" type="subTitle"/>
          </p:nvPr>
        </p:nvSpPr>
        <p:spPr>
          <a:xfrm>
            <a:off x="3868989" y="2707169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4" name="Google Shape;164;p26"/>
          <p:cNvSpPr txBox="1"/>
          <p:nvPr>
            <p:ph idx="3" type="subTitle"/>
          </p:nvPr>
        </p:nvSpPr>
        <p:spPr>
          <a:xfrm>
            <a:off x="6574025" y="2334485"/>
            <a:ext cx="8778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5" name="Google Shape;165;p26"/>
          <p:cNvSpPr txBox="1"/>
          <p:nvPr>
            <p:ph idx="4" type="subTitle"/>
          </p:nvPr>
        </p:nvSpPr>
        <p:spPr>
          <a:xfrm>
            <a:off x="6075725" y="2707169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ONLY_3_2">
    <p:bg>
      <p:bgPr>
        <a:solidFill>
          <a:schemeClr val="dk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/>
          <p:nvPr/>
        </p:nvSpPr>
        <p:spPr>
          <a:xfrm rot="5400000">
            <a:off x="2171625" y="1555375"/>
            <a:ext cx="5160600" cy="203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8" name="Google Shape;168;p27"/>
          <p:cNvGrpSpPr/>
          <p:nvPr/>
        </p:nvGrpSpPr>
        <p:grpSpPr>
          <a:xfrm flipH="1">
            <a:off x="3732313" y="101275"/>
            <a:ext cx="5282613" cy="4935100"/>
            <a:chOff x="101561" y="101275"/>
            <a:chExt cx="4473000" cy="4935100"/>
          </a:xfrm>
        </p:grpSpPr>
        <p:cxnSp>
          <p:nvCxnSpPr>
            <p:cNvPr id="169" name="Google Shape;169;p27"/>
            <p:cNvCxnSpPr/>
            <p:nvPr/>
          </p:nvCxnSpPr>
          <p:spPr>
            <a:xfrm rot="10800000">
              <a:off x="103276" y="3441000"/>
              <a:ext cx="0" cy="1587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0" name="Google Shape;170;p27"/>
            <p:cNvCxnSpPr/>
            <p:nvPr/>
          </p:nvCxnSpPr>
          <p:spPr>
            <a:xfrm rot="10800000">
              <a:off x="101561" y="50363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1" name="Google Shape;171;p27"/>
            <p:cNvCxnSpPr/>
            <p:nvPr/>
          </p:nvCxnSpPr>
          <p:spPr>
            <a:xfrm rot="10800000">
              <a:off x="101561" y="1012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2" name="Google Shape;172;p27"/>
            <p:cNvCxnSpPr/>
            <p:nvPr/>
          </p:nvCxnSpPr>
          <p:spPr>
            <a:xfrm rot="10800000">
              <a:off x="103284" y="115475"/>
              <a:ext cx="0" cy="174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3" name="Google Shape;173;p2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7"/>
          <p:cNvSpPr txBox="1"/>
          <p:nvPr>
            <p:ph type="title"/>
          </p:nvPr>
        </p:nvSpPr>
        <p:spPr>
          <a:xfrm>
            <a:off x="713225" y="5395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5" name="Google Shape;175;p27"/>
          <p:cNvSpPr txBox="1"/>
          <p:nvPr>
            <p:ph idx="1" type="subTitle"/>
          </p:nvPr>
        </p:nvSpPr>
        <p:spPr>
          <a:xfrm>
            <a:off x="3814725" y="539500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6" name="Google Shape;176;p27"/>
          <p:cNvSpPr txBox="1"/>
          <p:nvPr>
            <p:ph idx="2" type="subTitle"/>
          </p:nvPr>
        </p:nvSpPr>
        <p:spPr>
          <a:xfrm>
            <a:off x="3814725" y="912194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77" name="Google Shape;177;p27"/>
          <p:cNvSpPr txBox="1"/>
          <p:nvPr>
            <p:ph idx="3" type="subTitle"/>
          </p:nvPr>
        </p:nvSpPr>
        <p:spPr>
          <a:xfrm>
            <a:off x="3814725" y="2039536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8" name="Google Shape;178;p27"/>
          <p:cNvSpPr txBox="1"/>
          <p:nvPr>
            <p:ph idx="4" type="subTitle"/>
          </p:nvPr>
        </p:nvSpPr>
        <p:spPr>
          <a:xfrm>
            <a:off x="3814725" y="2412230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79" name="Google Shape;179;p27"/>
          <p:cNvSpPr txBox="1"/>
          <p:nvPr>
            <p:ph idx="5" type="subTitle"/>
          </p:nvPr>
        </p:nvSpPr>
        <p:spPr>
          <a:xfrm>
            <a:off x="3814725" y="3539400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0" name="Google Shape;180;p27"/>
          <p:cNvSpPr txBox="1"/>
          <p:nvPr>
            <p:ph idx="6" type="subTitle"/>
          </p:nvPr>
        </p:nvSpPr>
        <p:spPr>
          <a:xfrm>
            <a:off x="3814725" y="3912094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TITLE_ONLY_3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8"/>
          <p:cNvSpPr/>
          <p:nvPr/>
        </p:nvSpPr>
        <p:spPr>
          <a:xfrm>
            <a:off x="-25974" y="1501134"/>
            <a:ext cx="5967900" cy="213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4" name="Google Shape;184;p28"/>
          <p:cNvSpPr txBox="1"/>
          <p:nvPr>
            <p:ph type="title"/>
          </p:nvPr>
        </p:nvSpPr>
        <p:spPr>
          <a:xfrm>
            <a:off x="6391941" y="18984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5" name="Google Shape;185;p28"/>
          <p:cNvSpPr txBox="1"/>
          <p:nvPr>
            <p:ph idx="1" type="subTitle"/>
          </p:nvPr>
        </p:nvSpPr>
        <p:spPr>
          <a:xfrm>
            <a:off x="1433564" y="2334485"/>
            <a:ext cx="8778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6" name="Google Shape;186;p28"/>
          <p:cNvSpPr txBox="1"/>
          <p:nvPr>
            <p:ph idx="2" type="subTitle"/>
          </p:nvPr>
        </p:nvSpPr>
        <p:spPr>
          <a:xfrm>
            <a:off x="935264" y="2705684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7" name="Google Shape;187;p28"/>
          <p:cNvSpPr txBox="1"/>
          <p:nvPr>
            <p:ph idx="3" type="subTitle"/>
          </p:nvPr>
        </p:nvSpPr>
        <p:spPr>
          <a:xfrm>
            <a:off x="3892018" y="2327453"/>
            <a:ext cx="8778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8" name="Google Shape;188;p28"/>
          <p:cNvSpPr txBox="1"/>
          <p:nvPr>
            <p:ph idx="4" type="subTitle"/>
          </p:nvPr>
        </p:nvSpPr>
        <p:spPr>
          <a:xfrm>
            <a:off x="3393718" y="2705684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5">
  <p:cSld name="TITLE_ONLY_3_1_1"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/>
          <p:nvPr/>
        </p:nvSpPr>
        <p:spPr>
          <a:xfrm>
            <a:off x="101550" y="109375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9"/>
          <p:cNvSpPr/>
          <p:nvPr/>
        </p:nvSpPr>
        <p:spPr>
          <a:xfrm rot="5400000">
            <a:off x="2171625" y="1555375"/>
            <a:ext cx="5160600" cy="203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9"/>
          <p:cNvSpPr txBox="1"/>
          <p:nvPr>
            <p:ph type="title"/>
          </p:nvPr>
        </p:nvSpPr>
        <p:spPr>
          <a:xfrm>
            <a:off x="6391941" y="18984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" name="Google Shape;193;p29"/>
          <p:cNvSpPr txBox="1"/>
          <p:nvPr>
            <p:ph idx="1" type="subTitle"/>
          </p:nvPr>
        </p:nvSpPr>
        <p:spPr>
          <a:xfrm>
            <a:off x="3814725" y="537500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4" name="Google Shape;194;p29"/>
          <p:cNvSpPr txBox="1"/>
          <p:nvPr>
            <p:ph idx="2" type="subTitle"/>
          </p:nvPr>
        </p:nvSpPr>
        <p:spPr>
          <a:xfrm>
            <a:off x="3814725" y="908709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95" name="Google Shape;195;p29"/>
          <p:cNvSpPr txBox="1"/>
          <p:nvPr>
            <p:ph idx="3" type="subTitle"/>
          </p:nvPr>
        </p:nvSpPr>
        <p:spPr>
          <a:xfrm>
            <a:off x="3814725" y="2150549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6" name="Google Shape;196;p29"/>
          <p:cNvSpPr txBox="1"/>
          <p:nvPr>
            <p:ph idx="4" type="subTitle"/>
          </p:nvPr>
        </p:nvSpPr>
        <p:spPr>
          <a:xfrm>
            <a:off x="3814725" y="2531948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97" name="Google Shape;197;p29"/>
          <p:cNvSpPr txBox="1"/>
          <p:nvPr>
            <p:ph idx="5" type="subTitle"/>
          </p:nvPr>
        </p:nvSpPr>
        <p:spPr>
          <a:xfrm>
            <a:off x="3814725" y="3770513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8" name="Google Shape;198;p29"/>
          <p:cNvSpPr txBox="1"/>
          <p:nvPr>
            <p:ph idx="6" type="subTitle"/>
          </p:nvPr>
        </p:nvSpPr>
        <p:spPr>
          <a:xfrm>
            <a:off x="3814725" y="4151913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1">
    <p:bg>
      <p:bgPr>
        <a:solidFill>
          <a:schemeClr val="dk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0"/>
          <p:cNvSpPr txBox="1"/>
          <p:nvPr>
            <p:ph type="title"/>
          </p:nvPr>
        </p:nvSpPr>
        <p:spPr>
          <a:xfrm>
            <a:off x="625300" y="323675"/>
            <a:ext cx="7805400" cy="6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1_2"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1"/>
          <p:cNvSpPr txBox="1"/>
          <p:nvPr>
            <p:ph type="title"/>
          </p:nvPr>
        </p:nvSpPr>
        <p:spPr>
          <a:xfrm>
            <a:off x="625300" y="323675"/>
            <a:ext cx="7805400" cy="6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TITLE_ONLY_1_1">
    <p:bg>
      <p:bgPr>
        <a:solidFill>
          <a:schemeClr val="dk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2"/>
          <p:cNvSpPr txBox="1"/>
          <p:nvPr>
            <p:ph type="title"/>
          </p:nvPr>
        </p:nvSpPr>
        <p:spPr>
          <a:xfrm>
            <a:off x="4876902" y="1200650"/>
            <a:ext cx="317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TITLE_ONLY_1_1_1">
    <p:bg>
      <p:bgPr>
        <a:solidFill>
          <a:schemeClr val="lt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3"/>
          <p:cNvSpPr txBox="1"/>
          <p:nvPr>
            <p:ph type="title"/>
          </p:nvPr>
        </p:nvSpPr>
        <p:spPr>
          <a:xfrm>
            <a:off x="713227" y="310900"/>
            <a:ext cx="317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0">
  <p:cSld name="TITLE_ONLY_1_1_1_1">
    <p:bg>
      <p:bgPr>
        <a:solidFill>
          <a:schemeClr val="dk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4"/>
          <p:cNvSpPr txBox="1"/>
          <p:nvPr>
            <p:ph type="title"/>
          </p:nvPr>
        </p:nvSpPr>
        <p:spPr>
          <a:xfrm>
            <a:off x="713227" y="539500"/>
            <a:ext cx="317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1">
  <p:cSld name="TITLE_ONLY_2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type="title"/>
          </p:nvPr>
        </p:nvSpPr>
        <p:spPr>
          <a:xfrm>
            <a:off x="489900" y="2183550"/>
            <a:ext cx="2270700" cy="77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6" name="Google Shape;216;p3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2">
  <p:cSld name="TITLE_ONLY_2_3"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6"/>
          <p:cNvSpPr/>
          <p:nvPr/>
        </p:nvSpPr>
        <p:spPr>
          <a:xfrm>
            <a:off x="0" y="1234075"/>
            <a:ext cx="2906400" cy="267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220" name="Google Shape;220;p36"/>
          <p:cNvCxnSpPr/>
          <p:nvPr/>
        </p:nvCxnSpPr>
        <p:spPr>
          <a:xfrm>
            <a:off x="103800" y="1235275"/>
            <a:ext cx="0" cy="2688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1" name="Google Shape;221;p36"/>
          <p:cNvSpPr txBox="1"/>
          <p:nvPr>
            <p:ph type="title"/>
          </p:nvPr>
        </p:nvSpPr>
        <p:spPr>
          <a:xfrm>
            <a:off x="713225" y="2183550"/>
            <a:ext cx="2270700" cy="77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3">
  <p:cSld name="TITLE_ONLY_2_2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/>
          <p:nvPr>
            <p:ph type="title"/>
          </p:nvPr>
        </p:nvSpPr>
        <p:spPr>
          <a:xfrm>
            <a:off x="609547" y="378511"/>
            <a:ext cx="3946800" cy="13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4" name="Google Shape;224;p3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4">
  <p:cSld name="TITLE_ONLY_2_2_1">
    <p:bg>
      <p:bgPr>
        <a:solidFill>
          <a:schemeClr val="dk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/>
          <p:nvPr>
            <p:ph type="title"/>
          </p:nvPr>
        </p:nvSpPr>
        <p:spPr>
          <a:xfrm>
            <a:off x="713225" y="353950"/>
            <a:ext cx="7726800" cy="75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7" name="Google Shape;227;p3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5">
  <p:cSld name="TITLE_ONLY_2_1">
    <p:bg>
      <p:bgPr>
        <a:solidFill>
          <a:schemeClr val="dk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9"/>
          <p:cNvSpPr txBox="1"/>
          <p:nvPr>
            <p:ph type="title"/>
          </p:nvPr>
        </p:nvSpPr>
        <p:spPr>
          <a:xfrm>
            <a:off x="491400" y="1929600"/>
            <a:ext cx="2267700" cy="12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6">
  <p:cSld name="TITLE_ONLY_2_1_1"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40"/>
          <p:cNvSpPr txBox="1"/>
          <p:nvPr>
            <p:ph type="title"/>
          </p:nvPr>
        </p:nvSpPr>
        <p:spPr>
          <a:xfrm>
            <a:off x="6172200" y="420540"/>
            <a:ext cx="2267700" cy="12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7">
  <p:cSld name="TITLE_ONLY_4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41"/>
          <p:cNvSpPr/>
          <p:nvPr/>
        </p:nvSpPr>
        <p:spPr>
          <a:xfrm>
            <a:off x="2897" y="-49925"/>
            <a:ext cx="9144000" cy="5208300"/>
          </a:xfrm>
          <a:prstGeom prst="rect">
            <a:avLst/>
          </a:prstGeom>
          <a:solidFill>
            <a:schemeClr val="dk1">
              <a:alpha val="648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41"/>
          <p:cNvSpPr/>
          <p:nvPr/>
        </p:nvSpPr>
        <p:spPr>
          <a:xfrm>
            <a:off x="2724150" y="0"/>
            <a:ext cx="36957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238" name="Google Shape;238;p41"/>
          <p:cNvCxnSpPr/>
          <p:nvPr/>
        </p:nvCxnSpPr>
        <p:spPr>
          <a:xfrm>
            <a:off x="2703648" y="106200"/>
            <a:ext cx="3811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41"/>
          <p:cNvCxnSpPr/>
          <p:nvPr/>
        </p:nvCxnSpPr>
        <p:spPr>
          <a:xfrm>
            <a:off x="2703648" y="5037300"/>
            <a:ext cx="3811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" name="Google Shape;240;p41"/>
          <p:cNvSpPr txBox="1"/>
          <p:nvPr>
            <p:ph type="title"/>
          </p:nvPr>
        </p:nvSpPr>
        <p:spPr>
          <a:xfrm>
            <a:off x="2724150" y="354084"/>
            <a:ext cx="3695700" cy="78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8">
  <p:cSld name="TITLE_ONLY_4_1">
    <p:bg>
      <p:bgPr>
        <a:solidFill>
          <a:schemeClr val="dk1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2"/>
          <p:cNvSpPr txBox="1"/>
          <p:nvPr>
            <p:ph type="title"/>
          </p:nvPr>
        </p:nvSpPr>
        <p:spPr>
          <a:xfrm>
            <a:off x="713225" y="682725"/>
            <a:ext cx="2084100" cy="78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4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>
            <p:ph type="title"/>
          </p:nvPr>
        </p:nvSpPr>
        <p:spPr>
          <a:xfrm>
            <a:off x="678626" y="323575"/>
            <a:ext cx="7795500" cy="7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6" name="Google Shape;246;p43"/>
          <p:cNvSpPr txBox="1"/>
          <p:nvPr>
            <p:ph idx="1" type="subTitle"/>
          </p:nvPr>
        </p:nvSpPr>
        <p:spPr>
          <a:xfrm>
            <a:off x="1129018" y="1419022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7" name="Google Shape;247;p43"/>
          <p:cNvSpPr txBox="1"/>
          <p:nvPr>
            <p:ph idx="2" type="subTitle"/>
          </p:nvPr>
        </p:nvSpPr>
        <p:spPr>
          <a:xfrm>
            <a:off x="1005268" y="1701365"/>
            <a:ext cx="21219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48" name="Google Shape;248;p43"/>
          <p:cNvSpPr txBox="1"/>
          <p:nvPr>
            <p:ph idx="3" type="subTitle"/>
          </p:nvPr>
        </p:nvSpPr>
        <p:spPr>
          <a:xfrm>
            <a:off x="3549953" y="1414222"/>
            <a:ext cx="18744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9" name="Google Shape;249;p43"/>
          <p:cNvSpPr txBox="1"/>
          <p:nvPr>
            <p:ph idx="4" type="subTitle"/>
          </p:nvPr>
        </p:nvSpPr>
        <p:spPr>
          <a:xfrm>
            <a:off x="3426503" y="1701365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0" name="Google Shape;250;p43"/>
          <p:cNvSpPr txBox="1"/>
          <p:nvPr>
            <p:ph idx="5" type="subTitle"/>
          </p:nvPr>
        </p:nvSpPr>
        <p:spPr>
          <a:xfrm>
            <a:off x="6059184" y="1414222"/>
            <a:ext cx="18717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1" name="Google Shape;251;p43"/>
          <p:cNvSpPr txBox="1"/>
          <p:nvPr>
            <p:ph idx="6" type="subTitle"/>
          </p:nvPr>
        </p:nvSpPr>
        <p:spPr>
          <a:xfrm>
            <a:off x="5883984" y="1701365"/>
            <a:ext cx="22221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2" name="Google Shape;252;p43"/>
          <p:cNvSpPr txBox="1"/>
          <p:nvPr>
            <p:ph idx="7" type="subTitle"/>
          </p:nvPr>
        </p:nvSpPr>
        <p:spPr>
          <a:xfrm>
            <a:off x="1129018" y="2684950"/>
            <a:ext cx="18744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3" name="Google Shape;253;p43"/>
          <p:cNvSpPr txBox="1"/>
          <p:nvPr>
            <p:ph idx="8" type="subTitle"/>
          </p:nvPr>
        </p:nvSpPr>
        <p:spPr>
          <a:xfrm>
            <a:off x="1005268" y="2947812"/>
            <a:ext cx="2121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4" name="Google Shape;254;p43"/>
          <p:cNvSpPr txBox="1"/>
          <p:nvPr>
            <p:ph idx="9" type="subTitle"/>
          </p:nvPr>
        </p:nvSpPr>
        <p:spPr>
          <a:xfrm>
            <a:off x="3551303" y="2684950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5" name="Google Shape;255;p43"/>
          <p:cNvSpPr txBox="1"/>
          <p:nvPr>
            <p:ph idx="13" type="subTitle"/>
          </p:nvPr>
        </p:nvSpPr>
        <p:spPr>
          <a:xfrm>
            <a:off x="3426503" y="2949365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6" name="Google Shape;256;p43"/>
          <p:cNvSpPr txBox="1"/>
          <p:nvPr>
            <p:ph idx="14" type="subTitle"/>
          </p:nvPr>
        </p:nvSpPr>
        <p:spPr>
          <a:xfrm>
            <a:off x="6059184" y="2684950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7" name="Google Shape;257;p43"/>
          <p:cNvSpPr txBox="1"/>
          <p:nvPr>
            <p:ph idx="15" type="subTitle"/>
          </p:nvPr>
        </p:nvSpPr>
        <p:spPr>
          <a:xfrm>
            <a:off x="5934384" y="2949365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58" name="Google Shape;258;p4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2">
  <p:cSld name="CUSTOM_4_1">
    <p:bg>
      <p:bgPr>
        <a:solidFill>
          <a:schemeClr val="dk1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4"/>
          <p:cNvSpPr txBox="1"/>
          <p:nvPr>
            <p:ph type="title"/>
          </p:nvPr>
        </p:nvSpPr>
        <p:spPr>
          <a:xfrm>
            <a:off x="2397750" y="323575"/>
            <a:ext cx="6076500" cy="7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1" name="Google Shape;261;p44"/>
          <p:cNvSpPr txBox="1"/>
          <p:nvPr>
            <p:ph idx="1" type="subTitle"/>
          </p:nvPr>
        </p:nvSpPr>
        <p:spPr>
          <a:xfrm>
            <a:off x="3201193" y="1571422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2" name="Google Shape;262;p44"/>
          <p:cNvSpPr txBox="1"/>
          <p:nvPr>
            <p:ph idx="2" type="subTitle"/>
          </p:nvPr>
        </p:nvSpPr>
        <p:spPr>
          <a:xfrm>
            <a:off x="3201193" y="1853765"/>
            <a:ext cx="21219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3" name="Google Shape;263;p44"/>
          <p:cNvSpPr txBox="1"/>
          <p:nvPr>
            <p:ph idx="3" type="subTitle"/>
          </p:nvPr>
        </p:nvSpPr>
        <p:spPr>
          <a:xfrm>
            <a:off x="6341184" y="1566622"/>
            <a:ext cx="18744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4" name="Google Shape;264;p44"/>
          <p:cNvSpPr txBox="1"/>
          <p:nvPr>
            <p:ph idx="4" type="subTitle"/>
          </p:nvPr>
        </p:nvSpPr>
        <p:spPr>
          <a:xfrm>
            <a:off x="6341184" y="1853765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5" name="Google Shape;265;p44"/>
          <p:cNvSpPr txBox="1"/>
          <p:nvPr>
            <p:ph idx="5" type="subTitle"/>
          </p:nvPr>
        </p:nvSpPr>
        <p:spPr>
          <a:xfrm>
            <a:off x="6341184" y="2665518"/>
            <a:ext cx="18717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6" name="Google Shape;266;p44"/>
          <p:cNvSpPr txBox="1"/>
          <p:nvPr>
            <p:ph idx="6" type="subTitle"/>
          </p:nvPr>
        </p:nvSpPr>
        <p:spPr>
          <a:xfrm>
            <a:off x="6341184" y="2952661"/>
            <a:ext cx="22221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7" name="Google Shape;267;p44"/>
          <p:cNvSpPr txBox="1"/>
          <p:nvPr>
            <p:ph idx="7" type="subTitle"/>
          </p:nvPr>
        </p:nvSpPr>
        <p:spPr>
          <a:xfrm>
            <a:off x="3201193" y="2670711"/>
            <a:ext cx="18744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8" name="Google Shape;268;p44"/>
          <p:cNvSpPr txBox="1"/>
          <p:nvPr>
            <p:ph idx="8" type="subTitle"/>
          </p:nvPr>
        </p:nvSpPr>
        <p:spPr>
          <a:xfrm>
            <a:off x="3201193" y="2954334"/>
            <a:ext cx="2121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9" name="Google Shape;269;p44"/>
          <p:cNvSpPr txBox="1"/>
          <p:nvPr>
            <p:ph idx="9" type="subTitle"/>
          </p:nvPr>
        </p:nvSpPr>
        <p:spPr>
          <a:xfrm>
            <a:off x="3201193" y="3785607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0" name="Google Shape;270;p44"/>
          <p:cNvSpPr txBox="1"/>
          <p:nvPr>
            <p:ph idx="13" type="subTitle"/>
          </p:nvPr>
        </p:nvSpPr>
        <p:spPr>
          <a:xfrm>
            <a:off x="3201193" y="4070783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1" name="Google Shape;271;p44"/>
          <p:cNvSpPr txBox="1"/>
          <p:nvPr>
            <p:ph idx="14" type="subTitle"/>
          </p:nvPr>
        </p:nvSpPr>
        <p:spPr>
          <a:xfrm>
            <a:off x="6341184" y="3787383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2" name="Google Shape;272;p44"/>
          <p:cNvSpPr txBox="1"/>
          <p:nvPr>
            <p:ph idx="15" type="subTitle"/>
          </p:nvPr>
        </p:nvSpPr>
        <p:spPr>
          <a:xfrm>
            <a:off x="6341184" y="4072559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3" name="Google Shape;273;p4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/>
          <p:nvPr/>
        </p:nvSpPr>
        <p:spPr>
          <a:xfrm>
            <a:off x="2766683" y="357561"/>
            <a:ext cx="5559600" cy="448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6" name="Google Shape;276;p45"/>
          <p:cNvSpPr txBox="1"/>
          <p:nvPr>
            <p:ph idx="1" type="subTitle"/>
          </p:nvPr>
        </p:nvSpPr>
        <p:spPr>
          <a:xfrm>
            <a:off x="3845043" y="1000523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7" name="Google Shape;277;p45"/>
          <p:cNvSpPr txBox="1"/>
          <p:nvPr>
            <p:ph idx="2" type="subTitle"/>
          </p:nvPr>
        </p:nvSpPr>
        <p:spPr>
          <a:xfrm>
            <a:off x="3845043" y="1263389"/>
            <a:ext cx="16455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8" name="Google Shape;278;p45"/>
          <p:cNvSpPr txBox="1"/>
          <p:nvPr>
            <p:ph idx="3" type="subTitle"/>
          </p:nvPr>
        </p:nvSpPr>
        <p:spPr>
          <a:xfrm>
            <a:off x="3845043" y="3088289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9" name="Google Shape;279;p45"/>
          <p:cNvSpPr txBox="1"/>
          <p:nvPr>
            <p:ph idx="4" type="subTitle"/>
          </p:nvPr>
        </p:nvSpPr>
        <p:spPr>
          <a:xfrm>
            <a:off x="6411818" y="1263378"/>
            <a:ext cx="16455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0" name="Google Shape;280;p45"/>
          <p:cNvSpPr txBox="1"/>
          <p:nvPr>
            <p:ph idx="5" type="subTitle"/>
          </p:nvPr>
        </p:nvSpPr>
        <p:spPr>
          <a:xfrm>
            <a:off x="6411068" y="999173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1" name="Google Shape;281;p45"/>
          <p:cNvSpPr txBox="1"/>
          <p:nvPr>
            <p:ph idx="6" type="subTitle"/>
          </p:nvPr>
        </p:nvSpPr>
        <p:spPr>
          <a:xfrm>
            <a:off x="3845043" y="3350418"/>
            <a:ext cx="1649400" cy="8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2" name="Google Shape;282;p45"/>
          <p:cNvSpPr txBox="1"/>
          <p:nvPr>
            <p:ph idx="7" type="subTitle"/>
          </p:nvPr>
        </p:nvSpPr>
        <p:spPr>
          <a:xfrm>
            <a:off x="6411818" y="3088289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3" name="Google Shape;283;p45"/>
          <p:cNvSpPr txBox="1"/>
          <p:nvPr>
            <p:ph idx="8" type="subTitle"/>
          </p:nvPr>
        </p:nvSpPr>
        <p:spPr>
          <a:xfrm>
            <a:off x="6411818" y="3351760"/>
            <a:ext cx="16455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4" name="Google Shape;284;p45"/>
          <p:cNvSpPr txBox="1"/>
          <p:nvPr>
            <p:ph type="title"/>
          </p:nvPr>
        </p:nvSpPr>
        <p:spPr>
          <a:xfrm>
            <a:off x="696450" y="1555800"/>
            <a:ext cx="1857600" cy="20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4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2">
    <p:bg>
      <p:bgPr>
        <a:solidFill>
          <a:schemeClr val="dk1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6"/>
          <p:cNvSpPr/>
          <p:nvPr/>
        </p:nvSpPr>
        <p:spPr>
          <a:xfrm>
            <a:off x="4116250" y="2066300"/>
            <a:ext cx="5208900" cy="10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8" name="Google Shape;288;p4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6"/>
          <p:cNvSpPr txBox="1"/>
          <p:nvPr>
            <p:ph idx="1" type="subTitle"/>
          </p:nvPr>
        </p:nvSpPr>
        <p:spPr>
          <a:xfrm>
            <a:off x="1617018" y="695723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0" name="Google Shape;290;p46"/>
          <p:cNvSpPr txBox="1"/>
          <p:nvPr>
            <p:ph idx="2" type="subTitle"/>
          </p:nvPr>
        </p:nvSpPr>
        <p:spPr>
          <a:xfrm>
            <a:off x="1617018" y="958589"/>
            <a:ext cx="16455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1" name="Google Shape;291;p46"/>
          <p:cNvSpPr txBox="1"/>
          <p:nvPr>
            <p:ph idx="3" type="subTitle"/>
          </p:nvPr>
        </p:nvSpPr>
        <p:spPr>
          <a:xfrm>
            <a:off x="1617018" y="3393089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2" name="Google Shape;292;p46"/>
          <p:cNvSpPr txBox="1"/>
          <p:nvPr>
            <p:ph idx="4" type="subTitle"/>
          </p:nvPr>
        </p:nvSpPr>
        <p:spPr>
          <a:xfrm>
            <a:off x="1617018" y="3655218"/>
            <a:ext cx="1649400" cy="8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3" name="Google Shape;293;p46"/>
          <p:cNvSpPr txBox="1"/>
          <p:nvPr>
            <p:ph idx="5" type="subTitle"/>
          </p:nvPr>
        </p:nvSpPr>
        <p:spPr>
          <a:xfrm>
            <a:off x="1617018" y="2047268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4" name="Google Shape;294;p46"/>
          <p:cNvSpPr txBox="1"/>
          <p:nvPr>
            <p:ph idx="6" type="subTitle"/>
          </p:nvPr>
        </p:nvSpPr>
        <p:spPr>
          <a:xfrm>
            <a:off x="1617018" y="2310740"/>
            <a:ext cx="16455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5" name="Google Shape;295;p46"/>
          <p:cNvSpPr txBox="1"/>
          <p:nvPr>
            <p:ph type="title"/>
          </p:nvPr>
        </p:nvSpPr>
        <p:spPr>
          <a:xfrm>
            <a:off x="4571475" y="2238025"/>
            <a:ext cx="3868500" cy="6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3">
  <p:cSld name="CUSTOM_1_1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7"/>
          <p:cNvSpPr txBox="1"/>
          <p:nvPr>
            <p:ph idx="1" type="subTitle"/>
          </p:nvPr>
        </p:nvSpPr>
        <p:spPr>
          <a:xfrm>
            <a:off x="4800600" y="740624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9" name="Google Shape;299;p47"/>
          <p:cNvSpPr txBox="1"/>
          <p:nvPr>
            <p:ph idx="2" type="subTitle"/>
          </p:nvPr>
        </p:nvSpPr>
        <p:spPr>
          <a:xfrm>
            <a:off x="4800600" y="1098397"/>
            <a:ext cx="34050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0" name="Google Shape;300;p47"/>
          <p:cNvSpPr txBox="1"/>
          <p:nvPr>
            <p:ph idx="3" type="subTitle"/>
          </p:nvPr>
        </p:nvSpPr>
        <p:spPr>
          <a:xfrm>
            <a:off x="4800600" y="3611735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1" name="Google Shape;301;p47"/>
          <p:cNvSpPr txBox="1"/>
          <p:nvPr>
            <p:ph idx="4" type="subTitle"/>
          </p:nvPr>
        </p:nvSpPr>
        <p:spPr>
          <a:xfrm>
            <a:off x="4800600" y="2060915"/>
            <a:ext cx="3401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2" name="Google Shape;302;p47"/>
          <p:cNvSpPr txBox="1"/>
          <p:nvPr>
            <p:ph idx="5" type="subTitle"/>
          </p:nvPr>
        </p:nvSpPr>
        <p:spPr>
          <a:xfrm>
            <a:off x="4800600" y="1698951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3" name="Google Shape;303;p47"/>
          <p:cNvSpPr txBox="1"/>
          <p:nvPr>
            <p:ph idx="6" type="subTitle"/>
          </p:nvPr>
        </p:nvSpPr>
        <p:spPr>
          <a:xfrm>
            <a:off x="4800600" y="3970871"/>
            <a:ext cx="3401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4" name="Google Shape;304;p47"/>
          <p:cNvSpPr txBox="1"/>
          <p:nvPr>
            <p:ph type="title"/>
          </p:nvPr>
        </p:nvSpPr>
        <p:spPr>
          <a:xfrm>
            <a:off x="603150" y="1892800"/>
            <a:ext cx="2044200" cy="119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5" name="Google Shape;305;p47"/>
          <p:cNvSpPr txBox="1"/>
          <p:nvPr>
            <p:ph idx="7" type="subTitle"/>
          </p:nvPr>
        </p:nvSpPr>
        <p:spPr>
          <a:xfrm>
            <a:off x="4800600" y="3020457"/>
            <a:ext cx="3401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6" name="Google Shape;306;p47"/>
          <p:cNvSpPr txBox="1"/>
          <p:nvPr>
            <p:ph idx="8" type="subTitle"/>
          </p:nvPr>
        </p:nvSpPr>
        <p:spPr>
          <a:xfrm>
            <a:off x="4800600" y="2658653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4">
  <p:cSld name="CUSTOM_1_1_2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8"/>
          <p:cNvSpPr txBox="1"/>
          <p:nvPr>
            <p:ph idx="1" type="subTitle"/>
          </p:nvPr>
        </p:nvSpPr>
        <p:spPr>
          <a:xfrm>
            <a:off x="1440172" y="1904975"/>
            <a:ext cx="14640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0" name="Google Shape;310;p48"/>
          <p:cNvSpPr txBox="1"/>
          <p:nvPr>
            <p:ph idx="2" type="subTitle"/>
          </p:nvPr>
        </p:nvSpPr>
        <p:spPr>
          <a:xfrm>
            <a:off x="713225" y="2262750"/>
            <a:ext cx="21912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1" name="Google Shape;311;p48"/>
          <p:cNvSpPr txBox="1"/>
          <p:nvPr>
            <p:ph idx="3" type="subTitle"/>
          </p:nvPr>
        </p:nvSpPr>
        <p:spPr>
          <a:xfrm>
            <a:off x="6220767" y="3388835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2" name="Google Shape;312;p48"/>
          <p:cNvSpPr txBox="1"/>
          <p:nvPr>
            <p:ph idx="4" type="subTitle"/>
          </p:nvPr>
        </p:nvSpPr>
        <p:spPr>
          <a:xfrm>
            <a:off x="6220767" y="2266940"/>
            <a:ext cx="219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3" name="Google Shape;313;p48"/>
          <p:cNvSpPr txBox="1"/>
          <p:nvPr>
            <p:ph idx="5" type="subTitle"/>
          </p:nvPr>
        </p:nvSpPr>
        <p:spPr>
          <a:xfrm>
            <a:off x="6220767" y="1904976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4" name="Google Shape;314;p48"/>
          <p:cNvSpPr txBox="1"/>
          <p:nvPr>
            <p:ph idx="6" type="subTitle"/>
          </p:nvPr>
        </p:nvSpPr>
        <p:spPr>
          <a:xfrm>
            <a:off x="6220767" y="3747971"/>
            <a:ext cx="2194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5" name="Google Shape;315;p48"/>
          <p:cNvSpPr txBox="1"/>
          <p:nvPr>
            <p:ph type="title"/>
          </p:nvPr>
        </p:nvSpPr>
        <p:spPr>
          <a:xfrm>
            <a:off x="1928825" y="377276"/>
            <a:ext cx="52863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6" name="Google Shape;316;p48"/>
          <p:cNvSpPr txBox="1"/>
          <p:nvPr>
            <p:ph idx="7" type="subTitle"/>
          </p:nvPr>
        </p:nvSpPr>
        <p:spPr>
          <a:xfrm>
            <a:off x="715348" y="3751475"/>
            <a:ext cx="2188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7" name="Google Shape;317;p48"/>
          <p:cNvSpPr txBox="1"/>
          <p:nvPr>
            <p:ph idx="8" type="subTitle"/>
          </p:nvPr>
        </p:nvSpPr>
        <p:spPr>
          <a:xfrm>
            <a:off x="1438823" y="3389675"/>
            <a:ext cx="14655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2">
  <p:cSld name="CUSTOM_1_1_1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9"/>
          <p:cNvSpPr/>
          <p:nvPr/>
        </p:nvSpPr>
        <p:spPr>
          <a:xfrm>
            <a:off x="0" y="2571750"/>
            <a:ext cx="91440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0" name="Google Shape;320;p49"/>
          <p:cNvSpPr txBox="1"/>
          <p:nvPr>
            <p:ph idx="1" type="subTitle"/>
          </p:nvPr>
        </p:nvSpPr>
        <p:spPr>
          <a:xfrm>
            <a:off x="3878479" y="3404434"/>
            <a:ext cx="13806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1" name="Google Shape;321;p49"/>
          <p:cNvSpPr txBox="1"/>
          <p:nvPr>
            <p:ph idx="2" type="subTitle"/>
          </p:nvPr>
        </p:nvSpPr>
        <p:spPr>
          <a:xfrm>
            <a:off x="3718125" y="3707075"/>
            <a:ext cx="17013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2" name="Google Shape;322;p49"/>
          <p:cNvSpPr txBox="1"/>
          <p:nvPr>
            <p:ph idx="3" type="subTitle"/>
          </p:nvPr>
        </p:nvSpPr>
        <p:spPr>
          <a:xfrm>
            <a:off x="1160379" y="3404434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3" name="Google Shape;323;p49"/>
          <p:cNvSpPr txBox="1"/>
          <p:nvPr>
            <p:ph idx="4" type="subTitle"/>
          </p:nvPr>
        </p:nvSpPr>
        <p:spPr>
          <a:xfrm>
            <a:off x="6443575" y="3707075"/>
            <a:ext cx="17013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4" name="Google Shape;324;p49"/>
          <p:cNvSpPr txBox="1"/>
          <p:nvPr>
            <p:ph idx="5" type="subTitle"/>
          </p:nvPr>
        </p:nvSpPr>
        <p:spPr>
          <a:xfrm>
            <a:off x="6607154" y="3403984"/>
            <a:ext cx="1380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5" name="Google Shape;325;p49"/>
          <p:cNvSpPr txBox="1"/>
          <p:nvPr>
            <p:ph idx="6" type="subTitle"/>
          </p:nvPr>
        </p:nvSpPr>
        <p:spPr>
          <a:xfrm>
            <a:off x="999200" y="3707075"/>
            <a:ext cx="17013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6" name="Google Shape;326;p49"/>
          <p:cNvSpPr txBox="1"/>
          <p:nvPr>
            <p:ph type="title"/>
          </p:nvPr>
        </p:nvSpPr>
        <p:spPr>
          <a:xfrm>
            <a:off x="1092825" y="316735"/>
            <a:ext cx="6951900" cy="6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7" name="Google Shape;327;p4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8" name="Google Shape;328;p49"/>
          <p:cNvGrpSpPr/>
          <p:nvPr/>
        </p:nvGrpSpPr>
        <p:grpSpPr>
          <a:xfrm>
            <a:off x="101550" y="2571913"/>
            <a:ext cx="8941926" cy="2465867"/>
            <a:chOff x="101550" y="4001975"/>
            <a:chExt cx="8941926" cy="1035600"/>
          </a:xfrm>
        </p:grpSpPr>
        <p:cxnSp>
          <p:nvCxnSpPr>
            <p:cNvPr id="329" name="Google Shape;329;p49"/>
            <p:cNvCxnSpPr/>
            <p:nvPr/>
          </p:nvCxnSpPr>
          <p:spPr>
            <a:xfrm>
              <a:off x="102576" y="5037402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0" name="Google Shape;330;p49"/>
            <p:cNvCxnSpPr/>
            <p:nvPr/>
          </p:nvCxnSpPr>
          <p:spPr>
            <a:xfrm>
              <a:off x="9042449" y="4001975"/>
              <a:ext cx="0" cy="1035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1" name="Google Shape;331;p49"/>
            <p:cNvCxnSpPr/>
            <p:nvPr/>
          </p:nvCxnSpPr>
          <p:spPr>
            <a:xfrm>
              <a:off x="101550" y="4001975"/>
              <a:ext cx="0" cy="1035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3">
  <p:cSld name="CUSTOM_1_1_1_1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0"/>
          <p:cNvSpPr txBox="1"/>
          <p:nvPr>
            <p:ph idx="1" type="subTitle"/>
          </p:nvPr>
        </p:nvSpPr>
        <p:spPr>
          <a:xfrm>
            <a:off x="4371899" y="2231747"/>
            <a:ext cx="13806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4" name="Google Shape;334;p50"/>
          <p:cNvSpPr txBox="1"/>
          <p:nvPr>
            <p:ph idx="2" type="subTitle"/>
          </p:nvPr>
        </p:nvSpPr>
        <p:spPr>
          <a:xfrm>
            <a:off x="4240062" y="2534400"/>
            <a:ext cx="1494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5" name="Google Shape;335;p50"/>
          <p:cNvSpPr txBox="1"/>
          <p:nvPr>
            <p:ph idx="3" type="subTitle"/>
          </p:nvPr>
        </p:nvSpPr>
        <p:spPr>
          <a:xfrm>
            <a:off x="6878236" y="983309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6" name="Google Shape;336;p50"/>
          <p:cNvSpPr txBox="1"/>
          <p:nvPr>
            <p:ph idx="4" type="subTitle"/>
          </p:nvPr>
        </p:nvSpPr>
        <p:spPr>
          <a:xfrm>
            <a:off x="6878238" y="3783300"/>
            <a:ext cx="1494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7" name="Google Shape;337;p50"/>
          <p:cNvSpPr txBox="1"/>
          <p:nvPr>
            <p:ph idx="5" type="subTitle"/>
          </p:nvPr>
        </p:nvSpPr>
        <p:spPr>
          <a:xfrm>
            <a:off x="6878236" y="3480209"/>
            <a:ext cx="1380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8" name="Google Shape;338;p50"/>
          <p:cNvSpPr txBox="1"/>
          <p:nvPr>
            <p:ph idx="6" type="subTitle"/>
          </p:nvPr>
        </p:nvSpPr>
        <p:spPr>
          <a:xfrm>
            <a:off x="6878237" y="1285950"/>
            <a:ext cx="1494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9" name="Google Shape;339;p50"/>
          <p:cNvSpPr txBox="1"/>
          <p:nvPr>
            <p:ph type="title"/>
          </p:nvPr>
        </p:nvSpPr>
        <p:spPr>
          <a:xfrm>
            <a:off x="713225" y="316725"/>
            <a:ext cx="2457300" cy="16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0" name="Google Shape;340;p5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5">
  <p:cSld name="CUSTOM_2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"/>
          <p:cNvSpPr txBox="1"/>
          <p:nvPr>
            <p:ph idx="1" type="subTitle"/>
          </p:nvPr>
        </p:nvSpPr>
        <p:spPr>
          <a:xfrm>
            <a:off x="1097425" y="1419650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43" name="Google Shape;343;p51"/>
          <p:cNvSpPr txBox="1"/>
          <p:nvPr>
            <p:ph idx="2" type="subTitle"/>
          </p:nvPr>
        </p:nvSpPr>
        <p:spPr>
          <a:xfrm>
            <a:off x="491125" y="1770605"/>
            <a:ext cx="19851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4" name="Google Shape;344;p51"/>
          <p:cNvSpPr txBox="1"/>
          <p:nvPr>
            <p:ph idx="3" type="subTitle"/>
          </p:nvPr>
        </p:nvSpPr>
        <p:spPr>
          <a:xfrm>
            <a:off x="1097425" y="2669875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45" name="Google Shape;345;p51"/>
          <p:cNvSpPr txBox="1"/>
          <p:nvPr>
            <p:ph idx="4" type="subTitle"/>
          </p:nvPr>
        </p:nvSpPr>
        <p:spPr>
          <a:xfrm>
            <a:off x="492025" y="3022471"/>
            <a:ext cx="19842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6" name="Google Shape;346;p51"/>
          <p:cNvSpPr txBox="1"/>
          <p:nvPr>
            <p:ph idx="5" type="subTitle"/>
          </p:nvPr>
        </p:nvSpPr>
        <p:spPr>
          <a:xfrm>
            <a:off x="6688052" y="1419650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47" name="Google Shape;347;p51"/>
          <p:cNvSpPr txBox="1"/>
          <p:nvPr>
            <p:ph idx="6" type="subTitle"/>
          </p:nvPr>
        </p:nvSpPr>
        <p:spPr>
          <a:xfrm>
            <a:off x="6688052" y="1767956"/>
            <a:ext cx="19851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8" name="Google Shape;348;p51"/>
          <p:cNvSpPr txBox="1"/>
          <p:nvPr>
            <p:ph idx="7" type="subTitle"/>
          </p:nvPr>
        </p:nvSpPr>
        <p:spPr>
          <a:xfrm>
            <a:off x="6668083" y="2667313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49" name="Google Shape;349;p51"/>
          <p:cNvSpPr txBox="1"/>
          <p:nvPr>
            <p:ph idx="8" type="subTitle"/>
          </p:nvPr>
        </p:nvSpPr>
        <p:spPr>
          <a:xfrm>
            <a:off x="6668083" y="3023302"/>
            <a:ext cx="19842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0" name="Google Shape;350;p51"/>
          <p:cNvSpPr txBox="1"/>
          <p:nvPr>
            <p:ph type="title"/>
          </p:nvPr>
        </p:nvSpPr>
        <p:spPr>
          <a:xfrm>
            <a:off x="2680670" y="442691"/>
            <a:ext cx="38343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1" name="Google Shape;351;p5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6">
  <p:cSld name="CUSTOM_2_3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2"/>
          <p:cNvSpPr/>
          <p:nvPr/>
        </p:nvSpPr>
        <p:spPr>
          <a:xfrm rot="-5400000">
            <a:off x="5197775" y="524950"/>
            <a:ext cx="3474300" cy="4593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54" name="Google Shape;354;p52"/>
          <p:cNvSpPr txBox="1"/>
          <p:nvPr>
            <p:ph idx="1" type="subTitle"/>
          </p:nvPr>
        </p:nvSpPr>
        <p:spPr>
          <a:xfrm>
            <a:off x="5374550" y="304927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5" name="Google Shape;355;p52"/>
          <p:cNvSpPr txBox="1"/>
          <p:nvPr>
            <p:ph idx="2" type="subTitle"/>
          </p:nvPr>
        </p:nvSpPr>
        <p:spPr>
          <a:xfrm>
            <a:off x="5096250" y="3419674"/>
            <a:ext cx="1536300" cy="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6" name="Google Shape;356;p52"/>
          <p:cNvSpPr txBox="1"/>
          <p:nvPr>
            <p:ph idx="3" type="subTitle"/>
          </p:nvPr>
        </p:nvSpPr>
        <p:spPr>
          <a:xfrm>
            <a:off x="7070388" y="304927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7" name="Google Shape;357;p52"/>
          <p:cNvSpPr txBox="1"/>
          <p:nvPr>
            <p:ph idx="4" type="subTitle"/>
          </p:nvPr>
        </p:nvSpPr>
        <p:spPr>
          <a:xfrm>
            <a:off x="6781652" y="3401875"/>
            <a:ext cx="1536300" cy="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8" name="Google Shape;358;p52"/>
          <p:cNvSpPr txBox="1"/>
          <p:nvPr>
            <p:ph idx="5" type="subTitle"/>
          </p:nvPr>
        </p:nvSpPr>
        <p:spPr>
          <a:xfrm>
            <a:off x="7085058" y="1694435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9" name="Google Shape;359;p52"/>
          <p:cNvSpPr txBox="1"/>
          <p:nvPr>
            <p:ph idx="6" type="subTitle"/>
          </p:nvPr>
        </p:nvSpPr>
        <p:spPr>
          <a:xfrm>
            <a:off x="5096252" y="2064834"/>
            <a:ext cx="1536300" cy="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0" name="Google Shape;360;p52"/>
          <p:cNvSpPr txBox="1"/>
          <p:nvPr>
            <p:ph idx="7" type="subTitle"/>
          </p:nvPr>
        </p:nvSpPr>
        <p:spPr>
          <a:xfrm>
            <a:off x="5387408" y="1694424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1" name="Google Shape;361;p52"/>
          <p:cNvSpPr txBox="1"/>
          <p:nvPr>
            <p:ph idx="8" type="subTitle"/>
          </p:nvPr>
        </p:nvSpPr>
        <p:spPr>
          <a:xfrm>
            <a:off x="6794721" y="2064830"/>
            <a:ext cx="1532100" cy="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2" name="Google Shape;362;p52"/>
          <p:cNvSpPr txBox="1"/>
          <p:nvPr>
            <p:ph type="title"/>
          </p:nvPr>
        </p:nvSpPr>
        <p:spPr>
          <a:xfrm>
            <a:off x="725525" y="442700"/>
            <a:ext cx="28326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3" name="Google Shape;363;p5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4" name="Google Shape;364;p52"/>
          <p:cNvCxnSpPr/>
          <p:nvPr/>
        </p:nvCxnSpPr>
        <p:spPr>
          <a:xfrm>
            <a:off x="9045300" y="1089550"/>
            <a:ext cx="0" cy="346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7">
  <p:cSld name="CUSTOM_2_1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3"/>
          <p:cNvSpPr txBox="1"/>
          <p:nvPr>
            <p:ph idx="1" type="subTitle"/>
          </p:nvPr>
        </p:nvSpPr>
        <p:spPr>
          <a:xfrm>
            <a:off x="3892017" y="1621113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7" name="Google Shape;367;p53"/>
          <p:cNvSpPr txBox="1"/>
          <p:nvPr>
            <p:ph idx="2" type="subTitle"/>
          </p:nvPr>
        </p:nvSpPr>
        <p:spPr>
          <a:xfrm>
            <a:off x="669289" y="1492789"/>
            <a:ext cx="17631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8" name="Google Shape;368;p53"/>
          <p:cNvSpPr txBox="1"/>
          <p:nvPr>
            <p:ph idx="3" type="subTitle"/>
          </p:nvPr>
        </p:nvSpPr>
        <p:spPr>
          <a:xfrm>
            <a:off x="3882600" y="2739825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9" name="Google Shape;369;p53"/>
          <p:cNvSpPr txBox="1"/>
          <p:nvPr>
            <p:ph idx="4" type="subTitle"/>
          </p:nvPr>
        </p:nvSpPr>
        <p:spPr>
          <a:xfrm>
            <a:off x="667489" y="2603622"/>
            <a:ext cx="1764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0" name="Google Shape;370;p53"/>
          <p:cNvSpPr txBox="1"/>
          <p:nvPr>
            <p:ph idx="5" type="subTitle"/>
          </p:nvPr>
        </p:nvSpPr>
        <p:spPr>
          <a:xfrm>
            <a:off x="3892017" y="2179013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1" name="Google Shape;371;p53"/>
          <p:cNvSpPr txBox="1"/>
          <p:nvPr>
            <p:ph idx="6" type="subTitle"/>
          </p:nvPr>
        </p:nvSpPr>
        <p:spPr>
          <a:xfrm>
            <a:off x="6711611" y="2024790"/>
            <a:ext cx="1764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2" name="Google Shape;372;p53"/>
          <p:cNvSpPr txBox="1"/>
          <p:nvPr>
            <p:ph idx="7" type="subTitle"/>
          </p:nvPr>
        </p:nvSpPr>
        <p:spPr>
          <a:xfrm>
            <a:off x="3882600" y="3293614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3" name="Google Shape;373;p53"/>
          <p:cNvSpPr txBox="1"/>
          <p:nvPr>
            <p:ph idx="8" type="subTitle"/>
          </p:nvPr>
        </p:nvSpPr>
        <p:spPr>
          <a:xfrm>
            <a:off x="6711611" y="3175052"/>
            <a:ext cx="1764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4" name="Google Shape;374;p53"/>
          <p:cNvSpPr txBox="1"/>
          <p:nvPr>
            <p:ph type="title"/>
          </p:nvPr>
        </p:nvSpPr>
        <p:spPr>
          <a:xfrm>
            <a:off x="2654850" y="321157"/>
            <a:ext cx="38343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5" name="Google Shape;375;p5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8">
  <p:cSld name="CUSTOM_2_1_2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4"/>
          <p:cNvSpPr txBox="1"/>
          <p:nvPr>
            <p:ph idx="1" type="subTitle"/>
          </p:nvPr>
        </p:nvSpPr>
        <p:spPr>
          <a:xfrm>
            <a:off x="2904335" y="1810511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8" name="Google Shape;378;p54"/>
          <p:cNvSpPr txBox="1"/>
          <p:nvPr>
            <p:ph idx="2" type="subTitle"/>
          </p:nvPr>
        </p:nvSpPr>
        <p:spPr>
          <a:xfrm>
            <a:off x="5913600" y="1684154"/>
            <a:ext cx="252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9" name="Google Shape;379;p54"/>
          <p:cNvSpPr txBox="1"/>
          <p:nvPr>
            <p:ph idx="3" type="subTitle"/>
          </p:nvPr>
        </p:nvSpPr>
        <p:spPr>
          <a:xfrm>
            <a:off x="2904335" y="2985040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0" name="Google Shape;380;p54"/>
          <p:cNvSpPr txBox="1"/>
          <p:nvPr>
            <p:ph idx="4" type="subTitle"/>
          </p:nvPr>
        </p:nvSpPr>
        <p:spPr>
          <a:xfrm>
            <a:off x="5913600" y="3452901"/>
            <a:ext cx="2523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1" name="Google Shape;381;p54"/>
          <p:cNvSpPr txBox="1"/>
          <p:nvPr>
            <p:ph idx="5" type="subTitle"/>
          </p:nvPr>
        </p:nvSpPr>
        <p:spPr>
          <a:xfrm>
            <a:off x="2904335" y="2397775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2" name="Google Shape;382;p54"/>
          <p:cNvSpPr txBox="1"/>
          <p:nvPr>
            <p:ph idx="6" type="subTitle"/>
          </p:nvPr>
        </p:nvSpPr>
        <p:spPr>
          <a:xfrm>
            <a:off x="5913600" y="2273737"/>
            <a:ext cx="25263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3" name="Google Shape;383;p54"/>
          <p:cNvSpPr txBox="1"/>
          <p:nvPr>
            <p:ph idx="7" type="subTitle"/>
          </p:nvPr>
        </p:nvSpPr>
        <p:spPr>
          <a:xfrm>
            <a:off x="2904335" y="3572304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4" name="Google Shape;384;p54"/>
          <p:cNvSpPr txBox="1"/>
          <p:nvPr>
            <p:ph idx="8" type="subTitle"/>
          </p:nvPr>
        </p:nvSpPr>
        <p:spPr>
          <a:xfrm>
            <a:off x="5913600" y="2863319"/>
            <a:ext cx="25263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5" name="Google Shape;385;p54"/>
          <p:cNvSpPr txBox="1"/>
          <p:nvPr>
            <p:ph type="title"/>
          </p:nvPr>
        </p:nvSpPr>
        <p:spPr>
          <a:xfrm>
            <a:off x="4605600" y="321157"/>
            <a:ext cx="38343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6" name="Google Shape;386;p5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9">
  <p:cSld name="CUSTOM_2_1_1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55"/>
          <p:cNvSpPr/>
          <p:nvPr/>
        </p:nvSpPr>
        <p:spPr>
          <a:xfrm>
            <a:off x="0" y="2565177"/>
            <a:ext cx="91440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390" name="Google Shape;390;p55"/>
          <p:cNvGrpSpPr/>
          <p:nvPr/>
        </p:nvGrpSpPr>
        <p:grpSpPr>
          <a:xfrm>
            <a:off x="101550" y="2565175"/>
            <a:ext cx="8941926" cy="2472300"/>
            <a:chOff x="101550" y="2565175"/>
            <a:chExt cx="8941926" cy="2472300"/>
          </a:xfrm>
        </p:grpSpPr>
        <p:cxnSp>
          <p:nvCxnSpPr>
            <p:cNvPr id="391" name="Google Shape;391;p55"/>
            <p:cNvCxnSpPr/>
            <p:nvPr/>
          </p:nvCxnSpPr>
          <p:spPr>
            <a:xfrm>
              <a:off x="102576" y="5037300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" name="Google Shape;392;p55"/>
            <p:cNvCxnSpPr/>
            <p:nvPr/>
          </p:nvCxnSpPr>
          <p:spPr>
            <a:xfrm>
              <a:off x="9042450" y="2565175"/>
              <a:ext cx="0" cy="24723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3" name="Google Shape;393;p55"/>
            <p:cNvCxnSpPr/>
            <p:nvPr/>
          </p:nvCxnSpPr>
          <p:spPr>
            <a:xfrm>
              <a:off x="101550" y="2565175"/>
              <a:ext cx="0" cy="24723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94" name="Google Shape;394;p55"/>
          <p:cNvSpPr txBox="1"/>
          <p:nvPr>
            <p:ph idx="1" type="subTitle"/>
          </p:nvPr>
        </p:nvSpPr>
        <p:spPr>
          <a:xfrm>
            <a:off x="656175" y="3176932"/>
            <a:ext cx="17631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5" name="Google Shape;395;p55"/>
          <p:cNvSpPr txBox="1"/>
          <p:nvPr>
            <p:ph idx="2" type="subTitle"/>
          </p:nvPr>
        </p:nvSpPr>
        <p:spPr>
          <a:xfrm>
            <a:off x="2683325" y="3176932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96" name="Google Shape;396;p55"/>
          <p:cNvSpPr txBox="1"/>
          <p:nvPr>
            <p:ph idx="3" type="subTitle"/>
          </p:nvPr>
        </p:nvSpPr>
        <p:spPr>
          <a:xfrm>
            <a:off x="6725625" y="3176932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97" name="Google Shape;397;p55"/>
          <p:cNvSpPr txBox="1"/>
          <p:nvPr>
            <p:ph idx="4" type="subTitle"/>
          </p:nvPr>
        </p:nvSpPr>
        <p:spPr>
          <a:xfrm>
            <a:off x="4710283" y="3176932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8" name="Google Shape;398;p55"/>
          <p:cNvSpPr txBox="1"/>
          <p:nvPr>
            <p:ph type="title"/>
          </p:nvPr>
        </p:nvSpPr>
        <p:spPr>
          <a:xfrm>
            <a:off x="1782363" y="321150"/>
            <a:ext cx="5580300" cy="6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0">
  <p:cSld name="CUSTOM_2_1_1_1">
    <p:bg>
      <p:bgPr>
        <a:solidFill>
          <a:schemeClr val="dk1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56"/>
          <p:cNvSpPr txBox="1"/>
          <p:nvPr>
            <p:ph idx="1" type="subTitle"/>
          </p:nvPr>
        </p:nvSpPr>
        <p:spPr>
          <a:xfrm>
            <a:off x="5210075" y="2870672"/>
            <a:ext cx="17631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2" name="Google Shape;402;p56"/>
          <p:cNvSpPr txBox="1"/>
          <p:nvPr>
            <p:ph idx="2" type="subTitle"/>
          </p:nvPr>
        </p:nvSpPr>
        <p:spPr>
          <a:xfrm>
            <a:off x="5210075" y="3877838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3" name="Google Shape;403;p56"/>
          <p:cNvSpPr txBox="1"/>
          <p:nvPr>
            <p:ph idx="3" type="subTitle"/>
          </p:nvPr>
        </p:nvSpPr>
        <p:spPr>
          <a:xfrm>
            <a:off x="5210075" y="837463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4" name="Google Shape;404;p56"/>
          <p:cNvSpPr txBox="1"/>
          <p:nvPr>
            <p:ph idx="4" type="subTitle"/>
          </p:nvPr>
        </p:nvSpPr>
        <p:spPr>
          <a:xfrm>
            <a:off x="5210075" y="1849820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5" name="Google Shape;405;p56"/>
          <p:cNvSpPr txBox="1"/>
          <p:nvPr>
            <p:ph type="title"/>
          </p:nvPr>
        </p:nvSpPr>
        <p:spPr>
          <a:xfrm>
            <a:off x="713225" y="1825729"/>
            <a:ext cx="2930400" cy="14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1">
  <p:cSld name="CUSTOM_2_2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57"/>
          <p:cNvSpPr/>
          <p:nvPr/>
        </p:nvSpPr>
        <p:spPr>
          <a:xfrm rot="-5400000">
            <a:off x="791250" y="1657225"/>
            <a:ext cx="2261700" cy="3811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09" name="Google Shape;409;p57"/>
          <p:cNvSpPr/>
          <p:nvPr/>
        </p:nvSpPr>
        <p:spPr>
          <a:xfrm rot="-5400000">
            <a:off x="6100626" y="-249300"/>
            <a:ext cx="2261700" cy="384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410" name="Google Shape;410;p57"/>
          <p:cNvCxnSpPr/>
          <p:nvPr/>
        </p:nvCxnSpPr>
        <p:spPr>
          <a:xfrm rot="10800000">
            <a:off x="102175" y="2435250"/>
            <a:ext cx="0" cy="2256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57"/>
          <p:cNvCxnSpPr/>
          <p:nvPr/>
        </p:nvCxnSpPr>
        <p:spPr>
          <a:xfrm rot="10800000">
            <a:off x="9042450" y="542550"/>
            <a:ext cx="0" cy="2256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2" name="Google Shape;412;p57"/>
          <p:cNvSpPr txBox="1"/>
          <p:nvPr>
            <p:ph idx="1" type="subTitle"/>
          </p:nvPr>
        </p:nvSpPr>
        <p:spPr>
          <a:xfrm>
            <a:off x="638712" y="369595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13" name="Google Shape;413;p57"/>
          <p:cNvSpPr txBox="1"/>
          <p:nvPr>
            <p:ph idx="2" type="subTitle"/>
          </p:nvPr>
        </p:nvSpPr>
        <p:spPr>
          <a:xfrm>
            <a:off x="638700" y="2992465"/>
            <a:ext cx="28245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4" name="Google Shape;414;p57"/>
          <p:cNvSpPr txBox="1"/>
          <p:nvPr>
            <p:ph idx="3" type="subTitle"/>
          </p:nvPr>
        </p:nvSpPr>
        <p:spPr>
          <a:xfrm>
            <a:off x="638712" y="2708842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15" name="Google Shape;415;p57"/>
          <p:cNvSpPr txBox="1"/>
          <p:nvPr>
            <p:ph idx="4" type="subTitle"/>
          </p:nvPr>
        </p:nvSpPr>
        <p:spPr>
          <a:xfrm>
            <a:off x="638700" y="3979363"/>
            <a:ext cx="2825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6" name="Google Shape;416;p57"/>
          <p:cNvSpPr txBox="1"/>
          <p:nvPr>
            <p:ph idx="5" type="subTitle"/>
          </p:nvPr>
        </p:nvSpPr>
        <p:spPr>
          <a:xfrm>
            <a:off x="5659138" y="817580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17" name="Google Shape;417;p57"/>
          <p:cNvSpPr txBox="1"/>
          <p:nvPr>
            <p:ph idx="6" type="subTitle"/>
          </p:nvPr>
        </p:nvSpPr>
        <p:spPr>
          <a:xfrm>
            <a:off x="5659138" y="2085210"/>
            <a:ext cx="2825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8" name="Google Shape;418;p57"/>
          <p:cNvSpPr txBox="1"/>
          <p:nvPr>
            <p:ph idx="7" type="subTitle"/>
          </p:nvPr>
        </p:nvSpPr>
        <p:spPr>
          <a:xfrm>
            <a:off x="5659138" y="180414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19" name="Google Shape;419;p57"/>
          <p:cNvSpPr txBox="1"/>
          <p:nvPr>
            <p:ph idx="8" type="subTitle"/>
          </p:nvPr>
        </p:nvSpPr>
        <p:spPr>
          <a:xfrm>
            <a:off x="5659138" y="1100466"/>
            <a:ext cx="2825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0" name="Google Shape;420;p57"/>
          <p:cNvSpPr txBox="1"/>
          <p:nvPr>
            <p:ph type="title"/>
          </p:nvPr>
        </p:nvSpPr>
        <p:spPr>
          <a:xfrm>
            <a:off x="614437" y="321594"/>
            <a:ext cx="38343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2">
  <p:cSld name="CUSTOM_2_2_1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58"/>
          <p:cNvSpPr txBox="1"/>
          <p:nvPr>
            <p:ph idx="1" type="subTitle"/>
          </p:nvPr>
        </p:nvSpPr>
        <p:spPr>
          <a:xfrm>
            <a:off x="2844037" y="173833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4" name="Google Shape;424;p58"/>
          <p:cNvSpPr txBox="1"/>
          <p:nvPr>
            <p:ph idx="2" type="subTitle"/>
          </p:nvPr>
        </p:nvSpPr>
        <p:spPr>
          <a:xfrm>
            <a:off x="766875" y="2110195"/>
            <a:ext cx="13806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5" name="Google Shape;425;p58"/>
          <p:cNvSpPr txBox="1"/>
          <p:nvPr>
            <p:ph idx="3" type="subTitle"/>
          </p:nvPr>
        </p:nvSpPr>
        <p:spPr>
          <a:xfrm>
            <a:off x="766887" y="1738347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6" name="Google Shape;426;p58"/>
          <p:cNvSpPr txBox="1"/>
          <p:nvPr>
            <p:ph idx="4" type="subTitle"/>
          </p:nvPr>
        </p:nvSpPr>
        <p:spPr>
          <a:xfrm>
            <a:off x="2844025" y="2109968"/>
            <a:ext cx="13806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7" name="Google Shape;427;p58"/>
          <p:cNvSpPr txBox="1"/>
          <p:nvPr>
            <p:ph idx="5" type="subTitle"/>
          </p:nvPr>
        </p:nvSpPr>
        <p:spPr>
          <a:xfrm>
            <a:off x="4919363" y="173834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8" name="Google Shape;428;p58"/>
          <p:cNvSpPr txBox="1"/>
          <p:nvPr>
            <p:ph idx="6" type="subTitle"/>
          </p:nvPr>
        </p:nvSpPr>
        <p:spPr>
          <a:xfrm>
            <a:off x="6996513" y="2107626"/>
            <a:ext cx="13806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9" name="Google Shape;429;p58"/>
          <p:cNvSpPr txBox="1"/>
          <p:nvPr>
            <p:ph idx="7" type="subTitle"/>
          </p:nvPr>
        </p:nvSpPr>
        <p:spPr>
          <a:xfrm>
            <a:off x="6996513" y="173833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0" name="Google Shape;430;p58"/>
          <p:cNvSpPr txBox="1"/>
          <p:nvPr>
            <p:ph idx="8" type="subTitle"/>
          </p:nvPr>
        </p:nvSpPr>
        <p:spPr>
          <a:xfrm>
            <a:off x="4919363" y="2109457"/>
            <a:ext cx="13806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1" name="Google Shape;431;p58"/>
          <p:cNvSpPr txBox="1"/>
          <p:nvPr>
            <p:ph type="title"/>
          </p:nvPr>
        </p:nvSpPr>
        <p:spPr>
          <a:xfrm>
            <a:off x="2654850" y="321594"/>
            <a:ext cx="38343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9"/>
          <p:cNvSpPr/>
          <p:nvPr/>
        </p:nvSpPr>
        <p:spPr>
          <a:xfrm>
            <a:off x="12520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59"/>
          <p:cNvSpPr/>
          <p:nvPr/>
        </p:nvSpPr>
        <p:spPr>
          <a:xfrm>
            <a:off x="2662900" y="1745225"/>
            <a:ext cx="3865500" cy="346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59"/>
          <p:cNvSpPr txBox="1"/>
          <p:nvPr/>
        </p:nvSpPr>
        <p:spPr>
          <a:xfrm>
            <a:off x="3311250" y="3765800"/>
            <a:ext cx="25215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CREDITS: This presentation template was created by</a:t>
            </a:r>
            <a:r>
              <a:rPr b="1" lang="en" sz="11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 Slidesgo</a:t>
            </a:r>
            <a:r>
              <a:rPr lang="en" sz="1100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, including icons by </a:t>
            </a:r>
            <a:r>
              <a:rPr b="1" lang="en" sz="11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Flaticon,</a:t>
            </a:r>
            <a:r>
              <a:rPr lang="en" sz="1100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 and infographics &amp; images by </a:t>
            </a:r>
            <a:r>
              <a:rPr b="1" lang="en" sz="11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Freepik. </a:t>
            </a:r>
            <a:endParaRPr b="1" sz="11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436" name="Google Shape;436;p59"/>
          <p:cNvSpPr txBox="1"/>
          <p:nvPr>
            <p:ph type="title"/>
          </p:nvPr>
        </p:nvSpPr>
        <p:spPr>
          <a:xfrm>
            <a:off x="2680525" y="663091"/>
            <a:ext cx="3834300" cy="10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7" name="Google Shape;437;p59"/>
          <p:cNvSpPr txBox="1"/>
          <p:nvPr>
            <p:ph idx="1" type="subTitle"/>
          </p:nvPr>
        </p:nvSpPr>
        <p:spPr>
          <a:xfrm>
            <a:off x="2773100" y="1898029"/>
            <a:ext cx="3571500" cy="12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438" name="Google Shape;438;p59"/>
          <p:cNvCxnSpPr/>
          <p:nvPr/>
        </p:nvCxnSpPr>
        <p:spPr>
          <a:xfrm>
            <a:off x="2661313" y="5037300"/>
            <a:ext cx="38727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2_1_1_1_1">
    <p:bg>
      <p:bgPr>
        <a:solidFill>
          <a:schemeClr val="dk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2_2_1_1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61"/>
          <p:cNvSpPr txBox="1"/>
          <p:nvPr>
            <p:ph idx="1" type="subTitle"/>
          </p:nvPr>
        </p:nvSpPr>
        <p:spPr>
          <a:xfrm>
            <a:off x="2844037" y="173833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4" name="Google Shape;444;p61"/>
          <p:cNvSpPr txBox="1"/>
          <p:nvPr>
            <p:ph idx="2" type="subTitle"/>
          </p:nvPr>
        </p:nvSpPr>
        <p:spPr>
          <a:xfrm>
            <a:off x="766875" y="2110195"/>
            <a:ext cx="13806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5" name="Google Shape;445;p61"/>
          <p:cNvSpPr txBox="1"/>
          <p:nvPr>
            <p:ph idx="3" type="subTitle"/>
          </p:nvPr>
        </p:nvSpPr>
        <p:spPr>
          <a:xfrm>
            <a:off x="766887" y="1738347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6" name="Google Shape;446;p61"/>
          <p:cNvSpPr txBox="1"/>
          <p:nvPr>
            <p:ph idx="4" type="subTitle"/>
          </p:nvPr>
        </p:nvSpPr>
        <p:spPr>
          <a:xfrm>
            <a:off x="2844025" y="2109968"/>
            <a:ext cx="13806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7" name="Google Shape;447;p61"/>
          <p:cNvSpPr txBox="1"/>
          <p:nvPr>
            <p:ph idx="5" type="subTitle"/>
          </p:nvPr>
        </p:nvSpPr>
        <p:spPr>
          <a:xfrm>
            <a:off x="4919363" y="173834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8" name="Google Shape;448;p61"/>
          <p:cNvSpPr txBox="1"/>
          <p:nvPr>
            <p:ph idx="6" type="subTitle"/>
          </p:nvPr>
        </p:nvSpPr>
        <p:spPr>
          <a:xfrm>
            <a:off x="6996513" y="2107626"/>
            <a:ext cx="13806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9" name="Google Shape;449;p61"/>
          <p:cNvSpPr txBox="1"/>
          <p:nvPr>
            <p:ph idx="7" type="subTitle"/>
          </p:nvPr>
        </p:nvSpPr>
        <p:spPr>
          <a:xfrm>
            <a:off x="6996513" y="1738336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0" name="Google Shape;450;p61"/>
          <p:cNvSpPr txBox="1"/>
          <p:nvPr>
            <p:ph idx="8" type="subTitle"/>
          </p:nvPr>
        </p:nvSpPr>
        <p:spPr>
          <a:xfrm>
            <a:off x="4919363" y="2109457"/>
            <a:ext cx="13806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2"/>
          <p:cNvSpPr/>
          <p:nvPr/>
        </p:nvSpPr>
        <p:spPr>
          <a:xfrm>
            <a:off x="93525" y="80150"/>
            <a:ext cx="8971200" cy="4969800"/>
          </a:xfrm>
          <a:prstGeom prst="roundRect">
            <a:avLst>
              <a:gd fmla="val 41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3" name="Google Shape;453;p62"/>
          <p:cNvGrpSpPr/>
          <p:nvPr/>
        </p:nvGrpSpPr>
        <p:grpSpPr>
          <a:xfrm>
            <a:off x="-235200" y="308975"/>
            <a:ext cx="9859425" cy="4939950"/>
            <a:chOff x="-235200" y="308975"/>
            <a:chExt cx="9859425" cy="4939950"/>
          </a:xfrm>
        </p:grpSpPr>
        <p:sp>
          <p:nvSpPr>
            <p:cNvPr id="454" name="Google Shape;454;p62"/>
            <p:cNvSpPr/>
            <p:nvPr/>
          </p:nvSpPr>
          <p:spPr>
            <a:xfrm>
              <a:off x="8550225" y="4174925"/>
              <a:ext cx="1074000" cy="1074000"/>
            </a:xfrm>
            <a:prstGeom prst="ellipse">
              <a:avLst/>
            </a:prstGeom>
            <a:solidFill>
              <a:srgbClr val="577785">
                <a:alpha val="379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62"/>
            <p:cNvSpPr/>
            <p:nvPr/>
          </p:nvSpPr>
          <p:spPr>
            <a:xfrm>
              <a:off x="-235200" y="2032375"/>
              <a:ext cx="955200" cy="955200"/>
            </a:xfrm>
            <a:prstGeom prst="star4">
              <a:avLst>
                <a:gd fmla="val 202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62"/>
            <p:cNvSpPr/>
            <p:nvPr/>
          </p:nvSpPr>
          <p:spPr>
            <a:xfrm>
              <a:off x="465875" y="4708675"/>
              <a:ext cx="201000" cy="201000"/>
            </a:xfrm>
            <a:prstGeom prst="star4">
              <a:avLst>
                <a:gd fmla="val 202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62"/>
            <p:cNvSpPr/>
            <p:nvPr/>
          </p:nvSpPr>
          <p:spPr>
            <a:xfrm>
              <a:off x="7493325" y="308975"/>
              <a:ext cx="170700" cy="170700"/>
            </a:xfrm>
            <a:prstGeom prst="star4">
              <a:avLst>
                <a:gd fmla="val 202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62" Type="http://schemas.openxmlformats.org/officeDocument/2006/relationships/theme" Target="../theme/theme1.xml"/><Relationship Id="rId61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60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5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14.xml"/><Relationship Id="rId58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Bebas Neue"/>
              <a:buNone/>
              <a:defRPr b="1" sz="43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verpass"/>
              <a:buChar char="●"/>
              <a:defRPr sz="1800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6.png"/><Relationship Id="rId6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drive.google.com/file/d/1XnCcS3-_IraxuZqnD2JgfwiG9EnABZun/view" TargetMode="External"/><Relationship Id="rId4" Type="http://schemas.openxmlformats.org/officeDocument/2006/relationships/image" Target="../media/image1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3"/>
          <p:cNvSpPr txBox="1"/>
          <p:nvPr>
            <p:ph type="ctrTitle"/>
          </p:nvPr>
        </p:nvSpPr>
        <p:spPr>
          <a:xfrm>
            <a:off x="238825" y="1331450"/>
            <a:ext cx="8669700" cy="22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capsule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lt1"/>
                </a:solidFill>
              </a:rPr>
              <a:t>Interactive HIgh-Fi Prototype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463" name="Google Shape;463;p63"/>
          <p:cNvSpPr txBox="1"/>
          <p:nvPr>
            <p:ph idx="1" type="subTitle"/>
          </p:nvPr>
        </p:nvSpPr>
        <p:spPr>
          <a:xfrm>
            <a:off x="2363100" y="4501675"/>
            <a:ext cx="44178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Julia M, Kendal M, Allen N, </a:t>
            </a:r>
            <a:r>
              <a:rPr lang="en"/>
              <a:t>Tristan</a:t>
            </a:r>
            <a:r>
              <a:rPr lang="en"/>
              <a:t> 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4"/>
          <p:cNvSpPr/>
          <p:nvPr/>
        </p:nvSpPr>
        <p:spPr>
          <a:xfrm>
            <a:off x="3546775" y="109925"/>
            <a:ext cx="689700" cy="49323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469" name="Google Shape;469;p64"/>
          <p:cNvSpPr txBox="1"/>
          <p:nvPr/>
        </p:nvSpPr>
        <p:spPr>
          <a:xfrm>
            <a:off x="410900" y="2761125"/>
            <a:ext cx="2625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verpass Light"/>
                <a:ea typeface="Overpass Light"/>
                <a:cs typeface="Overpass Light"/>
                <a:sym typeface="Overpass Light"/>
              </a:rPr>
              <a:t>Share knowledge, receive knowledge, one capsule at a time.</a:t>
            </a:r>
            <a:endParaRPr>
              <a:latin typeface="Overpass Light"/>
              <a:ea typeface="Overpass Light"/>
              <a:cs typeface="Overpass Light"/>
              <a:sym typeface="Overpass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470" name="Google Shape;470;p64"/>
          <p:cNvSpPr txBox="1"/>
          <p:nvPr/>
        </p:nvSpPr>
        <p:spPr>
          <a:xfrm>
            <a:off x="559850" y="2156925"/>
            <a:ext cx="23271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Bebas Neue"/>
                <a:ea typeface="Bebas Neue"/>
                <a:cs typeface="Bebas Neue"/>
                <a:sym typeface="Bebas Neue"/>
              </a:rPr>
              <a:t>Value Proposition</a:t>
            </a:r>
            <a:endParaRPr b="1" sz="22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71" name="Google Shape;471;p64"/>
          <p:cNvSpPr txBox="1"/>
          <p:nvPr/>
        </p:nvSpPr>
        <p:spPr>
          <a:xfrm>
            <a:off x="4478075" y="585250"/>
            <a:ext cx="23271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Bebas Neue"/>
                <a:ea typeface="Bebas Neue"/>
                <a:cs typeface="Bebas Neue"/>
                <a:sym typeface="Bebas Neue"/>
              </a:rPr>
              <a:t>The problem</a:t>
            </a:r>
            <a:endParaRPr b="1" sz="22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72" name="Google Shape;472;p64"/>
          <p:cNvSpPr txBox="1"/>
          <p:nvPr/>
        </p:nvSpPr>
        <p:spPr>
          <a:xfrm>
            <a:off x="4533325" y="2441775"/>
            <a:ext cx="23271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Bebas Neue"/>
                <a:ea typeface="Bebas Neue"/>
                <a:cs typeface="Bebas Neue"/>
                <a:sym typeface="Bebas Neue"/>
              </a:rPr>
              <a:t>The solution</a:t>
            </a:r>
            <a:endParaRPr b="1" sz="22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473" name="Google Shape;473;p64"/>
          <p:cNvSpPr txBox="1"/>
          <p:nvPr/>
        </p:nvSpPr>
        <p:spPr>
          <a:xfrm>
            <a:off x="5005875" y="1189451"/>
            <a:ext cx="3399000" cy="12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verpass Light"/>
                <a:ea typeface="Overpass Light"/>
                <a:cs typeface="Overpass Light"/>
                <a:sym typeface="Overpass Light"/>
              </a:rPr>
              <a:t>When in newer </a:t>
            </a:r>
            <a:r>
              <a:rPr lang="en" sz="1300">
                <a:latin typeface="Overpass Light"/>
                <a:ea typeface="Overpass Light"/>
                <a:cs typeface="Overpass Light"/>
                <a:sym typeface="Overpass Light"/>
              </a:rPr>
              <a:t>environments</a:t>
            </a:r>
            <a:r>
              <a:rPr lang="en" sz="1300">
                <a:latin typeface="Overpass Light"/>
                <a:ea typeface="Overpass Light"/>
                <a:cs typeface="Overpass Light"/>
                <a:sym typeface="Overpass Light"/>
              </a:rPr>
              <a:t>, it can be challenging to establish a sense of belonging and contribute to the collective knowledge of the community.</a:t>
            </a:r>
            <a:endParaRPr sz="1300">
              <a:latin typeface="Overpass Light"/>
              <a:ea typeface="Overpass Light"/>
              <a:cs typeface="Overpass Light"/>
              <a:sym typeface="Overpas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474" name="Google Shape;474;p64"/>
          <p:cNvSpPr txBox="1"/>
          <p:nvPr/>
        </p:nvSpPr>
        <p:spPr>
          <a:xfrm>
            <a:off x="5005875" y="3011000"/>
            <a:ext cx="3681000" cy="180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verpass Light"/>
                <a:ea typeface="Overpass Light"/>
                <a:cs typeface="Overpass Light"/>
                <a:sym typeface="Overpass Light"/>
              </a:rPr>
              <a:t>Capsule encourages individuals to foster connections and engage with people in their community by presenting daily inquiries or activities, motivating users to provide their responses, leading to them </a:t>
            </a:r>
            <a:r>
              <a:rPr lang="en" sz="1300">
                <a:latin typeface="Overpass Light"/>
                <a:ea typeface="Overpass Light"/>
                <a:cs typeface="Overpass Light"/>
                <a:sym typeface="Overpass Light"/>
              </a:rPr>
              <a:t>receiving</a:t>
            </a:r>
            <a:r>
              <a:rPr lang="en" sz="1300">
                <a:latin typeface="Overpass Light"/>
                <a:ea typeface="Overpass Light"/>
                <a:cs typeface="Overpass Light"/>
                <a:sym typeface="Overpass Light"/>
              </a:rPr>
              <a:t> a reciprocal "capsule" from a fellow member within the community.</a:t>
            </a:r>
            <a:endParaRPr sz="1300">
              <a:latin typeface="Overpass Light"/>
              <a:ea typeface="Overpass Light"/>
              <a:cs typeface="Overpass Light"/>
              <a:sym typeface="Overpas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475" name="Google Shape;475;p64"/>
          <p:cNvSpPr txBox="1"/>
          <p:nvPr/>
        </p:nvSpPr>
        <p:spPr>
          <a:xfrm>
            <a:off x="383300" y="802800"/>
            <a:ext cx="2680200" cy="8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latin typeface="Bebas Neue"/>
                <a:ea typeface="Bebas Neue"/>
                <a:cs typeface="Bebas Neue"/>
                <a:sym typeface="Bebas Neue"/>
              </a:rPr>
              <a:t>capsule</a:t>
            </a:r>
            <a:endParaRPr b="1" sz="5500"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5"/>
          <p:cNvSpPr txBox="1"/>
          <p:nvPr>
            <p:ph idx="1" type="subTitle"/>
          </p:nvPr>
        </p:nvSpPr>
        <p:spPr>
          <a:xfrm>
            <a:off x="3858293" y="2193198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Julia</a:t>
            </a:r>
            <a:endParaRPr/>
          </a:p>
        </p:txBody>
      </p:sp>
      <p:sp>
        <p:nvSpPr>
          <p:cNvPr id="481" name="Google Shape;481;p65"/>
          <p:cNvSpPr txBox="1"/>
          <p:nvPr>
            <p:ph idx="3" type="subTitle"/>
          </p:nvPr>
        </p:nvSpPr>
        <p:spPr>
          <a:xfrm>
            <a:off x="3858293" y="4280964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Allen</a:t>
            </a:r>
            <a:endParaRPr/>
          </a:p>
        </p:txBody>
      </p:sp>
      <p:sp>
        <p:nvSpPr>
          <p:cNvPr id="482" name="Google Shape;482;p65"/>
          <p:cNvSpPr txBox="1"/>
          <p:nvPr>
            <p:ph idx="5" type="subTitle"/>
          </p:nvPr>
        </p:nvSpPr>
        <p:spPr>
          <a:xfrm>
            <a:off x="6424318" y="2191848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Kendall</a:t>
            </a:r>
            <a:endParaRPr/>
          </a:p>
        </p:txBody>
      </p:sp>
      <p:sp>
        <p:nvSpPr>
          <p:cNvPr id="483" name="Google Shape;483;p65"/>
          <p:cNvSpPr txBox="1"/>
          <p:nvPr>
            <p:ph idx="7" type="subTitle"/>
          </p:nvPr>
        </p:nvSpPr>
        <p:spPr>
          <a:xfrm>
            <a:off x="6425068" y="4280964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Tristan</a:t>
            </a:r>
            <a:endParaRPr/>
          </a:p>
        </p:txBody>
      </p:sp>
      <p:sp>
        <p:nvSpPr>
          <p:cNvPr id="484" name="Google Shape;484;p65"/>
          <p:cNvSpPr txBox="1"/>
          <p:nvPr>
            <p:ph type="title"/>
          </p:nvPr>
        </p:nvSpPr>
        <p:spPr>
          <a:xfrm>
            <a:off x="696450" y="1555800"/>
            <a:ext cx="1857600" cy="20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</a:t>
            </a:r>
            <a:endParaRPr/>
          </a:p>
        </p:txBody>
      </p:sp>
      <p:pic>
        <p:nvPicPr>
          <p:cNvPr id="485" name="Google Shape;485;p65"/>
          <p:cNvPicPr preferRelativeResize="0"/>
          <p:nvPr/>
        </p:nvPicPr>
        <p:blipFill rotWithShape="1">
          <a:blip r:embed="rId3">
            <a:alphaModFix/>
          </a:blip>
          <a:srcRect b="14529" l="0" r="14529" t="0"/>
          <a:stretch/>
        </p:blipFill>
        <p:spPr>
          <a:xfrm>
            <a:off x="6372676" y="667642"/>
            <a:ext cx="1043197" cy="1060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65"/>
          <p:cNvPicPr preferRelativeResize="0"/>
          <p:nvPr/>
        </p:nvPicPr>
        <p:blipFill rotWithShape="1">
          <a:blip r:embed="rId4">
            <a:alphaModFix/>
          </a:blip>
          <a:srcRect b="8634" l="4312" r="4321" t="0"/>
          <a:stretch/>
        </p:blipFill>
        <p:spPr>
          <a:xfrm>
            <a:off x="6333386" y="2862947"/>
            <a:ext cx="1121776" cy="106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65"/>
          <p:cNvPicPr preferRelativeResize="0"/>
          <p:nvPr/>
        </p:nvPicPr>
        <p:blipFill rotWithShape="1">
          <a:blip r:embed="rId5">
            <a:alphaModFix/>
          </a:blip>
          <a:srcRect b="-10" l="0" r="2123" t="10"/>
          <a:stretch/>
        </p:blipFill>
        <p:spPr>
          <a:xfrm>
            <a:off x="3815063" y="782347"/>
            <a:ext cx="1024863" cy="106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2475" y="2848295"/>
            <a:ext cx="1090055" cy="10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6"/>
          <p:cNvSpPr txBox="1"/>
          <p:nvPr>
            <p:ph idx="4" type="subTitle"/>
          </p:nvPr>
        </p:nvSpPr>
        <p:spPr>
          <a:xfrm>
            <a:off x="3271150" y="888900"/>
            <a:ext cx="5313900" cy="3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AutoNum type="arabicPeriod"/>
            </a:pPr>
            <a:r>
              <a:rPr b="1" lang="en" sz="3100">
                <a:latin typeface="Overpass"/>
                <a:ea typeface="Overpass"/>
                <a:cs typeface="Overpass"/>
                <a:sym typeface="Overpass"/>
              </a:rPr>
              <a:t>Heuristic evaluation results</a:t>
            </a:r>
            <a:endParaRPr b="1" sz="3100">
              <a:latin typeface="Overpass"/>
              <a:ea typeface="Overpass"/>
              <a:cs typeface="Overpass"/>
              <a:sym typeface="Overpass"/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AutoNum type="arabicPeriod"/>
            </a:pPr>
            <a:r>
              <a:rPr b="1" lang="en" sz="3100">
                <a:latin typeface="Overpass"/>
                <a:ea typeface="Overpass"/>
                <a:cs typeface="Overpass"/>
                <a:sym typeface="Overpass"/>
              </a:rPr>
              <a:t>UI and product revisions</a:t>
            </a:r>
            <a:endParaRPr b="1" sz="3100">
              <a:latin typeface="Overpass"/>
              <a:ea typeface="Overpass"/>
              <a:cs typeface="Overpass"/>
              <a:sym typeface="Overpass"/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AutoNum type="arabicPeriod"/>
            </a:pPr>
            <a:r>
              <a:rPr b="1" lang="en" sz="3100">
                <a:latin typeface="Overpass"/>
                <a:ea typeface="Overpass"/>
                <a:cs typeface="Overpass"/>
                <a:sym typeface="Overpass"/>
              </a:rPr>
              <a:t>Prototype status</a:t>
            </a:r>
            <a:endParaRPr b="1" sz="3100">
              <a:latin typeface="Overpass"/>
              <a:ea typeface="Overpass"/>
              <a:cs typeface="Overpass"/>
              <a:sym typeface="Overpass"/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AutoNum type="arabicPeriod"/>
            </a:pPr>
            <a:r>
              <a:rPr b="1" lang="en" sz="3100">
                <a:latin typeface="Overpass"/>
                <a:ea typeface="Overpass"/>
                <a:cs typeface="Overpass"/>
                <a:sym typeface="Overpass"/>
              </a:rPr>
              <a:t>Demo</a:t>
            </a:r>
            <a:endParaRPr b="1" sz="3100"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494" name="Google Shape;494;p66"/>
          <p:cNvSpPr txBox="1"/>
          <p:nvPr>
            <p:ph type="title"/>
          </p:nvPr>
        </p:nvSpPr>
        <p:spPr>
          <a:xfrm>
            <a:off x="713225" y="1825729"/>
            <a:ext cx="2930400" cy="14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Outline</a:t>
            </a:r>
            <a:endParaRPr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7"/>
          <p:cNvSpPr txBox="1"/>
          <p:nvPr>
            <p:ph type="title"/>
          </p:nvPr>
        </p:nvSpPr>
        <p:spPr>
          <a:xfrm>
            <a:off x="647225" y="2214850"/>
            <a:ext cx="76731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results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8"/>
          <p:cNvSpPr txBox="1"/>
          <p:nvPr>
            <p:ph idx="1" type="subTitle"/>
          </p:nvPr>
        </p:nvSpPr>
        <p:spPr>
          <a:xfrm>
            <a:off x="3261525" y="1000525"/>
            <a:ext cx="22716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1</a:t>
            </a:r>
            <a:endParaRPr/>
          </a:p>
        </p:txBody>
      </p:sp>
      <p:sp>
        <p:nvSpPr>
          <p:cNvPr id="505" name="Google Shape;505;p68"/>
          <p:cNvSpPr txBox="1"/>
          <p:nvPr>
            <p:ph idx="2" type="subTitle"/>
          </p:nvPr>
        </p:nvSpPr>
        <p:spPr>
          <a:xfrm>
            <a:off x="6263025" y="3470200"/>
            <a:ext cx="1857600" cy="12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400"/>
              <a:t>2 total</a:t>
            </a:r>
            <a:endParaRPr sz="14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400"/>
              <a:t>H6 &amp; H11</a:t>
            </a:r>
            <a:endParaRPr sz="1400"/>
          </a:p>
        </p:txBody>
      </p:sp>
      <p:sp>
        <p:nvSpPr>
          <p:cNvPr id="506" name="Google Shape;506;p68"/>
          <p:cNvSpPr txBox="1"/>
          <p:nvPr>
            <p:ph idx="3" type="subTitle"/>
          </p:nvPr>
        </p:nvSpPr>
        <p:spPr>
          <a:xfrm>
            <a:off x="3261525" y="3088300"/>
            <a:ext cx="24702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3</a:t>
            </a:r>
            <a:endParaRPr/>
          </a:p>
        </p:txBody>
      </p:sp>
      <p:sp>
        <p:nvSpPr>
          <p:cNvPr id="507" name="Google Shape;507;p68"/>
          <p:cNvSpPr txBox="1"/>
          <p:nvPr>
            <p:ph idx="4" type="subTitle"/>
          </p:nvPr>
        </p:nvSpPr>
        <p:spPr>
          <a:xfrm>
            <a:off x="6199725" y="1263375"/>
            <a:ext cx="1857600" cy="12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21</a:t>
            </a:r>
            <a:r>
              <a:rPr lang="en" sz="1400"/>
              <a:t> total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5 Recognition not Recall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3 Error Prevention</a:t>
            </a:r>
            <a:endParaRPr sz="1400"/>
          </a:p>
        </p:txBody>
      </p:sp>
      <p:sp>
        <p:nvSpPr>
          <p:cNvPr id="508" name="Google Shape;508;p68"/>
          <p:cNvSpPr txBox="1"/>
          <p:nvPr>
            <p:ph idx="5" type="subTitle"/>
          </p:nvPr>
        </p:nvSpPr>
        <p:spPr>
          <a:xfrm>
            <a:off x="6244993" y="999173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2</a:t>
            </a:r>
            <a:endParaRPr/>
          </a:p>
        </p:txBody>
      </p:sp>
      <p:sp>
        <p:nvSpPr>
          <p:cNvPr id="509" name="Google Shape;509;p68"/>
          <p:cNvSpPr txBox="1"/>
          <p:nvPr>
            <p:ph idx="6" type="subTitle"/>
          </p:nvPr>
        </p:nvSpPr>
        <p:spPr>
          <a:xfrm>
            <a:off x="3334050" y="3350425"/>
            <a:ext cx="2215500" cy="118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400"/>
              <a:t>10 </a:t>
            </a:r>
            <a:r>
              <a:rPr lang="en" sz="1400"/>
              <a:t>total</a:t>
            </a:r>
            <a:endParaRPr sz="14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400"/>
              <a:t>4 Consistency &amp; Standards</a:t>
            </a:r>
            <a:endParaRPr sz="14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400"/>
              <a:t>2 Efficiency of Use</a:t>
            </a:r>
            <a:endParaRPr sz="1400"/>
          </a:p>
        </p:txBody>
      </p:sp>
      <p:sp>
        <p:nvSpPr>
          <p:cNvPr id="510" name="Google Shape;510;p68"/>
          <p:cNvSpPr txBox="1"/>
          <p:nvPr>
            <p:ph idx="7" type="subTitle"/>
          </p:nvPr>
        </p:nvSpPr>
        <p:spPr>
          <a:xfrm>
            <a:off x="6199725" y="2888500"/>
            <a:ext cx="1984200" cy="6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Severity 4</a:t>
            </a:r>
            <a:endParaRPr/>
          </a:p>
        </p:txBody>
      </p:sp>
      <p:sp>
        <p:nvSpPr>
          <p:cNvPr id="511" name="Google Shape;511;p68"/>
          <p:cNvSpPr txBox="1"/>
          <p:nvPr>
            <p:ph idx="8" type="subTitle"/>
          </p:nvPr>
        </p:nvSpPr>
        <p:spPr>
          <a:xfrm>
            <a:off x="3334062" y="1221475"/>
            <a:ext cx="1984200" cy="11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14</a:t>
            </a:r>
            <a:r>
              <a:rPr lang="en" sz="1400"/>
              <a:t> total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4 Consistency &amp; Standards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3 Match Sys &amp; World</a:t>
            </a:r>
            <a:endParaRPr sz="1400"/>
          </a:p>
        </p:txBody>
      </p:sp>
      <p:sp>
        <p:nvSpPr>
          <p:cNvPr id="512" name="Google Shape;512;p68"/>
          <p:cNvSpPr txBox="1"/>
          <p:nvPr>
            <p:ph type="title"/>
          </p:nvPr>
        </p:nvSpPr>
        <p:spPr>
          <a:xfrm>
            <a:off x="338550" y="1555800"/>
            <a:ext cx="2215500" cy="20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49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Violations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9"/>
          <p:cNvSpPr txBox="1"/>
          <p:nvPr>
            <p:ph idx="1" type="subTitle"/>
          </p:nvPr>
        </p:nvSpPr>
        <p:spPr>
          <a:xfrm>
            <a:off x="632850" y="1023537"/>
            <a:ext cx="7878300" cy="36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b="1" lang="en" sz="2200"/>
              <a:t>Small Font Size for User Details:</a:t>
            </a:r>
            <a:r>
              <a:rPr lang="en" sz="2200"/>
              <a:t> The font size in the simple task section is too small for comfortable reading.</a:t>
            </a:r>
            <a:endParaRPr sz="2200"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b="1" lang="en" sz="2200"/>
              <a:t>Recognition Over Recall: </a:t>
            </a:r>
            <a:r>
              <a:rPr lang="en" sz="2200"/>
              <a:t>Difficulty for users in finding where to type in a capsule if they miss the notification.</a:t>
            </a:r>
            <a:endParaRPr sz="2200"/>
          </a:p>
        </p:txBody>
      </p:sp>
      <p:sp>
        <p:nvSpPr>
          <p:cNvPr id="518" name="Google Shape;518;p69"/>
          <p:cNvSpPr txBox="1"/>
          <p:nvPr>
            <p:ph type="title"/>
          </p:nvPr>
        </p:nvSpPr>
        <p:spPr>
          <a:xfrm>
            <a:off x="207550" y="315825"/>
            <a:ext cx="869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Accessibility Issues (Severity 4)</a:t>
            </a:r>
            <a:endParaRPr sz="3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0"/>
          <p:cNvSpPr txBox="1"/>
          <p:nvPr>
            <p:ph idx="1" type="subTitle"/>
          </p:nvPr>
        </p:nvSpPr>
        <p:spPr>
          <a:xfrm>
            <a:off x="632850" y="1023537"/>
            <a:ext cx="7878300" cy="36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b="1" lang="en" sz="1700"/>
              <a:t>Lack of Like/Save Options:</a:t>
            </a:r>
            <a:r>
              <a:rPr lang="en" sz="1700"/>
              <a:t> No visible option to like or save capsules, causing confusion since there's a tab for viewing liked or saved capsules.</a:t>
            </a:r>
            <a:endParaRPr sz="1700"/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b="1" lang="en" sz="1700"/>
              <a:t>Unclear Notification Purpose:</a:t>
            </a:r>
            <a:r>
              <a:rPr lang="en" sz="1700"/>
              <a:t> Uncertainty about whether the "new capsule available" notification and the "view capsule" button serve the same purpose.</a:t>
            </a:r>
            <a:endParaRPr sz="1700"/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b="1" lang="en" sz="1700"/>
              <a:t>Missing Multiple Capsule Check:</a:t>
            </a:r>
            <a:r>
              <a:rPr lang="en" sz="1700"/>
              <a:t> No feature to check for multiple capsules, leading to potential user confusion.</a:t>
            </a:r>
            <a:endParaRPr sz="1700"/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b="1" lang="en" sz="1700"/>
              <a:t>Inconsistent Button Placement:</a:t>
            </a:r>
            <a:r>
              <a:rPr lang="en" sz="1700"/>
              <a:t> The progress button is located at different vertical heights across various screens, hindering user navigation.</a:t>
            </a:r>
            <a:endParaRPr sz="1700"/>
          </a:p>
        </p:txBody>
      </p:sp>
      <p:sp>
        <p:nvSpPr>
          <p:cNvPr id="524" name="Google Shape;524;p70"/>
          <p:cNvSpPr txBox="1"/>
          <p:nvPr>
            <p:ph type="title"/>
          </p:nvPr>
        </p:nvSpPr>
        <p:spPr>
          <a:xfrm>
            <a:off x="207550" y="315825"/>
            <a:ext cx="869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Consistency and Standards Issues (Severity 3)</a:t>
            </a:r>
            <a:endParaRPr sz="3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1"/>
          <p:cNvSpPr txBox="1"/>
          <p:nvPr>
            <p:ph idx="1" type="subTitle"/>
          </p:nvPr>
        </p:nvSpPr>
        <p:spPr>
          <a:xfrm>
            <a:off x="632850" y="1023537"/>
            <a:ext cx="7878300" cy="36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b="1" lang="en" sz="1900"/>
              <a:t>Inability to Remove Flairs: </a:t>
            </a:r>
            <a:r>
              <a:rPr lang="en" sz="1900"/>
              <a:t>Users cannot remove flairs once added, limiting their control over the capsule customization.</a:t>
            </a:r>
            <a:endParaRPr sz="19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b="1" lang="en" sz="1900"/>
              <a:t>Redundant Back Options: </a:t>
            </a:r>
            <a:r>
              <a:rPr lang="en" sz="1900"/>
              <a:t>The presence of both a back arrow and a "go back" text button, causing unnecessary complexity.</a:t>
            </a:r>
            <a:endParaRPr sz="19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b="1" lang="en" sz="1900"/>
              <a:t>Indistinguishable Cabinet Naming: </a:t>
            </a:r>
            <a:r>
              <a:rPr lang="en" sz="1900"/>
              <a:t>"Unsorted cabinet" appears in the same font as named cabinets, leading to confusion.</a:t>
            </a:r>
            <a:endParaRPr b="1" sz="1900"/>
          </a:p>
        </p:txBody>
      </p:sp>
      <p:sp>
        <p:nvSpPr>
          <p:cNvPr id="530" name="Google Shape;530;p71"/>
          <p:cNvSpPr txBox="1"/>
          <p:nvPr>
            <p:ph type="title"/>
          </p:nvPr>
        </p:nvSpPr>
        <p:spPr>
          <a:xfrm>
            <a:off x="207550" y="315825"/>
            <a:ext cx="869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User Control and Freedom Issues (Severity 3)</a:t>
            </a:r>
            <a:endParaRPr sz="3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2"/>
          <p:cNvSpPr txBox="1"/>
          <p:nvPr>
            <p:ph type="title"/>
          </p:nvPr>
        </p:nvSpPr>
        <p:spPr>
          <a:xfrm>
            <a:off x="647225" y="2214850"/>
            <a:ext cx="76731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and product revisions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3"/>
          <p:cNvSpPr txBox="1"/>
          <p:nvPr>
            <p:ph idx="1" type="subTitle"/>
          </p:nvPr>
        </p:nvSpPr>
        <p:spPr>
          <a:xfrm>
            <a:off x="412500" y="1217713"/>
            <a:ext cx="33351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Severity 4: "Accessible Design"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Implemented larger font size for improved visibility and user accessibility.</a:t>
            </a:r>
            <a:endParaRPr sz="1500"/>
          </a:p>
        </p:txBody>
      </p:sp>
      <p:sp>
        <p:nvSpPr>
          <p:cNvPr id="541" name="Google Shape;541;p73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Capsule Available Screen</a:t>
            </a:r>
            <a:endParaRPr/>
          </a:p>
        </p:txBody>
      </p:sp>
      <p:pic>
        <p:nvPicPr>
          <p:cNvPr id="542" name="Google Shape;542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750" y="1217725"/>
            <a:ext cx="1609425" cy="3489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9875" y="1217733"/>
            <a:ext cx="1609425" cy="3489119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73"/>
          <p:cNvSpPr txBox="1"/>
          <p:nvPr/>
        </p:nvSpPr>
        <p:spPr>
          <a:xfrm>
            <a:off x="5855125" y="2411650"/>
            <a:ext cx="739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</a:rPr>
              <a:t>→</a:t>
            </a:r>
            <a:endParaRPr b="1" sz="4000">
              <a:solidFill>
                <a:schemeClr val="dk1"/>
              </a:solidFill>
            </a:endParaRPr>
          </a:p>
        </p:txBody>
      </p:sp>
      <p:pic>
        <p:nvPicPr>
          <p:cNvPr id="545" name="Google Shape;545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9875" y="1217732"/>
            <a:ext cx="1609425" cy="348911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6" name="Google Shape;546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0750" y="1217738"/>
            <a:ext cx="1609425" cy="348910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74"/>
          <p:cNvSpPr txBox="1"/>
          <p:nvPr>
            <p:ph idx="1" type="subTitle"/>
          </p:nvPr>
        </p:nvSpPr>
        <p:spPr>
          <a:xfrm>
            <a:off x="412500" y="1217713"/>
            <a:ext cx="33351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Updated user interface: Replaced "Done Viewing" with "Save Capsule" for clarity on capsule management.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Enhanced capsule management: Users can now delete unwanted capsules from their saved list.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74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Capsule opened Screen</a:t>
            </a:r>
            <a:endParaRPr/>
          </a:p>
        </p:txBody>
      </p:sp>
      <p:pic>
        <p:nvPicPr>
          <p:cNvPr id="553" name="Google Shape;55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750" y="1217725"/>
            <a:ext cx="1609425" cy="348911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4" name="Google Shape;55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9875" y="1217733"/>
            <a:ext cx="1609425" cy="348911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5" name="Google Shape;555;p74"/>
          <p:cNvSpPr txBox="1"/>
          <p:nvPr/>
        </p:nvSpPr>
        <p:spPr>
          <a:xfrm>
            <a:off x="5855125" y="2411650"/>
            <a:ext cx="739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</a:rPr>
              <a:t>→</a:t>
            </a:r>
            <a:endParaRPr b="1"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5"/>
          <p:cNvSpPr txBox="1"/>
          <p:nvPr>
            <p:ph idx="1" type="subTitle"/>
          </p:nvPr>
        </p:nvSpPr>
        <p:spPr>
          <a:xfrm>
            <a:off x="412500" y="1217725"/>
            <a:ext cx="84420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Addressed inconsistent placement of progress buttons across different pages.</a:t>
            </a:r>
            <a:endParaRPr sz="1900"/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Enhanced user experience by positioning the progress button consistently in the same spot.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561" name="Google Shape;561;p75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COnsistency - Buttons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6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COnsistency - Buttons</a:t>
            </a:r>
            <a:endParaRPr/>
          </a:p>
        </p:txBody>
      </p:sp>
      <p:sp>
        <p:nvSpPr>
          <p:cNvPr id="567" name="Google Shape;567;p76"/>
          <p:cNvSpPr txBox="1"/>
          <p:nvPr/>
        </p:nvSpPr>
        <p:spPr>
          <a:xfrm>
            <a:off x="4202100" y="2431925"/>
            <a:ext cx="739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</a:rPr>
              <a:t>→</a:t>
            </a:r>
            <a:endParaRPr b="1" sz="4000">
              <a:solidFill>
                <a:schemeClr val="dk1"/>
              </a:solidFill>
            </a:endParaRPr>
          </a:p>
        </p:txBody>
      </p:sp>
      <p:pic>
        <p:nvPicPr>
          <p:cNvPr id="568" name="Google Shape;568;p76"/>
          <p:cNvPicPr preferRelativeResize="0"/>
          <p:nvPr/>
        </p:nvPicPr>
        <p:blipFill rotWithShape="1">
          <a:blip r:embed="rId3">
            <a:alphaModFix/>
          </a:blip>
          <a:srcRect b="0" l="0" r="48922" t="0"/>
          <a:stretch/>
        </p:blipFill>
        <p:spPr>
          <a:xfrm>
            <a:off x="162550" y="1336825"/>
            <a:ext cx="2835026" cy="279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6105" y="1336824"/>
            <a:ext cx="1288849" cy="279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76"/>
          <p:cNvPicPr preferRelativeResize="0"/>
          <p:nvPr/>
        </p:nvPicPr>
        <p:blipFill rotWithShape="1">
          <a:blip r:embed="rId5">
            <a:alphaModFix/>
          </a:blip>
          <a:srcRect b="0" l="0" r="47788" t="0"/>
          <a:stretch/>
        </p:blipFill>
        <p:spPr>
          <a:xfrm>
            <a:off x="4792350" y="1336825"/>
            <a:ext cx="2897874" cy="279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0224" y="1336817"/>
            <a:ext cx="1288849" cy="2794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7"/>
          <p:cNvSpPr txBox="1"/>
          <p:nvPr>
            <p:ph idx="1" type="subTitle"/>
          </p:nvPr>
        </p:nvSpPr>
        <p:spPr>
          <a:xfrm>
            <a:off x="412500" y="1217713"/>
            <a:ext cx="33351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Improved clarity in the user interface by removing the bar under "Unstored Capsules."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Changed font weight to avoid confusion with other "shelf/cabinet" sections.</a:t>
            </a:r>
            <a:endParaRPr sz="1500"/>
          </a:p>
        </p:txBody>
      </p:sp>
      <p:sp>
        <p:nvSpPr>
          <p:cNvPr id="577" name="Google Shape;577;p77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Cabinet Screen</a:t>
            </a:r>
            <a:endParaRPr/>
          </a:p>
        </p:txBody>
      </p:sp>
      <p:pic>
        <p:nvPicPr>
          <p:cNvPr id="578" name="Google Shape;57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750" y="1217725"/>
            <a:ext cx="1609425" cy="3489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9875" y="1217733"/>
            <a:ext cx="1609425" cy="3489119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77"/>
          <p:cNvSpPr txBox="1"/>
          <p:nvPr/>
        </p:nvSpPr>
        <p:spPr>
          <a:xfrm>
            <a:off x="5855125" y="2411650"/>
            <a:ext cx="739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</a:rPr>
              <a:t>→</a:t>
            </a:r>
            <a:endParaRPr b="1" sz="4000">
              <a:solidFill>
                <a:schemeClr val="dk1"/>
              </a:solidFill>
            </a:endParaRPr>
          </a:p>
        </p:txBody>
      </p:sp>
      <p:pic>
        <p:nvPicPr>
          <p:cNvPr id="581" name="Google Shape;581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0750" y="1217731"/>
            <a:ext cx="1609425" cy="348910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2" name="Google Shape;582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9875" y="1217725"/>
            <a:ext cx="1609425" cy="348913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8"/>
          <p:cNvSpPr txBox="1"/>
          <p:nvPr>
            <p:ph idx="1" type="subTitle"/>
          </p:nvPr>
        </p:nvSpPr>
        <p:spPr>
          <a:xfrm>
            <a:off x="412500" y="1217713"/>
            <a:ext cx="33351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Added a delete option (an 'X') to the flair feature, allowing users to remove flairs that were added mistakenly or deemed unfit for the capsule.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78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respond/Flair</a:t>
            </a:r>
            <a:r>
              <a:rPr lang="en"/>
              <a:t> Screen</a:t>
            </a:r>
            <a:endParaRPr/>
          </a:p>
        </p:txBody>
      </p:sp>
      <p:pic>
        <p:nvPicPr>
          <p:cNvPr id="589" name="Google Shape;58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750" y="1217725"/>
            <a:ext cx="1609425" cy="3489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9875" y="1217733"/>
            <a:ext cx="1609425" cy="3489119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78"/>
          <p:cNvSpPr txBox="1"/>
          <p:nvPr/>
        </p:nvSpPr>
        <p:spPr>
          <a:xfrm>
            <a:off x="5855125" y="2411650"/>
            <a:ext cx="739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</a:rPr>
              <a:t>→</a:t>
            </a:r>
            <a:endParaRPr b="1" sz="4000">
              <a:solidFill>
                <a:schemeClr val="dk1"/>
              </a:solidFill>
            </a:endParaRPr>
          </a:p>
        </p:txBody>
      </p:sp>
      <p:pic>
        <p:nvPicPr>
          <p:cNvPr id="592" name="Google Shape;592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0752" y="1217725"/>
            <a:ext cx="1609425" cy="348911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3" name="Google Shape;593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5747" y="1122050"/>
            <a:ext cx="1653549" cy="358479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79"/>
          <p:cNvSpPr txBox="1"/>
          <p:nvPr>
            <p:ph idx="1" type="subTitle"/>
          </p:nvPr>
        </p:nvSpPr>
        <p:spPr>
          <a:xfrm>
            <a:off x="412500" y="1217713"/>
            <a:ext cx="33351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Eliminated the "Go Back" button to prevent confusion caused by having two buttons with the same functionality on a single screen.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79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cabinet</a:t>
            </a:r>
            <a:endParaRPr/>
          </a:p>
        </p:txBody>
      </p:sp>
      <p:sp>
        <p:nvSpPr>
          <p:cNvPr id="600" name="Google Shape;600;p79"/>
          <p:cNvSpPr txBox="1"/>
          <p:nvPr/>
        </p:nvSpPr>
        <p:spPr>
          <a:xfrm>
            <a:off x="5855125" y="2411650"/>
            <a:ext cx="739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</a:rPr>
              <a:t>→</a:t>
            </a:r>
            <a:endParaRPr b="1" sz="4000">
              <a:solidFill>
                <a:schemeClr val="dk1"/>
              </a:solidFill>
            </a:endParaRPr>
          </a:p>
        </p:txBody>
      </p:sp>
      <p:pic>
        <p:nvPicPr>
          <p:cNvPr id="601" name="Google Shape;60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750" y="1217725"/>
            <a:ext cx="1609425" cy="348912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2" name="Google Shape;602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9878" y="1217731"/>
            <a:ext cx="1609425" cy="348910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0"/>
          <p:cNvSpPr txBox="1"/>
          <p:nvPr>
            <p:ph type="title"/>
          </p:nvPr>
        </p:nvSpPr>
        <p:spPr>
          <a:xfrm>
            <a:off x="647225" y="2214850"/>
            <a:ext cx="76731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status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1"/>
          <p:cNvSpPr txBox="1"/>
          <p:nvPr>
            <p:ph type="title"/>
          </p:nvPr>
        </p:nvSpPr>
        <p:spPr>
          <a:xfrm>
            <a:off x="625300" y="323675"/>
            <a:ext cx="7805400" cy="6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Frameworks</a:t>
            </a:r>
            <a:endParaRPr/>
          </a:p>
        </p:txBody>
      </p:sp>
      <p:pic>
        <p:nvPicPr>
          <p:cNvPr id="613" name="Google Shape;61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238" y="1854050"/>
            <a:ext cx="1649626" cy="14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3037" y="1743804"/>
            <a:ext cx="2943852" cy="165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1164" y="1543450"/>
            <a:ext cx="2056599" cy="205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2"/>
          <p:cNvSpPr txBox="1"/>
          <p:nvPr>
            <p:ph idx="1" type="subTitle"/>
          </p:nvPr>
        </p:nvSpPr>
        <p:spPr>
          <a:xfrm>
            <a:off x="412500" y="1217725"/>
            <a:ext cx="26661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Implemented our first task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Responding to Capsules is in progress, layout has been started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Have made progress to managing Capsules and creating cabinets</a:t>
            </a:r>
            <a:endParaRPr/>
          </a:p>
        </p:txBody>
      </p:sp>
      <p:sp>
        <p:nvSpPr>
          <p:cNvPr id="621" name="Google Shape;621;p82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status</a:t>
            </a:r>
            <a:endParaRPr/>
          </a:p>
        </p:txBody>
      </p:sp>
      <p:pic>
        <p:nvPicPr>
          <p:cNvPr id="622" name="Google Shape;62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1889" y="1355100"/>
            <a:ext cx="1347786" cy="2795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7098" y="1396395"/>
            <a:ext cx="1347780" cy="2753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8600" y="1387063"/>
            <a:ext cx="1372246" cy="2785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97848" y="1396385"/>
            <a:ext cx="1372246" cy="27756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3"/>
          <p:cNvSpPr txBox="1"/>
          <p:nvPr>
            <p:ph idx="1" type="subTitle"/>
          </p:nvPr>
        </p:nvSpPr>
        <p:spPr>
          <a:xfrm>
            <a:off x="412500" y="1217725"/>
            <a:ext cx="79962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A lot of the work is in progress</a:t>
            </a:r>
            <a:endParaRPr sz="2300"/>
          </a:p>
          <a:p>
            <a: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Need to begin </a:t>
            </a:r>
            <a:r>
              <a:rPr lang="en" sz="2300"/>
              <a:t>working</a:t>
            </a:r>
            <a:r>
              <a:rPr lang="en" sz="2300"/>
              <a:t> on our mapping feature</a:t>
            </a:r>
            <a:endParaRPr sz="2300"/>
          </a:p>
          <a:p>
            <a: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Need to fix some of the issues in our Redux store</a:t>
            </a:r>
            <a:endParaRPr sz="2300"/>
          </a:p>
        </p:txBody>
      </p:sp>
      <p:sp>
        <p:nvSpPr>
          <p:cNvPr id="631" name="Google Shape;631;p83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Unimplemented features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4"/>
          <p:cNvSpPr txBox="1"/>
          <p:nvPr>
            <p:ph idx="1" type="subTitle"/>
          </p:nvPr>
        </p:nvSpPr>
        <p:spPr>
          <a:xfrm>
            <a:off x="412500" y="1217725"/>
            <a:ext cx="7996200" cy="33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Redux!</a:t>
            </a:r>
            <a:endParaRPr sz="2300"/>
          </a:p>
          <a:p>
            <a: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Stores all the data of Capsules that are collected</a:t>
            </a:r>
            <a:endParaRPr sz="2300"/>
          </a:p>
          <a:p>
            <a: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Also handles the Capsules you are prompted with</a:t>
            </a:r>
            <a:endParaRPr sz="2300"/>
          </a:p>
          <a:p>
            <a: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Need to think more about how we can trigger these notifications</a:t>
            </a:r>
            <a:endParaRPr sz="2300"/>
          </a:p>
          <a:p>
            <a:pPr indent="-3746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Timer?</a:t>
            </a:r>
            <a:endParaRPr sz="2300"/>
          </a:p>
          <a:p>
            <a: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All data is being hardcoded</a:t>
            </a:r>
            <a:endParaRPr sz="2300"/>
          </a:p>
        </p:txBody>
      </p:sp>
      <p:sp>
        <p:nvSpPr>
          <p:cNvPr id="637" name="Google Shape;637;p84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Wizard of Oz - Hardcoded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85"/>
          <p:cNvSpPr txBox="1"/>
          <p:nvPr>
            <p:ph type="title"/>
          </p:nvPr>
        </p:nvSpPr>
        <p:spPr>
          <a:xfrm>
            <a:off x="647225" y="2214850"/>
            <a:ext cx="76731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86" title="task1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2450" y="0"/>
            <a:ext cx="31391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87"/>
          <p:cNvSpPr txBox="1"/>
          <p:nvPr>
            <p:ph type="ctrTitle"/>
          </p:nvPr>
        </p:nvSpPr>
        <p:spPr>
          <a:xfrm>
            <a:off x="2194800" y="1658700"/>
            <a:ext cx="4754400" cy="90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</a:t>
            </a:r>
            <a:endParaRPr/>
          </a:p>
        </p:txBody>
      </p:sp>
      <p:sp>
        <p:nvSpPr>
          <p:cNvPr id="653" name="Google Shape;653;p87"/>
          <p:cNvSpPr txBox="1"/>
          <p:nvPr>
            <p:ph type="ctrTitle"/>
          </p:nvPr>
        </p:nvSpPr>
        <p:spPr>
          <a:xfrm>
            <a:off x="2194800" y="2600625"/>
            <a:ext cx="4754400" cy="90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you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nimal Marketing by Slidesgo XL">
  <a:themeElements>
    <a:clrScheme name="Simple Light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FFF"/>
      </a:accent5>
      <a:accent6>
        <a:srgbClr val="21212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