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Default ContentType="image/jpeg" Extension="jpeg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1" Target="ppt/presentation.xml" Type="http://schemas.openxmlformats.org/officeDocument/2006/relationships/officeDocument"/><Relationship Id="rId2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needfinding report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4c48f3de9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4c48f3de9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seniors/coterming in CS on HCI track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4c48f3de9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4c48f3de9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about project - domain selection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first came up with these 3 main questions: what is an everyday struggle we face? is this a universal experience? can it be fixed?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talking about lots of different ideas, got to restaurant experiences &amp; how we and a lot of people we know have trouble deciding where to eat and what to eat at restaurants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and was interested so decided on the domain eating, specifically focusing on restaurant &amp; food industry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4c48f3de98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4c48f3de9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for interviewees, since we’re interested in seeing if this is a problem a lot of people face,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everyday people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diversity in age, gender, occupation, etc.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perspective of people with allergies/dietary restrictions b/c have be more careful when selecting where and what to eat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4c48f3de98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4c48f3de98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these are participants we found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first interview was with 2 people, couple living in Palo Alto and are about 50 y/o, chose because everyday people and diverse age, gender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Second was a stanford student named jason from cupertino, chose because also everyday person but has a lot of allergies which makes him our extreme user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last wanted to choose a domain expert gustavo who’s the assistant general manager at gott’s roadside at t&amp;c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4c48f3de9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4c48f3de9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guiding questions for everyday people and domain expert were kind of different so first go through everything about interviews with everyday people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for guiding questions want to know typical dining experience at restaurants, how decide where to eat and what dishes to order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4c48f3de98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4c48f3de98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first interview ophny and jenna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recruited by going around t&amp;c and asking people who were eating if they wanted to interview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found this couple eating poke house outside at a table and had 40 min interview with them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compensation for all was telling them we'll follow up on project progress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4c48f3de98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4c48f3de98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4c48f3de98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4c48f3de98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really big into food and the whole dining experience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read eater everywhere they go; eater food news and dining guides website; mentioned being disappointed by other online review sites before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trust restaurant recommendations a lot but still always skeptical about the recommendations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feel adventurous about trying new restaurants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4c48f3de98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4c48f3de98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one of the insights from our findings was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Food enthusiasts are picky about both what they choose from a menu how they go about choosing them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need identified was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People need a way to easily combine restaurant recommendations, fan favorites, and personal preferences all into one.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4c48f3de98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4c48f3de98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another insight was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Restaurant recommendations are valued, but customers may be skeptical of them because of bias behind it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need identified was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People want to receive personalized expert recommendations in a transparent and objective way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4c48f3de98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4c48f3de98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next is jason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recruited because I know him and vaguely knew he had a lot of allergies, so set up interview between him and faith so no bias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extreme user as he has to pay a lot more attention to what restaurants he goes to and what he eats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interview at Tresidder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4c48f3de98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4c48f3de98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4c48f3de98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4c48f3de98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dislikes talking about all his allergens when going to restaurants because it's like a confrontation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likes food stalls because they highlight the food you can see the food you're getting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same note, tends to order food that have pictures more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likes being experimental with new restaurants but still sticks to familiar dishes because of fear of allergic reactions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4c48f3de98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4c48f3de98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one of the insights from our findings was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People with dietary restrictions may want to explore new foods but feel uncomfortable doing so, especially when needing to confront a waiter about their needs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need identified was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People want to feel confident exploring new foods and be able to easily access information about the menu items.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4c48f3de98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4c48f3de98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another insight was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Pictures and visuals play a large role in a customer’s decision-making process when selecting what to eat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need identified was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People want to make informed choices that will guarantee satisfaction with their menu choices.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4c48f3de98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4c48f3de98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domain expert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as mentioned, guiding questions were kind of different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learn more about how the restaurant decides what goes on their menu and their point of view on how customers usually order food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4c48f3de98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4c48f3de98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domain expert was gustavo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assistant general manager at Gott's Roadside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recruited by calling restaurants in the area and asking if a manager or restaurant owner is available for interview, and Gott's responded yes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- 30 min interview with him at outside seating at Gott's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4c48f3de98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4c48f3de98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4c48f3de98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4c48f3de98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menu remained the same for 2 years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when asked for recommendations from customers, they try to customize the recommendations by asking what they like and usually order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also offer them samples of menu items which he thinks is a good way to keep customers happy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feels a strong sense of responsibility for the customer experience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4c48f3de98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4c48f3de98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key insight from interview was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People in the food service industry feel a strong sense of responsibility for the customer’s experience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need identified was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Employees want comprehensive guidelines and feedback to ensure positive customer experiences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4c48f3de98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4c48f3de98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putting it altogether, key learnings were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when it comes to deciding what dish to eat, customers weight a lot of different factors e.g. own preferences, pictures of the food, reviews, etc.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dining is an experience that involves more than just the taste of the food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people like transparency but also personalization when it comes to dish recommendations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people normally value discovery and exploration when it comes to eating, though sometimes there are barriers to that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digital tools like yelp, instagram, eater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4c48f3de98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4c48f3de98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continue interviewing people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and synthesizing data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narrow down problem domain within dining experiences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 define specific problem statements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4c48f3de98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4c48f3de98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4c48f3de98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4c48f3de98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22.jpeg" Type="http://schemas.openxmlformats.org/officeDocument/2006/relationships/image"/></Relationships>
</file>

<file path=ppt/slides/_rels/slide2.xml.rels><?xml version="1.0" encoding="UTF-8" standalone="yes" ?><Relationships xmlns="http://schemas.openxmlformats.org/package/2006/relationships"><Relationship Id="rId1" Target="../slideLayouts/slideLayout3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9.jpeg" Type="http://schemas.openxmlformats.org/officeDocument/2006/relationships/image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 ?><Relationships xmlns="http://schemas.openxmlformats.org/package/2006/relationships"><Relationship Id="rId1" Target="../slideLayouts/slideLayout3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9.jpeg" Type="http://schemas.openxmlformats.org/officeDocument/2006/relationships/image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 ?><Relationships xmlns="http://schemas.openxmlformats.org/package/2006/relationships"><Relationship Id="rId1" Target="../slideLayouts/slideLayout3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21.jpeg" Type="http://schemas.openxmlformats.org/officeDocument/2006/relationships/image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4.xml.rels><?xml version="1.0" encoding="UTF-8" standalone="yes" ?><Relationships xmlns="http://schemas.openxmlformats.org/package/2006/relationships"><Relationship Id="rId1" Target="../slideLayouts/slideLayout3.xml" Type="http://schemas.openxmlformats.org/officeDocument/2006/relationships/slideLayout"/><Relationship Id="rId2" Target="../notesSlides/notesSlide24.xml" Type="http://schemas.openxmlformats.org/officeDocument/2006/relationships/notesSlide"/><Relationship Id="rId3" Target="../media/image24.jpeg" Type="http://schemas.openxmlformats.org/officeDocument/2006/relationships/image"/></Relationships>
</file>

<file path=ppt/slides/_rels/slide25.xml.rels><?xml version="1.0" encoding="UTF-8" standalone="yes" ?><Relationships xmlns="http://schemas.openxmlformats.org/package/2006/relationships"><Relationship Id="rId1" Target="../slideLayouts/slideLayout3.xml" Type="http://schemas.openxmlformats.org/officeDocument/2006/relationships/slideLayout"/><Relationship Id="rId2" Target="../notesSlides/notesSlide25.xml" Type="http://schemas.openxmlformats.org/officeDocument/2006/relationships/notesSlide"/><Relationship Id="rId3" Target="../media/image25.jpe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7" name="Google Shape;18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4" name="Google Shape;1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8" name="Google Shape;20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5" name="Google Shape;21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2" name="Google Shape;22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1556778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S10.0.0</vt:lpwstr>
  </property>
</Properties>
</file>