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"/>
  </p:notesMasterIdLst>
  <p:sldIdLst>
    <p:sldId id="256" r:id="rId3"/>
  </p:sldIdLst>
  <p:sldSz cx="9144000" cy="5143500"/>
  <p:notesSz cx="6858000" cy="9144000"/>
  <p:custDataLst>
    <p:tags r:id="rId4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 showOutlineIcons="0" horzBarState="maximized">
    <p:restoredLeft sz="16000"/>
    <p:restoredTop sz="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tags" Target="tags/tag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heme" Target="theme/theme1.xml" /><Relationship Id="rId8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50" name="Shape 50"/>
        <p:cNvGrpSpPr/>
        <p:nvPr/>
      </p:nvGrpSpPr>
      <p:grpSpPr>
        <a:xfrm>
          <a:off x="0" y="0"/>
          <a: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1pPr>
            <a:lvl2pPr lvl="1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2pPr>
            <a:lvl3pPr lvl="2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3pPr>
            <a:lvl4pPr lvl="3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4pPr>
            <a:lvl5pPr lvl="4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5pPr>
            <a:lvl6pPr lvl="5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6pPr>
            <a:lvl7pPr lvl="6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7pPr>
            <a:lvl8pPr lvl="7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8pPr>
            <a:lvl9pPr lvl="8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 Light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0</Paragraphs>
  <Slides>1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3">
      <vt:lpstr>Arial</vt:lpstr>
      <vt:lpstr>Simple Light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2023-12-06T23:37:32.223</cp:lastPrinted>
  <dcterms:created xsi:type="dcterms:W3CDTF">2023-12-06T23:37:32Z</dcterms:created>
  <dcterms:modified xsi:type="dcterms:W3CDTF">2023-12-07T06:37:32Z</dcterms:modified>
</cp:coreProperties>
</file>