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2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3.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Default ContentType="image/jpeg" Extension="jpeg"/>
  <Override ContentType="application/vnd.openxmlformats-officedocument.custom-properties+xml" PartName="/docProps/custom.xml"/>
</Types>
</file>

<file path=_rels/.rels><?xml version="1.0" encoding="UTF-8" standalone="yes" ?><Relationships xmlns="http://schemas.openxmlformats.org/package/2006/relationships"><Relationship Id="rId1" Target="ppt/presentation.xml" Type="http://schemas.openxmlformats.org/officeDocument/2006/relationships/officeDocument"/><Relationship Id="rId2" Target="docProps/custom.xml" Type="http://schemas.openxmlformats.org/officeDocument/2006/relationships/custom-properties"/></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 name="Shape 57"/>
        <p:cNvGrpSpPr/>
        <p:nvPr/>
      </p:nvGrpSpPr>
      <p:grpSpPr>
        <a:xfrm>
          <a:off x="0" y="0"/>
          <a:ext cx="0" cy="0"/>
          <a:chOff x="0" y="0"/>
          <a:chExt cx="0" cy="0"/>
        </a:xfrm>
      </p:grpSpPr>
      <p:sp>
        <p:nvSpPr>
          <p:cNvPr id="58" name="Google Shape;58;g24fe4217b6a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 name="Google Shape;59;g24fe4217b6a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 name="Shape 64"/>
        <p:cNvGrpSpPr/>
        <p:nvPr/>
      </p:nvGrpSpPr>
      <p:grpSpPr>
        <a:xfrm>
          <a:off x="0" y="0"/>
          <a:ext cx="0" cy="0"/>
          <a:chOff x="0" y="0"/>
          <a:chExt cx="0" cy="0"/>
        </a:xfrm>
      </p:grpSpPr>
      <p:sp>
        <p:nvSpPr>
          <p:cNvPr id="65" name="Google Shape;65;g24fe4217b6a_0_1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 name="Google Shape;66;g24fe4217b6a_0_1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 name="Shape 71"/>
        <p:cNvGrpSpPr/>
        <p:nvPr/>
      </p:nvGrpSpPr>
      <p:grpSpPr>
        <a:xfrm>
          <a:off x="0" y="0"/>
          <a:ext cx="0" cy="0"/>
          <a:chOff x="0" y="0"/>
          <a:chExt cx="0" cy="0"/>
        </a:xfrm>
      </p:grpSpPr>
      <p:sp>
        <p:nvSpPr>
          <p:cNvPr id="72" name="Google Shape;72;g24fe4217b6a_0_2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 name="Google Shape;73;g24fe4217b6a_0_2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 name="Shape 78"/>
        <p:cNvGrpSpPr/>
        <p:nvPr/>
      </p:nvGrpSpPr>
      <p:grpSpPr>
        <a:xfrm>
          <a:off x="0" y="0"/>
          <a:ext cx="0" cy="0"/>
          <a:chOff x="0" y="0"/>
          <a:chExt cx="0" cy="0"/>
        </a:xfrm>
      </p:grpSpPr>
      <p:sp>
        <p:nvSpPr>
          <p:cNvPr id="79" name="Google Shape;79;g24fe4217b6a_0_2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 name="Google Shape;80;g24fe4217b6a_0_2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g24fe4217b6a_0_2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 name="Google Shape;87;g24fe4217b6a_0_2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g24fe4217b6a_0_2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4" name="Google Shape;94;g24fe4217b6a_0_2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g24fe4217b6a_0_2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1" name="Google Shape;101;g24fe4217b6a_0_2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g24fe4217b6a_0_2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8" name="Google Shape;108;g24fe4217b6a_0_2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g24fe4217b6a_0_2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5" name="Google Shape;115;g24fe4217b6a_0_2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g24fe4217b6a_0_2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2" name="Google Shape;122;g24fe4217b6a_0_2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24fe4217b6a_0_2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9" name="Google Shape;129;g24fe4217b6a_0_2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g24fe4217b6a_0_2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6" name="Google Shape;136;g24fe4217b6a_0_2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g24fe4217b6a_0_2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3" name="Google Shape;143;g24fe4217b6a_0_2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g24fe4217b6a_0_2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0" name="Google Shape;150;g24fe4217b6a_0_2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g24fe4217b6a_0_2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7" name="Google Shape;157;g24fe4217b6a_0_2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 name="Shape 162"/>
        <p:cNvGrpSpPr/>
        <p:nvPr/>
      </p:nvGrpSpPr>
      <p:grpSpPr>
        <a:xfrm>
          <a:off x="0" y="0"/>
          <a:ext cx="0" cy="0"/>
          <a:chOff x="0" y="0"/>
          <a:chExt cx="0" cy="0"/>
        </a:xfrm>
      </p:grpSpPr>
      <p:sp>
        <p:nvSpPr>
          <p:cNvPr id="163" name="Google Shape;163;g24fe4217b6a_0_2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4" name="Google Shape;164;g24fe4217b6a_0_2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g24fe4217b6a_0_2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1" name="Google Shape;171;g24fe4217b6a_0_2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g24fe4217b6a_0_2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8" name="Google Shape;178;g24fe4217b6a_0_2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a:solidFill>
                  <a:schemeClr val="dk1"/>
                </a:solidFill>
              </a:rPr>
              <a:t>Context </a:t>
            </a:r>
            <a:endParaRPr b="1">
              <a:solidFill>
                <a:schemeClr val="dk1"/>
              </a:solidFill>
            </a:endParaRPr>
          </a:p>
          <a:p>
            <a:pPr indent="0" lvl="0" marL="0" rtl="0" algn="l">
              <a:lnSpc>
                <a:spcPct val="115000"/>
              </a:lnSpc>
              <a:spcBef>
                <a:spcPts val="0"/>
              </a:spcBef>
              <a:spcAft>
                <a:spcPts val="0"/>
              </a:spcAft>
              <a:buNone/>
            </a:pPr>
            <a:r>
              <a:rPr lang="en">
                <a:solidFill>
                  <a:schemeClr val="dk1"/>
                </a:solidFill>
              </a:rPr>
              <a:t>Indecisive individual struggles with ordering food that he is </a:t>
            </a:r>
            <a:r>
              <a:rPr lang="en">
                <a:solidFill>
                  <a:schemeClr val="dk1"/>
                </a:solidFill>
              </a:rPr>
              <a:t>satisfied</a:t>
            </a:r>
            <a:r>
              <a:rPr lang="en">
                <a:solidFill>
                  <a:schemeClr val="dk1"/>
                </a:solidFill>
              </a:rPr>
              <a:t> with.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b="1" lang="en">
                <a:solidFill>
                  <a:schemeClr val="dk1"/>
                </a:solidFill>
              </a:rPr>
              <a:t>Actors</a:t>
            </a:r>
            <a:endParaRPr b="1">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MC: Joe - </a:t>
            </a:r>
            <a:r>
              <a:rPr lang="en">
                <a:solidFill>
                  <a:schemeClr val="dk1"/>
                </a:solidFill>
              </a:rPr>
              <a:t>indecisive, shy, doesn’t want to be a bother → confident in ordering person</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Crush: Tracy</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Servers: Melissa, Kaitlin, Zach, other Bob residents</a:t>
            </a:r>
            <a:endParaRPr>
              <a:solidFill>
                <a:schemeClr val="dk1"/>
              </a:solidFill>
            </a:endParaRPr>
          </a:p>
          <a:p>
            <a:pPr indent="0" lvl="0" marL="0" rtl="0" algn="l">
              <a:lnSpc>
                <a:spcPct val="115000"/>
              </a:lnSpc>
              <a:spcBef>
                <a:spcPts val="0"/>
              </a:spcBef>
              <a:spcAft>
                <a:spcPts val="0"/>
              </a:spcAft>
              <a:buNone/>
            </a:pPr>
            <a:r>
              <a:t/>
            </a:r>
            <a:endParaRPr b="1">
              <a:solidFill>
                <a:schemeClr val="dk1"/>
              </a:solidFill>
            </a:endParaRPr>
          </a:p>
          <a:p>
            <a:pPr indent="0" lvl="0" marL="0" rtl="0" algn="l">
              <a:lnSpc>
                <a:spcPct val="115000"/>
              </a:lnSpc>
              <a:spcBef>
                <a:spcPts val="0"/>
              </a:spcBef>
              <a:spcAft>
                <a:spcPts val="0"/>
              </a:spcAft>
              <a:buClr>
                <a:schemeClr val="dk1"/>
              </a:buClr>
              <a:buSzPts val="1100"/>
              <a:buFont typeface="Arial"/>
              <a:buNone/>
            </a:pPr>
            <a:r>
              <a:rPr b="1" lang="en">
                <a:solidFill>
                  <a:schemeClr val="dk1"/>
                </a:solidFill>
              </a:rPr>
              <a:t>Conflict / resolution</a:t>
            </a:r>
            <a:endParaRPr b="1">
              <a:solidFill>
                <a:schemeClr val="dk1"/>
              </a:solidFill>
            </a:endParaRPr>
          </a:p>
          <a:p>
            <a:pPr indent="0" lvl="0" marL="0" rtl="0" algn="l">
              <a:lnSpc>
                <a:spcPct val="115000"/>
              </a:lnSpc>
              <a:spcBef>
                <a:spcPts val="0"/>
              </a:spcBef>
              <a:spcAft>
                <a:spcPts val="0"/>
              </a:spcAft>
              <a:buNone/>
            </a:pPr>
            <a:r>
              <a:rPr b="1" lang="en">
                <a:solidFill>
                  <a:schemeClr val="dk1"/>
                </a:solidFill>
              </a:rPr>
              <a:t>Conflict: </a:t>
            </a:r>
            <a:r>
              <a:rPr lang="en">
                <a:solidFill>
                  <a:schemeClr val="dk1"/>
                </a:solidFill>
              </a:rPr>
              <a:t>Gets invited to go out for dinner by his crush but is nervous that he will annoy her because of his indecisiveness and will end up ordering something bad.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b="1" lang="en">
                <a:solidFill>
                  <a:schemeClr val="dk1"/>
                </a:solidFill>
              </a:rPr>
              <a:t>Resolution: </a:t>
            </a:r>
            <a:r>
              <a:rPr lang="en">
                <a:solidFill>
                  <a:schemeClr val="dk1"/>
                </a:solidFill>
              </a:rPr>
              <a:t>Gets introduced to menU, which allows him to narrow down options based on needs and preferences, provides comprehensive data and information about each menu item to better inform his decisions, and allows him to order something that he will enjoy in a quick and efficient manner, ultimately leading him to be confident in his decision-making.</a:t>
            </a:r>
            <a:endParaRPr>
              <a:solidFill>
                <a:schemeClr val="dk1"/>
              </a:solidFill>
            </a:endParaRPr>
          </a:p>
          <a:p>
            <a:pPr indent="0" lvl="0" marL="0" rtl="0" algn="l">
              <a:spcBef>
                <a:spcPts val="0"/>
              </a:spcBef>
              <a:spcAft>
                <a:spcPts val="0"/>
              </a:spcAft>
              <a:buClr>
                <a:srgbClr val="000000"/>
              </a:buClr>
              <a:buSzPts val="1100"/>
              <a:buFont typeface="Arial"/>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g24fe4217b6a_0_2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5" name="Google Shape;185;g24fe4217b6a_0_2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g24fe4217b6a_0_2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2" name="Google Shape;192;g24fe4217b6a_0_2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 name="Shape 197"/>
        <p:cNvGrpSpPr/>
        <p:nvPr/>
      </p:nvGrpSpPr>
      <p:grpSpPr>
        <a:xfrm>
          <a:off x="0" y="0"/>
          <a:ext cx="0" cy="0"/>
          <a:chOff x="0" y="0"/>
          <a:chExt cx="0" cy="0"/>
        </a:xfrm>
      </p:grpSpPr>
      <p:sp>
        <p:nvSpPr>
          <p:cNvPr id="198" name="Google Shape;198;g24fe4217b6a_0_2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9" name="Google Shape;199;g24fe4217b6a_0_2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g24fe4217b6a_0_3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6" name="Google Shape;206;g24fe4217b6a_0_3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 name="Shape 211"/>
        <p:cNvGrpSpPr/>
        <p:nvPr/>
      </p:nvGrpSpPr>
      <p:grpSpPr>
        <a:xfrm>
          <a:off x="0" y="0"/>
          <a:ext cx="0" cy="0"/>
          <a:chOff x="0" y="0"/>
          <a:chExt cx="0" cy="0"/>
        </a:xfrm>
      </p:grpSpPr>
      <p:sp>
        <p:nvSpPr>
          <p:cNvPr id="212" name="Google Shape;212;g24fe4217b6a_0_2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3" name="Google Shape;213;g24fe4217b6a_0_2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arget="../slideLayouts/slideLayout1.xml" Type="http://schemas.openxmlformats.org/officeDocument/2006/relationships/slideLayout"/><Relationship Id="rId2" Target="../notesSlides/notesSlide1.xml" Type="http://schemas.openxmlformats.org/officeDocument/2006/relationships/notesSlide"/><Relationship Id="rId3" Target="../media/image3.jpeg" Type="http://schemas.openxmlformats.org/officeDocument/2006/relationships/image"/></Relationships>
</file>

<file path=ppt/slides/_rels/slide2.xml.rels><?xml version="1.0" encoding="UTF-8" standalone="yes" ?><Relationships xmlns="http://schemas.openxmlformats.org/package/2006/relationships"><Relationship Id="rId1" Target="../slideLayouts/slideLayout3.xml" Type="http://schemas.openxmlformats.org/officeDocument/2006/relationships/slideLayout"/><Relationship Id="rId2" Target="../notesSlides/notesSlide2.xml" Type="http://schemas.openxmlformats.org/officeDocument/2006/relationships/notesSlide"/><Relationship Id="rId3" Target="../media/image2.jpeg" Type="http://schemas.openxmlformats.org/officeDocument/2006/relationships/image"/></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6.png"/></Relationships>
</file>

<file path=ppt/slides/_rels/slide4.xml.rels><?xml version="1.0" encoding="UTF-8" standalone="yes" ?><Relationships xmlns="http://schemas.openxmlformats.org/package/2006/relationships"><Relationship Id="rId1" Target="../slideLayouts/slideLayout3.xml" Type="http://schemas.openxmlformats.org/officeDocument/2006/relationships/slideLayout"/><Relationship Id="rId2" Target="../notesSlides/notesSlide4.xml" Type="http://schemas.openxmlformats.org/officeDocument/2006/relationships/notesSlide"/><Relationship Id="rId3" Target="../media/image12.jpeg" Type="http://schemas.openxmlformats.org/officeDocument/2006/relationships/image"/></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11.png"/></Relationships>
</file>

<file path=ppt/slides/_rels/slide6.xml.rels><?xml version="1.0" encoding="UTF-8" standalone="yes" ?><Relationships xmlns="http://schemas.openxmlformats.org/package/2006/relationships"><Relationship Id="rId1" Target="../slideLayouts/slideLayout3.xml" Type="http://schemas.openxmlformats.org/officeDocument/2006/relationships/slideLayout"/><Relationship Id="rId2" Target="../notesSlides/notesSlide6.xml" Type="http://schemas.openxmlformats.org/officeDocument/2006/relationships/notesSlide"/><Relationship Id="rId3" Target="../media/image19.jpeg" Type="http://schemas.openxmlformats.org/officeDocument/2006/relationships/image"/></Relationships>
</file>

<file path=ppt/slides/_rels/slide7.xml.rels><?xml version="1.0" encoding="UTF-8" standalone="yes" ?><Relationships xmlns="http://schemas.openxmlformats.org/package/2006/relationships"><Relationship Id="rId1" Target="../slideLayouts/slideLayout3.xml" Type="http://schemas.openxmlformats.org/officeDocument/2006/relationships/slideLayout"/><Relationship Id="rId2" Target="../notesSlides/notesSlide7.xml" Type="http://schemas.openxmlformats.org/officeDocument/2006/relationships/notesSlide"/><Relationship Id="rId3" Target="../media/image18.jpeg" Type="http://schemas.openxmlformats.org/officeDocument/2006/relationships/image"/></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2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9.png"/></Relationships>
</file>

<file path=ppt/slides/_rels/slide10.xml.rels><?xml version="1.0" encoding="UTF-8" standalone="yes" ?><Relationships xmlns="http://schemas.openxmlformats.org/package/2006/relationships"><Relationship Id="rId1" Target="../slideLayouts/slideLayout3.xml" Type="http://schemas.openxmlformats.org/officeDocument/2006/relationships/slideLayout"/><Relationship Id="rId2" Target="../notesSlides/notesSlide10.xml" Type="http://schemas.openxmlformats.org/officeDocument/2006/relationships/notesSlide"/><Relationship Id="rId3" Target="../media/image4.jpeg" Type="http://schemas.openxmlformats.org/officeDocument/2006/relationships/image"/></Relationships>
</file>

<file path=ppt/slides/_rels/slide11.xml.rels><?xml version="1.0" encoding="UTF-8" standalone="yes" ?><Relationships xmlns="http://schemas.openxmlformats.org/package/2006/relationships"><Relationship Id="rId1" Target="../slideLayouts/slideLayout3.xml" Type="http://schemas.openxmlformats.org/officeDocument/2006/relationships/slideLayout"/><Relationship Id="rId2" Target="../notesSlides/notesSlide11.xml" Type="http://schemas.openxmlformats.org/officeDocument/2006/relationships/notesSlide"/><Relationship Id="rId3" Target="../media/image7.jpeg" Type="http://schemas.openxmlformats.org/officeDocument/2006/relationships/image"/></Relationships>
</file>

<file path=ppt/slides/_rels/slide12.xml.rels><?xml version="1.0" encoding="UTF-8" standalone="yes" ?><Relationships xmlns="http://schemas.openxmlformats.org/package/2006/relationships"><Relationship Id="rId1" Target="../slideLayouts/slideLayout3.xml" Type="http://schemas.openxmlformats.org/officeDocument/2006/relationships/slideLayout"/><Relationship Id="rId2" Target="../notesSlides/notesSlide12.xml" Type="http://schemas.openxmlformats.org/officeDocument/2006/relationships/notesSlide"/><Relationship Id="rId3" Target="../media/image16.jpeg" Type="http://schemas.openxmlformats.org/officeDocument/2006/relationships/image"/></Relationships>
</file>

<file path=ppt/slides/_rels/slide13.xml.rels><?xml version="1.0" encoding="UTF-8" standalone="yes" ?><Relationships xmlns="http://schemas.openxmlformats.org/package/2006/relationships"><Relationship Id="rId1" Target="../slideLayouts/slideLayout3.xml" Type="http://schemas.openxmlformats.org/officeDocument/2006/relationships/slideLayout"/><Relationship Id="rId2" Target="../notesSlides/notesSlide13.xml" Type="http://schemas.openxmlformats.org/officeDocument/2006/relationships/notesSlide"/><Relationship Id="rId3" Target="../media/image10.jpeg" Type="http://schemas.openxmlformats.org/officeDocument/2006/relationships/image"/></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2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1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8.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2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1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23.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22.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24.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17.png"/><Relationship Id="rId4" Type="http://schemas.openxmlformats.org/officeDocument/2006/relationships/hyperlink" Target="http://www.youtube.com/watch?v=BU8-26_UYTw" TargetMode="External"/><Relationship Id="rId5" Type="http://schemas.openxmlformats.org/officeDocument/2006/relationships/image" Target="../media/image15.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t/>
            </a:r>
            <a:endParaRPr/>
          </a:p>
        </p:txBody>
      </p:sp>
      <p:sp>
        <p:nvSpPr>
          <p:cNvPr id="55" name="Google Shape;55;p13"/>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t/>
            </a:r>
            <a:endParaRPr/>
          </a:p>
        </p:txBody>
      </p:sp>
      <p:pic>
        <p:nvPicPr>
          <p:cNvPr id="56" name="Google Shape;56;p13"/>
          <p:cNvPicPr preferRelativeResize="0"/>
          <p:nvPr/>
        </p:nvPicPr>
        <p:blipFill>
          <a:blip r:embed="rId3">
            <a:alphaModFix/>
          </a:blip>
          <a:stretch>
            <a:fillRect/>
          </a:stretch>
        </p:blipFill>
        <p:spPr>
          <a:xfrm>
            <a:off x="0" y="0"/>
            <a:ext cx="9144000" cy="51435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 name="Shape 60"/>
        <p:cNvGrpSpPr/>
        <p:nvPr/>
      </p:nvGrpSpPr>
      <p:grpSpPr>
        <a:xfrm>
          <a:off x="0" y="0"/>
          <a:ext cx="0" cy="0"/>
          <a:chOff x="0" y="0"/>
          <a:chExt cx="0" cy="0"/>
        </a:xfrm>
      </p:grpSpPr>
      <p:sp>
        <p:nvSpPr>
          <p:cNvPr id="61" name="Google Shape;61;p1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62" name="Google Shape;62;p1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63" name="Google Shape;63;p14"/>
          <p:cNvPicPr preferRelativeResize="0"/>
          <p:nvPr/>
        </p:nvPicPr>
        <p:blipFill>
          <a:blip r:embed="rId3">
            <a:alphaModFix/>
          </a:blip>
          <a:stretch>
            <a:fillRect/>
          </a:stretch>
        </p:blipFill>
        <p:spPr>
          <a:xfrm>
            <a:off x="0" y="0"/>
            <a:ext cx="9144000" cy="51435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 name="Shape 67"/>
        <p:cNvGrpSpPr/>
        <p:nvPr/>
      </p:nvGrpSpPr>
      <p:grpSpPr>
        <a:xfrm>
          <a:off x="0" y="0"/>
          <a:ext cx="0" cy="0"/>
          <a:chOff x="0" y="0"/>
          <a:chExt cx="0" cy="0"/>
        </a:xfrm>
      </p:grpSpPr>
      <p:sp>
        <p:nvSpPr>
          <p:cNvPr id="68" name="Google Shape;68;p1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69" name="Google Shape;69;p1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70" name="Google Shape;70;p15"/>
          <p:cNvPicPr preferRelativeResize="0"/>
          <p:nvPr/>
        </p:nvPicPr>
        <p:blipFill>
          <a:blip r:embed="rId3">
            <a:alphaModFix/>
          </a:blip>
          <a:stretch>
            <a:fillRect/>
          </a:stretch>
        </p:blipFill>
        <p:spPr>
          <a:xfrm>
            <a:off x="0" y="0"/>
            <a:ext cx="9144000" cy="51435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 name="Shape 74"/>
        <p:cNvGrpSpPr/>
        <p:nvPr/>
      </p:nvGrpSpPr>
      <p:grpSpPr>
        <a:xfrm>
          <a:off x="0" y="0"/>
          <a:ext cx="0" cy="0"/>
          <a:chOff x="0" y="0"/>
          <a:chExt cx="0" cy="0"/>
        </a:xfrm>
      </p:grpSpPr>
      <p:sp>
        <p:nvSpPr>
          <p:cNvPr id="75" name="Google Shape;75;p1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76" name="Google Shape;76;p1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77" name="Google Shape;77;p16"/>
          <p:cNvPicPr preferRelativeResize="0"/>
          <p:nvPr/>
        </p:nvPicPr>
        <p:blipFill>
          <a:blip r:embed="rId3">
            <a:alphaModFix/>
          </a:blip>
          <a:stretch>
            <a:fillRect/>
          </a:stretch>
        </p:blipFill>
        <p:spPr>
          <a:xfrm>
            <a:off x="0" y="0"/>
            <a:ext cx="9144000" cy="51435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 name="Shape 81"/>
        <p:cNvGrpSpPr/>
        <p:nvPr/>
      </p:nvGrpSpPr>
      <p:grpSpPr>
        <a:xfrm>
          <a:off x="0" y="0"/>
          <a:ext cx="0" cy="0"/>
          <a:chOff x="0" y="0"/>
          <a:chExt cx="0" cy="0"/>
        </a:xfrm>
      </p:grpSpPr>
      <p:sp>
        <p:nvSpPr>
          <p:cNvPr id="82" name="Google Shape;82;p1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83" name="Google Shape;83;p17"/>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84" name="Google Shape;84;p17"/>
          <p:cNvPicPr preferRelativeResize="0"/>
          <p:nvPr/>
        </p:nvPicPr>
        <p:blipFill>
          <a:blip r:embed="rId3">
            <a:alphaModFix/>
          </a:blip>
          <a:stretch>
            <a:fillRect/>
          </a:stretch>
        </p:blipFill>
        <p:spPr>
          <a:xfrm>
            <a:off x="0" y="0"/>
            <a:ext cx="9144000" cy="51435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sp>
        <p:nvSpPr>
          <p:cNvPr id="89" name="Google Shape;89;p1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90" name="Google Shape;90;p18"/>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91" name="Google Shape;91;p18"/>
          <p:cNvPicPr preferRelativeResize="0"/>
          <p:nvPr/>
        </p:nvPicPr>
        <p:blipFill>
          <a:blip r:embed="rId3">
            <a:alphaModFix/>
          </a:blip>
          <a:stretch>
            <a:fillRect/>
          </a:stretch>
        </p:blipFill>
        <p:spPr>
          <a:xfrm>
            <a:off x="0" y="0"/>
            <a:ext cx="9144000" cy="51435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 name="Shape 95"/>
        <p:cNvGrpSpPr/>
        <p:nvPr/>
      </p:nvGrpSpPr>
      <p:grpSpPr>
        <a:xfrm>
          <a:off x="0" y="0"/>
          <a:ext cx="0" cy="0"/>
          <a:chOff x="0" y="0"/>
          <a:chExt cx="0" cy="0"/>
        </a:xfrm>
      </p:grpSpPr>
      <p:sp>
        <p:nvSpPr>
          <p:cNvPr id="96" name="Google Shape;96;p1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97" name="Google Shape;97;p19"/>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98" name="Google Shape;98;p19"/>
          <p:cNvPicPr preferRelativeResize="0"/>
          <p:nvPr/>
        </p:nvPicPr>
        <p:blipFill>
          <a:blip r:embed="rId3">
            <a:alphaModFix/>
          </a:blip>
          <a:stretch>
            <a:fillRect/>
          </a:stretch>
        </p:blipFill>
        <p:spPr>
          <a:xfrm>
            <a:off x="0" y="0"/>
            <a:ext cx="9144000" cy="51435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 name="Shape 102"/>
        <p:cNvGrpSpPr/>
        <p:nvPr/>
      </p:nvGrpSpPr>
      <p:grpSpPr>
        <a:xfrm>
          <a:off x="0" y="0"/>
          <a:ext cx="0" cy="0"/>
          <a:chOff x="0" y="0"/>
          <a:chExt cx="0" cy="0"/>
        </a:xfrm>
      </p:grpSpPr>
      <p:sp>
        <p:nvSpPr>
          <p:cNvPr id="103" name="Google Shape;103;p2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104" name="Google Shape;104;p20"/>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05" name="Google Shape;105;p20"/>
          <p:cNvPicPr preferRelativeResize="0"/>
          <p:nvPr/>
        </p:nvPicPr>
        <p:blipFill>
          <a:blip r:embed="rId3">
            <a:alphaModFix/>
          </a:blip>
          <a:stretch>
            <a:fillRect/>
          </a:stretch>
        </p:blipFill>
        <p:spPr>
          <a:xfrm>
            <a:off x="0" y="0"/>
            <a:ext cx="9144000" cy="51435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 name="Shape 109"/>
        <p:cNvGrpSpPr/>
        <p:nvPr/>
      </p:nvGrpSpPr>
      <p:grpSpPr>
        <a:xfrm>
          <a:off x="0" y="0"/>
          <a:ext cx="0" cy="0"/>
          <a:chOff x="0" y="0"/>
          <a:chExt cx="0" cy="0"/>
        </a:xfrm>
      </p:grpSpPr>
      <p:sp>
        <p:nvSpPr>
          <p:cNvPr id="110" name="Google Shape;110;p21"/>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111" name="Google Shape;111;p21"/>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12" name="Google Shape;112;p21"/>
          <p:cNvPicPr preferRelativeResize="0"/>
          <p:nvPr/>
        </p:nvPicPr>
        <p:blipFill>
          <a:blip r:embed="rId3">
            <a:alphaModFix/>
          </a:blip>
          <a:stretch>
            <a:fillRect/>
          </a:stretch>
        </p:blipFill>
        <p:spPr>
          <a:xfrm>
            <a:off x="0" y="0"/>
            <a:ext cx="9144000" cy="51435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 name="Shape 116"/>
        <p:cNvGrpSpPr/>
        <p:nvPr/>
      </p:nvGrpSpPr>
      <p:grpSpPr>
        <a:xfrm>
          <a:off x="0" y="0"/>
          <a:ext cx="0" cy="0"/>
          <a:chOff x="0" y="0"/>
          <a:chExt cx="0" cy="0"/>
        </a:xfrm>
      </p:grpSpPr>
      <p:sp>
        <p:nvSpPr>
          <p:cNvPr id="117" name="Google Shape;117;p22"/>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118" name="Google Shape;118;p22"/>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19" name="Google Shape;119;p22"/>
          <p:cNvPicPr preferRelativeResize="0"/>
          <p:nvPr/>
        </p:nvPicPr>
        <p:blipFill>
          <a:blip r:embed="rId3">
            <a:alphaModFix/>
          </a:blip>
          <a:stretch>
            <a:fillRect/>
          </a:stretch>
        </p:blipFill>
        <p:spPr>
          <a:xfrm>
            <a:off x="0" y="0"/>
            <a:ext cx="9144000" cy="51435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 name="Shape 123"/>
        <p:cNvGrpSpPr/>
        <p:nvPr/>
      </p:nvGrpSpPr>
      <p:grpSpPr>
        <a:xfrm>
          <a:off x="0" y="0"/>
          <a:ext cx="0" cy="0"/>
          <a:chOff x="0" y="0"/>
          <a:chExt cx="0" cy="0"/>
        </a:xfrm>
      </p:grpSpPr>
      <p:sp>
        <p:nvSpPr>
          <p:cNvPr id="124" name="Google Shape;124;p23"/>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125" name="Google Shape;125;p23"/>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26" name="Google Shape;126;p23"/>
          <p:cNvPicPr preferRelativeResize="0"/>
          <p:nvPr/>
        </p:nvPicPr>
        <p:blipFill>
          <a:blip r:embed="rId3">
            <a:alphaModFix/>
          </a:blip>
          <a:stretch>
            <a:fillRect/>
          </a:stretch>
        </p:blipFill>
        <p:spPr>
          <a:xfrm>
            <a:off x="0" y="0"/>
            <a:ext cx="9144000" cy="51435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 name="Shape 130"/>
        <p:cNvGrpSpPr/>
        <p:nvPr/>
      </p:nvGrpSpPr>
      <p:grpSpPr>
        <a:xfrm>
          <a:off x="0" y="0"/>
          <a:ext cx="0" cy="0"/>
          <a:chOff x="0" y="0"/>
          <a:chExt cx="0" cy="0"/>
        </a:xfrm>
      </p:grpSpPr>
      <p:sp>
        <p:nvSpPr>
          <p:cNvPr id="131" name="Google Shape;131;p2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132" name="Google Shape;132;p2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33" name="Google Shape;133;p24"/>
          <p:cNvPicPr preferRelativeResize="0"/>
          <p:nvPr/>
        </p:nvPicPr>
        <p:blipFill>
          <a:blip r:embed="rId3">
            <a:alphaModFix/>
          </a:blip>
          <a:stretch>
            <a:fillRect/>
          </a:stretch>
        </p:blipFill>
        <p:spPr>
          <a:xfrm>
            <a:off x="0" y="0"/>
            <a:ext cx="9144000" cy="51435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 name="Shape 137"/>
        <p:cNvGrpSpPr/>
        <p:nvPr/>
      </p:nvGrpSpPr>
      <p:grpSpPr>
        <a:xfrm>
          <a:off x="0" y="0"/>
          <a:ext cx="0" cy="0"/>
          <a:chOff x="0" y="0"/>
          <a:chExt cx="0" cy="0"/>
        </a:xfrm>
      </p:grpSpPr>
      <p:sp>
        <p:nvSpPr>
          <p:cNvPr id="138" name="Google Shape;138;p2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139" name="Google Shape;139;p2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40" name="Google Shape;140;p25"/>
          <p:cNvPicPr preferRelativeResize="0"/>
          <p:nvPr/>
        </p:nvPicPr>
        <p:blipFill>
          <a:blip r:embed="rId3">
            <a:alphaModFix/>
          </a:blip>
          <a:stretch>
            <a:fillRect/>
          </a:stretch>
        </p:blipFill>
        <p:spPr>
          <a:xfrm>
            <a:off x="0" y="0"/>
            <a:ext cx="9144000" cy="51435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 name="Shape 144"/>
        <p:cNvGrpSpPr/>
        <p:nvPr/>
      </p:nvGrpSpPr>
      <p:grpSpPr>
        <a:xfrm>
          <a:off x="0" y="0"/>
          <a:ext cx="0" cy="0"/>
          <a:chOff x="0" y="0"/>
          <a:chExt cx="0" cy="0"/>
        </a:xfrm>
      </p:grpSpPr>
      <p:sp>
        <p:nvSpPr>
          <p:cNvPr id="145" name="Google Shape;145;p2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146" name="Google Shape;146;p2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47" name="Google Shape;147;p26"/>
          <p:cNvPicPr preferRelativeResize="0"/>
          <p:nvPr/>
        </p:nvPicPr>
        <p:blipFill>
          <a:blip r:embed="rId3">
            <a:alphaModFix/>
          </a:blip>
          <a:stretch>
            <a:fillRect/>
          </a:stretch>
        </p:blipFill>
        <p:spPr>
          <a:xfrm>
            <a:off x="0" y="0"/>
            <a:ext cx="9144000" cy="51435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 name="Shape 151"/>
        <p:cNvGrpSpPr/>
        <p:nvPr/>
      </p:nvGrpSpPr>
      <p:grpSpPr>
        <a:xfrm>
          <a:off x="0" y="0"/>
          <a:ext cx="0" cy="0"/>
          <a:chOff x="0" y="0"/>
          <a:chExt cx="0" cy="0"/>
        </a:xfrm>
      </p:grpSpPr>
      <p:sp>
        <p:nvSpPr>
          <p:cNvPr id="152" name="Google Shape;152;p2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153" name="Google Shape;153;p27"/>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54" name="Google Shape;154;p27"/>
          <p:cNvPicPr preferRelativeResize="0"/>
          <p:nvPr/>
        </p:nvPicPr>
        <p:blipFill>
          <a:blip r:embed="rId3">
            <a:alphaModFix/>
          </a:blip>
          <a:stretch>
            <a:fillRect/>
          </a:stretch>
        </p:blipFill>
        <p:spPr>
          <a:xfrm>
            <a:off x="0" y="0"/>
            <a:ext cx="9144000" cy="51435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 name="Shape 158"/>
        <p:cNvGrpSpPr/>
        <p:nvPr/>
      </p:nvGrpSpPr>
      <p:grpSpPr>
        <a:xfrm>
          <a:off x="0" y="0"/>
          <a:ext cx="0" cy="0"/>
          <a:chOff x="0" y="0"/>
          <a:chExt cx="0" cy="0"/>
        </a:xfrm>
      </p:grpSpPr>
      <p:sp>
        <p:nvSpPr>
          <p:cNvPr id="159" name="Google Shape;159;p2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160" name="Google Shape;160;p28"/>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61" name="Google Shape;161;p28"/>
          <p:cNvPicPr preferRelativeResize="0"/>
          <p:nvPr/>
        </p:nvPicPr>
        <p:blipFill>
          <a:blip r:embed="rId3">
            <a:alphaModFix/>
          </a:blip>
          <a:stretch>
            <a:fillRect/>
          </a:stretch>
        </p:blipFill>
        <p:spPr>
          <a:xfrm>
            <a:off x="0" y="0"/>
            <a:ext cx="9144000" cy="51435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 name="Shape 165"/>
        <p:cNvGrpSpPr/>
        <p:nvPr/>
      </p:nvGrpSpPr>
      <p:grpSpPr>
        <a:xfrm>
          <a:off x="0" y="0"/>
          <a:ext cx="0" cy="0"/>
          <a:chOff x="0" y="0"/>
          <a:chExt cx="0" cy="0"/>
        </a:xfrm>
      </p:grpSpPr>
      <p:sp>
        <p:nvSpPr>
          <p:cNvPr id="166" name="Google Shape;166;p2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167" name="Google Shape;167;p29"/>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68" name="Google Shape;168;p29"/>
          <p:cNvPicPr preferRelativeResize="0"/>
          <p:nvPr/>
        </p:nvPicPr>
        <p:blipFill>
          <a:blip r:embed="rId3">
            <a:alphaModFix/>
          </a:blip>
          <a:stretch>
            <a:fillRect/>
          </a:stretch>
        </p:blipFill>
        <p:spPr>
          <a:xfrm>
            <a:off x="0" y="0"/>
            <a:ext cx="9144000" cy="51435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 name="Shape 172"/>
        <p:cNvGrpSpPr/>
        <p:nvPr/>
      </p:nvGrpSpPr>
      <p:grpSpPr>
        <a:xfrm>
          <a:off x="0" y="0"/>
          <a:ext cx="0" cy="0"/>
          <a:chOff x="0" y="0"/>
          <a:chExt cx="0" cy="0"/>
        </a:xfrm>
      </p:grpSpPr>
      <p:sp>
        <p:nvSpPr>
          <p:cNvPr id="173" name="Google Shape;173;p3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174" name="Google Shape;174;p30"/>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75" name="Google Shape;175;p30"/>
          <p:cNvPicPr preferRelativeResize="0"/>
          <p:nvPr/>
        </p:nvPicPr>
        <p:blipFill>
          <a:blip r:embed="rId3">
            <a:alphaModFix/>
          </a:blip>
          <a:stretch>
            <a:fillRect/>
          </a:stretch>
        </p:blipFill>
        <p:spPr>
          <a:xfrm>
            <a:off x="0" y="0"/>
            <a:ext cx="9144000" cy="514350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 name="Shape 179"/>
        <p:cNvGrpSpPr/>
        <p:nvPr/>
      </p:nvGrpSpPr>
      <p:grpSpPr>
        <a:xfrm>
          <a:off x="0" y="0"/>
          <a:ext cx="0" cy="0"/>
          <a:chOff x="0" y="0"/>
          <a:chExt cx="0" cy="0"/>
        </a:xfrm>
      </p:grpSpPr>
      <p:sp>
        <p:nvSpPr>
          <p:cNvPr id="180" name="Google Shape;180;p31"/>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181" name="Google Shape;181;p31"/>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82" name="Google Shape;182;p31"/>
          <p:cNvPicPr preferRelativeResize="0"/>
          <p:nvPr/>
        </p:nvPicPr>
        <p:blipFill>
          <a:blip r:embed="rId3">
            <a:alphaModFix/>
          </a:blip>
          <a:stretch>
            <a:fillRect/>
          </a:stretch>
        </p:blipFill>
        <p:spPr>
          <a:xfrm>
            <a:off x="0" y="0"/>
            <a:ext cx="9144000" cy="514350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 name="Shape 186"/>
        <p:cNvGrpSpPr/>
        <p:nvPr/>
      </p:nvGrpSpPr>
      <p:grpSpPr>
        <a:xfrm>
          <a:off x="0" y="0"/>
          <a:ext cx="0" cy="0"/>
          <a:chOff x="0" y="0"/>
          <a:chExt cx="0" cy="0"/>
        </a:xfrm>
      </p:grpSpPr>
      <p:sp>
        <p:nvSpPr>
          <p:cNvPr id="187" name="Google Shape;187;p32"/>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188" name="Google Shape;188;p32"/>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89" name="Google Shape;189;p32"/>
          <p:cNvPicPr preferRelativeResize="0"/>
          <p:nvPr/>
        </p:nvPicPr>
        <p:blipFill>
          <a:blip r:embed="rId3">
            <a:alphaModFix/>
          </a:blip>
          <a:stretch>
            <a:fillRect/>
          </a:stretch>
        </p:blipFill>
        <p:spPr>
          <a:xfrm>
            <a:off x="0" y="0"/>
            <a:ext cx="9144000" cy="514350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 name="Shape 193"/>
        <p:cNvGrpSpPr/>
        <p:nvPr/>
      </p:nvGrpSpPr>
      <p:grpSpPr>
        <a:xfrm>
          <a:off x="0" y="0"/>
          <a:ext cx="0" cy="0"/>
          <a:chOff x="0" y="0"/>
          <a:chExt cx="0" cy="0"/>
        </a:xfrm>
      </p:grpSpPr>
      <p:sp>
        <p:nvSpPr>
          <p:cNvPr id="194" name="Google Shape;194;p33"/>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195" name="Google Shape;195;p33"/>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96" name="Google Shape;196;p33"/>
          <p:cNvPicPr preferRelativeResize="0"/>
          <p:nvPr/>
        </p:nvPicPr>
        <p:blipFill>
          <a:blip r:embed="rId3">
            <a:alphaModFix/>
          </a:blip>
          <a:stretch>
            <a:fillRect/>
          </a:stretch>
        </p:blipFill>
        <p:spPr>
          <a:xfrm>
            <a:off x="0" y="0"/>
            <a:ext cx="9144000" cy="514350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0" name="Shape 200"/>
        <p:cNvGrpSpPr/>
        <p:nvPr/>
      </p:nvGrpSpPr>
      <p:grpSpPr>
        <a:xfrm>
          <a:off x="0" y="0"/>
          <a:ext cx="0" cy="0"/>
          <a:chOff x="0" y="0"/>
          <a:chExt cx="0" cy="0"/>
        </a:xfrm>
      </p:grpSpPr>
      <p:sp>
        <p:nvSpPr>
          <p:cNvPr id="201" name="Google Shape;201;p3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202" name="Google Shape;202;p3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203" name="Google Shape;203;p34"/>
          <p:cNvPicPr preferRelativeResize="0"/>
          <p:nvPr/>
        </p:nvPicPr>
        <p:blipFill>
          <a:blip r:embed="rId3">
            <a:alphaModFix/>
          </a:blip>
          <a:stretch>
            <a:fillRect/>
          </a:stretch>
        </p:blipFill>
        <p:spPr>
          <a:xfrm>
            <a:off x="0" y="0"/>
            <a:ext cx="9144000" cy="51435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7" name="Shape 207"/>
        <p:cNvGrpSpPr/>
        <p:nvPr/>
      </p:nvGrpSpPr>
      <p:grpSpPr>
        <a:xfrm>
          <a:off x="0" y="0"/>
          <a:ext cx="0" cy="0"/>
          <a:chOff x="0" y="0"/>
          <a:chExt cx="0" cy="0"/>
        </a:xfrm>
      </p:grpSpPr>
      <p:sp>
        <p:nvSpPr>
          <p:cNvPr id="208" name="Google Shape;208;p3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209" name="Google Shape;209;p3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210" name="Google Shape;210;p35"/>
          <p:cNvPicPr preferRelativeResize="0"/>
          <p:nvPr/>
        </p:nvPicPr>
        <p:blipFill>
          <a:blip r:embed="rId3">
            <a:alphaModFix/>
          </a:blip>
          <a:stretch>
            <a:fillRect/>
          </a:stretch>
        </p:blipFill>
        <p:spPr>
          <a:xfrm>
            <a:off x="0" y="0"/>
            <a:ext cx="9144000" cy="514350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4" name="Shape 214"/>
        <p:cNvGrpSpPr/>
        <p:nvPr/>
      </p:nvGrpSpPr>
      <p:grpSpPr>
        <a:xfrm>
          <a:off x="0" y="0"/>
          <a:ext cx="0" cy="0"/>
          <a:chOff x="0" y="0"/>
          <a:chExt cx="0" cy="0"/>
        </a:xfrm>
      </p:grpSpPr>
      <p:sp>
        <p:nvSpPr>
          <p:cNvPr id="215" name="Google Shape;215;p3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216" name="Google Shape;216;p3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217" name="Google Shape;217;p36"/>
          <p:cNvPicPr preferRelativeResize="0"/>
          <p:nvPr/>
        </p:nvPicPr>
        <p:blipFill>
          <a:blip r:embed="rId3">
            <a:alphaModFix/>
          </a:blip>
          <a:stretch>
            <a:fillRect/>
          </a:stretch>
        </p:blipFill>
        <p:spPr>
          <a:xfrm>
            <a:off x="0" y="0"/>
            <a:ext cx="9144000" cy="5143500"/>
          </a:xfrm>
          <a:prstGeom prst="rect">
            <a:avLst/>
          </a:prstGeom>
          <a:noFill/>
          <a:ln>
            <a:noFill/>
          </a:ln>
        </p:spPr>
      </p:pic>
      <p:pic>
        <p:nvPicPr>
          <p:cNvPr id="218" name="Google Shape;218;p36" title="menU Concept Video | CS 147 AU2023">
            <a:hlinkClick r:id="rId4"/>
          </p:cNvPr>
          <p:cNvPicPr preferRelativeResize="0"/>
          <p:nvPr/>
        </p:nvPicPr>
        <p:blipFill>
          <a:blip r:embed="rId5">
            <a:alphaModFix/>
          </a:blip>
          <a:stretch>
            <a:fillRect/>
          </a:stretch>
        </p:blipFill>
        <p:spPr>
          <a:xfrm>
            <a:off x="1535200" y="1370050"/>
            <a:ext cx="6073600" cy="34164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8"/>
                                        </p:tgtEl>
                                        <p:attrNameLst>
                                          <p:attrName>style.visibility</p:attrName>
                                        </p:attrNameLst>
                                      </p:cBhvr>
                                      <p:to>
                                        <p:strVal val="visible"/>
                                      </p:to>
                                    </p:set>
                                    <p:animEffect filter="fade" transition="in">
                                      <p:cBhvr>
                                        <p:cTn dur="1000"/>
                                        <p:tgtEl>
                                          <p:spTgt spid="21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ustom.xml><?xml version="1.0" encoding="utf-8"?>
<Properties xmlns="http://schemas.openxmlformats.org/officeDocument/2006/custom-properties" xmlns:vt="http://schemas.openxmlformats.org/officeDocument/2006/docPropsVTypes">
  <property fmtid="{D5CDD505-2E9C-101B-9397-08002B2CF9AE}" name="NXPowerLiteLastOptimized" pid="2">
    <vt:lpwstr>1519366</vt:lpwstr>
  </property>
  <property fmtid="{D5CDD505-2E9C-101B-9397-08002B2CF9AE}" name="NXPowerLiteSettings" pid="3">
    <vt:lpwstr>F7000400038000</vt:lpwstr>
  </property>
  <property fmtid="{D5CDD505-2E9C-101B-9397-08002B2CF9AE}" name="NXPowerLiteVersion" pid="4">
    <vt:lpwstr>S10.0.0</vt:lpwstr>
  </property>
</Properties>
</file>