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  <Default ContentType="image/jpeg" Extension="jpeg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1" Target="ppt/presentation.xml" Type="http://schemas.openxmlformats.org/officeDocument/2006/relationships/officeDocument"/><Relationship Id="rId2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11" Type="http://schemas.openxmlformats.org/officeDocument/2006/relationships/slide" Target="slides/slide6.xml"/><Relationship Id="rId55" Type="http://schemas.openxmlformats.org/officeDocument/2006/relationships/slide" Target="slides/slide50.xml"/><Relationship Id="rId10" Type="http://schemas.openxmlformats.org/officeDocument/2006/relationships/slide" Target="slides/slide5.xml"/><Relationship Id="rId54" Type="http://schemas.openxmlformats.org/officeDocument/2006/relationships/slide" Target="slides/slide49.xml"/><Relationship Id="rId13" Type="http://schemas.openxmlformats.org/officeDocument/2006/relationships/slide" Target="slides/slide8.xml"/><Relationship Id="rId57" Type="http://schemas.openxmlformats.org/officeDocument/2006/relationships/slide" Target="slides/slide52.xml"/><Relationship Id="rId12" Type="http://schemas.openxmlformats.org/officeDocument/2006/relationships/slide" Target="slides/slide7.xml"/><Relationship Id="rId56" Type="http://schemas.openxmlformats.org/officeDocument/2006/relationships/slide" Target="slides/slide51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25cff17a367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25cff17a367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25cff17a367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25cff17a367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25cff17a367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25cff17a367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25cff17a367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25cff17a367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25cff17a367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25cff17a367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5cff17a367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25cff17a367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25cff17a367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25cff17a367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25cff17a367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25cff17a367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25cff17a367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25cff17a367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25cff17a367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25cff17a367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25cff17a367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25cff17a367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25cff17a367_0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25cff17a367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25cff17a367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25cff17a367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25cff17a367_0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25cff17a367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5cff17a367_0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25cff17a367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25cff17a367_0_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25cff17a367_0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25cff17a367_0_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25cff17a367_0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25cff17a367_0_1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25cff17a367_0_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25cff17a367_0_1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25cff17a367_0_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25cff17a367_0_1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25cff17a367_0_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25cff17a367_0_1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25cff17a367_0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25cff17a367_0_1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25cff17a367_0_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25cff17a367_0_1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25cff17a367_0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25cff17a367_0_1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25cff17a367_0_1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25cff17a367_0_1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25cff17a367_0_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25cff17a367_0_3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25cff17a367_0_3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25cff17a367_0_1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25cff17a367_0_1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25cff17a367_0_1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25cff17a367_0_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25cff17a367_0_1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g25cff17a367_0_1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25cff17a367_0_1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Google Shape;260;g25cff17a367_0_1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25cff17a367_0_1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25cff17a367_0_1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25cff17a367_0_1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g25cff17a367_0_1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25cff17a367_0_1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" name="Google Shape;281;g25cff17a367_0_1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25cff17a367_0_1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8" name="Google Shape;288;g25cff17a367_0_1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25cff17a367_0_2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5" name="Google Shape;295;g25cff17a367_0_2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25cff17a367_0_2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2" name="Google Shape;302;g25cff17a367_0_2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25cff17a367_0_2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9" name="Google Shape;309;g25cff17a367_0_2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25cff17a367_0_2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6" name="Google Shape;316;g25cff17a367_0_2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g25cff17a367_0_2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3" name="Google Shape;323;g25cff17a367_0_2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25cff17a367_0_2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0" name="Google Shape;330;g25cff17a367_0_2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25cff17a367_0_2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7" name="Google Shape;337;g25cff17a367_0_2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25cff17a367_0_2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4" name="Google Shape;344;g25cff17a367_0_2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25cff17a367_0_2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1" name="Google Shape;351;g25cff17a367_0_2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g25cff17a367_0_2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8" name="Google Shape;358;g25cff17a367_0_2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25cff17a367_0_2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5" name="Google Shape;365;g25cff17a367_0_2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g25cff17a367_0_2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2" name="Google Shape;372;g25cff17a367_0_2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g25cff17a367_0_2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9" name="Google Shape;379;g25cff17a367_0_2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g25cff17a367_0_2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6" name="Google Shape;386;g25cff17a367_0_2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g25cff17a367_0_2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3" name="Google Shape;393;g25cff17a367_0_2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g25cff17a367_0_2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0" name="Google Shape;400;g25cff17a367_0_2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g25cff17a367_0_2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7" name="Google Shape;407;g25cff17a367_0_2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/Relationships>
</file>

<file path=ppt/slides/_rels/slide2.xml.rels><?xml version="1.0" encoding="UTF-8" standalone="yes" ?><Relationships xmlns="http://schemas.openxmlformats.org/package/2006/relationships"><Relationship Id="rId1" Target="../slideLayouts/slideLayout3.xml" Type="http://schemas.openxmlformats.org/officeDocument/2006/relationships/slideLayout"/><Relationship Id="rId2" Target="../notesSlides/notesSlide2.xml" Type="http://schemas.openxmlformats.org/officeDocument/2006/relationships/notesSlide"/><Relationship Id="rId3" Target="../media/image18.jpeg" Type="http://schemas.openxmlformats.org/officeDocument/2006/relationships/image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/Relationships>
</file>

<file path=ppt/slides/_rels/slide6.xml.rels><?xml version="1.0" encoding="UTF-8" standalone="yes" ?><Relationships xmlns="http://schemas.openxmlformats.org/package/2006/relationships"><Relationship Id="rId1" Target="../slideLayouts/slideLayout3.xml" Type="http://schemas.openxmlformats.org/officeDocument/2006/relationships/slideLayout"/><Relationship Id="rId2" Target="../notesSlides/notesSlide6.xml" Type="http://schemas.openxmlformats.org/officeDocument/2006/relationships/notesSlide"/><Relationship Id="rId3" Target="../media/image15.jpeg" Type="http://schemas.openxmlformats.org/officeDocument/2006/relationships/image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/Relationships>
</file>

<file path=ppt/slides/_rels/slide9.xml.rels><?xml version="1.0" encoding="UTF-8" standalone="yes" ?><Relationships xmlns="http://schemas.openxmlformats.org/package/2006/relationships"><Relationship Id="rId1" Target="../slideLayouts/slideLayout3.xml" Type="http://schemas.openxmlformats.org/officeDocument/2006/relationships/slideLayout"/><Relationship Id="rId2" Target="../notesSlides/notesSlide9.xml" Type="http://schemas.openxmlformats.org/officeDocument/2006/relationships/notesSlide"/><Relationship Id="rId3" Target="../media/image19.jpeg" Type="http://schemas.openxmlformats.org/officeDocument/2006/relationships/image"/></Relationships>
</file>

<file path=ppt/slides/_rels/slide10.xml.rels><?xml version="1.0" encoding="UTF-8" standalone="yes" ?><Relationships xmlns="http://schemas.openxmlformats.org/package/2006/relationships"><Relationship Id="rId1" Target="../slideLayouts/slideLayout3.xml" Type="http://schemas.openxmlformats.org/officeDocument/2006/relationships/slideLayout"/><Relationship Id="rId2" Target="../notesSlides/notesSlide10.xml" Type="http://schemas.openxmlformats.org/officeDocument/2006/relationships/notesSlide"/><Relationship Id="rId3" Target="../media/image17.jpeg" Type="http://schemas.openxmlformats.org/officeDocument/2006/relationships/image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0.png"/></Relationships>
</file>

<file path=ppt/slides/_rels/slide12.xml.rels><?xml version="1.0" encoding="UTF-8" standalone="yes" ?><Relationships xmlns="http://schemas.openxmlformats.org/package/2006/relationships"><Relationship Id="rId1" Target="../slideLayouts/slideLayout3.xml" Type="http://schemas.openxmlformats.org/officeDocument/2006/relationships/slideLayout"/><Relationship Id="rId2" Target="../notesSlides/notesSlide12.xml" Type="http://schemas.openxmlformats.org/officeDocument/2006/relationships/notesSlide"/><Relationship Id="rId3" Target="../media/image16.jpeg" Type="http://schemas.openxmlformats.org/officeDocument/2006/relationships/image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.png"/></Relationships>
</file>

<file path=ppt/slides/_rels/slide14.xml.rels><?xml version="1.0" encoding="UTF-8" standalone="yes" ?><Relationships xmlns="http://schemas.openxmlformats.org/package/2006/relationships"><Relationship Id="rId1" Target="../slideLayouts/slideLayout3.xml" Type="http://schemas.openxmlformats.org/officeDocument/2006/relationships/slideLayout"/><Relationship Id="rId2" Target="../notesSlides/notesSlide14.xml" Type="http://schemas.openxmlformats.org/officeDocument/2006/relationships/notesSlide"/><Relationship Id="rId3" Target="../media/image20.jpeg" Type="http://schemas.openxmlformats.org/officeDocument/2006/relationships/image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6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3.png"/></Relationships>
</file>

<file path=ppt/slides/_rels/slide19.xml.rels><?xml version="1.0" encoding="UTF-8" standalone="yes" ?><Relationships xmlns="http://schemas.openxmlformats.org/package/2006/relationships"><Relationship Id="rId1" Target="../slideLayouts/slideLayout3.xml" Type="http://schemas.openxmlformats.org/officeDocument/2006/relationships/slideLayout"/><Relationship Id="rId2" Target="../notesSlides/notesSlide19.xml" Type="http://schemas.openxmlformats.org/officeDocument/2006/relationships/notesSlide"/><Relationship Id="rId3" Target="../media/image11.jpeg" Type="http://schemas.openxmlformats.org/officeDocument/2006/relationships/image"/></Relationships>
</file>

<file path=ppt/slides/_rels/slide20.xml.rels><?xml version="1.0" encoding="UTF-8" standalone="yes" ?><Relationships xmlns="http://schemas.openxmlformats.org/package/2006/relationships"><Relationship Id="rId1" Target="../slideLayouts/slideLayout3.xml" Type="http://schemas.openxmlformats.org/officeDocument/2006/relationships/slideLayout"/><Relationship Id="rId2" Target="../notesSlides/notesSlide20.xml" Type="http://schemas.openxmlformats.org/officeDocument/2006/relationships/notesSlide"/><Relationship Id="rId3" Target="../media/image14.jpeg" Type="http://schemas.openxmlformats.org/officeDocument/2006/relationships/image"/></Relationships>
</file>

<file path=ppt/slides/_rels/slide21.xml.rels><?xml version="1.0" encoding="UTF-8" standalone="yes" ?><Relationships xmlns="http://schemas.openxmlformats.org/package/2006/relationships"><Relationship Id="rId1" Target="../slideLayouts/slideLayout3.xml" Type="http://schemas.openxmlformats.org/officeDocument/2006/relationships/slideLayout"/><Relationship Id="rId2" Target="../notesSlides/notesSlide21.xml" Type="http://schemas.openxmlformats.org/officeDocument/2006/relationships/notesSlide"/><Relationship Id="rId3" Target="../media/image29.jpeg" Type="http://schemas.openxmlformats.org/officeDocument/2006/relationships/image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4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1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7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2.png"/></Relationships>
</file>

<file path=ppt/slides/_rels/slide26.xml.rels><?xml version="1.0" encoding="UTF-8" standalone="yes" ?><Relationships xmlns="http://schemas.openxmlformats.org/package/2006/relationships"><Relationship Id="rId1" Target="../slideLayouts/slideLayout3.xml" Type="http://schemas.openxmlformats.org/officeDocument/2006/relationships/slideLayout"/><Relationship Id="rId2" Target="../notesSlides/notesSlide26.xml" Type="http://schemas.openxmlformats.org/officeDocument/2006/relationships/notesSlide"/><Relationship Id="rId3" Target="../media/image41.jpeg" Type="http://schemas.openxmlformats.org/officeDocument/2006/relationships/image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3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5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4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2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8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0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31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33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26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36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37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38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39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35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43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46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51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40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45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42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49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50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48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44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47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5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" y="0"/>
            <a:ext cx="914398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68" name="Google Shape;6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75" name="Google Shape;7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82" name="Google Shape;8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89" name="Google Shape;8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96" name="Google Shape;96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03" name="Google Shape;103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10" name="Google Shape;110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17" name="Google Shape;117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24" name="Google Shape;124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31" name="Google Shape;131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38" name="Google Shape;138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45" name="Google Shape;145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2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52" name="Google Shape;152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59" name="Google Shape;159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2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66" name="Google Shape;166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3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73" name="Google Shape;173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3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80" name="Google Shape;180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3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87" name="Google Shape;187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3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94" name="Google Shape;194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3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01" name="Google Shape;201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3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08" name="Google Shape;208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p3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15" name="Google Shape;215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3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22" name="Google Shape;222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3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29" name="Google Shape;229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3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36" name="Google Shape;236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4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4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43" name="Google Shape;243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4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4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50" name="Google Shape;250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4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p4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57" name="Google Shape;257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4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4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64" name="Google Shape;264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4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p4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71" name="Google Shape;271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4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" name="Google Shape;277;p4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78" name="Google Shape;278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4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4" name="Google Shape;284;p4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85" name="Google Shape;285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4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1" name="Google Shape;291;p4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92" name="Google Shape;292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4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8" name="Google Shape;298;p4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99" name="Google Shape;299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4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5" name="Google Shape;305;p4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306" name="Google Shape;306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5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2" name="Google Shape;312;p5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313" name="Google Shape;313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5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9" name="Google Shape;319;p5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320" name="Google Shape;320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5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6" name="Google Shape;326;p5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327" name="Google Shape;327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5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3" name="Google Shape;333;p5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334" name="Google Shape;334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5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0" name="Google Shape;340;p5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341" name="Google Shape;341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5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7" name="Google Shape;347;p5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348" name="Google Shape;348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5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4" name="Google Shape;354;p5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355" name="Google Shape;355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5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1" name="Google Shape;361;p5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362" name="Google Shape;362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5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8" name="Google Shape;368;p5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369" name="Google Shape;369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5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5" name="Google Shape;375;p5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376" name="Google Shape;376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6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2" name="Google Shape;382;p6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383" name="Google Shape;383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6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9" name="Google Shape;389;p6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390" name="Google Shape;390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6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6" name="Google Shape;396;p6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397" name="Google Shape;397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6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3" name="Google Shape;403;p6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404" name="Google Shape;404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6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0" name="Google Shape;410;p6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411" name="Google Shape;411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2999475</vt:lpwstr>
  </property>
  <property fmtid="{D5CDD505-2E9C-101B-9397-08002B2CF9AE}" name="NXPowerLiteSettings" pid="3">
    <vt:lpwstr>F7000400038000</vt:lpwstr>
  </property>
  <property fmtid="{D5CDD505-2E9C-101B-9397-08002B2CF9AE}" name="NXPowerLiteVersion" pid="4">
    <vt:lpwstr>S10.0.0</vt:lpwstr>
  </property>
</Properties>
</file>