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/>
  <p:notesSz cx="6858000" cy="9144000"/>
  <p:custDataLst>
    <p:tags r:id="rId45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 showOutlineIcons="0" horzBarState="maximized">
    <p:restoredLeft sz="16000"/>
    <p:restoredTop sz="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slide" Target="slides/slide41.xml" /><Relationship Id="rId44" Type="http://schemas.openxmlformats.org/officeDocument/2006/relationships/slide" Target="slides/slide42.xml" /><Relationship Id="rId45" Type="http://schemas.openxmlformats.org/officeDocument/2006/relationships/tags" Target="tags/tag1.xml" /><Relationship Id="rId46" Type="http://schemas.openxmlformats.org/officeDocument/2006/relationships/presProps" Target="presProps.xml" /><Relationship Id="rId47" Type="http://schemas.openxmlformats.org/officeDocument/2006/relationships/viewProps" Target="viewProps.xml" /><Relationship Id="rId48" Type="http://schemas.openxmlformats.org/officeDocument/2006/relationships/theme" Target="theme/theme1.xml" /><Relationship Id="rId49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3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3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3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3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3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/Relationships>
</file>

<file path=ppt/notesSlides/_rels/notesSlide3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/Relationships>
</file>

<file path=ppt/notesSlides/_rels/notesSlide3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/Relationships>
</file>

<file path=ppt/notesSlides/_rels/notesSlide4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/Relationships>
</file>

<file path=ppt/notesSlides/_rels/notesSlide4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1.xml" /><Relationship Id="rId2" Type="http://schemas.openxmlformats.org/officeDocument/2006/relationships/notesMaster" Target="../notesMasters/notesMaster1.xml" /></Relationships>
</file>

<file path=ppt/notesSlides/_rels/notesSlide4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50" name="Shape 50"/>
        <p:cNvGrpSpPr/>
        <p:nvPr/>
      </p:nvGrpSpPr>
      <p:grpSpPr>
        <a:xfrm>
          <a:off x="0" y="0"/>
          <a:ext cx="0" cy="0"/>
        </a:xfrm>
      </p:grpSpPr>
      <p:sp>
        <p:nvSpPr>
          <p:cNvPr id="51" name="Google Shape;51;g2a02337d676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02337d676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57" name="Shape 57"/>
        <p:cNvGrpSpPr/>
        <p:nvPr/>
      </p:nvGrpSpPr>
      <p:grpSpPr>
        <a:xfrm>
          <a:off x="0" y="0"/>
          <a:ext cx="0" cy="0"/>
        </a:xfrm>
      </p:grpSpPr>
      <p:sp>
        <p:nvSpPr>
          <p:cNvPr id="58" name="Google Shape;58;g2a02337d676_0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a02337d676_0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64" name="Shape 64"/>
        <p:cNvGrpSpPr/>
        <p:nvPr/>
      </p:nvGrpSpPr>
      <p:grpSpPr>
        <a:xfrm>
          <a:off x="0" y="0"/>
          <a:ext cx="0" cy="0"/>
        </a:xfrm>
      </p:grpSpPr>
      <p:sp>
        <p:nvSpPr>
          <p:cNvPr id="65" name="Google Shape;65;g2a02337d676_0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a02337d676_0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sp>
        <p:nvSpPr>
          <p:cNvPr id="72" name="Google Shape;72;g2a02337d676_0_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a02337d676_0_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78" name="Shape 78"/>
        <p:cNvGrpSpPr/>
        <p:nvPr/>
      </p:nvGrpSpPr>
      <p:grpSpPr>
        <a:xfrm>
          <a:off x="0" y="0"/>
          <a:ext cx="0" cy="0"/>
        </a:xfrm>
      </p:grpSpPr>
      <p:sp>
        <p:nvSpPr>
          <p:cNvPr id="79" name="Google Shape;79;g2a02337d676_0_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a02337d676_0_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85" name="Shape 85"/>
        <p:cNvGrpSpPr/>
        <p:nvPr/>
      </p:nvGrpSpPr>
      <p:grpSpPr>
        <a:xfrm>
          <a:off x="0" y="0"/>
          <a:ext cx="0" cy="0"/>
        </a:xfrm>
      </p:grpSpPr>
      <p:sp>
        <p:nvSpPr>
          <p:cNvPr id="86" name="Google Shape;86;g2a02337d676_0_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a02337d676_0_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92" name="Shape 92"/>
        <p:cNvGrpSpPr/>
        <p:nvPr/>
      </p:nvGrpSpPr>
      <p:grpSpPr>
        <a:xfrm>
          <a:off x="0" y="0"/>
          <a:ext cx="0" cy="0"/>
        </a:xfrm>
      </p:grpSpPr>
      <p:sp>
        <p:nvSpPr>
          <p:cNvPr id="93" name="Google Shape;93;g2a02337d676_0_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a02337d676_0_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99" name="Shape 99"/>
        <p:cNvGrpSpPr/>
        <p:nvPr/>
      </p:nvGrpSpPr>
      <p:grpSpPr>
        <a:xfrm>
          <a:off x="0" y="0"/>
          <a:ext cx="0" cy="0"/>
        </a:xfrm>
      </p:grpSpPr>
      <p:sp>
        <p:nvSpPr>
          <p:cNvPr id="100" name="Google Shape;100;g2a02337d676_0_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a02337d676_0_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06" name="Shape 106"/>
        <p:cNvGrpSpPr/>
        <p:nvPr/>
      </p:nvGrpSpPr>
      <p:grpSpPr>
        <a:xfrm>
          <a:off x="0" y="0"/>
          <a:ext cx="0" cy="0"/>
        </a:xfrm>
      </p:grpSpPr>
      <p:sp>
        <p:nvSpPr>
          <p:cNvPr id="107" name="Google Shape;107;g2a02337d676_0_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a02337d676_0_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13" name="Shape 113"/>
        <p:cNvGrpSpPr/>
        <p:nvPr/>
      </p:nvGrpSpPr>
      <p:grpSpPr>
        <a:xfrm>
          <a:off x="0" y="0"/>
          <a:ext cx="0" cy="0"/>
        </a:xfrm>
      </p:grpSpPr>
      <p:sp>
        <p:nvSpPr>
          <p:cNvPr id="114" name="Google Shape;114;g2a02337d676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a02337d676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20" name="Shape 120"/>
        <p:cNvGrpSpPr/>
        <p:nvPr/>
      </p:nvGrpSpPr>
      <p:grpSpPr>
        <a:xfrm>
          <a:off x="0" y="0"/>
          <a:ext cx="0" cy="0"/>
        </a:xfrm>
      </p:grpSpPr>
      <p:sp>
        <p:nvSpPr>
          <p:cNvPr id="121" name="Google Shape;121;g2a02337d676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a02337d676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27" name="Shape 127"/>
        <p:cNvGrpSpPr/>
        <p:nvPr/>
      </p:nvGrpSpPr>
      <p:grpSpPr>
        <a:xfrm>
          <a:off x="0" y="0"/>
          <a:ext cx="0" cy="0"/>
        </a:xfrm>
      </p:grpSpPr>
      <p:sp>
        <p:nvSpPr>
          <p:cNvPr id="128" name="Google Shape;128;g2a02337d676_0_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a02337d676_0_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34" name="Shape 134"/>
        <p:cNvGrpSpPr/>
        <p:nvPr/>
      </p:nvGrpSpPr>
      <p:grpSpPr>
        <a:xfrm>
          <a:off x="0" y="0"/>
          <a:ext cx="0" cy="0"/>
        </a:xfrm>
      </p:grpSpPr>
      <p:sp>
        <p:nvSpPr>
          <p:cNvPr id="135" name="Google Shape;135;g2a02337d676_0_6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a02337d676_0_6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41" name="Shape 141"/>
        <p:cNvGrpSpPr/>
        <p:nvPr/>
      </p:nvGrpSpPr>
      <p:grpSpPr>
        <a:xfrm>
          <a:off x="0" y="0"/>
          <a:ext cx="0" cy="0"/>
        </a:xfrm>
      </p:grpSpPr>
      <p:sp>
        <p:nvSpPr>
          <p:cNvPr id="142" name="Google Shape;142;g2a02337d676_0_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a02337d676_0_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48" name="Shape 148"/>
        <p:cNvGrpSpPr/>
        <p:nvPr/>
      </p:nvGrpSpPr>
      <p:grpSpPr>
        <a:xfrm>
          <a:off x="0" y="0"/>
          <a:ext cx="0" cy="0"/>
        </a:xfrm>
      </p:grpSpPr>
      <p:sp>
        <p:nvSpPr>
          <p:cNvPr id="149" name="Google Shape;149;g2a02337d676_0_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a02337d676_0_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55" name="Shape 155"/>
        <p:cNvGrpSpPr/>
        <p:nvPr/>
      </p:nvGrpSpPr>
      <p:grpSpPr>
        <a:xfrm>
          <a:off x="0" y="0"/>
          <a:ext cx="0" cy="0"/>
        </a:xfrm>
      </p:grpSpPr>
      <p:sp>
        <p:nvSpPr>
          <p:cNvPr id="156" name="Google Shape;156;g2a02337d676_0_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a02337d676_0_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62" name="Shape 162"/>
        <p:cNvGrpSpPr/>
        <p:nvPr/>
      </p:nvGrpSpPr>
      <p:grpSpPr>
        <a:xfrm>
          <a:off x="0" y="0"/>
          <a:ext cx="0" cy="0"/>
        </a:xfrm>
      </p:grpSpPr>
      <p:sp>
        <p:nvSpPr>
          <p:cNvPr id="163" name="Google Shape;163;g2a02337d676_0_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a02337d676_0_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69" name="Shape 169"/>
        <p:cNvGrpSpPr/>
        <p:nvPr/>
      </p:nvGrpSpPr>
      <p:grpSpPr>
        <a:xfrm>
          <a:off x="0" y="0"/>
          <a:ext cx="0" cy="0"/>
        </a:xfrm>
      </p:grpSpPr>
      <p:sp>
        <p:nvSpPr>
          <p:cNvPr id="170" name="Google Shape;170;g2a02337d676_0_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a02337d676_0_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76" name="Shape 176"/>
        <p:cNvGrpSpPr/>
        <p:nvPr/>
      </p:nvGrpSpPr>
      <p:grpSpPr>
        <a:xfrm>
          <a:off x="0" y="0"/>
          <a:ext cx="0" cy="0"/>
        </a:xfrm>
      </p:grpSpPr>
      <p:sp>
        <p:nvSpPr>
          <p:cNvPr id="177" name="Google Shape;177;g2a02337d676_0_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a02337d676_0_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83" name="Shape 183"/>
        <p:cNvGrpSpPr/>
        <p:nvPr/>
      </p:nvGrpSpPr>
      <p:grpSpPr>
        <a:xfrm>
          <a:off x="0" y="0"/>
          <a:ext cx="0" cy="0"/>
        </a:xfrm>
      </p:grpSpPr>
      <p:sp>
        <p:nvSpPr>
          <p:cNvPr id="184" name="Google Shape;184;g2a02337d676_0_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a02337d676_0_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90" name="Shape 190"/>
        <p:cNvGrpSpPr/>
        <p:nvPr/>
      </p:nvGrpSpPr>
      <p:grpSpPr>
        <a:xfrm>
          <a:off x="0" y="0"/>
          <a:ext cx="0" cy="0"/>
        </a:xfrm>
      </p:grpSpPr>
      <p:sp>
        <p:nvSpPr>
          <p:cNvPr id="191" name="Google Shape;191;g2a02337d676_0_1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a02337d676_0_1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97" name="Shape 197"/>
        <p:cNvGrpSpPr/>
        <p:nvPr/>
      </p:nvGrpSpPr>
      <p:grpSpPr>
        <a:xfrm>
          <a:off x="0" y="0"/>
          <a:ext cx="0" cy="0"/>
        </a:xfrm>
      </p:grpSpPr>
      <p:sp>
        <p:nvSpPr>
          <p:cNvPr id="198" name="Google Shape;198;g2a02337d676_0_10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a02337d676_0_1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sp>
        <p:nvSpPr>
          <p:cNvPr id="205" name="Google Shape;205;g2a02337d676_0_1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a02337d676_0_1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sp>
        <p:nvSpPr>
          <p:cNvPr id="212" name="Google Shape;212;g2a02337d676_0_1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a02337d676_0_1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sp>
        <p:nvSpPr>
          <p:cNvPr id="219" name="Google Shape;219;g2a02337d676_0_1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a02337d676_0_1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sp>
        <p:nvSpPr>
          <p:cNvPr id="226" name="Google Shape;226;g2a02337d676_0_1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a02337d676_0_1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g2a02337d676_0_1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a02337d676_0_1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39" name="Shape 239"/>
        <p:cNvGrpSpPr/>
        <p:nvPr/>
      </p:nvGrpSpPr>
      <p:grpSpPr>
        <a:xfrm>
          <a:off x="0" y="0"/>
          <a:ext cx="0" cy="0"/>
        </a:xfrm>
      </p:grpSpPr>
      <p:sp>
        <p:nvSpPr>
          <p:cNvPr id="240" name="Google Shape;240;g2a02337d676_0_1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a02337d676_0_1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46" name="Shape 246"/>
        <p:cNvGrpSpPr/>
        <p:nvPr/>
      </p:nvGrpSpPr>
      <p:grpSpPr>
        <a:xfrm>
          <a:off x="0" y="0"/>
          <a:ext cx="0" cy="0"/>
        </a:xfrm>
      </p:grpSpPr>
      <p:sp>
        <p:nvSpPr>
          <p:cNvPr id="247" name="Google Shape;247;g2a02337d676_0_1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a02337d676_0_1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53" name="Shape 253"/>
        <p:cNvGrpSpPr/>
        <p:nvPr/>
      </p:nvGrpSpPr>
      <p:grpSpPr>
        <a:xfrm>
          <a:off x="0" y="0"/>
          <a:ext cx="0" cy="0"/>
        </a:xfrm>
      </p:grpSpPr>
      <p:sp>
        <p:nvSpPr>
          <p:cNvPr id="254" name="Google Shape;254;g2a02337d676_0_1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a02337d676_0_1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60" name="Shape 260"/>
        <p:cNvGrpSpPr/>
        <p:nvPr/>
      </p:nvGrpSpPr>
      <p:grpSpPr>
        <a:xfrm>
          <a:off x="0" y="0"/>
          <a:ext cx="0" cy="0"/>
        </a:xfrm>
      </p:grpSpPr>
      <p:sp>
        <p:nvSpPr>
          <p:cNvPr id="261" name="Google Shape;261;g2a02337d676_0_1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a02337d676_0_1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67" name="Shape 267"/>
        <p:cNvGrpSpPr/>
        <p:nvPr/>
      </p:nvGrpSpPr>
      <p:grpSpPr>
        <a:xfrm>
          <a:off x="0" y="0"/>
          <a:ext cx="0" cy="0"/>
        </a:xfrm>
      </p:grpSpPr>
      <p:sp>
        <p:nvSpPr>
          <p:cNvPr id="268" name="Google Shape;268;g2a02337d676_0_1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a02337d676_0_1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74" name="Shape 274"/>
        <p:cNvGrpSpPr/>
        <p:nvPr/>
      </p:nvGrpSpPr>
      <p:grpSpPr>
        <a:xfrm>
          <a:off x="0" y="0"/>
          <a:ext cx="0" cy="0"/>
        </a:xfrm>
      </p:grpSpPr>
      <p:sp>
        <p:nvSpPr>
          <p:cNvPr id="275" name="Google Shape;275;g2a02337d676_0_16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a02337d676_0_16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81" name="Shape 281"/>
        <p:cNvGrpSpPr/>
        <p:nvPr/>
      </p:nvGrpSpPr>
      <p:grpSpPr>
        <a:xfrm>
          <a:off x="0" y="0"/>
          <a:ext cx="0" cy="0"/>
        </a:xfrm>
      </p:grpSpPr>
      <p:sp>
        <p:nvSpPr>
          <p:cNvPr id="282" name="Google Shape;282;g2a02337d676_0_1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a02337d676_0_1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88" name="Shape 288"/>
        <p:cNvGrpSpPr/>
        <p:nvPr/>
      </p:nvGrpSpPr>
      <p:grpSpPr>
        <a:xfrm>
          <a:off x="0" y="0"/>
          <a:ext cx="0" cy="0"/>
        </a:xfrm>
      </p:grpSpPr>
      <p:sp>
        <p:nvSpPr>
          <p:cNvPr id="289" name="Google Shape;289;g2a02337d676_0_1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a02337d676_0_1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95" name="Shape 295"/>
        <p:cNvGrpSpPr/>
        <p:nvPr/>
      </p:nvGrpSpPr>
      <p:grpSpPr>
        <a:xfrm>
          <a:off x="0" y="0"/>
          <a:ext cx="0" cy="0"/>
        </a:xfrm>
      </p:grpSpPr>
      <p:sp>
        <p:nvSpPr>
          <p:cNvPr id="296" name="Google Shape;296;g2a02337d676_0_1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a02337d676_0_1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02" name="Shape 302"/>
        <p:cNvGrpSpPr/>
        <p:nvPr/>
      </p:nvGrpSpPr>
      <p:grpSpPr>
        <a:xfrm>
          <a:off x="0" y="0"/>
          <a:ext cx="0" cy="0"/>
        </a:xfrm>
      </p:grpSpPr>
      <p:sp>
        <p:nvSpPr>
          <p:cNvPr id="303" name="Google Shape;303;g2a02337d676_0_1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a02337d676_0_1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09" name="Shape 309"/>
        <p:cNvGrpSpPr/>
        <p:nvPr/>
      </p:nvGrpSpPr>
      <p:grpSpPr>
        <a:xfrm>
          <a:off x="0" y="0"/>
          <a:ext cx="0" cy="0"/>
        </a:xfrm>
      </p:grpSpPr>
      <p:sp>
        <p:nvSpPr>
          <p:cNvPr id="310" name="Google Shape;310;g2a02337d676_0_1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a02337d676_0_1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16" name="Shape 316"/>
        <p:cNvGrpSpPr/>
        <p:nvPr/>
      </p:nvGrpSpPr>
      <p:grpSpPr>
        <a:xfrm>
          <a:off x="0" y="0"/>
          <a:ext cx="0" cy="0"/>
        </a:xfrm>
      </p:grpSpPr>
      <p:sp>
        <p:nvSpPr>
          <p:cNvPr id="317" name="Google Shape;317;g2a02337d676_0_1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a02337d676_0_1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23" name="Shape 323"/>
        <p:cNvGrpSpPr/>
        <p:nvPr/>
      </p:nvGrpSpPr>
      <p:grpSpPr>
        <a:xfrm>
          <a:off x="0" y="0"/>
          <a:ext cx="0" cy="0"/>
        </a:xfrm>
      </p:grpSpPr>
      <p:sp>
        <p:nvSpPr>
          <p:cNvPr id="324" name="Google Shape;324;g2a02337d676_0_1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a02337d676_0_1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sp>
        <p:nvSpPr>
          <p:cNvPr id="331" name="Google Shape;331;g2a02337d676_0_2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2a02337d676_0_2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37" name="Shape 337"/>
        <p:cNvGrpSpPr/>
        <p:nvPr/>
      </p:nvGrpSpPr>
      <p:grpSpPr>
        <a:xfrm>
          <a:off x="0" y="0"/>
          <a:ext cx="0" cy="0"/>
        </a:xfrm>
      </p:grpSpPr>
      <p:sp>
        <p:nvSpPr>
          <p:cNvPr id="338" name="Google Shape;338;g2a02337d676_0_20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a02337d676_0_2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1pPr>
            <a:lvl2pPr lvl="1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2pPr>
            <a:lvl3pPr lvl="2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3pPr>
            <a:lvl4pPr lvl="3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4pPr>
            <a:lvl5pPr lvl="4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5pPr>
            <a:lvl6pPr lvl="5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6pPr>
            <a:lvl7pPr lvl="6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7pPr>
            <a:lvl8pPr lvl="7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8pPr>
            <a:lvl9pPr lvl="8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2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26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2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28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29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image30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image3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2.xml" /><Relationship Id="rId3" Type="http://schemas.openxmlformats.org/officeDocument/2006/relationships/image" Target="../media/image32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3.xml" /><Relationship Id="rId3" Type="http://schemas.openxmlformats.org/officeDocument/2006/relationships/image" Target="../media/image33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4.xml" /><Relationship Id="rId3" Type="http://schemas.openxmlformats.org/officeDocument/2006/relationships/image" Target="../media/image34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5.xml" /><Relationship Id="rId3" Type="http://schemas.openxmlformats.org/officeDocument/2006/relationships/image" Target="../media/image35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6.xml" /><Relationship Id="rId3" Type="http://schemas.openxmlformats.org/officeDocument/2006/relationships/image" Target="../media/image36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7.xml" /><Relationship Id="rId3" Type="http://schemas.openxmlformats.org/officeDocument/2006/relationships/image" Target="../media/image37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8.xml" /><Relationship Id="rId3" Type="http://schemas.openxmlformats.org/officeDocument/2006/relationships/image" Target="../media/image38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9.xml" /><Relationship Id="rId3" Type="http://schemas.openxmlformats.org/officeDocument/2006/relationships/image" Target="../media/image39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0.xml" /><Relationship Id="rId3" Type="http://schemas.openxmlformats.org/officeDocument/2006/relationships/image" Target="../media/image40.jpe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1.xml" /><Relationship Id="rId3" Type="http://schemas.openxmlformats.org/officeDocument/2006/relationships/image" Target="../media/image41.jpe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2.xml" /><Relationship Id="rId3" Type="http://schemas.openxmlformats.org/officeDocument/2006/relationships/image" Target="../media/image4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60" name="Shape 60"/>
        <p:cNvGrpSpPr/>
        <p:nvPr/>
      </p:nvGrpSpPr>
      <p:grpSpPr>
        <a:xfrm>
          <a:off x="0" y="0"/>
          <a: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67" name="Shape 67"/>
        <p:cNvGrpSpPr/>
        <p:nvPr/>
      </p:nvGrpSpPr>
      <p:grpSpPr>
        <a:xfrm>
          <a:off x="0" y="0"/>
          <a: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" name="Google Shape;69;p1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74" name="Shape 74"/>
        <p:cNvGrpSpPr/>
        <p:nvPr/>
      </p:nvGrpSpPr>
      <p:grpSpPr>
        <a:xfrm>
          <a:off x="0" y="0"/>
          <a: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6" name="Google Shape;76;p1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81" name="Shape 81"/>
        <p:cNvGrpSpPr/>
        <p:nvPr/>
      </p:nvGrpSpPr>
      <p:grpSpPr>
        <a:xfrm>
          <a:off x="0" y="0"/>
          <a: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88" name="Shape 88"/>
        <p:cNvGrpSpPr/>
        <p:nvPr/>
      </p:nvGrpSpPr>
      <p:grpSpPr>
        <a:xfrm>
          <a:off x="0" y="0"/>
          <a: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95" name="Shape 95"/>
        <p:cNvGrpSpPr/>
        <p:nvPr/>
      </p:nvGrpSpPr>
      <p:grpSpPr>
        <a:xfrm>
          <a:off x="0" y="0"/>
          <a: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02" name="Shape 102"/>
        <p:cNvGrpSpPr/>
        <p:nvPr/>
      </p:nvGrpSpPr>
      <p:grpSpPr>
        <a:xfrm>
          <a:off x="0" y="0"/>
          <a: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4" name="Google Shape;104;p2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09" name="Shape 109"/>
        <p:cNvGrpSpPr/>
        <p:nvPr/>
      </p:nvGrpSpPr>
      <p:grpSpPr>
        <a:xfrm>
          <a:off x="0" y="0"/>
          <a: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1" name="Google Shape;111;p2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16" name="Shape 116"/>
        <p:cNvGrpSpPr/>
        <p:nvPr/>
      </p:nvGrpSpPr>
      <p:grpSpPr>
        <a:xfrm>
          <a:off x="0" y="0"/>
          <a: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" name="Google Shape;118;p2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23" name="Shape 123"/>
        <p:cNvGrpSpPr/>
        <p:nvPr/>
      </p:nvGrpSpPr>
      <p:grpSpPr>
        <a:xfrm>
          <a:off x="0" y="0"/>
          <a: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5" name="Google Shape;125;p2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30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2" name="Google Shape;132;p2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37" name="Shape 137"/>
        <p:cNvGrpSpPr/>
        <p:nvPr/>
      </p:nvGrpSpPr>
      <p:grpSpPr>
        <a:xfrm>
          <a:off x="0" y="0"/>
          <a: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9" name="Google Shape;139;p2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44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6" name="Google Shape;146;p2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3" name="Google Shape;153;p2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58" name="Shape 158"/>
        <p:cNvGrpSpPr/>
        <p:nvPr/>
      </p:nvGrpSpPr>
      <p:grpSpPr>
        <a:xfrm>
          <a:off x="0" y="0"/>
          <a: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0" name="Google Shape;160;p2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65" name="Shape 165"/>
        <p:cNvGrpSpPr/>
        <p:nvPr/>
      </p:nvGrpSpPr>
      <p:grpSpPr>
        <a:xfrm>
          <a:off x="0" y="0"/>
          <a: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7" name="Google Shape;167;p2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72" name="Shape 172"/>
        <p:cNvGrpSpPr/>
        <p:nvPr/>
      </p:nvGrpSpPr>
      <p:grpSpPr>
        <a:xfrm>
          <a:off x="0" y="0"/>
          <a: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4" name="Google Shape;174;p3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79" name="Shape 179"/>
        <p:cNvGrpSpPr/>
        <p:nvPr/>
      </p:nvGrpSpPr>
      <p:grpSpPr>
        <a:xfrm>
          <a:off x="0" y="0"/>
          <a: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1" name="Google Shape;181;p3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86" name="Shape 186"/>
        <p:cNvGrpSpPr/>
        <p:nvPr/>
      </p:nvGrpSpPr>
      <p:grpSpPr>
        <a:xfrm>
          <a:off x="0" y="0"/>
          <a: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8" name="Google Shape;188;p3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9" name="Google Shape;1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93" name="Shape 193"/>
        <p:cNvGrpSpPr/>
        <p:nvPr/>
      </p:nvGrpSpPr>
      <p:grpSpPr>
        <a:xfrm>
          <a:off x="0" y="0"/>
          <a: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5" name="Google Shape;195;p3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00" name="Shape 200"/>
        <p:cNvGrpSpPr/>
        <p:nvPr/>
      </p:nvGrpSpPr>
      <p:grpSpPr>
        <a:xfrm>
          <a:off x="0" y="0"/>
          <a: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2" name="Google Shape;202;p3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3" name="Google Shape;2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07" name="Shape 207"/>
        <p:cNvGrpSpPr/>
        <p:nvPr/>
      </p:nvGrpSpPr>
      <p:grpSpPr>
        <a:xfrm>
          <a:off x="0" y="0"/>
          <a:ext cx="0" cy="0"/>
        </a:xfrm>
      </p:grpSpPr>
      <p:sp>
        <p:nvSpPr>
          <p:cNvPr id="208" name="Google Shape;20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9" name="Google Shape;209;p3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0" name="Google Shape;2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14" name="Shape 214"/>
        <p:cNvGrpSpPr/>
        <p:nvPr/>
      </p:nvGrpSpPr>
      <p:grpSpPr>
        <a:xfrm>
          <a:off x="0" y="0"/>
          <a:ext cx="0" cy="0"/>
        </a:xfrm>
      </p:grpSpPr>
      <p:sp>
        <p:nvSpPr>
          <p:cNvPr id="215" name="Google Shape;21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6" name="Google Shape;216;p3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7" name="Google Shape;2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21" name="Shape 221"/>
        <p:cNvGrpSpPr/>
        <p:nvPr/>
      </p:nvGrpSpPr>
      <p:grpSpPr>
        <a:xfrm>
          <a:off x="0" y="0"/>
          <a: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3" name="Google Shape;223;p3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24" name="Google Shape;2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28" name="Shape 228"/>
        <p:cNvGrpSpPr/>
        <p:nvPr/>
      </p:nvGrpSpPr>
      <p:grpSpPr>
        <a:xfrm>
          <a:off x="0" y="0"/>
          <a: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0" name="Google Shape;230;p3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1" name="Google Shape;23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35" name="Shape 235"/>
        <p:cNvGrpSpPr/>
        <p:nvPr/>
      </p:nvGrpSpPr>
      <p:grpSpPr>
        <a:xfrm>
          <a:off x="0" y="0"/>
          <a:ext cx="0" cy="0"/>
        </a:xfrm>
      </p:grpSpPr>
      <p:sp>
        <p:nvSpPr>
          <p:cNvPr id="236" name="Google Shape;23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" name="Google Shape;237;p3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8" name="Google Shape;2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42" name="Shape 242"/>
        <p:cNvGrpSpPr/>
        <p:nvPr/>
      </p:nvGrpSpPr>
      <p:grpSpPr>
        <a:xfrm>
          <a:off x="0" y="0"/>
          <a: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4" name="Google Shape;244;p4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45" name="Google Shape;24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49" name="Shape 249"/>
        <p:cNvGrpSpPr/>
        <p:nvPr/>
      </p:nvGrpSpPr>
      <p:grpSpPr>
        <a:xfrm>
          <a:off x="0" y="0"/>
          <a: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1" name="Google Shape;251;p4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52" name="Google Shape;2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56" name="Shape 256"/>
        <p:cNvGrpSpPr/>
        <p:nvPr/>
      </p:nvGrpSpPr>
      <p:grpSpPr>
        <a:xfrm>
          <a:off x="0" y="0"/>
          <a: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8" name="Google Shape;258;p4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59" name="Google Shape;2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63" name="Shape 263"/>
        <p:cNvGrpSpPr/>
        <p:nvPr/>
      </p:nvGrpSpPr>
      <p:grpSpPr>
        <a:xfrm>
          <a:off x="0" y="0"/>
          <a: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5" name="Google Shape;265;p4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66" name="Google Shape;26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70" name="Shape 270"/>
        <p:cNvGrpSpPr/>
        <p:nvPr/>
      </p:nvGrpSpPr>
      <p:grpSpPr>
        <a:xfrm>
          <a:off x="0" y="0"/>
          <a: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2" name="Google Shape;272;p4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73" name="Google Shape;27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77" name="Shape 277"/>
        <p:cNvGrpSpPr/>
        <p:nvPr/>
      </p:nvGrpSpPr>
      <p:grpSpPr>
        <a:xfrm>
          <a:off x="0" y="0"/>
          <a:ext cx="0" cy="0"/>
        </a:xfrm>
      </p:grpSpPr>
      <p:sp>
        <p:nvSpPr>
          <p:cNvPr id="278" name="Google Shape;278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9" name="Google Shape;279;p4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80" name="Google Shape;28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sp>
        <p:nvSpPr>
          <p:cNvPr id="285" name="Google Shape;28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6" name="Google Shape;286;p4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87" name="Google Shape;28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91" name="Shape 291"/>
        <p:cNvGrpSpPr/>
        <p:nvPr/>
      </p:nvGrpSpPr>
      <p:grpSpPr>
        <a:xfrm>
          <a:off x="0" y="0"/>
          <a:ext cx="0" cy="0"/>
        </a:xfrm>
      </p:grpSpPr>
      <p:sp>
        <p:nvSpPr>
          <p:cNvPr id="292" name="Google Shape;29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3" name="Google Shape;293;p4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94" name="Google Shape;29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98" name="Shape 298"/>
        <p:cNvGrpSpPr/>
        <p:nvPr/>
      </p:nvGrpSpPr>
      <p:grpSpPr>
        <a:xfrm>
          <a:off x="0" y="0"/>
          <a: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00" name="Google Shape;300;p4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01" name="Google Shape;30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05" name="Shape 305"/>
        <p:cNvGrpSpPr/>
        <p:nvPr/>
      </p:nvGrpSpPr>
      <p:grpSpPr>
        <a:xfrm>
          <a:off x="0" y="0"/>
          <a:ext cx="0" cy="0"/>
        </a:xfrm>
      </p:grpSpPr>
      <p:sp>
        <p:nvSpPr>
          <p:cNvPr id="306" name="Google Shape;30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07" name="Google Shape;307;p4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08" name="Google Shape;30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12" name="Shape 312"/>
        <p:cNvGrpSpPr/>
        <p:nvPr/>
      </p:nvGrpSpPr>
      <p:grpSpPr>
        <a:xfrm>
          <a:off x="0" y="0"/>
          <a:ext cx="0" cy="0"/>
        </a:xfrm>
      </p:grpSpPr>
      <p:sp>
        <p:nvSpPr>
          <p:cNvPr id="313" name="Google Shape;313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4" name="Google Shape;314;p5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15" name="Google Shape;31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19" name="Shape 319"/>
        <p:cNvGrpSpPr/>
        <p:nvPr/>
      </p:nvGrpSpPr>
      <p:grpSpPr>
        <a:xfrm>
          <a:off x="0" y="0"/>
          <a:ext cx="0" cy="0"/>
        </a:xfrm>
      </p:grpSpPr>
      <p:sp>
        <p:nvSpPr>
          <p:cNvPr id="320" name="Google Shape;320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21" name="Google Shape;321;p5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22" name="Google Shape;32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26" name="Shape 326"/>
        <p:cNvGrpSpPr/>
        <p:nvPr/>
      </p:nvGrpSpPr>
      <p:grpSpPr>
        <a:xfrm>
          <a:off x="0" y="0"/>
          <a:ext cx="0" cy="0"/>
        </a:xfrm>
      </p:grpSpPr>
      <p:sp>
        <p:nvSpPr>
          <p:cNvPr id="327" name="Google Shape;327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28" name="Google Shape;328;p5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29" name="Google Shape;32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33" name="Shape 333"/>
        <p:cNvGrpSpPr/>
        <p:nvPr/>
      </p:nvGrpSpPr>
      <p:grpSpPr>
        <a:xfrm>
          <a:off x="0" y="0"/>
          <a:ext cx="0" cy="0"/>
        </a:xfrm>
      </p:grpSpPr>
      <p:sp>
        <p:nvSpPr>
          <p:cNvPr id="334" name="Google Shape;334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5" name="Google Shape;335;p5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36" name="Google Shape;33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40" name="Shape 340"/>
        <p:cNvGrpSpPr/>
        <p:nvPr/>
      </p:nvGrpSpPr>
      <p:grpSpPr>
        <a:xfrm>
          <a:off x="0" y="0"/>
          <a:ext cx="0" cy="0"/>
        </a:xfrm>
      </p:grpSpPr>
      <p:sp>
        <p:nvSpPr>
          <p:cNvPr id="341" name="Google Shape;34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42" name="Google Shape;342;p5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43" name="Google Shape;34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 Light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0</Paragraphs>
  <Slides>42</Slides>
  <Notes>42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baseType="lpstr" size="44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2023-11-29T02:45:00.316</cp:lastPrinted>
  <dcterms:created xsi:type="dcterms:W3CDTF">2023-11-29T02:45:00Z</dcterms:created>
  <dcterms:modified xsi:type="dcterms:W3CDTF">2023-11-29T09:45:09Z</dcterms:modified>
</cp:coreProperties>
</file>