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9.12-->
<p:presentation xmlns:r="http://schemas.openxmlformats.org/officeDocument/2006/relationships" xmlns:a="http://schemas.openxmlformats.org/drawingml/2006/main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/>
  <p:notesSz cx="6858000" cy="9144000"/>
  <p:custDataLst>
    <p:tags r:id="rId43"/>
  </p:custDataLst>
  <p:defaultTextStyle>
    <a:defPPr marR="0" lvl="0" algn="l" rtl="0">
      <a:lnSpc>
        <a:spcPct val="100000"/>
      </a:lnSpc>
      <a:spcBef>
        <a:spcPct val="0"/>
      </a:spcBef>
      <a:spcAft>
        <a:spcPct val="0"/>
      </a:spcAft>
    </a:defPPr>
    <a:lvl1pPr marR="0" lvl="0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 showOutlineIcons="0" horzBarState="maximized">
    <p:restoredLeft sz="16000"/>
    <p:restoredTop sz="0"/>
  </p:normalViewPr>
  <p:slide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1620"/>
        <p:guide pos="2880"/>
      </p:guideLst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slide" Target="slides/slide22.xml" /><Relationship Id="rId25" Type="http://schemas.openxmlformats.org/officeDocument/2006/relationships/slide" Target="slides/slide23.xml" /><Relationship Id="rId26" Type="http://schemas.openxmlformats.org/officeDocument/2006/relationships/slide" Target="slides/slide24.xml" /><Relationship Id="rId27" Type="http://schemas.openxmlformats.org/officeDocument/2006/relationships/slide" Target="slides/slide25.xml" /><Relationship Id="rId28" Type="http://schemas.openxmlformats.org/officeDocument/2006/relationships/slide" Target="slides/slide26.xml" /><Relationship Id="rId29" Type="http://schemas.openxmlformats.org/officeDocument/2006/relationships/slide" Target="slides/slide27.xml" /><Relationship Id="rId3" Type="http://schemas.openxmlformats.org/officeDocument/2006/relationships/slide" Target="slides/slide1.xml" /><Relationship Id="rId30" Type="http://schemas.openxmlformats.org/officeDocument/2006/relationships/slide" Target="slides/slide28.xml" /><Relationship Id="rId31" Type="http://schemas.openxmlformats.org/officeDocument/2006/relationships/slide" Target="slides/slide29.xml" /><Relationship Id="rId32" Type="http://schemas.openxmlformats.org/officeDocument/2006/relationships/slide" Target="slides/slide30.xml" /><Relationship Id="rId33" Type="http://schemas.openxmlformats.org/officeDocument/2006/relationships/slide" Target="slides/slide31.xml" /><Relationship Id="rId34" Type="http://schemas.openxmlformats.org/officeDocument/2006/relationships/slide" Target="slides/slide32.xml" /><Relationship Id="rId35" Type="http://schemas.openxmlformats.org/officeDocument/2006/relationships/slide" Target="slides/slide33.xml" /><Relationship Id="rId36" Type="http://schemas.openxmlformats.org/officeDocument/2006/relationships/slide" Target="slides/slide34.xml" /><Relationship Id="rId37" Type="http://schemas.openxmlformats.org/officeDocument/2006/relationships/slide" Target="slides/slide35.xml" /><Relationship Id="rId38" Type="http://schemas.openxmlformats.org/officeDocument/2006/relationships/slide" Target="slides/slide36.xml" /><Relationship Id="rId39" Type="http://schemas.openxmlformats.org/officeDocument/2006/relationships/slide" Target="slides/slide37.xml" /><Relationship Id="rId4" Type="http://schemas.openxmlformats.org/officeDocument/2006/relationships/slide" Target="slides/slide2.xml" /><Relationship Id="rId40" Type="http://schemas.openxmlformats.org/officeDocument/2006/relationships/slide" Target="slides/slide38.xml" /><Relationship Id="rId41" Type="http://schemas.openxmlformats.org/officeDocument/2006/relationships/slide" Target="slides/slide39.xml" /><Relationship Id="rId42" Type="http://schemas.openxmlformats.org/officeDocument/2006/relationships/slide" Target="slides/slide40.xml" /><Relationship Id="rId43" Type="http://schemas.openxmlformats.org/officeDocument/2006/relationships/tags" Target="tags/tag1.xml" /><Relationship Id="rId44" Type="http://schemas.openxmlformats.org/officeDocument/2006/relationships/presProps" Target="presProps.xml" /><Relationship Id="rId45" Type="http://schemas.openxmlformats.org/officeDocument/2006/relationships/viewProps" Target="viewProps.xml" /><Relationship Id="rId46" Type="http://schemas.openxmlformats.org/officeDocument/2006/relationships/theme" Target="theme/theme1.xml" /><Relationship Id="rId47" Type="http://schemas.openxmlformats.org/officeDocument/2006/relationships/tableStyles" Target="tableStyles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2" name="Shape 2"/>
        <p:cNvGrpSpPr/>
        <p:nvPr/>
      </p:nvGrpSpPr>
      <p:grpSpPr>
        <a:xfrm>
          <a:off x="0" y="0"/>
          <a:ext cx="0" cy="0"/>
        </a:xfrm>
      </p:grpSpPr>
      <p:sp>
        <p:nvSpPr>
          <p:cNvPr id="3" name="Google Shape;3;n"/>
          <p:cNvSpPr/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ct val="0"/>
      </a:spcBef>
      <a:spcAft>
        <a:spcPct val="0"/>
      </a:spcAft>
    </a:defPPr>
    <a:lvl1pPr marR="0" lvl="0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_rels/notesSlide1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1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1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1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_rels/notesSlide1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7.xml" /><Relationship Id="rId2" Type="http://schemas.openxmlformats.org/officeDocument/2006/relationships/notesMaster" Target="../notesMasters/notesMaster1.xml" /></Relationships>
</file>

<file path=ppt/notesSlides/_rels/notesSlide1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8.xml" /><Relationship Id="rId2" Type="http://schemas.openxmlformats.org/officeDocument/2006/relationships/notesMaster" Target="../notesMasters/notesMaster1.xml" /></Relationships>
</file>

<file path=ppt/notesSlides/_rels/notesSlide1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_rels/notesSlide2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0.xml" /><Relationship Id="rId2" Type="http://schemas.openxmlformats.org/officeDocument/2006/relationships/notesMaster" Target="../notesMasters/notesMaster1.xml" /></Relationships>
</file>

<file path=ppt/notesSlides/_rels/notesSlide2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1.xml" /><Relationship Id="rId2" Type="http://schemas.openxmlformats.org/officeDocument/2006/relationships/notesMaster" Target="../notesMasters/notesMaster1.xml" /></Relationships>
</file>

<file path=ppt/notesSlides/_rels/notesSlide2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2.xml" /><Relationship Id="rId2" Type="http://schemas.openxmlformats.org/officeDocument/2006/relationships/notesMaster" Target="../notesMasters/notesMaster1.xml" /></Relationships>
</file>

<file path=ppt/notesSlides/_rels/notesSlide2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3.xml" /><Relationship Id="rId2" Type="http://schemas.openxmlformats.org/officeDocument/2006/relationships/notesMaster" Target="../notesMasters/notesMaster1.xml" /></Relationships>
</file>

<file path=ppt/notesSlides/_rels/notesSlide2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4.xml" /><Relationship Id="rId2" Type="http://schemas.openxmlformats.org/officeDocument/2006/relationships/notesMaster" Target="../notesMasters/notesMaster1.xml" /></Relationships>
</file>

<file path=ppt/notesSlides/_rels/notesSlide2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5.xml" /><Relationship Id="rId2" Type="http://schemas.openxmlformats.org/officeDocument/2006/relationships/notesMaster" Target="../notesMasters/notesMaster1.xml" /></Relationships>
</file>

<file path=ppt/notesSlides/_rels/notesSlide2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6.xml" /><Relationship Id="rId2" Type="http://schemas.openxmlformats.org/officeDocument/2006/relationships/notesMaster" Target="../notesMasters/notesMaster1.xml" /></Relationships>
</file>

<file path=ppt/notesSlides/_rels/notesSlide2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7.xml" /><Relationship Id="rId2" Type="http://schemas.openxmlformats.org/officeDocument/2006/relationships/notesMaster" Target="../notesMasters/notesMaster1.xml" /></Relationships>
</file>

<file path=ppt/notesSlides/_rels/notesSlide2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8.xml" /><Relationship Id="rId2" Type="http://schemas.openxmlformats.org/officeDocument/2006/relationships/notesMaster" Target="../notesMasters/notesMaster1.xml" /></Relationships>
</file>

<file path=ppt/notesSlides/_rels/notesSlide2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9.xml" /><Relationship Id="rId2" Type="http://schemas.openxmlformats.org/officeDocument/2006/relationships/notesMaster" Target="../notesMasters/notesMaster1.xml" /></Relationships>
</file>

<file path=ppt/notesSlides/_rels/notesSlide3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0.xml" /><Relationship Id="rId2" Type="http://schemas.openxmlformats.org/officeDocument/2006/relationships/notesMaster" Target="../notesMasters/notesMaster1.xml" /></Relationships>
</file>

<file path=ppt/notesSlides/_rels/notesSlide3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1.xml" /><Relationship Id="rId2" Type="http://schemas.openxmlformats.org/officeDocument/2006/relationships/notesMaster" Target="../notesMasters/notesMaster1.xml" /></Relationships>
</file>

<file path=ppt/notesSlides/_rels/notesSlide3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2.xml" /><Relationship Id="rId2" Type="http://schemas.openxmlformats.org/officeDocument/2006/relationships/notesMaster" Target="../notesMasters/notesMaster1.xml" /></Relationships>
</file>

<file path=ppt/notesSlides/_rels/notesSlide3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3.xml" /><Relationship Id="rId2" Type="http://schemas.openxmlformats.org/officeDocument/2006/relationships/notesMaster" Target="../notesMasters/notesMaster1.xml" /></Relationships>
</file>

<file path=ppt/notesSlides/_rels/notesSlide3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4.xml" /><Relationship Id="rId2" Type="http://schemas.openxmlformats.org/officeDocument/2006/relationships/notesMaster" Target="../notesMasters/notesMaster1.xml" /></Relationships>
</file>

<file path=ppt/notesSlides/_rels/notesSlide3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5.xml" /><Relationship Id="rId2" Type="http://schemas.openxmlformats.org/officeDocument/2006/relationships/notesMaster" Target="../notesMasters/notesMaster1.xml" /></Relationships>
</file>

<file path=ppt/notesSlides/_rels/notesSlide3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6.xml" /><Relationship Id="rId2" Type="http://schemas.openxmlformats.org/officeDocument/2006/relationships/notesMaster" Target="../notesMasters/notesMaster1.xml" /></Relationships>
</file>

<file path=ppt/notesSlides/_rels/notesSlide3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7.xml" /><Relationship Id="rId2" Type="http://schemas.openxmlformats.org/officeDocument/2006/relationships/notesMaster" Target="../notesMasters/notesMaster1.xml" /></Relationships>
</file>

<file path=ppt/notesSlides/_rels/notesSlide3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8.xml" /><Relationship Id="rId2" Type="http://schemas.openxmlformats.org/officeDocument/2006/relationships/notesMaster" Target="../notesMasters/notesMaster1.xml" /></Relationships>
</file>

<file path=ppt/notesSlides/_rels/notesSlide3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9.xml" /><Relationship Id="rId2" Type="http://schemas.openxmlformats.org/officeDocument/2006/relationships/notesMaster" Target="../notesMasters/notesMaster1.xml" /></Relationships>
</file>

<file path=ppt/notesSlides/_rels/notesSlide4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0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50" name="Shape 50"/>
        <p:cNvGrpSpPr/>
        <p:nvPr/>
      </p:nvGrpSpPr>
      <p:grpSpPr>
        <a:xfrm>
          <a:off x="0" y="0"/>
          <a:ext cx="0" cy="0"/>
        </a:xfrm>
      </p:grpSpPr>
      <p:sp>
        <p:nvSpPr>
          <p:cNvPr id="51" name="Google Shape;51;p:notes"/>
          <p:cNvSpPr/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57" name="Shape 57"/>
        <p:cNvGrpSpPr/>
        <p:nvPr/>
      </p:nvGrpSpPr>
      <p:grpSpPr>
        <a:xfrm>
          <a:off x="0" y="0"/>
          <a:ext cx="0" cy="0"/>
        </a:xfrm>
      </p:grpSpPr>
      <p:sp>
        <p:nvSpPr>
          <p:cNvPr id="58" name="Google Shape;58;g2a13ff1cd2b_0_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a13ff1cd2b_0_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64" name="Shape 64"/>
        <p:cNvGrpSpPr/>
        <p:nvPr/>
      </p:nvGrpSpPr>
      <p:grpSpPr>
        <a:xfrm>
          <a:off x="0" y="0"/>
          <a:ext cx="0" cy="0"/>
        </a:xfrm>
      </p:grpSpPr>
      <p:sp>
        <p:nvSpPr>
          <p:cNvPr id="65" name="Google Shape;65;g2a13ff1cd2b_0_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a13ff1cd2b_0_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71" name="Shape 71"/>
        <p:cNvGrpSpPr/>
        <p:nvPr/>
      </p:nvGrpSpPr>
      <p:grpSpPr>
        <a:xfrm>
          <a:off x="0" y="0"/>
          <a:ext cx="0" cy="0"/>
        </a:xfrm>
      </p:grpSpPr>
      <p:sp>
        <p:nvSpPr>
          <p:cNvPr id="72" name="Google Shape;72;g2a13ff1cd2b_0_1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2a13ff1cd2b_0_1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78" name="Shape 78"/>
        <p:cNvGrpSpPr/>
        <p:nvPr/>
      </p:nvGrpSpPr>
      <p:grpSpPr>
        <a:xfrm>
          <a:off x="0" y="0"/>
          <a:ext cx="0" cy="0"/>
        </a:xfrm>
      </p:grpSpPr>
      <p:sp>
        <p:nvSpPr>
          <p:cNvPr id="79" name="Google Shape;79;g2a13ff1cd2b_0_1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a13ff1cd2b_0_1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85" name="Shape 85"/>
        <p:cNvGrpSpPr/>
        <p:nvPr/>
      </p:nvGrpSpPr>
      <p:grpSpPr>
        <a:xfrm>
          <a:off x="0" y="0"/>
          <a:ext cx="0" cy="0"/>
        </a:xfrm>
      </p:grpSpPr>
      <p:sp>
        <p:nvSpPr>
          <p:cNvPr id="86" name="Google Shape;86;g2a13ff1cd2b_0_2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2a13ff1cd2b_0_2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92" name="Shape 92"/>
        <p:cNvGrpSpPr/>
        <p:nvPr/>
      </p:nvGrpSpPr>
      <p:grpSpPr>
        <a:xfrm>
          <a:off x="0" y="0"/>
          <a:ext cx="0" cy="0"/>
        </a:xfrm>
      </p:grpSpPr>
      <p:sp>
        <p:nvSpPr>
          <p:cNvPr id="93" name="Google Shape;93;g2a13ff1cd2b_0_2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a13ff1cd2b_0_2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99" name="Shape 99"/>
        <p:cNvGrpSpPr/>
        <p:nvPr/>
      </p:nvGrpSpPr>
      <p:grpSpPr>
        <a:xfrm>
          <a:off x="0" y="0"/>
          <a:ext cx="0" cy="0"/>
        </a:xfrm>
      </p:grpSpPr>
      <p:sp>
        <p:nvSpPr>
          <p:cNvPr id="100" name="Google Shape;100;g2a13ff1cd2b_0_3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2a13ff1cd2b_0_3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06" name="Shape 106"/>
        <p:cNvGrpSpPr/>
        <p:nvPr/>
      </p:nvGrpSpPr>
      <p:grpSpPr>
        <a:xfrm>
          <a:off x="0" y="0"/>
          <a:ext cx="0" cy="0"/>
        </a:xfrm>
      </p:grpSpPr>
      <p:sp>
        <p:nvSpPr>
          <p:cNvPr id="107" name="Google Shape;107;g2a13ff1cd2b_0_3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a13ff1cd2b_0_3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13" name="Shape 113"/>
        <p:cNvGrpSpPr/>
        <p:nvPr/>
      </p:nvGrpSpPr>
      <p:grpSpPr>
        <a:xfrm>
          <a:off x="0" y="0"/>
          <a:ext cx="0" cy="0"/>
        </a:xfrm>
      </p:grpSpPr>
      <p:sp>
        <p:nvSpPr>
          <p:cNvPr id="114" name="Google Shape;114;g2a13ff1cd2b_0_4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2a13ff1cd2b_0_4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20" name="Shape 120"/>
        <p:cNvGrpSpPr/>
        <p:nvPr/>
      </p:nvGrpSpPr>
      <p:grpSpPr>
        <a:xfrm>
          <a:off x="0" y="0"/>
          <a:ext cx="0" cy="0"/>
        </a:xfrm>
      </p:grpSpPr>
      <p:sp>
        <p:nvSpPr>
          <p:cNvPr id="121" name="Google Shape;121;g2a13ff1cd2b_0_4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2a13ff1cd2b_0_4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27" name="Shape 127"/>
        <p:cNvGrpSpPr/>
        <p:nvPr/>
      </p:nvGrpSpPr>
      <p:grpSpPr>
        <a:xfrm>
          <a:off x="0" y="0"/>
          <a:ext cx="0" cy="0"/>
        </a:xfrm>
      </p:grpSpPr>
      <p:sp>
        <p:nvSpPr>
          <p:cNvPr id="128" name="Google Shape;128;g2a13ff1cd2b_0_5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2a13ff1cd2b_0_5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34" name="Shape 134"/>
        <p:cNvGrpSpPr/>
        <p:nvPr/>
      </p:nvGrpSpPr>
      <p:grpSpPr>
        <a:xfrm>
          <a:off x="0" y="0"/>
          <a:ext cx="0" cy="0"/>
        </a:xfrm>
      </p:grpSpPr>
      <p:sp>
        <p:nvSpPr>
          <p:cNvPr id="135" name="Google Shape;135;g2a13ff1cd2b_0_5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2a13ff1cd2b_0_5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41" name="Shape 141"/>
        <p:cNvGrpSpPr/>
        <p:nvPr/>
      </p:nvGrpSpPr>
      <p:grpSpPr>
        <a:xfrm>
          <a:off x="0" y="0"/>
          <a:ext cx="0" cy="0"/>
        </a:xfrm>
      </p:grpSpPr>
      <p:sp>
        <p:nvSpPr>
          <p:cNvPr id="142" name="Google Shape;142;g2a13ff1cd2b_0_6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2a13ff1cd2b_0_6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48" name="Shape 148"/>
        <p:cNvGrpSpPr/>
        <p:nvPr/>
      </p:nvGrpSpPr>
      <p:grpSpPr>
        <a:xfrm>
          <a:off x="0" y="0"/>
          <a:ext cx="0" cy="0"/>
        </a:xfrm>
      </p:grpSpPr>
      <p:sp>
        <p:nvSpPr>
          <p:cNvPr id="149" name="Google Shape;149;g2a13ff1cd2b_0_6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2a13ff1cd2b_0_6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55" name="Shape 155"/>
        <p:cNvGrpSpPr/>
        <p:nvPr/>
      </p:nvGrpSpPr>
      <p:grpSpPr>
        <a:xfrm>
          <a:off x="0" y="0"/>
          <a:ext cx="0" cy="0"/>
        </a:xfrm>
      </p:grpSpPr>
      <p:sp>
        <p:nvSpPr>
          <p:cNvPr id="156" name="Google Shape;156;g2a13ff1cd2b_0_7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2a13ff1cd2b_0_7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62" name="Shape 162"/>
        <p:cNvGrpSpPr/>
        <p:nvPr/>
      </p:nvGrpSpPr>
      <p:grpSpPr>
        <a:xfrm>
          <a:off x="0" y="0"/>
          <a:ext cx="0" cy="0"/>
        </a:xfrm>
      </p:grpSpPr>
      <p:sp>
        <p:nvSpPr>
          <p:cNvPr id="163" name="Google Shape;163;g2a13ff1cd2b_0_7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2a13ff1cd2b_0_7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69" name="Shape 169"/>
        <p:cNvGrpSpPr/>
        <p:nvPr/>
      </p:nvGrpSpPr>
      <p:grpSpPr>
        <a:xfrm>
          <a:off x="0" y="0"/>
          <a:ext cx="0" cy="0"/>
        </a:xfrm>
      </p:grpSpPr>
      <p:sp>
        <p:nvSpPr>
          <p:cNvPr id="170" name="Google Shape;170;g2a13ff1cd2b_0_8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2a13ff1cd2b_0_8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76" name="Shape 176"/>
        <p:cNvGrpSpPr/>
        <p:nvPr/>
      </p:nvGrpSpPr>
      <p:grpSpPr>
        <a:xfrm>
          <a:off x="0" y="0"/>
          <a:ext cx="0" cy="0"/>
        </a:xfrm>
      </p:grpSpPr>
      <p:sp>
        <p:nvSpPr>
          <p:cNvPr id="177" name="Google Shape;177;g2a13ff1cd2b_0_8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2a13ff1cd2b_0_8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83" name="Shape 183"/>
        <p:cNvGrpSpPr/>
        <p:nvPr/>
      </p:nvGrpSpPr>
      <p:grpSpPr>
        <a:xfrm>
          <a:off x="0" y="0"/>
          <a:ext cx="0" cy="0"/>
        </a:xfrm>
      </p:grpSpPr>
      <p:sp>
        <p:nvSpPr>
          <p:cNvPr id="184" name="Google Shape;184;g2a13ff1cd2b_0_9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2a13ff1cd2b_0_9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90" name="Shape 190"/>
        <p:cNvGrpSpPr/>
        <p:nvPr/>
      </p:nvGrpSpPr>
      <p:grpSpPr>
        <a:xfrm>
          <a:off x="0" y="0"/>
          <a:ext cx="0" cy="0"/>
        </a:xfrm>
      </p:grpSpPr>
      <p:sp>
        <p:nvSpPr>
          <p:cNvPr id="191" name="Google Shape;191;g2a13ff1cd2b_0_9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2a13ff1cd2b_0_9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97" name="Shape 197"/>
        <p:cNvGrpSpPr/>
        <p:nvPr/>
      </p:nvGrpSpPr>
      <p:grpSpPr>
        <a:xfrm>
          <a:off x="0" y="0"/>
          <a:ext cx="0" cy="0"/>
        </a:xfrm>
      </p:grpSpPr>
      <p:sp>
        <p:nvSpPr>
          <p:cNvPr id="198" name="Google Shape;198;g2a13ff1cd2b_0_10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2a13ff1cd2b_0_10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204" name="Shape 204"/>
        <p:cNvGrpSpPr/>
        <p:nvPr/>
      </p:nvGrpSpPr>
      <p:grpSpPr>
        <a:xfrm>
          <a:off x="0" y="0"/>
          <a:ext cx="0" cy="0"/>
        </a:xfrm>
      </p:grpSpPr>
      <p:sp>
        <p:nvSpPr>
          <p:cNvPr id="205" name="Google Shape;205;g2a13ff1cd2b_0_10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2a13ff1cd2b_0_10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211" name="Shape 211"/>
        <p:cNvGrpSpPr/>
        <p:nvPr/>
      </p:nvGrpSpPr>
      <p:grpSpPr>
        <a:xfrm>
          <a:off x="0" y="0"/>
          <a:ext cx="0" cy="0"/>
        </a:xfrm>
      </p:grpSpPr>
      <p:sp>
        <p:nvSpPr>
          <p:cNvPr id="212" name="Google Shape;212;g2a13ff1cd2b_0_11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2a13ff1cd2b_0_11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218" name="Shape 218"/>
        <p:cNvGrpSpPr/>
        <p:nvPr/>
      </p:nvGrpSpPr>
      <p:grpSpPr>
        <a:xfrm>
          <a:off x="0" y="0"/>
          <a:ext cx="0" cy="0"/>
        </a:xfrm>
      </p:grpSpPr>
      <p:sp>
        <p:nvSpPr>
          <p:cNvPr id="219" name="Google Shape;219;g2a13ff1cd2b_0_11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2a13ff1cd2b_0_11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225" name="Shape 225"/>
        <p:cNvGrpSpPr/>
        <p:nvPr/>
      </p:nvGrpSpPr>
      <p:grpSpPr>
        <a:xfrm>
          <a:off x="0" y="0"/>
          <a:ext cx="0" cy="0"/>
        </a:xfrm>
      </p:grpSpPr>
      <p:sp>
        <p:nvSpPr>
          <p:cNvPr id="226" name="Google Shape;226;g2a13ff1cd2b_0_12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2a13ff1cd2b_0_12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232" name="Shape 232"/>
        <p:cNvGrpSpPr/>
        <p:nvPr/>
      </p:nvGrpSpPr>
      <p:grpSpPr>
        <a:xfrm>
          <a:off x="0" y="0"/>
          <a:ext cx="0" cy="0"/>
        </a:xfrm>
      </p:grpSpPr>
      <p:sp>
        <p:nvSpPr>
          <p:cNvPr id="233" name="Google Shape;233;g2a13ff1cd2b_0_12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2a13ff1cd2b_0_12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239" name="Shape 239"/>
        <p:cNvGrpSpPr/>
        <p:nvPr/>
      </p:nvGrpSpPr>
      <p:grpSpPr>
        <a:xfrm>
          <a:off x="0" y="0"/>
          <a:ext cx="0" cy="0"/>
        </a:xfrm>
      </p:grpSpPr>
      <p:sp>
        <p:nvSpPr>
          <p:cNvPr id="240" name="Google Shape;240;g2a13ff1cd2b_0_13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2a13ff1cd2b_0_13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246" name="Shape 246"/>
        <p:cNvGrpSpPr/>
        <p:nvPr/>
      </p:nvGrpSpPr>
      <p:grpSpPr>
        <a:xfrm>
          <a:off x="0" y="0"/>
          <a:ext cx="0" cy="0"/>
        </a:xfrm>
      </p:grpSpPr>
      <p:sp>
        <p:nvSpPr>
          <p:cNvPr id="247" name="Google Shape;247;g2a13ff1cd2b_0_13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2a13ff1cd2b_0_13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253" name="Shape 253"/>
        <p:cNvGrpSpPr/>
        <p:nvPr/>
      </p:nvGrpSpPr>
      <p:grpSpPr>
        <a:xfrm>
          <a:off x="0" y="0"/>
          <a:ext cx="0" cy="0"/>
        </a:xfrm>
      </p:grpSpPr>
      <p:sp>
        <p:nvSpPr>
          <p:cNvPr id="254" name="Google Shape;254;g2a13ff1cd2b_0_14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2a13ff1cd2b_0_14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260" name="Shape 260"/>
        <p:cNvGrpSpPr/>
        <p:nvPr/>
      </p:nvGrpSpPr>
      <p:grpSpPr>
        <a:xfrm>
          <a:off x="0" y="0"/>
          <a:ext cx="0" cy="0"/>
        </a:xfrm>
      </p:grpSpPr>
      <p:sp>
        <p:nvSpPr>
          <p:cNvPr id="261" name="Google Shape;261;g2a13ff1cd2b_0_14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2a13ff1cd2b_0_14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267" name="Shape 267"/>
        <p:cNvGrpSpPr/>
        <p:nvPr/>
      </p:nvGrpSpPr>
      <p:grpSpPr>
        <a:xfrm>
          <a:off x="0" y="0"/>
          <a:ext cx="0" cy="0"/>
        </a:xfrm>
      </p:grpSpPr>
      <p:sp>
        <p:nvSpPr>
          <p:cNvPr id="268" name="Google Shape;268;g2a13ff1cd2b_0_15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2a13ff1cd2b_0_15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274" name="Shape 274"/>
        <p:cNvGrpSpPr/>
        <p:nvPr/>
      </p:nvGrpSpPr>
      <p:grpSpPr>
        <a:xfrm>
          <a:off x="0" y="0"/>
          <a:ext cx="0" cy="0"/>
        </a:xfrm>
      </p:grpSpPr>
      <p:sp>
        <p:nvSpPr>
          <p:cNvPr id="275" name="Google Shape;275;g2a13ff1cd2b_0_15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2a13ff1cd2b_0_15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281" name="Shape 281"/>
        <p:cNvGrpSpPr/>
        <p:nvPr/>
      </p:nvGrpSpPr>
      <p:grpSpPr>
        <a:xfrm>
          <a:off x="0" y="0"/>
          <a:ext cx="0" cy="0"/>
        </a:xfrm>
      </p:grpSpPr>
      <p:sp>
        <p:nvSpPr>
          <p:cNvPr id="282" name="Google Shape;282;g2a13ff1cd2b_0_16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2a13ff1cd2b_0_16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288" name="Shape 288"/>
        <p:cNvGrpSpPr/>
        <p:nvPr/>
      </p:nvGrpSpPr>
      <p:grpSpPr>
        <a:xfrm>
          <a:off x="0" y="0"/>
          <a:ext cx="0" cy="0"/>
        </a:xfrm>
      </p:grpSpPr>
      <p:sp>
        <p:nvSpPr>
          <p:cNvPr id="289" name="Google Shape;289;g2a13ff1cd2b_0_16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2a13ff1cd2b_0_16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295" name="Shape 295"/>
        <p:cNvGrpSpPr/>
        <p:nvPr/>
      </p:nvGrpSpPr>
      <p:grpSpPr>
        <a:xfrm>
          <a:off x="0" y="0"/>
          <a:ext cx="0" cy="0"/>
        </a:xfrm>
      </p:grpSpPr>
      <p:sp>
        <p:nvSpPr>
          <p:cNvPr id="296" name="Google Shape;296;g2a13ff1cd2b_0_17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2a13ff1cd2b_0_17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302" name="Shape 302"/>
        <p:cNvGrpSpPr/>
        <p:nvPr/>
      </p:nvGrpSpPr>
      <p:grpSpPr>
        <a:xfrm>
          <a:off x="0" y="0"/>
          <a:ext cx="0" cy="0"/>
        </a:xfrm>
      </p:grpSpPr>
      <p:sp>
        <p:nvSpPr>
          <p:cNvPr id="303" name="Google Shape;303;g2a13ff1cd2b_0_17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2a13ff1cd2b_0_17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309" name="Shape 309"/>
        <p:cNvGrpSpPr/>
        <p:nvPr/>
      </p:nvGrpSpPr>
      <p:grpSpPr>
        <a:xfrm>
          <a:off x="0" y="0"/>
          <a:ext cx="0" cy="0"/>
        </a:xfrm>
      </p:grpSpPr>
      <p:sp>
        <p:nvSpPr>
          <p:cNvPr id="310" name="Google Shape;310;g2a13ff1cd2b_0_18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2a13ff1cd2b_0_18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316" name="Shape 316"/>
        <p:cNvGrpSpPr/>
        <p:nvPr/>
      </p:nvGrpSpPr>
      <p:grpSpPr>
        <a:xfrm>
          <a:off x="0" y="0"/>
          <a:ext cx="0" cy="0"/>
        </a:xfrm>
      </p:grpSpPr>
      <p:sp>
        <p:nvSpPr>
          <p:cNvPr id="317" name="Google Shape;317;g2a13ff1cd2b_0_18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2a13ff1cd2b_0_18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323" name="Shape 323"/>
        <p:cNvGrpSpPr/>
        <p:nvPr/>
      </p:nvGrpSpPr>
      <p:grpSpPr>
        <a:xfrm>
          <a:off x="0" y="0"/>
          <a:ext cx="0" cy="0"/>
        </a:xfrm>
      </p:grpSpPr>
      <p:sp>
        <p:nvSpPr>
          <p:cNvPr id="324" name="Google Shape;324;g2a13ff1cd2b_0_19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2a13ff1cd2b_0_19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ct val="0"/>
              </a:spcBef>
              <a:spcAft>
                <a:spcPct val="0"/>
              </a:spcAft>
              <a:buSzPts val="5200"/>
              <a:buNone/>
              <a:defRPr sz="5200"/>
            </a:lvl1pPr>
            <a:lvl2pPr lvl="1" algn="ctr">
              <a:spcBef>
                <a:spcPct val="0"/>
              </a:spcBef>
              <a:spcAft>
                <a:spcPct val="0"/>
              </a:spcAft>
              <a:buSzPts val="5200"/>
              <a:buNone/>
              <a:defRPr sz="5200"/>
            </a:lvl2pPr>
            <a:lvl3pPr lvl="2" algn="ctr">
              <a:spcBef>
                <a:spcPct val="0"/>
              </a:spcBef>
              <a:spcAft>
                <a:spcPct val="0"/>
              </a:spcAft>
              <a:buSzPts val="5200"/>
              <a:buNone/>
              <a:defRPr sz="5200"/>
            </a:lvl3pPr>
            <a:lvl4pPr lvl="3" algn="ctr">
              <a:spcBef>
                <a:spcPct val="0"/>
              </a:spcBef>
              <a:spcAft>
                <a:spcPct val="0"/>
              </a:spcAft>
              <a:buSzPts val="5200"/>
              <a:buNone/>
              <a:defRPr sz="5200"/>
            </a:lvl4pPr>
            <a:lvl5pPr lvl="4" algn="ctr">
              <a:spcBef>
                <a:spcPct val="0"/>
              </a:spcBef>
              <a:spcAft>
                <a:spcPct val="0"/>
              </a:spcAft>
              <a:buSzPts val="5200"/>
              <a:buNone/>
              <a:defRPr sz="5200"/>
            </a:lvl5pPr>
            <a:lvl6pPr lvl="5" algn="ctr">
              <a:spcBef>
                <a:spcPct val="0"/>
              </a:spcBef>
              <a:spcAft>
                <a:spcPct val="0"/>
              </a:spcAft>
              <a:buSzPts val="5200"/>
              <a:buNone/>
              <a:defRPr sz="5200"/>
            </a:lvl6pPr>
            <a:lvl7pPr lvl="6" algn="ctr">
              <a:spcBef>
                <a:spcPct val="0"/>
              </a:spcBef>
              <a:spcAft>
                <a:spcPct val="0"/>
              </a:spcAft>
              <a:buSzPts val="5200"/>
              <a:buNone/>
              <a:defRPr sz="5200"/>
            </a:lvl7pPr>
            <a:lvl8pPr lvl="7" algn="ctr">
              <a:spcBef>
                <a:spcPct val="0"/>
              </a:spcBef>
              <a:spcAft>
                <a:spcPct val="0"/>
              </a:spcAft>
              <a:buSzPts val="5200"/>
              <a:buNone/>
              <a:defRPr sz="5200"/>
            </a:lvl8pPr>
            <a:lvl9pPr lvl="8" algn="ctr">
              <a:spcBef>
                <a:spcPct val="0"/>
              </a:spcBef>
              <a:spcAft>
                <a:spcPct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"/>
              <a:t>0</a:t>
            </a:fld>
            <a:endParaRPr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ct val="0"/>
              </a:spcBef>
              <a:spcAft>
                <a:spcPct val="0"/>
              </a:spcAft>
              <a:buSzPts val="1800"/>
              <a:buChar char="●"/>
              <a:defRPr/>
            </a:lvl1pPr>
            <a:lvl2pPr marL="914400" lvl="1" indent="-317500">
              <a:spcBef>
                <a:spcPct val="0"/>
              </a:spcBef>
              <a:spcAft>
                <a:spcPct val="0"/>
              </a:spcAft>
              <a:buSzPts val="1400"/>
              <a:buChar char="○"/>
              <a:defRPr/>
            </a:lvl2pPr>
            <a:lvl3pPr marL="1371600" lvl="2" indent="-317500">
              <a:spcBef>
                <a:spcPct val="0"/>
              </a:spcBef>
              <a:spcAft>
                <a:spcPct val="0"/>
              </a:spcAft>
              <a:buSzPts val="1400"/>
              <a:buChar char="■"/>
              <a:defRPr/>
            </a:lvl3pPr>
            <a:lvl4pPr marL="1828800" lvl="3" indent="-317500">
              <a:spcBef>
                <a:spcPct val="0"/>
              </a:spcBef>
              <a:spcAft>
                <a:spcPct val="0"/>
              </a:spcAft>
              <a:buSzPts val="1400"/>
              <a:buChar char="●"/>
              <a:defRPr/>
            </a:lvl4pPr>
            <a:lvl5pPr marL="2286000" lvl="4" indent="-317500">
              <a:spcBef>
                <a:spcPct val="0"/>
              </a:spcBef>
              <a:spcAft>
                <a:spcPct val="0"/>
              </a:spcAft>
              <a:buSzPts val="1400"/>
              <a:buChar char="○"/>
              <a:defRPr/>
            </a:lvl5pPr>
            <a:lvl6pPr marL="2743200" lvl="5" indent="-317500">
              <a:spcBef>
                <a:spcPct val="0"/>
              </a:spcBef>
              <a:spcAft>
                <a:spcPct val="0"/>
              </a:spcAft>
              <a:buSzPts val="1400"/>
              <a:buChar char="■"/>
              <a:defRPr/>
            </a:lvl6pPr>
            <a:lvl7pPr marL="3200400" lvl="6" indent="-317500">
              <a:spcBef>
                <a:spcPct val="0"/>
              </a:spcBef>
              <a:spcAft>
                <a:spcPct val="0"/>
              </a:spcAft>
              <a:buSzPts val="1400"/>
              <a:buChar char="●"/>
              <a:defRPr/>
            </a:lvl7pPr>
            <a:lvl8pPr marL="3657600" lvl="7" indent="-317500">
              <a:spcBef>
                <a:spcPct val="0"/>
              </a:spcBef>
              <a:spcAft>
                <a:spcPct val="0"/>
              </a:spcAft>
              <a:buSzPts val="1400"/>
              <a:buChar char="○"/>
              <a:defRPr/>
            </a:lvl8pPr>
            <a:lvl9pPr marL="4114800" lvl="8" indent="-317500">
              <a:spcBef>
                <a:spcPct val="0"/>
              </a:spcBef>
              <a:spcAft>
                <a:spcPct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"/>
              <a:t>0</a:t>
            </a:fld>
            <a:endParaRPr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"/>
              <a:t>0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</p:sldLayoutIdLst>
  <p:transition/>
  <p:timing/>
  <p:txStyles>
    <p:title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9.xml" /><Relationship Id="rId3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0.xml" /><Relationship Id="rId3" Type="http://schemas.openxmlformats.org/officeDocument/2006/relationships/image" Target="../media/image10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1.xml" /><Relationship Id="rId3" Type="http://schemas.openxmlformats.org/officeDocument/2006/relationships/image" Target="../media/image1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2.xml" /><Relationship Id="rId3" Type="http://schemas.openxmlformats.org/officeDocument/2006/relationships/image" Target="../media/image1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3.xml" /><Relationship Id="rId3" Type="http://schemas.openxmlformats.org/officeDocument/2006/relationships/image" Target="../media/image1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4.xml" /><Relationship Id="rId3" Type="http://schemas.openxmlformats.org/officeDocument/2006/relationships/image" Target="../media/image14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5.xml" /><Relationship Id="rId3" Type="http://schemas.openxmlformats.org/officeDocument/2006/relationships/image" Target="../media/image15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6.xml" /><Relationship Id="rId3" Type="http://schemas.openxmlformats.org/officeDocument/2006/relationships/image" Target="../media/image16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7.xml" /><Relationship Id="rId3" Type="http://schemas.openxmlformats.org/officeDocument/2006/relationships/image" Target="../media/image17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8.xml" /><Relationship Id="rId3" Type="http://schemas.openxmlformats.org/officeDocument/2006/relationships/image" Target="../media/image18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9.xml" /><Relationship Id="rId3" Type="http://schemas.openxmlformats.org/officeDocument/2006/relationships/image" Target="../media/image19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0.xml" /><Relationship Id="rId3" Type="http://schemas.openxmlformats.org/officeDocument/2006/relationships/image" Target="../media/image20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1.xml" /><Relationship Id="rId3" Type="http://schemas.openxmlformats.org/officeDocument/2006/relationships/image" Target="../media/image21.jpe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2.xml" /><Relationship Id="rId3" Type="http://schemas.openxmlformats.org/officeDocument/2006/relationships/image" Target="../media/image22.jpe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3.xml" /><Relationship Id="rId3" Type="http://schemas.openxmlformats.org/officeDocument/2006/relationships/image" Target="../media/image23.jpe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4.xml" /><Relationship Id="rId3" Type="http://schemas.openxmlformats.org/officeDocument/2006/relationships/image" Target="../media/image24.jpe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5.xml" /><Relationship Id="rId3" Type="http://schemas.openxmlformats.org/officeDocument/2006/relationships/image" Target="../media/image25.jpeg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6.xml" /><Relationship Id="rId3" Type="http://schemas.openxmlformats.org/officeDocument/2006/relationships/image" Target="../media/image26.jpeg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7.xml" /><Relationship Id="rId3" Type="http://schemas.openxmlformats.org/officeDocument/2006/relationships/image" Target="../media/image27.jpeg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8.xml" /><Relationship Id="rId3" Type="http://schemas.openxmlformats.org/officeDocument/2006/relationships/image" Target="../media/image28.jpeg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9.xml" /><Relationship Id="rId3" Type="http://schemas.openxmlformats.org/officeDocument/2006/relationships/image" Target="../media/image29.jpeg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0.xml" /><Relationship Id="rId3" Type="http://schemas.openxmlformats.org/officeDocument/2006/relationships/image" Target="../media/image30.jpeg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1.xml" /><Relationship Id="rId3" Type="http://schemas.openxmlformats.org/officeDocument/2006/relationships/image" Target="../media/image31.jpeg" /></Relationships>
</file>

<file path=ppt/slides/_rels/slide3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2.xml" /><Relationship Id="rId3" Type="http://schemas.openxmlformats.org/officeDocument/2006/relationships/image" Target="../media/image32.jpeg" /></Relationships>
</file>

<file path=ppt/slides/_rels/slide3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3.xml" /><Relationship Id="rId3" Type="http://schemas.openxmlformats.org/officeDocument/2006/relationships/image" Target="../media/image33.jpeg" /></Relationships>
</file>

<file path=ppt/slides/_rels/slide3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4.xml" /><Relationship Id="rId3" Type="http://schemas.openxmlformats.org/officeDocument/2006/relationships/image" Target="../media/image34.jpeg" /></Relationships>
</file>

<file path=ppt/slides/_rels/slide3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5.xml" /><Relationship Id="rId3" Type="http://schemas.openxmlformats.org/officeDocument/2006/relationships/image" Target="../media/image35.jpeg" /></Relationships>
</file>

<file path=ppt/slides/_rels/slide3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6.xml" /><Relationship Id="rId3" Type="http://schemas.openxmlformats.org/officeDocument/2006/relationships/image" Target="../media/image36.jpeg" /></Relationships>
</file>

<file path=ppt/slides/_rels/slide3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7.xml" /><Relationship Id="rId3" Type="http://schemas.openxmlformats.org/officeDocument/2006/relationships/image" Target="../media/image37.jpeg" /></Relationships>
</file>

<file path=ppt/slides/_rels/slide3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8.xml" /><Relationship Id="rId3" Type="http://schemas.openxmlformats.org/officeDocument/2006/relationships/image" Target="../media/image38.jpeg" /></Relationships>
</file>

<file path=ppt/slides/_rels/slide3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9.xml" /><Relationship Id="rId3" Type="http://schemas.openxmlformats.org/officeDocument/2006/relationships/image" Target="../media/image39.jpeg" /></Relationships>
</file>

<file path=ppt/slides/_rels/slide4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40.xml" /><Relationship Id="rId3" Type="http://schemas.openxmlformats.org/officeDocument/2006/relationships/image" Target="../media/image40.jpe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53" name="Shape 53"/>
        <p:cNvGrpSpPr/>
        <p:nvPr/>
      </p:nvGrpSpPr>
      <p:grpSpPr>
        <a:xfrm>
          <a:off x="0" y="0"/>
          <a: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5" name="Google Shape;55;p13"/>
          <p:cNvSpPr txBox="1"/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60" name="Shape 60"/>
        <p:cNvGrpSpPr/>
        <p:nvPr/>
      </p:nvGrpSpPr>
      <p:grpSpPr>
        <a:xfrm>
          <a:off x="0" y="0"/>
          <a: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2" name="Google Shape;62;p14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67" name="Shape 67"/>
        <p:cNvGrpSpPr/>
        <p:nvPr/>
      </p:nvGrpSpPr>
      <p:grpSpPr>
        <a:xfrm>
          <a:off x="0" y="0"/>
          <a: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9" name="Google Shape;69;p15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74" name="Shape 74"/>
        <p:cNvGrpSpPr/>
        <p:nvPr/>
      </p:nvGrpSpPr>
      <p:grpSpPr>
        <a:xfrm>
          <a:off x="0" y="0"/>
          <a:ext cx="0" cy="0"/>
        </a:xfrm>
      </p:grpSpPr>
      <p:sp>
        <p:nvSpPr>
          <p:cNvPr id="75" name="Google Shape;75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76" name="Google Shape;76;p16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77" name="Google Shape;7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81" name="Shape 81"/>
        <p:cNvGrpSpPr/>
        <p:nvPr/>
      </p:nvGrpSpPr>
      <p:grpSpPr>
        <a:xfrm>
          <a:off x="0" y="0"/>
          <a:ext cx="0" cy="0"/>
        </a:xfrm>
      </p:grpSpPr>
      <p:sp>
        <p:nvSpPr>
          <p:cNvPr id="82" name="Google Shape;82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83" name="Google Shape;83;p17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84" name="Google Shape;8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88" name="Shape 88"/>
        <p:cNvGrpSpPr/>
        <p:nvPr/>
      </p:nvGrpSpPr>
      <p:grpSpPr>
        <a:xfrm>
          <a:off x="0" y="0"/>
          <a: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90" name="Google Shape;90;p18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91" name="Google Shape;9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95" name="Shape 95"/>
        <p:cNvGrpSpPr/>
        <p:nvPr/>
      </p:nvGrpSpPr>
      <p:grpSpPr>
        <a:xfrm>
          <a:off x="0" y="0"/>
          <a:ext cx="0" cy="0"/>
        </a:xfrm>
      </p:grpSpPr>
      <p:sp>
        <p:nvSpPr>
          <p:cNvPr id="96" name="Google Shape;96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97" name="Google Shape;97;p19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98" name="Google Shape;9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02" name="Shape 102"/>
        <p:cNvGrpSpPr/>
        <p:nvPr/>
      </p:nvGrpSpPr>
      <p:grpSpPr>
        <a:xfrm>
          <a:off x="0" y="0"/>
          <a:ext cx="0" cy="0"/>
        </a:xfrm>
      </p:grpSpPr>
      <p:sp>
        <p:nvSpPr>
          <p:cNvPr id="103" name="Google Shape;103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04" name="Google Shape;104;p20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05" name="Google Shape;10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09" name="Shape 109"/>
        <p:cNvGrpSpPr/>
        <p:nvPr/>
      </p:nvGrpSpPr>
      <p:grpSpPr>
        <a:xfrm>
          <a:off x="0" y="0"/>
          <a:ext cx="0" cy="0"/>
        </a:xfrm>
      </p:grpSpPr>
      <p:sp>
        <p:nvSpPr>
          <p:cNvPr id="110" name="Google Shape;110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11" name="Google Shape;111;p21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12" name="Google Shape;11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16" name="Shape 116"/>
        <p:cNvGrpSpPr/>
        <p:nvPr/>
      </p:nvGrpSpPr>
      <p:grpSpPr>
        <a:xfrm>
          <a:off x="0" y="0"/>
          <a:ext cx="0" cy="0"/>
        </a:xfrm>
      </p:grpSpPr>
      <p:sp>
        <p:nvSpPr>
          <p:cNvPr id="117" name="Google Shape;117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18" name="Google Shape;118;p22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19" name="Google Shape;11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23" name="Shape 123"/>
        <p:cNvGrpSpPr/>
        <p:nvPr/>
      </p:nvGrpSpPr>
      <p:grpSpPr>
        <a:xfrm>
          <a:off x="0" y="0"/>
          <a:ext cx="0" cy="0"/>
        </a:xfrm>
      </p:grpSpPr>
      <p:sp>
        <p:nvSpPr>
          <p:cNvPr id="124" name="Google Shape;124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25" name="Google Shape;125;p23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26" name="Google Shape;12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30" name="Shape 130"/>
        <p:cNvGrpSpPr/>
        <p:nvPr/>
      </p:nvGrpSpPr>
      <p:grpSpPr>
        <a:xfrm>
          <a:off x="0" y="0"/>
          <a:ext cx="0" cy="0"/>
        </a:xfrm>
      </p:grpSpPr>
      <p:sp>
        <p:nvSpPr>
          <p:cNvPr id="131" name="Google Shape;131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2" name="Google Shape;132;p24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33" name="Google Shape;13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37" name="Shape 137"/>
        <p:cNvGrpSpPr/>
        <p:nvPr/>
      </p:nvGrpSpPr>
      <p:grpSpPr>
        <a:xfrm>
          <a:off x="0" y="0"/>
          <a:ext cx="0" cy="0"/>
        </a:xfrm>
      </p:grpSpPr>
      <p:sp>
        <p:nvSpPr>
          <p:cNvPr id="138" name="Google Shape;138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9" name="Google Shape;139;p25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40" name="Google Shape;14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44" name="Shape 144"/>
        <p:cNvGrpSpPr/>
        <p:nvPr/>
      </p:nvGrpSpPr>
      <p:grpSpPr>
        <a:xfrm>
          <a:off x="0" y="0"/>
          <a:ext cx="0" cy="0"/>
        </a:xfrm>
      </p:grpSpPr>
      <p:sp>
        <p:nvSpPr>
          <p:cNvPr id="145" name="Google Shape;145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46" name="Google Shape;146;p26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47" name="Google Shape;14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51" name="Shape 151"/>
        <p:cNvGrpSpPr/>
        <p:nvPr/>
      </p:nvGrpSpPr>
      <p:grpSpPr>
        <a:xfrm>
          <a:off x="0" y="0"/>
          <a:ext cx="0" cy="0"/>
        </a:xfrm>
      </p:grpSpPr>
      <p:sp>
        <p:nvSpPr>
          <p:cNvPr id="152" name="Google Shape;152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53" name="Google Shape;153;p27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54" name="Google Shape;15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58" name="Shape 158"/>
        <p:cNvGrpSpPr/>
        <p:nvPr/>
      </p:nvGrpSpPr>
      <p:grpSpPr>
        <a:xfrm>
          <a:off x="0" y="0"/>
          <a:ext cx="0" cy="0"/>
        </a:xfrm>
      </p:grpSpPr>
      <p:sp>
        <p:nvSpPr>
          <p:cNvPr id="159" name="Google Shape;159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60" name="Google Shape;160;p28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61" name="Google Shape;16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65" name="Shape 165"/>
        <p:cNvGrpSpPr/>
        <p:nvPr/>
      </p:nvGrpSpPr>
      <p:grpSpPr>
        <a:xfrm>
          <a:off x="0" y="0"/>
          <a:ext cx="0" cy="0"/>
        </a:xfrm>
      </p:grpSpPr>
      <p:sp>
        <p:nvSpPr>
          <p:cNvPr id="166" name="Google Shape;166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67" name="Google Shape;167;p29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68" name="Google Shape;16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72" name="Shape 172"/>
        <p:cNvGrpSpPr/>
        <p:nvPr/>
      </p:nvGrpSpPr>
      <p:grpSpPr>
        <a:xfrm>
          <a:off x="0" y="0"/>
          <a:ext cx="0" cy="0"/>
        </a:xfrm>
      </p:grpSpPr>
      <p:sp>
        <p:nvSpPr>
          <p:cNvPr id="173" name="Google Shape;173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74" name="Google Shape;174;p30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75" name="Google Shape;17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79" name="Shape 179"/>
        <p:cNvGrpSpPr/>
        <p:nvPr/>
      </p:nvGrpSpPr>
      <p:grpSpPr>
        <a:xfrm>
          <a:off x="0" y="0"/>
          <a:ext cx="0" cy="0"/>
        </a:xfrm>
      </p:grpSpPr>
      <p:sp>
        <p:nvSpPr>
          <p:cNvPr id="180" name="Google Shape;180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81" name="Google Shape;181;p31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82" name="Google Shape;18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86" name="Shape 186"/>
        <p:cNvGrpSpPr/>
        <p:nvPr/>
      </p:nvGrpSpPr>
      <p:grpSpPr>
        <a:xfrm>
          <a:off x="0" y="0"/>
          <a:ext cx="0" cy="0"/>
        </a:xfrm>
      </p:grpSpPr>
      <p:sp>
        <p:nvSpPr>
          <p:cNvPr id="187" name="Google Shape;187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88" name="Google Shape;188;p32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89" name="Google Shape;189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93" name="Shape 193"/>
        <p:cNvGrpSpPr/>
        <p:nvPr/>
      </p:nvGrpSpPr>
      <p:grpSpPr>
        <a:xfrm>
          <a:off x="0" y="0"/>
          <a:ext cx="0" cy="0"/>
        </a:xfrm>
      </p:grpSpPr>
      <p:sp>
        <p:nvSpPr>
          <p:cNvPr id="194" name="Google Shape;194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95" name="Google Shape;195;p33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96" name="Google Shape;196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200" name="Shape 200"/>
        <p:cNvGrpSpPr/>
        <p:nvPr/>
      </p:nvGrpSpPr>
      <p:grpSpPr>
        <a:xfrm>
          <a:off x="0" y="0"/>
          <a:ext cx="0" cy="0"/>
        </a:xfrm>
      </p:grpSpPr>
      <p:sp>
        <p:nvSpPr>
          <p:cNvPr id="201" name="Google Shape;201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02" name="Google Shape;202;p34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03" name="Google Shape;203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207" name="Shape 207"/>
        <p:cNvGrpSpPr/>
        <p:nvPr/>
      </p:nvGrpSpPr>
      <p:grpSpPr>
        <a:xfrm>
          <a:off x="0" y="0"/>
          <a:ext cx="0" cy="0"/>
        </a:xfrm>
      </p:grpSpPr>
      <p:sp>
        <p:nvSpPr>
          <p:cNvPr id="208" name="Google Shape;208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09" name="Google Shape;209;p35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10" name="Google Shape;210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214" name="Shape 214"/>
        <p:cNvGrpSpPr/>
        <p:nvPr/>
      </p:nvGrpSpPr>
      <p:grpSpPr>
        <a:xfrm>
          <a:off x="0" y="0"/>
          <a:ext cx="0" cy="0"/>
        </a:xfrm>
      </p:grpSpPr>
      <p:sp>
        <p:nvSpPr>
          <p:cNvPr id="215" name="Google Shape;215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16" name="Google Shape;216;p36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17" name="Google Shape;217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221" name="Shape 221"/>
        <p:cNvGrpSpPr/>
        <p:nvPr/>
      </p:nvGrpSpPr>
      <p:grpSpPr>
        <a:xfrm>
          <a:off x="0" y="0"/>
          <a:ext cx="0" cy="0"/>
        </a:xfrm>
      </p:grpSpPr>
      <p:sp>
        <p:nvSpPr>
          <p:cNvPr id="222" name="Google Shape;222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23" name="Google Shape;223;p37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24" name="Google Shape;224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228" name="Shape 228"/>
        <p:cNvGrpSpPr/>
        <p:nvPr/>
      </p:nvGrpSpPr>
      <p:grpSpPr>
        <a:xfrm>
          <a:off x="0" y="0"/>
          <a:ext cx="0" cy="0"/>
        </a:xfrm>
      </p:grpSpPr>
      <p:sp>
        <p:nvSpPr>
          <p:cNvPr id="229" name="Google Shape;229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30" name="Google Shape;230;p38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31" name="Google Shape;231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2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235" name="Shape 235"/>
        <p:cNvGrpSpPr/>
        <p:nvPr/>
      </p:nvGrpSpPr>
      <p:grpSpPr>
        <a:xfrm>
          <a:off x="0" y="0"/>
          <a:ext cx="0" cy="0"/>
        </a:xfrm>
      </p:grpSpPr>
      <p:sp>
        <p:nvSpPr>
          <p:cNvPr id="236" name="Google Shape;236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37" name="Google Shape;237;p39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38" name="Google Shape;238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2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242" name="Shape 242"/>
        <p:cNvGrpSpPr/>
        <p:nvPr/>
      </p:nvGrpSpPr>
      <p:grpSpPr>
        <a:xfrm>
          <a:off x="0" y="0"/>
          <a:ext cx="0" cy="0"/>
        </a:xfrm>
      </p:grpSpPr>
      <p:sp>
        <p:nvSpPr>
          <p:cNvPr id="243" name="Google Shape;243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44" name="Google Shape;244;p40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45" name="Google Shape;245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2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249" name="Shape 249"/>
        <p:cNvGrpSpPr/>
        <p:nvPr/>
      </p:nvGrpSpPr>
      <p:grpSpPr>
        <a:xfrm>
          <a:off x="0" y="0"/>
          <a:ext cx="0" cy="0"/>
        </a:xfrm>
      </p:grpSpPr>
      <p:sp>
        <p:nvSpPr>
          <p:cNvPr id="250" name="Google Shape;250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51" name="Google Shape;251;p41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52" name="Google Shape;252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3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256" name="Shape 256"/>
        <p:cNvGrpSpPr/>
        <p:nvPr/>
      </p:nvGrpSpPr>
      <p:grpSpPr>
        <a:xfrm>
          <a:off x="0" y="0"/>
          <a:ext cx="0" cy="0"/>
        </a:xfrm>
      </p:grpSpPr>
      <p:sp>
        <p:nvSpPr>
          <p:cNvPr id="257" name="Google Shape;257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58" name="Google Shape;258;p42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59" name="Google Shape;259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3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263" name="Shape 263"/>
        <p:cNvGrpSpPr/>
        <p:nvPr/>
      </p:nvGrpSpPr>
      <p:grpSpPr>
        <a:xfrm>
          <a:off x="0" y="0"/>
          <a:ext cx="0" cy="0"/>
        </a:xfrm>
      </p:grpSpPr>
      <p:sp>
        <p:nvSpPr>
          <p:cNvPr id="264" name="Google Shape;264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65" name="Google Shape;265;p43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66" name="Google Shape;266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3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270" name="Shape 270"/>
        <p:cNvGrpSpPr/>
        <p:nvPr/>
      </p:nvGrpSpPr>
      <p:grpSpPr>
        <a:xfrm>
          <a:off x="0" y="0"/>
          <a:ext cx="0" cy="0"/>
        </a:xfrm>
      </p:grpSpPr>
      <p:sp>
        <p:nvSpPr>
          <p:cNvPr id="271" name="Google Shape;271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72" name="Google Shape;272;p44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73" name="Google Shape;273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3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277" name="Shape 277"/>
        <p:cNvGrpSpPr/>
        <p:nvPr/>
      </p:nvGrpSpPr>
      <p:grpSpPr>
        <a:xfrm>
          <a:off x="0" y="0"/>
          <a:ext cx="0" cy="0"/>
        </a:xfrm>
      </p:grpSpPr>
      <p:sp>
        <p:nvSpPr>
          <p:cNvPr id="278" name="Google Shape;278;p4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79" name="Google Shape;279;p45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80" name="Google Shape;280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3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284" name="Shape 284"/>
        <p:cNvGrpSpPr/>
        <p:nvPr/>
      </p:nvGrpSpPr>
      <p:grpSpPr>
        <a:xfrm>
          <a:off x="0" y="0"/>
          <a:ext cx="0" cy="0"/>
        </a:xfrm>
      </p:grpSpPr>
      <p:sp>
        <p:nvSpPr>
          <p:cNvPr id="285" name="Google Shape;285;p4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86" name="Google Shape;286;p46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87" name="Google Shape;287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3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291" name="Shape 291"/>
        <p:cNvGrpSpPr/>
        <p:nvPr/>
      </p:nvGrpSpPr>
      <p:grpSpPr>
        <a:xfrm>
          <a:off x="0" y="0"/>
          <a:ext cx="0" cy="0"/>
        </a:xfrm>
      </p:grpSpPr>
      <p:sp>
        <p:nvSpPr>
          <p:cNvPr id="292" name="Google Shape;292;p4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93" name="Google Shape;293;p47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94" name="Google Shape;294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3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298" name="Shape 298"/>
        <p:cNvGrpSpPr/>
        <p:nvPr/>
      </p:nvGrpSpPr>
      <p:grpSpPr>
        <a:xfrm>
          <a:off x="0" y="0"/>
          <a:ext cx="0" cy="0"/>
        </a:xfrm>
      </p:grpSpPr>
      <p:sp>
        <p:nvSpPr>
          <p:cNvPr id="299" name="Google Shape;299;p4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00" name="Google Shape;300;p48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301" name="Google Shape;301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3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305" name="Shape 305"/>
        <p:cNvGrpSpPr/>
        <p:nvPr/>
      </p:nvGrpSpPr>
      <p:grpSpPr>
        <a:xfrm>
          <a:off x="0" y="0"/>
          <a:ext cx="0" cy="0"/>
        </a:xfrm>
      </p:grpSpPr>
      <p:sp>
        <p:nvSpPr>
          <p:cNvPr id="306" name="Google Shape;306;p4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07" name="Google Shape;307;p49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308" name="Google Shape;308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3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312" name="Shape 312"/>
        <p:cNvGrpSpPr/>
        <p:nvPr/>
      </p:nvGrpSpPr>
      <p:grpSpPr>
        <a:xfrm>
          <a:off x="0" y="0"/>
          <a:ext cx="0" cy="0"/>
        </a:xfrm>
      </p:grpSpPr>
      <p:sp>
        <p:nvSpPr>
          <p:cNvPr id="313" name="Google Shape;313;p5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14" name="Google Shape;314;p50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315" name="Google Shape;315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3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319" name="Shape 319"/>
        <p:cNvGrpSpPr/>
        <p:nvPr/>
      </p:nvGrpSpPr>
      <p:grpSpPr>
        <a:xfrm>
          <a:off x="0" y="0"/>
          <a:ext cx="0" cy="0"/>
        </a:xfrm>
      </p:grpSpPr>
      <p:sp>
        <p:nvSpPr>
          <p:cNvPr id="320" name="Google Shape;320;p5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21" name="Google Shape;321;p51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322" name="Google Shape;322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4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326" name="Shape 326"/>
        <p:cNvGrpSpPr/>
        <p:nvPr/>
      </p:nvGrpSpPr>
      <p:grpSpPr>
        <a:xfrm>
          <a:off x="0" y="0"/>
          <a:ext cx="0" cy="0"/>
        </a:xfrm>
      </p:grpSpPr>
      <p:sp>
        <p:nvSpPr>
          <p:cNvPr id="327" name="Google Shape;327;p5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28" name="Google Shape;328;p52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329" name="Google Shape;329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r="http://schemas.openxmlformats.org/officeDocument/2006/relationships"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Simple Light override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aragraphs>0</Paragraphs>
  <Slides>40</Slides>
  <Notes>40</Notes>
  <TotalTime>0</TotalTime>
  <HiddenSlides>0</HiddenSlides>
  <MMClips>0</MMClips>
  <ScaleCrop>0</ScaleCrop>
  <HeadingPairs>
    <vt:vector baseType="variant" size="6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baseType="lpstr" size="42">
      <vt:lpstr>Arial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19.1200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2023-12-07T17:36:52.959</cp:lastPrinted>
  <dcterms:created xsi:type="dcterms:W3CDTF">2023-12-07T17:36:52Z</dcterms:created>
  <dcterms:modified xsi:type="dcterms:W3CDTF">2023-12-08T00:36:58Z</dcterms:modified>
</cp:coreProperties>
</file>