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embeddedFontLst>
    <p:embeddedFont>
      <p:font typeface="Montserrat SemiBold"/>
      <p:regular r:id="rId37"/>
      <p:bold r:id="rId38"/>
      <p:italic r:id="rId39"/>
      <p:boldItalic r:id="rId40"/>
    </p:embeddedFont>
    <p:embeddedFont>
      <p:font typeface="Montserrat"/>
      <p:regular r:id="rId41"/>
      <p:bold r:id="rId42"/>
      <p:italic r:id="rId43"/>
      <p:boldItalic r:id="rId44"/>
    </p:embeddedFont>
    <p:embeddedFont>
      <p:font typeface="Inter"/>
      <p:regular r:id="rId45"/>
      <p:bold r:id="rId46"/>
    </p:embeddedFont>
    <p:embeddedFont>
      <p:font typeface="Fira Sans Extra Condensed Medium"/>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SemiBold-boldItalic.fntdata"/><Relationship Id="rId42" Type="http://schemas.openxmlformats.org/officeDocument/2006/relationships/font" Target="fonts/Montserrat-bold.fntdata"/><Relationship Id="rId41" Type="http://schemas.openxmlformats.org/officeDocument/2006/relationships/font" Target="fonts/Montserrat-regular.fntdata"/><Relationship Id="rId44" Type="http://schemas.openxmlformats.org/officeDocument/2006/relationships/font" Target="fonts/Montserrat-boldItalic.fntdata"/><Relationship Id="rId43" Type="http://schemas.openxmlformats.org/officeDocument/2006/relationships/font" Target="fonts/Montserrat-italic.fntdata"/><Relationship Id="rId46" Type="http://schemas.openxmlformats.org/officeDocument/2006/relationships/font" Target="fonts/Inter-bold.fntdata"/><Relationship Id="rId45" Type="http://schemas.openxmlformats.org/officeDocument/2006/relationships/font" Target="fonts/Inter-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FiraSansExtraCondensedMedium-bold.fntdata"/><Relationship Id="rId47" Type="http://schemas.openxmlformats.org/officeDocument/2006/relationships/font" Target="fonts/FiraSansExtraCondensedMedium-regular.fntdata"/><Relationship Id="rId49" Type="http://schemas.openxmlformats.org/officeDocument/2006/relationships/font" Target="fonts/FiraSansExtraCondensedMedium-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font" Target="fonts/MontserratSemiBold-regular.fntdata"/><Relationship Id="rId36" Type="http://schemas.openxmlformats.org/officeDocument/2006/relationships/slide" Target="slides/slide31.xml"/><Relationship Id="rId39" Type="http://schemas.openxmlformats.org/officeDocument/2006/relationships/font" Target="fonts/MontserratSemiBold-italic.fntdata"/><Relationship Id="rId38" Type="http://schemas.openxmlformats.org/officeDocument/2006/relationships/font" Target="fonts/MontserratSemiBold-bold.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schemas.openxmlformats.org/officeDocument/2006/relationships/font" Target="fonts/FiraSansExtraCondensedMedium-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 everyone! I’m Sachin and today I’m going to tell you a little bit about our project tentatively titled Relationships refreshed</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4c223457ac_3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4c223457ac_3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But before I get into the details of the project, I want to introduce you to my lovely team. I’m Sachin, a junior studying Symsys and education. This is nicole, who is studying cs, </a:t>
            </a:r>
            <a:r>
              <a:rPr lang="en"/>
              <a:t>education</a:t>
            </a:r>
            <a:r>
              <a:rPr lang="en"/>
              <a:t>, and creative writing. This is Mena, who is studying CS, and finally this is Kevin who is studying psychology and also potentially coterming in CS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4c223457ac_3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4c223457ac_3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all </a:t>
            </a:r>
            <a:r>
              <a:rPr lang="en"/>
              <a:t>banded</a:t>
            </a:r>
            <a:r>
              <a:rPr lang="en"/>
              <a:t> </a:t>
            </a:r>
            <a:r>
              <a:rPr lang="en"/>
              <a:t>together</a:t>
            </a:r>
            <a:r>
              <a:rPr lang="en"/>
              <a:t> for this project because we were interested in similar ideas about what makes people tick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4c223457ac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4c223457ac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all of our conversations surrounding this project began with education. All of us have had extensive experience either working in, participating in, or observing the educational space, and we </a:t>
            </a:r>
            <a:r>
              <a:rPr lang="en"/>
              <a:t>originally wanted education to be a core part of the users we interviewed and the ultimate form of our project. After discussing further, we all realized that, perhaps more so than our interest in education was our belief in the power of relationships, specifically how they grow, how people reflect on them, and how people rely on them for support. This finally introduced the conversation of how our friendships and relationships might change once we exit an educational sphere, and this spurred our final conception of our project. We were interested in how people craft these friendships in new environments and contexts. </a:t>
            </a:r>
            <a:r>
              <a:rPr lang="en">
                <a:solidFill>
                  <a:schemeClr val="dk1"/>
                </a:solidFill>
              </a:rPr>
              <a:t>While we initially interested in relationships more broadly, we realized that while there are a ton of romantic dating apps out there, very few focus in and specialize on friendship.</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4c223457ac_3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4c223457ac_3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this is how we arrived at our target domain: Friendship in new contexts.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883efa281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883efa281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order to find participants for this domain, we went to Town and Country and interviewed people at Trader Joe’s, met with some participants over zoom, and also hosted an interview over a meal at arillaga dining</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883efa281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883efa281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were primarily interested in people recently graduated from college and young users more broadly, but we wanted to give a voice to people who are married with children because their conception of friendship is based both on how they navigate social relationships and how their kids navigate them. These users would likely have more stable relationships since they wouldn’t be constantly placed into new contexts and situations.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883efa281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2883efa281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 trader joe’s, we talked to Murat a faculty member at Stanford and the owner of 3 start ups. We talked to Nicole T. a graduate student in </a:t>
            </a:r>
            <a:r>
              <a:rPr lang="en"/>
              <a:t>physics at Stanford at arillaga, and we also talked to Nicole A., a healthcare manager from Australia who was visiting for a conference here.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883efa2819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2883efa2819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also talked to Audrey and Nikhil over zoom. These two young professionals are in the technology sphere and while Audrey represented more of an average user for our domain, Nikhil, uninterested in forming or reflecting on new friendships didn’t. A lot of the insights from these interviews were also captured by our other interviewees so we won’t go into too much detail about these two interviews.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24c425c68b5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24c425c68b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But for 3 of our interviews, we will explain some of the insights and needs that we found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4afc8b0cde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24afc8b0cde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Green: themes of how friendship evolves over time as someone ages</a:t>
            </a:r>
            <a:endParaRPr/>
          </a:p>
          <a:p>
            <a:pPr indent="0" lvl="0" marL="0" rtl="0" algn="l">
              <a:spcBef>
                <a:spcPts val="0"/>
              </a:spcBef>
              <a:spcAft>
                <a:spcPts val="0"/>
              </a:spcAft>
              <a:buNone/>
            </a:pPr>
            <a:r>
              <a:rPr lang="en"/>
              <a:t>Pink: the value of bringing friendships into different contexts</a:t>
            </a:r>
            <a:endParaRPr/>
          </a:p>
          <a:p>
            <a:pPr indent="0" lvl="0" marL="0" rtl="0" algn="l">
              <a:spcBef>
                <a:spcPts val="0"/>
              </a:spcBef>
              <a:spcAft>
                <a:spcPts val="0"/>
              </a:spcAft>
              <a:buNone/>
            </a:pPr>
            <a:r>
              <a:rPr lang="en"/>
              <a:t>Blue: the value of connecting with people who are convenient and in your area</a:t>
            </a:r>
            <a:endParaRPr/>
          </a:p>
          <a:p>
            <a:pPr indent="0" lvl="0" marL="0" rtl="0" algn="l">
              <a:spcBef>
                <a:spcPts val="0"/>
              </a:spcBef>
              <a:spcAft>
                <a:spcPts val="0"/>
              </a:spcAft>
              <a:buNone/>
            </a:pPr>
            <a:r>
              <a:rPr lang="en"/>
              <a:t>Orange: close friendships aren’t always easy and require letting things go and apologizing</a:t>
            </a:r>
            <a:endParaRPr/>
          </a:p>
          <a:p>
            <a:pPr indent="0" lvl="0" marL="0" rtl="0" algn="l">
              <a:spcBef>
                <a:spcPts val="0"/>
              </a:spcBef>
              <a:spcAft>
                <a:spcPts val="0"/>
              </a:spcAft>
              <a:buNone/>
            </a:pPr>
            <a:r>
              <a:rPr lang="en"/>
              <a:t>Yellow: misc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We’ll start with Murat, whose interview was quite hilarious at times (at one point, he jokingly told us that </a:t>
            </a:r>
            <a:r>
              <a:rPr lang="en"/>
              <a:t>friends</a:t>
            </a:r>
            <a:r>
              <a:rPr lang="en"/>
              <a:t> should ask each other for money to really test a relationship). For all of the empathy maps, we color coded our findings based on different themes, and for Murat, his overall attitude was that one should have pretty low expectations for friendship to make it work</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4c223457ac_3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4c223457ac_3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One of the things that was surprising for us was that he owned an Education Technology company that was completely virtual whereby kids would learn coding and entrepreneurship online, yet even then, he encouraged all of his students to meet in person because friendships </a:t>
            </a:r>
            <a:r>
              <a:rPr lang="en"/>
              <a:t>strengthen when placed in different contexts and it’s difficult to keep up with people who aren’t in your area.</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883efa2819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2883efa2819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From this, we learned that friendship thrives off of in-person interactions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4c223457ac_3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24c223457ac_3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this insight pointed us to a need: people want to see online friends in different contexts because their view of online people is severely limited.</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4afc8b0cde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24afc8b0cde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Green: the value of having diversity in friendship</a:t>
            </a:r>
            <a:endParaRPr/>
          </a:p>
          <a:p>
            <a:pPr indent="0" lvl="0" marL="0" rtl="0" algn="l">
              <a:spcBef>
                <a:spcPts val="0"/>
              </a:spcBef>
              <a:spcAft>
                <a:spcPts val="0"/>
              </a:spcAft>
              <a:buNone/>
            </a:pPr>
            <a:r>
              <a:rPr lang="en"/>
              <a:t>Pink: overall values and what she would like to know about people before becoming friends with them</a:t>
            </a:r>
            <a:endParaRPr/>
          </a:p>
          <a:p>
            <a:pPr indent="0" lvl="0" marL="0" rtl="0" algn="l">
              <a:spcBef>
                <a:spcPts val="0"/>
              </a:spcBef>
              <a:spcAft>
                <a:spcPts val="0"/>
              </a:spcAft>
              <a:buNone/>
            </a:pPr>
            <a:r>
              <a:rPr lang="en"/>
              <a:t>Blue: the value of sports and communities to fall back on when a friendship or relationship isn’t working</a:t>
            </a:r>
            <a:endParaRPr/>
          </a:p>
          <a:p>
            <a:pPr indent="0" lvl="0" marL="0" rtl="0" algn="l">
              <a:spcBef>
                <a:spcPts val="0"/>
              </a:spcBef>
              <a:spcAft>
                <a:spcPts val="0"/>
              </a:spcAft>
              <a:buNone/>
            </a:pPr>
            <a:r>
              <a:rPr lang="en"/>
              <a:t>Orange: the </a:t>
            </a:r>
            <a:r>
              <a:rPr lang="en"/>
              <a:t>value</a:t>
            </a:r>
            <a:r>
              <a:rPr lang="en"/>
              <a:t> of having people who aren’t as close to you so that they might make you more honest</a:t>
            </a:r>
            <a:endParaRPr/>
          </a:p>
          <a:p>
            <a:pPr indent="0" lvl="0" marL="0" rtl="0" algn="l">
              <a:spcBef>
                <a:spcPts val="0"/>
              </a:spcBef>
              <a:spcAft>
                <a:spcPts val="0"/>
              </a:spcAft>
              <a:buNone/>
            </a:pPr>
            <a:r>
              <a:rPr lang="en"/>
              <a:t>Yellow: misc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need was echoed by our interview with Nicole T., a grad student at Stanford. Nicole mentioned that she primarily made friends with people on her sports communities and that seeing those friends in different contexts </a:t>
            </a:r>
            <a:r>
              <a:rPr lang="en"/>
              <a:t>strengthened</a:t>
            </a:r>
            <a:r>
              <a:rPr lang="en"/>
              <a:t> her relationships with them.</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4c223457ac_3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24c223457ac_3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Nicole was also very concerned about how friendships affected her life and how her upbringing affected the way she views friendship. She noted specifically that her parents, immigrants from Romania coming to Canada, struggled to meet and befriend non-Romanian people. Nicole believed that her friendships enabled her to have a life outside of her family, and these two findings brought us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2883efa2819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2883efa2819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our next insight: </a:t>
            </a:r>
            <a:r>
              <a:rPr lang="en"/>
              <a:t>people</a:t>
            </a:r>
            <a:r>
              <a:rPr lang="en"/>
              <a:t> often don’t have diverse social circles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4c223457ac_3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4c223457ac_3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insight has led us to a need: people want to be friends with a more diverse group of people, but they might not know how to make this happen</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4c223457ac_3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24c223457ac_3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Nicole also had a lot of insight into how friendships could be kept young. She told the story about how one of her friends went on a terrible date with someone. The potential suitor for Nicole’s friend offered to make them cheese waffles, and the waffles were not good at all. To transform this slightly </a:t>
            </a:r>
            <a:r>
              <a:rPr lang="en"/>
              <a:t>embarrassing</a:t>
            </a:r>
            <a:r>
              <a:rPr lang="en"/>
              <a:t> story into a fun memory, Nicole’s friends all made cheese waffles together.</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4c223457ac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24c223457ac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story illuminates the fact close friendship thrives on novelty</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4c223457ac_3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24c223457ac_3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this insight has led us to a need: people are constantly looking for creative and niche ways to make their friendships fresh</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4c223457ac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24c223457a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Green: misc, mostly feelings</a:t>
            </a:r>
            <a:endParaRPr/>
          </a:p>
          <a:p>
            <a:pPr indent="0" lvl="0" marL="0" rtl="0" algn="l">
              <a:spcBef>
                <a:spcPts val="0"/>
              </a:spcBef>
              <a:spcAft>
                <a:spcPts val="0"/>
              </a:spcAft>
              <a:buNone/>
            </a:pPr>
            <a:r>
              <a:rPr lang="en"/>
              <a:t>Pink: thoughts on online tools, social media</a:t>
            </a:r>
            <a:endParaRPr/>
          </a:p>
          <a:p>
            <a:pPr indent="0" lvl="0" marL="0" rtl="0" algn="l">
              <a:spcBef>
                <a:spcPts val="0"/>
              </a:spcBef>
              <a:spcAft>
                <a:spcPts val="0"/>
              </a:spcAft>
              <a:buNone/>
            </a:pPr>
            <a:r>
              <a:rPr lang="en"/>
              <a:t>Blue: how she forms/maintains friendships</a:t>
            </a:r>
            <a:endParaRPr/>
          </a:p>
          <a:p>
            <a:pPr indent="0" lvl="0" marL="0" rtl="0" algn="l">
              <a:spcBef>
                <a:spcPts val="0"/>
              </a:spcBef>
              <a:spcAft>
                <a:spcPts val="0"/>
              </a:spcAft>
              <a:buNone/>
            </a:pPr>
            <a:r>
              <a:rPr lang="en"/>
              <a:t>Orange: background info</a:t>
            </a:r>
            <a:endParaRPr/>
          </a:p>
          <a:p>
            <a:pPr indent="0" lvl="0" marL="0" rtl="0" algn="l">
              <a:spcBef>
                <a:spcPts val="0"/>
              </a:spcBef>
              <a:spcAft>
                <a:spcPts val="0"/>
              </a:spcAft>
              <a:buNone/>
            </a:pPr>
            <a:r>
              <a:rPr lang="en"/>
              <a:t>Yellow: what kind of friends she has/values she wants in a friendship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we didn’t interview just one Nicole, we had two! We interviewed Nicole A. at Trader Joes. She was coming to Stanford from Australia for a conference, and her interview was quite sweet and nostalgic in nature. When discussing friendship, she frequently brought up how her idea of friendship has changed over time and how it differs from that of her kids.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4c223457ac_3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24c223457ac_3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Specifically, Nicole was concerned about how her kids’ friendships differed when they were online vs in person. She was really nervous about how social media might affect her youngest son and she expressed concern about the difficulty of creating safe spaces in environments where nearly everything goes</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24c223457ac_3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24c223457ac_3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takeaway from this part was that friendships, and the communities that they exist in, must be safe spaces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4c223457ac_3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24c223457ac_3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illustrated a need for reassurance that you or your child won’t be in danger in online communities and that you feel empowered in those spaces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24c425c68b5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24c425c68b5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Yellow: implicit definitions of friendship</a:t>
            </a:r>
            <a:endParaRPr/>
          </a:p>
          <a:p>
            <a:pPr indent="0" lvl="0" marL="0" rtl="0" algn="l">
              <a:spcBef>
                <a:spcPts val="0"/>
              </a:spcBef>
              <a:spcAft>
                <a:spcPts val="0"/>
              </a:spcAft>
              <a:buNone/>
            </a:pPr>
            <a:r>
              <a:rPr lang="en"/>
              <a:t>Pink: His lack of a need for friendship</a:t>
            </a:r>
            <a:endParaRPr/>
          </a:p>
          <a:p>
            <a:pPr indent="0" lvl="0" marL="0" rtl="0" algn="l">
              <a:spcBef>
                <a:spcPts val="0"/>
              </a:spcBef>
              <a:spcAft>
                <a:spcPts val="0"/>
              </a:spcAft>
              <a:buNone/>
            </a:pPr>
            <a:r>
              <a:rPr lang="en"/>
              <a:t>Blue: Conflicts and drama</a:t>
            </a:r>
            <a:endParaRPr/>
          </a:p>
          <a:p>
            <a:pPr indent="0" lvl="0" marL="0" rtl="0" algn="l">
              <a:spcBef>
                <a:spcPts val="0"/>
              </a:spcBef>
              <a:spcAft>
                <a:spcPts val="0"/>
              </a:spcAft>
              <a:buNone/>
            </a:pPr>
            <a:r>
              <a:rPr lang="en"/>
              <a:t>Green: The value of social connections for meeting new people and strengthening new connections</a:t>
            </a:r>
            <a:endParaRPr/>
          </a:p>
          <a:p>
            <a:pPr indent="0" lvl="0" marL="0" rtl="0" algn="l">
              <a:spcBef>
                <a:spcPts val="0"/>
              </a:spcBef>
              <a:spcAft>
                <a:spcPts val="0"/>
              </a:spcAft>
              <a:buNone/>
            </a:pPr>
            <a:r>
              <a:rPr lang="en"/>
              <a:t>Orange: how friends influence him and how he approaches friends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24c223457ac_3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24c223457ac_3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 of these insights and needs, when synthesized, gave us a clear picture of how we might approach a project about friendship</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24c223457ac_3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24c223457ac_3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Friendship depends on new contexts to strengthen and generalize it further, it thrives and seeks out diversity, requires a safe space to be nurtured, grows when new, creative memories are made, and comes about through shared experiences and interests. We are interested in combining all of these spheres and domains together to truly make people’s relationships, refreshed.</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4c223457ac_3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24c223457ac_3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24c425c68b5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24c425c68b5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24c425c68b5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24c425c68b5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1643858" y="1172225"/>
            <a:ext cx="6770700" cy="2052600"/>
          </a:xfrm>
          <a:prstGeom prst="rect">
            <a:avLst/>
          </a:prstGeom>
        </p:spPr>
        <p:txBody>
          <a:bodyPr anchorCtr="0" anchor="b" bIns="91425" lIns="91425" spcFirstLastPara="1" rIns="91425" wrap="square" tIns="91425">
            <a:noAutofit/>
          </a:bodyPr>
          <a:lstStyle>
            <a:lvl1pPr lvl="0" algn="r">
              <a:spcBef>
                <a:spcPts val="0"/>
              </a:spcBef>
              <a:spcAft>
                <a:spcPts val="0"/>
              </a:spcAft>
              <a:buSzPts val="5200"/>
              <a:buNone/>
              <a:defRPr sz="53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1643852" y="3261775"/>
            <a:ext cx="6770700" cy="557100"/>
          </a:xfrm>
          <a:prstGeom prst="rect">
            <a:avLst/>
          </a:prstGeom>
        </p:spPr>
        <p:txBody>
          <a:bodyPr anchorCtr="0" anchor="t" bIns="91425" lIns="91425" spcFirstLastPara="1" rIns="91425" wrap="square" tIns="91425">
            <a:noAutofit/>
          </a:bodyPr>
          <a:lstStyle>
            <a:lvl1pPr lvl="0" algn="r">
              <a:lnSpc>
                <a:spcPct val="100000"/>
              </a:lnSpc>
              <a:spcBef>
                <a:spcPts val="0"/>
              </a:spcBef>
              <a:spcAft>
                <a:spcPts val="0"/>
              </a:spcAft>
              <a:buSzPts val="2800"/>
              <a:buNone/>
              <a:defRPr sz="16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2"/>
          <p:cNvSpPr/>
          <p:nvPr/>
        </p:nvSpPr>
        <p:spPr>
          <a:xfrm>
            <a:off x="0" y="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 name="Shape 12"/>
        <p:cNvGrpSpPr/>
        <p:nvPr/>
      </p:nvGrpSpPr>
      <p:grpSpPr>
        <a:xfrm>
          <a:off x="0" y="0"/>
          <a:ext cx="0" cy="0"/>
          <a:chOff x="0" y="0"/>
          <a:chExt cx="0" cy="0"/>
        </a:xfrm>
      </p:grpSpPr>
      <p:sp>
        <p:nvSpPr>
          <p:cNvPr id="13" name="Google Shape;13;p3"/>
          <p:cNvSpPr txBox="1"/>
          <p:nvPr>
            <p:ph type="title"/>
          </p:nvPr>
        </p:nvSpPr>
        <p:spPr>
          <a:xfrm>
            <a:off x="3968425" y="2227050"/>
            <a:ext cx="4462500" cy="841800"/>
          </a:xfrm>
          <a:prstGeom prst="rect">
            <a:avLst/>
          </a:prstGeom>
        </p:spPr>
        <p:txBody>
          <a:bodyPr anchorCtr="0" anchor="ctr" bIns="91425" lIns="91425" spcFirstLastPara="1" rIns="91425" wrap="square" tIns="91425">
            <a:noAutofit/>
          </a:bodyPr>
          <a:lstStyle>
            <a:lvl1pPr lvl="0" algn="r">
              <a:spcBef>
                <a:spcPts val="0"/>
              </a:spcBef>
              <a:spcAft>
                <a:spcPts val="0"/>
              </a:spcAft>
              <a:buSzPts val="3600"/>
              <a:buNone/>
              <a:defRPr sz="4700">
                <a:solidFill>
                  <a:schemeClr val="accen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 name="Google Shape;14;p3"/>
          <p:cNvSpPr txBox="1"/>
          <p:nvPr>
            <p:ph idx="1" type="subTitle"/>
          </p:nvPr>
        </p:nvSpPr>
        <p:spPr>
          <a:xfrm>
            <a:off x="3968275" y="3045375"/>
            <a:ext cx="4462500" cy="678000"/>
          </a:xfrm>
          <a:prstGeom prst="rect">
            <a:avLst/>
          </a:prstGeom>
        </p:spPr>
        <p:txBody>
          <a:bodyPr anchorCtr="0" anchor="t" bIns="91425" lIns="91425" spcFirstLastPara="1" rIns="91425" wrap="square" tIns="91425">
            <a:noAutofit/>
          </a:bodyPr>
          <a:lstStyle>
            <a:lvl1pPr lvl="0" algn="r">
              <a:spcBef>
                <a:spcPts val="0"/>
              </a:spcBef>
              <a:spcAft>
                <a:spcPts val="0"/>
              </a:spcAft>
              <a:buSzPts val="1800"/>
              <a:buNone/>
              <a:defRPr sz="1400"/>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5" name="Google Shape;15;p3"/>
          <p:cNvSpPr txBox="1"/>
          <p:nvPr>
            <p:ph hasCustomPrompt="1" idx="2" type="title"/>
          </p:nvPr>
        </p:nvSpPr>
        <p:spPr>
          <a:xfrm>
            <a:off x="3968350" y="1262325"/>
            <a:ext cx="4462500" cy="1141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7200"/>
              <a:buNone/>
              <a:defRPr sz="7200">
                <a:solidFill>
                  <a:schemeClr val="dk2"/>
                </a:solidFill>
              </a:defRPr>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a:r>
              <a:t>xx%</a:t>
            </a:r>
          </a:p>
        </p:txBody>
      </p:sp>
      <p:sp>
        <p:nvSpPr>
          <p:cNvPr id="16" name="Google Shape;16;p3"/>
          <p:cNvSpPr/>
          <p:nvPr/>
        </p:nvSpPr>
        <p:spPr>
          <a:xfrm flipH="1" rot="10800000">
            <a:off x="1441925" y="2571600"/>
            <a:ext cx="1216200" cy="15924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flipH="1" rot="10800000">
            <a:off x="2658125" y="0"/>
            <a:ext cx="12162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Font typeface="Barlow"/>
              <a:buChar char="●"/>
              <a:defRPr sz="1200"/>
            </a:lvl1pPr>
            <a:lvl2pPr indent="-317500" lvl="1" marL="914400">
              <a:spcBef>
                <a:spcPts val="1600"/>
              </a:spcBef>
              <a:spcAft>
                <a:spcPts val="0"/>
              </a:spcAft>
              <a:buSzPts val="1400"/>
              <a:buFont typeface="Barlow"/>
              <a:buChar char="○"/>
              <a:defRPr sz="1200"/>
            </a:lvl2pPr>
            <a:lvl3pPr indent="-317500" lvl="2" marL="1371600">
              <a:spcBef>
                <a:spcPts val="1600"/>
              </a:spcBef>
              <a:spcAft>
                <a:spcPts val="0"/>
              </a:spcAft>
              <a:buClr>
                <a:schemeClr val="lt1"/>
              </a:buClr>
              <a:buSzPts val="1400"/>
              <a:buFont typeface="Barlow"/>
              <a:buChar char="■"/>
              <a:defRPr/>
            </a:lvl3pPr>
            <a:lvl4pPr indent="-317500" lvl="3" marL="1828800">
              <a:spcBef>
                <a:spcPts val="1600"/>
              </a:spcBef>
              <a:spcAft>
                <a:spcPts val="0"/>
              </a:spcAft>
              <a:buClr>
                <a:schemeClr val="lt1"/>
              </a:buClr>
              <a:buSzPts val="1400"/>
              <a:buFont typeface="Barlow"/>
              <a:buChar char="●"/>
              <a:defRPr/>
            </a:lvl4pPr>
            <a:lvl5pPr indent="-317500" lvl="4" marL="2286000">
              <a:spcBef>
                <a:spcPts val="1600"/>
              </a:spcBef>
              <a:spcAft>
                <a:spcPts val="0"/>
              </a:spcAft>
              <a:buClr>
                <a:schemeClr val="lt1"/>
              </a:buClr>
              <a:buSzPts val="1400"/>
              <a:buFont typeface="Barlow"/>
              <a:buChar char="○"/>
              <a:defRPr/>
            </a:lvl5pPr>
            <a:lvl6pPr indent="-317500" lvl="5" marL="2743200">
              <a:spcBef>
                <a:spcPts val="1600"/>
              </a:spcBef>
              <a:spcAft>
                <a:spcPts val="0"/>
              </a:spcAft>
              <a:buClr>
                <a:schemeClr val="lt1"/>
              </a:buClr>
              <a:buSzPts val="1400"/>
              <a:buFont typeface="Barlow"/>
              <a:buChar char="■"/>
              <a:defRPr/>
            </a:lvl6pPr>
            <a:lvl7pPr indent="-317500" lvl="6" marL="3200400">
              <a:spcBef>
                <a:spcPts val="1600"/>
              </a:spcBef>
              <a:spcAft>
                <a:spcPts val="0"/>
              </a:spcAft>
              <a:buClr>
                <a:schemeClr val="lt1"/>
              </a:buClr>
              <a:buSzPts val="1400"/>
              <a:buFont typeface="Barlow"/>
              <a:buChar char="●"/>
              <a:defRPr/>
            </a:lvl7pPr>
            <a:lvl8pPr indent="-317500" lvl="7" marL="3657600">
              <a:spcBef>
                <a:spcPts val="1600"/>
              </a:spcBef>
              <a:spcAft>
                <a:spcPts val="0"/>
              </a:spcAft>
              <a:buClr>
                <a:schemeClr val="lt1"/>
              </a:buClr>
              <a:buSzPts val="1400"/>
              <a:buFont typeface="Barlow"/>
              <a:buChar char="○"/>
              <a:defRPr/>
            </a:lvl8pPr>
            <a:lvl9pPr indent="-317500" lvl="8" marL="4114800">
              <a:spcBef>
                <a:spcPts val="1600"/>
              </a:spcBef>
              <a:spcAft>
                <a:spcPts val="1600"/>
              </a:spcAft>
              <a:buClr>
                <a:schemeClr val="lt1"/>
              </a:buClr>
              <a:buSzPts val="1400"/>
              <a:buFont typeface="Barlow"/>
              <a:buChar char="■"/>
              <a:defRPr/>
            </a:lvl9pPr>
          </a:lstStyle>
          <a:p/>
        </p:txBody>
      </p:sp>
      <p:sp>
        <p:nvSpPr>
          <p:cNvPr id="20" name="Google Shape;20;p4"/>
          <p:cNvSpPr txBox="1"/>
          <p:nvPr>
            <p:ph type="title"/>
          </p:nvPr>
        </p:nvSpPr>
        <p:spPr>
          <a:xfrm>
            <a:off x="713225" y="384048"/>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solidFill>
                  <a:schemeClr val="accen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713225" y="384048"/>
            <a:ext cx="77175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solidFill>
                  <a:schemeClr val="accen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713225" y="2371675"/>
            <a:ext cx="2987100" cy="1279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rgbClr val="000043"/>
              </a:buClr>
              <a:buSzPts val="1400"/>
              <a:buFont typeface="Quicksand Medium"/>
              <a:buChar char=""/>
              <a:defRPr sz="1400">
                <a:solidFill>
                  <a:schemeClr val="dk1"/>
                </a:solidFill>
              </a:defRPr>
            </a:lvl1pPr>
            <a:lvl2pPr indent="-317500" lvl="1" marL="914400">
              <a:spcBef>
                <a:spcPts val="0"/>
              </a:spcBef>
              <a:spcAft>
                <a:spcPts val="0"/>
              </a:spcAft>
              <a:buClr>
                <a:srgbClr val="000043"/>
              </a:buClr>
              <a:buSzPts val="1400"/>
              <a:buFont typeface="Quicksand Medium"/>
              <a:buChar char="●"/>
              <a:defRPr sz="1200"/>
            </a:lvl2pPr>
            <a:lvl3pPr indent="-317500" lvl="2" marL="1371600">
              <a:spcBef>
                <a:spcPts val="1600"/>
              </a:spcBef>
              <a:spcAft>
                <a:spcPts val="0"/>
              </a:spcAft>
              <a:buClr>
                <a:srgbClr val="000043"/>
              </a:buClr>
              <a:buSzPts val="1400"/>
              <a:buFont typeface="Quicksand Medium"/>
              <a:buChar char="■"/>
              <a:defRPr sz="1200"/>
            </a:lvl3pPr>
            <a:lvl4pPr indent="-317500" lvl="3" marL="1828800">
              <a:spcBef>
                <a:spcPts val="1600"/>
              </a:spcBef>
              <a:spcAft>
                <a:spcPts val="0"/>
              </a:spcAft>
              <a:buClr>
                <a:srgbClr val="000043"/>
              </a:buClr>
              <a:buSzPts val="1400"/>
              <a:buFont typeface="Quicksand Medium"/>
              <a:buChar char="●"/>
              <a:defRPr sz="1200"/>
            </a:lvl4pPr>
            <a:lvl5pPr indent="-317500" lvl="4" marL="2286000">
              <a:spcBef>
                <a:spcPts val="1600"/>
              </a:spcBef>
              <a:spcAft>
                <a:spcPts val="0"/>
              </a:spcAft>
              <a:buClr>
                <a:srgbClr val="000043"/>
              </a:buClr>
              <a:buSzPts val="1400"/>
              <a:buFont typeface="Quicksand Medium"/>
              <a:buChar char="○"/>
              <a:defRPr sz="1200"/>
            </a:lvl5pPr>
            <a:lvl6pPr indent="-317500" lvl="5" marL="2743200">
              <a:spcBef>
                <a:spcPts val="1600"/>
              </a:spcBef>
              <a:spcAft>
                <a:spcPts val="0"/>
              </a:spcAft>
              <a:buClr>
                <a:srgbClr val="000043"/>
              </a:buClr>
              <a:buSzPts val="1400"/>
              <a:buFont typeface="Quicksand Medium"/>
              <a:buChar char="■"/>
              <a:defRPr sz="1200"/>
            </a:lvl6pPr>
            <a:lvl7pPr indent="-317500" lvl="6" marL="3200400">
              <a:spcBef>
                <a:spcPts val="1600"/>
              </a:spcBef>
              <a:spcAft>
                <a:spcPts val="0"/>
              </a:spcAft>
              <a:buClr>
                <a:srgbClr val="000043"/>
              </a:buClr>
              <a:buSzPts val="1400"/>
              <a:buFont typeface="Quicksand Medium"/>
              <a:buChar char="●"/>
              <a:defRPr sz="1200"/>
            </a:lvl7pPr>
            <a:lvl8pPr indent="-317500" lvl="7" marL="3657600">
              <a:spcBef>
                <a:spcPts val="1600"/>
              </a:spcBef>
              <a:spcAft>
                <a:spcPts val="0"/>
              </a:spcAft>
              <a:buClr>
                <a:srgbClr val="000043"/>
              </a:buClr>
              <a:buSzPts val="1400"/>
              <a:buFont typeface="Quicksand Medium"/>
              <a:buChar char="○"/>
              <a:defRPr sz="1200"/>
            </a:lvl8pPr>
            <a:lvl9pPr indent="-317500" lvl="8" marL="4114800">
              <a:spcBef>
                <a:spcPts val="1600"/>
              </a:spcBef>
              <a:spcAft>
                <a:spcPts val="1600"/>
              </a:spcAft>
              <a:buClr>
                <a:srgbClr val="000043"/>
              </a:buClr>
              <a:buSzPts val="1400"/>
              <a:buFont typeface="Quicksand Medium"/>
              <a:buChar char="■"/>
              <a:defRPr sz="1200"/>
            </a:lvl9pPr>
          </a:lstStyle>
          <a:p/>
        </p:txBody>
      </p:sp>
      <p:sp>
        <p:nvSpPr>
          <p:cNvPr id="24" name="Google Shape;24;p5"/>
          <p:cNvSpPr txBox="1"/>
          <p:nvPr>
            <p:ph idx="2" type="body"/>
          </p:nvPr>
        </p:nvSpPr>
        <p:spPr>
          <a:xfrm>
            <a:off x="3962400" y="2371675"/>
            <a:ext cx="2987100" cy="1279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rgbClr val="000043"/>
              </a:buClr>
              <a:buSzPts val="1400"/>
              <a:buFont typeface="Quicksand Medium"/>
              <a:buChar char=""/>
              <a:defRPr sz="1400">
                <a:solidFill>
                  <a:schemeClr val="dk1"/>
                </a:solidFill>
              </a:defRPr>
            </a:lvl1pPr>
            <a:lvl2pPr indent="-317500" lvl="1" marL="914400">
              <a:spcBef>
                <a:spcPts val="0"/>
              </a:spcBef>
              <a:spcAft>
                <a:spcPts val="0"/>
              </a:spcAft>
              <a:buClr>
                <a:srgbClr val="000043"/>
              </a:buClr>
              <a:buSzPts val="1400"/>
              <a:buFont typeface="Quicksand Medium"/>
              <a:buChar char="●"/>
              <a:defRPr sz="1200"/>
            </a:lvl2pPr>
            <a:lvl3pPr indent="-317500" lvl="2" marL="1371600">
              <a:spcBef>
                <a:spcPts val="1600"/>
              </a:spcBef>
              <a:spcAft>
                <a:spcPts val="0"/>
              </a:spcAft>
              <a:buClr>
                <a:srgbClr val="000043"/>
              </a:buClr>
              <a:buSzPts val="1400"/>
              <a:buFont typeface="Quicksand Medium"/>
              <a:buChar char="■"/>
              <a:defRPr sz="1200"/>
            </a:lvl3pPr>
            <a:lvl4pPr indent="-317500" lvl="3" marL="1828800">
              <a:spcBef>
                <a:spcPts val="1600"/>
              </a:spcBef>
              <a:spcAft>
                <a:spcPts val="0"/>
              </a:spcAft>
              <a:buClr>
                <a:srgbClr val="000043"/>
              </a:buClr>
              <a:buSzPts val="1400"/>
              <a:buFont typeface="Quicksand Medium"/>
              <a:buChar char="●"/>
              <a:defRPr sz="1200"/>
            </a:lvl4pPr>
            <a:lvl5pPr indent="-317500" lvl="4" marL="2286000">
              <a:spcBef>
                <a:spcPts val="1600"/>
              </a:spcBef>
              <a:spcAft>
                <a:spcPts val="0"/>
              </a:spcAft>
              <a:buClr>
                <a:srgbClr val="000043"/>
              </a:buClr>
              <a:buSzPts val="1400"/>
              <a:buFont typeface="Quicksand Medium"/>
              <a:buChar char="○"/>
              <a:defRPr sz="1200"/>
            </a:lvl5pPr>
            <a:lvl6pPr indent="-317500" lvl="5" marL="2743200">
              <a:spcBef>
                <a:spcPts val="1600"/>
              </a:spcBef>
              <a:spcAft>
                <a:spcPts val="0"/>
              </a:spcAft>
              <a:buClr>
                <a:srgbClr val="000043"/>
              </a:buClr>
              <a:buSzPts val="1400"/>
              <a:buFont typeface="Quicksand Medium"/>
              <a:buChar char="■"/>
              <a:defRPr sz="1200"/>
            </a:lvl6pPr>
            <a:lvl7pPr indent="-317500" lvl="6" marL="3200400">
              <a:spcBef>
                <a:spcPts val="1600"/>
              </a:spcBef>
              <a:spcAft>
                <a:spcPts val="0"/>
              </a:spcAft>
              <a:buClr>
                <a:srgbClr val="000043"/>
              </a:buClr>
              <a:buSzPts val="1400"/>
              <a:buFont typeface="Quicksand Medium"/>
              <a:buChar char="●"/>
              <a:defRPr sz="1200"/>
            </a:lvl7pPr>
            <a:lvl8pPr indent="-317500" lvl="7" marL="3657600">
              <a:spcBef>
                <a:spcPts val="1600"/>
              </a:spcBef>
              <a:spcAft>
                <a:spcPts val="0"/>
              </a:spcAft>
              <a:buClr>
                <a:srgbClr val="000043"/>
              </a:buClr>
              <a:buSzPts val="1400"/>
              <a:buFont typeface="Quicksand Medium"/>
              <a:buChar char="○"/>
              <a:defRPr sz="1200"/>
            </a:lvl8pPr>
            <a:lvl9pPr indent="-317500" lvl="8" marL="4114800">
              <a:spcBef>
                <a:spcPts val="1600"/>
              </a:spcBef>
              <a:spcAft>
                <a:spcPts val="1600"/>
              </a:spcAft>
              <a:buClr>
                <a:srgbClr val="000043"/>
              </a:buClr>
              <a:buSzPts val="1400"/>
              <a:buFont typeface="Quicksand Medium"/>
              <a:buChar char="■"/>
              <a:defRPr sz="1200"/>
            </a:lvl9pPr>
          </a:lstStyle>
          <a:p/>
        </p:txBody>
      </p:sp>
      <p:sp>
        <p:nvSpPr>
          <p:cNvPr id="25" name="Google Shape;25;p5"/>
          <p:cNvSpPr txBox="1"/>
          <p:nvPr>
            <p:ph idx="3" type="subTitle"/>
          </p:nvPr>
        </p:nvSpPr>
        <p:spPr>
          <a:xfrm>
            <a:off x="713225" y="1925800"/>
            <a:ext cx="2987100" cy="4704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1800"/>
              <a:buNone/>
              <a:defRPr b="1">
                <a:solidFill>
                  <a:schemeClr val="accent1"/>
                </a:solidFill>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26" name="Google Shape;26;p5"/>
          <p:cNvSpPr txBox="1"/>
          <p:nvPr>
            <p:ph idx="4" type="subTitle"/>
          </p:nvPr>
        </p:nvSpPr>
        <p:spPr>
          <a:xfrm>
            <a:off x="3962400" y="1925800"/>
            <a:ext cx="2987100" cy="470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800"/>
              <a:buNone/>
              <a:defRPr b="1">
                <a:solidFill>
                  <a:schemeClr val="accent1"/>
                </a:solidFill>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27" name="Google Shape;27;p5"/>
          <p:cNvSpPr/>
          <p:nvPr/>
        </p:nvSpPr>
        <p:spPr>
          <a:xfrm>
            <a:off x="7520700" y="205110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p:nvPr/>
        </p:nvSpPr>
        <p:spPr>
          <a:xfrm>
            <a:off x="6304500" y="0"/>
            <a:ext cx="1216200" cy="2051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717800" y="383175"/>
            <a:ext cx="7708200" cy="647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rtl="0">
              <a:spcBef>
                <a:spcPts val="0"/>
              </a:spcBef>
              <a:spcAft>
                <a:spcPts val="0"/>
              </a:spcAft>
              <a:buSzPts val="2800"/>
              <a:buFont typeface="Montserrat"/>
              <a:buNone/>
              <a:defRPr>
                <a:latin typeface="Montserrat"/>
                <a:ea typeface="Montserrat"/>
                <a:cs typeface="Montserrat"/>
                <a:sym typeface="Montserrat"/>
              </a:defRPr>
            </a:lvl2pPr>
            <a:lvl3pPr lvl="2" rtl="0">
              <a:spcBef>
                <a:spcPts val="0"/>
              </a:spcBef>
              <a:spcAft>
                <a:spcPts val="0"/>
              </a:spcAft>
              <a:buSzPts val="2800"/>
              <a:buFont typeface="Montserrat"/>
              <a:buNone/>
              <a:defRPr>
                <a:latin typeface="Montserrat"/>
                <a:ea typeface="Montserrat"/>
                <a:cs typeface="Montserrat"/>
                <a:sym typeface="Montserrat"/>
              </a:defRPr>
            </a:lvl3pPr>
            <a:lvl4pPr lvl="3" rtl="0">
              <a:spcBef>
                <a:spcPts val="0"/>
              </a:spcBef>
              <a:spcAft>
                <a:spcPts val="0"/>
              </a:spcAft>
              <a:buSzPts val="2800"/>
              <a:buFont typeface="Montserrat"/>
              <a:buNone/>
              <a:defRPr>
                <a:latin typeface="Montserrat"/>
                <a:ea typeface="Montserrat"/>
                <a:cs typeface="Montserrat"/>
                <a:sym typeface="Montserrat"/>
              </a:defRPr>
            </a:lvl4pPr>
            <a:lvl5pPr lvl="4" rtl="0">
              <a:spcBef>
                <a:spcPts val="0"/>
              </a:spcBef>
              <a:spcAft>
                <a:spcPts val="0"/>
              </a:spcAft>
              <a:buSzPts val="2800"/>
              <a:buFont typeface="Montserrat"/>
              <a:buNone/>
              <a:defRPr>
                <a:latin typeface="Montserrat"/>
                <a:ea typeface="Montserrat"/>
                <a:cs typeface="Montserrat"/>
                <a:sym typeface="Montserrat"/>
              </a:defRPr>
            </a:lvl5pPr>
            <a:lvl6pPr lvl="5" rtl="0">
              <a:spcBef>
                <a:spcPts val="0"/>
              </a:spcBef>
              <a:spcAft>
                <a:spcPts val="0"/>
              </a:spcAft>
              <a:buSzPts val="2800"/>
              <a:buFont typeface="Montserrat"/>
              <a:buNone/>
              <a:defRPr>
                <a:latin typeface="Montserrat"/>
                <a:ea typeface="Montserrat"/>
                <a:cs typeface="Montserrat"/>
                <a:sym typeface="Montserrat"/>
              </a:defRPr>
            </a:lvl6pPr>
            <a:lvl7pPr lvl="6" rtl="0">
              <a:spcBef>
                <a:spcPts val="0"/>
              </a:spcBef>
              <a:spcAft>
                <a:spcPts val="0"/>
              </a:spcAft>
              <a:buSzPts val="2800"/>
              <a:buFont typeface="Montserrat"/>
              <a:buNone/>
              <a:defRPr>
                <a:latin typeface="Montserrat"/>
                <a:ea typeface="Montserrat"/>
                <a:cs typeface="Montserrat"/>
                <a:sym typeface="Montserrat"/>
              </a:defRPr>
            </a:lvl7pPr>
            <a:lvl8pPr lvl="7" rtl="0">
              <a:spcBef>
                <a:spcPts val="0"/>
              </a:spcBef>
              <a:spcAft>
                <a:spcPts val="0"/>
              </a:spcAft>
              <a:buSzPts val="2800"/>
              <a:buFont typeface="Montserrat"/>
              <a:buNone/>
              <a:defRPr>
                <a:latin typeface="Montserrat"/>
                <a:ea typeface="Montserrat"/>
                <a:cs typeface="Montserrat"/>
                <a:sym typeface="Montserrat"/>
              </a:defRPr>
            </a:lvl8pPr>
            <a:lvl9pPr lvl="8" rtl="0">
              <a:spcBef>
                <a:spcPts val="0"/>
              </a:spcBef>
              <a:spcAft>
                <a:spcPts val="0"/>
              </a:spcAft>
              <a:buSzPts val="2800"/>
              <a:buFont typeface="Montserrat"/>
              <a:buNone/>
              <a:defRPr>
                <a:latin typeface="Montserrat"/>
                <a:ea typeface="Montserrat"/>
                <a:cs typeface="Montserrat"/>
                <a:sym typeface="Montserrat"/>
              </a:defRPr>
            </a:lvl9pPr>
          </a:lstStyle>
          <a:p/>
        </p:txBody>
      </p:sp>
      <p:sp>
        <p:nvSpPr>
          <p:cNvPr id="31" name="Google Shape;31;p6"/>
          <p:cNvSpPr/>
          <p:nvPr/>
        </p:nvSpPr>
        <p:spPr>
          <a:xfrm rot="5400000">
            <a:off x="6703350" y="270292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1156525" y="1340400"/>
            <a:ext cx="42321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a:solidFill>
                  <a:schemeClr val="accent1"/>
                </a:solidFill>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1156525" y="2096100"/>
            <a:ext cx="4232100" cy="2011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400">
                <a:solidFill>
                  <a:schemeClr val="accent2"/>
                </a:solidFill>
              </a:defRPr>
            </a:lvl1pPr>
            <a:lvl2pPr indent="-304800" lvl="1" marL="914400">
              <a:spcBef>
                <a:spcPts val="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p:nvPr/>
        </p:nvSpPr>
        <p:spPr>
          <a:xfrm>
            <a:off x="6732125" y="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7"/>
          <p:cNvSpPr/>
          <p:nvPr/>
        </p:nvSpPr>
        <p:spPr>
          <a:xfrm>
            <a:off x="7951325" y="257175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8"/>
          <p:cNvSpPr txBox="1"/>
          <p:nvPr>
            <p:ph type="title"/>
          </p:nvPr>
        </p:nvSpPr>
        <p:spPr>
          <a:xfrm>
            <a:off x="713225" y="1170000"/>
            <a:ext cx="5533200" cy="28035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7400">
                <a:solidFill>
                  <a:schemeClr val="accen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9" name="Google Shape;39;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40" name="Google Shape;40;p8"/>
          <p:cNvSpPr/>
          <p:nvPr/>
        </p:nvSpPr>
        <p:spPr>
          <a:xfrm>
            <a:off x="6732125" y="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8"/>
          <p:cNvSpPr/>
          <p:nvPr/>
        </p:nvSpPr>
        <p:spPr>
          <a:xfrm>
            <a:off x="7951325" y="2571750"/>
            <a:ext cx="1216200" cy="134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txBox="1"/>
          <p:nvPr>
            <p:ph type="title"/>
          </p:nvPr>
        </p:nvSpPr>
        <p:spPr>
          <a:xfrm>
            <a:off x="713375" y="2227050"/>
            <a:ext cx="44625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4700">
                <a:solidFill>
                  <a:schemeClr val="accent1"/>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44" name="Google Shape;44;p9"/>
          <p:cNvSpPr txBox="1"/>
          <p:nvPr>
            <p:ph idx="1" type="subTitle"/>
          </p:nvPr>
        </p:nvSpPr>
        <p:spPr>
          <a:xfrm>
            <a:off x="713225" y="3045375"/>
            <a:ext cx="4462500" cy="6780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sz="1400"/>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45" name="Google Shape;45;p9"/>
          <p:cNvSpPr txBox="1"/>
          <p:nvPr>
            <p:ph hasCustomPrompt="1" idx="2" type="title"/>
          </p:nvPr>
        </p:nvSpPr>
        <p:spPr>
          <a:xfrm>
            <a:off x="713300" y="1262325"/>
            <a:ext cx="4462500" cy="1141800"/>
          </a:xfrm>
          <a:prstGeom prst="rect">
            <a:avLst/>
          </a:prstGeom>
        </p:spPr>
        <p:txBody>
          <a:bodyPr anchorCtr="0" anchor="b" bIns="91425" lIns="91425" spcFirstLastPara="1" rIns="91425" wrap="square" tIns="91425">
            <a:noAutofit/>
          </a:bodyPr>
          <a:lstStyle>
            <a:lvl1pPr lvl="0" rtl="0">
              <a:spcBef>
                <a:spcPts val="0"/>
              </a:spcBef>
              <a:spcAft>
                <a:spcPts val="0"/>
              </a:spcAft>
              <a:buSzPts val="7200"/>
              <a:buNone/>
              <a:defRPr sz="7200">
                <a:solidFill>
                  <a:schemeClr val="dk2"/>
                </a:solidFill>
              </a:defRPr>
            </a:lvl1pPr>
            <a:lvl2pPr lvl="1" rtl="0">
              <a:spcBef>
                <a:spcPts val="0"/>
              </a:spcBef>
              <a:spcAft>
                <a:spcPts val="0"/>
              </a:spcAft>
              <a:buSzPts val="7200"/>
              <a:buNone/>
              <a:defRPr sz="7200"/>
            </a:lvl2pPr>
            <a:lvl3pPr lvl="2" rtl="0">
              <a:spcBef>
                <a:spcPts val="0"/>
              </a:spcBef>
              <a:spcAft>
                <a:spcPts val="0"/>
              </a:spcAft>
              <a:buSzPts val="7200"/>
              <a:buNone/>
              <a:defRPr sz="7200"/>
            </a:lvl3pPr>
            <a:lvl4pPr lvl="3" rtl="0">
              <a:spcBef>
                <a:spcPts val="0"/>
              </a:spcBef>
              <a:spcAft>
                <a:spcPts val="0"/>
              </a:spcAft>
              <a:buSzPts val="7200"/>
              <a:buNone/>
              <a:defRPr sz="7200"/>
            </a:lvl4pPr>
            <a:lvl5pPr lvl="4" rtl="0">
              <a:spcBef>
                <a:spcPts val="0"/>
              </a:spcBef>
              <a:spcAft>
                <a:spcPts val="0"/>
              </a:spcAft>
              <a:buSzPts val="7200"/>
              <a:buNone/>
              <a:defRPr sz="7200"/>
            </a:lvl5pPr>
            <a:lvl6pPr lvl="5" rtl="0">
              <a:spcBef>
                <a:spcPts val="0"/>
              </a:spcBef>
              <a:spcAft>
                <a:spcPts val="0"/>
              </a:spcAft>
              <a:buSzPts val="7200"/>
              <a:buNone/>
              <a:defRPr sz="7200"/>
            </a:lvl6pPr>
            <a:lvl7pPr lvl="6" rtl="0">
              <a:spcBef>
                <a:spcPts val="0"/>
              </a:spcBef>
              <a:spcAft>
                <a:spcPts val="0"/>
              </a:spcAft>
              <a:buSzPts val="7200"/>
              <a:buNone/>
              <a:defRPr sz="7200"/>
            </a:lvl7pPr>
            <a:lvl8pPr lvl="7" rtl="0">
              <a:spcBef>
                <a:spcPts val="0"/>
              </a:spcBef>
              <a:spcAft>
                <a:spcPts val="0"/>
              </a:spcAft>
              <a:buSzPts val="7200"/>
              <a:buNone/>
              <a:defRPr sz="7200"/>
            </a:lvl8pPr>
            <a:lvl9pPr lvl="8" rtl="0">
              <a:spcBef>
                <a:spcPts val="0"/>
              </a:spcBef>
              <a:spcAft>
                <a:spcPts val="0"/>
              </a:spcAft>
              <a:buSzPts val="7200"/>
              <a:buNone/>
              <a:defRPr sz="7200"/>
            </a:lvl9pPr>
          </a:lstStyle>
          <a:p>
            <a:r>
              <a:t>xx%</a:t>
            </a:r>
          </a:p>
        </p:txBody>
      </p:sp>
      <p:sp>
        <p:nvSpPr>
          <p:cNvPr id="46" name="Google Shape;46;p9"/>
          <p:cNvSpPr/>
          <p:nvPr/>
        </p:nvSpPr>
        <p:spPr>
          <a:xfrm>
            <a:off x="5270400" y="979500"/>
            <a:ext cx="1216200" cy="15924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a:off x="6486600" y="2571900"/>
            <a:ext cx="12162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713225" y="544075"/>
            <a:ext cx="4264800" cy="1541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b="1" sz="3800">
                <a:solidFill>
                  <a:schemeClr val="accent1"/>
                </a:solidFill>
                <a:latin typeface="Inter"/>
                <a:ea typeface="Inter"/>
                <a:cs typeface="Inter"/>
                <a:sym typeface="Inter"/>
              </a:defRPr>
            </a:lvl1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1"/>
          <p:cNvSpPr txBox="1"/>
          <p:nvPr>
            <p:ph hasCustomPrompt="1" type="title"/>
          </p:nvPr>
        </p:nvSpPr>
        <p:spPr>
          <a:xfrm>
            <a:off x="713225" y="1412150"/>
            <a:ext cx="7717500" cy="1657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9200">
                <a:solidFill>
                  <a:schemeClr val="accent3"/>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2" name="Google Shape;52;p11"/>
          <p:cNvSpPr txBox="1"/>
          <p:nvPr>
            <p:ph idx="1" type="body"/>
          </p:nvPr>
        </p:nvSpPr>
        <p:spPr>
          <a:xfrm>
            <a:off x="713400" y="3069625"/>
            <a:ext cx="7717500" cy="6615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sz="1400">
                <a:solidFill>
                  <a:schemeClr val="dk1"/>
                </a:solidFill>
              </a:defRPr>
            </a:lvl1pPr>
            <a:lvl2pPr indent="-317500" lvl="1" marL="914400" algn="ctr">
              <a:spcBef>
                <a:spcPts val="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3" name="Google Shape;53;p11"/>
          <p:cNvSpPr/>
          <p:nvPr/>
        </p:nvSpPr>
        <p:spPr>
          <a:xfrm flipH="1" rot="10800000">
            <a:off x="0" y="257175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p:nvPr/>
        </p:nvSpPr>
        <p:spPr>
          <a:xfrm flipH="1" rot="10800000">
            <a:off x="7927800" y="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8">
    <p:spTree>
      <p:nvGrpSpPr>
        <p:cNvPr id="56" name="Shape 56"/>
        <p:cNvGrpSpPr/>
        <p:nvPr/>
      </p:nvGrpSpPr>
      <p:grpSpPr>
        <a:xfrm>
          <a:off x="0" y="0"/>
          <a:ext cx="0" cy="0"/>
          <a:chOff x="0" y="0"/>
          <a:chExt cx="0" cy="0"/>
        </a:xfrm>
      </p:grpSpPr>
      <p:sp>
        <p:nvSpPr>
          <p:cNvPr id="57" name="Google Shape;57;p13"/>
          <p:cNvSpPr txBox="1"/>
          <p:nvPr>
            <p:ph type="title"/>
          </p:nvPr>
        </p:nvSpPr>
        <p:spPr>
          <a:xfrm>
            <a:off x="2683950" y="3273525"/>
            <a:ext cx="5757300" cy="5727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800"/>
              <a:buNone/>
              <a:defRPr b="1" sz="1800">
                <a:solidFill>
                  <a:schemeClr val="accent1"/>
                </a:solidFill>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 name="Google Shape;58;p13"/>
          <p:cNvSpPr txBox="1"/>
          <p:nvPr>
            <p:ph idx="1" type="subTitle"/>
          </p:nvPr>
        </p:nvSpPr>
        <p:spPr>
          <a:xfrm flipH="1">
            <a:off x="2684000" y="1247225"/>
            <a:ext cx="5757300" cy="18552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800"/>
              <a:buFont typeface="Didact Gothic"/>
              <a:buNone/>
              <a:defRPr sz="2800">
                <a:latin typeface="Montserrat SemiBold"/>
                <a:ea typeface="Montserrat SemiBold"/>
                <a:cs typeface="Montserrat SemiBold"/>
                <a:sym typeface="Montserrat SemiBold"/>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9" name="Google Shape;59;p13"/>
          <p:cNvSpPr/>
          <p:nvPr/>
        </p:nvSpPr>
        <p:spPr>
          <a:xfrm flipH="1" rot="10800000">
            <a:off x="1216200" y="2571750"/>
            <a:ext cx="1216200" cy="25716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flipH="1" rot="10800000">
            <a:off x="0" y="1061825"/>
            <a:ext cx="1216200" cy="15099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
    <p:spTree>
      <p:nvGrpSpPr>
        <p:cNvPr id="61" name="Shape 61"/>
        <p:cNvGrpSpPr/>
        <p:nvPr/>
      </p:nvGrpSpPr>
      <p:grpSpPr>
        <a:xfrm>
          <a:off x="0" y="0"/>
          <a:ext cx="0" cy="0"/>
          <a:chOff x="0" y="0"/>
          <a:chExt cx="0" cy="0"/>
        </a:xfrm>
      </p:grpSpPr>
      <p:sp>
        <p:nvSpPr>
          <p:cNvPr id="62" name="Google Shape;62;p14"/>
          <p:cNvSpPr txBox="1"/>
          <p:nvPr>
            <p:ph type="title"/>
          </p:nvPr>
        </p:nvSpPr>
        <p:spPr>
          <a:xfrm>
            <a:off x="717800" y="383175"/>
            <a:ext cx="77082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spcBef>
                <a:spcPts val="0"/>
              </a:spcBef>
              <a:spcAft>
                <a:spcPts val="0"/>
              </a:spcAft>
              <a:buSzPts val="2800"/>
              <a:buFont typeface="Montserrat"/>
              <a:buNone/>
              <a:defRPr>
                <a:latin typeface="Montserrat"/>
                <a:ea typeface="Montserrat"/>
                <a:cs typeface="Montserrat"/>
                <a:sym typeface="Montserrat"/>
              </a:defRPr>
            </a:lvl2pPr>
            <a:lvl3pPr lvl="2">
              <a:spcBef>
                <a:spcPts val="0"/>
              </a:spcBef>
              <a:spcAft>
                <a:spcPts val="0"/>
              </a:spcAft>
              <a:buSzPts val="2800"/>
              <a:buFont typeface="Montserrat"/>
              <a:buNone/>
              <a:defRPr>
                <a:latin typeface="Montserrat"/>
                <a:ea typeface="Montserrat"/>
                <a:cs typeface="Montserrat"/>
                <a:sym typeface="Montserrat"/>
              </a:defRPr>
            </a:lvl3pPr>
            <a:lvl4pPr lvl="3">
              <a:spcBef>
                <a:spcPts val="0"/>
              </a:spcBef>
              <a:spcAft>
                <a:spcPts val="0"/>
              </a:spcAft>
              <a:buSzPts val="2800"/>
              <a:buFont typeface="Montserrat"/>
              <a:buNone/>
              <a:defRPr>
                <a:latin typeface="Montserrat"/>
                <a:ea typeface="Montserrat"/>
                <a:cs typeface="Montserrat"/>
                <a:sym typeface="Montserrat"/>
              </a:defRPr>
            </a:lvl4pPr>
            <a:lvl5pPr lvl="4">
              <a:spcBef>
                <a:spcPts val="0"/>
              </a:spcBef>
              <a:spcAft>
                <a:spcPts val="0"/>
              </a:spcAft>
              <a:buSzPts val="2800"/>
              <a:buFont typeface="Montserrat"/>
              <a:buNone/>
              <a:defRPr>
                <a:latin typeface="Montserrat"/>
                <a:ea typeface="Montserrat"/>
                <a:cs typeface="Montserrat"/>
                <a:sym typeface="Montserrat"/>
              </a:defRPr>
            </a:lvl5pPr>
            <a:lvl6pPr lvl="5">
              <a:spcBef>
                <a:spcPts val="0"/>
              </a:spcBef>
              <a:spcAft>
                <a:spcPts val="0"/>
              </a:spcAft>
              <a:buSzPts val="2800"/>
              <a:buFont typeface="Montserrat"/>
              <a:buNone/>
              <a:defRPr>
                <a:latin typeface="Montserrat"/>
                <a:ea typeface="Montserrat"/>
                <a:cs typeface="Montserrat"/>
                <a:sym typeface="Montserrat"/>
              </a:defRPr>
            </a:lvl6pPr>
            <a:lvl7pPr lvl="6">
              <a:spcBef>
                <a:spcPts val="0"/>
              </a:spcBef>
              <a:spcAft>
                <a:spcPts val="0"/>
              </a:spcAft>
              <a:buSzPts val="2800"/>
              <a:buFont typeface="Montserrat"/>
              <a:buNone/>
              <a:defRPr>
                <a:latin typeface="Montserrat"/>
                <a:ea typeface="Montserrat"/>
                <a:cs typeface="Montserrat"/>
                <a:sym typeface="Montserrat"/>
              </a:defRPr>
            </a:lvl7pPr>
            <a:lvl8pPr lvl="7">
              <a:spcBef>
                <a:spcPts val="0"/>
              </a:spcBef>
              <a:spcAft>
                <a:spcPts val="0"/>
              </a:spcAft>
              <a:buSzPts val="2800"/>
              <a:buFont typeface="Montserrat"/>
              <a:buNone/>
              <a:defRPr>
                <a:latin typeface="Montserrat"/>
                <a:ea typeface="Montserrat"/>
                <a:cs typeface="Montserrat"/>
                <a:sym typeface="Montserrat"/>
              </a:defRPr>
            </a:lvl8pPr>
            <a:lvl9pPr lvl="8">
              <a:spcBef>
                <a:spcPts val="0"/>
              </a:spcBef>
              <a:spcAft>
                <a:spcPts val="0"/>
              </a:spcAft>
              <a:buSzPts val="2800"/>
              <a:buFont typeface="Montserrat"/>
              <a:buNone/>
              <a:defRPr>
                <a:latin typeface="Montserrat"/>
                <a:ea typeface="Montserrat"/>
                <a:cs typeface="Montserrat"/>
                <a:sym typeface="Montserrat"/>
              </a:defRPr>
            </a:lvl9pPr>
          </a:lstStyle>
          <a:p/>
        </p:txBody>
      </p:sp>
      <p:sp>
        <p:nvSpPr>
          <p:cNvPr id="63" name="Google Shape;63;p14"/>
          <p:cNvSpPr txBox="1"/>
          <p:nvPr>
            <p:ph idx="2" type="ctrTitle"/>
          </p:nvPr>
        </p:nvSpPr>
        <p:spPr>
          <a:xfrm>
            <a:off x="2310350" y="1446813"/>
            <a:ext cx="2150400" cy="3840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rtl="0">
              <a:spcBef>
                <a:spcPts val="0"/>
              </a:spcBef>
              <a:spcAft>
                <a:spcPts val="0"/>
              </a:spcAft>
              <a:buSzPts val="2000"/>
              <a:buFont typeface="Montserrat"/>
              <a:buNone/>
              <a:defRPr sz="2000">
                <a:latin typeface="Montserrat"/>
                <a:ea typeface="Montserrat"/>
                <a:cs typeface="Montserrat"/>
                <a:sym typeface="Montserrat"/>
              </a:defRPr>
            </a:lvl2pPr>
            <a:lvl3pPr lvl="2" rtl="0">
              <a:spcBef>
                <a:spcPts val="0"/>
              </a:spcBef>
              <a:spcAft>
                <a:spcPts val="0"/>
              </a:spcAft>
              <a:buSzPts val="2000"/>
              <a:buFont typeface="Montserrat"/>
              <a:buNone/>
              <a:defRPr sz="2000">
                <a:latin typeface="Montserrat"/>
                <a:ea typeface="Montserrat"/>
                <a:cs typeface="Montserrat"/>
                <a:sym typeface="Montserrat"/>
              </a:defRPr>
            </a:lvl3pPr>
            <a:lvl4pPr lvl="3" rtl="0">
              <a:spcBef>
                <a:spcPts val="0"/>
              </a:spcBef>
              <a:spcAft>
                <a:spcPts val="0"/>
              </a:spcAft>
              <a:buSzPts val="2000"/>
              <a:buFont typeface="Montserrat"/>
              <a:buNone/>
              <a:defRPr sz="2000">
                <a:latin typeface="Montserrat"/>
                <a:ea typeface="Montserrat"/>
                <a:cs typeface="Montserrat"/>
                <a:sym typeface="Montserrat"/>
              </a:defRPr>
            </a:lvl4pPr>
            <a:lvl5pPr lvl="4" rtl="0">
              <a:spcBef>
                <a:spcPts val="0"/>
              </a:spcBef>
              <a:spcAft>
                <a:spcPts val="0"/>
              </a:spcAft>
              <a:buSzPts val="2000"/>
              <a:buFont typeface="Montserrat"/>
              <a:buNone/>
              <a:defRPr sz="2000">
                <a:latin typeface="Montserrat"/>
                <a:ea typeface="Montserrat"/>
                <a:cs typeface="Montserrat"/>
                <a:sym typeface="Montserrat"/>
              </a:defRPr>
            </a:lvl5pPr>
            <a:lvl6pPr lvl="5" rtl="0">
              <a:spcBef>
                <a:spcPts val="0"/>
              </a:spcBef>
              <a:spcAft>
                <a:spcPts val="0"/>
              </a:spcAft>
              <a:buSzPts val="2000"/>
              <a:buFont typeface="Montserrat"/>
              <a:buNone/>
              <a:defRPr sz="2000">
                <a:latin typeface="Montserrat"/>
                <a:ea typeface="Montserrat"/>
                <a:cs typeface="Montserrat"/>
                <a:sym typeface="Montserrat"/>
              </a:defRPr>
            </a:lvl6pPr>
            <a:lvl7pPr lvl="6" rtl="0">
              <a:spcBef>
                <a:spcPts val="0"/>
              </a:spcBef>
              <a:spcAft>
                <a:spcPts val="0"/>
              </a:spcAft>
              <a:buSzPts val="2000"/>
              <a:buFont typeface="Montserrat"/>
              <a:buNone/>
              <a:defRPr sz="2000">
                <a:latin typeface="Montserrat"/>
                <a:ea typeface="Montserrat"/>
                <a:cs typeface="Montserrat"/>
                <a:sym typeface="Montserrat"/>
              </a:defRPr>
            </a:lvl7pPr>
            <a:lvl8pPr lvl="7" rtl="0">
              <a:spcBef>
                <a:spcPts val="0"/>
              </a:spcBef>
              <a:spcAft>
                <a:spcPts val="0"/>
              </a:spcAft>
              <a:buSzPts val="2000"/>
              <a:buFont typeface="Montserrat"/>
              <a:buNone/>
              <a:defRPr sz="2000">
                <a:latin typeface="Montserrat"/>
                <a:ea typeface="Montserrat"/>
                <a:cs typeface="Montserrat"/>
                <a:sym typeface="Montserrat"/>
              </a:defRPr>
            </a:lvl8pPr>
            <a:lvl9pPr lvl="8" rtl="0">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64" name="Google Shape;64;p14"/>
          <p:cNvSpPr txBox="1"/>
          <p:nvPr>
            <p:ph hasCustomPrompt="1" idx="3" type="title"/>
          </p:nvPr>
        </p:nvSpPr>
        <p:spPr>
          <a:xfrm>
            <a:off x="717800" y="1521025"/>
            <a:ext cx="1493400" cy="9417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8000"/>
              <a:buNone/>
              <a:defRPr sz="7000">
                <a:solidFill>
                  <a:srgbClr val="4A8CFF"/>
                </a:solidFill>
              </a:defRPr>
            </a:lvl1pPr>
            <a:lvl2pPr lvl="1"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r>
              <a:t>xx%</a:t>
            </a:r>
          </a:p>
        </p:txBody>
      </p:sp>
      <p:sp>
        <p:nvSpPr>
          <p:cNvPr id="65" name="Google Shape;65;p14"/>
          <p:cNvSpPr txBox="1"/>
          <p:nvPr>
            <p:ph idx="1" type="subTitle"/>
          </p:nvPr>
        </p:nvSpPr>
        <p:spPr>
          <a:xfrm>
            <a:off x="2310350" y="1858875"/>
            <a:ext cx="2150400" cy="7677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rtl="0">
              <a:spcBef>
                <a:spcPts val="0"/>
              </a:spcBef>
              <a:spcAft>
                <a:spcPts val="0"/>
              </a:spcAft>
              <a:buSzPts val="1400"/>
              <a:buFont typeface="Montserrat"/>
              <a:buNone/>
              <a:defRPr>
                <a:latin typeface="Montserrat"/>
                <a:ea typeface="Montserrat"/>
                <a:cs typeface="Montserrat"/>
                <a:sym typeface="Montserrat"/>
              </a:defRPr>
            </a:lvl2pPr>
            <a:lvl3pPr lvl="2" rtl="0">
              <a:spcBef>
                <a:spcPts val="1600"/>
              </a:spcBef>
              <a:spcAft>
                <a:spcPts val="0"/>
              </a:spcAft>
              <a:buSzPts val="1400"/>
              <a:buFont typeface="Montserrat"/>
              <a:buNone/>
              <a:defRPr>
                <a:latin typeface="Montserrat"/>
                <a:ea typeface="Montserrat"/>
                <a:cs typeface="Montserrat"/>
                <a:sym typeface="Montserrat"/>
              </a:defRPr>
            </a:lvl3pPr>
            <a:lvl4pPr lvl="3" rtl="0">
              <a:spcBef>
                <a:spcPts val="1600"/>
              </a:spcBef>
              <a:spcAft>
                <a:spcPts val="0"/>
              </a:spcAft>
              <a:buSzPts val="1400"/>
              <a:buFont typeface="Montserrat"/>
              <a:buNone/>
              <a:defRPr>
                <a:latin typeface="Montserrat"/>
                <a:ea typeface="Montserrat"/>
                <a:cs typeface="Montserrat"/>
                <a:sym typeface="Montserrat"/>
              </a:defRPr>
            </a:lvl4pPr>
            <a:lvl5pPr lvl="4" rtl="0">
              <a:spcBef>
                <a:spcPts val="1600"/>
              </a:spcBef>
              <a:spcAft>
                <a:spcPts val="0"/>
              </a:spcAft>
              <a:buSzPts val="1400"/>
              <a:buFont typeface="Montserrat"/>
              <a:buNone/>
              <a:defRPr>
                <a:latin typeface="Montserrat"/>
                <a:ea typeface="Montserrat"/>
                <a:cs typeface="Montserrat"/>
                <a:sym typeface="Montserrat"/>
              </a:defRPr>
            </a:lvl5pPr>
            <a:lvl6pPr lvl="5" rtl="0">
              <a:spcBef>
                <a:spcPts val="1600"/>
              </a:spcBef>
              <a:spcAft>
                <a:spcPts val="0"/>
              </a:spcAft>
              <a:buSzPts val="1400"/>
              <a:buFont typeface="Montserrat"/>
              <a:buNone/>
              <a:defRPr>
                <a:latin typeface="Montserrat"/>
                <a:ea typeface="Montserrat"/>
                <a:cs typeface="Montserrat"/>
                <a:sym typeface="Montserrat"/>
              </a:defRPr>
            </a:lvl6pPr>
            <a:lvl7pPr lvl="6" rtl="0">
              <a:spcBef>
                <a:spcPts val="1600"/>
              </a:spcBef>
              <a:spcAft>
                <a:spcPts val="0"/>
              </a:spcAft>
              <a:buSzPts val="1400"/>
              <a:buFont typeface="Montserrat"/>
              <a:buNone/>
              <a:defRPr>
                <a:latin typeface="Montserrat"/>
                <a:ea typeface="Montserrat"/>
                <a:cs typeface="Montserrat"/>
                <a:sym typeface="Montserrat"/>
              </a:defRPr>
            </a:lvl7pPr>
            <a:lvl8pPr lvl="7" rtl="0">
              <a:spcBef>
                <a:spcPts val="1600"/>
              </a:spcBef>
              <a:spcAft>
                <a:spcPts val="0"/>
              </a:spcAft>
              <a:buSzPts val="1400"/>
              <a:buFont typeface="Montserrat"/>
              <a:buNone/>
              <a:defRPr>
                <a:latin typeface="Montserrat"/>
                <a:ea typeface="Montserrat"/>
                <a:cs typeface="Montserrat"/>
                <a:sym typeface="Montserrat"/>
              </a:defRPr>
            </a:lvl8pPr>
            <a:lvl9pPr lvl="8" rtl="0">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66" name="Google Shape;66;p14"/>
          <p:cNvSpPr txBox="1"/>
          <p:nvPr>
            <p:ph idx="4" type="ctrTitle"/>
          </p:nvPr>
        </p:nvSpPr>
        <p:spPr>
          <a:xfrm>
            <a:off x="6233050" y="1446813"/>
            <a:ext cx="2150400" cy="3840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rtl="0">
              <a:spcBef>
                <a:spcPts val="0"/>
              </a:spcBef>
              <a:spcAft>
                <a:spcPts val="0"/>
              </a:spcAft>
              <a:buSzPts val="2000"/>
              <a:buFont typeface="Montserrat"/>
              <a:buNone/>
              <a:defRPr sz="2000">
                <a:latin typeface="Montserrat"/>
                <a:ea typeface="Montserrat"/>
                <a:cs typeface="Montserrat"/>
                <a:sym typeface="Montserrat"/>
              </a:defRPr>
            </a:lvl2pPr>
            <a:lvl3pPr lvl="2" rtl="0">
              <a:spcBef>
                <a:spcPts val="0"/>
              </a:spcBef>
              <a:spcAft>
                <a:spcPts val="0"/>
              </a:spcAft>
              <a:buSzPts val="2000"/>
              <a:buFont typeface="Montserrat"/>
              <a:buNone/>
              <a:defRPr sz="2000">
                <a:latin typeface="Montserrat"/>
                <a:ea typeface="Montserrat"/>
                <a:cs typeface="Montserrat"/>
                <a:sym typeface="Montserrat"/>
              </a:defRPr>
            </a:lvl3pPr>
            <a:lvl4pPr lvl="3" rtl="0">
              <a:spcBef>
                <a:spcPts val="0"/>
              </a:spcBef>
              <a:spcAft>
                <a:spcPts val="0"/>
              </a:spcAft>
              <a:buSzPts val="2000"/>
              <a:buFont typeface="Montserrat"/>
              <a:buNone/>
              <a:defRPr sz="2000">
                <a:latin typeface="Montserrat"/>
                <a:ea typeface="Montserrat"/>
                <a:cs typeface="Montserrat"/>
                <a:sym typeface="Montserrat"/>
              </a:defRPr>
            </a:lvl4pPr>
            <a:lvl5pPr lvl="4" rtl="0">
              <a:spcBef>
                <a:spcPts val="0"/>
              </a:spcBef>
              <a:spcAft>
                <a:spcPts val="0"/>
              </a:spcAft>
              <a:buSzPts val="2000"/>
              <a:buFont typeface="Montserrat"/>
              <a:buNone/>
              <a:defRPr sz="2000">
                <a:latin typeface="Montserrat"/>
                <a:ea typeface="Montserrat"/>
                <a:cs typeface="Montserrat"/>
                <a:sym typeface="Montserrat"/>
              </a:defRPr>
            </a:lvl5pPr>
            <a:lvl6pPr lvl="5" rtl="0">
              <a:spcBef>
                <a:spcPts val="0"/>
              </a:spcBef>
              <a:spcAft>
                <a:spcPts val="0"/>
              </a:spcAft>
              <a:buSzPts val="2000"/>
              <a:buFont typeface="Montserrat"/>
              <a:buNone/>
              <a:defRPr sz="2000">
                <a:latin typeface="Montserrat"/>
                <a:ea typeface="Montserrat"/>
                <a:cs typeface="Montserrat"/>
                <a:sym typeface="Montserrat"/>
              </a:defRPr>
            </a:lvl6pPr>
            <a:lvl7pPr lvl="6" rtl="0">
              <a:spcBef>
                <a:spcPts val="0"/>
              </a:spcBef>
              <a:spcAft>
                <a:spcPts val="0"/>
              </a:spcAft>
              <a:buSzPts val="2000"/>
              <a:buFont typeface="Montserrat"/>
              <a:buNone/>
              <a:defRPr sz="2000">
                <a:latin typeface="Montserrat"/>
                <a:ea typeface="Montserrat"/>
                <a:cs typeface="Montserrat"/>
                <a:sym typeface="Montserrat"/>
              </a:defRPr>
            </a:lvl7pPr>
            <a:lvl8pPr lvl="7" rtl="0">
              <a:spcBef>
                <a:spcPts val="0"/>
              </a:spcBef>
              <a:spcAft>
                <a:spcPts val="0"/>
              </a:spcAft>
              <a:buSzPts val="2000"/>
              <a:buFont typeface="Montserrat"/>
              <a:buNone/>
              <a:defRPr sz="2000">
                <a:latin typeface="Montserrat"/>
                <a:ea typeface="Montserrat"/>
                <a:cs typeface="Montserrat"/>
                <a:sym typeface="Montserrat"/>
              </a:defRPr>
            </a:lvl8pPr>
            <a:lvl9pPr lvl="8" rtl="0">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67" name="Google Shape;67;p14"/>
          <p:cNvSpPr txBox="1"/>
          <p:nvPr>
            <p:ph hasCustomPrompt="1" idx="5" type="title"/>
          </p:nvPr>
        </p:nvSpPr>
        <p:spPr>
          <a:xfrm>
            <a:off x="4686400" y="1521025"/>
            <a:ext cx="1493400" cy="9417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8000"/>
              <a:buNone/>
              <a:defRPr sz="7000">
                <a:solidFill>
                  <a:srgbClr val="4A8CFF"/>
                </a:solidFill>
              </a:defRPr>
            </a:lvl1pPr>
            <a:lvl2pPr lvl="1"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r>
              <a:t>xx%</a:t>
            </a:r>
          </a:p>
        </p:txBody>
      </p:sp>
      <p:sp>
        <p:nvSpPr>
          <p:cNvPr id="68" name="Google Shape;68;p14"/>
          <p:cNvSpPr txBox="1"/>
          <p:nvPr>
            <p:ph idx="6" type="subTitle"/>
          </p:nvPr>
        </p:nvSpPr>
        <p:spPr>
          <a:xfrm>
            <a:off x="6275800" y="1858878"/>
            <a:ext cx="2150400" cy="7677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rtl="0">
              <a:spcBef>
                <a:spcPts val="0"/>
              </a:spcBef>
              <a:spcAft>
                <a:spcPts val="0"/>
              </a:spcAft>
              <a:buSzPts val="1400"/>
              <a:buFont typeface="Montserrat"/>
              <a:buNone/>
              <a:defRPr>
                <a:latin typeface="Montserrat"/>
                <a:ea typeface="Montserrat"/>
                <a:cs typeface="Montserrat"/>
                <a:sym typeface="Montserrat"/>
              </a:defRPr>
            </a:lvl2pPr>
            <a:lvl3pPr lvl="2" rtl="0">
              <a:spcBef>
                <a:spcPts val="1600"/>
              </a:spcBef>
              <a:spcAft>
                <a:spcPts val="0"/>
              </a:spcAft>
              <a:buSzPts val="1400"/>
              <a:buFont typeface="Montserrat"/>
              <a:buNone/>
              <a:defRPr>
                <a:latin typeface="Montserrat"/>
                <a:ea typeface="Montserrat"/>
                <a:cs typeface="Montserrat"/>
                <a:sym typeface="Montserrat"/>
              </a:defRPr>
            </a:lvl3pPr>
            <a:lvl4pPr lvl="3" rtl="0">
              <a:spcBef>
                <a:spcPts val="1600"/>
              </a:spcBef>
              <a:spcAft>
                <a:spcPts val="0"/>
              </a:spcAft>
              <a:buSzPts val="1400"/>
              <a:buFont typeface="Montserrat"/>
              <a:buNone/>
              <a:defRPr>
                <a:latin typeface="Montserrat"/>
                <a:ea typeface="Montserrat"/>
                <a:cs typeface="Montserrat"/>
                <a:sym typeface="Montserrat"/>
              </a:defRPr>
            </a:lvl4pPr>
            <a:lvl5pPr lvl="4" rtl="0">
              <a:spcBef>
                <a:spcPts val="1600"/>
              </a:spcBef>
              <a:spcAft>
                <a:spcPts val="0"/>
              </a:spcAft>
              <a:buSzPts val="1400"/>
              <a:buFont typeface="Montserrat"/>
              <a:buNone/>
              <a:defRPr>
                <a:latin typeface="Montserrat"/>
                <a:ea typeface="Montserrat"/>
                <a:cs typeface="Montserrat"/>
                <a:sym typeface="Montserrat"/>
              </a:defRPr>
            </a:lvl5pPr>
            <a:lvl6pPr lvl="5" rtl="0">
              <a:spcBef>
                <a:spcPts val="1600"/>
              </a:spcBef>
              <a:spcAft>
                <a:spcPts val="0"/>
              </a:spcAft>
              <a:buSzPts val="1400"/>
              <a:buFont typeface="Montserrat"/>
              <a:buNone/>
              <a:defRPr>
                <a:latin typeface="Montserrat"/>
                <a:ea typeface="Montserrat"/>
                <a:cs typeface="Montserrat"/>
                <a:sym typeface="Montserrat"/>
              </a:defRPr>
            </a:lvl6pPr>
            <a:lvl7pPr lvl="6" rtl="0">
              <a:spcBef>
                <a:spcPts val="1600"/>
              </a:spcBef>
              <a:spcAft>
                <a:spcPts val="0"/>
              </a:spcAft>
              <a:buSzPts val="1400"/>
              <a:buFont typeface="Montserrat"/>
              <a:buNone/>
              <a:defRPr>
                <a:latin typeface="Montserrat"/>
                <a:ea typeface="Montserrat"/>
                <a:cs typeface="Montserrat"/>
                <a:sym typeface="Montserrat"/>
              </a:defRPr>
            </a:lvl7pPr>
            <a:lvl8pPr lvl="7" rtl="0">
              <a:spcBef>
                <a:spcPts val="1600"/>
              </a:spcBef>
              <a:spcAft>
                <a:spcPts val="0"/>
              </a:spcAft>
              <a:buSzPts val="1400"/>
              <a:buFont typeface="Montserrat"/>
              <a:buNone/>
              <a:defRPr>
                <a:latin typeface="Montserrat"/>
                <a:ea typeface="Montserrat"/>
                <a:cs typeface="Montserrat"/>
                <a:sym typeface="Montserrat"/>
              </a:defRPr>
            </a:lvl8pPr>
            <a:lvl9pPr lvl="8" rtl="0">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69" name="Google Shape;69;p14"/>
          <p:cNvSpPr txBox="1"/>
          <p:nvPr>
            <p:ph idx="7" type="ctrTitle"/>
          </p:nvPr>
        </p:nvSpPr>
        <p:spPr>
          <a:xfrm>
            <a:off x="2310350" y="2868777"/>
            <a:ext cx="2150400" cy="3840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rtl="0">
              <a:spcBef>
                <a:spcPts val="0"/>
              </a:spcBef>
              <a:spcAft>
                <a:spcPts val="0"/>
              </a:spcAft>
              <a:buSzPts val="2000"/>
              <a:buFont typeface="Montserrat"/>
              <a:buNone/>
              <a:defRPr sz="2000">
                <a:latin typeface="Montserrat"/>
                <a:ea typeface="Montserrat"/>
                <a:cs typeface="Montserrat"/>
                <a:sym typeface="Montserrat"/>
              </a:defRPr>
            </a:lvl2pPr>
            <a:lvl3pPr lvl="2" rtl="0">
              <a:spcBef>
                <a:spcPts val="0"/>
              </a:spcBef>
              <a:spcAft>
                <a:spcPts val="0"/>
              </a:spcAft>
              <a:buSzPts val="2000"/>
              <a:buFont typeface="Montserrat"/>
              <a:buNone/>
              <a:defRPr sz="2000">
                <a:latin typeface="Montserrat"/>
                <a:ea typeface="Montserrat"/>
                <a:cs typeface="Montserrat"/>
                <a:sym typeface="Montserrat"/>
              </a:defRPr>
            </a:lvl3pPr>
            <a:lvl4pPr lvl="3" rtl="0">
              <a:spcBef>
                <a:spcPts val="0"/>
              </a:spcBef>
              <a:spcAft>
                <a:spcPts val="0"/>
              </a:spcAft>
              <a:buSzPts val="2000"/>
              <a:buFont typeface="Montserrat"/>
              <a:buNone/>
              <a:defRPr sz="2000">
                <a:latin typeface="Montserrat"/>
                <a:ea typeface="Montserrat"/>
                <a:cs typeface="Montserrat"/>
                <a:sym typeface="Montserrat"/>
              </a:defRPr>
            </a:lvl4pPr>
            <a:lvl5pPr lvl="4" rtl="0">
              <a:spcBef>
                <a:spcPts val="0"/>
              </a:spcBef>
              <a:spcAft>
                <a:spcPts val="0"/>
              </a:spcAft>
              <a:buSzPts val="2000"/>
              <a:buFont typeface="Montserrat"/>
              <a:buNone/>
              <a:defRPr sz="2000">
                <a:latin typeface="Montserrat"/>
                <a:ea typeface="Montserrat"/>
                <a:cs typeface="Montserrat"/>
                <a:sym typeface="Montserrat"/>
              </a:defRPr>
            </a:lvl5pPr>
            <a:lvl6pPr lvl="5" rtl="0">
              <a:spcBef>
                <a:spcPts val="0"/>
              </a:spcBef>
              <a:spcAft>
                <a:spcPts val="0"/>
              </a:spcAft>
              <a:buSzPts val="2000"/>
              <a:buFont typeface="Montserrat"/>
              <a:buNone/>
              <a:defRPr sz="2000">
                <a:latin typeface="Montserrat"/>
                <a:ea typeface="Montserrat"/>
                <a:cs typeface="Montserrat"/>
                <a:sym typeface="Montserrat"/>
              </a:defRPr>
            </a:lvl6pPr>
            <a:lvl7pPr lvl="6" rtl="0">
              <a:spcBef>
                <a:spcPts val="0"/>
              </a:spcBef>
              <a:spcAft>
                <a:spcPts val="0"/>
              </a:spcAft>
              <a:buSzPts val="2000"/>
              <a:buFont typeface="Montserrat"/>
              <a:buNone/>
              <a:defRPr sz="2000">
                <a:latin typeface="Montserrat"/>
                <a:ea typeface="Montserrat"/>
                <a:cs typeface="Montserrat"/>
                <a:sym typeface="Montserrat"/>
              </a:defRPr>
            </a:lvl7pPr>
            <a:lvl8pPr lvl="7" rtl="0">
              <a:spcBef>
                <a:spcPts val="0"/>
              </a:spcBef>
              <a:spcAft>
                <a:spcPts val="0"/>
              </a:spcAft>
              <a:buSzPts val="2000"/>
              <a:buFont typeface="Montserrat"/>
              <a:buNone/>
              <a:defRPr sz="2000">
                <a:latin typeface="Montserrat"/>
                <a:ea typeface="Montserrat"/>
                <a:cs typeface="Montserrat"/>
                <a:sym typeface="Montserrat"/>
              </a:defRPr>
            </a:lvl8pPr>
            <a:lvl9pPr lvl="8" rtl="0">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70" name="Google Shape;70;p14"/>
          <p:cNvSpPr txBox="1"/>
          <p:nvPr>
            <p:ph hasCustomPrompt="1" idx="8" type="title"/>
          </p:nvPr>
        </p:nvSpPr>
        <p:spPr>
          <a:xfrm>
            <a:off x="717800" y="2960450"/>
            <a:ext cx="1493400" cy="9417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8000"/>
              <a:buNone/>
              <a:defRPr sz="7000">
                <a:solidFill>
                  <a:srgbClr val="4A8CFF"/>
                </a:solidFill>
              </a:defRPr>
            </a:lvl1pPr>
            <a:lvl2pPr lvl="1"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r>
              <a:t>xx%</a:t>
            </a:r>
          </a:p>
        </p:txBody>
      </p:sp>
      <p:sp>
        <p:nvSpPr>
          <p:cNvPr id="71" name="Google Shape;71;p14"/>
          <p:cNvSpPr txBox="1"/>
          <p:nvPr>
            <p:ph idx="9" type="subTitle"/>
          </p:nvPr>
        </p:nvSpPr>
        <p:spPr>
          <a:xfrm>
            <a:off x="2310350" y="3298325"/>
            <a:ext cx="2150400" cy="7677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rtl="0">
              <a:spcBef>
                <a:spcPts val="0"/>
              </a:spcBef>
              <a:spcAft>
                <a:spcPts val="0"/>
              </a:spcAft>
              <a:buSzPts val="1400"/>
              <a:buFont typeface="Montserrat"/>
              <a:buNone/>
              <a:defRPr>
                <a:latin typeface="Montserrat"/>
                <a:ea typeface="Montserrat"/>
                <a:cs typeface="Montserrat"/>
                <a:sym typeface="Montserrat"/>
              </a:defRPr>
            </a:lvl2pPr>
            <a:lvl3pPr lvl="2" rtl="0">
              <a:spcBef>
                <a:spcPts val="1600"/>
              </a:spcBef>
              <a:spcAft>
                <a:spcPts val="0"/>
              </a:spcAft>
              <a:buSzPts val="1400"/>
              <a:buFont typeface="Montserrat"/>
              <a:buNone/>
              <a:defRPr>
                <a:latin typeface="Montserrat"/>
                <a:ea typeface="Montserrat"/>
                <a:cs typeface="Montserrat"/>
                <a:sym typeface="Montserrat"/>
              </a:defRPr>
            </a:lvl3pPr>
            <a:lvl4pPr lvl="3" rtl="0">
              <a:spcBef>
                <a:spcPts val="1600"/>
              </a:spcBef>
              <a:spcAft>
                <a:spcPts val="0"/>
              </a:spcAft>
              <a:buSzPts val="1400"/>
              <a:buFont typeface="Montserrat"/>
              <a:buNone/>
              <a:defRPr>
                <a:latin typeface="Montserrat"/>
                <a:ea typeface="Montserrat"/>
                <a:cs typeface="Montserrat"/>
                <a:sym typeface="Montserrat"/>
              </a:defRPr>
            </a:lvl4pPr>
            <a:lvl5pPr lvl="4" rtl="0">
              <a:spcBef>
                <a:spcPts val="1600"/>
              </a:spcBef>
              <a:spcAft>
                <a:spcPts val="0"/>
              </a:spcAft>
              <a:buSzPts val="1400"/>
              <a:buFont typeface="Montserrat"/>
              <a:buNone/>
              <a:defRPr>
                <a:latin typeface="Montserrat"/>
                <a:ea typeface="Montserrat"/>
                <a:cs typeface="Montserrat"/>
                <a:sym typeface="Montserrat"/>
              </a:defRPr>
            </a:lvl5pPr>
            <a:lvl6pPr lvl="5" rtl="0">
              <a:spcBef>
                <a:spcPts val="1600"/>
              </a:spcBef>
              <a:spcAft>
                <a:spcPts val="0"/>
              </a:spcAft>
              <a:buSzPts val="1400"/>
              <a:buFont typeface="Montserrat"/>
              <a:buNone/>
              <a:defRPr>
                <a:latin typeface="Montserrat"/>
                <a:ea typeface="Montserrat"/>
                <a:cs typeface="Montserrat"/>
                <a:sym typeface="Montserrat"/>
              </a:defRPr>
            </a:lvl6pPr>
            <a:lvl7pPr lvl="6" rtl="0">
              <a:spcBef>
                <a:spcPts val="1600"/>
              </a:spcBef>
              <a:spcAft>
                <a:spcPts val="0"/>
              </a:spcAft>
              <a:buSzPts val="1400"/>
              <a:buFont typeface="Montserrat"/>
              <a:buNone/>
              <a:defRPr>
                <a:latin typeface="Montserrat"/>
                <a:ea typeface="Montserrat"/>
                <a:cs typeface="Montserrat"/>
                <a:sym typeface="Montserrat"/>
              </a:defRPr>
            </a:lvl7pPr>
            <a:lvl8pPr lvl="7" rtl="0">
              <a:spcBef>
                <a:spcPts val="1600"/>
              </a:spcBef>
              <a:spcAft>
                <a:spcPts val="0"/>
              </a:spcAft>
              <a:buSzPts val="1400"/>
              <a:buFont typeface="Montserrat"/>
              <a:buNone/>
              <a:defRPr>
                <a:latin typeface="Montserrat"/>
                <a:ea typeface="Montserrat"/>
                <a:cs typeface="Montserrat"/>
                <a:sym typeface="Montserrat"/>
              </a:defRPr>
            </a:lvl8pPr>
            <a:lvl9pPr lvl="8" rtl="0">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72" name="Google Shape;72;p14"/>
          <p:cNvSpPr txBox="1"/>
          <p:nvPr>
            <p:ph idx="13" type="ctrTitle"/>
          </p:nvPr>
        </p:nvSpPr>
        <p:spPr>
          <a:xfrm>
            <a:off x="6275650" y="2868775"/>
            <a:ext cx="2150400" cy="3840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rtl="0">
              <a:spcBef>
                <a:spcPts val="0"/>
              </a:spcBef>
              <a:spcAft>
                <a:spcPts val="0"/>
              </a:spcAft>
              <a:buSzPts val="2000"/>
              <a:buFont typeface="Montserrat"/>
              <a:buNone/>
              <a:defRPr sz="2000">
                <a:latin typeface="Montserrat"/>
                <a:ea typeface="Montserrat"/>
                <a:cs typeface="Montserrat"/>
                <a:sym typeface="Montserrat"/>
              </a:defRPr>
            </a:lvl2pPr>
            <a:lvl3pPr lvl="2" rtl="0">
              <a:spcBef>
                <a:spcPts val="0"/>
              </a:spcBef>
              <a:spcAft>
                <a:spcPts val="0"/>
              </a:spcAft>
              <a:buSzPts val="2000"/>
              <a:buFont typeface="Montserrat"/>
              <a:buNone/>
              <a:defRPr sz="2000">
                <a:latin typeface="Montserrat"/>
                <a:ea typeface="Montserrat"/>
                <a:cs typeface="Montserrat"/>
                <a:sym typeface="Montserrat"/>
              </a:defRPr>
            </a:lvl3pPr>
            <a:lvl4pPr lvl="3" rtl="0">
              <a:spcBef>
                <a:spcPts val="0"/>
              </a:spcBef>
              <a:spcAft>
                <a:spcPts val="0"/>
              </a:spcAft>
              <a:buSzPts val="2000"/>
              <a:buFont typeface="Montserrat"/>
              <a:buNone/>
              <a:defRPr sz="2000">
                <a:latin typeface="Montserrat"/>
                <a:ea typeface="Montserrat"/>
                <a:cs typeface="Montserrat"/>
                <a:sym typeface="Montserrat"/>
              </a:defRPr>
            </a:lvl4pPr>
            <a:lvl5pPr lvl="4" rtl="0">
              <a:spcBef>
                <a:spcPts val="0"/>
              </a:spcBef>
              <a:spcAft>
                <a:spcPts val="0"/>
              </a:spcAft>
              <a:buSzPts val="2000"/>
              <a:buFont typeface="Montserrat"/>
              <a:buNone/>
              <a:defRPr sz="2000">
                <a:latin typeface="Montserrat"/>
                <a:ea typeface="Montserrat"/>
                <a:cs typeface="Montserrat"/>
                <a:sym typeface="Montserrat"/>
              </a:defRPr>
            </a:lvl5pPr>
            <a:lvl6pPr lvl="5" rtl="0">
              <a:spcBef>
                <a:spcPts val="0"/>
              </a:spcBef>
              <a:spcAft>
                <a:spcPts val="0"/>
              </a:spcAft>
              <a:buSzPts val="2000"/>
              <a:buFont typeface="Montserrat"/>
              <a:buNone/>
              <a:defRPr sz="2000">
                <a:latin typeface="Montserrat"/>
                <a:ea typeface="Montserrat"/>
                <a:cs typeface="Montserrat"/>
                <a:sym typeface="Montserrat"/>
              </a:defRPr>
            </a:lvl6pPr>
            <a:lvl7pPr lvl="6" rtl="0">
              <a:spcBef>
                <a:spcPts val="0"/>
              </a:spcBef>
              <a:spcAft>
                <a:spcPts val="0"/>
              </a:spcAft>
              <a:buSzPts val="2000"/>
              <a:buFont typeface="Montserrat"/>
              <a:buNone/>
              <a:defRPr sz="2000">
                <a:latin typeface="Montserrat"/>
                <a:ea typeface="Montserrat"/>
                <a:cs typeface="Montserrat"/>
                <a:sym typeface="Montserrat"/>
              </a:defRPr>
            </a:lvl7pPr>
            <a:lvl8pPr lvl="7" rtl="0">
              <a:spcBef>
                <a:spcPts val="0"/>
              </a:spcBef>
              <a:spcAft>
                <a:spcPts val="0"/>
              </a:spcAft>
              <a:buSzPts val="2000"/>
              <a:buFont typeface="Montserrat"/>
              <a:buNone/>
              <a:defRPr sz="2000">
                <a:latin typeface="Montserrat"/>
                <a:ea typeface="Montserrat"/>
                <a:cs typeface="Montserrat"/>
                <a:sym typeface="Montserrat"/>
              </a:defRPr>
            </a:lvl8pPr>
            <a:lvl9pPr lvl="8" rtl="0">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73" name="Google Shape;73;p14"/>
          <p:cNvSpPr txBox="1"/>
          <p:nvPr>
            <p:ph hasCustomPrompt="1" idx="14" type="title"/>
          </p:nvPr>
        </p:nvSpPr>
        <p:spPr>
          <a:xfrm>
            <a:off x="4686400" y="2960450"/>
            <a:ext cx="1493400" cy="9417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8000"/>
              <a:buNone/>
              <a:defRPr sz="7000">
                <a:solidFill>
                  <a:srgbClr val="4A8CFF"/>
                </a:solidFill>
              </a:defRPr>
            </a:lvl1pPr>
            <a:lvl2pPr lvl="1"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r>
              <a:t>xx%</a:t>
            </a:r>
          </a:p>
        </p:txBody>
      </p:sp>
      <p:sp>
        <p:nvSpPr>
          <p:cNvPr id="74" name="Google Shape;74;p14"/>
          <p:cNvSpPr txBox="1"/>
          <p:nvPr>
            <p:ph idx="15" type="subTitle"/>
          </p:nvPr>
        </p:nvSpPr>
        <p:spPr>
          <a:xfrm>
            <a:off x="6275800" y="3298325"/>
            <a:ext cx="2150400" cy="7677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rtl="0">
              <a:spcBef>
                <a:spcPts val="0"/>
              </a:spcBef>
              <a:spcAft>
                <a:spcPts val="0"/>
              </a:spcAft>
              <a:buSzPts val="1400"/>
              <a:buFont typeface="Montserrat"/>
              <a:buNone/>
              <a:defRPr>
                <a:latin typeface="Montserrat"/>
                <a:ea typeface="Montserrat"/>
                <a:cs typeface="Montserrat"/>
                <a:sym typeface="Montserrat"/>
              </a:defRPr>
            </a:lvl2pPr>
            <a:lvl3pPr lvl="2" rtl="0">
              <a:spcBef>
                <a:spcPts val="1600"/>
              </a:spcBef>
              <a:spcAft>
                <a:spcPts val="0"/>
              </a:spcAft>
              <a:buSzPts val="1400"/>
              <a:buFont typeface="Montserrat"/>
              <a:buNone/>
              <a:defRPr>
                <a:latin typeface="Montserrat"/>
                <a:ea typeface="Montserrat"/>
                <a:cs typeface="Montserrat"/>
                <a:sym typeface="Montserrat"/>
              </a:defRPr>
            </a:lvl3pPr>
            <a:lvl4pPr lvl="3" rtl="0">
              <a:spcBef>
                <a:spcPts val="1600"/>
              </a:spcBef>
              <a:spcAft>
                <a:spcPts val="0"/>
              </a:spcAft>
              <a:buSzPts val="1400"/>
              <a:buFont typeface="Montserrat"/>
              <a:buNone/>
              <a:defRPr>
                <a:latin typeface="Montserrat"/>
                <a:ea typeface="Montserrat"/>
                <a:cs typeface="Montserrat"/>
                <a:sym typeface="Montserrat"/>
              </a:defRPr>
            </a:lvl4pPr>
            <a:lvl5pPr lvl="4" rtl="0">
              <a:spcBef>
                <a:spcPts val="1600"/>
              </a:spcBef>
              <a:spcAft>
                <a:spcPts val="0"/>
              </a:spcAft>
              <a:buSzPts val="1400"/>
              <a:buFont typeface="Montserrat"/>
              <a:buNone/>
              <a:defRPr>
                <a:latin typeface="Montserrat"/>
                <a:ea typeface="Montserrat"/>
                <a:cs typeface="Montserrat"/>
                <a:sym typeface="Montserrat"/>
              </a:defRPr>
            </a:lvl5pPr>
            <a:lvl6pPr lvl="5" rtl="0">
              <a:spcBef>
                <a:spcPts val="1600"/>
              </a:spcBef>
              <a:spcAft>
                <a:spcPts val="0"/>
              </a:spcAft>
              <a:buSzPts val="1400"/>
              <a:buFont typeface="Montserrat"/>
              <a:buNone/>
              <a:defRPr>
                <a:latin typeface="Montserrat"/>
                <a:ea typeface="Montserrat"/>
                <a:cs typeface="Montserrat"/>
                <a:sym typeface="Montserrat"/>
              </a:defRPr>
            </a:lvl6pPr>
            <a:lvl7pPr lvl="6" rtl="0">
              <a:spcBef>
                <a:spcPts val="1600"/>
              </a:spcBef>
              <a:spcAft>
                <a:spcPts val="0"/>
              </a:spcAft>
              <a:buSzPts val="1400"/>
              <a:buFont typeface="Montserrat"/>
              <a:buNone/>
              <a:defRPr>
                <a:latin typeface="Montserrat"/>
                <a:ea typeface="Montserrat"/>
                <a:cs typeface="Montserrat"/>
                <a:sym typeface="Montserrat"/>
              </a:defRPr>
            </a:lvl7pPr>
            <a:lvl8pPr lvl="7" rtl="0">
              <a:spcBef>
                <a:spcPts val="1600"/>
              </a:spcBef>
              <a:spcAft>
                <a:spcPts val="0"/>
              </a:spcAft>
              <a:buSzPts val="1400"/>
              <a:buFont typeface="Montserrat"/>
              <a:buNone/>
              <a:defRPr>
                <a:latin typeface="Montserrat"/>
                <a:ea typeface="Montserrat"/>
                <a:cs typeface="Montserrat"/>
                <a:sym typeface="Montserrat"/>
              </a:defRPr>
            </a:lvl8pPr>
            <a:lvl9pPr lvl="8" rtl="0">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75" name="Google Shape;75;p14"/>
          <p:cNvSpPr/>
          <p:nvPr/>
        </p:nvSpPr>
        <p:spPr>
          <a:xfrm>
            <a:off x="50" y="4834275"/>
            <a:ext cx="4572000" cy="30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4"/>
          <p:cNvSpPr/>
          <p:nvPr/>
        </p:nvSpPr>
        <p:spPr>
          <a:xfrm>
            <a:off x="4572000" y="483427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3">
    <p:spTree>
      <p:nvGrpSpPr>
        <p:cNvPr id="77" name="Shape 77"/>
        <p:cNvGrpSpPr/>
        <p:nvPr/>
      </p:nvGrpSpPr>
      <p:grpSpPr>
        <a:xfrm>
          <a:off x="0" y="0"/>
          <a:ext cx="0" cy="0"/>
          <a:chOff x="0" y="0"/>
          <a:chExt cx="0" cy="0"/>
        </a:xfrm>
      </p:grpSpPr>
      <p:sp>
        <p:nvSpPr>
          <p:cNvPr id="78" name="Google Shape;78;p15"/>
          <p:cNvSpPr txBox="1"/>
          <p:nvPr>
            <p:ph type="title"/>
          </p:nvPr>
        </p:nvSpPr>
        <p:spPr>
          <a:xfrm>
            <a:off x="717800" y="383175"/>
            <a:ext cx="7708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rtl="0">
              <a:spcBef>
                <a:spcPts val="0"/>
              </a:spcBef>
              <a:spcAft>
                <a:spcPts val="0"/>
              </a:spcAft>
              <a:buSzPts val="2800"/>
              <a:buFont typeface="Montserrat"/>
              <a:buNone/>
              <a:defRPr>
                <a:latin typeface="Montserrat"/>
                <a:ea typeface="Montserrat"/>
                <a:cs typeface="Montserrat"/>
                <a:sym typeface="Montserrat"/>
              </a:defRPr>
            </a:lvl2pPr>
            <a:lvl3pPr lvl="2" rtl="0">
              <a:spcBef>
                <a:spcPts val="0"/>
              </a:spcBef>
              <a:spcAft>
                <a:spcPts val="0"/>
              </a:spcAft>
              <a:buSzPts val="2800"/>
              <a:buFont typeface="Montserrat"/>
              <a:buNone/>
              <a:defRPr>
                <a:latin typeface="Montserrat"/>
                <a:ea typeface="Montserrat"/>
                <a:cs typeface="Montserrat"/>
                <a:sym typeface="Montserrat"/>
              </a:defRPr>
            </a:lvl3pPr>
            <a:lvl4pPr lvl="3" rtl="0">
              <a:spcBef>
                <a:spcPts val="0"/>
              </a:spcBef>
              <a:spcAft>
                <a:spcPts val="0"/>
              </a:spcAft>
              <a:buSzPts val="2800"/>
              <a:buFont typeface="Montserrat"/>
              <a:buNone/>
              <a:defRPr>
                <a:latin typeface="Montserrat"/>
                <a:ea typeface="Montserrat"/>
                <a:cs typeface="Montserrat"/>
                <a:sym typeface="Montserrat"/>
              </a:defRPr>
            </a:lvl4pPr>
            <a:lvl5pPr lvl="4" rtl="0">
              <a:spcBef>
                <a:spcPts val="0"/>
              </a:spcBef>
              <a:spcAft>
                <a:spcPts val="0"/>
              </a:spcAft>
              <a:buSzPts val="2800"/>
              <a:buFont typeface="Montserrat"/>
              <a:buNone/>
              <a:defRPr>
                <a:latin typeface="Montserrat"/>
                <a:ea typeface="Montserrat"/>
                <a:cs typeface="Montserrat"/>
                <a:sym typeface="Montserrat"/>
              </a:defRPr>
            </a:lvl5pPr>
            <a:lvl6pPr lvl="5" rtl="0">
              <a:spcBef>
                <a:spcPts val="0"/>
              </a:spcBef>
              <a:spcAft>
                <a:spcPts val="0"/>
              </a:spcAft>
              <a:buSzPts val="2800"/>
              <a:buFont typeface="Montserrat"/>
              <a:buNone/>
              <a:defRPr>
                <a:latin typeface="Montserrat"/>
                <a:ea typeface="Montserrat"/>
                <a:cs typeface="Montserrat"/>
                <a:sym typeface="Montserrat"/>
              </a:defRPr>
            </a:lvl6pPr>
            <a:lvl7pPr lvl="6" rtl="0">
              <a:spcBef>
                <a:spcPts val="0"/>
              </a:spcBef>
              <a:spcAft>
                <a:spcPts val="0"/>
              </a:spcAft>
              <a:buSzPts val="2800"/>
              <a:buFont typeface="Montserrat"/>
              <a:buNone/>
              <a:defRPr>
                <a:latin typeface="Montserrat"/>
                <a:ea typeface="Montserrat"/>
                <a:cs typeface="Montserrat"/>
                <a:sym typeface="Montserrat"/>
              </a:defRPr>
            </a:lvl7pPr>
            <a:lvl8pPr lvl="7" rtl="0">
              <a:spcBef>
                <a:spcPts val="0"/>
              </a:spcBef>
              <a:spcAft>
                <a:spcPts val="0"/>
              </a:spcAft>
              <a:buSzPts val="2800"/>
              <a:buFont typeface="Montserrat"/>
              <a:buNone/>
              <a:defRPr>
                <a:latin typeface="Montserrat"/>
                <a:ea typeface="Montserrat"/>
                <a:cs typeface="Montserrat"/>
                <a:sym typeface="Montserrat"/>
              </a:defRPr>
            </a:lvl8pPr>
            <a:lvl9pPr lvl="8" rtl="0">
              <a:spcBef>
                <a:spcPts val="0"/>
              </a:spcBef>
              <a:spcAft>
                <a:spcPts val="0"/>
              </a:spcAft>
              <a:buSzPts val="2800"/>
              <a:buFont typeface="Montserrat"/>
              <a:buNone/>
              <a:defRPr>
                <a:latin typeface="Montserrat"/>
                <a:ea typeface="Montserrat"/>
                <a:cs typeface="Montserrat"/>
                <a:sym typeface="Montserrat"/>
              </a:defRPr>
            </a:lvl9pPr>
          </a:lstStyle>
          <a:p/>
        </p:txBody>
      </p:sp>
      <p:sp>
        <p:nvSpPr>
          <p:cNvPr id="79" name="Google Shape;79;p15"/>
          <p:cNvSpPr txBox="1"/>
          <p:nvPr>
            <p:ph idx="1" type="subTitle"/>
          </p:nvPr>
        </p:nvSpPr>
        <p:spPr>
          <a:xfrm>
            <a:off x="1454225" y="3391300"/>
            <a:ext cx="2261700" cy="4086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1">
                <a:solidFill>
                  <a:schemeClr val="accent1"/>
                </a:solidFill>
              </a:defRPr>
            </a:lvl1pPr>
            <a:lvl2pPr lvl="1" rtl="0" algn="ctr">
              <a:spcBef>
                <a:spcPts val="1600"/>
              </a:spcBef>
              <a:spcAft>
                <a:spcPts val="0"/>
              </a:spcAft>
              <a:buNone/>
              <a:defRPr b="1">
                <a:solidFill>
                  <a:schemeClr val="accent1"/>
                </a:solidFill>
              </a:defRPr>
            </a:lvl2pPr>
            <a:lvl3pPr lvl="2" rtl="0" algn="ctr">
              <a:spcBef>
                <a:spcPts val="1600"/>
              </a:spcBef>
              <a:spcAft>
                <a:spcPts val="0"/>
              </a:spcAft>
              <a:buNone/>
              <a:defRPr b="1">
                <a:solidFill>
                  <a:schemeClr val="accent1"/>
                </a:solidFill>
              </a:defRPr>
            </a:lvl3pPr>
            <a:lvl4pPr lvl="3" rtl="0" algn="ctr">
              <a:spcBef>
                <a:spcPts val="1600"/>
              </a:spcBef>
              <a:spcAft>
                <a:spcPts val="0"/>
              </a:spcAft>
              <a:buNone/>
              <a:defRPr b="1">
                <a:solidFill>
                  <a:schemeClr val="accent1"/>
                </a:solidFill>
              </a:defRPr>
            </a:lvl4pPr>
            <a:lvl5pPr lvl="4" rtl="0" algn="ctr">
              <a:spcBef>
                <a:spcPts val="1600"/>
              </a:spcBef>
              <a:spcAft>
                <a:spcPts val="0"/>
              </a:spcAft>
              <a:buNone/>
              <a:defRPr b="1">
                <a:solidFill>
                  <a:schemeClr val="accent1"/>
                </a:solidFill>
              </a:defRPr>
            </a:lvl5pPr>
            <a:lvl6pPr lvl="5" rtl="0" algn="ctr">
              <a:spcBef>
                <a:spcPts val="1600"/>
              </a:spcBef>
              <a:spcAft>
                <a:spcPts val="0"/>
              </a:spcAft>
              <a:buNone/>
              <a:defRPr b="1">
                <a:solidFill>
                  <a:schemeClr val="accent1"/>
                </a:solidFill>
              </a:defRPr>
            </a:lvl6pPr>
            <a:lvl7pPr lvl="6" rtl="0" algn="ctr">
              <a:spcBef>
                <a:spcPts val="1600"/>
              </a:spcBef>
              <a:spcAft>
                <a:spcPts val="0"/>
              </a:spcAft>
              <a:buNone/>
              <a:defRPr b="1">
                <a:solidFill>
                  <a:schemeClr val="accent1"/>
                </a:solidFill>
              </a:defRPr>
            </a:lvl7pPr>
            <a:lvl8pPr lvl="7" rtl="0" algn="ctr">
              <a:spcBef>
                <a:spcPts val="1600"/>
              </a:spcBef>
              <a:spcAft>
                <a:spcPts val="0"/>
              </a:spcAft>
              <a:buNone/>
              <a:defRPr b="1">
                <a:solidFill>
                  <a:schemeClr val="accent1"/>
                </a:solidFill>
              </a:defRPr>
            </a:lvl8pPr>
            <a:lvl9pPr lvl="8" rtl="0" algn="ctr">
              <a:spcBef>
                <a:spcPts val="1600"/>
              </a:spcBef>
              <a:spcAft>
                <a:spcPts val="1600"/>
              </a:spcAft>
              <a:buNone/>
              <a:defRPr b="1">
                <a:solidFill>
                  <a:schemeClr val="accent1"/>
                </a:solidFill>
              </a:defRPr>
            </a:lvl9pPr>
          </a:lstStyle>
          <a:p/>
        </p:txBody>
      </p:sp>
      <p:sp>
        <p:nvSpPr>
          <p:cNvPr id="80" name="Google Shape;80;p15"/>
          <p:cNvSpPr txBox="1"/>
          <p:nvPr>
            <p:ph idx="2" type="subTitle"/>
          </p:nvPr>
        </p:nvSpPr>
        <p:spPr>
          <a:xfrm>
            <a:off x="1454225" y="3766750"/>
            <a:ext cx="2261700" cy="723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defRPr>
            </a:lvl1pPr>
            <a:lvl2pPr lvl="1" rtl="0" algn="ctr">
              <a:lnSpc>
                <a:spcPct val="100000"/>
              </a:lnSpc>
              <a:spcBef>
                <a:spcPts val="0"/>
              </a:spcBef>
              <a:spcAft>
                <a:spcPts val="0"/>
              </a:spcAft>
              <a:buNone/>
              <a:defRPr sz="1400">
                <a:solidFill>
                  <a:schemeClr val="dk1"/>
                </a:solidFill>
              </a:defRPr>
            </a:lvl2pPr>
            <a:lvl3pPr lvl="2" rtl="0" algn="ctr">
              <a:lnSpc>
                <a:spcPct val="100000"/>
              </a:lnSpc>
              <a:spcBef>
                <a:spcPts val="0"/>
              </a:spcBef>
              <a:spcAft>
                <a:spcPts val="0"/>
              </a:spcAft>
              <a:buNone/>
              <a:defRPr sz="1400">
                <a:solidFill>
                  <a:schemeClr val="dk1"/>
                </a:solidFill>
              </a:defRPr>
            </a:lvl3pPr>
            <a:lvl4pPr lvl="3" rtl="0" algn="ctr">
              <a:lnSpc>
                <a:spcPct val="100000"/>
              </a:lnSpc>
              <a:spcBef>
                <a:spcPts val="0"/>
              </a:spcBef>
              <a:spcAft>
                <a:spcPts val="0"/>
              </a:spcAft>
              <a:buNone/>
              <a:defRPr sz="1400">
                <a:solidFill>
                  <a:schemeClr val="dk1"/>
                </a:solidFill>
              </a:defRPr>
            </a:lvl4pPr>
            <a:lvl5pPr lvl="4" rtl="0" algn="ctr">
              <a:lnSpc>
                <a:spcPct val="100000"/>
              </a:lnSpc>
              <a:spcBef>
                <a:spcPts val="0"/>
              </a:spcBef>
              <a:spcAft>
                <a:spcPts val="0"/>
              </a:spcAft>
              <a:buNone/>
              <a:defRPr sz="1400">
                <a:solidFill>
                  <a:schemeClr val="dk1"/>
                </a:solidFill>
              </a:defRPr>
            </a:lvl5pPr>
            <a:lvl6pPr lvl="5" rtl="0" algn="ctr">
              <a:lnSpc>
                <a:spcPct val="100000"/>
              </a:lnSpc>
              <a:spcBef>
                <a:spcPts val="0"/>
              </a:spcBef>
              <a:spcAft>
                <a:spcPts val="0"/>
              </a:spcAft>
              <a:buNone/>
              <a:defRPr sz="1400">
                <a:solidFill>
                  <a:schemeClr val="dk1"/>
                </a:solidFill>
              </a:defRPr>
            </a:lvl6pPr>
            <a:lvl7pPr lvl="6" rtl="0" algn="ctr">
              <a:lnSpc>
                <a:spcPct val="100000"/>
              </a:lnSpc>
              <a:spcBef>
                <a:spcPts val="0"/>
              </a:spcBef>
              <a:spcAft>
                <a:spcPts val="0"/>
              </a:spcAft>
              <a:buNone/>
              <a:defRPr sz="1400">
                <a:solidFill>
                  <a:schemeClr val="dk1"/>
                </a:solidFill>
              </a:defRPr>
            </a:lvl7pPr>
            <a:lvl8pPr lvl="7" rtl="0" algn="ctr">
              <a:lnSpc>
                <a:spcPct val="100000"/>
              </a:lnSpc>
              <a:spcBef>
                <a:spcPts val="0"/>
              </a:spcBef>
              <a:spcAft>
                <a:spcPts val="0"/>
              </a:spcAft>
              <a:buNone/>
              <a:defRPr sz="1400">
                <a:solidFill>
                  <a:schemeClr val="dk1"/>
                </a:solidFill>
              </a:defRPr>
            </a:lvl8pPr>
            <a:lvl9pPr lvl="8" rtl="0" algn="ctr">
              <a:lnSpc>
                <a:spcPct val="100000"/>
              </a:lnSpc>
              <a:spcBef>
                <a:spcPts val="0"/>
              </a:spcBef>
              <a:spcAft>
                <a:spcPts val="0"/>
              </a:spcAft>
              <a:buNone/>
              <a:defRPr sz="1400">
                <a:solidFill>
                  <a:schemeClr val="dk1"/>
                </a:solidFill>
              </a:defRPr>
            </a:lvl9pPr>
          </a:lstStyle>
          <a:p/>
        </p:txBody>
      </p:sp>
      <p:sp>
        <p:nvSpPr>
          <p:cNvPr id="81" name="Google Shape;81;p15"/>
          <p:cNvSpPr txBox="1"/>
          <p:nvPr>
            <p:ph idx="3" type="subTitle"/>
          </p:nvPr>
        </p:nvSpPr>
        <p:spPr>
          <a:xfrm>
            <a:off x="5427875" y="3391300"/>
            <a:ext cx="2261700" cy="4086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1">
                <a:solidFill>
                  <a:schemeClr val="accent1"/>
                </a:solidFill>
              </a:defRPr>
            </a:lvl1pPr>
            <a:lvl2pPr lvl="1" rtl="0" algn="ctr">
              <a:spcBef>
                <a:spcPts val="1600"/>
              </a:spcBef>
              <a:spcAft>
                <a:spcPts val="0"/>
              </a:spcAft>
              <a:buNone/>
              <a:defRPr b="1">
                <a:solidFill>
                  <a:schemeClr val="accent1"/>
                </a:solidFill>
              </a:defRPr>
            </a:lvl2pPr>
            <a:lvl3pPr lvl="2" rtl="0" algn="ctr">
              <a:spcBef>
                <a:spcPts val="1600"/>
              </a:spcBef>
              <a:spcAft>
                <a:spcPts val="0"/>
              </a:spcAft>
              <a:buNone/>
              <a:defRPr b="1">
                <a:solidFill>
                  <a:schemeClr val="accent1"/>
                </a:solidFill>
              </a:defRPr>
            </a:lvl3pPr>
            <a:lvl4pPr lvl="3" rtl="0" algn="ctr">
              <a:spcBef>
                <a:spcPts val="1600"/>
              </a:spcBef>
              <a:spcAft>
                <a:spcPts val="0"/>
              </a:spcAft>
              <a:buNone/>
              <a:defRPr b="1">
                <a:solidFill>
                  <a:schemeClr val="accent1"/>
                </a:solidFill>
              </a:defRPr>
            </a:lvl4pPr>
            <a:lvl5pPr lvl="4" rtl="0" algn="ctr">
              <a:spcBef>
                <a:spcPts val="1600"/>
              </a:spcBef>
              <a:spcAft>
                <a:spcPts val="0"/>
              </a:spcAft>
              <a:buNone/>
              <a:defRPr b="1">
                <a:solidFill>
                  <a:schemeClr val="accent1"/>
                </a:solidFill>
              </a:defRPr>
            </a:lvl5pPr>
            <a:lvl6pPr lvl="5" rtl="0" algn="ctr">
              <a:spcBef>
                <a:spcPts val="1600"/>
              </a:spcBef>
              <a:spcAft>
                <a:spcPts val="0"/>
              </a:spcAft>
              <a:buNone/>
              <a:defRPr b="1">
                <a:solidFill>
                  <a:schemeClr val="accent1"/>
                </a:solidFill>
              </a:defRPr>
            </a:lvl6pPr>
            <a:lvl7pPr lvl="6" rtl="0" algn="ctr">
              <a:spcBef>
                <a:spcPts val="1600"/>
              </a:spcBef>
              <a:spcAft>
                <a:spcPts val="0"/>
              </a:spcAft>
              <a:buNone/>
              <a:defRPr b="1">
                <a:solidFill>
                  <a:schemeClr val="accent1"/>
                </a:solidFill>
              </a:defRPr>
            </a:lvl7pPr>
            <a:lvl8pPr lvl="7" rtl="0" algn="ctr">
              <a:spcBef>
                <a:spcPts val="1600"/>
              </a:spcBef>
              <a:spcAft>
                <a:spcPts val="0"/>
              </a:spcAft>
              <a:buNone/>
              <a:defRPr b="1">
                <a:solidFill>
                  <a:schemeClr val="accent1"/>
                </a:solidFill>
              </a:defRPr>
            </a:lvl8pPr>
            <a:lvl9pPr lvl="8" rtl="0" algn="ctr">
              <a:spcBef>
                <a:spcPts val="1600"/>
              </a:spcBef>
              <a:spcAft>
                <a:spcPts val="1600"/>
              </a:spcAft>
              <a:buNone/>
              <a:defRPr b="1">
                <a:solidFill>
                  <a:schemeClr val="accent1"/>
                </a:solidFill>
              </a:defRPr>
            </a:lvl9pPr>
          </a:lstStyle>
          <a:p/>
        </p:txBody>
      </p:sp>
      <p:sp>
        <p:nvSpPr>
          <p:cNvPr id="82" name="Google Shape;82;p15"/>
          <p:cNvSpPr txBox="1"/>
          <p:nvPr>
            <p:ph idx="4" type="subTitle"/>
          </p:nvPr>
        </p:nvSpPr>
        <p:spPr>
          <a:xfrm>
            <a:off x="5427875" y="3766750"/>
            <a:ext cx="2261700" cy="723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defRPr>
            </a:lvl1pPr>
            <a:lvl2pPr lvl="1" rtl="0" algn="ctr">
              <a:lnSpc>
                <a:spcPct val="100000"/>
              </a:lnSpc>
              <a:spcBef>
                <a:spcPts val="0"/>
              </a:spcBef>
              <a:spcAft>
                <a:spcPts val="0"/>
              </a:spcAft>
              <a:buNone/>
              <a:defRPr sz="1400">
                <a:solidFill>
                  <a:schemeClr val="dk1"/>
                </a:solidFill>
              </a:defRPr>
            </a:lvl2pPr>
            <a:lvl3pPr lvl="2" rtl="0" algn="ctr">
              <a:lnSpc>
                <a:spcPct val="100000"/>
              </a:lnSpc>
              <a:spcBef>
                <a:spcPts val="0"/>
              </a:spcBef>
              <a:spcAft>
                <a:spcPts val="0"/>
              </a:spcAft>
              <a:buNone/>
              <a:defRPr sz="1400">
                <a:solidFill>
                  <a:schemeClr val="dk1"/>
                </a:solidFill>
              </a:defRPr>
            </a:lvl3pPr>
            <a:lvl4pPr lvl="3" rtl="0" algn="ctr">
              <a:lnSpc>
                <a:spcPct val="100000"/>
              </a:lnSpc>
              <a:spcBef>
                <a:spcPts val="0"/>
              </a:spcBef>
              <a:spcAft>
                <a:spcPts val="0"/>
              </a:spcAft>
              <a:buNone/>
              <a:defRPr sz="1400">
                <a:solidFill>
                  <a:schemeClr val="dk1"/>
                </a:solidFill>
              </a:defRPr>
            </a:lvl4pPr>
            <a:lvl5pPr lvl="4" rtl="0" algn="ctr">
              <a:lnSpc>
                <a:spcPct val="100000"/>
              </a:lnSpc>
              <a:spcBef>
                <a:spcPts val="0"/>
              </a:spcBef>
              <a:spcAft>
                <a:spcPts val="0"/>
              </a:spcAft>
              <a:buNone/>
              <a:defRPr sz="1400">
                <a:solidFill>
                  <a:schemeClr val="dk1"/>
                </a:solidFill>
              </a:defRPr>
            </a:lvl5pPr>
            <a:lvl6pPr lvl="5" rtl="0" algn="ctr">
              <a:lnSpc>
                <a:spcPct val="100000"/>
              </a:lnSpc>
              <a:spcBef>
                <a:spcPts val="0"/>
              </a:spcBef>
              <a:spcAft>
                <a:spcPts val="0"/>
              </a:spcAft>
              <a:buNone/>
              <a:defRPr sz="1400">
                <a:solidFill>
                  <a:schemeClr val="dk1"/>
                </a:solidFill>
              </a:defRPr>
            </a:lvl6pPr>
            <a:lvl7pPr lvl="6" rtl="0" algn="ctr">
              <a:lnSpc>
                <a:spcPct val="100000"/>
              </a:lnSpc>
              <a:spcBef>
                <a:spcPts val="0"/>
              </a:spcBef>
              <a:spcAft>
                <a:spcPts val="0"/>
              </a:spcAft>
              <a:buNone/>
              <a:defRPr sz="1400">
                <a:solidFill>
                  <a:schemeClr val="dk1"/>
                </a:solidFill>
              </a:defRPr>
            </a:lvl7pPr>
            <a:lvl8pPr lvl="7" rtl="0" algn="ctr">
              <a:lnSpc>
                <a:spcPct val="100000"/>
              </a:lnSpc>
              <a:spcBef>
                <a:spcPts val="0"/>
              </a:spcBef>
              <a:spcAft>
                <a:spcPts val="0"/>
              </a:spcAft>
              <a:buNone/>
              <a:defRPr sz="1400">
                <a:solidFill>
                  <a:schemeClr val="dk1"/>
                </a:solidFill>
              </a:defRPr>
            </a:lvl8pPr>
            <a:lvl9pPr lvl="8" rtl="0" algn="ctr">
              <a:lnSpc>
                <a:spcPct val="100000"/>
              </a:lnSpc>
              <a:spcBef>
                <a:spcPts val="0"/>
              </a:spcBef>
              <a:spcAft>
                <a:spcPts val="0"/>
              </a:spcAft>
              <a:buNone/>
              <a:defRPr sz="1400">
                <a:solidFill>
                  <a:schemeClr val="dk1"/>
                </a:solidFill>
              </a:defRPr>
            </a:lvl9pPr>
          </a:lstStyle>
          <a:p/>
        </p:txBody>
      </p:sp>
      <p:sp>
        <p:nvSpPr>
          <p:cNvPr id="83" name="Google Shape;83;p15"/>
          <p:cNvSpPr/>
          <p:nvPr/>
        </p:nvSpPr>
        <p:spPr>
          <a:xfrm rot="5400000">
            <a:off x="-2131350" y="2050000"/>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15">
    <p:spTree>
      <p:nvGrpSpPr>
        <p:cNvPr id="84" name="Shape 84"/>
        <p:cNvGrpSpPr/>
        <p:nvPr/>
      </p:nvGrpSpPr>
      <p:grpSpPr>
        <a:xfrm>
          <a:off x="0" y="0"/>
          <a:ext cx="0" cy="0"/>
          <a:chOff x="0" y="0"/>
          <a:chExt cx="0" cy="0"/>
        </a:xfrm>
      </p:grpSpPr>
      <p:sp>
        <p:nvSpPr>
          <p:cNvPr id="85" name="Google Shape;85;p16"/>
          <p:cNvSpPr txBox="1"/>
          <p:nvPr>
            <p:ph type="title"/>
          </p:nvPr>
        </p:nvSpPr>
        <p:spPr>
          <a:xfrm>
            <a:off x="717800" y="383175"/>
            <a:ext cx="7708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rtl="0">
              <a:spcBef>
                <a:spcPts val="0"/>
              </a:spcBef>
              <a:spcAft>
                <a:spcPts val="0"/>
              </a:spcAft>
              <a:buSzPts val="2800"/>
              <a:buFont typeface="Montserrat"/>
              <a:buNone/>
              <a:defRPr>
                <a:latin typeface="Montserrat"/>
                <a:ea typeface="Montserrat"/>
                <a:cs typeface="Montserrat"/>
                <a:sym typeface="Montserrat"/>
              </a:defRPr>
            </a:lvl2pPr>
            <a:lvl3pPr lvl="2" rtl="0">
              <a:spcBef>
                <a:spcPts val="0"/>
              </a:spcBef>
              <a:spcAft>
                <a:spcPts val="0"/>
              </a:spcAft>
              <a:buSzPts val="2800"/>
              <a:buFont typeface="Montserrat"/>
              <a:buNone/>
              <a:defRPr>
                <a:latin typeface="Montserrat"/>
                <a:ea typeface="Montserrat"/>
                <a:cs typeface="Montserrat"/>
                <a:sym typeface="Montserrat"/>
              </a:defRPr>
            </a:lvl3pPr>
            <a:lvl4pPr lvl="3" rtl="0">
              <a:spcBef>
                <a:spcPts val="0"/>
              </a:spcBef>
              <a:spcAft>
                <a:spcPts val="0"/>
              </a:spcAft>
              <a:buSzPts val="2800"/>
              <a:buFont typeface="Montserrat"/>
              <a:buNone/>
              <a:defRPr>
                <a:latin typeface="Montserrat"/>
                <a:ea typeface="Montserrat"/>
                <a:cs typeface="Montserrat"/>
                <a:sym typeface="Montserrat"/>
              </a:defRPr>
            </a:lvl4pPr>
            <a:lvl5pPr lvl="4" rtl="0">
              <a:spcBef>
                <a:spcPts val="0"/>
              </a:spcBef>
              <a:spcAft>
                <a:spcPts val="0"/>
              </a:spcAft>
              <a:buSzPts val="2800"/>
              <a:buFont typeface="Montserrat"/>
              <a:buNone/>
              <a:defRPr>
                <a:latin typeface="Montserrat"/>
                <a:ea typeface="Montserrat"/>
                <a:cs typeface="Montserrat"/>
                <a:sym typeface="Montserrat"/>
              </a:defRPr>
            </a:lvl5pPr>
            <a:lvl6pPr lvl="5" rtl="0">
              <a:spcBef>
                <a:spcPts val="0"/>
              </a:spcBef>
              <a:spcAft>
                <a:spcPts val="0"/>
              </a:spcAft>
              <a:buSzPts val="2800"/>
              <a:buFont typeface="Montserrat"/>
              <a:buNone/>
              <a:defRPr>
                <a:latin typeface="Montserrat"/>
                <a:ea typeface="Montserrat"/>
                <a:cs typeface="Montserrat"/>
                <a:sym typeface="Montserrat"/>
              </a:defRPr>
            </a:lvl6pPr>
            <a:lvl7pPr lvl="6" rtl="0">
              <a:spcBef>
                <a:spcPts val="0"/>
              </a:spcBef>
              <a:spcAft>
                <a:spcPts val="0"/>
              </a:spcAft>
              <a:buSzPts val="2800"/>
              <a:buFont typeface="Montserrat"/>
              <a:buNone/>
              <a:defRPr>
                <a:latin typeface="Montserrat"/>
                <a:ea typeface="Montserrat"/>
                <a:cs typeface="Montserrat"/>
                <a:sym typeface="Montserrat"/>
              </a:defRPr>
            </a:lvl7pPr>
            <a:lvl8pPr lvl="7" rtl="0">
              <a:spcBef>
                <a:spcPts val="0"/>
              </a:spcBef>
              <a:spcAft>
                <a:spcPts val="0"/>
              </a:spcAft>
              <a:buSzPts val="2800"/>
              <a:buFont typeface="Montserrat"/>
              <a:buNone/>
              <a:defRPr>
                <a:latin typeface="Montserrat"/>
                <a:ea typeface="Montserrat"/>
                <a:cs typeface="Montserrat"/>
                <a:sym typeface="Montserrat"/>
              </a:defRPr>
            </a:lvl8pPr>
            <a:lvl9pPr lvl="8" rtl="0">
              <a:spcBef>
                <a:spcPts val="0"/>
              </a:spcBef>
              <a:spcAft>
                <a:spcPts val="0"/>
              </a:spcAft>
              <a:buSzPts val="2800"/>
              <a:buFont typeface="Montserrat"/>
              <a:buNone/>
              <a:defRPr>
                <a:latin typeface="Montserrat"/>
                <a:ea typeface="Montserrat"/>
                <a:cs typeface="Montserrat"/>
                <a:sym typeface="Montserrat"/>
              </a:defRPr>
            </a:lvl9pPr>
          </a:lstStyle>
          <a:p/>
        </p:txBody>
      </p:sp>
      <p:sp>
        <p:nvSpPr>
          <p:cNvPr id="86" name="Google Shape;86;p16"/>
          <p:cNvSpPr txBox="1"/>
          <p:nvPr>
            <p:ph idx="1" type="subTitle"/>
          </p:nvPr>
        </p:nvSpPr>
        <p:spPr>
          <a:xfrm>
            <a:off x="1098800" y="3775200"/>
            <a:ext cx="2813100" cy="4086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solidFill>
                  <a:schemeClr val="accent1"/>
                </a:solidFill>
              </a:defRPr>
            </a:lvl1pPr>
            <a:lvl2pPr lvl="1" rtl="0">
              <a:spcBef>
                <a:spcPts val="1600"/>
              </a:spcBef>
              <a:spcAft>
                <a:spcPts val="0"/>
              </a:spcAft>
              <a:buNone/>
              <a:defRPr b="1">
                <a:solidFill>
                  <a:schemeClr val="accent1"/>
                </a:solidFill>
              </a:defRPr>
            </a:lvl2pPr>
            <a:lvl3pPr lvl="2" rtl="0">
              <a:spcBef>
                <a:spcPts val="1600"/>
              </a:spcBef>
              <a:spcAft>
                <a:spcPts val="0"/>
              </a:spcAft>
              <a:buNone/>
              <a:defRPr b="1">
                <a:solidFill>
                  <a:schemeClr val="accent1"/>
                </a:solidFill>
              </a:defRPr>
            </a:lvl3pPr>
            <a:lvl4pPr lvl="3" rtl="0">
              <a:spcBef>
                <a:spcPts val="1600"/>
              </a:spcBef>
              <a:spcAft>
                <a:spcPts val="0"/>
              </a:spcAft>
              <a:buNone/>
              <a:defRPr b="1">
                <a:solidFill>
                  <a:schemeClr val="accent1"/>
                </a:solidFill>
              </a:defRPr>
            </a:lvl4pPr>
            <a:lvl5pPr lvl="4" rtl="0">
              <a:spcBef>
                <a:spcPts val="1600"/>
              </a:spcBef>
              <a:spcAft>
                <a:spcPts val="0"/>
              </a:spcAft>
              <a:buNone/>
              <a:defRPr b="1">
                <a:solidFill>
                  <a:schemeClr val="accent1"/>
                </a:solidFill>
              </a:defRPr>
            </a:lvl5pPr>
            <a:lvl6pPr lvl="5" rtl="0">
              <a:spcBef>
                <a:spcPts val="1600"/>
              </a:spcBef>
              <a:spcAft>
                <a:spcPts val="0"/>
              </a:spcAft>
              <a:buNone/>
              <a:defRPr b="1">
                <a:solidFill>
                  <a:schemeClr val="accent1"/>
                </a:solidFill>
              </a:defRPr>
            </a:lvl6pPr>
            <a:lvl7pPr lvl="6" rtl="0">
              <a:spcBef>
                <a:spcPts val="1600"/>
              </a:spcBef>
              <a:spcAft>
                <a:spcPts val="0"/>
              </a:spcAft>
              <a:buNone/>
              <a:defRPr b="1">
                <a:solidFill>
                  <a:schemeClr val="accent1"/>
                </a:solidFill>
              </a:defRPr>
            </a:lvl7pPr>
            <a:lvl8pPr lvl="7" rtl="0">
              <a:spcBef>
                <a:spcPts val="1600"/>
              </a:spcBef>
              <a:spcAft>
                <a:spcPts val="0"/>
              </a:spcAft>
              <a:buNone/>
              <a:defRPr b="1">
                <a:solidFill>
                  <a:schemeClr val="accent1"/>
                </a:solidFill>
              </a:defRPr>
            </a:lvl8pPr>
            <a:lvl9pPr lvl="8" rtl="0">
              <a:spcBef>
                <a:spcPts val="1600"/>
              </a:spcBef>
              <a:spcAft>
                <a:spcPts val="1600"/>
              </a:spcAft>
              <a:buNone/>
              <a:defRPr b="1">
                <a:solidFill>
                  <a:schemeClr val="accent1"/>
                </a:solidFill>
              </a:defRPr>
            </a:lvl9pPr>
          </a:lstStyle>
          <a:p/>
        </p:txBody>
      </p:sp>
      <p:sp>
        <p:nvSpPr>
          <p:cNvPr id="87" name="Google Shape;87;p16"/>
          <p:cNvSpPr txBox="1"/>
          <p:nvPr>
            <p:ph idx="2" type="subTitle"/>
          </p:nvPr>
        </p:nvSpPr>
        <p:spPr>
          <a:xfrm>
            <a:off x="1098800" y="3051300"/>
            <a:ext cx="2813100" cy="723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1600"/>
              </a:spcBef>
              <a:spcAft>
                <a:spcPts val="0"/>
              </a:spcAft>
              <a:buNone/>
              <a:defRPr sz="1400">
                <a:solidFill>
                  <a:schemeClr val="dk1"/>
                </a:solidFill>
              </a:defRPr>
            </a:lvl2pPr>
            <a:lvl3pPr lvl="2" rtl="0">
              <a:lnSpc>
                <a:spcPct val="100000"/>
              </a:lnSpc>
              <a:spcBef>
                <a:spcPts val="1600"/>
              </a:spcBef>
              <a:spcAft>
                <a:spcPts val="0"/>
              </a:spcAft>
              <a:buNone/>
              <a:defRPr sz="1400">
                <a:solidFill>
                  <a:schemeClr val="dk1"/>
                </a:solidFill>
              </a:defRPr>
            </a:lvl3pPr>
            <a:lvl4pPr lvl="3" rtl="0">
              <a:lnSpc>
                <a:spcPct val="100000"/>
              </a:lnSpc>
              <a:spcBef>
                <a:spcPts val="1600"/>
              </a:spcBef>
              <a:spcAft>
                <a:spcPts val="0"/>
              </a:spcAft>
              <a:buNone/>
              <a:defRPr sz="1400">
                <a:solidFill>
                  <a:schemeClr val="dk1"/>
                </a:solidFill>
              </a:defRPr>
            </a:lvl4pPr>
            <a:lvl5pPr lvl="4" rtl="0">
              <a:lnSpc>
                <a:spcPct val="100000"/>
              </a:lnSpc>
              <a:spcBef>
                <a:spcPts val="1600"/>
              </a:spcBef>
              <a:spcAft>
                <a:spcPts val="0"/>
              </a:spcAft>
              <a:buNone/>
              <a:defRPr sz="1400">
                <a:solidFill>
                  <a:schemeClr val="dk1"/>
                </a:solidFill>
              </a:defRPr>
            </a:lvl5pPr>
            <a:lvl6pPr lvl="5" rtl="0">
              <a:lnSpc>
                <a:spcPct val="100000"/>
              </a:lnSpc>
              <a:spcBef>
                <a:spcPts val="1600"/>
              </a:spcBef>
              <a:spcAft>
                <a:spcPts val="0"/>
              </a:spcAft>
              <a:buNone/>
              <a:defRPr sz="1400">
                <a:solidFill>
                  <a:schemeClr val="dk1"/>
                </a:solidFill>
              </a:defRPr>
            </a:lvl6pPr>
            <a:lvl7pPr lvl="6" rtl="0">
              <a:lnSpc>
                <a:spcPct val="100000"/>
              </a:lnSpc>
              <a:spcBef>
                <a:spcPts val="1600"/>
              </a:spcBef>
              <a:spcAft>
                <a:spcPts val="0"/>
              </a:spcAft>
              <a:buNone/>
              <a:defRPr sz="1400">
                <a:solidFill>
                  <a:schemeClr val="dk1"/>
                </a:solidFill>
              </a:defRPr>
            </a:lvl7pPr>
            <a:lvl8pPr lvl="7" rtl="0">
              <a:lnSpc>
                <a:spcPct val="100000"/>
              </a:lnSpc>
              <a:spcBef>
                <a:spcPts val="1600"/>
              </a:spcBef>
              <a:spcAft>
                <a:spcPts val="0"/>
              </a:spcAft>
              <a:buNone/>
              <a:defRPr sz="1400">
                <a:solidFill>
                  <a:schemeClr val="dk1"/>
                </a:solidFill>
              </a:defRPr>
            </a:lvl8pPr>
            <a:lvl9pPr lvl="8" rtl="0">
              <a:lnSpc>
                <a:spcPct val="100000"/>
              </a:lnSpc>
              <a:spcBef>
                <a:spcPts val="1600"/>
              </a:spcBef>
              <a:spcAft>
                <a:spcPts val="1600"/>
              </a:spcAft>
              <a:buNone/>
              <a:defRPr sz="1400">
                <a:solidFill>
                  <a:schemeClr val="dk1"/>
                </a:solidFill>
              </a:defRPr>
            </a:lvl9pPr>
          </a:lstStyle>
          <a:p/>
        </p:txBody>
      </p:sp>
      <p:sp>
        <p:nvSpPr>
          <p:cNvPr id="88" name="Google Shape;88;p16"/>
          <p:cNvSpPr txBox="1"/>
          <p:nvPr>
            <p:ph idx="3" type="subTitle"/>
          </p:nvPr>
        </p:nvSpPr>
        <p:spPr>
          <a:xfrm>
            <a:off x="1098800" y="2315550"/>
            <a:ext cx="2813100" cy="4086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solidFill>
                  <a:schemeClr val="accent1"/>
                </a:solidFill>
              </a:defRPr>
            </a:lvl1pPr>
            <a:lvl2pPr lvl="1" rtl="0">
              <a:spcBef>
                <a:spcPts val="1600"/>
              </a:spcBef>
              <a:spcAft>
                <a:spcPts val="0"/>
              </a:spcAft>
              <a:buNone/>
              <a:defRPr b="1">
                <a:solidFill>
                  <a:schemeClr val="accent1"/>
                </a:solidFill>
              </a:defRPr>
            </a:lvl2pPr>
            <a:lvl3pPr lvl="2" rtl="0">
              <a:spcBef>
                <a:spcPts val="1600"/>
              </a:spcBef>
              <a:spcAft>
                <a:spcPts val="0"/>
              </a:spcAft>
              <a:buNone/>
              <a:defRPr b="1">
                <a:solidFill>
                  <a:schemeClr val="accent1"/>
                </a:solidFill>
              </a:defRPr>
            </a:lvl3pPr>
            <a:lvl4pPr lvl="3" rtl="0">
              <a:spcBef>
                <a:spcPts val="1600"/>
              </a:spcBef>
              <a:spcAft>
                <a:spcPts val="0"/>
              </a:spcAft>
              <a:buNone/>
              <a:defRPr b="1">
                <a:solidFill>
                  <a:schemeClr val="accent1"/>
                </a:solidFill>
              </a:defRPr>
            </a:lvl4pPr>
            <a:lvl5pPr lvl="4" rtl="0">
              <a:spcBef>
                <a:spcPts val="1600"/>
              </a:spcBef>
              <a:spcAft>
                <a:spcPts val="0"/>
              </a:spcAft>
              <a:buNone/>
              <a:defRPr b="1">
                <a:solidFill>
                  <a:schemeClr val="accent1"/>
                </a:solidFill>
              </a:defRPr>
            </a:lvl5pPr>
            <a:lvl6pPr lvl="5" rtl="0">
              <a:spcBef>
                <a:spcPts val="1600"/>
              </a:spcBef>
              <a:spcAft>
                <a:spcPts val="0"/>
              </a:spcAft>
              <a:buNone/>
              <a:defRPr b="1">
                <a:solidFill>
                  <a:schemeClr val="accent1"/>
                </a:solidFill>
              </a:defRPr>
            </a:lvl6pPr>
            <a:lvl7pPr lvl="6" rtl="0">
              <a:spcBef>
                <a:spcPts val="1600"/>
              </a:spcBef>
              <a:spcAft>
                <a:spcPts val="0"/>
              </a:spcAft>
              <a:buNone/>
              <a:defRPr b="1">
                <a:solidFill>
                  <a:schemeClr val="accent1"/>
                </a:solidFill>
              </a:defRPr>
            </a:lvl7pPr>
            <a:lvl8pPr lvl="7" rtl="0">
              <a:spcBef>
                <a:spcPts val="1600"/>
              </a:spcBef>
              <a:spcAft>
                <a:spcPts val="0"/>
              </a:spcAft>
              <a:buNone/>
              <a:defRPr b="1">
                <a:solidFill>
                  <a:schemeClr val="accent1"/>
                </a:solidFill>
              </a:defRPr>
            </a:lvl8pPr>
            <a:lvl9pPr lvl="8" rtl="0">
              <a:spcBef>
                <a:spcPts val="1600"/>
              </a:spcBef>
              <a:spcAft>
                <a:spcPts val="1600"/>
              </a:spcAft>
              <a:buNone/>
              <a:defRPr b="1">
                <a:solidFill>
                  <a:schemeClr val="accent1"/>
                </a:solidFill>
              </a:defRPr>
            </a:lvl9pPr>
          </a:lstStyle>
          <a:p/>
        </p:txBody>
      </p:sp>
      <p:sp>
        <p:nvSpPr>
          <p:cNvPr id="89" name="Google Shape;89;p16"/>
          <p:cNvSpPr txBox="1"/>
          <p:nvPr>
            <p:ph idx="4" type="subTitle"/>
          </p:nvPr>
        </p:nvSpPr>
        <p:spPr>
          <a:xfrm>
            <a:off x="1098800" y="1591650"/>
            <a:ext cx="2813100" cy="723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1600"/>
              </a:spcBef>
              <a:spcAft>
                <a:spcPts val="0"/>
              </a:spcAft>
              <a:buNone/>
              <a:defRPr sz="1400">
                <a:solidFill>
                  <a:schemeClr val="dk1"/>
                </a:solidFill>
              </a:defRPr>
            </a:lvl2pPr>
            <a:lvl3pPr lvl="2" rtl="0">
              <a:lnSpc>
                <a:spcPct val="100000"/>
              </a:lnSpc>
              <a:spcBef>
                <a:spcPts val="1600"/>
              </a:spcBef>
              <a:spcAft>
                <a:spcPts val="0"/>
              </a:spcAft>
              <a:buNone/>
              <a:defRPr sz="1400">
                <a:solidFill>
                  <a:schemeClr val="dk1"/>
                </a:solidFill>
              </a:defRPr>
            </a:lvl3pPr>
            <a:lvl4pPr lvl="3" rtl="0">
              <a:lnSpc>
                <a:spcPct val="100000"/>
              </a:lnSpc>
              <a:spcBef>
                <a:spcPts val="1600"/>
              </a:spcBef>
              <a:spcAft>
                <a:spcPts val="0"/>
              </a:spcAft>
              <a:buNone/>
              <a:defRPr sz="1400">
                <a:solidFill>
                  <a:schemeClr val="dk1"/>
                </a:solidFill>
              </a:defRPr>
            </a:lvl4pPr>
            <a:lvl5pPr lvl="4" rtl="0">
              <a:lnSpc>
                <a:spcPct val="100000"/>
              </a:lnSpc>
              <a:spcBef>
                <a:spcPts val="1600"/>
              </a:spcBef>
              <a:spcAft>
                <a:spcPts val="0"/>
              </a:spcAft>
              <a:buNone/>
              <a:defRPr sz="1400">
                <a:solidFill>
                  <a:schemeClr val="dk1"/>
                </a:solidFill>
              </a:defRPr>
            </a:lvl5pPr>
            <a:lvl6pPr lvl="5" rtl="0">
              <a:lnSpc>
                <a:spcPct val="100000"/>
              </a:lnSpc>
              <a:spcBef>
                <a:spcPts val="1600"/>
              </a:spcBef>
              <a:spcAft>
                <a:spcPts val="0"/>
              </a:spcAft>
              <a:buNone/>
              <a:defRPr sz="1400">
                <a:solidFill>
                  <a:schemeClr val="dk1"/>
                </a:solidFill>
              </a:defRPr>
            </a:lvl6pPr>
            <a:lvl7pPr lvl="6" rtl="0">
              <a:lnSpc>
                <a:spcPct val="100000"/>
              </a:lnSpc>
              <a:spcBef>
                <a:spcPts val="1600"/>
              </a:spcBef>
              <a:spcAft>
                <a:spcPts val="0"/>
              </a:spcAft>
              <a:buNone/>
              <a:defRPr sz="1400">
                <a:solidFill>
                  <a:schemeClr val="dk1"/>
                </a:solidFill>
              </a:defRPr>
            </a:lvl7pPr>
            <a:lvl8pPr lvl="7" rtl="0">
              <a:lnSpc>
                <a:spcPct val="100000"/>
              </a:lnSpc>
              <a:spcBef>
                <a:spcPts val="1600"/>
              </a:spcBef>
              <a:spcAft>
                <a:spcPts val="0"/>
              </a:spcAft>
              <a:buNone/>
              <a:defRPr sz="1400">
                <a:solidFill>
                  <a:schemeClr val="dk1"/>
                </a:solidFill>
              </a:defRPr>
            </a:lvl8pPr>
            <a:lvl9pPr lvl="8" rtl="0">
              <a:lnSpc>
                <a:spcPct val="100000"/>
              </a:lnSpc>
              <a:spcBef>
                <a:spcPts val="1600"/>
              </a:spcBef>
              <a:spcAft>
                <a:spcPts val="1600"/>
              </a:spcAft>
              <a:buNone/>
              <a:defRPr sz="1400">
                <a:solidFill>
                  <a:schemeClr val="dk1"/>
                </a:solidFill>
              </a:defRPr>
            </a:lvl9pPr>
          </a:lstStyle>
          <a:p/>
        </p:txBody>
      </p:sp>
      <p:sp>
        <p:nvSpPr>
          <p:cNvPr id="90" name="Google Shape;90;p16"/>
          <p:cNvSpPr/>
          <p:nvPr/>
        </p:nvSpPr>
        <p:spPr>
          <a:xfrm flipH="1" rot="10800000">
            <a:off x="5416200" y="1010100"/>
            <a:ext cx="1216200" cy="156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6"/>
          <p:cNvSpPr/>
          <p:nvPr/>
        </p:nvSpPr>
        <p:spPr>
          <a:xfrm flipH="1" rot="10800000">
            <a:off x="6632400" y="2571600"/>
            <a:ext cx="1216200" cy="2571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2">
    <p:spTree>
      <p:nvGrpSpPr>
        <p:cNvPr id="92" name="Shape 92"/>
        <p:cNvGrpSpPr/>
        <p:nvPr/>
      </p:nvGrpSpPr>
      <p:grpSpPr>
        <a:xfrm>
          <a:off x="0" y="0"/>
          <a:ext cx="0" cy="0"/>
          <a:chOff x="0" y="0"/>
          <a:chExt cx="0" cy="0"/>
        </a:xfrm>
      </p:grpSpPr>
      <p:sp>
        <p:nvSpPr>
          <p:cNvPr id="93" name="Google Shape;93;p17"/>
          <p:cNvSpPr txBox="1"/>
          <p:nvPr>
            <p:ph type="title"/>
          </p:nvPr>
        </p:nvSpPr>
        <p:spPr>
          <a:xfrm>
            <a:off x="717800" y="383175"/>
            <a:ext cx="7708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rtl="0">
              <a:spcBef>
                <a:spcPts val="0"/>
              </a:spcBef>
              <a:spcAft>
                <a:spcPts val="0"/>
              </a:spcAft>
              <a:buSzPts val="2800"/>
              <a:buFont typeface="Montserrat"/>
              <a:buNone/>
              <a:defRPr>
                <a:latin typeface="Montserrat"/>
                <a:ea typeface="Montserrat"/>
                <a:cs typeface="Montserrat"/>
                <a:sym typeface="Montserrat"/>
              </a:defRPr>
            </a:lvl2pPr>
            <a:lvl3pPr lvl="2" rtl="0">
              <a:spcBef>
                <a:spcPts val="0"/>
              </a:spcBef>
              <a:spcAft>
                <a:spcPts val="0"/>
              </a:spcAft>
              <a:buSzPts val="2800"/>
              <a:buFont typeface="Montserrat"/>
              <a:buNone/>
              <a:defRPr>
                <a:latin typeface="Montserrat"/>
                <a:ea typeface="Montserrat"/>
                <a:cs typeface="Montserrat"/>
                <a:sym typeface="Montserrat"/>
              </a:defRPr>
            </a:lvl3pPr>
            <a:lvl4pPr lvl="3" rtl="0">
              <a:spcBef>
                <a:spcPts val="0"/>
              </a:spcBef>
              <a:spcAft>
                <a:spcPts val="0"/>
              </a:spcAft>
              <a:buSzPts val="2800"/>
              <a:buFont typeface="Montserrat"/>
              <a:buNone/>
              <a:defRPr>
                <a:latin typeface="Montserrat"/>
                <a:ea typeface="Montserrat"/>
                <a:cs typeface="Montserrat"/>
                <a:sym typeface="Montserrat"/>
              </a:defRPr>
            </a:lvl4pPr>
            <a:lvl5pPr lvl="4" rtl="0">
              <a:spcBef>
                <a:spcPts val="0"/>
              </a:spcBef>
              <a:spcAft>
                <a:spcPts val="0"/>
              </a:spcAft>
              <a:buSzPts val="2800"/>
              <a:buFont typeface="Montserrat"/>
              <a:buNone/>
              <a:defRPr>
                <a:latin typeface="Montserrat"/>
                <a:ea typeface="Montserrat"/>
                <a:cs typeface="Montserrat"/>
                <a:sym typeface="Montserrat"/>
              </a:defRPr>
            </a:lvl5pPr>
            <a:lvl6pPr lvl="5" rtl="0">
              <a:spcBef>
                <a:spcPts val="0"/>
              </a:spcBef>
              <a:spcAft>
                <a:spcPts val="0"/>
              </a:spcAft>
              <a:buSzPts val="2800"/>
              <a:buFont typeface="Montserrat"/>
              <a:buNone/>
              <a:defRPr>
                <a:latin typeface="Montserrat"/>
                <a:ea typeface="Montserrat"/>
                <a:cs typeface="Montserrat"/>
                <a:sym typeface="Montserrat"/>
              </a:defRPr>
            </a:lvl6pPr>
            <a:lvl7pPr lvl="6" rtl="0">
              <a:spcBef>
                <a:spcPts val="0"/>
              </a:spcBef>
              <a:spcAft>
                <a:spcPts val="0"/>
              </a:spcAft>
              <a:buSzPts val="2800"/>
              <a:buFont typeface="Montserrat"/>
              <a:buNone/>
              <a:defRPr>
                <a:latin typeface="Montserrat"/>
                <a:ea typeface="Montserrat"/>
                <a:cs typeface="Montserrat"/>
                <a:sym typeface="Montserrat"/>
              </a:defRPr>
            </a:lvl7pPr>
            <a:lvl8pPr lvl="7" rtl="0">
              <a:spcBef>
                <a:spcPts val="0"/>
              </a:spcBef>
              <a:spcAft>
                <a:spcPts val="0"/>
              </a:spcAft>
              <a:buSzPts val="2800"/>
              <a:buFont typeface="Montserrat"/>
              <a:buNone/>
              <a:defRPr>
                <a:latin typeface="Montserrat"/>
                <a:ea typeface="Montserrat"/>
                <a:cs typeface="Montserrat"/>
                <a:sym typeface="Montserrat"/>
              </a:defRPr>
            </a:lvl8pPr>
            <a:lvl9pPr lvl="8" rtl="0">
              <a:spcBef>
                <a:spcPts val="0"/>
              </a:spcBef>
              <a:spcAft>
                <a:spcPts val="0"/>
              </a:spcAft>
              <a:buSzPts val="2800"/>
              <a:buFont typeface="Montserrat"/>
              <a:buNone/>
              <a:defRPr>
                <a:latin typeface="Montserrat"/>
                <a:ea typeface="Montserrat"/>
                <a:cs typeface="Montserrat"/>
                <a:sym typeface="Montserrat"/>
              </a:defRPr>
            </a:lvl9pPr>
          </a:lstStyle>
          <a:p/>
        </p:txBody>
      </p:sp>
      <p:sp>
        <p:nvSpPr>
          <p:cNvPr id="94" name="Google Shape;94;p17"/>
          <p:cNvSpPr txBox="1"/>
          <p:nvPr>
            <p:ph idx="1" type="subTitle"/>
          </p:nvPr>
        </p:nvSpPr>
        <p:spPr>
          <a:xfrm>
            <a:off x="788100" y="2390400"/>
            <a:ext cx="2261700" cy="4086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1">
                <a:solidFill>
                  <a:schemeClr val="accent1"/>
                </a:solidFill>
              </a:defRPr>
            </a:lvl1pPr>
            <a:lvl2pPr lvl="1" rtl="0" algn="ctr">
              <a:spcBef>
                <a:spcPts val="1600"/>
              </a:spcBef>
              <a:spcAft>
                <a:spcPts val="0"/>
              </a:spcAft>
              <a:buNone/>
              <a:defRPr b="1">
                <a:solidFill>
                  <a:schemeClr val="accent1"/>
                </a:solidFill>
              </a:defRPr>
            </a:lvl2pPr>
            <a:lvl3pPr lvl="2" rtl="0" algn="ctr">
              <a:spcBef>
                <a:spcPts val="1600"/>
              </a:spcBef>
              <a:spcAft>
                <a:spcPts val="0"/>
              </a:spcAft>
              <a:buNone/>
              <a:defRPr b="1">
                <a:solidFill>
                  <a:schemeClr val="accent1"/>
                </a:solidFill>
              </a:defRPr>
            </a:lvl3pPr>
            <a:lvl4pPr lvl="3" rtl="0" algn="ctr">
              <a:spcBef>
                <a:spcPts val="1600"/>
              </a:spcBef>
              <a:spcAft>
                <a:spcPts val="0"/>
              </a:spcAft>
              <a:buNone/>
              <a:defRPr b="1">
                <a:solidFill>
                  <a:schemeClr val="accent1"/>
                </a:solidFill>
              </a:defRPr>
            </a:lvl4pPr>
            <a:lvl5pPr lvl="4" rtl="0" algn="ctr">
              <a:spcBef>
                <a:spcPts val="1600"/>
              </a:spcBef>
              <a:spcAft>
                <a:spcPts val="0"/>
              </a:spcAft>
              <a:buNone/>
              <a:defRPr b="1">
                <a:solidFill>
                  <a:schemeClr val="accent1"/>
                </a:solidFill>
              </a:defRPr>
            </a:lvl5pPr>
            <a:lvl6pPr lvl="5" rtl="0" algn="ctr">
              <a:spcBef>
                <a:spcPts val="1600"/>
              </a:spcBef>
              <a:spcAft>
                <a:spcPts val="0"/>
              </a:spcAft>
              <a:buNone/>
              <a:defRPr b="1">
                <a:solidFill>
                  <a:schemeClr val="accent1"/>
                </a:solidFill>
              </a:defRPr>
            </a:lvl6pPr>
            <a:lvl7pPr lvl="6" rtl="0" algn="ctr">
              <a:spcBef>
                <a:spcPts val="1600"/>
              </a:spcBef>
              <a:spcAft>
                <a:spcPts val="0"/>
              </a:spcAft>
              <a:buNone/>
              <a:defRPr b="1">
                <a:solidFill>
                  <a:schemeClr val="accent1"/>
                </a:solidFill>
              </a:defRPr>
            </a:lvl7pPr>
            <a:lvl8pPr lvl="7" rtl="0" algn="ctr">
              <a:spcBef>
                <a:spcPts val="1600"/>
              </a:spcBef>
              <a:spcAft>
                <a:spcPts val="0"/>
              </a:spcAft>
              <a:buNone/>
              <a:defRPr b="1">
                <a:solidFill>
                  <a:schemeClr val="accent1"/>
                </a:solidFill>
              </a:defRPr>
            </a:lvl8pPr>
            <a:lvl9pPr lvl="8" rtl="0" algn="ctr">
              <a:spcBef>
                <a:spcPts val="1600"/>
              </a:spcBef>
              <a:spcAft>
                <a:spcPts val="1600"/>
              </a:spcAft>
              <a:buNone/>
              <a:defRPr b="1">
                <a:solidFill>
                  <a:schemeClr val="accent1"/>
                </a:solidFill>
              </a:defRPr>
            </a:lvl9pPr>
          </a:lstStyle>
          <a:p/>
        </p:txBody>
      </p:sp>
      <p:sp>
        <p:nvSpPr>
          <p:cNvPr id="95" name="Google Shape;95;p17"/>
          <p:cNvSpPr txBox="1"/>
          <p:nvPr>
            <p:ph idx="2" type="subTitle"/>
          </p:nvPr>
        </p:nvSpPr>
        <p:spPr>
          <a:xfrm>
            <a:off x="788100" y="2765850"/>
            <a:ext cx="2261700" cy="723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defRPr>
            </a:lvl1pPr>
            <a:lvl2pPr lvl="1" rtl="0" algn="ctr">
              <a:lnSpc>
                <a:spcPct val="100000"/>
              </a:lnSpc>
              <a:spcBef>
                <a:spcPts val="1600"/>
              </a:spcBef>
              <a:spcAft>
                <a:spcPts val="0"/>
              </a:spcAft>
              <a:buNone/>
              <a:defRPr sz="1400">
                <a:solidFill>
                  <a:schemeClr val="dk1"/>
                </a:solidFill>
              </a:defRPr>
            </a:lvl2pPr>
            <a:lvl3pPr lvl="2" rtl="0" algn="ctr">
              <a:lnSpc>
                <a:spcPct val="100000"/>
              </a:lnSpc>
              <a:spcBef>
                <a:spcPts val="1600"/>
              </a:spcBef>
              <a:spcAft>
                <a:spcPts val="0"/>
              </a:spcAft>
              <a:buNone/>
              <a:defRPr sz="1400">
                <a:solidFill>
                  <a:schemeClr val="dk1"/>
                </a:solidFill>
              </a:defRPr>
            </a:lvl3pPr>
            <a:lvl4pPr lvl="3" rtl="0" algn="ctr">
              <a:lnSpc>
                <a:spcPct val="100000"/>
              </a:lnSpc>
              <a:spcBef>
                <a:spcPts val="1600"/>
              </a:spcBef>
              <a:spcAft>
                <a:spcPts val="0"/>
              </a:spcAft>
              <a:buNone/>
              <a:defRPr sz="1400">
                <a:solidFill>
                  <a:schemeClr val="dk1"/>
                </a:solidFill>
              </a:defRPr>
            </a:lvl4pPr>
            <a:lvl5pPr lvl="4" rtl="0" algn="ctr">
              <a:lnSpc>
                <a:spcPct val="100000"/>
              </a:lnSpc>
              <a:spcBef>
                <a:spcPts val="1600"/>
              </a:spcBef>
              <a:spcAft>
                <a:spcPts val="0"/>
              </a:spcAft>
              <a:buNone/>
              <a:defRPr sz="1400">
                <a:solidFill>
                  <a:schemeClr val="dk1"/>
                </a:solidFill>
              </a:defRPr>
            </a:lvl5pPr>
            <a:lvl6pPr lvl="5" rtl="0" algn="ctr">
              <a:lnSpc>
                <a:spcPct val="100000"/>
              </a:lnSpc>
              <a:spcBef>
                <a:spcPts val="1600"/>
              </a:spcBef>
              <a:spcAft>
                <a:spcPts val="0"/>
              </a:spcAft>
              <a:buNone/>
              <a:defRPr sz="1400">
                <a:solidFill>
                  <a:schemeClr val="dk1"/>
                </a:solidFill>
              </a:defRPr>
            </a:lvl6pPr>
            <a:lvl7pPr lvl="6" rtl="0" algn="ctr">
              <a:lnSpc>
                <a:spcPct val="100000"/>
              </a:lnSpc>
              <a:spcBef>
                <a:spcPts val="1600"/>
              </a:spcBef>
              <a:spcAft>
                <a:spcPts val="0"/>
              </a:spcAft>
              <a:buNone/>
              <a:defRPr sz="1400">
                <a:solidFill>
                  <a:schemeClr val="dk1"/>
                </a:solidFill>
              </a:defRPr>
            </a:lvl7pPr>
            <a:lvl8pPr lvl="7" rtl="0" algn="ctr">
              <a:lnSpc>
                <a:spcPct val="100000"/>
              </a:lnSpc>
              <a:spcBef>
                <a:spcPts val="1600"/>
              </a:spcBef>
              <a:spcAft>
                <a:spcPts val="0"/>
              </a:spcAft>
              <a:buNone/>
              <a:defRPr sz="1400">
                <a:solidFill>
                  <a:schemeClr val="dk1"/>
                </a:solidFill>
              </a:defRPr>
            </a:lvl8pPr>
            <a:lvl9pPr lvl="8" rtl="0" algn="ctr">
              <a:lnSpc>
                <a:spcPct val="100000"/>
              </a:lnSpc>
              <a:spcBef>
                <a:spcPts val="1600"/>
              </a:spcBef>
              <a:spcAft>
                <a:spcPts val="1600"/>
              </a:spcAft>
              <a:buNone/>
              <a:defRPr sz="1400">
                <a:solidFill>
                  <a:schemeClr val="dk1"/>
                </a:solidFill>
              </a:defRPr>
            </a:lvl9pPr>
          </a:lstStyle>
          <a:p/>
        </p:txBody>
      </p:sp>
      <p:sp>
        <p:nvSpPr>
          <p:cNvPr id="96" name="Google Shape;96;p17"/>
          <p:cNvSpPr txBox="1"/>
          <p:nvPr>
            <p:ph idx="3" type="subTitle"/>
          </p:nvPr>
        </p:nvSpPr>
        <p:spPr>
          <a:xfrm>
            <a:off x="3441150" y="2390400"/>
            <a:ext cx="2261700" cy="4086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1">
                <a:solidFill>
                  <a:schemeClr val="accent1"/>
                </a:solidFill>
              </a:defRPr>
            </a:lvl1pPr>
            <a:lvl2pPr lvl="1" rtl="0" algn="ctr">
              <a:spcBef>
                <a:spcPts val="1600"/>
              </a:spcBef>
              <a:spcAft>
                <a:spcPts val="0"/>
              </a:spcAft>
              <a:buNone/>
              <a:defRPr b="1">
                <a:solidFill>
                  <a:schemeClr val="accent1"/>
                </a:solidFill>
              </a:defRPr>
            </a:lvl2pPr>
            <a:lvl3pPr lvl="2" rtl="0" algn="ctr">
              <a:spcBef>
                <a:spcPts val="1600"/>
              </a:spcBef>
              <a:spcAft>
                <a:spcPts val="0"/>
              </a:spcAft>
              <a:buNone/>
              <a:defRPr b="1">
                <a:solidFill>
                  <a:schemeClr val="accent1"/>
                </a:solidFill>
              </a:defRPr>
            </a:lvl3pPr>
            <a:lvl4pPr lvl="3" rtl="0" algn="ctr">
              <a:spcBef>
                <a:spcPts val="1600"/>
              </a:spcBef>
              <a:spcAft>
                <a:spcPts val="0"/>
              </a:spcAft>
              <a:buNone/>
              <a:defRPr b="1">
                <a:solidFill>
                  <a:schemeClr val="accent1"/>
                </a:solidFill>
              </a:defRPr>
            </a:lvl4pPr>
            <a:lvl5pPr lvl="4" rtl="0" algn="ctr">
              <a:spcBef>
                <a:spcPts val="1600"/>
              </a:spcBef>
              <a:spcAft>
                <a:spcPts val="0"/>
              </a:spcAft>
              <a:buNone/>
              <a:defRPr b="1">
                <a:solidFill>
                  <a:schemeClr val="accent1"/>
                </a:solidFill>
              </a:defRPr>
            </a:lvl5pPr>
            <a:lvl6pPr lvl="5" rtl="0" algn="ctr">
              <a:spcBef>
                <a:spcPts val="1600"/>
              </a:spcBef>
              <a:spcAft>
                <a:spcPts val="0"/>
              </a:spcAft>
              <a:buNone/>
              <a:defRPr b="1">
                <a:solidFill>
                  <a:schemeClr val="accent1"/>
                </a:solidFill>
              </a:defRPr>
            </a:lvl6pPr>
            <a:lvl7pPr lvl="6" rtl="0" algn="ctr">
              <a:spcBef>
                <a:spcPts val="1600"/>
              </a:spcBef>
              <a:spcAft>
                <a:spcPts val="0"/>
              </a:spcAft>
              <a:buNone/>
              <a:defRPr b="1">
                <a:solidFill>
                  <a:schemeClr val="accent1"/>
                </a:solidFill>
              </a:defRPr>
            </a:lvl7pPr>
            <a:lvl8pPr lvl="7" rtl="0" algn="ctr">
              <a:spcBef>
                <a:spcPts val="1600"/>
              </a:spcBef>
              <a:spcAft>
                <a:spcPts val="0"/>
              </a:spcAft>
              <a:buNone/>
              <a:defRPr b="1">
                <a:solidFill>
                  <a:schemeClr val="accent1"/>
                </a:solidFill>
              </a:defRPr>
            </a:lvl8pPr>
            <a:lvl9pPr lvl="8" rtl="0" algn="ctr">
              <a:spcBef>
                <a:spcPts val="1600"/>
              </a:spcBef>
              <a:spcAft>
                <a:spcPts val="1600"/>
              </a:spcAft>
              <a:buNone/>
              <a:defRPr b="1">
                <a:solidFill>
                  <a:schemeClr val="accent1"/>
                </a:solidFill>
              </a:defRPr>
            </a:lvl9pPr>
          </a:lstStyle>
          <a:p/>
        </p:txBody>
      </p:sp>
      <p:sp>
        <p:nvSpPr>
          <p:cNvPr id="97" name="Google Shape;97;p17"/>
          <p:cNvSpPr txBox="1"/>
          <p:nvPr>
            <p:ph idx="4" type="subTitle"/>
          </p:nvPr>
        </p:nvSpPr>
        <p:spPr>
          <a:xfrm>
            <a:off x="3441150" y="2765850"/>
            <a:ext cx="2261700" cy="723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defRPr>
            </a:lvl1pPr>
            <a:lvl2pPr lvl="1" rtl="0" algn="ctr">
              <a:lnSpc>
                <a:spcPct val="100000"/>
              </a:lnSpc>
              <a:spcBef>
                <a:spcPts val="1600"/>
              </a:spcBef>
              <a:spcAft>
                <a:spcPts val="0"/>
              </a:spcAft>
              <a:buNone/>
              <a:defRPr sz="1400">
                <a:solidFill>
                  <a:schemeClr val="dk1"/>
                </a:solidFill>
              </a:defRPr>
            </a:lvl2pPr>
            <a:lvl3pPr lvl="2" rtl="0" algn="ctr">
              <a:lnSpc>
                <a:spcPct val="100000"/>
              </a:lnSpc>
              <a:spcBef>
                <a:spcPts val="1600"/>
              </a:spcBef>
              <a:spcAft>
                <a:spcPts val="0"/>
              </a:spcAft>
              <a:buNone/>
              <a:defRPr sz="1400">
                <a:solidFill>
                  <a:schemeClr val="dk1"/>
                </a:solidFill>
              </a:defRPr>
            </a:lvl3pPr>
            <a:lvl4pPr lvl="3" rtl="0" algn="ctr">
              <a:lnSpc>
                <a:spcPct val="100000"/>
              </a:lnSpc>
              <a:spcBef>
                <a:spcPts val="1600"/>
              </a:spcBef>
              <a:spcAft>
                <a:spcPts val="0"/>
              </a:spcAft>
              <a:buNone/>
              <a:defRPr sz="1400">
                <a:solidFill>
                  <a:schemeClr val="dk1"/>
                </a:solidFill>
              </a:defRPr>
            </a:lvl4pPr>
            <a:lvl5pPr lvl="4" rtl="0" algn="ctr">
              <a:lnSpc>
                <a:spcPct val="100000"/>
              </a:lnSpc>
              <a:spcBef>
                <a:spcPts val="1600"/>
              </a:spcBef>
              <a:spcAft>
                <a:spcPts val="0"/>
              </a:spcAft>
              <a:buNone/>
              <a:defRPr sz="1400">
                <a:solidFill>
                  <a:schemeClr val="dk1"/>
                </a:solidFill>
              </a:defRPr>
            </a:lvl5pPr>
            <a:lvl6pPr lvl="5" rtl="0" algn="ctr">
              <a:lnSpc>
                <a:spcPct val="100000"/>
              </a:lnSpc>
              <a:spcBef>
                <a:spcPts val="1600"/>
              </a:spcBef>
              <a:spcAft>
                <a:spcPts val="0"/>
              </a:spcAft>
              <a:buNone/>
              <a:defRPr sz="1400">
                <a:solidFill>
                  <a:schemeClr val="dk1"/>
                </a:solidFill>
              </a:defRPr>
            </a:lvl6pPr>
            <a:lvl7pPr lvl="6" rtl="0" algn="ctr">
              <a:lnSpc>
                <a:spcPct val="100000"/>
              </a:lnSpc>
              <a:spcBef>
                <a:spcPts val="1600"/>
              </a:spcBef>
              <a:spcAft>
                <a:spcPts val="0"/>
              </a:spcAft>
              <a:buNone/>
              <a:defRPr sz="1400">
                <a:solidFill>
                  <a:schemeClr val="dk1"/>
                </a:solidFill>
              </a:defRPr>
            </a:lvl7pPr>
            <a:lvl8pPr lvl="7" rtl="0" algn="ctr">
              <a:lnSpc>
                <a:spcPct val="100000"/>
              </a:lnSpc>
              <a:spcBef>
                <a:spcPts val="1600"/>
              </a:spcBef>
              <a:spcAft>
                <a:spcPts val="0"/>
              </a:spcAft>
              <a:buNone/>
              <a:defRPr sz="1400">
                <a:solidFill>
                  <a:schemeClr val="dk1"/>
                </a:solidFill>
              </a:defRPr>
            </a:lvl8pPr>
            <a:lvl9pPr lvl="8" rtl="0" algn="ctr">
              <a:lnSpc>
                <a:spcPct val="100000"/>
              </a:lnSpc>
              <a:spcBef>
                <a:spcPts val="1600"/>
              </a:spcBef>
              <a:spcAft>
                <a:spcPts val="1600"/>
              </a:spcAft>
              <a:buNone/>
              <a:defRPr sz="1400">
                <a:solidFill>
                  <a:schemeClr val="dk1"/>
                </a:solidFill>
              </a:defRPr>
            </a:lvl9pPr>
          </a:lstStyle>
          <a:p/>
        </p:txBody>
      </p:sp>
      <p:sp>
        <p:nvSpPr>
          <p:cNvPr id="98" name="Google Shape;98;p17"/>
          <p:cNvSpPr txBox="1"/>
          <p:nvPr>
            <p:ph idx="5" type="subTitle"/>
          </p:nvPr>
        </p:nvSpPr>
        <p:spPr>
          <a:xfrm>
            <a:off x="6094200" y="2390400"/>
            <a:ext cx="2261700" cy="4086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1">
                <a:solidFill>
                  <a:schemeClr val="accent1"/>
                </a:solidFill>
              </a:defRPr>
            </a:lvl1pPr>
            <a:lvl2pPr lvl="1" rtl="0" algn="ctr">
              <a:spcBef>
                <a:spcPts val="1600"/>
              </a:spcBef>
              <a:spcAft>
                <a:spcPts val="0"/>
              </a:spcAft>
              <a:buNone/>
              <a:defRPr b="1">
                <a:solidFill>
                  <a:schemeClr val="accent1"/>
                </a:solidFill>
              </a:defRPr>
            </a:lvl2pPr>
            <a:lvl3pPr lvl="2" rtl="0" algn="ctr">
              <a:spcBef>
                <a:spcPts val="1600"/>
              </a:spcBef>
              <a:spcAft>
                <a:spcPts val="0"/>
              </a:spcAft>
              <a:buNone/>
              <a:defRPr b="1">
                <a:solidFill>
                  <a:schemeClr val="accent1"/>
                </a:solidFill>
              </a:defRPr>
            </a:lvl3pPr>
            <a:lvl4pPr lvl="3" rtl="0" algn="ctr">
              <a:spcBef>
                <a:spcPts val="1600"/>
              </a:spcBef>
              <a:spcAft>
                <a:spcPts val="0"/>
              </a:spcAft>
              <a:buNone/>
              <a:defRPr b="1">
                <a:solidFill>
                  <a:schemeClr val="accent1"/>
                </a:solidFill>
              </a:defRPr>
            </a:lvl4pPr>
            <a:lvl5pPr lvl="4" rtl="0" algn="ctr">
              <a:spcBef>
                <a:spcPts val="1600"/>
              </a:spcBef>
              <a:spcAft>
                <a:spcPts val="0"/>
              </a:spcAft>
              <a:buNone/>
              <a:defRPr b="1">
                <a:solidFill>
                  <a:schemeClr val="accent1"/>
                </a:solidFill>
              </a:defRPr>
            </a:lvl5pPr>
            <a:lvl6pPr lvl="5" rtl="0" algn="ctr">
              <a:spcBef>
                <a:spcPts val="1600"/>
              </a:spcBef>
              <a:spcAft>
                <a:spcPts val="0"/>
              </a:spcAft>
              <a:buNone/>
              <a:defRPr b="1">
                <a:solidFill>
                  <a:schemeClr val="accent1"/>
                </a:solidFill>
              </a:defRPr>
            </a:lvl6pPr>
            <a:lvl7pPr lvl="6" rtl="0" algn="ctr">
              <a:spcBef>
                <a:spcPts val="1600"/>
              </a:spcBef>
              <a:spcAft>
                <a:spcPts val="0"/>
              </a:spcAft>
              <a:buNone/>
              <a:defRPr b="1">
                <a:solidFill>
                  <a:schemeClr val="accent1"/>
                </a:solidFill>
              </a:defRPr>
            </a:lvl7pPr>
            <a:lvl8pPr lvl="7" rtl="0" algn="ctr">
              <a:spcBef>
                <a:spcPts val="1600"/>
              </a:spcBef>
              <a:spcAft>
                <a:spcPts val="0"/>
              </a:spcAft>
              <a:buNone/>
              <a:defRPr b="1">
                <a:solidFill>
                  <a:schemeClr val="accent1"/>
                </a:solidFill>
              </a:defRPr>
            </a:lvl8pPr>
            <a:lvl9pPr lvl="8" rtl="0" algn="ctr">
              <a:spcBef>
                <a:spcPts val="1600"/>
              </a:spcBef>
              <a:spcAft>
                <a:spcPts val="1600"/>
              </a:spcAft>
              <a:buNone/>
              <a:defRPr b="1">
                <a:solidFill>
                  <a:schemeClr val="accent1"/>
                </a:solidFill>
              </a:defRPr>
            </a:lvl9pPr>
          </a:lstStyle>
          <a:p/>
        </p:txBody>
      </p:sp>
      <p:sp>
        <p:nvSpPr>
          <p:cNvPr id="99" name="Google Shape;99;p17"/>
          <p:cNvSpPr txBox="1"/>
          <p:nvPr>
            <p:ph idx="6" type="subTitle"/>
          </p:nvPr>
        </p:nvSpPr>
        <p:spPr>
          <a:xfrm>
            <a:off x="6094200" y="2765850"/>
            <a:ext cx="2261700" cy="723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dk1"/>
                </a:solidFill>
              </a:defRPr>
            </a:lvl1pPr>
            <a:lvl2pPr lvl="1" rtl="0" algn="ctr">
              <a:lnSpc>
                <a:spcPct val="100000"/>
              </a:lnSpc>
              <a:spcBef>
                <a:spcPts val="1600"/>
              </a:spcBef>
              <a:spcAft>
                <a:spcPts val="0"/>
              </a:spcAft>
              <a:buNone/>
              <a:defRPr sz="1400">
                <a:solidFill>
                  <a:schemeClr val="dk1"/>
                </a:solidFill>
              </a:defRPr>
            </a:lvl2pPr>
            <a:lvl3pPr lvl="2" rtl="0" algn="ctr">
              <a:lnSpc>
                <a:spcPct val="100000"/>
              </a:lnSpc>
              <a:spcBef>
                <a:spcPts val="1600"/>
              </a:spcBef>
              <a:spcAft>
                <a:spcPts val="0"/>
              </a:spcAft>
              <a:buNone/>
              <a:defRPr sz="1400">
                <a:solidFill>
                  <a:schemeClr val="dk1"/>
                </a:solidFill>
              </a:defRPr>
            </a:lvl3pPr>
            <a:lvl4pPr lvl="3" rtl="0" algn="ctr">
              <a:lnSpc>
                <a:spcPct val="100000"/>
              </a:lnSpc>
              <a:spcBef>
                <a:spcPts val="1600"/>
              </a:spcBef>
              <a:spcAft>
                <a:spcPts val="0"/>
              </a:spcAft>
              <a:buNone/>
              <a:defRPr sz="1400">
                <a:solidFill>
                  <a:schemeClr val="dk1"/>
                </a:solidFill>
              </a:defRPr>
            </a:lvl4pPr>
            <a:lvl5pPr lvl="4" rtl="0" algn="ctr">
              <a:lnSpc>
                <a:spcPct val="100000"/>
              </a:lnSpc>
              <a:spcBef>
                <a:spcPts val="1600"/>
              </a:spcBef>
              <a:spcAft>
                <a:spcPts val="0"/>
              </a:spcAft>
              <a:buNone/>
              <a:defRPr sz="1400">
                <a:solidFill>
                  <a:schemeClr val="dk1"/>
                </a:solidFill>
              </a:defRPr>
            </a:lvl5pPr>
            <a:lvl6pPr lvl="5" rtl="0" algn="ctr">
              <a:lnSpc>
                <a:spcPct val="100000"/>
              </a:lnSpc>
              <a:spcBef>
                <a:spcPts val="1600"/>
              </a:spcBef>
              <a:spcAft>
                <a:spcPts val="0"/>
              </a:spcAft>
              <a:buNone/>
              <a:defRPr sz="1400">
                <a:solidFill>
                  <a:schemeClr val="dk1"/>
                </a:solidFill>
              </a:defRPr>
            </a:lvl6pPr>
            <a:lvl7pPr lvl="6" rtl="0" algn="ctr">
              <a:lnSpc>
                <a:spcPct val="100000"/>
              </a:lnSpc>
              <a:spcBef>
                <a:spcPts val="1600"/>
              </a:spcBef>
              <a:spcAft>
                <a:spcPts val="0"/>
              </a:spcAft>
              <a:buNone/>
              <a:defRPr sz="1400">
                <a:solidFill>
                  <a:schemeClr val="dk1"/>
                </a:solidFill>
              </a:defRPr>
            </a:lvl7pPr>
            <a:lvl8pPr lvl="7" rtl="0" algn="ctr">
              <a:lnSpc>
                <a:spcPct val="100000"/>
              </a:lnSpc>
              <a:spcBef>
                <a:spcPts val="1600"/>
              </a:spcBef>
              <a:spcAft>
                <a:spcPts val="0"/>
              </a:spcAft>
              <a:buNone/>
              <a:defRPr sz="1400">
                <a:solidFill>
                  <a:schemeClr val="dk1"/>
                </a:solidFill>
              </a:defRPr>
            </a:lvl8pPr>
            <a:lvl9pPr lvl="8" rtl="0" algn="ctr">
              <a:lnSpc>
                <a:spcPct val="100000"/>
              </a:lnSpc>
              <a:spcBef>
                <a:spcPts val="1600"/>
              </a:spcBef>
              <a:spcAft>
                <a:spcPts val="1600"/>
              </a:spcAft>
              <a:buNone/>
              <a:defRPr sz="1400">
                <a:solidFill>
                  <a:schemeClr val="dk1"/>
                </a:solidFill>
              </a:defRPr>
            </a:lvl9pPr>
          </a:lstStyle>
          <a:p/>
        </p:txBody>
      </p:sp>
      <p:sp>
        <p:nvSpPr>
          <p:cNvPr id="100" name="Google Shape;100;p17"/>
          <p:cNvSpPr/>
          <p:nvPr/>
        </p:nvSpPr>
        <p:spPr>
          <a:xfrm flipH="1">
            <a:off x="4572000" y="4834275"/>
            <a:ext cx="4572000" cy="30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7"/>
          <p:cNvSpPr/>
          <p:nvPr/>
        </p:nvSpPr>
        <p:spPr>
          <a:xfrm flipH="1">
            <a:off x="50" y="483427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p:cSld name="CUSTOM_3">
    <p:spTree>
      <p:nvGrpSpPr>
        <p:cNvPr id="102" name="Shape 102"/>
        <p:cNvGrpSpPr/>
        <p:nvPr/>
      </p:nvGrpSpPr>
      <p:grpSpPr>
        <a:xfrm>
          <a:off x="0" y="0"/>
          <a:ext cx="0" cy="0"/>
          <a:chOff x="0" y="0"/>
          <a:chExt cx="0" cy="0"/>
        </a:xfrm>
      </p:grpSpPr>
      <p:sp>
        <p:nvSpPr>
          <p:cNvPr id="103" name="Google Shape;103;p18"/>
          <p:cNvSpPr txBox="1"/>
          <p:nvPr>
            <p:ph type="title"/>
          </p:nvPr>
        </p:nvSpPr>
        <p:spPr>
          <a:xfrm>
            <a:off x="717800" y="383175"/>
            <a:ext cx="7708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rtl="0">
              <a:spcBef>
                <a:spcPts val="0"/>
              </a:spcBef>
              <a:spcAft>
                <a:spcPts val="0"/>
              </a:spcAft>
              <a:buSzPts val="2800"/>
              <a:buFont typeface="Montserrat"/>
              <a:buNone/>
              <a:defRPr>
                <a:latin typeface="Montserrat"/>
                <a:ea typeface="Montserrat"/>
                <a:cs typeface="Montserrat"/>
                <a:sym typeface="Montserrat"/>
              </a:defRPr>
            </a:lvl2pPr>
            <a:lvl3pPr lvl="2" rtl="0">
              <a:spcBef>
                <a:spcPts val="0"/>
              </a:spcBef>
              <a:spcAft>
                <a:spcPts val="0"/>
              </a:spcAft>
              <a:buSzPts val="2800"/>
              <a:buFont typeface="Montserrat"/>
              <a:buNone/>
              <a:defRPr>
                <a:latin typeface="Montserrat"/>
                <a:ea typeface="Montserrat"/>
                <a:cs typeface="Montserrat"/>
                <a:sym typeface="Montserrat"/>
              </a:defRPr>
            </a:lvl3pPr>
            <a:lvl4pPr lvl="3" rtl="0">
              <a:spcBef>
                <a:spcPts val="0"/>
              </a:spcBef>
              <a:spcAft>
                <a:spcPts val="0"/>
              </a:spcAft>
              <a:buSzPts val="2800"/>
              <a:buFont typeface="Montserrat"/>
              <a:buNone/>
              <a:defRPr>
                <a:latin typeface="Montserrat"/>
                <a:ea typeface="Montserrat"/>
                <a:cs typeface="Montserrat"/>
                <a:sym typeface="Montserrat"/>
              </a:defRPr>
            </a:lvl4pPr>
            <a:lvl5pPr lvl="4" rtl="0">
              <a:spcBef>
                <a:spcPts val="0"/>
              </a:spcBef>
              <a:spcAft>
                <a:spcPts val="0"/>
              </a:spcAft>
              <a:buSzPts val="2800"/>
              <a:buFont typeface="Montserrat"/>
              <a:buNone/>
              <a:defRPr>
                <a:latin typeface="Montserrat"/>
                <a:ea typeface="Montserrat"/>
                <a:cs typeface="Montserrat"/>
                <a:sym typeface="Montserrat"/>
              </a:defRPr>
            </a:lvl5pPr>
            <a:lvl6pPr lvl="5" rtl="0">
              <a:spcBef>
                <a:spcPts val="0"/>
              </a:spcBef>
              <a:spcAft>
                <a:spcPts val="0"/>
              </a:spcAft>
              <a:buSzPts val="2800"/>
              <a:buFont typeface="Montserrat"/>
              <a:buNone/>
              <a:defRPr>
                <a:latin typeface="Montserrat"/>
                <a:ea typeface="Montserrat"/>
                <a:cs typeface="Montserrat"/>
                <a:sym typeface="Montserrat"/>
              </a:defRPr>
            </a:lvl6pPr>
            <a:lvl7pPr lvl="6" rtl="0">
              <a:spcBef>
                <a:spcPts val="0"/>
              </a:spcBef>
              <a:spcAft>
                <a:spcPts val="0"/>
              </a:spcAft>
              <a:buSzPts val="2800"/>
              <a:buFont typeface="Montserrat"/>
              <a:buNone/>
              <a:defRPr>
                <a:latin typeface="Montserrat"/>
                <a:ea typeface="Montserrat"/>
                <a:cs typeface="Montserrat"/>
                <a:sym typeface="Montserrat"/>
              </a:defRPr>
            </a:lvl7pPr>
            <a:lvl8pPr lvl="7" rtl="0">
              <a:spcBef>
                <a:spcPts val="0"/>
              </a:spcBef>
              <a:spcAft>
                <a:spcPts val="0"/>
              </a:spcAft>
              <a:buSzPts val="2800"/>
              <a:buFont typeface="Montserrat"/>
              <a:buNone/>
              <a:defRPr>
                <a:latin typeface="Montserrat"/>
                <a:ea typeface="Montserrat"/>
                <a:cs typeface="Montserrat"/>
                <a:sym typeface="Montserrat"/>
              </a:defRPr>
            </a:lvl8pPr>
            <a:lvl9pPr lvl="8" rtl="0">
              <a:spcBef>
                <a:spcPts val="0"/>
              </a:spcBef>
              <a:spcAft>
                <a:spcPts val="0"/>
              </a:spcAft>
              <a:buSzPts val="2800"/>
              <a:buFont typeface="Montserrat"/>
              <a:buNone/>
              <a:defRPr>
                <a:latin typeface="Montserrat"/>
                <a:ea typeface="Montserrat"/>
                <a:cs typeface="Montserrat"/>
                <a:sym typeface="Montserrat"/>
              </a:defRPr>
            </a:lvl9pPr>
          </a:lstStyle>
          <a:p/>
        </p:txBody>
      </p:sp>
      <p:sp>
        <p:nvSpPr>
          <p:cNvPr id="104" name="Google Shape;104;p18"/>
          <p:cNvSpPr txBox="1"/>
          <p:nvPr>
            <p:ph idx="1" type="subTitle"/>
          </p:nvPr>
        </p:nvSpPr>
        <p:spPr>
          <a:xfrm>
            <a:off x="1878275" y="1251675"/>
            <a:ext cx="2787600" cy="4239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solidFill>
                  <a:schemeClr val="lt1"/>
                </a:solidFill>
              </a:defRPr>
            </a:lvl1pPr>
            <a:lvl2pPr lvl="1" rtl="0">
              <a:spcBef>
                <a:spcPts val="1600"/>
              </a:spcBef>
              <a:spcAft>
                <a:spcPts val="0"/>
              </a:spcAft>
              <a:buNone/>
              <a:defRPr b="1">
                <a:solidFill>
                  <a:schemeClr val="lt1"/>
                </a:solidFill>
              </a:defRPr>
            </a:lvl2pPr>
            <a:lvl3pPr lvl="2" rtl="0">
              <a:spcBef>
                <a:spcPts val="1600"/>
              </a:spcBef>
              <a:spcAft>
                <a:spcPts val="0"/>
              </a:spcAft>
              <a:buNone/>
              <a:defRPr b="1">
                <a:solidFill>
                  <a:schemeClr val="lt1"/>
                </a:solidFill>
              </a:defRPr>
            </a:lvl3pPr>
            <a:lvl4pPr lvl="3" rtl="0">
              <a:spcBef>
                <a:spcPts val="1600"/>
              </a:spcBef>
              <a:spcAft>
                <a:spcPts val="0"/>
              </a:spcAft>
              <a:buNone/>
              <a:defRPr b="1">
                <a:solidFill>
                  <a:schemeClr val="lt1"/>
                </a:solidFill>
              </a:defRPr>
            </a:lvl4pPr>
            <a:lvl5pPr lvl="4" rtl="0">
              <a:spcBef>
                <a:spcPts val="1600"/>
              </a:spcBef>
              <a:spcAft>
                <a:spcPts val="0"/>
              </a:spcAft>
              <a:buNone/>
              <a:defRPr b="1">
                <a:solidFill>
                  <a:schemeClr val="lt1"/>
                </a:solidFill>
              </a:defRPr>
            </a:lvl5pPr>
            <a:lvl6pPr lvl="5" rtl="0">
              <a:spcBef>
                <a:spcPts val="1600"/>
              </a:spcBef>
              <a:spcAft>
                <a:spcPts val="0"/>
              </a:spcAft>
              <a:buNone/>
              <a:defRPr b="1">
                <a:solidFill>
                  <a:schemeClr val="lt1"/>
                </a:solidFill>
              </a:defRPr>
            </a:lvl6pPr>
            <a:lvl7pPr lvl="6" rtl="0">
              <a:spcBef>
                <a:spcPts val="1600"/>
              </a:spcBef>
              <a:spcAft>
                <a:spcPts val="0"/>
              </a:spcAft>
              <a:buNone/>
              <a:defRPr b="1">
                <a:solidFill>
                  <a:schemeClr val="lt1"/>
                </a:solidFill>
              </a:defRPr>
            </a:lvl7pPr>
            <a:lvl8pPr lvl="7" rtl="0">
              <a:spcBef>
                <a:spcPts val="1600"/>
              </a:spcBef>
              <a:spcAft>
                <a:spcPts val="0"/>
              </a:spcAft>
              <a:buNone/>
              <a:defRPr b="1">
                <a:solidFill>
                  <a:schemeClr val="lt1"/>
                </a:solidFill>
              </a:defRPr>
            </a:lvl8pPr>
            <a:lvl9pPr lvl="8" rtl="0">
              <a:spcBef>
                <a:spcPts val="1600"/>
              </a:spcBef>
              <a:spcAft>
                <a:spcPts val="1600"/>
              </a:spcAft>
              <a:buNone/>
              <a:defRPr b="1">
                <a:solidFill>
                  <a:schemeClr val="lt1"/>
                </a:solidFill>
              </a:defRPr>
            </a:lvl9pPr>
          </a:lstStyle>
          <a:p/>
        </p:txBody>
      </p:sp>
      <p:sp>
        <p:nvSpPr>
          <p:cNvPr id="105" name="Google Shape;105;p18"/>
          <p:cNvSpPr txBox="1"/>
          <p:nvPr>
            <p:ph idx="2" type="subTitle"/>
          </p:nvPr>
        </p:nvSpPr>
        <p:spPr>
          <a:xfrm>
            <a:off x="1878275" y="1744345"/>
            <a:ext cx="2787600" cy="8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1600"/>
              </a:spcBef>
              <a:spcAft>
                <a:spcPts val="0"/>
              </a:spcAft>
              <a:buNone/>
              <a:defRPr sz="1400">
                <a:solidFill>
                  <a:schemeClr val="dk1"/>
                </a:solidFill>
              </a:defRPr>
            </a:lvl2pPr>
            <a:lvl3pPr lvl="2" rtl="0">
              <a:lnSpc>
                <a:spcPct val="100000"/>
              </a:lnSpc>
              <a:spcBef>
                <a:spcPts val="1600"/>
              </a:spcBef>
              <a:spcAft>
                <a:spcPts val="0"/>
              </a:spcAft>
              <a:buNone/>
              <a:defRPr sz="1400">
                <a:solidFill>
                  <a:schemeClr val="dk1"/>
                </a:solidFill>
              </a:defRPr>
            </a:lvl3pPr>
            <a:lvl4pPr lvl="3" rtl="0">
              <a:lnSpc>
                <a:spcPct val="100000"/>
              </a:lnSpc>
              <a:spcBef>
                <a:spcPts val="1600"/>
              </a:spcBef>
              <a:spcAft>
                <a:spcPts val="0"/>
              </a:spcAft>
              <a:buNone/>
              <a:defRPr sz="1400">
                <a:solidFill>
                  <a:schemeClr val="dk1"/>
                </a:solidFill>
              </a:defRPr>
            </a:lvl4pPr>
            <a:lvl5pPr lvl="4" rtl="0">
              <a:lnSpc>
                <a:spcPct val="100000"/>
              </a:lnSpc>
              <a:spcBef>
                <a:spcPts val="1600"/>
              </a:spcBef>
              <a:spcAft>
                <a:spcPts val="0"/>
              </a:spcAft>
              <a:buNone/>
              <a:defRPr sz="1400">
                <a:solidFill>
                  <a:schemeClr val="dk1"/>
                </a:solidFill>
              </a:defRPr>
            </a:lvl5pPr>
            <a:lvl6pPr lvl="5" rtl="0">
              <a:lnSpc>
                <a:spcPct val="100000"/>
              </a:lnSpc>
              <a:spcBef>
                <a:spcPts val="1600"/>
              </a:spcBef>
              <a:spcAft>
                <a:spcPts val="0"/>
              </a:spcAft>
              <a:buNone/>
              <a:defRPr sz="1400">
                <a:solidFill>
                  <a:schemeClr val="dk1"/>
                </a:solidFill>
              </a:defRPr>
            </a:lvl6pPr>
            <a:lvl7pPr lvl="6" rtl="0">
              <a:lnSpc>
                <a:spcPct val="100000"/>
              </a:lnSpc>
              <a:spcBef>
                <a:spcPts val="1600"/>
              </a:spcBef>
              <a:spcAft>
                <a:spcPts val="0"/>
              </a:spcAft>
              <a:buNone/>
              <a:defRPr sz="1400">
                <a:solidFill>
                  <a:schemeClr val="dk1"/>
                </a:solidFill>
              </a:defRPr>
            </a:lvl7pPr>
            <a:lvl8pPr lvl="7" rtl="0">
              <a:lnSpc>
                <a:spcPct val="100000"/>
              </a:lnSpc>
              <a:spcBef>
                <a:spcPts val="1600"/>
              </a:spcBef>
              <a:spcAft>
                <a:spcPts val="0"/>
              </a:spcAft>
              <a:buNone/>
              <a:defRPr sz="1400">
                <a:solidFill>
                  <a:schemeClr val="dk1"/>
                </a:solidFill>
              </a:defRPr>
            </a:lvl8pPr>
            <a:lvl9pPr lvl="8" rtl="0">
              <a:lnSpc>
                <a:spcPct val="100000"/>
              </a:lnSpc>
              <a:spcBef>
                <a:spcPts val="1600"/>
              </a:spcBef>
              <a:spcAft>
                <a:spcPts val="1600"/>
              </a:spcAft>
              <a:buNone/>
              <a:defRPr sz="1400">
                <a:solidFill>
                  <a:schemeClr val="dk1"/>
                </a:solidFill>
              </a:defRPr>
            </a:lvl9pPr>
          </a:lstStyle>
          <a:p/>
        </p:txBody>
      </p:sp>
      <p:sp>
        <p:nvSpPr>
          <p:cNvPr id="106" name="Google Shape;106;p18"/>
          <p:cNvSpPr txBox="1"/>
          <p:nvPr>
            <p:ph idx="3" type="subTitle"/>
          </p:nvPr>
        </p:nvSpPr>
        <p:spPr>
          <a:xfrm>
            <a:off x="5351497" y="1251675"/>
            <a:ext cx="2787600" cy="4239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solidFill>
                  <a:schemeClr val="lt1"/>
                </a:solidFill>
              </a:defRPr>
            </a:lvl1pPr>
            <a:lvl2pPr lvl="1" rtl="0">
              <a:spcBef>
                <a:spcPts val="1600"/>
              </a:spcBef>
              <a:spcAft>
                <a:spcPts val="0"/>
              </a:spcAft>
              <a:buNone/>
              <a:defRPr b="1">
                <a:solidFill>
                  <a:schemeClr val="lt1"/>
                </a:solidFill>
              </a:defRPr>
            </a:lvl2pPr>
            <a:lvl3pPr lvl="2" rtl="0">
              <a:spcBef>
                <a:spcPts val="1600"/>
              </a:spcBef>
              <a:spcAft>
                <a:spcPts val="0"/>
              </a:spcAft>
              <a:buNone/>
              <a:defRPr b="1">
                <a:solidFill>
                  <a:schemeClr val="lt1"/>
                </a:solidFill>
              </a:defRPr>
            </a:lvl3pPr>
            <a:lvl4pPr lvl="3" rtl="0">
              <a:spcBef>
                <a:spcPts val="1600"/>
              </a:spcBef>
              <a:spcAft>
                <a:spcPts val="0"/>
              </a:spcAft>
              <a:buNone/>
              <a:defRPr b="1">
                <a:solidFill>
                  <a:schemeClr val="lt1"/>
                </a:solidFill>
              </a:defRPr>
            </a:lvl4pPr>
            <a:lvl5pPr lvl="4" rtl="0">
              <a:spcBef>
                <a:spcPts val="1600"/>
              </a:spcBef>
              <a:spcAft>
                <a:spcPts val="0"/>
              </a:spcAft>
              <a:buNone/>
              <a:defRPr b="1">
                <a:solidFill>
                  <a:schemeClr val="lt1"/>
                </a:solidFill>
              </a:defRPr>
            </a:lvl5pPr>
            <a:lvl6pPr lvl="5" rtl="0">
              <a:spcBef>
                <a:spcPts val="1600"/>
              </a:spcBef>
              <a:spcAft>
                <a:spcPts val="0"/>
              </a:spcAft>
              <a:buNone/>
              <a:defRPr b="1">
                <a:solidFill>
                  <a:schemeClr val="lt1"/>
                </a:solidFill>
              </a:defRPr>
            </a:lvl6pPr>
            <a:lvl7pPr lvl="6" rtl="0">
              <a:spcBef>
                <a:spcPts val="1600"/>
              </a:spcBef>
              <a:spcAft>
                <a:spcPts val="0"/>
              </a:spcAft>
              <a:buNone/>
              <a:defRPr b="1">
                <a:solidFill>
                  <a:schemeClr val="lt1"/>
                </a:solidFill>
              </a:defRPr>
            </a:lvl7pPr>
            <a:lvl8pPr lvl="7" rtl="0">
              <a:spcBef>
                <a:spcPts val="1600"/>
              </a:spcBef>
              <a:spcAft>
                <a:spcPts val="0"/>
              </a:spcAft>
              <a:buNone/>
              <a:defRPr b="1">
                <a:solidFill>
                  <a:schemeClr val="lt1"/>
                </a:solidFill>
              </a:defRPr>
            </a:lvl8pPr>
            <a:lvl9pPr lvl="8" rtl="0">
              <a:spcBef>
                <a:spcPts val="1600"/>
              </a:spcBef>
              <a:spcAft>
                <a:spcPts val="1600"/>
              </a:spcAft>
              <a:buNone/>
              <a:defRPr b="1">
                <a:solidFill>
                  <a:schemeClr val="lt1"/>
                </a:solidFill>
              </a:defRPr>
            </a:lvl9pPr>
          </a:lstStyle>
          <a:p/>
        </p:txBody>
      </p:sp>
      <p:sp>
        <p:nvSpPr>
          <p:cNvPr id="107" name="Google Shape;107;p18"/>
          <p:cNvSpPr txBox="1"/>
          <p:nvPr>
            <p:ph idx="4" type="subTitle"/>
          </p:nvPr>
        </p:nvSpPr>
        <p:spPr>
          <a:xfrm>
            <a:off x="5351493" y="1744282"/>
            <a:ext cx="2787600" cy="8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1600"/>
              </a:spcBef>
              <a:spcAft>
                <a:spcPts val="0"/>
              </a:spcAft>
              <a:buNone/>
              <a:defRPr sz="1400">
                <a:solidFill>
                  <a:schemeClr val="dk1"/>
                </a:solidFill>
              </a:defRPr>
            </a:lvl2pPr>
            <a:lvl3pPr lvl="2" rtl="0">
              <a:lnSpc>
                <a:spcPct val="100000"/>
              </a:lnSpc>
              <a:spcBef>
                <a:spcPts val="1600"/>
              </a:spcBef>
              <a:spcAft>
                <a:spcPts val="0"/>
              </a:spcAft>
              <a:buNone/>
              <a:defRPr sz="1400">
                <a:solidFill>
                  <a:schemeClr val="dk1"/>
                </a:solidFill>
              </a:defRPr>
            </a:lvl3pPr>
            <a:lvl4pPr lvl="3" rtl="0">
              <a:lnSpc>
                <a:spcPct val="100000"/>
              </a:lnSpc>
              <a:spcBef>
                <a:spcPts val="1600"/>
              </a:spcBef>
              <a:spcAft>
                <a:spcPts val="0"/>
              </a:spcAft>
              <a:buNone/>
              <a:defRPr sz="1400">
                <a:solidFill>
                  <a:schemeClr val="dk1"/>
                </a:solidFill>
              </a:defRPr>
            </a:lvl4pPr>
            <a:lvl5pPr lvl="4" rtl="0">
              <a:lnSpc>
                <a:spcPct val="100000"/>
              </a:lnSpc>
              <a:spcBef>
                <a:spcPts val="1600"/>
              </a:spcBef>
              <a:spcAft>
                <a:spcPts val="0"/>
              </a:spcAft>
              <a:buNone/>
              <a:defRPr sz="1400">
                <a:solidFill>
                  <a:schemeClr val="dk1"/>
                </a:solidFill>
              </a:defRPr>
            </a:lvl5pPr>
            <a:lvl6pPr lvl="5" rtl="0">
              <a:lnSpc>
                <a:spcPct val="100000"/>
              </a:lnSpc>
              <a:spcBef>
                <a:spcPts val="1600"/>
              </a:spcBef>
              <a:spcAft>
                <a:spcPts val="0"/>
              </a:spcAft>
              <a:buNone/>
              <a:defRPr sz="1400">
                <a:solidFill>
                  <a:schemeClr val="dk1"/>
                </a:solidFill>
              </a:defRPr>
            </a:lvl6pPr>
            <a:lvl7pPr lvl="6" rtl="0">
              <a:lnSpc>
                <a:spcPct val="100000"/>
              </a:lnSpc>
              <a:spcBef>
                <a:spcPts val="1600"/>
              </a:spcBef>
              <a:spcAft>
                <a:spcPts val="0"/>
              </a:spcAft>
              <a:buNone/>
              <a:defRPr sz="1400">
                <a:solidFill>
                  <a:schemeClr val="dk1"/>
                </a:solidFill>
              </a:defRPr>
            </a:lvl7pPr>
            <a:lvl8pPr lvl="7" rtl="0">
              <a:lnSpc>
                <a:spcPct val="100000"/>
              </a:lnSpc>
              <a:spcBef>
                <a:spcPts val="1600"/>
              </a:spcBef>
              <a:spcAft>
                <a:spcPts val="0"/>
              </a:spcAft>
              <a:buNone/>
              <a:defRPr sz="1400">
                <a:solidFill>
                  <a:schemeClr val="dk1"/>
                </a:solidFill>
              </a:defRPr>
            </a:lvl8pPr>
            <a:lvl9pPr lvl="8" rtl="0">
              <a:lnSpc>
                <a:spcPct val="100000"/>
              </a:lnSpc>
              <a:spcBef>
                <a:spcPts val="1600"/>
              </a:spcBef>
              <a:spcAft>
                <a:spcPts val="1600"/>
              </a:spcAft>
              <a:buNone/>
              <a:defRPr sz="1400">
                <a:solidFill>
                  <a:schemeClr val="dk1"/>
                </a:solidFill>
              </a:defRPr>
            </a:lvl9pPr>
          </a:lstStyle>
          <a:p/>
        </p:txBody>
      </p:sp>
      <p:sp>
        <p:nvSpPr>
          <p:cNvPr id="108" name="Google Shape;108;p18"/>
          <p:cNvSpPr txBox="1"/>
          <p:nvPr>
            <p:ph idx="5" type="subTitle"/>
          </p:nvPr>
        </p:nvSpPr>
        <p:spPr>
          <a:xfrm>
            <a:off x="1878275" y="2898148"/>
            <a:ext cx="2787600" cy="3402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solidFill>
                  <a:schemeClr val="lt1"/>
                </a:solidFill>
              </a:defRPr>
            </a:lvl1pPr>
            <a:lvl2pPr lvl="1" rtl="0">
              <a:spcBef>
                <a:spcPts val="1600"/>
              </a:spcBef>
              <a:spcAft>
                <a:spcPts val="0"/>
              </a:spcAft>
              <a:buNone/>
              <a:defRPr b="1">
                <a:solidFill>
                  <a:schemeClr val="lt1"/>
                </a:solidFill>
              </a:defRPr>
            </a:lvl2pPr>
            <a:lvl3pPr lvl="2" rtl="0">
              <a:spcBef>
                <a:spcPts val="1600"/>
              </a:spcBef>
              <a:spcAft>
                <a:spcPts val="0"/>
              </a:spcAft>
              <a:buNone/>
              <a:defRPr b="1">
                <a:solidFill>
                  <a:schemeClr val="lt1"/>
                </a:solidFill>
              </a:defRPr>
            </a:lvl3pPr>
            <a:lvl4pPr lvl="3" rtl="0">
              <a:spcBef>
                <a:spcPts val="1600"/>
              </a:spcBef>
              <a:spcAft>
                <a:spcPts val="0"/>
              </a:spcAft>
              <a:buNone/>
              <a:defRPr b="1">
                <a:solidFill>
                  <a:schemeClr val="lt1"/>
                </a:solidFill>
              </a:defRPr>
            </a:lvl4pPr>
            <a:lvl5pPr lvl="4" rtl="0">
              <a:spcBef>
                <a:spcPts val="1600"/>
              </a:spcBef>
              <a:spcAft>
                <a:spcPts val="0"/>
              </a:spcAft>
              <a:buNone/>
              <a:defRPr b="1">
                <a:solidFill>
                  <a:schemeClr val="lt1"/>
                </a:solidFill>
              </a:defRPr>
            </a:lvl5pPr>
            <a:lvl6pPr lvl="5" rtl="0">
              <a:spcBef>
                <a:spcPts val="1600"/>
              </a:spcBef>
              <a:spcAft>
                <a:spcPts val="0"/>
              </a:spcAft>
              <a:buNone/>
              <a:defRPr b="1">
                <a:solidFill>
                  <a:schemeClr val="lt1"/>
                </a:solidFill>
              </a:defRPr>
            </a:lvl6pPr>
            <a:lvl7pPr lvl="6" rtl="0">
              <a:spcBef>
                <a:spcPts val="1600"/>
              </a:spcBef>
              <a:spcAft>
                <a:spcPts val="0"/>
              </a:spcAft>
              <a:buNone/>
              <a:defRPr b="1">
                <a:solidFill>
                  <a:schemeClr val="lt1"/>
                </a:solidFill>
              </a:defRPr>
            </a:lvl7pPr>
            <a:lvl8pPr lvl="7" rtl="0">
              <a:spcBef>
                <a:spcPts val="1600"/>
              </a:spcBef>
              <a:spcAft>
                <a:spcPts val="0"/>
              </a:spcAft>
              <a:buNone/>
              <a:defRPr b="1">
                <a:solidFill>
                  <a:schemeClr val="lt1"/>
                </a:solidFill>
              </a:defRPr>
            </a:lvl8pPr>
            <a:lvl9pPr lvl="8" rtl="0">
              <a:spcBef>
                <a:spcPts val="1600"/>
              </a:spcBef>
              <a:spcAft>
                <a:spcPts val="1600"/>
              </a:spcAft>
              <a:buNone/>
              <a:defRPr b="1">
                <a:solidFill>
                  <a:schemeClr val="lt1"/>
                </a:solidFill>
              </a:defRPr>
            </a:lvl9pPr>
          </a:lstStyle>
          <a:p/>
        </p:txBody>
      </p:sp>
      <p:sp>
        <p:nvSpPr>
          <p:cNvPr id="109" name="Google Shape;109;p18"/>
          <p:cNvSpPr txBox="1"/>
          <p:nvPr>
            <p:ph idx="6" type="subTitle"/>
          </p:nvPr>
        </p:nvSpPr>
        <p:spPr>
          <a:xfrm>
            <a:off x="1878275" y="3390754"/>
            <a:ext cx="2787600" cy="8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1600"/>
              </a:spcBef>
              <a:spcAft>
                <a:spcPts val="0"/>
              </a:spcAft>
              <a:buNone/>
              <a:defRPr sz="1400">
                <a:solidFill>
                  <a:schemeClr val="dk1"/>
                </a:solidFill>
              </a:defRPr>
            </a:lvl2pPr>
            <a:lvl3pPr lvl="2" rtl="0">
              <a:lnSpc>
                <a:spcPct val="100000"/>
              </a:lnSpc>
              <a:spcBef>
                <a:spcPts val="1600"/>
              </a:spcBef>
              <a:spcAft>
                <a:spcPts val="0"/>
              </a:spcAft>
              <a:buNone/>
              <a:defRPr sz="1400">
                <a:solidFill>
                  <a:schemeClr val="dk1"/>
                </a:solidFill>
              </a:defRPr>
            </a:lvl3pPr>
            <a:lvl4pPr lvl="3" rtl="0">
              <a:lnSpc>
                <a:spcPct val="100000"/>
              </a:lnSpc>
              <a:spcBef>
                <a:spcPts val="1600"/>
              </a:spcBef>
              <a:spcAft>
                <a:spcPts val="0"/>
              </a:spcAft>
              <a:buNone/>
              <a:defRPr sz="1400">
                <a:solidFill>
                  <a:schemeClr val="dk1"/>
                </a:solidFill>
              </a:defRPr>
            </a:lvl4pPr>
            <a:lvl5pPr lvl="4" rtl="0">
              <a:lnSpc>
                <a:spcPct val="100000"/>
              </a:lnSpc>
              <a:spcBef>
                <a:spcPts val="1600"/>
              </a:spcBef>
              <a:spcAft>
                <a:spcPts val="0"/>
              </a:spcAft>
              <a:buNone/>
              <a:defRPr sz="1400">
                <a:solidFill>
                  <a:schemeClr val="dk1"/>
                </a:solidFill>
              </a:defRPr>
            </a:lvl5pPr>
            <a:lvl6pPr lvl="5" rtl="0">
              <a:lnSpc>
                <a:spcPct val="100000"/>
              </a:lnSpc>
              <a:spcBef>
                <a:spcPts val="1600"/>
              </a:spcBef>
              <a:spcAft>
                <a:spcPts val="0"/>
              </a:spcAft>
              <a:buNone/>
              <a:defRPr sz="1400">
                <a:solidFill>
                  <a:schemeClr val="dk1"/>
                </a:solidFill>
              </a:defRPr>
            </a:lvl6pPr>
            <a:lvl7pPr lvl="6" rtl="0">
              <a:lnSpc>
                <a:spcPct val="100000"/>
              </a:lnSpc>
              <a:spcBef>
                <a:spcPts val="1600"/>
              </a:spcBef>
              <a:spcAft>
                <a:spcPts val="0"/>
              </a:spcAft>
              <a:buNone/>
              <a:defRPr sz="1400">
                <a:solidFill>
                  <a:schemeClr val="dk1"/>
                </a:solidFill>
              </a:defRPr>
            </a:lvl7pPr>
            <a:lvl8pPr lvl="7" rtl="0">
              <a:lnSpc>
                <a:spcPct val="100000"/>
              </a:lnSpc>
              <a:spcBef>
                <a:spcPts val="1600"/>
              </a:spcBef>
              <a:spcAft>
                <a:spcPts val="0"/>
              </a:spcAft>
              <a:buNone/>
              <a:defRPr sz="1400">
                <a:solidFill>
                  <a:schemeClr val="dk1"/>
                </a:solidFill>
              </a:defRPr>
            </a:lvl8pPr>
            <a:lvl9pPr lvl="8" rtl="0">
              <a:lnSpc>
                <a:spcPct val="100000"/>
              </a:lnSpc>
              <a:spcBef>
                <a:spcPts val="1600"/>
              </a:spcBef>
              <a:spcAft>
                <a:spcPts val="1600"/>
              </a:spcAft>
              <a:buNone/>
              <a:defRPr sz="1400">
                <a:solidFill>
                  <a:schemeClr val="dk1"/>
                </a:solidFill>
              </a:defRPr>
            </a:lvl9pPr>
          </a:lstStyle>
          <a:p/>
        </p:txBody>
      </p:sp>
      <p:sp>
        <p:nvSpPr>
          <p:cNvPr id="110" name="Google Shape;110;p18"/>
          <p:cNvSpPr txBox="1"/>
          <p:nvPr>
            <p:ph idx="7" type="subTitle"/>
          </p:nvPr>
        </p:nvSpPr>
        <p:spPr>
          <a:xfrm>
            <a:off x="5351425" y="2898156"/>
            <a:ext cx="2787600" cy="3402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solidFill>
                  <a:schemeClr val="lt1"/>
                </a:solidFill>
              </a:defRPr>
            </a:lvl1pPr>
            <a:lvl2pPr lvl="1" rtl="0">
              <a:spcBef>
                <a:spcPts val="1600"/>
              </a:spcBef>
              <a:spcAft>
                <a:spcPts val="0"/>
              </a:spcAft>
              <a:buNone/>
              <a:defRPr b="1">
                <a:solidFill>
                  <a:schemeClr val="lt1"/>
                </a:solidFill>
              </a:defRPr>
            </a:lvl2pPr>
            <a:lvl3pPr lvl="2" rtl="0">
              <a:spcBef>
                <a:spcPts val="1600"/>
              </a:spcBef>
              <a:spcAft>
                <a:spcPts val="0"/>
              </a:spcAft>
              <a:buNone/>
              <a:defRPr b="1">
                <a:solidFill>
                  <a:schemeClr val="lt1"/>
                </a:solidFill>
              </a:defRPr>
            </a:lvl3pPr>
            <a:lvl4pPr lvl="3" rtl="0">
              <a:spcBef>
                <a:spcPts val="1600"/>
              </a:spcBef>
              <a:spcAft>
                <a:spcPts val="0"/>
              </a:spcAft>
              <a:buNone/>
              <a:defRPr b="1">
                <a:solidFill>
                  <a:schemeClr val="lt1"/>
                </a:solidFill>
              </a:defRPr>
            </a:lvl4pPr>
            <a:lvl5pPr lvl="4" rtl="0">
              <a:spcBef>
                <a:spcPts val="1600"/>
              </a:spcBef>
              <a:spcAft>
                <a:spcPts val="0"/>
              </a:spcAft>
              <a:buNone/>
              <a:defRPr b="1">
                <a:solidFill>
                  <a:schemeClr val="lt1"/>
                </a:solidFill>
              </a:defRPr>
            </a:lvl5pPr>
            <a:lvl6pPr lvl="5" rtl="0">
              <a:spcBef>
                <a:spcPts val="1600"/>
              </a:spcBef>
              <a:spcAft>
                <a:spcPts val="0"/>
              </a:spcAft>
              <a:buNone/>
              <a:defRPr b="1">
                <a:solidFill>
                  <a:schemeClr val="lt1"/>
                </a:solidFill>
              </a:defRPr>
            </a:lvl6pPr>
            <a:lvl7pPr lvl="6" rtl="0">
              <a:spcBef>
                <a:spcPts val="1600"/>
              </a:spcBef>
              <a:spcAft>
                <a:spcPts val="0"/>
              </a:spcAft>
              <a:buNone/>
              <a:defRPr b="1">
                <a:solidFill>
                  <a:schemeClr val="lt1"/>
                </a:solidFill>
              </a:defRPr>
            </a:lvl7pPr>
            <a:lvl8pPr lvl="7" rtl="0">
              <a:spcBef>
                <a:spcPts val="1600"/>
              </a:spcBef>
              <a:spcAft>
                <a:spcPts val="0"/>
              </a:spcAft>
              <a:buNone/>
              <a:defRPr b="1">
                <a:solidFill>
                  <a:schemeClr val="lt1"/>
                </a:solidFill>
              </a:defRPr>
            </a:lvl8pPr>
            <a:lvl9pPr lvl="8" rtl="0">
              <a:spcBef>
                <a:spcPts val="1600"/>
              </a:spcBef>
              <a:spcAft>
                <a:spcPts val="1600"/>
              </a:spcAft>
              <a:buNone/>
              <a:defRPr b="1">
                <a:solidFill>
                  <a:schemeClr val="lt1"/>
                </a:solidFill>
              </a:defRPr>
            </a:lvl9pPr>
          </a:lstStyle>
          <a:p/>
        </p:txBody>
      </p:sp>
      <p:sp>
        <p:nvSpPr>
          <p:cNvPr id="111" name="Google Shape;111;p18"/>
          <p:cNvSpPr txBox="1"/>
          <p:nvPr>
            <p:ph idx="8" type="subTitle"/>
          </p:nvPr>
        </p:nvSpPr>
        <p:spPr>
          <a:xfrm>
            <a:off x="5351425" y="3390754"/>
            <a:ext cx="2787600" cy="8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1600"/>
              </a:spcBef>
              <a:spcAft>
                <a:spcPts val="0"/>
              </a:spcAft>
              <a:buNone/>
              <a:defRPr sz="1400">
                <a:solidFill>
                  <a:schemeClr val="dk1"/>
                </a:solidFill>
              </a:defRPr>
            </a:lvl2pPr>
            <a:lvl3pPr lvl="2" rtl="0">
              <a:lnSpc>
                <a:spcPct val="100000"/>
              </a:lnSpc>
              <a:spcBef>
                <a:spcPts val="1600"/>
              </a:spcBef>
              <a:spcAft>
                <a:spcPts val="0"/>
              </a:spcAft>
              <a:buNone/>
              <a:defRPr sz="1400">
                <a:solidFill>
                  <a:schemeClr val="dk1"/>
                </a:solidFill>
              </a:defRPr>
            </a:lvl3pPr>
            <a:lvl4pPr lvl="3" rtl="0">
              <a:lnSpc>
                <a:spcPct val="100000"/>
              </a:lnSpc>
              <a:spcBef>
                <a:spcPts val="1600"/>
              </a:spcBef>
              <a:spcAft>
                <a:spcPts val="0"/>
              </a:spcAft>
              <a:buNone/>
              <a:defRPr sz="1400">
                <a:solidFill>
                  <a:schemeClr val="dk1"/>
                </a:solidFill>
              </a:defRPr>
            </a:lvl4pPr>
            <a:lvl5pPr lvl="4" rtl="0">
              <a:lnSpc>
                <a:spcPct val="100000"/>
              </a:lnSpc>
              <a:spcBef>
                <a:spcPts val="1600"/>
              </a:spcBef>
              <a:spcAft>
                <a:spcPts val="0"/>
              </a:spcAft>
              <a:buNone/>
              <a:defRPr sz="1400">
                <a:solidFill>
                  <a:schemeClr val="dk1"/>
                </a:solidFill>
              </a:defRPr>
            </a:lvl5pPr>
            <a:lvl6pPr lvl="5" rtl="0">
              <a:lnSpc>
                <a:spcPct val="100000"/>
              </a:lnSpc>
              <a:spcBef>
                <a:spcPts val="1600"/>
              </a:spcBef>
              <a:spcAft>
                <a:spcPts val="0"/>
              </a:spcAft>
              <a:buNone/>
              <a:defRPr sz="1400">
                <a:solidFill>
                  <a:schemeClr val="dk1"/>
                </a:solidFill>
              </a:defRPr>
            </a:lvl6pPr>
            <a:lvl7pPr lvl="6" rtl="0">
              <a:lnSpc>
                <a:spcPct val="100000"/>
              </a:lnSpc>
              <a:spcBef>
                <a:spcPts val="1600"/>
              </a:spcBef>
              <a:spcAft>
                <a:spcPts val="0"/>
              </a:spcAft>
              <a:buNone/>
              <a:defRPr sz="1400">
                <a:solidFill>
                  <a:schemeClr val="dk1"/>
                </a:solidFill>
              </a:defRPr>
            </a:lvl7pPr>
            <a:lvl8pPr lvl="7" rtl="0">
              <a:lnSpc>
                <a:spcPct val="100000"/>
              </a:lnSpc>
              <a:spcBef>
                <a:spcPts val="1600"/>
              </a:spcBef>
              <a:spcAft>
                <a:spcPts val="0"/>
              </a:spcAft>
              <a:buNone/>
              <a:defRPr sz="1400">
                <a:solidFill>
                  <a:schemeClr val="dk1"/>
                </a:solidFill>
              </a:defRPr>
            </a:lvl8pPr>
            <a:lvl9pPr lvl="8" rtl="0">
              <a:lnSpc>
                <a:spcPct val="100000"/>
              </a:lnSpc>
              <a:spcBef>
                <a:spcPts val="1600"/>
              </a:spcBef>
              <a:spcAft>
                <a:spcPts val="1600"/>
              </a:spcAft>
              <a:buNone/>
              <a:defRPr sz="1400">
                <a:solidFill>
                  <a:schemeClr val="dk1"/>
                </a:solidFill>
              </a:defRPr>
            </a:lvl9pPr>
          </a:lstStyle>
          <a:p/>
        </p:txBody>
      </p:sp>
      <p:sp>
        <p:nvSpPr>
          <p:cNvPr id="112" name="Google Shape;112;p18"/>
          <p:cNvSpPr txBox="1"/>
          <p:nvPr>
            <p:ph idx="9" type="subTitle"/>
          </p:nvPr>
        </p:nvSpPr>
        <p:spPr>
          <a:xfrm rot="-5400803">
            <a:off x="609009" y="1779468"/>
            <a:ext cx="1284300" cy="4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b="1">
                <a:solidFill>
                  <a:schemeClr val="lt1"/>
                </a:solidFill>
              </a:defRPr>
            </a:lvl1pPr>
            <a:lvl2pPr lvl="1">
              <a:spcBef>
                <a:spcPts val="1600"/>
              </a:spcBef>
              <a:spcAft>
                <a:spcPts val="0"/>
              </a:spcAft>
              <a:buSzPts val="1400"/>
              <a:buNone/>
              <a:defRPr b="1"/>
            </a:lvl2pPr>
            <a:lvl3pPr lvl="2">
              <a:spcBef>
                <a:spcPts val="1600"/>
              </a:spcBef>
              <a:spcAft>
                <a:spcPts val="0"/>
              </a:spcAft>
              <a:buSzPts val="1400"/>
              <a:buNone/>
              <a:defRPr b="1"/>
            </a:lvl3pPr>
            <a:lvl4pPr lvl="3">
              <a:spcBef>
                <a:spcPts val="1600"/>
              </a:spcBef>
              <a:spcAft>
                <a:spcPts val="0"/>
              </a:spcAft>
              <a:buSzPts val="1400"/>
              <a:buNone/>
              <a:defRPr b="1"/>
            </a:lvl4pPr>
            <a:lvl5pPr lvl="4">
              <a:spcBef>
                <a:spcPts val="1600"/>
              </a:spcBef>
              <a:spcAft>
                <a:spcPts val="0"/>
              </a:spcAft>
              <a:buSzPts val="1400"/>
              <a:buNone/>
              <a:defRPr b="1"/>
            </a:lvl5pPr>
            <a:lvl6pPr lvl="5">
              <a:spcBef>
                <a:spcPts val="1600"/>
              </a:spcBef>
              <a:spcAft>
                <a:spcPts val="0"/>
              </a:spcAft>
              <a:buSzPts val="1400"/>
              <a:buNone/>
              <a:defRPr b="1"/>
            </a:lvl6pPr>
            <a:lvl7pPr lvl="6">
              <a:spcBef>
                <a:spcPts val="1600"/>
              </a:spcBef>
              <a:spcAft>
                <a:spcPts val="0"/>
              </a:spcAft>
              <a:buSzPts val="1400"/>
              <a:buNone/>
              <a:defRPr b="1"/>
            </a:lvl7pPr>
            <a:lvl8pPr lvl="7">
              <a:spcBef>
                <a:spcPts val="1600"/>
              </a:spcBef>
              <a:spcAft>
                <a:spcPts val="0"/>
              </a:spcAft>
              <a:buSzPts val="1400"/>
              <a:buNone/>
              <a:defRPr b="1"/>
            </a:lvl8pPr>
            <a:lvl9pPr lvl="8">
              <a:spcBef>
                <a:spcPts val="1600"/>
              </a:spcBef>
              <a:spcAft>
                <a:spcPts val="1600"/>
              </a:spcAft>
              <a:buSzPts val="1400"/>
              <a:buNone/>
              <a:defRPr b="1"/>
            </a:lvl9pPr>
          </a:lstStyle>
          <a:p/>
        </p:txBody>
      </p:sp>
      <p:sp>
        <p:nvSpPr>
          <p:cNvPr id="113" name="Google Shape;113;p18"/>
          <p:cNvSpPr txBox="1"/>
          <p:nvPr>
            <p:ph idx="13" type="subTitle"/>
          </p:nvPr>
        </p:nvSpPr>
        <p:spPr>
          <a:xfrm rot="-5400000">
            <a:off x="609075" y="3422400"/>
            <a:ext cx="1284300" cy="492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b="1">
                <a:solidFill>
                  <a:schemeClr val="lt1"/>
                </a:solidFill>
              </a:defRPr>
            </a:lvl1pPr>
            <a:lvl2pPr lvl="1" rtl="0">
              <a:spcBef>
                <a:spcPts val="1600"/>
              </a:spcBef>
              <a:spcAft>
                <a:spcPts val="0"/>
              </a:spcAft>
              <a:buSzPts val="1400"/>
              <a:buNone/>
              <a:defRPr b="1"/>
            </a:lvl2pPr>
            <a:lvl3pPr lvl="2" rtl="0">
              <a:spcBef>
                <a:spcPts val="1600"/>
              </a:spcBef>
              <a:spcAft>
                <a:spcPts val="0"/>
              </a:spcAft>
              <a:buSzPts val="1400"/>
              <a:buNone/>
              <a:defRPr b="1"/>
            </a:lvl3pPr>
            <a:lvl4pPr lvl="3" rtl="0">
              <a:spcBef>
                <a:spcPts val="1600"/>
              </a:spcBef>
              <a:spcAft>
                <a:spcPts val="0"/>
              </a:spcAft>
              <a:buSzPts val="1400"/>
              <a:buNone/>
              <a:defRPr b="1"/>
            </a:lvl4pPr>
            <a:lvl5pPr lvl="4" rtl="0">
              <a:spcBef>
                <a:spcPts val="1600"/>
              </a:spcBef>
              <a:spcAft>
                <a:spcPts val="0"/>
              </a:spcAft>
              <a:buSzPts val="1400"/>
              <a:buNone/>
              <a:defRPr b="1"/>
            </a:lvl5pPr>
            <a:lvl6pPr lvl="5" rtl="0">
              <a:spcBef>
                <a:spcPts val="1600"/>
              </a:spcBef>
              <a:spcAft>
                <a:spcPts val="0"/>
              </a:spcAft>
              <a:buSzPts val="1400"/>
              <a:buNone/>
              <a:defRPr b="1"/>
            </a:lvl6pPr>
            <a:lvl7pPr lvl="6" rtl="0">
              <a:spcBef>
                <a:spcPts val="1600"/>
              </a:spcBef>
              <a:spcAft>
                <a:spcPts val="0"/>
              </a:spcAft>
              <a:buSzPts val="1400"/>
              <a:buNone/>
              <a:defRPr b="1"/>
            </a:lvl7pPr>
            <a:lvl8pPr lvl="7" rtl="0">
              <a:spcBef>
                <a:spcPts val="1600"/>
              </a:spcBef>
              <a:spcAft>
                <a:spcPts val="0"/>
              </a:spcAft>
              <a:buSzPts val="1400"/>
              <a:buNone/>
              <a:defRPr b="1"/>
            </a:lvl8pPr>
            <a:lvl9pPr lvl="8" rtl="0">
              <a:spcBef>
                <a:spcPts val="1600"/>
              </a:spcBef>
              <a:spcAft>
                <a:spcPts val="1600"/>
              </a:spcAft>
              <a:buSzPts val="1400"/>
              <a:buNone/>
              <a:defRPr b="1"/>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14">
    <p:spTree>
      <p:nvGrpSpPr>
        <p:cNvPr id="114" name="Shape 114"/>
        <p:cNvGrpSpPr/>
        <p:nvPr/>
      </p:nvGrpSpPr>
      <p:grpSpPr>
        <a:xfrm>
          <a:off x="0" y="0"/>
          <a:ext cx="0" cy="0"/>
          <a:chOff x="0" y="0"/>
          <a:chExt cx="0" cy="0"/>
        </a:xfrm>
      </p:grpSpPr>
      <p:sp>
        <p:nvSpPr>
          <p:cNvPr id="115" name="Google Shape;115;p19"/>
          <p:cNvSpPr txBox="1"/>
          <p:nvPr>
            <p:ph idx="1" type="subTitle"/>
          </p:nvPr>
        </p:nvSpPr>
        <p:spPr>
          <a:xfrm>
            <a:off x="5951340" y="1570850"/>
            <a:ext cx="2479500" cy="423900"/>
          </a:xfrm>
          <a:prstGeom prst="rect">
            <a:avLst/>
          </a:prstGeom>
        </p:spPr>
        <p:txBody>
          <a:bodyPr anchorCtr="0" anchor="t" bIns="91425" lIns="91425" spcFirstLastPara="1" rIns="91425" wrap="square" tIns="91425">
            <a:noAutofit/>
          </a:bodyPr>
          <a:lstStyle>
            <a:lvl1pPr lvl="0" rtl="0" algn="r">
              <a:spcBef>
                <a:spcPts val="0"/>
              </a:spcBef>
              <a:spcAft>
                <a:spcPts val="0"/>
              </a:spcAft>
              <a:buNone/>
              <a:defRPr b="1">
                <a:solidFill>
                  <a:schemeClr val="accent1"/>
                </a:solidFill>
              </a:defRPr>
            </a:lvl1pPr>
            <a:lvl2pPr lvl="1" rtl="0" algn="r">
              <a:spcBef>
                <a:spcPts val="1600"/>
              </a:spcBef>
              <a:spcAft>
                <a:spcPts val="0"/>
              </a:spcAft>
              <a:buNone/>
              <a:defRPr b="1">
                <a:solidFill>
                  <a:schemeClr val="accent1"/>
                </a:solidFill>
              </a:defRPr>
            </a:lvl2pPr>
            <a:lvl3pPr lvl="2" rtl="0" algn="r">
              <a:spcBef>
                <a:spcPts val="1600"/>
              </a:spcBef>
              <a:spcAft>
                <a:spcPts val="0"/>
              </a:spcAft>
              <a:buNone/>
              <a:defRPr b="1">
                <a:solidFill>
                  <a:schemeClr val="accent1"/>
                </a:solidFill>
              </a:defRPr>
            </a:lvl3pPr>
            <a:lvl4pPr lvl="3" rtl="0" algn="r">
              <a:spcBef>
                <a:spcPts val="1600"/>
              </a:spcBef>
              <a:spcAft>
                <a:spcPts val="0"/>
              </a:spcAft>
              <a:buNone/>
              <a:defRPr b="1">
                <a:solidFill>
                  <a:schemeClr val="accent1"/>
                </a:solidFill>
              </a:defRPr>
            </a:lvl4pPr>
            <a:lvl5pPr lvl="4" rtl="0" algn="r">
              <a:spcBef>
                <a:spcPts val="1600"/>
              </a:spcBef>
              <a:spcAft>
                <a:spcPts val="0"/>
              </a:spcAft>
              <a:buNone/>
              <a:defRPr b="1">
                <a:solidFill>
                  <a:schemeClr val="accent1"/>
                </a:solidFill>
              </a:defRPr>
            </a:lvl5pPr>
            <a:lvl6pPr lvl="5" rtl="0" algn="r">
              <a:spcBef>
                <a:spcPts val="1600"/>
              </a:spcBef>
              <a:spcAft>
                <a:spcPts val="0"/>
              </a:spcAft>
              <a:buNone/>
              <a:defRPr b="1">
                <a:solidFill>
                  <a:schemeClr val="accent1"/>
                </a:solidFill>
              </a:defRPr>
            </a:lvl6pPr>
            <a:lvl7pPr lvl="6" rtl="0" algn="r">
              <a:spcBef>
                <a:spcPts val="1600"/>
              </a:spcBef>
              <a:spcAft>
                <a:spcPts val="0"/>
              </a:spcAft>
              <a:buNone/>
              <a:defRPr b="1">
                <a:solidFill>
                  <a:schemeClr val="accent1"/>
                </a:solidFill>
              </a:defRPr>
            </a:lvl7pPr>
            <a:lvl8pPr lvl="7" rtl="0" algn="r">
              <a:spcBef>
                <a:spcPts val="1600"/>
              </a:spcBef>
              <a:spcAft>
                <a:spcPts val="0"/>
              </a:spcAft>
              <a:buNone/>
              <a:defRPr b="1">
                <a:solidFill>
                  <a:schemeClr val="accent1"/>
                </a:solidFill>
              </a:defRPr>
            </a:lvl8pPr>
            <a:lvl9pPr lvl="8" rtl="0" algn="r">
              <a:spcBef>
                <a:spcPts val="1600"/>
              </a:spcBef>
              <a:spcAft>
                <a:spcPts val="1600"/>
              </a:spcAft>
              <a:buNone/>
              <a:defRPr b="1">
                <a:solidFill>
                  <a:schemeClr val="accent1"/>
                </a:solidFill>
              </a:defRPr>
            </a:lvl9pPr>
          </a:lstStyle>
          <a:p/>
        </p:txBody>
      </p:sp>
      <p:sp>
        <p:nvSpPr>
          <p:cNvPr id="116" name="Google Shape;116;p19"/>
          <p:cNvSpPr txBox="1"/>
          <p:nvPr>
            <p:ph idx="2" type="subTitle"/>
          </p:nvPr>
        </p:nvSpPr>
        <p:spPr>
          <a:xfrm>
            <a:off x="5951336" y="1941975"/>
            <a:ext cx="2479500" cy="8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400">
                <a:solidFill>
                  <a:schemeClr val="dk1"/>
                </a:solidFill>
              </a:defRPr>
            </a:lvl1pPr>
            <a:lvl2pPr lvl="1" rtl="0" algn="r">
              <a:lnSpc>
                <a:spcPct val="100000"/>
              </a:lnSpc>
              <a:spcBef>
                <a:spcPts val="1600"/>
              </a:spcBef>
              <a:spcAft>
                <a:spcPts val="0"/>
              </a:spcAft>
              <a:buNone/>
              <a:defRPr sz="1400">
                <a:solidFill>
                  <a:schemeClr val="dk1"/>
                </a:solidFill>
              </a:defRPr>
            </a:lvl2pPr>
            <a:lvl3pPr lvl="2" rtl="0" algn="r">
              <a:lnSpc>
                <a:spcPct val="100000"/>
              </a:lnSpc>
              <a:spcBef>
                <a:spcPts val="1600"/>
              </a:spcBef>
              <a:spcAft>
                <a:spcPts val="0"/>
              </a:spcAft>
              <a:buNone/>
              <a:defRPr sz="1400">
                <a:solidFill>
                  <a:schemeClr val="dk1"/>
                </a:solidFill>
              </a:defRPr>
            </a:lvl3pPr>
            <a:lvl4pPr lvl="3" rtl="0" algn="r">
              <a:lnSpc>
                <a:spcPct val="100000"/>
              </a:lnSpc>
              <a:spcBef>
                <a:spcPts val="1600"/>
              </a:spcBef>
              <a:spcAft>
                <a:spcPts val="0"/>
              </a:spcAft>
              <a:buNone/>
              <a:defRPr sz="1400">
                <a:solidFill>
                  <a:schemeClr val="dk1"/>
                </a:solidFill>
              </a:defRPr>
            </a:lvl4pPr>
            <a:lvl5pPr lvl="4" rtl="0" algn="r">
              <a:lnSpc>
                <a:spcPct val="100000"/>
              </a:lnSpc>
              <a:spcBef>
                <a:spcPts val="1600"/>
              </a:spcBef>
              <a:spcAft>
                <a:spcPts val="0"/>
              </a:spcAft>
              <a:buNone/>
              <a:defRPr sz="1400">
                <a:solidFill>
                  <a:schemeClr val="dk1"/>
                </a:solidFill>
              </a:defRPr>
            </a:lvl5pPr>
            <a:lvl6pPr lvl="5" rtl="0" algn="r">
              <a:lnSpc>
                <a:spcPct val="100000"/>
              </a:lnSpc>
              <a:spcBef>
                <a:spcPts val="1600"/>
              </a:spcBef>
              <a:spcAft>
                <a:spcPts val="0"/>
              </a:spcAft>
              <a:buNone/>
              <a:defRPr sz="1400">
                <a:solidFill>
                  <a:schemeClr val="dk1"/>
                </a:solidFill>
              </a:defRPr>
            </a:lvl6pPr>
            <a:lvl7pPr lvl="6" rtl="0" algn="r">
              <a:lnSpc>
                <a:spcPct val="100000"/>
              </a:lnSpc>
              <a:spcBef>
                <a:spcPts val="1600"/>
              </a:spcBef>
              <a:spcAft>
                <a:spcPts val="0"/>
              </a:spcAft>
              <a:buNone/>
              <a:defRPr sz="1400">
                <a:solidFill>
                  <a:schemeClr val="dk1"/>
                </a:solidFill>
              </a:defRPr>
            </a:lvl7pPr>
            <a:lvl8pPr lvl="7" rtl="0" algn="r">
              <a:lnSpc>
                <a:spcPct val="100000"/>
              </a:lnSpc>
              <a:spcBef>
                <a:spcPts val="1600"/>
              </a:spcBef>
              <a:spcAft>
                <a:spcPts val="0"/>
              </a:spcAft>
              <a:buNone/>
              <a:defRPr sz="1400">
                <a:solidFill>
                  <a:schemeClr val="dk1"/>
                </a:solidFill>
              </a:defRPr>
            </a:lvl8pPr>
            <a:lvl9pPr lvl="8" rtl="0" algn="r">
              <a:lnSpc>
                <a:spcPct val="100000"/>
              </a:lnSpc>
              <a:spcBef>
                <a:spcPts val="1600"/>
              </a:spcBef>
              <a:spcAft>
                <a:spcPts val="1600"/>
              </a:spcAft>
              <a:buNone/>
              <a:defRPr sz="1400">
                <a:solidFill>
                  <a:schemeClr val="dk1"/>
                </a:solidFill>
              </a:defRPr>
            </a:lvl9pPr>
          </a:lstStyle>
          <a:p/>
        </p:txBody>
      </p:sp>
      <p:sp>
        <p:nvSpPr>
          <p:cNvPr id="117" name="Google Shape;117;p19"/>
          <p:cNvSpPr txBox="1"/>
          <p:nvPr>
            <p:ph idx="3" type="subTitle"/>
          </p:nvPr>
        </p:nvSpPr>
        <p:spPr>
          <a:xfrm>
            <a:off x="5951276" y="3064926"/>
            <a:ext cx="2479500" cy="340200"/>
          </a:xfrm>
          <a:prstGeom prst="rect">
            <a:avLst/>
          </a:prstGeom>
        </p:spPr>
        <p:txBody>
          <a:bodyPr anchorCtr="0" anchor="t" bIns="91425" lIns="91425" spcFirstLastPara="1" rIns="91425" wrap="square" tIns="91425">
            <a:noAutofit/>
          </a:bodyPr>
          <a:lstStyle>
            <a:lvl1pPr lvl="0" rtl="0" algn="r">
              <a:spcBef>
                <a:spcPts val="0"/>
              </a:spcBef>
              <a:spcAft>
                <a:spcPts val="0"/>
              </a:spcAft>
              <a:buNone/>
              <a:defRPr b="1">
                <a:solidFill>
                  <a:schemeClr val="accent1"/>
                </a:solidFill>
              </a:defRPr>
            </a:lvl1pPr>
            <a:lvl2pPr lvl="1" rtl="0" algn="r">
              <a:spcBef>
                <a:spcPts val="1600"/>
              </a:spcBef>
              <a:spcAft>
                <a:spcPts val="0"/>
              </a:spcAft>
              <a:buNone/>
              <a:defRPr b="1">
                <a:solidFill>
                  <a:schemeClr val="accent1"/>
                </a:solidFill>
              </a:defRPr>
            </a:lvl2pPr>
            <a:lvl3pPr lvl="2" rtl="0" algn="r">
              <a:spcBef>
                <a:spcPts val="1600"/>
              </a:spcBef>
              <a:spcAft>
                <a:spcPts val="0"/>
              </a:spcAft>
              <a:buNone/>
              <a:defRPr b="1">
                <a:solidFill>
                  <a:schemeClr val="accent1"/>
                </a:solidFill>
              </a:defRPr>
            </a:lvl3pPr>
            <a:lvl4pPr lvl="3" rtl="0" algn="r">
              <a:spcBef>
                <a:spcPts val="1600"/>
              </a:spcBef>
              <a:spcAft>
                <a:spcPts val="0"/>
              </a:spcAft>
              <a:buNone/>
              <a:defRPr b="1">
                <a:solidFill>
                  <a:schemeClr val="accent1"/>
                </a:solidFill>
              </a:defRPr>
            </a:lvl4pPr>
            <a:lvl5pPr lvl="4" rtl="0" algn="r">
              <a:spcBef>
                <a:spcPts val="1600"/>
              </a:spcBef>
              <a:spcAft>
                <a:spcPts val="0"/>
              </a:spcAft>
              <a:buNone/>
              <a:defRPr b="1">
                <a:solidFill>
                  <a:schemeClr val="accent1"/>
                </a:solidFill>
              </a:defRPr>
            </a:lvl5pPr>
            <a:lvl6pPr lvl="5" rtl="0" algn="r">
              <a:spcBef>
                <a:spcPts val="1600"/>
              </a:spcBef>
              <a:spcAft>
                <a:spcPts val="0"/>
              </a:spcAft>
              <a:buNone/>
              <a:defRPr b="1">
                <a:solidFill>
                  <a:schemeClr val="accent1"/>
                </a:solidFill>
              </a:defRPr>
            </a:lvl6pPr>
            <a:lvl7pPr lvl="6" rtl="0" algn="r">
              <a:spcBef>
                <a:spcPts val="1600"/>
              </a:spcBef>
              <a:spcAft>
                <a:spcPts val="0"/>
              </a:spcAft>
              <a:buNone/>
              <a:defRPr b="1">
                <a:solidFill>
                  <a:schemeClr val="accent1"/>
                </a:solidFill>
              </a:defRPr>
            </a:lvl7pPr>
            <a:lvl8pPr lvl="7" rtl="0" algn="r">
              <a:spcBef>
                <a:spcPts val="1600"/>
              </a:spcBef>
              <a:spcAft>
                <a:spcPts val="0"/>
              </a:spcAft>
              <a:buNone/>
              <a:defRPr b="1">
                <a:solidFill>
                  <a:schemeClr val="accent1"/>
                </a:solidFill>
              </a:defRPr>
            </a:lvl8pPr>
            <a:lvl9pPr lvl="8" rtl="0" algn="r">
              <a:spcBef>
                <a:spcPts val="1600"/>
              </a:spcBef>
              <a:spcAft>
                <a:spcPts val="1600"/>
              </a:spcAft>
              <a:buNone/>
              <a:defRPr b="1">
                <a:solidFill>
                  <a:schemeClr val="accent1"/>
                </a:solidFill>
              </a:defRPr>
            </a:lvl9pPr>
          </a:lstStyle>
          <a:p/>
        </p:txBody>
      </p:sp>
      <p:sp>
        <p:nvSpPr>
          <p:cNvPr id="118" name="Google Shape;118;p19"/>
          <p:cNvSpPr txBox="1"/>
          <p:nvPr>
            <p:ph idx="4" type="subTitle"/>
          </p:nvPr>
        </p:nvSpPr>
        <p:spPr>
          <a:xfrm>
            <a:off x="5951276" y="3436049"/>
            <a:ext cx="2479500" cy="8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400">
                <a:solidFill>
                  <a:schemeClr val="dk1"/>
                </a:solidFill>
              </a:defRPr>
            </a:lvl1pPr>
            <a:lvl2pPr lvl="1" rtl="0" algn="r">
              <a:lnSpc>
                <a:spcPct val="100000"/>
              </a:lnSpc>
              <a:spcBef>
                <a:spcPts val="0"/>
              </a:spcBef>
              <a:spcAft>
                <a:spcPts val="0"/>
              </a:spcAft>
              <a:buNone/>
              <a:defRPr sz="1400">
                <a:solidFill>
                  <a:schemeClr val="dk1"/>
                </a:solidFill>
              </a:defRPr>
            </a:lvl2pPr>
            <a:lvl3pPr lvl="2" rtl="0" algn="r">
              <a:lnSpc>
                <a:spcPct val="100000"/>
              </a:lnSpc>
              <a:spcBef>
                <a:spcPts val="0"/>
              </a:spcBef>
              <a:spcAft>
                <a:spcPts val="0"/>
              </a:spcAft>
              <a:buNone/>
              <a:defRPr sz="1400">
                <a:solidFill>
                  <a:schemeClr val="dk1"/>
                </a:solidFill>
              </a:defRPr>
            </a:lvl3pPr>
            <a:lvl4pPr lvl="3" rtl="0" algn="r">
              <a:lnSpc>
                <a:spcPct val="100000"/>
              </a:lnSpc>
              <a:spcBef>
                <a:spcPts val="0"/>
              </a:spcBef>
              <a:spcAft>
                <a:spcPts val="0"/>
              </a:spcAft>
              <a:buNone/>
              <a:defRPr sz="1400">
                <a:solidFill>
                  <a:schemeClr val="dk1"/>
                </a:solidFill>
              </a:defRPr>
            </a:lvl4pPr>
            <a:lvl5pPr lvl="4" rtl="0" algn="r">
              <a:lnSpc>
                <a:spcPct val="100000"/>
              </a:lnSpc>
              <a:spcBef>
                <a:spcPts val="0"/>
              </a:spcBef>
              <a:spcAft>
                <a:spcPts val="0"/>
              </a:spcAft>
              <a:buNone/>
              <a:defRPr sz="1400">
                <a:solidFill>
                  <a:schemeClr val="dk1"/>
                </a:solidFill>
              </a:defRPr>
            </a:lvl5pPr>
            <a:lvl6pPr lvl="5" rtl="0" algn="r">
              <a:lnSpc>
                <a:spcPct val="100000"/>
              </a:lnSpc>
              <a:spcBef>
                <a:spcPts val="0"/>
              </a:spcBef>
              <a:spcAft>
                <a:spcPts val="0"/>
              </a:spcAft>
              <a:buNone/>
              <a:defRPr sz="1400">
                <a:solidFill>
                  <a:schemeClr val="dk1"/>
                </a:solidFill>
              </a:defRPr>
            </a:lvl6pPr>
            <a:lvl7pPr lvl="6" rtl="0" algn="r">
              <a:lnSpc>
                <a:spcPct val="100000"/>
              </a:lnSpc>
              <a:spcBef>
                <a:spcPts val="0"/>
              </a:spcBef>
              <a:spcAft>
                <a:spcPts val="0"/>
              </a:spcAft>
              <a:buNone/>
              <a:defRPr sz="1400">
                <a:solidFill>
                  <a:schemeClr val="dk1"/>
                </a:solidFill>
              </a:defRPr>
            </a:lvl7pPr>
            <a:lvl8pPr lvl="7" rtl="0" algn="r">
              <a:lnSpc>
                <a:spcPct val="100000"/>
              </a:lnSpc>
              <a:spcBef>
                <a:spcPts val="0"/>
              </a:spcBef>
              <a:spcAft>
                <a:spcPts val="0"/>
              </a:spcAft>
              <a:buNone/>
              <a:defRPr sz="1400">
                <a:solidFill>
                  <a:schemeClr val="dk1"/>
                </a:solidFill>
              </a:defRPr>
            </a:lvl8pPr>
            <a:lvl9pPr lvl="8" rtl="0" algn="r">
              <a:lnSpc>
                <a:spcPct val="100000"/>
              </a:lnSpc>
              <a:spcBef>
                <a:spcPts val="0"/>
              </a:spcBef>
              <a:spcAft>
                <a:spcPts val="0"/>
              </a:spcAft>
              <a:buNone/>
              <a:defRPr sz="1400">
                <a:solidFill>
                  <a:schemeClr val="dk1"/>
                </a:solidFill>
              </a:defRPr>
            </a:lvl9pPr>
          </a:lstStyle>
          <a:p/>
        </p:txBody>
      </p:sp>
      <p:sp>
        <p:nvSpPr>
          <p:cNvPr id="119" name="Google Shape;119;p19"/>
          <p:cNvSpPr txBox="1"/>
          <p:nvPr>
            <p:ph idx="5" type="subTitle"/>
          </p:nvPr>
        </p:nvSpPr>
        <p:spPr>
          <a:xfrm>
            <a:off x="3156090" y="1570850"/>
            <a:ext cx="2479500" cy="423900"/>
          </a:xfrm>
          <a:prstGeom prst="rect">
            <a:avLst/>
          </a:prstGeom>
        </p:spPr>
        <p:txBody>
          <a:bodyPr anchorCtr="0" anchor="t" bIns="91425" lIns="91425" spcFirstLastPara="1" rIns="91425" wrap="square" tIns="91425">
            <a:noAutofit/>
          </a:bodyPr>
          <a:lstStyle>
            <a:lvl1pPr lvl="0" rtl="0" algn="r">
              <a:spcBef>
                <a:spcPts val="0"/>
              </a:spcBef>
              <a:spcAft>
                <a:spcPts val="0"/>
              </a:spcAft>
              <a:buNone/>
              <a:defRPr b="1">
                <a:solidFill>
                  <a:schemeClr val="accent1"/>
                </a:solidFill>
              </a:defRPr>
            </a:lvl1pPr>
            <a:lvl2pPr lvl="1" rtl="0" algn="r">
              <a:spcBef>
                <a:spcPts val="1600"/>
              </a:spcBef>
              <a:spcAft>
                <a:spcPts val="0"/>
              </a:spcAft>
              <a:buNone/>
              <a:defRPr b="1">
                <a:solidFill>
                  <a:schemeClr val="accent1"/>
                </a:solidFill>
              </a:defRPr>
            </a:lvl2pPr>
            <a:lvl3pPr lvl="2" rtl="0" algn="r">
              <a:spcBef>
                <a:spcPts val="1600"/>
              </a:spcBef>
              <a:spcAft>
                <a:spcPts val="0"/>
              </a:spcAft>
              <a:buNone/>
              <a:defRPr b="1">
                <a:solidFill>
                  <a:schemeClr val="accent1"/>
                </a:solidFill>
              </a:defRPr>
            </a:lvl3pPr>
            <a:lvl4pPr lvl="3" rtl="0" algn="r">
              <a:spcBef>
                <a:spcPts val="1600"/>
              </a:spcBef>
              <a:spcAft>
                <a:spcPts val="0"/>
              </a:spcAft>
              <a:buNone/>
              <a:defRPr b="1">
                <a:solidFill>
                  <a:schemeClr val="accent1"/>
                </a:solidFill>
              </a:defRPr>
            </a:lvl4pPr>
            <a:lvl5pPr lvl="4" rtl="0" algn="r">
              <a:spcBef>
                <a:spcPts val="1600"/>
              </a:spcBef>
              <a:spcAft>
                <a:spcPts val="0"/>
              </a:spcAft>
              <a:buNone/>
              <a:defRPr b="1">
                <a:solidFill>
                  <a:schemeClr val="accent1"/>
                </a:solidFill>
              </a:defRPr>
            </a:lvl5pPr>
            <a:lvl6pPr lvl="5" rtl="0" algn="r">
              <a:spcBef>
                <a:spcPts val="1600"/>
              </a:spcBef>
              <a:spcAft>
                <a:spcPts val="0"/>
              </a:spcAft>
              <a:buNone/>
              <a:defRPr b="1">
                <a:solidFill>
                  <a:schemeClr val="accent1"/>
                </a:solidFill>
              </a:defRPr>
            </a:lvl6pPr>
            <a:lvl7pPr lvl="6" rtl="0" algn="r">
              <a:spcBef>
                <a:spcPts val="1600"/>
              </a:spcBef>
              <a:spcAft>
                <a:spcPts val="0"/>
              </a:spcAft>
              <a:buNone/>
              <a:defRPr b="1">
                <a:solidFill>
                  <a:schemeClr val="accent1"/>
                </a:solidFill>
              </a:defRPr>
            </a:lvl7pPr>
            <a:lvl8pPr lvl="7" rtl="0" algn="r">
              <a:spcBef>
                <a:spcPts val="1600"/>
              </a:spcBef>
              <a:spcAft>
                <a:spcPts val="0"/>
              </a:spcAft>
              <a:buNone/>
              <a:defRPr b="1">
                <a:solidFill>
                  <a:schemeClr val="accent1"/>
                </a:solidFill>
              </a:defRPr>
            </a:lvl8pPr>
            <a:lvl9pPr lvl="8" rtl="0" algn="r">
              <a:spcBef>
                <a:spcPts val="1600"/>
              </a:spcBef>
              <a:spcAft>
                <a:spcPts val="1600"/>
              </a:spcAft>
              <a:buNone/>
              <a:defRPr b="1">
                <a:solidFill>
                  <a:schemeClr val="accent1"/>
                </a:solidFill>
              </a:defRPr>
            </a:lvl9pPr>
          </a:lstStyle>
          <a:p/>
        </p:txBody>
      </p:sp>
      <p:sp>
        <p:nvSpPr>
          <p:cNvPr id="120" name="Google Shape;120;p19"/>
          <p:cNvSpPr txBox="1"/>
          <p:nvPr>
            <p:ph idx="6" type="subTitle"/>
          </p:nvPr>
        </p:nvSpPr>
        <p:spPr>
          <a:xfrm>
            <a:off x="3156036" y="1941975"/>
            <a:ext cx="2479500" cy="8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400">
                <a:solidFill>
                  <a:schemeClr val="dk1"/>
                </a:solidFill>
              </a:defRPr>
            </a:lvl1pPr>
            <a:lvl2pPr lvl="1" rtl="0" algn="r">
              <a:lnSpc>
                <a:spcPct val="100000"/>
              </a:lnSpc>
              <a:spcBef>
                <a:spcPts val="0"/>
              </a:spcBef>
              <a:spcAft>
                <a:spcPts val="0"/>
              </a:spcAft>
              <a:buNone/>
              <a:defRPr sz="1400">
                <a:solidFill>
                  <a:schemeClr val="dk1"/>
                </a:solidFill>
              </a:defRPr>
            </a:lvl2pPr>
            <a:lvl3pPr lvl="2" rtl="0" algn="r">
              <a:lnSpc>
                <a:spcPct val="100000"/>
              </a:lnSpc>
              <a:spcBef>
                <a:spcPts val="0"/>
              </a:spcBef>
              <a:spcAft>
                <a:spcPts val="0"/>
              </a:spcAft>
              <a:buNone/>
              <a:defRPr sz="1400">
                <a:solidFill>
                  <a:schemeClr val="dk1"/>
                </a:solidFill>
              </a:defRPr>
            </a:lvl3pPr>
            <a:lvl4pPr lvl="3" rtl="0" algn="r">
              <a:lnSpc>
                <a:spcPct val="100000"/>
              </a:lnSpc>
              <a:spcBef>
                <a:spcPts val="0"/>
              </a:spcBef>
              <a:spcAft>
                <a:spcPts val="0"/>
              </a:spcAft>
              <a:buNone/>
              <a:defRPr sz="1400">
                <a:solidFill>
                  <a:schemeClr val="dk1"/>
                </a:solidFill>
              </a:defRPr>
            </a:lvl4pPr>
            <a:lvl5pPr lvl="4" rtl="0" algn="r">
              <a:lnSpc>
                <a:spcPct val="100000"/>
              </a:lnSpc>
              <a:spcBef>
                <a:spcPts val="0"/>
              </a:spcBef>
              <a:spcAft>
                <a:spcPts val="0"/>
              </a:spcAft>
              <a:buNone/>
              <a:defRPr sz="1400">
                <a:solidFill>
                  <a:schemeClr val="dk1"/>
                </a:solidFill>
              </a:defRPr>
            </a:lvl5pPr>
            <a:lvl6pPr lvl="5" rtl="0" algn="r">
              <a:lnSpc>
                <a:spcPct val="100000"/>
              </a:lnSpc>
              <a:spcBef>
                <a:spcPts val="0"/>
              </a:spcBef>
              <a:spcAft>
                <a:spcPts val="0"/>
              </a:spcAft>
              <a:buNone/>
              <a:defRPr sz="1400">
                <a:solidFill>
                  <a:schemeClr val="dk1"/>
                </a:solidFill>
              </a:defRPr>
            </a:lvl6pPr>
            <a:lvl7pPr lvl="6" rtl="0" algn="r">
              <a:lnSpc>
                <a:spcPct val="100000"/>
              </a:lnSpc>
              <a:spcBef>
                <a:spcPts val="0"/>
              </a:spcBef>
              <a:spcAft>
                <a:spcPts val="0"/>
              </a:spcAft>
              <a:buNone/>
              <a:defRPr sz="1400">
                <a:solidFill>
                  <a:schemeClr val="dk1"/>
                </a:solidFill>
              </a:defRPr>
            </a:lvl7pPr>
            <a:lvl8pPr lvl="7" rtl="0" algn="r">
              <a:lnSpc>
                <a:spcPct val="100000"/>
              </a:lnSpc>
              <a:spcBef>
                <a:spcPts val="0"/>
              </a:spcBef>
              <a:spcAft>
                <a:spcPts val="0"/>
              </a:spcAft>
              <a:buNone/>
              <a:defRPr sz="1400">
                <a:solidFill>
                  <a:schemeClr val="dk1"/>
                </a:solidFill>
              </a:defRPr>
            </a:lvl8pPr>
            <a:lvl9pPr lvl="8" rtl="0" algn="r">
              <a:lnSpc>
                <a:spcPct val="100000"/>
              </a:lnSpc>
              <a:spcBef>
                <a:spcPts val="0"/>
              </a:spcBef>
              <a:spcAft>
                <a:spcPts val="0"/>
              </a:spcAft>
              <a:buNone/>
              <a:defRPr sz="1400">
                <a:solidFill>
                  <a:schemeClr val="dk1"/>
                </a:solidFill>
              </a:defRPr>
            </a:lvl9pPr>
          </a:lstStyle>
          <a:p/>
        </p:txBody>
      </p:sp>
      <p:sp>
        <p:nvSpPr>
          <p:cNvPr id="121" name="Google Shape;121;p19"/>
          <p:cNvSpPr txBox="1"/>
          <p:nvPr>
            <p:ph idx="7" type="subTitle"/>
          </p:nvPr>
        </p:nvSpPr>
        <p:spPr>
          <a:xfrm>
            <a:off x="3156026" y="3064926"/>
            <a:ext cx="2479500" cy="340200"/>
          </a:xfrm>
          <a:prstGeom prst="rect">
            <a:avLst/>
          </a:prstGeom>
        </p:spPr>
        <p:txBody>
          <a:bodyPr anchorCtr="0" anchor="t" bIns="91425" lIns="91425" spcFirstLastPara="1" rIns="91425" wrap="square" tIns="91425">
            <a:noAutofit/>
          </a:bodyPr>
          <a:lstStyle>
            <a:lvl1pPr lvl="0" rtl="0" algn="r">
              <a:spcBef>
                <a:spcPts val="0"/>
              </a:spcBef>
              <a:spcAft>
                <a:spcPts val="0"/>
              </a:spcAft>
              <a:buNone/>
              <a:defRPr b="1">
                <a:solidFill>
                  <a:schemeClr val="accent1"/>
                </a:solidFill>
              </a:defRPr>
            </a:lvl1pPr>
            <a:lvl2pPr lvl="1" rtl="0" algn="r">
              <a:spcBef>
                <a:spcPts val="1600"/>
              </a:spcBef>
              <a:spcAft>
                <a:spcPts val="0"/>
              </a:spcAft>
              <a:buNone/>
              <a:defRPr b="1">
                <a:solidFill>
                  <a:schemeClr val="accent1"/>
                </a:solidFill>
              </a:defRPr>
            </a:lvl2pPr>
            <a:lvl3pPr lvl="2" rtl="0" algn="r">
              <a:spcBef>
                <a:spcPts val="1600"/>
              </a:spcBef>
              <a:spcAft>
                <a:spcPts val="0"/>
              </a:spcAft>
              <a:buNone/>
              <a:defRPr b="1">
                <a:solidFill>
                  <a:schemeClr val="accent1"/>
                </a:solidFill>
              </a:defRPr>
            </a:lvl3pPr>
            <a:lvl4pPr lvl="3" rtl="0" algn="r">
              <a:spcBef>
                <a:spcPts val="1600"/>
              </a:spcBef>
              <a:spcAft>
                <a:spcPts val="0"/>
              </a:spcAft>
              <a:buNone/>
              <a:defRPr b="1">
                <a:solidFill>
                  <a:schemeClr val="accent1"/>
                </a:solidFill>
              </a:defRPr>
            </a:lvl4pPr>
            <a:lvl5pPr lvl="4" rtl="0" algn="r">
              <a:spcBef>
                <a:spcPts val="1600"/>
              </a:spcBef>
              <a:spcAft>
                <a:spcPts val="0"/>
              </a:spcAft>
              <a:buNone/>
              <a:defRPr b="1">
                <a:solidFill>
                  <a:schemeClr val="accent1"/>
                </a:solidFill>
              </a:defRPr>
            </a:lvl5pPr>
            <a:lvl6pPr lvl="5" rtl="0" algn="r">
              <a:spcBef>
                <a:spcPts val="1600"/>
              </a:spcBef>
              <a:spcAft>
                <a:spcPts val="0"/>
              </a:spcAft>
              <a:buNone/>
              <a:defRPr b="1">
                <a:solidFill>
                  <a:schemeClr val="accent1"/>
                </a:solidFill>
              </a:defRPr>
            </a:lvl6pPr>
            <a:lvl7pPr lvl="6" rtl="0" algn="r">
              <a:spcBef>
                <a:spcPts val="1600"/>
              </a:spcBef>
              <a:spcAft>
                <a:spcPts val="0"/>
              </a:spcAft>
              <a:buNone/>
              <a:defRPr b="1">
                <a:solidFill>
                  <a:schemeClr val="accent1"/>
                </a:solidFill>
              </a:defRPr>
            </a:lvl7pPr>
            <a:lvl8pPr lvl="7" rtl="0" algn="r">
              <a:spcBef>
                <a:spcPts val="1600"/>
              </a:spcBef>
              <a:spcAft>
                <a:spcPts val="0"/>
              </a:spcAft>
              <a:buNone/>
              <a:defRPr b="1">
                <a:solidFill>
                  <a:schemeClr val="accent1"/>
                </a:solidFill>
              </a:defRPr>
            </a:lvl8pPr>
            <a:lvl9pPr lvl="8" rtl="0" algn="r">
              <a:spcBef>
                <a:spcPts val="1600"/>
              </a:spcBef>
              <a:spcAft>
                <a:spcPts val="1600"/>
              </a:spcAft>
              <a:buNone/>
              <a:defRPr b="1">
                <a:solidFill>
                  <a:schemeClr val="accent1"/>
                </a:solidFill>
              </a:defRPr>
            </a:lvl9pPr>
          </a:lstStyle>
          <a:p/>
        </p:txBody>
      </p:sp>
      <p:sp>
        <p:nvSpPr>
          <p:cNvPr id="122" name="Google Shape;122;p19"/>
          <p:cNvSpPr txBox="1"/>
          <p:nvPr>
            <p:ph idx="8" type="subTitle"/>
          </p:nvPr>
        </p:nvSpPr>
        <p:spPr>
          <a:xfrm>
            <a:off x="3155976" y="3436049"/>
            <a:ext cx="2479500" cy="8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400">
                <a:solidFill>
                  <a:schemeClr val="dk1"/>
                </a:solidFill>
              </a:defRPr>
            </a:lvl1pPr>
            <a:lvl2pPr lvl="1" rtl="0" algn="r">
              <a:lnSpc>
                <a:spcPct val="100000"/>
              </a:lnSpc>
              <a:spcBef>
                <a:spcPts val="1600"/>
              </a:spcBef>
              <a:spcAft>
                <a:spcPts val="0"/>
              </a:spcAft>
              <a:buNone/>
              <a:defRPr sz="1400">
                <a:solidFill>
                  <a:schemeClr val="dk1"/>
                </a:solidFill>
              </a:defRPr>
            </a:lvl2pPr>
            <a:lvl3pPr lvl="2" rtl="0" algn="r">
              <a:lnSpc>
                <a:spcPct val="100000"/>
              </a:lnSpc>
              <a:spcBef>
                <a:spcPts val="1600"/>
              </a:spcBef>
              <a:spcAft>
                <a:spcPts val="0"/>
              </a:spcAft>
              <a:buNone/>
              <a:defRPr sz="1400">
                <a:solidFill>
                  <a:schemeClr val="dk1"/>
                </a:solidFill>
              </a:defRPr>
            </a:lvl3pPr>
            <a:lvl4pPr lvl="3" rtl="0" algn="r">
              <a:lnSpc>
                <a:spcPct val="100000"/>
              </a:lnSpc>
              <a:spcBef>
                <a:spcPts val="1600"/>
              </a:spcBef>
              <a:spcAft>
                <a:spcPts val="0"/>
              </a:spcAft>
              <a:buNone/>
              <a:defRPr sz="1400">
                <a:solidFill>
                  <a:schemeClr val="dk1"/>
                </a:solidFill>
              </a:defRPr>
            </a:lvl4pPr>
            <a:lvl5pPr lvl="4" rtl="0" algn="r">
              <a:lnSpc>
                <a:spcPct val="100000"/>
              </a:lnSpc>
              <a:spcBef>
                <a:spcPts val="1600"/>
              </a:spcBef>
              <a:spcAft>
                <a:spcPts val="0"/>
              </a:spcAft>
              <a:buNone/>
              <a:defRPr sz="1400">
                <a:solidFill>
                  <a:schemeClr val="dk1"/>
                </a:solidFill>
              </a:defRPr>
            </a:lvl5pPr>
            <a:lvl6pPr lvl="5" rtl="0" algn="r">
              <a:lnSpc>
                <a:spcPct val="100000"/>
              </a:lnSpc>
              <a:spcBef>
                <a:spcPts val="1600"/>
              </a:spcBef>
              <a:spcAft>
                <a:spcPts val="0"/>
              </a:spcAft>
              <a:buNone/>
              <a:defRPr sz="1400">
                <a:solidFill>
                  <a:schemeClr val="dk1"/>
                </a:solidFill>
              </a:defRPr>
            </a:lvl6pPr>
            <a:lvl7pPr lvl="6" rtl="0" algn="r">
              <a:lnSpc>
                <a:spcPct val="100000"/>
              </a:lnSpc>
              <a:spcBef>
                <a:spcPts val="1600"/>
              </a:spcBef>
              <a:spcAft>
                <a:spcPts val="0"/>
              </a:spcAft>
              <a:buNone/>
              <a:defRPr sz="1400">
                <a:solidFill>
                  <a:schemeClr val="dk1"/>
                </a:solidFill>
              </a:defRPr>
            </a:lvl7pPr>
            <a:lvl8pPr lvl="7" rtl="0" algn="r">
              <a:lnSpc>
                <a:spcPct val="100000"/>
              </a:lnSpc>
              <a:spcBef>
                <a:spcPts val="1600"/>
              </a:spcBef>
              <a:spcAft>
                <a:spcPts val="0"/>
              </a:spcAft>
              <a:buNone/>
              <a:defRPr sz="1400">
                <a:solidFill>
                  <a:schemeClr val="dk1"/>
                </a:solidFill>
              </a:defRPr>
            </a:lvl8pPr>
            <a:lvl9pPr lvl="8" rtl="0" algn="r">
              <a:lnSpc>
                <a:spcPct val="100000"/>
              </a:lnSpc>
              <a:spcBef>
                <a:spcPts val="1600"/>
              </a:spcBef>
              <a:spcAft>
                <a:spcPts val="1600"/>
              </a:spcAft>
              <a:buNone/>
              <a:defRPr sz="1400">
                <a:solidFill>
                  <a:schemeClr val="dk1"/>
                </a:solidFill>
              </a:defRPr>
            </a:lvl9pPr>
          </a:lstStyle>
          <a:p/>
        </p:txBody>
      </p:sp>
      <p:sp>
        <p:nvSpPr>
          <p:cNvPr id="123" name="Google Shape;123;p19"/>
          <p:cNvSpPr txBox="1"/>
          <p:nvPr>
            <p:ph type="title"/>
          </p:nvPr>
        </p:nvSpPr>
        <p:spPr>
          <a:xfrm>
            <a:off x="717800" y="383175"/>
            <a:ext cx="7708200" cy="5727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rtl="0">
              <a:spcBef>
                <a:spcPts val="0"/>
              </a:spcBef>
              <a:spcAft>
                <a:spcPts val="0"/>
              </a:spcAft>
              <a:buSzPts val="2800"/>
              <a:buFont typeface="Montserrat"/>
              <a:buNone/>
              <a:defRPr>
                <a:latin typeface="Montserrat"/>
                <a:ea typeface="Montserrat"/>
                <a:cs typeface="Montserrat"/>
                <a:sym typeface="Montserrat"/>
              </a:defRPr>
            </a:lvl2pPr>
            <a:lvl3pPr lvl="2" rtl="0">
              <a:spcBef>
                <a:spcPts val="0"/>
              </a:spcBef>
              <a:spcAft>
                <a:spcPts val="0"/>
              </a:spcAft>
              <a:buSzPts val="2800"/>
              <a:buFont typeface="Montserrat"/>
              <a:buNone/>
              <a:defRPr>
                <a:latin typeface="Montserrat"/>
                <a:ea typeface="Montserrat"/>
                <a:cs typeface="Montserrat"/>
                <a:sym typeface="Montserrat"/>
              </a:defRPr>
            </a:lvl3pPr>
            <a:lvl4pPr lvl="3" rtl="0">
              <a:spcBef>
                <a:spcPts val="0"/>
              </a:spcBef>
              <a:spcAft>
                <a:spcPts val="0"/>
              </a:spcAft>
              <a:buSzPts val="2800"/>
              <a:buFont typeface="Montserrat"/>
              <a:buNone/>
              <a:defRPr>
                <a:latin typeface="Montserrat"/>
                <a:ea typeface="Montserrat"/>
                <a:cs typeface="Montserrat"/>
                <a:sym typeface="Montserrat"/>
              </a:defRPr>
            </a:lvl4pPr>
            <a:lvl5pPr lvl="4" rtl="0">
              <a:spcBef>
                <a:spcPts val="0"/>
              </a:spcBef>
              <a:spcAft>
                <a:spcPts val="0"/>
              </a:spcAft>
              <a:buSzPts val="2800"/>
              <a:buFont typeface="Montserrat"/>
              <a:buNone/>
              <a:defRPr>
                <a:latin typeface="Montserrat"/>
                <a:ea typeface="Montserrat"/>
                <a:cs typeface="Montserrat"/>
                <a:sym typeface="Montserrat"/>
              </a:defRPr>
            </a:lvl5pPr>
            <a:lvl6pPr lvl="5" rtl="0">
              <a:spcBef>
                <a:spcPts val="0"/>
              </a:spcBef>
              <a:spcAft>
                <a:spcPts val="0"/>
              </a:spcAft>
              <a:buSzPts val="2800"/>
              <a:buFont typeface="Montserrat"/>
              <a:buNone/>
              <a:defRPr>
                <a:latin typeface="Montserrat"/>
                <a:ea typeface="Montserrat"/>
                <a:cs typeface="Montserrat"/>
                <a:sym typeface="Montserrat"/>
              </a:defRPr>
            </a:lvl6pPr>
            <a:lvl7pPr lvl="6" rtl="0">
              <a:spcBef>
                <a:spcPts val="0"/>
              </a:spcBef>
              <a:spcAft>
                <a:spcPts val="0"/>
              </a:spcAft>
              <a:buSzPts val="2800"/>
              <a:buFont typeface="Montserrat"/>
              <a:buNone/>
              <a:defRPr>
                <a:latin typeface="Montserrat"/>
                <a:ea typeface="Montserrat"/>
                <a:cs typeface="Montserrat"/>
                <a:sym typeface="Montserrat"/>
              </a:defRPr>
            </a:lvl7pPr>
            <a:lvl8pPr lvl="7" rtl="0">
              <a:spcBef>
                <a:spcPts val="0"/>
              </a:spcBef>
              <a:spcAft>
                <a:spcPts val="0"/>
              </a:spcAft>
              <a:buSzPts val="2800"/>
              <a:buFont typeface="Montserrat"/>
              <a:buNone/>
              <a:defRPr>
                <a:latin typeface="Montserrat"/>
                <a:ea typeface="Montserrat"/>
                <a:cs typeface="Montserrat"/>
                <a:sym typeface="Montserrat"/>
              </a:defRPr>
            </a:lvl8pPr>
            <a:lvl9pPr lvl="8" rtl="0">
              <a:spcBef>
                <a:spcPts val="0"/>
              </a:spcBef>
              <a:spcAft>
                <a:spcPts val="0"/>
              </a:spcAft>
              <a:buSzPts val="2800"/>
              <a:buFont typeface="Montserrat"/>
              <a:buNone/>
              <a:defRPr>
                <a:latin typeface="Montserrat"/>
                <a:ea typeface="Montserrat"/>
                <a:cs typeface="Montserrat"/>
                <a:sym typeface="Montserrat"/>
              </a:defRPr>
            </a:lvl9pPr>
          </a:lstStyle>
          <a:p/>
        </p:txBody>
      </p:sp>
      <p:sp>
        <p:nvSpPr>
          <p:cNvPr id="124" name="Google Shape;124;p19"/>
          <p:cNvSpPr/>
          <p:nvPr/>
        </p:nvSpPr>
        <p:spPr>
          <a:xfrm rot="10800000">
            <a:off x="0" y="257175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9"/>
          <p:cNvSpPr/>
          <p:nvPr/>
        </p:nvSpPr>
        <p:spPr>
          <a:xfrm rot="10800000">
            <a:off x="1216200" y="1061825"/>
            <a:ext cx="1216200" cy="1509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CUSTOM_6">
    <p:spTree>
      <p:nvGrpSpPr>
        <p:cNvPr id="126" name="Shape 126"/>
        <p:cNvGrpSpPr/>
        <p:nvPr/>
      </p:nvGrpSpPr>
      <p:grpSpPr>
        <a:xfrm>
          <a:off x="0" y="0"/>
          <a:ext cx="0" cy="0"/>
          <a:chOff x="0" y="0"/>
          <a:chExt cx="0" cy="0"/>
        </a:xfrm>
      </p:grpSpPr>
      <p:sp>
        <p:nvSpPr>
          <p:cNvPr id="127" name="Google Shape;127;p20"/>
          <p:cNvSpPr txBox="1"/>
          <p:nvPr>
            <p:ph type="title"/>
          </p:nvPr>
        </p:nvSpPr>
        <p:spPr>
          <a:xfrm>
            <a:off x="3984975" y="1495800"/>
            <a:ext cx="4055400" cy="7230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accent1"/>
              </a:buClr>
              <a:buSzPts val="2800"/>
              <a:buNone/>
              <a:defRPr>
                <a:solidFill>
                  <a:schemeClr val="accen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8" name="Google Shape;128;p20"/>
          <p:cNvSpPr txBox="1"/>
          <p:nvPr>
            <p:ph idx="1" type="subTitle"/>
          </p:nvPr>
        </p:nvSpPr>
        <p:spPr>
          <a:xfrm>
            <a:off x="3994375" y="2142600"/>
            <a:ext cx="4055400" cy="15051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dk1"/>
              </a:buClr>
              <a:buSzPts val="1400"/>
              <a:buNone/>
              <a:defRPr sz="1400">
                <a:solidFill>
                  <a:schemeClr val="dk1"/>
                </a:solidFill>
              </a:defRPr>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29" name="Google Shape;129;p20"/>
          <p:cNvSpPr/>
          <p:nvPr/>
        </p:nvSpPr>
        <p:spPr>
          <a:xfrm flipH="1" rot="10800000">
            <a:off x="0" y="2571825"/>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0"/>
          <p:cNvSpPr/>
          <p:nvPr/>
        </p:nvSpPr>
        <p:spPr>
          <a:xfrm flipH="1" rot="10800000">
            <a:off x="1219200" y="1247175"/>
            <a:ext cx="1216200" cy="132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2">
  <p:cSld name="CUSTOM_10">
    <p:spTree>
      <p:nvGrpSpPr>
        <p:cNvPr id="131" name="Shape 131"/>
        <p:cNvGrpSpPr/>
        <p:nvPr/>
      </p:nvGrpSpPr>
      <p:grpSpPr>
        <a:xfrm>
          <a:off x="0" y="0"/>
          <a:ext cx="0" cy="0"/>
          <a:chOff x="0" y="0"/>
          <a:chExt cx="0" cy="0"/>
        </a:xfrm>
      </p:grpSpPr>
      <p:sp>
        <p:nvSpPr>
          <p:cNvPr id="132" name="Google Shape;132;p21"/>
          <p:cNvSpPr txBox="1"/>
          <p:nvPr>
            <p:ph type="title"/>
          </p:nvPr>
        </p:nvSpPr>
        <p:spPr>
          <a:xfrm>
            <a:off x="3730075" y="1631700"/>
            <a:ext cx="4700700" cy="10902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accent1"/>
              </a:buClr>
              <a:buSzPts val="2800"/>
              <a:buNone/>
              <a:defRPr sz="3000">
                <a:solidFill>
                  <a:schemeClr val="accen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3" name="Google Shape;133;p21"/>
          <p:cNvSpPr txBox="1"/>
          <p:nvPr>
            <p:ph idx="1" type="subTitle"/>
          </p:nvPr>
        </p:nvSpPr>
        <p:spPr>
          <a:xfrm>
            <a:off x="3730075" y="2726700"/>
            <a:ext cx="4700700" cy="8613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dk1"/>
              </a:buClr>
              <a:buSzPts val="1400"/>
              <a:buNone/>
              <a:defRPr sz="14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34" name="Google Shape;134;p21"/>
          <p:cNvSpPr/>
          <p:nvPr/>
        </p:nvSpPr>
        <p:spPr>
          <a:xfrm flipH="1" rot="10800000">
            <a:off x="2110925" y="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1"/>
          <p:cNvSpPr/>
          <p:nvPr/>
        </p:nvSpPr>
        <p:spPr>
          <a:xfrm flipH="1" rot="10800000">
            <a:off x="0" y="257175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4">
    <p:spTree>
      <p:nvGrpSpPr>
        <p:cNvPr id="136" name="Shape 136"/>
        <p:cNvGrpSpPr/>
        <p:nvPr/>
      </p:nvGrpSpPr>
      <p:grpSpPr>
        <a:xfrm>
          <a:off x="0" y="0"/>
          <a:ext cx="0" cy="0"/>
          <a:chOff x="0" y="0"/>
          <a:chExt cx="0" cy="0"/>
        </a:xfrm>
      </p:grpSpPr>
      <p:sp>
        <p:nvSpPr>
          <p:cNvPr id="137" name="Google Shape;137;p22"/>
          <p:cNvSpPr txBox="1"/>
          <p:nvPr>
            <p:ph type="title"/>
          </p:nvPr>
        </p:nvSpPr>
        <p:spPr>
          <a:xfrm>
            <a:off x="717800" y="383175"/>
            <a:ext cx="7708200" cy="936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rtl="0">
              <a:spcBef>
                <a:spcPts val="0"/>
              </a:spcBef>
              <a:spcAft>
                <a:spcPts val="0"/>
              </a:spcAft>
              <a:buSzPts val="2800"/>
              <a:buFont typeface="Montserrat"/>
              <a:buNone/>
              <a:defRPr>
                <a:latin typeface="Montserrat"/>
                <a:ea typeface="Montserrat"/>
                <a:cs typeface="Montserrat"/>
                <a:sym typeface="Montserrat"/>
              </a:defRPr>
            </a:lvl2pPr>
            <a:lvl3pPr lvl="2" rtl="0">
              <a:spcBef>
                <a:spcPts val="0"/>
              </a:spcBef>
              <a:spcAft>
                <a:spcPts val="0"/>
              </a:spcAft>
              <a:buSzPts val="2800"/>
              <a:buFont typeface="Montserrat"/>
              <a:buNone/>
              <a:defRPr>
                <a:latin typeface="Montserrat"/>
                <a:ea typeface="Montserrat"/>
                <a:cs typeface="Montserrat"/>
                <a:sym typeface="Montserrat"/>
              </a:defRPr>
            </a:lvl3pPr>
            <a:lvl4pPr lvl="3" rtl="0">
              <a:spcBef>
                <a:spcPts val="0"/>
              </a:spcBef>
              <a:spcAft>
                <a:spcPts val="0"/>
              </a:spcAft>
              <a:buSzPts val="2800"/>
              <a:buFont typeface="Montserrat"/>
              <a:buNone/>
              <a:defRPr>
                <a:latin typeface="Montserrat"/>
                <a:ea typeface="Montserrat"/>
                <a:cs typeface="Montserrat"/>
                <a:sym typeface="Montserrat"/>
              </a:defRPr>
            </a:lvl4pPr>
            <a:lvl5pPr lvl="4" rtl="0">
              <a:spcBef>
                <a:spcPts val="0"/>
              </a:spcBef>
              <a:spcAft>
                <a:spcPts val="0"/>
              </a:spcAft>
              <a:buSzPts val="2800"/>
              <a:buFont typeface="Montserrat"/>
              <a:buNone/>
              <a:defRPr>
                <a:latin typeface="Montserrat"/>
                <a:ea typeface="Montserrat"/>
                <a:cs typeface="Montserrat"/>
                <a:sym typeface="Montserrat"/>
              </a:defRPr>
            </a:lvl5pPr>
            <a:lvl6pPr lvl="5" rtl="0">
              <a:spcBef>
                <a:spcPts val="0"/>
              </a:spcBef>
              <a:spcAft>
                <a:spcPts val="0"/>
              </a:spcAft>
              <a:buSzPts val="2800"/>
              <a:buFont typeface="Montserrat"/>
              <a:buNone/>
              <a:defRPr>
                <a:latin typeface="Montserrat"/>
                <a:ea typeface="Montserrat"/>
                <a:cs typeface="Montserrat"/>
                <a:sym typeface="Montserrat"/>
              </a:defRPr>
            </a:lvl6pPr>
            <a:lvl7pPr lvl="6" rtl="0">
              <a:spcBef>
                <a:spcPts val="0"/>
              </a:spcBef>
              <a:spcAft>
                <a:spcPts val="0"/>
              </a:spcAft>
              <a:buSzPts val="2800"/>
              <a:buFont typeface="Montserrat"/>
              <a:buNone/>
              <a:defRPr>
                <a:latin typeface="Montserrat"/>
                <a:ea typeface="Montserrat"/>
                <a:cs typeface="Montserrat"/>
                <a:sym typeface="Montserrat"/>
              </a:defRPr>
            </a:lvl7pPr>
            <a:lvl8pPr lvl="7" rtl="0">
              <a:spcBef>
                <a:spcPts val="0"/>
              </a:spcBef>
              <a:spcAft>
                <a:spcPts val="0"/>
              </a:spcAft>
              <a:buSzPts val="2800"/>
              <a:buFont typeface="Montserrat"/>
              <a:buNone/>
              <a:defRPr>
                <a:latin typeface="Montserrat"/>
                <a:ea typeface="Montserrat"/>
                <a:cs typeface="Montserrat"/>
                <a:sym typeface="Montserrat"/>
              </a:defRPr>
            </a:lvl8pPr>
            <a:lvl9pPr lvl="8" rtl="0">
              <a:spcBef>
                <a:spcPts val="0"/>
              </a:spcBef>
              <a:spcAft>
                <a:spcPts val="0"/>
              </a:spcAft>
              <a:buSzPts val="2800"/>
              <a:buFont typeface="Montserrat"/>
              <a:buNone/>
              <a:defRPr>
                <a:latin typeface="Montserrat"/>
                <a:ea typeface="Montserrat"/>
                <a:cs typeface="Montserrat"/>
                <a:sym typeface="Montserrat"/>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7">
    <p:spTree>
      <p:nvGrpSpPr>
        <p:cNvPr id="138" name="Shape 138"/>
        <p:cNvGrpSpPr/>
        <p:nvPr/>
      </p:nvGrpSpPr>
      <p:grpSpPr>
        <a:xfrm>
          <a:off x="0" y="0"/>
          <a:ext cx="0" cy="0"/>
          <a:chOff x="0" y="0"/>
          <a:chExt cx="0" cy="0"/>
        </a:xfrm>
      </p:grpSpPr>
      <p:sp>
        <p:nvSpPr>
          <p:cNvPr id="139" name="Google Shape;139;p23"/>
          <p:cNvSpPr txBox="1"/>
          <p:nvPr>
            <p:ph type="title"/>
          </p:nvPr>
        </p:nvSpPr>
        <p:spPr>
          <a:xfrm>
            <a:off x="717800" y="383175"/>
            <a:ext cx="7708200" cy="936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rtl="0">
              <a:spcBef>
                <a:spcPts val="0"/>
              </a:spcBef>
              <a:spcAft>
                <a:spcPts val="0"/>
              </a:spcAft>
              <a:buSzPts val="2800"/>
              <a:buFont typeface="Montserrat"/>
              <a:buNone/>
              <a:defRPr>
                <a:latin typeface="Montserrat"/>
                <a:ea typeface="Montserrat"/>
                <a:cs typeface="Montserrat"/>
                <a:sym typeface="Montserrat"/>
              </a:defRPr>
            </a:lvl2pPr>
            <a:lvl3pPr lvl="2" rtl="0">
              <a:spcBef>
                <a:spcPts val="0"/>
              </a:spcBef>
              <a:spcAft>
                <a:spcPts val="0"/>
              </a:spcAft>
              <a:buSzPts val="2800"/>
              <a:buFont typeface="Montserrat"/>
              <a:buNone/>
              <a:defRPr>
                <a:latin typeface="Montserrat"/>
                <a:ea typeface="Montserrat"/>
                <a:cs typeface="Montserrat"/>
                <a:sym typeface="Montserrat"/>
              </a:defRPr>
            </a:lvl3pPr>
            <a:lvl4pPr lvl="3" rtl="0">
              <a:spcBef>
                <a:spcPts val="0"/>
              </a:spcBef>
              <a:spcAft>
                <a:spcPts val="0"/>
              </a:spcAft>
              <a:buSzPts val="2800"/>
              <a:buFont typeface="Montserrat"/>
              <a:buNone/>
              <a:defRPr>
                <a:latin typeface="Montserrat"/>
                <a:ea typeface="Montserrat"/>
                <a:cs typeface="Montserrat"/>
                <a:sym typeface="Montserrat"/>
              </a:defRPr>
            </a:lvl4pPr>
            <a:lvl5pPr lvl="4" rtl="0">
              <a:spcBef>
                <a:spcPts val="0"/>
              </a:spcBef>
              <a:spcAft>
                <a:spcPts val="0"/>
              </a:spcAft>
              <a:buSzPts val="2800"/>
              <a:buFont typeface="Montserrat"/>
              <a:buNone/>
              <a:defRPr>
                <a:latin typeface="Montserrat"/>
                <a:ea typeface="Montserrat"/>
                <a:cs typeface="Montserrat"/>
                <a:sym typeface="Montserrat"/>
              </a:defRPr>
            </a:lvl5pPr>
            <a:lvl6pPr lvl="5" rtl="0">
              <a:spcBef>
                <a:spcPts val="0"/>
              </a:spcBef>
              <a:spcAft>
                <a:spcPts val="0"/>
              </a:spcAft>
              <a:buSzPts val="2800"/>
              <a:buFont typeface="Montserrat"/>
              <a:buNone/>
              <a:defRPr>
                <a:latin typeface="Montserrat"/>
                <a:ea typeface="Montserrat"/>
                <a:cs typeface="Montserrat"/>
                <a:sym typeface="Montserrat"/>
              </a:defRPr>
            </a:lvl6pPr>
            <a:lvl7pPr lvl="6" rtl="0">
              <a:spcBef>
                <a:spcPts val="0"/>
              </a:spcBef>
              <a:spcAft>
                <a:spcPts val="0"/>
              </a:spcAft>
              <a:buSzPts val="2800"/>
              <a:buFont typeface="Montserrat"/>
              <a:buNone/>
              <a:defRPr>
                <a:latin typeface="Montserrat"/>
                <a:ea typeface="Montserrat"/>
                <a:cs typeface="Montserrat"/>
                <a:sym typeface="Montserrat"/>
              </a:defRPr>
            </a:lvl7pPr>
            <a:lvl8pPr lvl="7" rtl="0">
              <a:spcBef>
                <a:spcPts val="0"/>
              </a:spcBef>
              <a:spcAft>
                <a:spcPts val="0"/>
              </a:spcAft>
              <a:buSzPts val="2800"/>
              <a:buFont typeface="Montserrat"/>
              <a:buNone/>
              <a:defRPr>
                <a:latin typeface="Montserrat"/>
                <a:ea typeface="Montserrat"/>
                <a:cs typeface="Montserrat"/>
                <a:sym typeface="Montserrat"/>
              </a:defRPr>
            </a:lvl8pPr>
            <a:lvl9pPr lvl="8" rtl="0">
              <a:spcBef>
                <a:spcPts val="0"/>
              </a:spcBef>
              <a:spcAft>
                <a:spcPts val="0"/>
              </a:spcAft>
              <a:buSzPts val="2800"/>
              <a:buFont typeface="Montserrat"/>
              <a:buNone/>
              <a:defRPr>
                <a:latin typeface="Montserrat"/>
                <a:ea typeface="Montserrat"/>
                <a:cs typeface="Montserrat"/>
                <a:sym typeface="Montserrat"/>
              </a:defRPr>
            </a:lvl9pPr>
          </a:lstStyle>
          <a:p/>
        </p:txBody>
      </p:sp>
      <p:sp>
        <p:nvSpPr>
          <p:cNvPr id="140" name="Google Shape;140;p23"/>
          <p:cNvSpPr/>
          <p:nvPr/>
        </p:nvSpPr>
        <p:spPr>
          <a:xfrm flipH="1">
            <a:off x="50" y="4834275"/>
            <a:ext cx="4572000" cy="30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3"/>
          <p:cNvSpPr/>
          <p:nvPr/>
        </p:nvSpPr>
        <p:spPr>
          <a:xfrm flipH="1">
            <a:off x="4572000" y="483427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9">
    <p:spTree>
      <p:nvGrpSpPr>
        <p:cNvPr id="142" name="Shape 142"/>
        <p:cNvGrpSpPr/>
        <p:nvPr/>
      </p:nvGrpSpPr>
      <p:grpSpPr>
        <a:xfrm>
          <a:off x="0" y="0"/>
          <a:ext cx="0" cy="0"/>
          <a:chOff x="0" y="0"/>
          <a:chExt cx="0" cy="0"/>
        </a:xfrm>
      </p:grpSpPr>
      <p:sp>
        <p:nvSpPr>
          <p:cNvPr id="143" name="Google Shape;143;p24"/>
          <p:cNvSpPr txBox="1"/>
          <p:nvPr>
            <p:ph type="title"/>
          </p:nvPr>
        </p:nvSpPr>
        <p:spPr>
          <a:xfrm>
            <a:off x="717800" y="383175"/>
            <a:ext cx="7708200" cy="740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rtl="0">
              <a:spcBef>
                <a:spcPts val="0"/>
              </a:spcBef>
              <a:spcAft>
                <a:spcPts val="0"/>
              </a:spcAft>
              <a:buSzPts val="2800"/>
              <a:buFont typeface="Montserrat"/>
              <a:buNone/>
              <a:defRPr>
                <a:latin typeface="Montserrat"/>
                <a:ea typeface="Montserrat"/>
                <a:cs typeface="Montserrat"/>
                <a:sym typeface="Montserrat"/>
              </a:defRPr>
            </a:lvl2pPr>
            <a:lvl3pPr lvl="2" rtl="0">
              <a:spcBef>
                <a:spcPts val="0"/>
              </a:spcBef>
              <a:spcAft>
                <a:spcPts val="0"/>
              </a:spcAft>
              <a:buSzPts val="2800"/>
              <a:buFont typeface="Montserrat"/>
              <a:buNone/>
              <a:defRPr>
                <a:latin typeface="Montserrat"/>
                <a:ea typeface="Montserrat"/>
                <a:cs typeface="Montserrat"/>
                <a:sym typeface="Montserrat"/>
              </a:defRPr>
            </a:lvl3pPr>
            <a:lvl4pPr lvl="3" rtl="0">
              <a:spcBef>
                <a:spcPts val="0"/>
              </a:spcBef>
              <a:spcAft>
                <a:spcPts val="0"/>
              </a:spcAft>
              <a:buSzPts val="2800"/>
              <a:buFont typeface="Montserrat"/>
              <a:buNone/>
              <a:defRPr>
                <a:latin typeface="Montserrat"/>
                <a:ea typeface="Montserrat"/>
                <a:cs typeface="Montserrat"/>
                <a:sym typeface="Montserrat"/>
              </a:defRPr>
            </a:lvl4pPr>
            <a:lvl5pPr lvl="4" rtl="0">
              <a:spcBef>
                <a:spcPts val="0"/>
              </a:spcBef>
              <a:spcAft>
                <a:spcPts val="0"/>
              </a:spcAft>
              <a:buSzPts val="2800"/>
              <a:buFont typeface="Montserrat"/>
              <a:buNone/>
              <a:defRPr>
                <a:latin typeface="Montserrat"/>
                <a:ea typeface="Montserrat"/>
                <a:cs typeface="Montserrat"/>
                <a:sym typeface="Montserrat"/>
              </a:defRPr>
            </a:lvl5pPr>
            <a:lvl6pPr lvl="5" rtl="0">
              <a:spcBef>
                <a:spcPts val="0"/>
              </a:spcBef>
              <a:spcAft>
                <a:spcPts val="0"/>
              </a:spcAft>
              <a:buSzPts val="2800"/>
              <a:buFont typeface="Montserrat"/>
              <a:buNone/>
              <a:defRPr>
                <a:latin typeface="Montserrat"/>
                <a:ea typeface="Montserrat"/>
                <a:cs typeface="Montserrat"/>
                <a:sym typeface="Montserrat"/>
              </a:defRPr>
            </a:lvl6pPr>
            <a:lvl7pPr lvl="6" rtl="0">
              <a:spcBef>
                <a:spcPts val="0"/>
              </a:spcBef>
              <a:spcAft>
                <a:spcPts val="0"/>
              </a:spcAft>
              <a:buSzPts val="2800"/>
              <a:buFont typeface="Montserrat"/>
              <a:buNone/>
              <a:defRPr>
                <a:latin typeface="Montserrat"/>
                <a:ea typeface="Montserrat"/>
                <a:cs typeface="Montserrat"/>
                <a:sym typeface="Montserrat"/>
              </a:defRPr>
            </a:lvl7pPr>
            <a:lvl8pPr lvl="7" rtl="0">
              <a:spcBef>
                <a:spcPts val="0"/>
              </a:spcBef>
              <a:spcAft>
                <a:spcPts val="0"/>
              </a:spcAft>
              <a:buSzPts val="2800"/>
              <a:buFont typeface="Montserrat"/>
              <a:buNone/>
              <a:defRPr>
                <a:latin typeface="Montserrat"/>
                <a:ea typeface="Montserrat"/>
                <a:cs typeface="Montserrat"/>
                <a:sym typeface="Montserrat"/>
              </a:defRPr>
            </a:lvl8pPr>
            <a:lvl9pPr lvl="8" rtl="0">
              <a:spcBef>
                <a:spcPts val="0"/>
              </a:spcBef>
              <a:spcAft>
                <a:spcPts val="0"/>
              </a:spcAft>
              <a:buSzPts val="2800"/>
              <a:buFont typeface="Montserrat"/>
              <a:buNone/>
              <a:defRPr>
                <a:latin typeface="Montserrat"/>
                <a:ea typeface="Montserrat"/>
                <a:cs typeface="Montserrat"/>
                <a:sym typeface="Montserrat"/>
              </a:defRPr>
            </a:lvl9pPr>
          </a:lstStyle>
          <a:p/>
        </p:txBody>
      </p:sp>
      <p:sp>
        <p:nvSpPr>
          <p:cNvPr id="144" name="Google Shape;144;p24"/>
          <p:cNvSpPr txBox="1"/>
          <p:nvPr>
            <p:ph idx="1" type="subTitle"/>
          </p:nvPr>
        </p:nvSpPr>
        <p:spPr>
          <a:xfrm>
            <a:off x="717800" y="1255775"/>
            <a:ext cx="4631700" cy="3398100"/>
          </a:xfrm>
          <a:prstGeom prst="rect">
            <a:avLst/>
          </a:prstGeom>
        </p:spPr>
        <p:txBody>
          <a:bodyPr anchorCtr="0" anchor="t" bIns="91425" lIns="91425" spcFirstLastPara="1" rIns="91425" wrap="square" tIns="91425">
            <a:noAutofit/>
          </a:bodyPr>
          <a:lstStyle>
            <a:lvl1pPr lvl="0">
              <a:spcBef>
                <a:spcPts val="0"/>
              </a:spcBef>
              <a:spcAft>
                <a:spcPts val="0"/>
              </a:spcAft>
              <a:buSzPts val="1400"/>
              <a:buChar char="●"/>
              <a:defRPr sz="1400">
                <a:solidFill>
                  <a:schemeClr val="dk1"/>
                </a:solidFill>
              </a:defRPr>
            </a:lvl1pPr>
            <a:lvl2pPr lvl="1">
              <a:spcBef>
                <a:spcPts val="1600"/>
              </a:spcBef>
              <a:spcAft>
                <a:spcPts val="0"/>
              </a:spcAft>
              <a:buSzPts val="1400"/>
              <a:buChar char="○"/>
              <a:defRPr/>
            </a:lvl2pPr>
            <a:lvl3pPr lvl="2">
              <a:spcBef>
                <a:spcPts val="1600"/>
              </a:spcBef>
              <a:spcAft>
                <a:spcPts val="0"/>
              </a:spcAft>
              <a:buSzPts val="1400"/>
              <a:buChar char="■"/>
              <a:defRPr/>
            </a:lvl3pPr>
            <a:lvl4pPr lvl="3">
              <a:spcBef>
                <a:spcPts val="1600"/>
              </a:spcBef>
              <a:spcAft>
                <a:spcPts val="0"/>
              </a:spcAft>
              <a:buSzPts val="1400"/>
              <a:buChar char="●"/>
              <a:defRPr/>
            </a:lvl4pPr>
            <a:lvl5pPr lvl="4">
              <a:spcBef>
                <a:spcPts val="1600"/>
              </a:spcBef>
              <a:spcAft>
                <a:spcPts val="0"/>
              </a:spcAft>
              <a:buSzPts val="1400"/>
              <a:buChar char="○"/>
              <a:defRPr/>
            </a:lvl5pPr>
            <a:lvl6pPr lvl="5">
              <a:spcBef>
                <a:spcPts val="1600"/>
              </a:spcBef>
              <a:spcAft>
                <a:spcPts val="0"/>
              </a:spcAft>
              <a:buSzPts val="1400"/>
              <a:buChar char="■"/>
              <a:defRPr/>
            </a:lvl6pPr>
            <a:lvl7pPr lvl="6">
              <a:spcBef>
                <a:spcPts val="1600"/>
              </a:spcBef>
              <a:spcAft>
                <a:spcPts val="0"/>
              </a:spcAft>
              <a:buSzPts val="1400"/>
              <a:buChar char="●"/>
              <a:defRPr/>
            </a:lvl7pPr>
            <a:lvl8pPr lvl="7">
              <a:spcBef>
                <a:spcPts val="1600"/>
              </a:spcBef>
              <a:spcAft>
                <a:spcPts val="0"/>
              </a:spcAft>
              <a:buSzPts val="1400"/>
              <a:buChar char="○"/>
              <a:defRPr/>
            </a:lvl8pPr>
            <a:lvl9pPr lvl="8">
              <a:spcBef>
                <a:spcPts val="1600"/>
              </a:spcBef>
              <a:spcAft>
                <a:spcPts val="1600"/>
              </a:spcAft>
              <a:buSzPts val="1400"/>
              <a:buChar char="■"/>
              <a:defRPr/>
            </a:lvl9pPr>
          </a:lstStyle>
          <a:p/>
        </p:txBody>
      </p:sp>
      <p:sp>
        <p:nvSpPr>
          <p:cNvPr id="145" name="Google Shape;145;p24"/>
          <p:cNvSpPr/>
          <p:nvPr/>
        </p:nvSpPr>
        <p:spPr>
          <a:xfrm>
            <a:off x="7927800" y="257160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1">
    <p:spTree>
      <p:nvGrpSpPr>
        <p:cNvPr id="146" name="Shape 146"/>
        <p:cNvGrpSpPr/>
        <p:nvPr/>
      </p:nvGrpSpPr>
      <p:grpSpPr>
        <a:xfrm>
          <a:off x="0" y="0"/>
          <a:ext cx="0" cy="0"/>
          <a:chOff x="0" y="0"/>
          <a:chExt cx="0" cy="0"/>
        </a:xfrm>
      </p:grpSpPr>
      <p:sp>
        <p:nvSpPr>
          <p:cNvPr id="147" name="Google Shape;147;p25"/>
          <p:cNvSpPr txBox="1"/>
          <p:nvPr>
            <p:ph hasCustomPrompt="1" type="title"/>
          </p:nvPr>
        </p:nvSpPr>
        <p:spPr>
          <a:xfrm>
            <a:off x="750975" y="2819150"/>
            <a:ext cx="2164200" cy="647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4800"/>
              <a:buNone/>
              <a:defRPr sz="3000">
                <a:solidFill>
                  <a:schemeClr val="dk2"/>
                </a:solidFill>
              </a:defRPr>
            </a:lvl1pPr>
            <a:lvl2pPr lvl="1" rtl="0" algn="r">
              <a:spcBef>
                <a:spcPts val="0"/>
              </a:spcBef>
              <a:spcAft>
                <a:spcPts val="0"/>
              </a:spcAft>
              <a:buSzPts val="12000"/>
              <a:buNone/>
              <a:defRPr sz="12000"/>
            </a:lvl2pPr>
            <a:lvl3pPr lvl="2" rtl="0" algn="r">
              <a:spcBef>
                <a:spcPts val="0"/>
              </a:spcBef>
              <a:spcAft>
                <a:spcPts val="0"/>
              </a:spcAft>
              <a:buSzPts val="12000"/>
              <a:buNone/>
              <a:defRPr sz="12000"/>
            </a:lvl3pPr>
            <a:lvl4pPr lvl="3" rtl="0" algn="r">
              <a:spcBef>
                <a:spcPts val="0"/>
              </a:spcBef>
              <a:spcAft>
                <a:spcPts val="0"/>
              </a:spcAft>
              <a:buSzPts val="12000"/>
              <a:buNone/>
              <a:defRPr sz="12000"/>
            </a:lvl4pPr>
            <a:lvl5pPr lvl="4" rtl="0" algn="r">
              <a:spcBef>
                <a:spcPts val="0"/>
              </a:spcBef>
              <a:spcAft>
                <a:spcPts val="0"/>
              </a:spcAft>
              <a:buSzPts val="12000"/>
              <a:buNone/>
              <a:defRPr sz="12000"/>
            </a:lvl5pPr>
            <a:lvl6pPr lvl="5" rtl="0" algn="r">
              <a:spcBef>
                <a:spcPts val="0"/>
              </a:spcBef>
              <a:spcAft>
                <a:spcPts val="0"/>
              </a:spcAft>
              <a:buSzPts val="12000"/>
              <a:buNone/>
              <a:defRPr sz="12000"/>
            </a:lvl6pPr>
            <a:lvl7pPr lvl="6" rtl="0" algn="r">
              <a:spcBef>
                <a:spcPts val="0"/>
              </a:spcBef>
              <a:spcAft>
                <a:spcPts val="0"/>
              </a:spcAft>
              <a:buSzPts val="12000"/>
              <a:buNone/>
              <a:defRPr sz="12000"/>
            </a:lvl7pPr>
            <a:lvl8pPr lvl="7" rtl="0" algn="r">
              <a:spcBef>
                <a:spcPts val="0"/>
              </a:spcBef>
              <a:spcAft>
                <a:spcPts val="0"/>
              </a:spcAft>
              <a:buSzPts val="12000"/>
              <a:buNone/>
              <a:defRPr sz="12000"/>
            </a:lvl8pPr>
            <a:lvl9pPr lvl="8" rtl="0" algn="r">
              <a:spcBef>
                <a:spcPts val="0"/>
              </a:spcBef>
              <a:spcAft>
                <a:spcPts val="0"/>
              </a:spcAft>
              <a:buSzPts val="12000"/>
              <a:buNone/>
              <a:defRPr sz="12000"/>
            </a:lvl9pPr>
          </a:lstStyle>
          <a:p>
            <a:r>
              <a:t>xx%</a:t>
            </a:r>
          </a:p>
        </p:txBody>
      </p:sp>
      <p:sp>
        <p:nvSpPr>
          <p:cNvPr id="148" name="Google Shape;148;p25"/>
          <p:cNvSpPr txBox="1"/>
          <p:nvPr>
            <p:ph idx="1" type="subTitle"/>
          </p:nvPr>
        </p:nvSpPr>
        <p:spPr>
          <a:xfrm>
            <a:off x="750975" y="3390050"/>
            <a:ext cx="2164200" cy="647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800"/>
              <a:buNone/>
              <a:defRPr sz="1400">
                <a:solidFill>
                  <a:schemeClr val="dk1"/>
                </a:solidFill>
              </a:defRPr>
            </a:lvl1pPr>
            <a:lvl2pPr lvl="1" rtl="0" algn="r">
              <a:spcBef>
                <a:spcPts val="1600"/>
              </a:spcBef>
              <a:spcAft>
                <a:spcPts val="0"/>
              </a:spcAft>
              <a:buClr>
                <a:schemeClr val="dk1"/>
              </a:buClr>
              <a:buSzPts val="2000"/>
              <a:buNone/>
              <a:defRPr sz="2000">
                <a:solidFill>
                  <a:schemeClr val="dk1"/>
                </a:solidFill>
              </a:defRPr>
            </a:lvl2pPr>
            <a:lvl3pPr lvl="2" rtl="0" algn="r">
              <a:spcBef>
                <a:spcPts val="1600"/>
              </a:spcBef>
              <a:spcAft>
                <a:spcPts val="0"/>
              </a:spcAft>
              <a:buClr>
                <a:schemeClr val="dk1"/>
              </a:buClr>
              <a:buSzPts val="2000"/>
              <a:buNone/>
              <a:defRPr sz="2000">
                <a:solidFill>
                  <a:schemeClr val="dk1"/>
                </a:solidFill>
              </a:defRPr>
            </a:lvl3pPr>
            <a:lvl4pPr lvl="3" rtl="0" algn="r">
              <a:spcBef>
                <a:spcPts val="1600"/>
              </a:spcBef>
              <a:spcAft>
                <a:spcPts val="0"/>
              </a:spcAft>
              <a:buClr>
                <a:schemeClr val="dk1"/>
              </a:buClr>
              <a:buSzPts val="2000"/>
              <a:buNone/>
              <a:defRPr sz="2000">
                <a:solidFill>
                  <a:schemeClr val="dk1"/>
                </a:solidFill>
              </a:defRPr>
            </a:lvl4pPr>
            <a:lvl5pPr lvl="4" rtl="0" algn="r">
              <a:spcBef>
                <a:spcPts val="1600"/>
              </a:spcBef>
              <a:spcAft>
                <a:spcPts val="0"/>
              </a:spcAft>
              <a:buClr>
                <a:schemeClr val="dk1"/>
              </a:buClr>
              <a:buSzPts val="2000"/>
              <a:buNone/>
              <a:defRPr sz="2000">
                <a:solidFill>
                  <a:schemeClr val="dk1"/>
                </a:solidFill>
              </a:defRPr>
            </a:lvl5pPr>
            <a:lvl6pPr lvl="5" rtl="0" algn="r">
              <a:spcBef>
                <a:spcPts val="1600"/>
              </a:spcBef>
              <a:spcAft>
                <a:spcPts val="0"/>
              </a:spcAft>
              <a:buClr>
                <a:schemeClr val="dk1"/>
              </a:buClr>
              <a:buSzPts val="2000"/>
              <a:buNone/>
              <a:defRPr sz="2000">
                <a:solidFill>
                  <a:schemeClr val="dk1"/>
                </a:solidFill>
              </a:defRPr>
            </a:lvl6pPr>
            <a:lvl7pPr lvl="6" rtl="0" algn="r">
              <a:spcBef>
                <a:spcPts val="1600"/>
              </a:spcBef>
              <a:spcAft>
                <a:spcPts val="0"/>
              </a:spcAft>
              <a:buClr>
                <a:schemeClr val="dk1"/>
              </a:buClr>
              <a:buSzPts val="2000"/>
              <a:buNone/>
              <a:defRPr sz="2000">
                <a:solidFill>
                  <a:schemeClr val="dk1"/>
                </a:solidFill>
              </a:defRPr>
            </a:lvl7pPr>
            <a:lvl8pPr lvl="7" rtl="0" algn="r">
              <a:spcBef>
                <a:spcPts val="1600"/>
              </a:spcBef>
              <a:spcAft>
                <a:spcPts val="0"/>
              </a:spcAft>
              <a:buClr>
                <a:schemeClr val="dk1"/>
              </a:buClr>
              <a:buSzPts val="2000"/>
              <a:buNone/>
              <a:defRPr sz="2000">
                <a:solidFill>
                  <a:schemeClr val="dk1"/>
                </a:solidFill>
              </a:defRPr>
            </a:lvl8pPr>
            <a:lvl9pPr lvl="8" rtl="0" algn="r">
              <a:spcBef>
                <a:spcPts val="1600"/>
              </a:spcBef>
              <a:spcAft>
                <a:spcPts val="1600"/>
              </a:spcAft>
              <a:buClr>
                <a:schemeClr val="dk1"/>
              </a:buClr>
              <a:buSzPts val="2000"/>
              <a:buNone/>
              <a:defRPr sz="2000">
                <a:solidFill>
                  <a:schemeClr val="dk1"/>
                </a:solidFill>
              </a:defRPr>
            </a:lvl9pPr>
          </a:lstStyle>
          <a:p/>
        </p:txBody>
      </p:sp>
      <p:sp>
        <p:nvSpPr>
          <p:cNvPr id="149" name="Google Shape;149;p25"/>
          <p:cNvSpPr txBox="1"/>
          <p:nvPr>
            <p:ph hasCustomPrompt="1" idx="2" type="title"/>
          </p:nvPr>
        </p:nvSpPr>
        <p:spPr>
          <a:xfrm>
            <a:off x="3508587" y="2819150"/>
            <a:ext cx="2164200" cy="647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4800"/>
              <a:buNone/>
              <a:defRPr sz="3000">
                <a:solidFill>
                  <a:schemeClr val="dk2"/>
                </a:solidFill>
              </a:defRPr>
            </a:lvl1pPr>
            <a:lvl2pPr lvl="1" rtl="0" algn="r">
              <a:spcBef>
                <a:spcPts val="0"/>
              </a:spcBef>
              <a:spcAft>
                <a:spcPts val="0"/>
              </a:spcAft>
              <a:buSzPts val="12000"/>
              <a:buNone/>
              <a:defRPr sz="12000"/>
            </a:lvl2pPr>
            <a:lvl3pPr lvl="2" rtl="0" algn="r">
              <a:spcBef>
                <a:spcPts val="0"/>
              </a:spcBef>
              <a:spcAft>
                <a:spcPts val="0"/>
              </a:spcAft>
              <a:buSzPts val="12000"/>
              <a:buNone/>
              <a:defRPr sz="12000"/>
            </a:lvl3pPr>
            <a:lvl4pPr lvl="3" rtl="0" algn="r">
              <a:spcBef>
                <a:spcPts val="0"/>
              </a:spcBef>
              <a:spcAft>
                <a:spcPts val="0"/>
              </a:spcAft>
              <a:buSzPts val="12000"/>
              <a:buNone/>
              <a:defRPr sz="12000"/>
            </a:lvl4pPr>
            <a:lvl5pPr lvl="4" rtl="0" algn="r">
              <a:spcBef>
                <a:spcPts val="0"/>
              </a:spcBef>
              <a:spcAft>
                <a:spcPts val="0"/>
              </a:spcAft>
              <a:buSzPts val="12000"/>
              <a:buNone/>
              <a:defRPr sz="12000"/>
            </a:lvl5pPr>
            <a:lvl6pPr lvl="5" rtl="0" algn="r">
              <a:spcBef>
                <a:spcPts val="0"/>
              </a:spcBef>
              <a:spcAft>
                <a:spcPts val="0"/>
              </a:spcAft>
              <a:buSzPts val="12000"/>
              <a:buNone/>
              <a:defRPr sz="12000"/>
            </a:lvl6pPr>
            <a:lvl7pPr lvl="6" rtl="0" algn="r">
              <a:spcBef>
                <a:spcPts val="0"/>
              </a:spcBef>
              <a:spcAft>
                <a:spcPts val="0"/>
              </a:spcAft>
              <a:buSzPts val="12000"/>
              <a:buNone/>
              <a:defRPr sz="12000"/>
            </a:lvl7pPr>
            <a:lvl8pPr lvl="7" rtl="0" algn="r">
              <a:spcBef>
                <a:spcPts val="0"/>
              </a:spcBef>
              <a:spcAft>
                <a:spcPts val="0"/>
              </a:spcAft>
              <a:buSzPts val="12000"/>
              <a:buNone/>
              <a:defRPr sz="12000"/>
            </a:lvl8pPr>
            <a:lvl9pPr lvl="8" rtl="0" algn="r">
              <a:spcBef>
                <a:spcPts val="0"/>
              </a:spcBef>
              <a:spcAft>
                <a:spcPts val="0"/>
              </a:spcAft>
              <a:buSzPts val="12000"/>
              <a:buNone/>
              <a:defRPr sz="12000"/>
            </a:lvl9pPr>
          </a:lstStyle>
          <a:p>
            <a:r>
              <a:t>xx%</a:t>
            </a:r>
          </a:p>
        </p:txBody>
      </p:sp>
      <p:sp>
        <p:nvSpPr>
          <p:cNvPr id="150" name="Google Shape;150;p25"/>
          <p:cNvSpPr txBox="1"/>
          <p:nvPr>
            <p:ph idx="3" type="subTitle"/>
          </p:nvPr>
        </p:nvSpPr>
        <p:spPr>
          <a:xfrm>
            <a:off x="3508587" y="3390050"/>
            <a:ext cx="2164200" cy="647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800"/>
              <a:buNone/>
              <a:defRPr sz="1400">
                <a:solidFill>
                  <a:schemeClr val="dk1"/>
                </a:solidFill>
              </a:defRPr>
            </a:lvl1pPr>
            <a:lvl2pPr lvl="1" rtl="0" algn="r">
              <a:spcBef>
                <a:spcPts val="1600"/>
              </a:spcBef>
              <a:spcAft>
                <a:spcPts val="0"/>
              </a:spcAft>
              <a:buClr>
                <a:schemeClr val="dk1"/>
              </a:buClr>
              <a:buSzPts val="2000"/>
              <a:buNone/>
              <a:defRPr sz="2000">
                <a:solidFill>
                  <a:schemeClr val="dk1"/>
                </a:solidFill>
              </a:defRPr>
            </a:lvl2pPr>
            <a:lvl3pPr lvl="2" rtl="0" algn="r">
              <a:spcBef>
                <a:spcPts val="1600"/>
              </a:spcBef>
              <a:spcAft>
                <a:spcPts val="0"/>
              </a:spcAft>
              <a:buClr>
                <a:schemeClr val="dk1"/>
              </a:buClr>
              <a:buSzPts val="2000"/>
              <a:buNone/>
              <a:defRPr sz="2000">
                <a:solidFill>
                  <a:schemeClr val="dk1"/>
                </a:solidFill>
              </a:defRPr>
            </a:lvl3pPr>
            <a:lvl4pPr lvl="3" rtl="0" algn="r">
              <a:spcBef>
                <a:spcPts val="1600"/>
              </a:spcBef>
              <a:spcAft>
                <a:spcPts val="0"/>
              </a:spcAft>
              <a:buClr>
                <a:schemeClr val="dk1"/>
              </a:buClr>
              <a:buSzPts val="2000"/>
              <a:buNone/>
              <a:defRPr sz="2000">
                <a:solidFill>
                  <a:schemeClr val="dk1"/>
                </a:solidFill>
              </a:defRPr>
            </a:lvl4pPr>
            <a:lvl5pPr lvl="4" rtl="0" algn="r">
              <a:spcBef>
                <a:spcPts val="1600"/>
              </a:spcBef>
              <a:spcAft>
                <a:spcPts val="0"/>
              </a:spcAft>
              <a:buClr>
                <a:schemeClr val="dk1"/>
              </a:buClr>
              <a:buSzPts val="2000"/>
              <a:buNone/>
              <a:defRPr sz="2000">
                <a:solidFill>
                  <a:schemeClr val="dk1"/>
                </a:solidFill>
              </a:defRPr>
            </a:lvl5pPr>
            <a:lvl6pPr lvl="5" rtl="0" algn="r">
              <a:spcBef>
                <a:spcPts val="1600"/>
              </a:spcBef>
              <a:spcAft>
                <a:spcPts val="0"/>
              </a:spcAft>
              <a:buClr>
                <a:schemeClr val="dk1"/>
              </a:buClr>
              <a:buSzPts val="2000"/>
              <a:buNone/>
              <a:defRPr sz="2000">
                <a:solidFill>
                  <a:schemeClr val="dk1"/>
                </a:solidFill>
              </a:defRPr>
            </a:lvl6pPr>
            <a:lvl7pPr lvl="6" rtl="0" algn="r">
              <a:spcBef>
                <a:spcPts val="1600"/>
              </a:spcBef>
              <a:spcAft>
                <a:spcPts val="0"/>
              </a:spcAft>
              <a:buClr>
                <a:schemeClr val="dk1"/>
              </a:buClr>
              <a:buSzPts val="2000"/>
              <a:buNone/>
              <a:defRPr sz="2000">
                <a:solidFill>
                  <a:schemeClr val="dk1"/>
                </a:solidFill>
              </a:defRPr>
            </a:lvl7pPr>
            <a:lvl8pPr lvl="7" rtl="0" algn="r">
              <a:spcBef>
                <a:spcPts val="1600"/>
              </a:spcBef>
              <a:spcAft>
                <a:spcPts val="0"/>
              </a:spcAft>
              <a:buClr>
                <a:schemeClr val="dk1"/>
              </a:buClr>
              <a:buSzPts val="2000"/>
              <a:buNone/>
              <a:defRPr sz="2000">
                <a:solidFill>
                  <a:schemeClr val="dk1"/>
                </a:solidFill>
              </a:defRPr>
            </a:lvl8pPr>
            <a:lvl9pPr lvl="8" rtl="0" algn="r">
              <a:spcBef>
                <a:spcPts val="1600"/>
              </a:spcBef>
              <a:spcAft>
                <a:spcPts val="1600"/>
              </a:spcAft>
              <a:buClr>
                <a:schemeClr val="dk1"/>
              </a:buClr>
              <a:buSzPts val="2000"/>
              <a:buNone/>
              <a:defRPr sz="2000">
                <a:solidFill>
                  <a:schemeClr val="dk1"/>
                </a:solidFill>
              </a:defRPr>
            </a:lvl9pPr>
          </a:lstStyle>
          <a:p/>
        </p:txBody>
      </p:sp>
      <p:sp>
        <p:nvSpPr>
          <p:cNvPr id="151" name="Google Shape;151;p25"/>
          <p:cNvSpPr txBox="1"/>
          <p:nvPr>
            <p:ph idx="4" type="title"/>
          </p:nvPr>
        </p:nvSpPr>
        <p:spPr>
          <a:xfrm>
            <a:off x="717800" y="383175"/>
            <a:ext cx="7708200" cy="647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rtl="0">
              <a:spcBef>
                <a:spcPts val="0"/>
              </a:spcBef>
              <a:spcAft>
                <a:spcPts val="0"/>
              </a:spcAft>
              <a:buSzPts val="2800"/>
              <a:buFont typeface="Montserrat"/>
              <a:buNone/>
              <a:defRPr>
                <a:latin typeface="Montserrat"/>
                <a:ea typeface="Montserrat"/>
                <a:cs typeface="Montserrat"/>
                <a:sym typeface="Montserrat"/>
              </a:defRPr>
            </a:lvl2pPr>
            <a:lvl3pPr lvl="2" rtl="0">
              <a:spcBef>
                <a:spcPts val="0"/>
              </a:spcBef>
              <a:spcAft>
                <a:spcPts val="0"/>
              </a:spcAft>
              <a:buSzPts val="2800"/>
              <a:buFont typeface="Montserrat"/>
              <a:buNone/>
              <a:defRPr>
                <a:latin typeface="Montserrat"/>
                <a:ea typeface="Montserrat"/>
                <a:cs typeface="Montserrat"/>
                <a:sym typeface="Montserrat"/>
              </a:defRPr>
            </a:lvl3pPr>
            <a:lvl4pPr lvl="3" rtl="0">
              <a:spcBef>
                <a:spcPts val="0"/>
              </a:spcBef>
              <a:spcAft>
                <a:spcPts val="0"/>
              </a:spcAft>
              <a:buSzPts val="2800"/>
              <a:buFont typeface="Montserrat"/>
              <a:buNone/>
              <a:defRPr>
                <a:latin typeface="Montserrat"/>
                <a:ea typeface="Montserrat"/>
                <a:cs typeface="Montserrat"/>
                <a:sym typeface="Montserrat"/>
              </a:defRPr>
            </a:lvl4pPr>
            <a:lvl5pPr lvl="4" rtl="0">
              <a:spcBef>
                <a:spcPts val="0"/>
              </a:spcBef>
              <a:spcAft>
                <a:spcPts val="0"/>
              </a:spcAft>
              <a:buSzPts val="2800"/>
              <a:buFont typeface="Montserrat"/>
              <a:buNone/>
              <a:defRPr>
                <a:latin typeface="Montserrat"/>
                <a:ea typeface="Montserrat"/>
                <a:cs typeface="Montserrat"/>
                <a:sym typeface="Montserrat"/>
              </a:defRPr>
            </a:lvl5pPr>
            <a:lvl6pPr lvl="5" rtl="0">
              <a:spcBef>
                <a:spcPts val="0"/>
              </a:spcBef>
              <a:spcAft>
                <a:spcPts val="0"/>
              </a:spcAft>
              <a:buSzPts val="2800"/>
              <a:buFont typeface="Montserrat"/>
              <a:buNone/>
              <a:defRPr>
                <a:latin typeface="Montserrat"/>
                <a:ea typeface="Montserrat"/>
                <a:cs typeface="Montserrat"/>
                <a:sym typeface="Montserrat"/>
              </a:defRPr>
            </a:lvl6pPr>
            <a:lvl7pPr lvl="6" rtl="0">
              <a:spcBef>
                <a:spcPts val="0"/>
              </a:spcBef>
              <a:spcAft>
                <a:spcPts val="0"/>
              </a:spcAft>
              <a:buSzPts val="2800"/>
              <a:buFont typeface="Montserrat"/>
              <a:buNone/>
              <a:defRPr>
                <a:latin typeface="Montserrat"/>
                <a:ea typeface="Montserrat"/>
                <a:cs typeface="Montserrat"/>
                <a:sym typeface="Montserrat"/>
              </a:defRPr>
            </a:lvl7pPr>
            <a:lvl8pPr lvl="7" rtl="0">
              <a:spcBef>
                <a:spcPts val="0"/>
              </a:spcBef>
              <a:spcAft>
                <a:spcPts val="0"/>
              </a:spcAft>
              <a:buSzPts val="2800"/>
              <a:buFont typeface="Montserrat"/>
              <a:buNone/>
              <a:defRPr>
                <a:latin typeface="Montserrat"/>
                <a:ea typeface="Montserrat"/>
                <a:cs typeface="Montserrat"/>
                <a:sym typeface="Montserrat"/>
              </a:defRPr>
            </a:lvl8pPr>
            <a:lvl9pPr lvl="8" rtl="0">
              <a:spcBef>
                <a:spcPts val="0"/>
              </a:spcBef>
              <a:spcAft>
                <a:spcPts val="0"/>
              </a:spcAft>
              <a:buSzPts val="2800"/>
              <a:buFont typeface="Montserrat"/>
              <a:buNone/>
              <a:defRPr>
                <a:latin typeface="Montserrat"/>
                <a:ea typeface="Montserrat"/>
                <a:cs typeface="Montserrat"/>
                <a:sym typeface="Montserrat"/>
              </a:defRPr>
            </a:lvl9pPr>
          </a:lstStyle>
          <a:p/>
        </p:txBody>
      </p:sp>
      <p:sp>
        <p:nvSpPr>
          <p:cNvPr id="152" name="Google Shape;152;p25"/>
          <p:cNvSpPr txBox="1"/>
          <p:nvPr>
            <p:ph hasCustomPrompt="1" idx="5" type="title"/>
          </p:nvPr>
        </p:nvSpPr>
        <p:spPr>
          <a:xfrm>
            <a:off x="6216100" y="2819150"/>
            <a:ext cx="2164200" cy="647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4800"/>
              <a:buNone/>
              <a:defRPr sz="3000">
                <a:solidFill>
                  <a:schemeClr val="dk2"/>
                </a:solidFill>
              </a:defRPr>
            </a:lvl1pPr>
            <a:lvl2pPr lvl="1" rtl="0" algn="r">
              <a:spcBef>
                <a:spcPts val="0"/>
              </a:spcBef>
              <a:spcAft>
                <a:spcPts val="0"/>
              </a:spcAft>
              <a:buSzPts val="12000"/>
              <a:buNone/>
              <a:defRPr sz="12000"/>
            </a:lvl2pPr>
            <a:lvl3pPr lvl="2" rtl="0" algn="r">
              <a:spcBef>
                <a:spcPts val="0"/>
              </a:spcBef>
              <a:spcAft>
                <a:spcPts val="0"/>
              </a:spcAft>
              <a:buSzPts val="12000"/>
              <a:buNone/>
              <a:defRPr sz="12000"/>
            </a:lvl3pPr>
            <a:lvl4pPr lvl="3" rtl="0" algn="r">
              <a:spcBef>
                <a:spcPts val="0"/>
              </a:spcBef>
              <a:spcAft>
                <a:spcPts val="0"/>
              </a:spcAft>
              <a:buSzPts val="12000"/>
              <a:buNone/>
              <a:defRPr sz="12000"/>
            </a:lvl4pPr>
            <a:lvl5pPr lvl="4" rtl="0" algn="r">
              <a:spcBef>
                <a:spcPts val="0"/>
              </a:spcBef>
              <a:spcAft>
                <a:spcPts val="0"/>
              </a:spcAft>
              <a:buSzPts val="12000"/>
              <a:buNone/>
              <a:defRPr sz="12000"/>
            </a:lvl5pPr>
            <a:lvl6pPr lvl="5" rtl="0" algn="r">
              <a:spcBef>
                <a:spcPts val="0"/>
              </a:spcBef>
              <a:spcAft>
                <a:spcPts val="0"/>
              </a:spcAft>
              <a:buSzPts val="12000"/>
              <a:buNone/>
              <a:defRPr sz="12000"/>
            </a:lvl6pPr>
            <a:lvl7pPr lvl="6" rtl="0" algn="r">
              <a:spcBef>
                <a:spcPts val="0"/>
              </a:spcBef>
              <a:spcAft>
                <a:spcPts val="0"/>
              </a:spcAft>
              <a:buSzPts val="12000"/>
              <a:buNone/>
              <a:defRPr sz="12000"/>
            </a:lvl7pPr>
            <a:lvl8pPr lvl="7" rtl="0" algn="r">
              <a:spcBef>
                <a:spcPts val="0"/>
              </a:spcBef>
              <a:spcAft>
                <a:spcPts val="0"/>
              </a:spcAft>
              <a:buSzPts val="12000"/>
              <a:buNone/>
              <a:defRPr sz="12000"/>
            </a:lvl8pPr>
            <a:lvl9pPr lvl="8" rtl="0" algn="r">
              <a:spcBef>
                <a:spcPts val="0"/>
              </a:spcBef>
              <a:spcAft>
                <a:spcPts val="0"/>
              </a:spcAft>
              <a:buSzPts val="12000"/>
              <a:buNone/>
              <a:defRPr sz="12000"/>
            </a:lvl9pPr>
          </a:lstStyle>
          <a:p>
            <a:r>
              <a:t>xx%</a:t>
            </a:r>
          </a:p>
        </p:txBody>
      </p:sp>
      <p:sp>
        <p:nvSpPr>
          <p:cNvPr id="153" name="Google Shape;153;p25"/>
          <p:cNvSpPr txBox="1"/>
          <p:nvPr>
            <p:ph idx="6" type="subTitle"/>
          </p:nvPr>
        </p:nvSpPr>
        <p:spPr>
          <a:xfrm>
            <a:off x="6216100" y="3390050"/>
            <a:ext cx="2164200" cy="647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800"/>
              <a:buNone/>
              <a:defRPr sz="1400">
                <a:solidFill>
                  <a:schemeClr val="dk1"/>
                </a:solidFill>
              </a:defRPr>
            </a:lvl1pPr>
            <a:lvl2pPr lvl="1" rtl="0" algn="r">
              <a:spcBef>
                <a:spcPts val="1600"/>
              </a:spcBef>
              <a:spcAft>
                <a:spcPts val="0"/>
              </a:spcAft>
              <a:buClr>
                <a:schemeClr val="dk1"/>
              </a:buClr>
              <a:buSzPts val="2000"/>
              <a:buNone/>
              <a:defRPr sz="2000">
                <a:solidFill>
                  <a:schemeClr val="dk1"/>
                </a:solidFill>
              </a:defRPr>
            </a:lvl2pPr>
            <a:lvl3pPr lvl="2" rtl="0" algn="r">
              <a:spcBef>
                <a:spcPts val="1600"/>
              </a:spcBef>
              <a:spcAft>
                <a:spcPts val="0"/>
              </a:spcAft>
              <a:buClr>
                <a:schemeClr val="dk1"/>
              </a:buClr>
              <a:buSzPts val="2000"/>
              <a:buNone/>
              <a:defRPr sz="2000">
                <a:solidFill>
                  <a:schemeClr val="dk1"/>
                </a:solidFill>
              </a:defRPr>
            </a:lvl3pPr>
            <a:lvl4pPr lvl="3" rtl="0" algn="r">
              <a:spcBef>
                <a:spcPts val="1600"/>
              </a:spcBef>
              <a:spcAft>
                <a:spcPts val="0"/>
              </a:spcAft>
              <a:buClr>
                <a:schemeClr val="dk1"/>
              </a:buClr>
              <a:buSzPts val="2000"/>
              <a:buNone/>
              <a:defRPr sz="2000">
                <a:solidFill>
                  <a:schemeClr val="dk1"/>
                </a:solidFill>
              </a:defRPr>
            </a:lvl4pPr>
            <a:lvl5pPr lvl="4" rtl="0" algn="r">
              <a:spcBef>
                <a:spcPts val="1600"/>
              </a:spcBef>
              <a:spcAft>
                <a:spcPts val="0"/>
              </a:spcAft>
              <a:buClr>
                <a:schemeClr val="dk1"/>
              </a:buClr>
              <a:buSzPts val="2000"/>
              <a:buNone/>
              <a:defRPr sz="2000">
                <a:solidFill>
                  <a:schemeClr val="dk1"/>
                </a:solidFill>
              </a:defRPr>
            </a:lvl5pPr>
            <a:lvl6pPr lvl="5" rtl="0" algn="r">
              <a:spcBef>
                <a:spcPts val="1600"/>
              </a:spcBef>
              <a:spcAft>
                <a:spcPts val="0"/>
              </a:spcAft>
              <a:buClr>
                <a:schemeClr val="dk1"/>
              </a:buClr>
              <a:buSzPts val="2000"/>
              <a:buNone/>
              <a:defRPr sz="2000">
                <a:solidFill>
                  <a:schemeClr val="dk1"/>
                </a:solidFill>
              </a:defRPr>
            </a:lvl6pPr>
            <a:lvl7pPr lvl="6" rtl="0" algn="r">
              <a:spcBef>
                <a:spcPts val="1600"/>
              </a:spcBef>
              <a:spcAft>
                <a:spcPts val="0"/>
              </a:spcAft>
              <a:buClr>
                <a:schemeClr val="dk1"/>
              </a:buClr>
              <a:buSzPts val="2000"/>
              <a:buNone/>
              <a:defRPr sz="2000">
                <a:solidFill>
                  <a:schemeClr val="dk1"/>
                </a:solidFill>
              </a:defRPr>
            </a:lvl7pPr>
            <a:lvl8pPr lvl="7" rtl="0" algn="r">
              <a:spcBef>
                <a:spcPts val="1600"/>
              </a:spcBef>
              <a:spcAft>
                <a:spcPts val="0"/>
              </a:spcAft>
              <a:buClr>
                <a:schemeClr val="dk1"/>
              </a:buClr>
              <a:buSzPts val="2000"/>
              <a:buNone/>
              <a:defRPr sz="2000">
                <a:solidFill>
                  <a:schemeClr val="dk1"/>
                </a:solidFill>
              </a:defRPr>
            </a:lvl8pPr>
            <a:lvl9pPr lvl="8" rtl="0" algn="r">
              <a:spcBef>
                <a:spcPts val="1600"/>
              </a:spcBef>
              <a:spcAft>
                <a:spcPts val="1600"/>
              </a:spcAft>
              <a:buClr>
                <a:schemeClr val="dk1"/>
              </a:buClr>
              <a:buSzPts val="2000"/>
              <a:buNone/>
              <a:defRPr sz="2000">
                <a:solidFill>
                  <a:schemeClr val="dk1"/>
                </a:solidFill>
              </a:defRPr>
            </a:lvl9pPr>
          </a:lstStyle>
          <a:p/>
        </p:txBody>
      </p:sp>
      <p:sp>
        <p:nvSpPr>
          <p:cNvPr id="154" name="Google Shape;154;p25"/>
          <p:cNvSpPr/>
          <p:nvPr/>
        </p:nvSpPr>
        <p:spPr>
          <a:xfrm flipH="1">
            <a:off x="50" y="4834275"/>
            <a:ext cx="4572000" cy="30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5"/>
          <p:cNvSpPr/>
          <p:nvPr/>
        </p:nvSpPr>
        <p:spPr>
          <a:xfrm flipH="1">
            <a:off x="4572000" y="483427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12">
    <p:spTree>
      <p:nvGrpSpPr>
        <p:cNvPr id="156" name="Shape 156"/>
        <p:cNvGrpSpPr/>
        <p:nvPr/>
      </p:nvGrpSpPr>
      <p:grpSpPr>
        <a:xfrm>
          <a:off x="0" y="0"/>
          <a:ext cx="0" cy="0"/>
          <a:chOff x="0" y="0"/>
          <a:chExt cx="0" cy="0"/>
        </a:xfrm>
      </p:grpSpPr>
      <p:sp>
        <p:nvSpPr>
          <p:cNvPr id="157" name="Google Shape;157;p26"/>
          <p:cNvSpPr txBox="1"/>
          <p:nvPr>
            <p:ph idx="1" type="subTitle"/>
          </p:nvPr>
        </p:nvSpPr>
        <p:spPr>
          <a:xfrm>
            <a:off x="711900" y="1476000"/>
            <a:ext cx="2261700" cy="4086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solidFill>
                  <a:schemeClr val="accent1"/>
                </a:solidFill>
              </a:defRPr>
            </a:lvl1pPr>
            <a:lvl2pPr lvl="1" rtl="0">
              <a:spcBef>
                <a:spcPts val="1600"/>
              </a:spcBef>
              <a:spcAft>
                <a:spcPts val="0"/>
              </a:spcAft>
              <a:buNone/>
              <a:defRPr b="1">
                <a:solidFill>
                  <a:schemeClr val="accent1"/>
                </a:solidFill>
              </a:defRPr>
            </a:lvl2pPr>
            <a:lvl3pPr lvl="2" rtl="0">
              <a:spcBef>
                <a:spcPts val="1600"/>
              </a:spcBef>
              <a:spcAft>
                <a:spcPts val="0"/>
              </a:spcAft>
              <a:buNone/>
              <a:defRPr b="1">
                <a:solidFill>
                  <a:schemeClr val="accent1"/>
                </a:solidFill>
              </a:defRPr>
            </a:lvl3pPr>
            <a:lvl4pPr lvl="3" rtl="0">
              <a:spcBef>
                <a:spcPts val="1600"/>
              </a:spcBef>
              <a:spcAft>
                <a:spcPts val="0"/>
              </a:spcAft>
              <a:buNone/>
              <a:defRPr b="1">
                <a:solidFill>
                  <a:schemeClr val="accent1"/>
                </a:solidFill>
              </a:defRPr>
            </a:lvl4pPr>
            <a:lvl5pPr lvl="4" rtl="0">
              <a:spcBef>
                <a:spcPts val="1600"/>
              </a:spcBef>
              <a:spcAft>
                <a:spcPts val="0"/>
              </a:spcAft>
              <a:buNone/>
              <a:defRPr b="1">
                <a:solidFill>
                  <a:schemeClr val="accent1"/>
                </a:solidFill>
              </a:defRPr>
            </a:lvl5pPr>
            <a:lvl6pPr lvl="5" rtl="0">
              <a:spcBef>
                <a:spcPts val="1600"/>
              </a:spcBef>
              <a:spcAft>
                <a:spcPts val="0"/>
              </a:spcAft>
              <a:buNone/>
              <a:defRPr b="1">
                <a:solidFill>
                  <a:schemeClr val="accent1"/>
                </a:solidFill>
              </a:defRPr>
            </a:lvl6pPr>
            <a:lvl7pPr lvl="6" rtl="0">
              <a:spcBef>
                <a:spcPts val="1600"/>
              </a:spcBef>
              <a:spcAft>
                <a:spcPts val="0"/>
              </a:spcAft>
              <a:buNone/>
              <a:defRPr b="1">
                <a:solidFill>
                  <a:schemeClr val="accent1"/>
                </a:solidFill>
              </a:defRPr>
            </a:lvl7pPr>
            <a:lvl8pPr lvl="7" rtl="0">
              <a:spcBef>
                <a:spcPts val="1600"/>
              </a:spcBef>
              <a:spcAft>
                <a:spcPts val="0"/>
              </a:spcAft>
              <a:buNone/>
              <a:defRPr b="1">
                <a:solidFill>
                  <a:schemeClr val="accent1"/>
                </a:solidFill>
              </a:defRPr>
            </a:lvl8pPr>
            <a:lvl9pPr lvl="8" rtl="0">
              <a:spcBef>
                <a:spcPts val="1600"/>
              </a:spcBef>
              <a:spcAft>
                <a:spcPts val="1600"/>
              </a:spcAft>
              <a:buNone/>
              <a:defRPr b="1">
                <a:solidFill>
                  <a:schemeClr val="accent1"/>
                </a:solidFill>
              </a:defRPr>
            </a:lvl9pPr>
          </a:lstStyle>
          <a:p/>
        </p:txBody>
      </p:sp>
      <p:sp>
        <p:nvSpPr>
          <p:cNvPr id="158" name="Google Shape;158;p26"/>
          <p:cNvSpPr txBox="1"/>
          <p:nvPr>
            <p:ph idx="2" type="subTitle"/>
          </p:nvPr>
        </p:nvSpPr>
        <p:spPr>
          <a:xfrm>
            <a:off x="711900" y="1851450"/>
            <a:ext cx="2261700" cy="723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1600"/>
              </a:spcBef>
              <a:spcAft>
                <a:spcPts val="0"/>
              </a:spcAft>
              <a:buNone/>
              <a:defRPr sz="1400">
                <a:solidFill>
                  <a:schemeClr val="dk1"/>
                </a:solidFill>
              </a:defRPr>
            </a:lvl2pPr>
            <a:lvl3pPr lvl="2" rtl="0">
              <a:lnSpc>
                <a:spcPct val="100000"/>
              </a:lnSpc>
              <a:spcBef>
                <a:spcPts val="1600"/>
              </a:spcBef>
              <a:spcAft>
                <a:spcPts val="0"/>
              </a:spcAft>
              <a:buNone/>
              <a:defRPr sz="1400">
                <a:solidFill>
                  <a:schemeClr val="dk1"/>
                </a:solidFill>
              </a:defRPr>
            </a:lvl3pPr>
            <a:lvl4pPr lvl="3" rtl="0">
              <a:lnSpc>
                <a:spcPct val="100000"/>
              </a:lnSpc>
              <a:spcBef>
                <a:spcPts val="1600"/>
              </a:spcBef>
              <a:spcAft>
                <a:spcPts val="0"/>
              </a:spcAft>
              <a:buNone/>
              <a:defRPr sz="1400">
                <a:solidFill>
                  <a:schemeClr val="dk1"/>
                </a:solidFill>
              </a:defRPr>
            </a:lvl4pPr>
            <a:lvl5pPr lvl="4" rtl="0">
              <a:lnSpc>
                <a:spcPct val="100000"/>
              </a:lnSpc>
              <a:spcBef>
                <a:spcPts val="1600"/>
              </a:spcBef>
              <a:spcAft>
                <a:spcPts val="0"/>
              </a:spcAft>
              <a:buNone/>
              <a:defRPr sz="1400">
                <a:solidFill>
                  <a:schemeClr val="dk1"/>
                </a:solidFill>
              </a:defRPr>
            </a:lvl5pPr>
            <a:lvl6pPr lvl="5" rtl="0">
              <a:lnSpc>
                <a:spcPct val="100000"/>
              </a:lnSpc>
              <a:spcBef>
                <a:spcPts val="1600"/>
              </a:spcBef>
              <a:spcAft>
                <a:spcPts val="0"/>
              </a:spcAft>
              <a:buNone/>
              <a:defRPr sz="1400">
                <a:solidFill>
                  <a:schemeClr val="dk1"/>
                </a:solidFill>
              </a:defRPr>
            </a:lvl6pPr>
            <a:lvl7pPr lvl="6" rtl="0">
              <a:lnSpc>
                <a:spcPct val="100000"/>
              </a:lnSpc>
              <a:spcBef>
                <a:spcPts val="1600"/>
              </a:spcBef>
              <a:spcAft>
                <a:spcPts val="0"/>
              </a:spcAft>
              <a:buNone/>
              <a:defRPr sz="1400">
                <a:solidFill>
                  <a:schemeClr val="dk1"/>
                </a:solidFill>
              </a:defRPr>
            </a:lvl7pPr>
            <a:lvl8pPr lvl="7" rtl="0">
              <a:lnSpc>
                <a:spcPct val="100000"/>
              </a:lnSpc>
              <a:spcBef>
                <a:spcPts val="1600"/>
              </a:spcBef>
              <a:spcAft>
                <a:spcPts val="0"/>
              </a:spcAft>
              <a:buNone/>
              <a:defRPr sz="1400">
                <a:solidFill>
                  <a:schemeClr val="dk1"/>
                </a:solidFill>
              </a:defRPr>
            </a:lvl8pPr>
            <a:lvl9pPr lvl="8" rtl="0">
              <a:lnSpc>
                <a:spcPct val="100000"/>
              </a:lnSpc>
              <a:spcBef>
                <a:spcPts val="1600"/>
              </a:spcBef>
              <a:spcAft>
                <a:spcPts val="1600"/>
              </a:spcAft>
              <a:buNone/>
              <a:defRPr sz="1400">
                <a:solidFill>
                  <a:schemeClr val="dk1"/>
                </a:solidFill>
              </a:defRPr>
            </a:lvl9pPr>
          </a:lstStyle>
          <a:p/>
        </p:txBody>
      </p:sp>
      <p:sp>
        <p:nvSpPr>
          <p:cNvPr id="159" name="Google Shape;159;p26"/>
          <p:cNvSpPr txBox="1"/>
          <p:nvPr>
            <p:ph idx="3" type="subTitle"/>
          </p:nvPr>
        </p:nvSpPr>
        <p:spPr>
          <a:xfrm>
            <a:off x="2983950" y="1476000"/>
            <a:ext cx="2261700" cy="4086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solidFill>
                  <a:schemeClr val="accent1"/>
                </a:solidFill>
              </a:defRPr>
            </a:lvl1pPr>
            <a:lvl2pPr lvl="1" rtl="0">
              <a:spcBef>
                <a:spcPts val="1600"/>
              </a:spcBef>
              <a:spcAft>
                <a:spcPts val="0"/>
              </a:spcAft>
              <a:buNone/>
              <a:defRPr b="1">
                <a:solidFill>
                  <a:schemeClr val="accent1"/>
                </a:solidFill>
              </a:defRPr>
            </a:lvl2pPr>
            <a:lvl3pPr lvl="2" rtl="0">
              <a:spcBef>
                <a:spcPts val="1600"/>
              </a:spcBef>
              <a:spcAft>
                <a:spcPts val="0"/>
              </a:spcAft>
              <a:buNone/>
              <a:defRPr b="1">
                <a:solidFill>
                  <a:schemeClr val="accent1"/>
                </a:solidFill>
              </a:defRPr>
            </a:lvl3pPr>
            <a:lvl4pPr lvl="3" rtl="0">
              <a:spcBef>
                <a:spcPts val="1600"/>
              </a:spcBef>
              <a:spcAft>
                <a:spcPts val="0"/>
              </a:spcAft>
              <a:buNone/>
              <a:defRPr b="1">
                <a:solidFill>
                  <a:schemeClr val="accent1"/>
                </a:solidFill>
              </a:defRPr>
            </a:lvl4pPr>
            <a:lvl5pPr lvl="4" rtl="0">
              <a:spcBef>
                <a:spcPts val="1600"/>
              </a:spcBef>
              <a:spcAft>
                <a:spcPts val="0"/>
              </a:spcAft>
              <a:buNone/>
              <a:defRPr b="1">
                <a:solidFill>
                  <a:schemeClr val="accent1"/>
                </a:solidFill>
              </a:defRPr>
            </a:lvl5pPr>
            <a:lvl6pPr lvl="5" rtl="0">
              <a:spcBef>
                <a:spcPts val="1600"/>
              </a:spcBef>
              <a:spcAft>
                <a:spcPts val="0"/>
              </a:spcAft>
              <a:buNone/>
              <a:defRPr b="1">
                <a:solidFill>
                  <a:schemeClr val="accent1"/>
                </a:solidFill>
              </a:defRPr>
            </a:lvl6pPr>
            <a:lvl7pPr lvl="6" rtl="0">
              <a:spcBef>
                <a:spcPts val="1600"/>
              </a:spcBef>
              <a:spcAft>
                <a:spcPts val="0"/>
              </a:spcAft>
              <a:buNone/>
              <a:defRPr b="1">
                <a:solidFill>
                  <a:schemeClr val="accent1"/>
                </a:solidFill>
              </a:defRPr>
            </a:lvl7pPr>
            <a:lvl8pPr lvl="7" rtl="0">
              <a:spcBef>
                <a:spcPts val="1600"/>
              </a:spcBef>
              <a:spcAft>
                <a:spcPts val="0"/>
              </a:spcAft>
              <a:buNone/>
              <a:defRPr b="1">
                <a:solidFill>
                  <a:schemeClr val="accent1"/>
                </a:solidFill>
              </a:defRPr>
            </a:lvl8pPr>
            <a:lvl9pPr lvl="8" rtl="0">
              <a:spcBef>
                <a:spcPts val="1600"/>
              </a:spcBef>
              <a:spcAft>
                <a:spcPts val="1600"/>
              </a:spcAft>
              <a:buNone/>
              <a:defRPr b="1">
                <a:solidFill>
                  <a:schemeClr val="accent1"/>
                </a:solidFill>
              </a:defRPr>
            </a:lvl9pPr>
          </a:lstStyle>
          <a:p/>
        </p:txBody>
      </p:sp>
      <p:sp>
        <p:nvSpPr>
          <p:cNvPr id="160" name="Google Shape;160;p26"/>
          <p:cNvSpPr txBox="1"/>
          <p:nvPr>
            <p:ph idx="4" type="subTitle"/>
          </p:nvPr>
        </p:nvSpPr>
        <p:spPr>
          <a:xfrm>
            <a:off x="2983950" y="1851450"/>
            <a:ext cx="2261700" cy="723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p:txBody>
      </p:sp>
      <p:sp>
        <p:nvSpPr>
          <p:cNvPr id="161" name="Google Shape;161;p26"/>
          <p:cNvSpPr txBox="1"/>
          <p:nvPr>
            <p:ph idx="5" type="subTitle"/>
          </p:nvPr>
        </p:nvSpPr>
        <p:spPr>
          <a:xfrm>
            <a:off x="5256000" y="1476000"/>
            <a:ext cx="2261700" cy="4086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solidFill>
                  <a:schemeClr val="accent1"/>
                </a:solidFill>
              </a:defRPr>
            </a:lvl1pPr>
            <a:lvl2pPr lvl="1" rtl="0">
              <a:spcBef>
                <a:spcPts val="1600"/>
              </a:spcBef>
              <a:spcAft>
                <a:spcPts val="0"/>
              </a:spcAft>
              <a:buNone/>
              <a:defRPr b="1">
                <a:solidFill>
                  <a:schemeClr val="accent1"/>
                </a:solidFill>
              </a:defRPr>
            </a:lvl2pPr>
            <a:lvl3pPr lvl="2" rtl="0">
              <a:spcBef>
                <a:spcPts val="1600"/>
              </a:spcBef>
              <a:spcAft>
                <a:spcPts val="0"/>
              </a:spcAft>
              <a:buNone/>
              <a:defRPr b="1">
                <a:solidFill>
                  <a:schemeClr val="accent1"/>
                </a:solidFill>
              </a:defRPr>
            </a:lvl3pPr>
            <a:lvl4pPr lvl="3" rtl="0">
              <a:spcBef>
                <a:spcPts val="1600"/>
              </a:spcBef>
              <a:spcAft>
                <a:spcPts val="0"/>
              </a:spcAft>
              <a:buNone/>
              <a:defRPr b="1">
                <a:solidFill>
                  <a:schemeClr val="accent1"/>
                </a:solidFill>
              </a:defRPr>
            </a:lvl4pPr>
            <a:lvl5pPr lvl="4" rtl="0">
              <a:spcBef>
                <a:spcPts val="1600"/>
              </a:spcBef>
              <a:spcAft>
                <a:spcPts val="0"/>
              </a:spcAft>
              <a:buNone/>
              <a:defRPr b="1">
                <a:solidFill>
                  <a:schemeClr val="accent1"/>
                </a:solidFill>
              </a:defRPr>
            </a:lvl5pPr>
            <a:lvl6pPr lvl="5" rtl="0">
              <a:spcBef>
                <a:spcPts val="1600"/>
              </a:spcBef>
              <a:spcAft>
                <a:spcPts val="0"/>
              </a:spcAft>
              <a:buNone/>
              <a:defRPr b="1">
                <a:solidFill>
                  <a:schemeClr val="accent1"/>
                </a:solidFill>
              </a:defRPr>
            </a:lvl6pPr>
            <a:lvl7pPr lvl="6" rtl="0">
              <a:spcBef>
                <a:spcPts val="1600"/>
              </a:spcBef>
              <a:spcAft>
                <a:spcPts val="0"/>
              </a:spcAft>
              <a:buNone/>
              <a:defRPr b="1">
                <a:solidFill>
                  <a:schemeClr val="accent1"/>
                </a:solidFill>
              </a:defRPr>
            </a:lvl7pPr>
            <a:lvl8pPr lvl="7" rtl="0">
              <a:spcBef>
                <a:spcPts val="1600"/>
              </a:spcBef>
              <a:spcAft>
                <a:spcPts val="0"/>
              </a:spcAft>
              <a:buNone/>
              <a:defRPr b="1">
                <a:solidFill>
                  <a:schemeClr val="accent1"/>
                </a:solidFill>
              </a:defRPr>
            </a:lvl8pPr>
            <a:lvl9pPr lvl="8" rtl="0">
              <a:spcBef>
                <a:spcPts val="1600"/>
              </a:spcBef>
              <a:spcAft>
                <a:spcPts val="1600"/>
              </a:spcAft>
              <a:buNone/>
              <a:defRPr b="1">
                <a:solidFill>
                  <a:schemeClr val="accent1"/>
                </a:solidFill>
              </a:defRPr>
            </a:lvl9pPr>
          </a:lstStyle>
          <a:p/>
        </p:txBody>
      </p:sp>
      <p:sp>
        <p:nvSpPr>
          <p:cNvPr id="162" name="Google Shape;162;p26"/>
          <p:cNvSpPr txBox="1"/>
          <p:nvPr>
            <p:ph idx="6" type="subTitle"/>
          </p:nvPr>
        </p:nvSpPr>
        <p:spPr>
          <a:xfrm>
            <a:off x="5256000" y="1851450"/>
            <a:ext cx="2261700" cy="723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1600"/>
              </a:spcBef>
              <a:spcAft>
                <a:spcPts val="0"/>
              </a:spcAft>
              <a:buNone/>
              <a:defRPr sz="1400">
                <a:solidFill>
                  <a:schemeClr val="dk1"/>
                </a:solidFill>
              </a:defRPr>
            </a:lvl2pPr>
            <a:lvl3pPr lvl="2" rtl="0">
              <a:lnSpc>
                <a:spcPct val="100000"/>
              </a:lnSpc>
              <a:spcBef>
                <a:spcPts val="1600"/>
              </a:spcBef>
              <a:spcAft>
                <a:spcPts val="0"/>
              </a:spcAft>
              <a:buNone/>
              <a:defRPr sz="1400">
                <a:solidFill>
                  <a:schemeClr val="dk1"/>
                </a:solidFill>
              </a:defRPr>
            </a:lvl3pPr>
            <a:lvl4pPr lvl="3" rtl="0">
              <a:lnSpc>
                <a:spcPct val="100000"/>
              </a:lnSpc>
              <a:spcBef>
                <a:spcPts val="1600"/>
              </a:spcBef>
              <a:spcAft>
                <a:spcPts val="0"/>
              </a:spcAft>
              <a:buNone/>
              <a:defRPr sz="1400">
                <a:solidFill>
                  <a:schemeClr val="dk1"/>
                </a:solidFill>
              </a:defRPr>
            </a:lvl4pPr>
            <a:lvl5pPr lvl="4" rtl="0">
              <a:lnSpc>
                <a:spcPct val="100000"/>
              </a:lnSpc>
              <a:spcBef>
                <a:spcPts val="1600"/>
              </a:spcBef>
              <a:spcAft>
                <a:spcPts val="0"/>
              </a:spcAft>
              <a:buNone/>
              <a:defRPr sz="1400">
                <a:solidFill>
                  <a:schemeClr val="dk1"/>
                </a:solidFill>
              </a:defRPr>
            </a:lvl5pPr>
            <a:lvl6pPr lvl="5" rtl="0">
              <a:lnSpc>
                <a:spcPct val="100000"/>
              </a:lnSpc>
              <a:spcBef>
                <a:spcPts val="1600"/>
              </a:spcBef>
              <a:spcAft>
                <a:spcPts val="0"/>
              </a:spcAft>
              <a:buNone/>
              <a:defRPr sz="1400">
                <a:solidFill>
                  <a:schemeClr val="dk1"/>
                </a:solidFill>
              </a:defRPr>
            </a:lvl6pPr>
            <a:lvl7pPr lvl="6" rtl="0">
              <a:lnSpc>
                <a:spcPct val="100000"/>
              </a:lnSpc>
              <a:spcBef>
                <a:spcPts val="1600"/>
              </a:spcBef>
              <a:spcAft>
                <a:spcPts val="0"/>
              </a:spcAft>
              <a:buNone/>
              <a:defRPr sz="1400">
                <a:solidFill>
                  <a:schemeClr val="dk1"/>
                </a:solidFill>
              </a:defRPr>
            </a:lvl7pPr>
            <a:lvl8pPr lvl="7" rtl="0">
              <a:lnSpc>
                <a:spcPct val="100000"/>
              </a:lnSpc>
              <a:spcBef>
                <a:spcPts val="1600"/>
              </a:spcBef>
              <a:spcAft>
                <a:spcPts val="0"/>
              </a:spcAft>
              <a:buNone/>
              <a:defRPr sz="1400">
                <a:solidFill>
                  <a:schemeClr val="dk1"/>
                </a:solidFill>
              </a:defRPr>
            </a:lvl8pPr>
            <a:lvl9pPr lvl="8" rtl="0">
              <a:lnSpc>
                <a:spcPct val="100000"/>
              </a:lnSpc>
              <a:spcBef>
                <a:spcPts val="1600"/>
              </a:spcBef>
              <a:spcAft>
                <a:spcPts val="1600"/>
              </a:spcAft>
              <a:buNone/>
              <a:defRPr sz="1400">
                <a:solidFill>
                  <a:schemeClr val="dk1"/>
                </a:solidFill>
              </a:defRPr>
            </a:lvl9pPr>
          </a:lstStyle>
          <a:p/>
        </p:txBody>
      </p:sp>
      <p:sp>
        <p:nvSpPr>
          <p:cNvPr id="163" name="Google Shape;163;p26"/>
          <p:cNvSpPr txBox="1"/>
          <p:nvPr>
            <p:ph idx="7" type="subTitle"/>
          </p:nvPr>
        </p:nvSpPr>
        <p:spPr>
          <a:xfrm>
            <a:off x="711900" y="2952200"/>
            <a:ext cx="2261700" cy="4086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solidFill>
                  <a:schemeClr val="accent1"/>
                </a:solidFill>
              </a:defRPr>
            </a:lvl1pPr>
            <a:lvl2pPr lvl="1" rtl="0">
              <a:spcBef>
                <a:spcPts val="1600"/>
              </a:spcBef>
              <a:spcAft>
                <a:spcPts val="0"/>
              </a:spcAft>
              <a:buNone/>
              <a:defRPr b="1">
                <a:solidFill>
                  <a:schemeClr val="accent1"/>
                </a:solidFill>
              </a:defRPr>
            </a:lvl2pPr>
            <a:lvl3pPr lvl="2" rtl="0">
              <a:spcBef>
                <a:spcPts val="1600"/>
              </a:spcBef>
              <a:spcAft>
                <a:spcPts val="0"/>
              </a:spcAft>
              <a:buNone/>
              <a:defRPr b="1">
                <a:solidFill>
                  <a:schemeClr val="accent1"/>
                </a:solidFill>
              </a:defRPr>
            </a:lvl3pPr>
            <a:lvl4pPr lvl="3" rtl="0">
              <a:spcBef>
                <a:spcPts val="1600"/>
              </a:spcBef>
              <a:spcAft>
                <a:spcPts val="0"/>
              </a:spcAft>
              <a:buNone/>
              <a:defRPr b="1">
                <a:solidFill>
                  <a:schemeClr val="accent1"/>
                </a:solidFill>
              </a:defRPr>
            </a:lvl4pPr>
            <a:lvl5pPr lvl="4" rtl="0">
              <a:spcBef>
                <a:spcPts val="1600"/>
              </a:spcBef>
              <a:spcAft>
                <a:spcPts val="0"/>
              </a:spcAft>
              <a:buNone/>
              <a:defRPr b="1">
                <a:solidFill>
                  <a:schemeClr val="accent1"/>
                </a:solidFill>
              </a:defRPr>
            </a:lvl5pPr>
            <a:lvl6pPr lvl="5" rtl="0">
              <a:spcBef>
                <a:spcPts val="1600"/>
              </a:spcBef>
              <a:spcAft>
                <a:spcPts val="0"/>
              </a:spcAft>
              <a:buNone/>
              <a:defRPr b="1">
                <a:solidFill>
                  <a:schemeClr val="accent1"/>
                </a:solidFill>
              </a:defRPr>
            </a:lvl6pPr>
            <a:lvl7pPr lvl="6" rtl="0">
              <a:spcBef>
                <a:spcPts val="1600"/>
              </a:spcBef>
              <a:spcAft>
                <a:spcPts val="0"/>
              </a:spcAft>
              <a:buNone/>
              <a:defRPr b="1">
                <a:solidFill>
                  <a:schemeClr val="accent1"/>
                </a:solidFill>
              </a:defRPr>
            </a:lvl7pPr>
            <a:lvl8pPr lvl="7" rtl="0">
              <a:spcBef>
                <a:spcPts val="1600"/>
              </a:spcBef>
              <a:spcAft>
                <a:spcPts val="0"/>
              </a:spcAft>
              <a:buNone/>
              <a:defRPr b="1">
                <a:solidFill>
                  <a:schemeClr val="accent1"/>
                </a:solidFill>
              </a:defRPr>
            </a:lvl8pPr>
            <a:lvl9pPr lvl="8" rtl="0">
              <a:spcBef>
                <a:spcPts val="1600"/>
              </a:spcBef>
              <a:spcAft>
                <a:spcPts val="1600"/>
              </a:spcAft>
              <a:buNone/>
              <a:defRPr b="1">
                <a:solidFill>
                  <a:schemeClr val="accent1"/>
                </a:solidFill>
              </a:defRPr>
            </a:lvl9pPr>
          </a:lstStyle>
          <a:p/>
        </p:txBody>
      </p:sp>
      <p:sp>
        <p:nvSpPr>
          <p:cNvPr id="164" name="Google Shape;164;p26"/>
          <p:cNvSpPr txBox="1"/>
          <p:nvPr>
            <p:ph idx="8" type="subTitle"/>
          </p:nvPr>
        </p:nvSpPr>
        <p:spPr>
          <a:xfrm>
            <a:off x="711900" y="3327650"/>
            <a:ext cx="2261700" cy="723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p:txBody>
      </p:sp>
      <p:sp>
        <p:nvSpPr>
          <p:cNvPr id="165" name="Google Shape;165;p26"/>
          <p:cNvSpPr txBox="1"/>
          <p:nvPr>
            <p:ph idx="9" type="subTitle"/>
          </p:nvPr>
        </p:nvSpPr>
        <p:spPr>
          <a:xfrm>
            <a:off x="2983950" y="2952200"/>
            <a:ext cx="2261700" cy="4086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solidFill>
                  <a:schemeClr val="accent1"/>
                </a:solidFill>
              </a:defRPr>
            </a:lvl1pPr>
            <a:lvl2pPr lvl="1" rtl="0">
              <a:spcBef>
                <a:spcPts val="1600"/>
              </a:spcBef>
              <a:spcAft>
                <a:spcPts val="0"/>
              </a:spcAft>
              <a:buNone/>
              <a:defRPr b="1">
                <a:solidFill>
                  <a:schemeClr val="accent1"/>
                </a:solidFill>
              </a:defRPr>
            </a:lvl2pPr>
            <a:lvl3pPr lvl="2" rtl="0">
              <a:spcBef>
                <a:spcPts val="1600"/>
              </a:spcBef>
              <a:spcAft>
                <a:spcPts val="0"/>
              </a:spcAft>
              <a:buNone/>
              <a:defRPr b="1">
                <a:solidFill>
                  <a:schemeClr val="accent1"/>
                </a:solidFill>
              </a:defRPr>
            </a:lvl3pPr>
            <a:lvl4pPr lvl="3" rtl="0">
              <a:spcBef>
                <a:spcPts val="1600"/>
              </a:spcBef>
              <a:spcAft>
                <a:spcPts val="0"/>
              </a:spcAft>
              <a:buNone/>
              <a:defRPr b="1">
                <a:solidFill>
                  <a:schemeClr val="accent1"/>
                </a:solidFill>
              </a:defRPr>
            </a:lvl4pPr>
            <a:lvl5pPr lvl="4" rtl="0">
              <a:spcBef>
                <a:spcPts val="1600"/>
              </a:spcBef>
              <a:spcAft>
                <a:spcPts val="0"/>
              </a:spcAft>
              <a:buNone/>
              <a:defRPr b="1">
                <a:solidFill>
                  <a:schemeClr val="accent1"/>
                </a:solidFill>
              </a:defRPr>
            </a:lvl5pPr>
            <a:lvl6pPr lvl="5" rtl="0">
              <a:spcBef>
                <a:spcPts val="1600"/>
              </a:spcBef>
              <a:spcAft>
                <a:spcPts val="0"/>
              </a:spcAft>
              <a:buNone/>
              <a:defRPr b="1">
                <a:solidFill>
                  <a:schemeClr val="accent1"/>
                </a:solidFill>
              </a:defRPr>
            </a:lvl6pPr>
            <a:lvl7pPr lvl="6" rtl="0">
              <a:spcBef>
                <a:spcPts val="1600"/>
              </a:spcBef>
              <a:spcAft>
                <a:spcPts val="0"/>
              </a:spcAft>
              <a:buNone/>
              <a:defRPr b="1">
                <a:solidFill>
                  <a:schemeClr val="accent1"/>
                </a:solidFill>
              </a:defRPr>
            </a:lvl7pPr>
            <a:lvl8pPr lvl="7" rtl="0">
              <a:spcBef>
                <a:spcPts val="1600"/>
              </a:spcBef>
              <a:spcAft>
                <a:spcPts val="0"/>
              </a:spcAft>
              <a:buNone/>
              <a:defRPr b="1">
                <a:solidFill>
                  <a:schemeClr val="accent1"/>
                </a:solidFill>
              </a:defRPr>
            </a:lvl8pPr>
            <a:lvl9pPr lvl="8" rtl="0">
              <a:spcBef>
                <a:spcPts val="1600"/>
              </a:spcBef>
              <a:spcAft>
                <a:spcPts val="1600"/>
              </a:spcAft>
              <a:buNone/>
              <a:defRPr b="1">
                <a:solidFill>
                  <a:schemeClr val="accent1"/>
                </a:solidFill>
              </a:defRPr>
            </a:lvl9pPr>
          </a:lstStyle>
          <a:p/>
        </p:txBody>
      </p:sp>
      <p:sp>
        <p:nvSpPr>
          <p:cNvPr id="166" name="Google Shape;166;p26"/>
          <p:cNvSpPr txBox="1"/>
          <p:nvPr>
            <p:ph idx="13" type="subTitle"/>
          </p:nvPr>
        </p:nvSpPr>
        <p:spPr>
          <a:xfrm>
            <a:off x="2983950" y="3327650"/>
            <a:ext cx="2261700" cy="723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p:txBody>
      </p:sp>
      <p:sp>
        <p:nvSpPr>
          <p:cNvPr id="167" name="Google Shape;167;p26"/>
          <p:cNvSpPr txBox="1"/>
          <p:nvPr>
            <p:ph idx="14" type="subTitle"/>
          </p:nvPr>
        </p:nvSpPr>
        <p:spPr>
          <a:xfrm>
            <a:off x="5256000" y="2952200"/>
            <a:ext cx="2261700" cy="4086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solidFill>
                  <a:schemeClr val="accent1"/>
                </a:solidFill>
              </a:defRPr>
            </a:lvl1pPr>
            <a:lvl2pPr lvl="1" rtl="0">
              <a:spcBef>
                <a:spcPts val="1600"/>
              </a:spcBef>
              <a:spcAft>
                <a:spcPts val="0"/>
              </a:spcAft>
              <a:buNone/>
              <a:defRPr b="1">
                <a:solidFill>
                  <a:schemeClr val="accent1"/>
                </a:solidFill>
              </a:defRPr>
            </a:lvl2pPr>
            <a:lvl3pPr lvl="2" rtl="0">
              <a:spcBef>
                <a:spcPts val="1600"/>
              </a:spcBef>
              <a:spcAft>
                <a:spcPts val="0"/>
              </a:spcAft>
              <a:buNone/>
              <a:defRPr b="1">
                <a:solidFill>
                  <a:schemeClr val="accent1"/>
                </a:solidFill>
              </a:defRPr>
            </a:lvl3pPr>
            <a:lvl4pPr lvl="3" rtl="0">
              <a:spcBef>
                <a:spcPts val="1600"/>
              </a:spcBef>
              <a:spcAft>
                <a:spcPts val="0"/>
              </a:spcAft>
              <a:buNone/>
              <a:defRPr b="1">
                <a:solidFill>
                  <a:schemeClr val="accent1"/>
                </a:solidFill>
              </a:defRPr>
            </a:lvl4pPr>
            <a:lvl5pPr lvl="4" rtl="0">
              <a:spcBef>
                <a:spcPts val="1600"/>
              </a:spcBef>
              <a:spcAft>
                <a:spcPts val="0"/>
              </a:spcAft>
              <a:buNone/>
              <a:defRPr b="1">
                <a:solidFill>
                  <a:schemeClr val="accent1"/>
                </a:solidFill>
              </a:defRPr>
            </a:lvl5pPr>
            <a:lvl6pPr lvl="5" rtl="0">
              <a:spcBef>
                <a:spcPts val="1600"/>
              </a:spcBef>
              <a:spcAft>
                <a:spcPts val="0"/>
              </a:spcAft>
              <a:buNone/>
              <a:defRPr b="1">
                <a:solidFill>
                  <a:schemeClr val="accent1"/>
                </a:solidFill>
              </a:defRPr>
            </a:lvl6pPr>
            <a:lvl7pPr lvl="6" rtl="0">
              <a:spcBef>
                <a:spcPts val="1600"/>
              </a:spcBef>
              <a:spcAft>
                <a:spcPts val="0"/>
              </a:spcAft>
              <a:buNone/>
              <a:defRPr b="1">
                <a:solidFill>
                  <a:schemeClr val="accent1"/>
                </a:solidFill>
              </a:defRPr>
            </a:lvl7pPr>
            <a:lvl8pPr lvl="7" rtl="0">
              <a:spcBef>
                <a:spcPts val="1600"/>
              </a:spcBef>
              <a:spcAft>
                <a:spcPts val="0"/>
              </a:spcAft>
              <a:buNone/>
              <a:defRPr b="1">
                <a:solidFill>
                  <a:schemeClr val="accent1"/>
                </a:solidFill>
              </a:defRPr>
            </a:lvl8pPr>
            <a:lvl9pPr lvl="8" rtl="0">
              <a:spcBef>
                <a:spcPts val="1600"/>
              </a:spcBef>
              <a:spcAft>
                <a:spcPts val="1600"/>
              </a:spcAft>
              <a:buNone/>
              <a:defRPr b="1">
                <a:solidFill>
                  <a:schemeClr val="accent1"/>
                </a:solidFill>
              </a:defRPr>
            </a:lvl9pPr>
          </a:lstStyle>
          <a:p/>
        </p:txBody>
      </p:sp>
      <p:sp>
        <p:nvSpPr>
          <p:cNvPr id="168" name="Google Shape;168;p26"/>
          <p:cNvSpPr txBox="1"/>
          <p:nvPr>
            <p:ph idx="15" type="subTitle"/>
          </p:nvPr>
        </p:nvSpPr>
        <p:spPr>
          <a:xfrm>
            <a:off x="5256000" y="3327650"/>
            <a:ext cx="2261700" cy="723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dk1"/>
                </a:solidFill>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p:txBody>
      </p:sp>
      <p:sp>
        <p:nvSpPr>
          <p:cNvPr id="169" name="Google Shape;169;p26"/>
          <p:cNvSpPr txBox="1"/>
          <p:nvPr>
            <p:ph type="title"/>
          </p:nvPr>
        </p:nvSpPr>
        <p:spPr>
          <a:xfrm>
            <a:off x="717800" y="383175"/>
            <a:ext cx="7708200" cy="6471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rtl="0">
              <a:spcBef>
                <a:spcPts val="0"/>
              </a:spcBef>
              <a:spcAft>
                <a:spcPts val="0"/>
              </a:spcAft>
              <a:buSzPts val="2800"/>
              <a:buFont typeface="Montserrat"/>
              <a:buNone/>
              <a:defRPr>
                <a:latin typeface="Montserrat"/>
                <a:ea typeface="Montserrat"/>
                <a:cs typeface="Montserrat"/>
                <a:sym typeface="Montserrat"/>
              </a:defRPr>
            </a:lvl2pPr>
            <a:lvl3pPr lvl="2" rtl="0">
              <a:spcBef>
                <a:spcPts val="0"/>
              </a:spcBef>
              <a:spcAft>
                <a:spcPts val="0"/>
              </a:spcAft>
              <a:buSzPts val="2800"/>
              <a:buFont typeface="Montserrat"/>
              <a:buNone/>
              <a:defRPr>
                <a:latin typeface="Montserrat"/>
                <a:ea typeface="Montserrat"/>
                <a:cs typeface="Montserrat"/>
                <a:sym typeface="Montserrat"/>
              </a:defRPr>
            </a:lvl3pPr>
            <a:lvl4pPr lvl="3" rtl="0">
              <a:spcBef>
                <a:spcPts val="0"/>
              </a:spcBef>
              <a:spcAft>
                <a:spcPts val="0"/>
              </a:spcAft>
              <a:buSzPts val="2800"/>
              <a:buFont typeface="Montserrat"/>
              <a:buNone/>
              <a:defRPr>
                <a:latin typeface="Montserrat"/>
                <a:ea typeface="Montserrat"/>
                <a:cs typeface="Montserrat"/>
                <a:sym typeface="Montserrat"/>
              </a:defRPr>
            </a:lvl4pPr>
            <a:lvl5pPr lvl="4" rtl="0">
              <a:spcBef>
                <a:spcPts val="0"/>
              </a:spcBef>
              <a:spcAft>
                <a:spcPts val="0"/>
              </a:spcAft>
              <a:buSzPts val="2800"/>
              <a:buFont typeface="Montserrat"/>
              <a:buNone/>
              <a:defRPr>
                <a:latin typeface="Montserrat"/>
                <a:ea typeface="Montserrat"/>
                <a:cs typeface="Montserrat"/>
                <a:sym typeface="Montserrat"/>
              </a:defRPr>
            </a:lvl5pPr>
            <a:lvl6pPr lvl="5" rtl="0">
              <a:spcBef>
                <a:spcPts val="0"/>
              </a:spcBef>
              <a:spcAft>
                <a:spcPts val="0"/>
              </a:spcAft>
              <a:buSzPts val="2800"/>
              <a:buFont typeface="Montserrat"/>
              <a:buNone/>
              <a:defRPr>
                <a:latin typeface="Montserrat"/>
                <a:ea typeface="Montserrat"/>
                <a:cs typeface="Montserrat"/>
                <a:sym typeface="Montserrat"/>
              </a:defRPr>
            </a:lvl6pPr>
            <a:lvl7pPr lvl="6" rtl="0">
              <a:spcBef>
                <a:spcPts val="0"/>
              </a:spcBef>
              <a:spcAft>
                <a:spcPts val="0"/>
              </a:spcAft>
              <a:buSzPts val="2800"/>
              <a:buFont typeface="Montserrat"/>
              <a:buNone/>
              <a:defRPr>
                <a:latin typeface="Montserrat"/>
                <a:ea typeface="Montserrat"/>
                <a:cs typeface="Montserrat"/>
                <a:sym typeface="Montserrat"/>
              </a:defRPr>
            </a:lvl7pPr>
            <a:lvl8pPr lvl="7" rtl="0">
              <a:spcBef>
                <a:spcPts val="0"/>
              </a:spcBef>
              <a:spcAft>
                <a:spcPts val="0"/>
              </a:spcAft>
              <a:buSzPts val="2800"/>
              <a:buFont typeface="Montserrat"/>
              <a:buNone/>
              <a:defRPr>
                <a:latin typeface="Montserrat"/>
                <a:ea typeface="Montserrat"/>
                <a:cs typeface="Montserrat"/>
                <a:sym typeface="Montserrat"/>
              </a:defRPr>
            </a:lvl8pPr>
            <a:lvl9pPr lvl="8" rtl="0">
              <a:spcBef>
                <a:spcPts val="0"/>
              </a:spcBef>
              <a:spcAft>
                <a:spcPts val="0"/>
              </a:spcAft>
              <a:buSzPts val="2800"/>
              <a:buFont typeface="Montserrat"/>
              <a:buNone/>
              <a:defRPr>
                <a:latin typeface="Montserrat"/>
                <a:ea typeface="Montserrat"/>
                <a:cs typeface="Montserrat"/>
                <a:sym typeface="Montserrat"/>
              </a:defRPr>
            </a:lvl9pPr>
          </a:lstStyle>
          <a:p/>
        </p:txBody>
      </p:sp>
      <p:sp>
        <p:nvSpPr>
          <p:cNvPr id="170" name="Google Shape;170;p26"/>
          <p:cNvSpPr/>
          <p:nvPr/>
        </p:nvSpPr>
        <p:spPr>
          <a:xfrm>
            <a:off x="7927800" y="257160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6"/>
          <p:cNvSpPr/>
          <p:nvPr/>
        </p:nvSpPr>
        <p:spPr>
          <a:xfrm>
            <a:off x="7927800" y="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5">
    <p:spTree>
      <p:nvGrpSpPr>
        <p:cNvPr id="172" name="Shape 172"/>
        <p:cNvGrpSpPr/>
        <p:nvPr/>
      </p:nvGrpSpPr>
      <p:grpSpPr>
        <a:xfrm>
          <a:off x="0" y="0"/>
          <a:ext cx="0" cy="0"/>
          <a:chOff x="0" y="0"/>
          <a:chExt cx="0" cy="0"/>
        </a:xfrm>
      </p:grpSpPr>
      <p:sp>
        <p:nvSpPr>
          <p:cNvPr id="173" name="Google Shape;173;p27"/>
          <p:cNvSpPr txBox="1"/>
          <p:nvPr>
            <p:ph type="title"/>
          </p:nvPr>
        </p:nvSpPr>
        <p:spPr>
          <a:xfrm>
            <a:off x="713225" y="445025"/>
            <a:ext cx="3858900" cy="13383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2800"/>
              <a:buNone/>
              <a:defRPr sz="7200">
                <a:solidFill>
                  <a:schemeClr val="accent1"/>
                </a:solidFill>
              </a:defRPr>
            </a:lvl1pPr>
            <a:lvl2pPr lvl="1">
              <a:spcBef>
                <a:spcPts val="0"/>
              </a:spcBef>
              <a:spcAft>
                <a:spcPts val="0"/>
              </a:spcAft>
              <a:buClr>
                <a:schemeClr val="accent1"/>
              </a:buClr>
              <a:buSzPts val="2800"/>
              <a:buNone/>
              <a:defRPr>
                <a:solidFill>
                  <a:schemeClr val="accent1"/>
                </a:solidFill>
              </a:defRPr>
            </a:lvl2pPr>
            <a:lvl3pPr lvl="2">
              <a:spcBef>
                <a:spcPts val="0"/>
              </a:spcBef>
              <a:spcAft>
                <a:spcPts val="0"/>
              </a:spcAft>
              <a:buClr>
                <a:schemeClr val="accent1"/>
              </a:buClr>
              <a:buSzPts val="2800"/>
              <a:buNone/>
              <a:defRPr>
                <a:solidFill>
                  <a:schemeClr val="accent1"/>
                </a:solidFill>
              </a:defRPr>
            </a:lvl3pPr>
            <a:lvl4pPr lvl="3">
              <a:spcBef>
                <a:spcPts val="0"/>
              </a:spcBef>
              <a:spcAft>
                <a:spcPts val="0"/>
              </a:spcAft>
              <a:buClr>
                <a:schemeClr val="accent1"/>
              </a:buClr>
              <a:buSzPts val="2800"/>
              <a:buNone/>
              <a:defRPr>
                <a:solidFill>
                  <a:schemeClr val="accent1"/>
                </a:solidFill>
              </a:defRPr>
            </a:lvl4pPr>
            <a:lvl5pPr lvl="4">
              <a:spcBef>
                <a:spcPts val="0"/>
              </a:spcBef>
              <a:spcAft>
                <a:spcPts val="0"/>
              </a:spcAft>
              <a:buClr>
                <a:schemeClr val="accent1"/>
              </a:buClr>
              <a:buSzPts val="2800"/>
              <a:buNone/>
              <a:defRPr>
                <a:solidFill>
                  <a:schemeClr val="accent1"/>
                </a:solidFill>
              </a:defRPr>
            </a:lvl5pPr>
            <a:lvl6pPr lvl="5">
              <a:spcBef>
                <a:spcPts val="0"/>
              </a:spcBef>
              <a:spcAft>
                <a:spcPts val="0"/>
              </a:spcAft>
              <a:buClr>
                <a:schemeClr val="accent1"/>
              </a:buClr>
              <a:buSzPts val="2800"/>
              <a:buNone/>
              <a:defRPr>
                <a:solidFill>
                  <a:schemeClr val="accent1"/>
                </a:solidFill>
              </a:defRPr>
            </a:lvl6pPr>
            <a:lvl7pPr lvl="6">
              <a:spcBef>
                <a:spcPts val="0"/>
              </a:spcBef>
              <a:spcAft>
                <a:spcPts val="0"/>
              </a:spcAft>
              <a:buClr>
                <a:schemeClr val="accent1"/>
              </a:buClr>
              <a:buSzPts val="2800"/>
              <a:buNone/>
              <a:defRPr>
                <a:solidFill>
                  <a:schemeClr val="accent1"/>
                </a:solidFill>
              </a:defRPr>
            </a:lvl7pPr>
            <a:lvl8pPr lvl="7">
              <a:spcBef>
                <a:spcPts val="0"/>
              </a:spcBef>
              <a:spcAft>
                <a:spcPts val="0"/>
              </a:spcAft>
              <a:buClr>
                <a:schemeClr val="accent1"/>
              </a:buClr>
              <a:buSzPts val="2800"/>
              <a:buNone/>
              <a:defRPr>
                <a:solidFill>
                  <a:schemeClr val="accent1"/>
                </a:solidFill>
              </a:defRPr>
            </a:lvl8pPr>
            <a:lvl9pPr lvl="8">
              <a:spcBef>
                <a:spcPts val="0"/>
              </a:spcBef>
              <a:spcAft>
                <a:spcPts val="0"/>
              </a:spcAft>
              <a:buClr>
                <a:schemeClr val="accent1"/>
              </a:buClr>
              <a:buSzPts val="2800"/>
              <a:buNone/>
              <a:defRPr>
                <a:solidFill>
                  <a:schemeClr val="accent1"/>
                </a:solidFill>
              </a:defRPr>
            </a:lvl9pPr>
          </a:lstStyle>
          <a:p/>
        </p:txBody>
      </p:sp>
      <p:sp>
        <p:nvSpPr>
          <p:cNvPr id="174" name="Google Shape;174;p27"/>
          <p:cNvSpPr txBox="1"/>
          <p:nvPr/>
        </p:nvSpPr>
        <p:spPr>
          <a:xfrm>
            <a:off x="713225" y="3485675"/>
            <a:ext cx="3956100" cy="612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300"/>
              </a:spcBef>
              <a:spcAft>
                <a:spcPts val="0"/>
              </a:spcAft>
              <a:buNone/>
            </a:pPr>
            <a:r>
              <a:rPr lang="en" sz="1100">
                <a:solidFill>
                  <a:schemeClr val="accent2"/>
                </a:solidFill>
                <a:latin typeface="Montserrat"/>
                <a:ea typeface="Montserrat"/>
                <a:cs typeface="Montserrat"/>
                <a:sym typeface="Montserrat"/>
              </a:rPr>
              <a:t>CREDITS: This presentation template was created by </a:t>
            </a:r>
            <a:r>
              <a:rPr b="1" lang="en" sz="1100">
                <a:solidFill>
                  <a:schemeClr val="accent2"/>
                </a:solidFill>
                <a:uFill>
                  <a:noFill/>
                </a:uFill>
                <a:latin typeface="Montserrat"/>
                <a:ea typeface="Montserrat"/>
                <a:cs typeface="Montserrat"/>
                <a:sym typeface="Montserrat"/>
                <a:hlinkClick r:id="rId2">
                  <a:extLst>
                    <a:ext uri="{A12FA001-AC4F-418D-AE19-62706E023703}">
                      <ahyp:hlinkClr val="tx"/>
                    </a:ext>
                  </a:extLst>
                </a:hlinkClick>
              </a:rPr>
              <a:t>Slidesgo</a:t>
            </a:r>
            <a:r>
              <a:rPr lang="en" sz="1100">
                <a:solidFill>
                  <a:schemeClr val="accent2"/>
                </a:solidFill>
                <a:latin typeface="Montserrat"/>
                <a:ea typeface="Montserrat"/>
                <a:cs typeface="Montserrat"/>
                <a:sym typeface="Montserrat"/>
              </a:rPr>
              <a:t>, including icons by </a:t>
            </a:r>
            <a:r>
              <a:rPr b="1" lang="en" sz="1100">
                <a:solidFill>
                  <a:schemeClr val="accent2"/>
                </a:solidFill>
                <a:uFill>
                  <a:noFill/>
                </a:uFill>
                <a:latin typeface="Montserrat"/>
                <a:ea typeface="Montserrat"/>
                <a:cs typeface="Montserrat"/>
                <a:sym typeface="Montserrat"/>
                <a:hlinkClick r:id="rId3">
                  <a:extLst>
                    <a:ext uri="{A12FA001-AC4F-418D-AE19-62706E023703}">
                      <ahyp:hlinkClr val="tx"/>
                    </a:ext>
                  </a:extLst>
                </a:hlinkClick>
              </a:rPr>
              <a:t>Flaticon</a:t>
            </a:r>
            <a:r>
              <a:rPr lang="en" sz="1100">
                <a:solidFill>
                  <a:schemeClr val="accent2"/>
                </a:solidFill>
                <a:latin typeface="Montserrat"/>
                <a:ea typeface="Montserrat"/>
                <a:cs typeface="Montserrat"/>
                <a:sym typeface="Montserrat"/>
              </a:rPr>
              <a:t>, and infographics &amp; images by </a:t>
            </a:r>
            <a:r>
              <a:rPr b="1" lang="en" sz="1100">
                <a:solidFill>
                  <a:schemeClr val="accent2"/>
                </a:solidFill>
                <a:uFill>
                  <a:noFill/>
                </a:uFill>
                <a:latin typeface="Montserrat"/>
                <a:ea typeface="Montserrat"/>
                <a:cs typeface="Montserrat"/>
                <a:sym typeface="Montserrat"/>
                <a:hlinkClick r:id="rId4">
                  <a:extLst>
                    <a:ext uri="{A12FA001-AC4F-418D-AE19-62706E023703}">
                      <ahyp:hlinkClr val="tx"/>
                    </a:ext>
                  </a:extLst>
                </a:hlinkClick>
              </a:rPr>
              <a:t>Freepik</a:t>
            </a:r>
            <a:endParaRPr b="1" sz="1100">
              <a:solidFill>
                <a:schemeClr val="accent2"/>
              </a:solidFill>
              <a:latin typeface="Montserrat"/>
              <a:ea typeface="Montserrat"/>
              <a:cs typeface="Montserrat"/>
              <a:sym typeface="Montserrat"/>
            </a:endParaRPr>
          </a:p>
        </p:txBody>
      </p:sp>
      <p:sp>
        <p:nvSpPr>
          <p:cNvPr id="175" name="Google Shape;175;p27"/>
          <p:cNvSpPr/>
          <p:nvPr/>
        </p:nvSpPr>
        <p:spPr>
          <a:xfrm>
            <a:off x="6711600" y="257160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7"/>
          <p:cNvSpPr/>
          <p:nvPr/>
        </p:nvSpPr>
        <p:spPr>
          <a:xfrm>
            <a:off x="7927800" y="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7"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1pPr>
            <a:lvl2pPr lvl="1">
              <a:lnSpc>
                <a:spcPct val="100000"/>
              </a:lnSpc>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2pPr>
            <a:lvl3pPr lvl="2">
              <a:lnSpc>
                <a:spcPct val="100000"/>
              </a:lnSpc>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3pPr>
            <a:lvl4pPr lvl="3">
              <a:lnSpc>
                <a:spcPct val="100000"/>
              </a:lnSpc>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4pPr>
            <a:lvl5pPr lvl="4">
              <a:lnSpc>
                <a:spcPct val="100000"/>
              </a:lnSpc>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5pPr>
            <a:lvl6pPr lvl="5">
              <a:lnSpc>
                <a:spcPct val="100000"/>
              </a:lnSpc>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6pPr>
            <a:lvl7pPr lvl="6">
              <a:lnSpc>
                <a:spcPct val="100000"/>
              </a:lnSpc>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7pPr>
            <a:lvl8pPr lvl="7">
              <a:lnSpc>
                <a:spcPct val="100000"/>
              </a:lnSpc>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8pPr>
            <a:lvl9pPr lvl="8">
              <a:lnSpc>
                <a:spcPct val="100000"/>
              </a:lnSpc>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00000"/>
              </a:lnSpc>
              <a:spcBef>
                <a:spcPts val="1600"/>
              </a:spcBef>
              <a:spcAft>
                <a:spcPts val="160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transition spd="med">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26.jpg"/><Relationship Id="rId4" Type="http://schemas.openxmlformats.org/officeDocument/2006/relationships/image" Target="../media/image25.jpg"/><Relationship Id="rId5" Type="http://schemas.openxmlformats.org/officeDocument/2006/relationships/image" Target="../media/image27.jp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9.png"/><Relationship Id="rId5"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15.jpg"/><Relationship Id="rId5"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jpg"/><Relationship Id="rId4" Type="http://schemas.openxmlformats.org/officeDocument/2006/relationships/image" Target="../media/image8.jpg"/><Relationship Id="rId5"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4.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8.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hyperlink" Target="https://docs.google.com/document/d/1wx_gZghHRhKPoVhDJ5GyAAsfGPzcJPC_LmJavoiQPkc/edit?usp=sharing" TargetMode="External"/><Relationship Id="rId4" Type="http://schemas.openxmlformats.org/officeDocument/2006/relationships/hyperlink" Target="https://docs.google.com/document/d/1sjYLK4woQmqsk6jwGkmM1IETOGouSKULVHffX3fTiJQ/edit?usp=sharing" TargetMode="External"/><Relationship Id="rId9" Type="http://schemas.openxmlformats.org/officeDocument/2006/relationships/hyperlink" Target="https://drive.google.com/file/d/1ALZG8hDXn_qV6c0r7UvYDKFaNk40TewJ/view?usp=sharing" TargetMode="External"/><Relationship Id="rId5" Type="http://schemas.openxmlformats.org/officeDocument/2006/relationships/hyperlink" Target="https://docs.google.com/document/d/1y8SGB01XWsWCd-5zKJKb1ssRtXmwIFapDGGfkrjAS4E/edit?usp=sharing" TargetMode="External"/><Relationship Id="rId6" Type="http://schemas.openxmlformats.org/officeDocument/2006/relationships/hyperlink" Target="https://docs.google.com/document/d/1NWCORkytDAaiuf3xbne1kYukZDQJ2YMNth-hkPEepQI/edit?usp=sharing" TargetMode="External"/><Relationship Id="rId7" Type="http://schemas.openxmlformats.org/officeDocument/2006/relationships/hyperlink" Target="https://docs.google.com/document/d/1i-z-ZvxdJfQHyZpZXjOLuoJpvEQ2RurosuebElsFXHY/edit?usp=sharing" TargetMode="External"/><Relationship Id="rId8" Type="http://schemas.openxmlformats.org/officeDocument/2006/relationships/hyperlink" Target="https://drive.google.com/file/d/1y0jJyI1VNXRKWwC0D-Sk8T3svFZPa0BL/view?usp=sharing" TargetMode="External"/><Relationship Id="rId10" Type="http://schemas.openxmlformats.org/officeDocument/2006/relationships/hyperlink" Target="https://drive.google.com/file/d/1BH6CYzRqerenvSe0nR9Orott5n13ud7u/view?usp=shar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8"/>
          <p:cNvSpPr txBox="1"/>
          <p:nvPr>
            <p:ph type="ctrTitle"/>
          </p:nvPr>
        </p:nvSpPr>
        <p:spPr>
          <a:xfrm>
            <a:off x="1643858" y="1172225"/>
            <a:ext cx="6770700" cy="20526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n" sz="6000">
                <a:solidFill>
                  <a:schemeClr val="accent5"/>
                </a:solidFill>
              </a:rPr>
              <a:t>Relationships </a:t>
            </a:r>
            <a:r>
              <a:rPr lang="en" sz="6000">
                <a:solidFill>
                  <a:schemeClr val="dk2"/>
                </a:solidFill>
              </a:rPr>
              <a:t>Refreshed</a:t>
            </a:r>
            <a:endParaRPr sz="6000">
              <a:solidFill>
                <a:schemeClr val="dk2"/>
              </a:solidFill>
            </a:endParaRPr>
          </a:p>
        </p:txBody>
      </p:sp>
      <p:sp>
        <p:nvSpPr>
          <p:cNvPr id="182" name="Google Shape;182;p28"/>
          <p:cNvSpPr txBox="1"/>
          <p:nvPr>
            <p:ph idx="1" type="subTitle"/>
          </p:nvPr>
        </p:nvSpPr>
        <p:spPr>
          <a:xfrm>
            <a:off x="1643852" y="3261775"/>
            <a:ext cx="6770700" cy="5571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sz="2400"/>
              <a:t>Sachin Allums, Mena Hassan, </a:t>
            </a:r>
            <a:endParaRPr sz="2400"/>
          </a:p>
          <a:p>
            <a:pPr indent="0" lvl="0" marL="0" rtl="0" algn="r">
              <a:spcBef>
                <a:spcPts val="0"/>
              </a:spcBef>
              <a:spcAft>
                <a:spcPts val="0"/>
              </a:spcAft>
              <a:buNone/>
            </a:pPr>
            <a:r>
              <a:rPr lang="en" sz="2400"/>
              <a:t>Nicole Segaran, and Kevin Tran</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9"/>
          <p:cNvSpPr txBox="1"/>
          <p:nvPr>
            <p:ph type="title"/>
          </p:nvPr>
        </p:nvSpPr>
        <p:spPr>
          <a:xfrm>
            <a:off x="717900" y="350900"/>
            <a:ext cx="7708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Our Team</a:t>
            </a:r>
            <a:endParaRPr/>
          </a:p>
        </p:txBody>
      </p:sp>
      <p:sp>
        <p:nvSpPr>
          <p:cNvPr id="188" name="Google Shape;188;p29"/>
          <p:cNvSpPr txBox="1"/>
          <p:nvPr>
            <p:ph idx="2" type="subTitle"/>
          </p:nvPr>
        </p:nvSpPr>
        <p:spPr>
          <a:xfrm>
            <a:off x="1441588" y="2679080"/>
            <a:ext cx="2787600" cy="8727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Sachin Allums (he/him)</a:t>
            </a:r>
            <a:endParaRPr/>
          </a:p>
        </p:txBody>
      </p:sp>
      <p:sp>
        <p:nvSpPr>
          <p:cNvPr id="189" name="Google Shape;189;p29"/>
          <p:cNvSpPr txBox="1"/>
          <p:nvPr>
            <p:ph idx="4" type="subTitle"/>
          </p:nvPr>
        </p:nvSpPr>
        <p:spPr>
          <a:xfrm>
            <a:off x="4914805" y="2679017"/>
            <a:ext cx="2787600" cy="8727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Nicole Segaran (she/her)</a:t>
            </a:r>
            <a:endParaRPr/>
          </a:p>
        </p:txBody>
      </p:sp>
      <p:sp>
        <p:nvSpPr>
          <p:cNvPr id="190" name="Google Shape;190;p29"/>
          <p:cNvSpPr txBox="1"/>
          <p:nvPr>
            <p:ph idx="6" type="subTitle"/>
          </p:nvPr>
        </p:nvSpPr>
        <p:spPr>
          <a:xfrm>
            <a:off x="1441588" y="4704736"/>
            <a:ext cx="2787600" cy="8727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Mena Hassan (she/her)</a:t>
            </a:r>
            <a:endParaRPr/>
          </a:p>
        </p:txBody>
      </p:sp>
      <p:sp>
        <p:nvSpPr>
          <p:cNvPr id="191" name="Google Shape;191;p29"/>
          <p:cNvSpPr txBox="1"/>
          <p:nvPr>
            <p:ph idx="8" type="subTitle"/>
          </p:nvPr>
        </p:nvSpPr>
        <p:spPr>
          <a:xfrm>
            <a:off x="4914738" y="4704735"/>
            <a:ext cx="2787600" cy="8727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Kevin Tran (he/they)</a:t>
            </a:r>
            <a:endParaRPr/>
          </a:p>
        </p:txBody>
      </p:sp>
      <p:pic>
        <p:nvPicPr>
          <p:cNvPr id="192" name="Google Shape;192;p29"/>
          <p:cNvPicPr preferRelativeResize="0"/>
          <p:nvPr/>
        </p:nvPicPr>
        <p:blipFill rotWithShape="1">
          <a:blip r:embed="rId3">
            <a:alphaModFix/>
          </a:blip>
          <a:srcRect b="48535" l="18054" r="41271" t="0"/>
          <a:stretch/>
        </p:blipFill>
        <p:spPr>
          <a:xfrm>
            <a:off x="2033488" y="1029604"/>
            <a:ext cx="1603800" cy="1522800"/>
          </a:xfrm>
          <a:prstGeom prst="ellipse">
            <a:avLst/>
          </a:prstGeom>
          <a:noFill/>
          <a:ln>
            <a:noFill/>
          </a:ln>
        </p:spPr>
      </p:pic>
      <p:pic>
        <p:nvPicPr>
          <p:cNvPr id="193" name="Google Shape;193;p29"/>
          <p:cNvPicPr preferRelativeResize="0"/>
          <p:nvPr/>
        </p:nvPicPr>
        <p:blipFill rotWithShape="1">
          <a:blip r:embed="rId4">
            <a:alphaModFix/>
          </a:blip>
          <a:srcRect b="16313" l="11471" r="17364" t="30548"/>
          <a:stretch/>
        </p:blipFill>
        <p:spPr>
          <a:xfrm>
            <a:off x="5506700" y="992554"/>
            <a:ext cx="1603800" cy="1596900"/>
          </a:xfrm>
          <a:prstGeom prst="ellipse">
            <a:avLst/>
          </a:prstGeom>
          <a:noFill/>
          <a:ln>
            <a:noFill/>
          </a:ln>
        </p:spPr>
      </p:pic>
      <p:pic>
        <p:nvPicPr>
          <p:cNvPr id="194" name="Google Shape;194;p29"/>
          <p:cNvPicPr preferRelativeResize="0"/>
          <p:nvPr/>
        </p:nvPicPr>
        <p:blipFill rotWithShape="1">
          <a:blip r:embed="rId5">
            <a:alphaModFix/>
          </a:blip>
          <a:srcRect b="0" l="10505" r="10505" t="0"/>
          <a:stretch/>
        </p:blipFill>
        <p:spPr>
          <a:xfrm>
            <a:off x="2033488" y="3245179"/>
            <a:ext cx="1603800" cy="1522800"/>
          </a:xfrm>
          <a:prstGeom prst="ellipse">
            <a:avLst/>
          </a:prstGeom>
          <a:noFill/>
          <a:ln>
            <a:noFill/>
          </a:ln>
        </p:spPr>
      </p:pic>
      <p:pic>
        <p:nvPicPr>
          <p:cNvPr id="195" name="Google Shape;195;p29"/>
          <p:cNvPicPr preferRelativeResize="0"/>
          <p:nvPr/>
        </p:nvPicPr>
        <p:blipFill rotWithShape="1">
          <a:blip r:embed="rId6">
            <a:alphaModFix/>
          </a:blip>
          <a:srcRect b="45079" l="16140" r="2545" t="0"/>
          <a:stretch/>
        </p:blipFill>
        <p:spPr>
          <a:xfrm>
            <a:off x="5538750" y="3226563"/>
            <a:ext cx="1539600" cy="1560000"/>
          </a:xfrm>
          <a:prstGeom prst="flowChartConnector">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0"/>
          <p:cNvSpPr txBox="1"/>
          <p:nvPr>
            <p:ph type="title"/>
          </p:nvPr>
        </p:nvSpPr>
        <p:spPr>
          <a:xfrm>
            <a:off x="713225" y="1170000"/>
            <a:ext cx="5533200" cy="280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Domain Selection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1"/>
          <p:cNvSpPr txBox="1"/>
          <p:nvPr>
            <p:ph idx="2" type="title"/>
          </p:nvPr>
        </p:nvSpPr>
        <p:spPr>
          <a:xfrm>
            <a:off x="5679893" y="1124413"/>
            <a:ext cx="3464100" cy="6465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en"/>
              <a:t>Environments</a:t>
            </a:r>
            <a:endParaRPr/>
          </a:p>
        </p:txBody>
      </p:sp>
      <p:sp>
        <p:nvSpPr>
          <p:cNvPr id="206" name="Google Shape;206;p31"/>
          <p:cNvSpPr txBox="1"/>
          <p:nvPr>
            <p:ph type="title"/>
          </p:nvPr>
        </p:nvSpPr>
        <p:spPr>
          <a:xfrm>
            <a:off x="2806200" y="1124113"/>
            <a:ext cx="2993700" cy="64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Relationships</a:t>
            </a:r>
            <a:endParaRPr/>
          </a:p>
        </p:txBody>
      </p:sp>
      <p:sp>
        <p:nvSpPr>
          <p:cNvPr id="207" name="Google Shape;207;p31"/>
          <p:cNvSpPr txBox="1"/>
          <p:nvPr>
            <p:ph idx="5" type="title"/>
          </p:nvPr>
        </p:nvSpPr>
        <p:spPr>
          <a:xfrm>
            <a:off x="91200" y="1124113"/>
            <a:ext cx="2715000" cy="64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Education</a:t>
            </a:r>
            <a:endParaRPr/>
          </a:p>
        </p:txBody>
      </p:sp>
      <p:pic>
        <p:nvPicPr>
          <p:cNvPr id="208" name="Google Shape;208;p31"/>
          <p:cNvPicPr preferRelativeResize="0"/>
          <p:nvPr/>
        </p:nvPicPr>
        <p:blipFill rotWithShape="1">
          <a:blip r:embed="rId3">
            <a:alphaModFix/>
          </a:blip>
          <a:srcRect b="15383" l="0" r="0" t="0"/>
          <a:stretch/>
        </p:blipFill>
        <p:spPr>
          <a:xfrm>
            <a:off x="3179125" y="1771213"/>
            <a:ext cx="2247851" cy="1902082"/>
          </a:xfrm>
          <a:prstGeom prst="rect">
            <a:avLst/>
          </a:prstGeom>
          <a:noFill/>
          <a:ln>
            <a:noFill/>
          </a:ln>
        </p:spPr>
      </p:pic>
      <p:pic>
        <p:nvPicPr>
          <p:cNvPr id="209" name="Google Shape;209;p31"/>
          <p:cNvPicPr preferRelativeResize="0"/>
          <p:nvPr/>
        </p:nvPicPr>
        <p:blipFill rotWithShape="1">
          <a:blip r:embed="rId4">
            <a:alphaModFix/>
          </a:blip>
          <a:srcRect b="16874" l="0" r="0" t="0"/>
          <a:stretch/>
        </p:blipFill>
        <p:spPr>
          <a:xfrm>
            <a:off x="370925" y="1826338"/>
            <a:ext cx="2155550" cy="1791849"/>
          </a:xfrm>
          <a:prstGeom prst="rect">
            <a:avLst/>
          </a:prstGeom>
          <a:noFill/>
          <a:ln>
            <a:noFill/>
          </a:ln>
        </p:spPr>
      </p:pic>
      <p:pic>
        <p:nvPicPr>
          <p:cNvPr id="210" name="Google Shape;210;p31"/>
          <p:cNvPicPr preferRelativeResize="0"/>
          <p:nvPr/>
        </p:nvPicPr>
        <p:blipFill>
          <a:blip r:embed="rId5">
            <a:alphaModFix/>
          </a:blip>
          <a:stretch>
            <a:fillRect/>
          </a:stretch>
        </p:blipFill>
        <p:spPr>
          <a:xfrm>
            <a:off x="6460910" y="1771213"/>
            <a:ext cx="1902075" cy="1902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2"/>
          <p:cNvSpPr txBox="1"/>
          <p:nvPr>
            <p:ph type="title"/>
          </p:nvPr>
        </p:nvSpPr>
        <p:spPr>
          <a:xfrm>
            <a:off x="713225" y="1170000"/>
            <a:ext cx="6227400" cy="280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6000">
                <a:solidFill>
                  <a:schemeClr val="dk2"/>
                </a:solidFill>
              </a:rPr>
              <a:t>Friendship</a:t>
            </a:r>
            <a:r>
              <a:rPr lang="en" sz="6000"/>
              <a:t> </a:t>
            </a:r>
            <a:r>
              <a:rPr lang="en" sz="6000"/>
              <a:t>in</a:t>
            </a:r>
            <a:r>
              <a:rPr lang="en" sz="6000"/>
              <a:t> new contexts</a:t>
            </a:r>
            <a:endParaRPr sz="6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3"/>
          <p:cNvSpPr txBox="1"/>
          <p:nvPr>
            <p:ph type="title"/>
          </p:nvPr>
        </p:nvSpPr>
        <p:spPr>
          <a:xfrm>
            <a:off x="713225" y="384048"/>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Participant Recruitment</a:t>
            </a:r>
            <a:endParaRPr/>
          </a:p>
        </p:txBody>
      </p:sp>
      <p:pic>
        <p:nvPicPr>
          <p:cNvPr descr="Zoom Logo and Its History | LogoMyWay" id="221" name="Google Shape;221;p33"/>
          <p:cNvPicPr preferRelativeResize="0"/>
          <p:nvPr/>
        </p:nvPicPr>
        <p:blipFill>
          <a:blip r:embed="rId3">
            <a:alphaModFix/>
          </a:blip>
          <a:stretch>
            <a:fillRect/>
          </a:stretch>
        </p:blipFill>
        <p:spPr>
          <a:xfrm>
            <a:off x="2987449" y="1623267"/>
            <a:ext cx="2429156" cy="2093877"/>
          </a:xfrm>
          <a:prstGeom prst="rect">
            <a:avLst/>
          </a:prstGeom>
          <a:noFill/>
          <a:ln>
            <a:noFill/>
          </a:ln>
        </p:spPr>
      </p:pic>
      <p:pic>
        <p:nvPicPr>
          <p:cNvPr descr="Campus Access Guide" id="222" name="Google Shape;222;p33"/>
          <p:cNvPicPr preferRelativeResize="0"/>
          <p:nvPr/>
        </p:nvPicPr>
        <p:blipFill rotWithShape="1">
          <a:blip r:embed="rId4">
            <a:alphaModFix/>
          </a:blip>
          <a:srcRect b="0" l="15199" r="19002" t="0"/>
          <a:stretch/>
        </p:blipFill>
        <p:spPr>
          <a:xfrm>
            <a:off x="5836530" y="1312325"/>
            <a:ext cx="2481383" cy="2518850"/>
          </a:xfrm>
          <a:prstGeom prst="rect">
            <a:avLst/>
          </a:prstGeom>
          <a:noFill/>
          <a:ln>
            <a:noFill/>
          </a:ln>
        </p:spPr>
      </p:pic>
      <p:pic>
        <p:nvPicPr>
          <p:cNvPr id="223" name="Google Shape;223;p33"/>
          <p:cNvPicPr preferRelativeResize="0"/>
          <p:nvPr/>
        </p:nvPicPr>
        <p:blipFill>
          <a:blip r:embed="rId5">
            <a:alphaModFix/>
          </a:blip>
          <a:stretch>
            <a:fillRect/>
          </a:stretch>
        </p:blipFill>
        <p:spPr>
          <a:xfrm>
            <a:off x="826088" y="1509236"/>
            <a:ext cx="1741439" cy="232193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4"/>
          <p:cNvSpPr txBox="1"/>
          <p:nvPr>
            <p:ph idx="1" type="body"/>
          </p:nvPr>
        </p:nvSpPr>
        <p:spPr>
          <a:xfrm>
            <a:off x="1156525" y="1622650"/>
            <a:ext cx="5353500" cy="20118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b="1" lang="en" sz="2400"/>
              <a:t>Target Users</a:t>
            </a:r>
            <a:r>
              <a:rPr lang="en" sz="2400"/>
              <a:t>: Post grads and young people</a:t>
            </a:r>
            <a:endParaRPr sz="2400"/>
          </a:p>
          <a:p>
            <a:pPr indent="-368300" lvl="0" marL="457200" rtl="0" algn="l">
              <a:spcBef>
                <a:spcPts val="0"/>
              </a:spcBef>
              <a:spcAft>
                <a:spcPts val="0"/>
              </a:spcAft>
              <a:buSzPts val="2200"/>
              <a:buChar char="●"/>
            </a:pPr>
            <a:r>
              <a:rPr b="1" lang="en" sz="2400"/>
              <a:t>Extreme Users</a:t>
            </a:r>
            <a:r>
              <a:rPr lang="en" sz="2400"/>
              <a:t>: Married with children</a:t>
            </a:r>
            <a:endParaRPr sz="2400"/>
          </a:p>
          <a:p>
            <a:pPr indent="-381000" lvl="0" marL="457200" rtl="0" algn="l">
              <a:spcBef>
                <a:spcPts val="0"/>
              </a:spcBef>
              <a:spcAft>
                <a:spcPts val="0"/>
              </a:spcAft>
              <a:buSzPts val="2400"/>
              <a:buChar char="●"/>
            </a:pPr>
            <a:r>
              <a:rPr b="1" lang="en" sz="2400"/>
              <a:t>Non-users</a:t>
            </a:r>
            <a:r>
              <a:rPr lang="en" sz="2400"/>
              <a:t>: Young people uninterested in new friendships</a:t>
            </a:r>
            <a:endParaRPr sz="2400"/>
          </a:p>
        </p:txBody>
      </p:sp>
      <p:sp>
        <p:nvSpPr>
          <p:cNvPr id="229" name="Google Shape;229;p34"/>
          <p:cNvSpPr txBox="1"/>
          <p:nvPr>
            <p:ph type="title"/>
          </p:nvPr>
        </p:nvSpPr>
        <p:spPr>
          <a:xfrm>
            <a:off x="1156525" y="866950"/>
            <a:ext cx="4232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Participant Selection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5"/>
          <p:cNvSpPr txBox="1"/>
          <p:nvPr>
            <p:ph type="title"/>
          </p:nvPr>
        </p:nvSpPr>
        <p:spPr>
          <a:xfrm>
            <a:off x="713225" y="384048"/>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 We Talked To</a:t>
            </a:r>
            <a:endParaRPr/>
          </a:p>
        </p:txBody>
      </p:sp>
      <p:pic>
        <p:nvPicPr>
          <p:cNvPr id="235" name="Google Shape;235;p35"/>
          <p:cNvPicPr preferRelativeResize="0"/>
          <p:nvPr/>
        </p:nvPicPr>
        <p:blipFill rotWithShape="1">
          <a:blip r:embed="rId3">
            <a:alphaModFix/>
          </a:blip>
          <a:srcRect b="7785" l="0" r="0" t="22634"/>
          <a:stretch/>
        </p:blipFill>
        <p:spPr>
          <a:xfrm>
            <a:off x="3499025" y="1242760"/>
            <a:ext cx="2083500" cy="1932900"/>
          </a:xfrm>
          <a:prstGeom prst="ellipse">
            <a:avLst/>
          </a:prstGeom>
          <a:noFill/>
          <a:ln>
            <a:noFill/>
          </a:ln>
        </p:spPr>
      </p:pic>
      <p:pic>
        <p:nvPicPr>
          <p:cNvPr id="236" name="Google Shape;236;p35"/>
          <p:cNvPicPr preferRelativeResize="0"/>
          <p:nvPr/>
        </p:nvPicPr>
        <p:blipFill rotWithShape="1">
          <a:blip r:embed="rId4">
            <a:alphaModFix/>
          </a:blip>
          <a:srcRect b="25719" l="0" r="0" t="4408"/>
          <a:stretch/>
        </p:blipFill>
        <p:spPr>
          <a:xfrm>
            <a:off x="392650" y="1238700"/>
            <a:ext cx="2083500" cy="1941000"/>
          </a:xfrm>
          <a:prstGeom prst="ellipse">
            <a:avLst/>
          </a:prstGeom>
          <a:noFill/>
          <a:ln>
            <a:noFill/>
          </a:ln>
        </p:spPr>
      </p:pic>
      <p:sp>
        <p:nvSpPr>
          <p:cNvPr id="237" name="Google Shape;237;p35"/>
          <p:cNvSpPr txBox="1"/>
          <p:nvPr/>
        </p:nvSpPr>
        <p:spPr>
          <a:xfrm>
            <a:off x="-30150" y="3360450"/>
            <a:ext cx="3054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ontserrat"/>
                <a:ea typeface="Montserrat"/>
                <a:cs typeface="Montserrat"/>
                <a:sym typeface="Montserrat"/>
              </a:rPr>
              <a:t>Murat (he/him)</a:t>
            </a:r>
            <a:endParaRPr>
              <a:latin typeface="Montserrat"/>
              <a:ea typeface="Montserrat"/>
              <a:cs typeface="Montserrat"/>
              <a:sym typeface="Montserrat"/>
            </a:endParaRPr>
          </a:p>
          <a:p>
            <a:pPr indent="0" lvl="0" marL="0" rtl="0" algn="ctr">
              <a:spcBef>
                <a:spcPts val="0"/>
              </a:spcBef>
              <a:spcAft>
                <a:spcPts val="0"/>
              </a:spcAft>
              <a:buNone/>
            </a:pPr>
            <a:r>
              <a:rPr i="1" lang="en">
                <a:latin typeface="Montserrat"/>
                <a:ea typeface="Montserrat"/>
                <a:cs typeface="Montserrat"/>
                <a:sym typeface="Montserrat"/>
              </a:rPr>
              <a:t>Academic and Startup Owner</a:t>
            </a:r>
            <a:endParaRPr i="1">
              <a:latin typeface="Montserrat"/>
              <a:ea typeface="Montserrat"/>
              <a:cs typeface="Montserrat"/>
              <a:sym typeface="Montserrat"/>
            </a:endParaRPr>
          </a:p>
        </p:txBody>
      </p:sp>
      <p:sp>
        <p:nvSpPr>
          <p:cNvPr id="238" name="Google Shape;238;p35"/>
          <p:cNvSpPr txBox="1"/>
          <p:nvPr/>
        </p:nvSpPr>
        <p:spPr>
          <a:xfrm>
            <a:off x="3013775" y="3360450"/>
            <a:ext cx="3054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ontserrat"/>
                <a:ea typeface="Montserrat"/>
                <a:cs typeface="Montserrat"/>
                <a:sym typeface="Montserrat"/>
              </a:rPr>
              <a:t>Nicole</a:t>
            </a:r>
            <a:r>
              <a:rPr lang="en">
                <a:latin typeface="Montserrat"/>
                <a:ea typeface="Montserrat"/>
                <a:cs typeface="Montserrat"/>
                <a:sym typeface="Montserrat"/>
              </a:rPr>
              <a:t> T. (she/her)</a:t>
            </a:r>
            <a:endParaRPr>
              <a:latin typeface="Montserrat"/>
              <a:ea typeface="Montserrat"/>
              <a:cs typeface="Montserrat"/>
              <a:sym typeface="Montserrat"/>
            </a:endParaRPr>
          </a:p>
          <a:p>
            <a:pPr indent="0" lvl="0" marL="0" rtl="0" algn="ctr">
              <a:spcBef>
                <a:spcPts val="0"/>
              </a:spcBef>
              <a:spcAft>
                <a:spcPts val="0"/>
              </a:spcAft>
              <a:buNone/>
            </a:pPr>
            <a:r>
              <a:rPr i="1" lang="en">
                <a:latin typeface="Montserrat"/>
                <a:ea typeface="Montserrat"/>
                <a:cs typeface="Montserrat"/>
                <a:sym typeface="Montserrat"/>
              </a:rPr>
              <a:t>Stanford Physics Grad Student</a:t>
            </a:r>
            <a:endParaRPr i="1">
              <a:latin typeface="Montserrat"/>
              <a:ea typeface="Montserrat"/>
              <a:cs typeface="Montserrat"/>
              <a:sym typeface="Montserrat"/>
            </a:endParaRPr>
          </a:p>
        </p:txBody>
      </p:sp>
      <p:pic>
        <p:nvPicPr>
          <p:cNvPr id="239" name="Google Shape;239;p35"/>
          <p:cNvPicPr preferRelativeResize="0"/>
          <p:nvPr/>
        </p:nvPicPr>
        <p:blipFill rotWithShape="1">
          <a:blip r:embed="rId5">
            <a:alphaModFix/>
          </a:blip>
          <a:srcRect b="0" l="0" r="0" t="0"/>
          <a:stretch/>
        </p:blipFill>
        <p:spPr>
          <a:xfrm>
            <a:off x="6605400" y="1167450"/>
            <a:ext cx="2083500" cy="2083500"/>
          </a:xfrm>
          <a:prstGeom prst="ellipse">
            <a:avLst/>
          </a:prstGeom>
          <a:noFill/>
          <a:ln>
            <a:noFill/>
          </a:ln>
        </p:spPr>
      </p:pic>
      <p:sp>
        <p:nvSpPr>
          <p:cNvPr id="240" name="Google Shape;240;p35"/>
          <p:cNvSpPr txBox="1"/>
          <p:nvPr/>
        </p:nvSpPr>
        <p:spPr>
          <a:xfrm>
            <a:off x="6120150" y="3360450"/>
            <a:ext cx="3054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ontserrat"/>
                <a:ea typeface="Montserrat"/>
                <a:cs typeface="Montserrat"/>
                <a:sym typeface="Montserrat"/>
              </a:rPr>
              <a:t>Nicole A. (she/her)</a:t>
            </a:r>
            <a:endParaRPr>
              <a:latin typeface="Montserrat"/>
              <a:ea typeface="Montserrat"/>
              <a:cs typeface="Montserrat"/>
              <a:sym typeface="Montserrat"/>
            </a:endParaRPr>
          </a:p>
          <a:p>
            <a:pPr indent="0" lvl="0" marL="0" rtl="0" algn="ctr">
              <a:spcBef>
                <a:spcPts val="0"/>
              </a:spcBef>
              <a:spcAft>
                <a:spcPts val="0"/>
              </a:spcAft>
              <a:buNone/>
            </a:pPr>
            <a:r>
              <a:rPr i="1" lang="en">
                <a:latin typeface="Montserrat"/>
                <a:ea typeface="Montserrat"/>
                <a:cs typeface="Montserrat"/>
                <a:sym typeface="Montserrat"/>
              </a:rPr>
              <a:t>Healthcare Management </a:t>
            </a:r>
            <a:endParaRPr i="1">
              <a:latin typeface="Montserrat"/>
              <a:ea typeface="Montserrat"/>
              <a:cs typeface="Montserrat"/>
              <a:sym typeface="Montserrat"/>
            </a:endParaRPr>
          </a:p>
        </p:txBody>
      </p:sp>
      <p:sp>
        <p:nvSpPr>
          <p:cNvPr id="241" name="Google Shape;241;p35"/>
          <p:cNvSpPr/>
          <p:nvPr/>
        </p:nvSpPr>
        <p:spPr>
          <a:xfrm>
            <a:off x="1246475" y="1773450"/>
            <a:ext cx="635100" cy="870900"/>
          </a:xfrm>
          <a:prstGeom prst="ellipse">
            <a:avLst/>
          </a:prstGeom>
          <a:solidFill>
            <a:srgbClr val="E0AC89">
              <a:alpha val="98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242" name="Google Shape;242;p35"/>
          <p:cNvSpPr/>
          <p:nvPr/>
        </p:nvSpPr>
        <p:spPr>
          <a:xfrm>
            <a:off x="4138500" y="1624025"/>
            <a:ext cx="433500" cy="423900"/>
          </a:xfrm>
          <a:prstGeom prst="ellipse">
            <a:avLst/>
          </a:prstGeom>
          <a:solidFill>
            <a:srgbClr val="E9B0A0">
              <a:alpha val="97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243" name="Google Shape;243;p35"/>
          <p:cNvSpPr/>
          <p:nvPr/>
        </p:nvSpPr>
        <p:spPr>
          <a:xfrm>
            <a:off x="7378200" y="1821000"/>
            <a:ext cx="516600" cy="509100"/>
          </a:xfrm>
          <a:prstGeom prst="ellipse">
            <a:avLst/>
          </a:prstGeom>
          <a:solidFill>
            <a:srgbClr val="E4E4E4">
              <a:alpha val="97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6"/>
          <p:cNvSpPr txBox="1"/>
          <p:nvPr>
            <p:ph type="title"/>
          </p:nvPr>
        </p:nvSpPr>
        <p:spPr>
          <a:xfrm>
            <a:off x="713225" y="384048"/>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 We Talked To</a:t>
            </a:r>
            <a:endParaRPr/>
          </a:p>
        </p:txBody>
      </p:sp>
      <p:pic>
        <p:nvPicPr>
          <p:cNvPr id="249" name="Google Shape;249;p36"/>
          <p:cNvPicPr preferRelativeResize="0"/>
          <p:nvPr/>
        </p:nvPicPr>
        <p:blipFill rotWithShape="1">
          <a:blip r:embed="rId3">
            <a:alphaModFix/>
          </a:blip>
          <a:srcRect b="0" l="7817" r="4247" t="0"/>
          <a:stretch/>
        </p:blipFill>
        <p:spPr>
          <a:xfrm>
            <a:off x="5230450" y="1412075"/>
            <a:ext cx="2485800" cy="2282700"/>
          </a:xfrm>
          <a:prstGeom prst="ellipse">
            <a:avLst/>
          </a:prstGeom>
          <a:noFill/>
          <a:ln>
            <a:noFill/>
          </a:ln>
        </p:spPr>
      </p:pic>
      <p:sp>
        <p:nvSpPr>
          <p:cNvPr id="250" name="Google Shape;250;p36"/>
          <p:cNvSpPr txBox="1"/>
          <p:nvPr/>
        </p:nvSpPr>
        <p:spPr>
          <a:xfrm>
            <a:off x="1143600" y="3876925"/>
            <a:ext cx="3054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ontserrat"/>
                <a:ea typeface="Montserrat"/>
                <a:cs typeface="Montserrat"/>
                <a:sym typeface="Montserrat"/>
              </a:rPr>
              <a:t>Audrey (she/her)</a:t>
            </a:r>
            <a:endParaRPr>
              <a:latin typeface="Montserrat"/>
              <a:ea typeface="Montserrat"/>
              <a:cs typeface="Montserrat"/>
              <a:sym typeface="Montserrat"/>
            </a:endParaRPr>
          </a:p>
          <a:p>
            <a:pPr indent="0" lvl="0" marL="0" rtl="0" algn="ctr">
              <a:spcBef>
                <a:spcPts val="0"/>
              </a:spcBef>
              <a:spcAft>
                <a:spcPts val="0"/>
              </a:spcAft>
              <a:buNone/>
            </a:pPr>
            <a:r>
              <a:rPr i="1" lang="en">
                <a:latin typeface="Montserrat"/>
                <a:ea typeface="Montserrat"/>
                <a:cs typeface="Montserrat"/>
                <a:sym typeface="Montserrat"/>
              </a:rPr>
              <a:t>Education Technology</a:t>
            </a:r>
            <a:endParaRPr i="1">
              <a:latin typeface="Montserrat"/>
              <a:ea typeface="Montserrat"/>
              <a:cs typeface="Montserrat"/>
              <a:sym typeface="Montserrat"/>
            </a:endParaRPr>
          </a:p>
        </p:txBody>
      </p:sp>
      <p:sp>
        <p:nvSpPr>
          <p:cNvPr id="251" name="Google Shape;251;p36"/>
          <p:cNvSpPr txBox="1"/>
          <p:nvPr/>
        </p:nvSpPr>
        <p:spPr>
          <a:xfrm>
            <a:off x="4946350" y="3876925"/>
            <a:ext cx="3054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ontserrat"/>
                <a:ea typeface="Montserrat"/>
                <a:cs typeface="Montserrat"/>
                <a:sym typeface="Montserrat"/>
              </a:rPr>
              <a:t>Nikhil (he/him)</a:t>
            </a:r>
            <a:endParaRPr>
              <a:latin typeface="Montserrat"/>
              <a:ea typeface="Montserrat"/>
              <a:cs typeface="Montserrat"/>
              <a:sym typeface="Montserrat"/>
            </a:endParaRPr>
          </a:p>
          <a:p>
            <a:pPr indent="0" lvl="0" marL="0" rtl="0" algn="ctr">
              <a:spcBef>
                <a:spcPts val="0"/>
              </a:spcBef>
              <a:spcAft>
                <a:spcPts val="0"/>
              </a:spcAft>
              <a:buNone/>
            </a:pPr>
            <a:r>
              <a:rPr i="1" lang="en">
                <a:latin typeface="Montserrat"/>
                <a:ea typeface="Montserrat"/>
                <a:cs typeface="Montserrat"/>
                <a:sym typeface="Montserrat"/>
              </a:rPr>
              <a:t>Software Engineer</a:t>
            </a:r>
            <a:endParaRPr i="1">
              <a:latin typeface="Montserrat"/>
              <a:ea typeface="Montserrat"/>
              <a:cs typeface="Montserrat"/>
              <a:sym typeface="Montserrat"/>
            </a:endParaRPr>
          </a:p>
        </p:txBody>
      </p:sp>
      <p:sp>
        <p:nvSpPr>
          <p:cNvPr id="252" name="Google Shape;252;p36"/>
          <p:cNvSpPr/>
          <p:nvPr/>
        </p:nvSpPr>
        <p:spPr>
          <a:xfrm>
            <a:off x="5894100" y="2202175"/>
            <a:ext cx="325500" cy="390000"/>
          </a:xfrm>
          <a:prstGeom prst="ellipse">
            <a:avLst/>
          </a:prstGeom>
          <a:solidFill>
            <a:srgbClr val="CB9786">
              <a:alpha val="98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253" name="Google Shape;253;p36"/>
          <p:cNvSpPr/>
          <p:nvPr/>
        </p:nvSpPr>
        <p:spPr>
          <a:xfrm>
            <a:off x="6612300" y="2008550"/>
            <a:ext cx="368700" cy="390000"/>
          </a:xfrm>
          <a:prstGeom prst="ellipse">
            <a:avLst/>
          </a:prstGeom>
          <a:solidFill>
            <a:srgbClr val="A17A6F">
              <a:alpha val="97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id="254" name="Google Shape;254;p36"/>
          <p:cNvPicPr preferRelativeResize="0"/>
          <p:nvPr/>
        </p:nvPicPr>
        <p:blipFill rotWithShape="1">
          <a:blip r:embed="rId4">
            <a:alphaModFix/>
          </a:blip>
          <a:srcRect b="31277" l="25203" r="9248" t="25064"/>
          <a:stretch/>
        </p:blipFill>
        <p:spPr>
          <a:xfrm>
            <a:off x="1406700" y="1362888"/>
            <a:ext cx="2527800" cy="2245500"/>
          </a:xfrm>
          <a:prstGeom prst="ellipse">
            <a:avLst/>
          </a:prstGeom>
          <a:noFill/>
          <a:ln>
            <a:noFill/>
          </a:ln>
        </p:spPr>
      </p:pic>
      <p:sp>
        <p:nvSpPr>
          <p:cNvPr id="255" name="Google Shape;255;p36"/>
          <p:cNvSpPr/>
          <p:nvPr/>
        </p:nvSpPr>
        <p:spPr>
          <a:xfrm>
            <a:off x="2235600" y="1629475"/>
            <a:ext cx="525300" cy="615600"/>
          </a:xfrm>
          <a:prstGeom prst="ellipse">
            <a:avLst/>
          </a:prstGeom>
          <a:solidFill>
            <a:srgbClr val="EFB4A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7"/>
          <p:cNvSpPr txBox="1"/>
          <p:nvPr>
            <p:ph type="title"/>
          </p:nvPr>
        </p:nvSpPr>
        <p:spPr>
          <a:xfrm>
            <a:off x="713225" y="1170000"/>
            <a:ext cx="5789700" cy="280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2"/>
                </a:solidFill>
              </a:rPr>
              <a:t>Empathy Maps</a:t>
            </a:r>
            <a:r>
              <a:rPr lang="en"/>
              <a:t> and Takeaways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8"/>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266" name="Google Shape;266;p38"/>
          <p:cNvSpPr txBox="1"/>
          <p:nvPr>
            <p:ph type="title"/>
          </p:nvPr>
        </p:nvSpPr>
        <p:spPr>
          <a:xfrm>
            <a:off x="713225" y="384048"/>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Murat</a:t>
            </a:r>
            <a:endParaRPr/>
          </a:p>
        </p:txBody>
      </p:sp>
      <p:pic>
        <p:nvPicPr>
          <p:cNvPr id="267" name="Google Shape;267;p38"/>
          <p:cNvPicPr preferRelativeResize="0"/>
          <p:nvPr/>
        </p:nvPicPr>
        <p:blipFill>
          <a:blip r:embed="rId3">
            <a:alphaModFix/>
          </a:blip>
          <a:stretch>
            <a:fillRect/>
          </a:stretch>
        </p:blipFill>
        <p:spPr>
          <a:xfrm>
            <a:off x="515625" y="956750"/>
            <a:ext cx="7586606" cy="42378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id="272" name="Google Shape;272;p39"/>
          <p:cNvPicPr preferRelativeResize="0"/>
          <p:nvPr/>
        </p:nvPicPr>
        <p:blipFill rotWithShape="1">
          <a:blip r:embed="rId3">
            <a:alphaModFix/>
          </a:blip>
          <a:srcRect b="0" l="0" r="0" t="0"/>
          <a:stretch/>
        </p:blipFill>
        <p:spPr>
          <a:xfrm rot="-435107">
            <a:off x="336038" y="972475"/>
            <a:ext cx="2668575" cy="2668550"/>
          </a:xfrm>
          <a:prstGeom prst="rect">
            <a:avLst/>
          </a:prstGeom>
          <a:noFill/>
          <a:ln>
            <a:noFill/>
          </a:ln>
        </p:spPr>
      </p:pic>
      <p:pic>
        <p:nvPicPr>
          <p:cNvPr id="273" name="Google Shape;273;p39"/>
          <p:cNvPicPr preferRelativeResize="0"/>
          <p:nvPr/>
        </p:nvPicPr>
        <p:blipFill>
          <a:blip r:embed="rId4">
            <a:alphaModFix/>
          </a:blip>
          <a:stretch>
            <a:fillRect/>
          </a:stretch>
        </p:blipFill>
        <p:spPr>
          <a:xfrm rot="351321">
            <a:off x="3290237" y="1803037"/>
            <a:ext cx="2668576" cy="2642921"/>
          </a:xfrm>
          <a:prstGeom prst="rect">
            <a:avLst/>
          </a:prstGeom>
          <a:noFill/>
          <a:ln>
            <a:noFill/>
          </a:ln>
        </p:spPr>
      </p:pic>
      <p:pic>
        <p:nvPicPr>
          <p:cNvPr id="274" name="Google Shape;274;p39"/>
          <p:cNvPicPr preferRelativeResize="0"/>
          <p:nvPr/>
        </p:nvPicPr>
        <p:blipFill>
          <a:blip r:embed="rId5">
            <a:alphaModFix/>
          </a:blip>
          <a:stretch>
            <a:fillRect/>
          </a:stretch>
        </p:blipFill>
        <p:spPr>
          <a:xfrm rot="-195301">
            <a:off x="6170688" y="780725"/>
            <a:ext cx="2668575" cy="265681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0"/>
          <p:cNvSpPr txBox="1"/>
          <p:nvPr>
            <p:ph type="title"/>
          </p:nvPr>
        </p:nvSpPr>
        <p:spPr>
          <a:xfrm>
            <a:off x="713225" y="1170000"/>
            <a:ext cx="5533200" cy="280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6000"/>
              <a:t>Friendship</a:t>
            </a:r>
            <a:r>
              <a:rPr lang="en" sz="6000"/>
              <a:t> thrives off of </a:t>
            </a:r>
            <a:r>
              <a:rPr lang="en" sz="6000">
                <a:solidFill>
                  <a:srgbClr val="4A8CFF"/>
                </a:solidFill>
              </a:rPr>
              <a:t>in-person </a:t>
            </a:r>
            <a:r>
              <a:rPr lang="en" sz="6000"/>
              <a:t>interactions</a:t>
            </a:r>
            <a:endParaRPr sz="6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1"/>
          <p:cNvSpPr txBox="1"/>
          <p:nvPr>
            <p:ph idx="2" type="title"/>
          </p:nvPr>
        </p:nvSpPr>
        <p:spPr>
          <a:xfrm>
            <a:off x="0" y="1008150"/>
            <a:ext cx="4572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chemeClr val="accent1"/>
                </a:solidFill>
              </a:rPr>
              <a:t>Insight</a:t>
            </a:r>
            <a:endParaRPr sz="4800">
              <a:solidFill>
                <a:schemeClr val="accent1"/>
              </a:solidFill>
            </a:endParaRPr>
          </a:p>
        </p:txBody>
      </p:sp>
      <p:sp>
        <p:nvSpPr>
          <p:cNvPr id="285" name="Google Shape;285;p41"/>
          <p:cNvSpPr txBox="1"/>
          <p:nvPr>
            <p:ph idx="2" type="title"/>
          </p:nvPr>
        </p:nvSpPr>
        <p:spPr>
          <a:xfrm>
            <a:off x="4572000" y="1008150"/>
            <a:ext cx="4572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t>Need</a:t>
            </a:r>
            <a:endParaRPr sz="4800"/>
          </a:p>
        </p:txBody>
      </p:sp>
      <p:sp>
        <p:nvSpPr>
          <p:cNvPr id="286" name="Google Shape;286;p41"/>
          <p:cNvSpPr txBox="1"/>
          <p:nvPr/>
        </p:nvSpPr>
        <p:spPr>
          <a:xfrm>
            <a:off x="1140000" y="1956150"/>
            <a:ext cx="22920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Montserrat"/>
                <a:ea typeface="Montserrat"/>
                <a:cs typeface="Montserrat"/>
                <a:sym typeface="Montserrat"/>
              </a:rPr>
              <a:t>Friendships thrive off of in-person interactions </a:t>
            </a:r>
            <a:endParaRPr sz="2400">
              <a:latin typeface="Montserrat"/>
              <a:ea typeface="Montserrat"/>
              <a:cs typeface="Montserrat"/>
              <a:sym typeface="Montserrat"/>
            </a:endParaRPr>
          </a:p>
        </p:txBody>
      </p:sp>
      <p:sp>
        <p:nvSpPr>
          <p:cNvPr id="287" name="Google Shape;287;p41"/>
          <p:cNvSpPr txBox="1"/>
          <p:nvPr/>
        </p:nvSpPr>
        <p:spPr>
          <a:xfrm>
            <a:off x="5353800" y="1956150"/>
            <a:ext cx="30084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Montserrat"/>
                <a:ea typeface="Montserrat"/>
                <a:cs typeface="Montserrat"/>
                <a:sym typeface="Montserrat"/>
              </a:rPr>
              <a:t>People want to see online </a:t>
            </a:r>
            <a:endParaRPr sz="2400">
              <a:latin typeface="Montserrat"/>
              <a:ea typeface="Montserrat"/>
              <a:cs typeface="Montserrat"/>
              <a:sym typeface="Montserrat"/>
            </a:endParaRPr>
          </a:p>
          <a:p>
            <a:pPr indent="0" lvl="0" marL="0" rtl="0" algn="ctr">
              <a:spcBef>
                <a:spcPts val="0"/>
              </a:spcBef>
              <a:spcAft>
                <a:spcPts val="0"/>
              </a:spcAft>
              <a:buNone/>
            </a:pPr>
            <a:r>
              <a:rPr lang="en" sz="2400">
                <a:latin typeface="Montserrat"/>
                <a:ea typeface="Montserrat"/>
                <a:cs typeface="Montserrat"/>
                <a:sym typeface="Montserrat"/>
              </a:rPr>
              <a:t>friends in different contexts</a:t>
            </a:r>
            <a:endParaRPr sz="24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pic>
        <p:nvPicPr>
          <p:cNvPr id="292" name="Google Shape;292;p42"/>
          <p:cNvPicPr preferRelativeResize="0"/>
          <p:nvPr/>
        </p:nvPicPr>
        <p:blipFill>
          <a:blip r:embed="rId3">
            <a:alphaModFix/>
          </a:blip>
          <a:stretch>
            <a:fillRect/>
          </a:stretch>
        </p:blipFill>
        <p:spPr>
          <a:xfrm>
            <a:off x="515625" y="964175"/>
            <a:ext cx="7566689" cy="4222999"/>
          </a:xfrm>
          <a:prstGeom prst="rect">
            <a:avLst/>
          </a:prstGeom>
          <a:noFill/>
          <a:ln>
            <a:noFill/>
          </a:ln>
        </p:spPr>
      </p:pic>
      <p:sp>
        <p:nvSpPr>
          <p:cNvPr id="293" name="Google Shape;293;p42"/>
          <p:cNvSpPr txBox="1"/>
          <p:nvPr>
            <p:ph type="title"/>
          </p:nvPr>
        </p:nvSpPr>
        <p:spPr>
          <a:xfrm>
            <a:off x="713225" y="384048"/>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Nicole T.</a:t>
            </a:r>
            <a:endParaRPr/>
          </a:p>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id="298" name="Google Shape;298;p43"/>
          <p:cNvPicPr preferRelativeResize="0"/>
          <p:nvPr/>
        </p:nvPicPr>
        <p:blipFill>
          <a:blip r:embed="rId3">
            <a:alphaModFix/>
          </a:blip>
          <a:stretch>
            <a:fillRect/>
          </a:stretch>
        </p:blipFill>
        <p:spPr>
          <a:xfrm rot="-491182">
            <a:off x="736975" y="627888"/>
            <a:ext cx="3513400" cy="3497126"/>
          </a:xfrm>
          <a:prstGeom prst="rect">
            <a:avLst/>
          </a:prstGeom>
          <a:noFill/>
          <a:ln>
            <a:noFill/>
          </a:ln>
        </p:spPr>
      </p:pic>
      <p:pic>
        <p:nvPicPr>
          <p:cNvPr id="299" name="Google Shape;299;p43"/>
          <p:cNvPicPr preferRelativeResize="0"/>
          <p:nvPr/>
        </p:nvPicPr>
        <p:blipFill>
          <a:blip r:embed="rId4">
            <a:alphaModFix/>
          </a:blip>
          <a:stretch>
            <a:fillRect/>
          </a:stretch>
        </p:blipFill>
        <p:spPr>
          <a:xfrm rot="176569">
            <a:off x="4893542" y="956991"/>
            <a:ext cx="3801641" cy="378647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4"/>
          <p:cNvSpPr txBox="1"/>
          <p:nvPr>
            <p:ph type="title"/>
          </p:nvPr>
        </p:nvSpPr>
        <p:spPr>
          <a:xfrm>
            <a:off x="713225" y="1170000"/>
            <a:ext cx="5533200" cy="280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6000"/>
              <a:t>People often don’t have </a:t>
            </a:r>
            <a:r>
              <a:rPr lang="en" sz="6000">
                <a:solidFill>
                  <a:schemeClr val="dk2"/>
                </a:solidFill>
              </a:rPr>
              <a:t>diverse</a:t>
            </a:r>
            <a:r>
              <a:rPr lang="en" sz="6000"/>
              <a:t> social circles</a:t>
            </a:r>
            <a:endParaRPr sz="60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5"/>
          <p:cNvSpPr txBox="1"/>
          <p:nvPr>
            <p:ph idx="2" type="title"/>
          </p:nvPr>
        </p:nvSpPr>
        <p:spPr>
          <a:xfrm>
            <a:off x="0" y="1008150"/>
            <a:ext cx="4572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chemeClr val="accent1"/>
                </a:solidFill>
              </a:rPr>
              <a:t>Insight</a:t>
            </a:r>
            <a:endParaRPr sz="4800">
              <a:solidFill>
                <a:schemeClr val="accent1"/>
              </a:solidFill>
            </a:endParaRPr>
          </a:p>
        </p:txBody>
      </p:sp>
      <p:sp>
        <p:nvSpPr>
          <p:cNvPr id="310" name="Google Shape;310;p45"/>
          <p:cNvSpPr txBox="1"/>
          <p:nvPr>
            <p:ph idx="2" type="title"/>
          </p:nvPr>
        </p:nvSpPr>
        <p:spPr>
          <a:xfrm>
            <a:off x="4572000" y="1008150"/>
            <a:ext cx="4572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t>Need</a:t>
            </a:r>
            <a:endParaRPr sz="4800"/>
          </a:p>
        </p:txBody>
      </p:sp>
      <p:sp>
        <p:nvSpPr>
          <p:cNvPr id="311" name="Google Shape;311;p45"/>
          <p:cNvSpPr txBox="1"/>
          <p:nvPr/>
        </p:nvSpPr>
        <p:spPr>
          <a:xfrm>
            <a:off x="1140000" y="1956150"/>
            <a:ext cx="22920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Montserrat"/>
                <a:ea typeface="Montserrat"/>
                <a:cs typeface="Montserrat"/>
                <a:sym typeface="Montserrat"/>
              </a:rPr>
              <a:t>People often don’t have diverse social circles</a:t>
            </a:r>
            <a:endParaRPr sz="2400">
              <a:latin typeface="Montserrat"/>
              <a:ea typeface="Montserrat"/>
              <a:cs typeface="Montserrat"/>
              <a:sym typeface="Montserrat"/>
            </a:endParaRPr>
          </a:p>
        </p:txBody>
      </p:sp>
      <p:sp>
        <p:nvSpPr>
          <p:cNvPr id="312" name="Google Shape;312;p45"/>
          <p:cNvSpPr txBox="1"/>
          <p:nvPr/>
        </p:nvSpPr>
        <p:spPr>
          <a:xfrm>
            <a:off x="5353800" y="1956150"/>
            <a:ext cx="3008400" cy="240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Montserrat"/>
                <a:ea typeface="Montserrat"/>
                <a:cs typeface="Montserrat"/>
                <a:sym typeface="Montserrat"/>
              </a:rPr>
              <a:t>People want to be friends with diverse people, but might not be sure how to make this happen</a:t>
            </a:r>
            <a:endParaRPr sz="24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pic>
        <p:nvPicPr>
          <p:cNvPr id="317" name="Google Shape;317;p46"/>
          <p:cNvPicPr preferRelativeResize="0"/>
          <p:nvPr/>
        </p:nvPicPr>
        <p:blipFill>
          <a:blip r:embed="rId3">
            <a:alphaModFix/>
          </a:blip>
          <a:stretch>
            <a:fillRect/>
          </a:stretch>
        </p:blipFill>
        <p:spPr>
          <a:xfrm rot="-370558">
            <a:off x="2666225" y="712112"/>
            <a:ext cx="3703951" cy="371927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7"/>
          <p:cNvSpPr txBox="1"/>
          <p:nvPr>
            <p:ph type="title"/>
          </p:nvPr>
        </p:nvSpPr>
        <p:spPr>
          <a:xfrm>
            <a:off x="713225" y="1170000"/>
            <a:ext cx="5533200" cy="280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6000"/>
              <a:t>Close friendship thrives on </a:t>
            </a:r>
            <a:r>
              <a:rPr lang="en" sz="6000">
                <a:solidFill>
                  <a:schemeClr val="dk2"/>
                </a:solidFill>
              </a:rPr>
              <a:t>novelty</a:t>
            </a:r>
            <a:endParaRPr sz="6000">
              <a:solidFill>
                <a:schemeClr val="dk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8"/>
          <p:cNvSpPr txBox="1"/>
          <p:nvPr>
            <p:ph idx="2" type="title"/>
          </p:nvPr>
        </p:nvSpPr>
        <p:spPr>
          <a:xfrm>
            <a:off x="0" y="1008150"/>
            <a:ext cx="4572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chemeClr val="accent1"/>
                </a:solidFill>
              </a:rPr>
              <a:t>Insight</a:t>
            </a:r>
            <a:endParaRPr sz="4800">
              <a:solidFill>
                <a:schemeClr val="accent1"/>
              </a:solidFill>
            </a:endParaRPr>
          </a:p>
        </p:txBody>
      </p:sp>
      <p:sp>
        <p:nvSpPr>
          <p:cNvPr id="328" name="Google Shape;328;p48"/>
          <p:cNvSpPr txBox="1"/>
          <p:nvPr>
            <p:ph idx="2" type="title"/>
          </p:nvPr>
        </p:nvSpPr>
        <p:spPr>
          <a:xfrm>
            <a:off x="4572000" y="1008150"/>
            <a:ext cx="4572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t>Need</a:t>
            </a:r>
            <a:endParaRPr sz="4800"/>
          </a:p>
        </p:txBody>
      </p:sp>
      <p:sp>
        <p:nvSpPr>
          <p:cNvPr id="329" name="Google Shape;329;p48"/>
          <p:cNvSpPr txBox="1"/>
          <p:nvPr/>
        </p:nvSpPr>
        <p:spPr>
          <a:xfrm>
            <a:off x="1140000" y="1956150"/>
            <a:ext cx="22920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Montserrat"/>
                <a:ea typeface="Montserrat"/>
                <a:cs typeface="Montserrat"/>
                <a:sym typeface="Montserrat"/>
              </a:rPr>
              <a:t>Close friendship thrives on novelty</a:t>
            </a:r>
            <a:endParaRPr sz="2400">
              <a:latin typeface="Montserrat"/>
              <a:ea typeface="Montserrat"/>
              <a:cs typeface="Montserrat"/>
              <a:sym typeface="Montserrat"/>
            </a:endParaRPr>
          </a:p>
        </p:txBody>
      </p:sp>
      <p:sp>
        <p:nvSpPr>
          <p:cNvPr id="330" name="Google Shape;330;p48"/>
          <p:cNvSpPr txBox="1"/>
          <p:nvPr/>
        </p:nvSpPr>
        <p:spPr>
          <a:xfrm>
            <a:off x="5353800" y="1956150"/>
            <a:ext cx="3008400" cy="203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Montserrat"/>
                <a:ea typeface="Montserrat"/>
                <a:cs typeface="Montserrat"/>
                <a:sym typeface="Montserrat"/>
              </a:rPr>
              <a:t>People are looking for creative ways to make their friendships fresh</a:t>
            </a:r>
            <a:endParaRPr sz="24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49"/>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336" name="Google Shape;336;p49"/>
          <p:cNvSpPr txBox="1"/>
          <p:nvPr>
            <p:ph type="title"/>
          </p:nvPr>
        </p:nvSpPr>
        <p:spPr>
          <a:xfrm>
            <a:off x="713225" y="384048"/>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Nicole A.</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337" name="Google Shape;337;p49"/>
          <p:cNvPicPr preferRelativeResize="0"/>
          <p:nvPr/>
        </p:nvPicPr>
        <p:blipFill rotWithShape="1">
          <a:blip r:embed="rId3">
            <a:alphaModFix/>
          </a:blip>
          <a:srcRect b="268" l="0" r="0" t="258"/>
          <a:stretch/>
        </p:blipFill>
        <p:spPr>
          <a:xfrm>
            <a:off x="515625" y="964185"/>
            <a:ext cx="7586601" cy="422299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pic>
        <p:nvPicPr>
          <p:cNvPr id="342" name="Google Shape;342;p50"/>
          <p:cNvPicPr preferRelativeResize="0"/>
          <p:nvPr/>
        </p:nvPicPr>
        <p:blipFill>
          <a:blip r:embed="rId3">
            <a:alphaModFix/>
          </a:blip>
          <a:stretch>
            <a:fillRect/>
          </a:stretch>
        </p:blipFill>
        <p:spPr>
          <a:xfrm rot="-603811">
            <a:off x="644425" y="623675"/>
            <a:ext cx="3454931" cy="3416400"/>
          </a:xfrm>
          <a:prstGeom prst="rect">
            <a:avLst/>
          </a:prstGeom>
          <a:noFill/>
          <a:ln>
            <a:noFill/>
          </a:ln>
        </p:spPr>
      </p:pic>
      <p:pic>
        <p:nvPicPr>
          <p:cNvPr id="343" name="Google Shape;343;p50"/>
          <p:cNvPicPr preferRelativeResize="0"/>
          <p:nvPr/>
        </p:nvPicPr>
        <p:blipFill>
          <a:blip r:embed="rId4">
            <a:alphaModFix/>
          </a:blip>
          <a:stretch>
            <a:fillRect/>
          </a:stretch>
        </p:blipFill>
        <p:spPr>
          <a:xfrm rot="484919">
            <a:off x="4807427" y="1174000"/>
            <a:ext cx="3616924" cy="36046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51"/>
          <p:cNvSpPr txBox="1"/>
          <p:nvPr>
            <p:ph type="title"/>
          </p:nvPr>
        </p:nvSpPr>
        <p:spPr>
          <a:xfrm>
            <a:off x="713225" y="1170000"/>
            <a:ext cx="5533200" cy="280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6000"/>
              <a:t>Friendships must be </a:t>
            </a:r>
            <a:r>
              <a:rPr lang="en" sz="6000">
                <a:solidFill>
                  <a:schemeClr val="dk2"/>
                </a:solidFill>
              </a:rPr>
              <a:t>safe spaces</a:t>
            </a:r>
            <a:endParaRPr sz="6000">
              <a:solidFill>
                <a:schemeClr val="dk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2"/>
          <p:cNvSpPr txBox="1"/>
          <p:nvPr>
            <p:ph idx="2" type="title"/>
          </p:nvPr>
        </p:nvSpPr>
        <p:spPr>
          <a:xfrm>
            <a:off x="0" y="1008150"/>
            <a:ext cx="4572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chemeClr val="accent1"/>
                </a:solidFill>
              </a:rPr>
              <a:t>Insight</a:t>
            </a:r>
            <a:endParaRPr sz="4800">
              <a:solidFill>
                <a:schemeClr val="accent1"/>
              </a:solidFill>
            </a:endParaRPr>
          </a:p>
        </p:txBody>
      </p:sp>
      <p:sp>
        <p:nvSpPr>
          <p:cNvPr id="354" name="Google Shape;354;p52"/>
          <p:cNvSpPr txBox="1"/>
          <p:nvPr>
            <p:ph idx="2" type="title"/>
          </p:nvPr>
        </p:nvSpPr>
        <p:spPr>
          <a:xfrm>
            <a:off x="4572000" y="1008150"/>
            <a:ext cx="4572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t>Need</a:t>
            </a:r>
            <a:endParaRPr sz="4800"/>
          </a:p>
        </p:txBody>
      </p:sp>
      <p:sp>
        <p:nvSpPr>
          <p:cNvPr id="355" name="Google Shape;355;p52"/>
          <p:cNvSpPr txBox="1"/>
          <p:nvPr/>
        </p:nvSpPr>
        <p:spPr>
          <a:xfrm>
            <a:off x="1140000" y="1956150"/>
            <a:ext cx="22920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Montserrat"/>
                <a:ea typeface="Montserrat"/>
                <a:cs typeface="Montserrat"/>
                <a:sym typeface="Montserrat"/>
              </a:rPr>
              <a:t>Friendships must be safe spaces</a:t>
            </a:r>
            <a:endParaRPr sz="2400">
              <a:latin typeface="Montserrat"/>
              <a:ea typeface="Montserrat"/>
              <a:cs typeface="Montserrat"/>
              <a:sym typeface="Montserrat"/>
            </a:endParaRPr>
          </a:p>
        </p:txBody>
      </p:sp>
      <p:sp>
        <p:nvSpPr>
          <p:cNvPr id="356" name="Google Shape;356;p52"/>
          <p:cNvSpPr txBox="1"/>
          <p:nvPr/>
        </p:nvSpPr>
        <p:spPr>
          <a:xfrm>
            <a:off x="5353800" y="1956150"/>
            <a:ext cx="3008400" cy="203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Montserrat"/>
                <a:ea typeface="Montserrat"/>
                <a:cs typeface="Montserrat"/>
                <a:sym typeface="Montserrat"/>
              </a:rPr>
              <a:t>Reassurance that you or your kids won’t be in danger in online communities</a:t>
            </a:r>
            <a:endParaRPr sz="24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0" name="Shape 360"/>
        <p:cNvGrpSpPr/>
        <p:nvPr/>
      </p:nvGrpSpPr>
      <p:grpSpPr>
        <a:xfrm>
          <a:off x="0" y="0"/>
          <a:ext cx="0" cy="0"/>
          <a:chOff x="0" y="0"/>
          <a:chExt cx="0" cy="0"/>
        </a:xfrm>
      </p:grpSpPr>
      <p:sp>
        <p:nvSpPr>
          <p:cNvPr id="361" name="Google Shape;361;p53"/>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362" name="Google Shape;362;p53"/>
          <p:cNvSpPr txBox="1"/>
          <p:nvPr>
            <p:ph type="title"/>
          </p:nvPr>
        </p:nvSpPr>
        <p:spPr>
          <a:xfrm>
            <a:off x="713225" y="384048"/>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Nikhil</a:t>
            </a:r>
            <a:endParaRPr/>
          </a:p>
        </p:txBody>
      </p:sp>
      <p:pic>
        <p:nvPicPr>
          <p:cNvPr id="363" name="Google Shape;363;p53"/>
          <p:cNvPicPr preferRelativeResize="0"/>
          <p:nvPr/>
        </p:nvPicPr>
        <p:blipFill>
          <a:blip r:embed="rId3">
            <a:alphaModFix/>
          </a:blip>
          <a:stretch>
            <a:fillRect/>
          </a:stretch>
        </p:blipFill>
        <p:spPr>
          <a:xfrm>
            <a:off x="713225" y="1008300"/>
            <a:ext cx="7300127" cy="405287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54"/>
          <p:cNvSpPr txBox="1"/>
          <p:nvPr>
            <p:ph type="title"/>
          </p:nvPr>
        </p:nvSpPr>
        <p:spPr>
          <a:xfrm>
            <a:off x="713375" y="2227050"/>
            <a:ext cx="44625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6000"/>
              <a:t>Putting it together</a:t>
            </a:r>
            <a:endParaRPr sz="60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55"/>
          <p:cNvSpPr/>
          <p:nvPr/>
        </p:nvSpPr>
        <p:spPr>
          <a:xfrm>
            <a:off x="325738" y="219375"/>
            <a:ext cx="2631300" cy="26313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74" name="Google Shape;374;p55"/>
          <p:cNvSpPr txBox="1"/>
          <p:nvPr>
            <p:ph idx="4294967295" type="title"/>
          </p:nvPr>
        </p:nvSpPr>
        <p:spPr>
          <a:xfrm>
            <a:off x="438843" y="888520"/>
            <a:ext cx="2405100" cy="12930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chemeClr val="accent1"/>
                </a:solidFill>
              </a:rPr>
              <a:t>New Contexts</a:t>
            </a:r>
            <a:endParaRPr sz="3600">
              <a:solidFill>
                <a:schemeClr val="accent1"/>
              </a:solidFill>
            </a:endParaRPr>
          </a:p>
        </p:txBody>
      </p:sp>
      <p:sp>
        <p:nvSpPr>
          <p:cNvPr id="375" name="Google Shape;375;p55"/>
          <p:cNvSpPr/>
          <p:nvPr/>
        </p:nvSpPr>
        <p:spPr>
          <a:xfrm>
            <a:off x="2306163" y="2463150"/>
            <a:ext cx="2405100" cy="24051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76" name="Google Shape;376;p55"/>
          <p:cNvSpPr txBox="1"/>
          <p:nvPr>
            <p:ph idx="4294967295" type="title"/>
          </p:nvPr>
        </p:nvSpPr>
        <p:spPr>
          <a:xfrm>
            <a:off x="2306168" y="3296245"/>
            <a:ext cx="2405100" cy="7389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chemeClr val="accent1"/>
                </a:solidFill>
              </a:rPr>
              <a:t>Diversity</a:t>
            </a:r>
            <a:endParaRPr sz="3600">
              <a:solidFill>
                <a:schemeClr val="accent1"/>
              </a:solidFill>
            </a:endParaRPr>
          </a:p>
        </p:txBody>
      </p:sp>
      <p:sp>
        <p:nvSpPr>
          <p:cNvPr id="377" name="Google Shape;377;p55"/>
          <p:cNvSpPr/>
          <p:nvPr/>
        </p:nvSpPr>
        <p:spPr>
          <a:xfrm>
            <a:off x="3779538" y="450275"/>
            <a:ext cx="1889700" cy="18897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78" name="Google Shape;378;p55"/>
          <p:cNvSpPr txBox="1"/>
          <p:nvPr>
            <p:ph idx="4294967295" type="title"/>
          </p:nvPr>
        </p:nvSpPr>
        <p:spPr>
          <a:xfrm>
            <a:off x="3521843" y="748620"/>
            <a:ext cx="2405100" cy="12930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chemeClr val="accent1"/>
                </a:solidFill>
              </a:rPr>
              <a:t>Safe Space</a:t>
            </a:r>
            <a:endParaRPr sz="3600">
              <a:solidFill>
                <a:schemeClr val="accent1"/>
              </a:solidFill>
            </a:endParaRPr>
          </a:p>
        </p:txBody>
      </p:sp>
      <p:sp>
        <p:nvSpPr>
          <p:cNvPr id="379" name="Google Shape;379;p55"/>
          <p:cNvSpPr/>
          <p:nvPr/>
        </p:nvSpPr>
        <p:spPr>
          <a:xfrm>
            <a:off x="5149688" y="2680350"/>
            <a:ext cx="2187900" cy="21879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80" name="Google Shape;380;p55"/>
          <p:cNvSpPr txBox="1"/>
          <p:nvPr>
            <p:ph idx="4294967295" type="title"/>
          </p:nvPr>
        </p:nvSpPr>
        <p:spPr>
          <a:xfrm>
            <a:off x="5041093" y="3404845"/>
            <a:ext cx="2405100" cy="7389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chemeClr val="accent1"/>
                </a:solidFill>
              </a:rPr>
              <a:t>Novelty</a:t>
            </a:r>
            <a:endParaRPr sz="3600">
              <a:solidFill>
                <a:schemeClr val="accent1"/>
              </a:solidFill>
            </a:endParaRPr>
          </a:p>
        </p:txBody>
      </p:sp>
      <p:sp>
        <p:nvSpPr>
          <p:cNvPr id="381" name="Google Shape;381;p55"/>
          <p:cNvSpPr/>
          <p:nvPr/>
        </p:nvSpPr>
        <p:spPr>
          <a:xfrm>
            <a:off x="6387663" y="409275"/>
            <a:ext cx="2516700" cy="25167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82" name="Google Shape;382;p55"/>
          <p:cNvSpPr txBox="1"/>
          <p:nvPr>
            <p:ph idx="4294967295" type="title"/>
          </p:nvPr>
        </p:nvSpPr>
        <p:spPr>
          <a:xfrm>
            <a:off x="6443468" y="1021120"/>
            <a:ext cx="2405100" cy="12930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chemeClr val="accent1"/>
                </a:solidFill>
              </a:rPr>
              <a:t>Shared Aspects</a:t>
            </a:r>
            <a:endParaRPr sz="3600">
              <a:solidFill>
                <a:schemeClr val="accen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56"/>
          <p:cNvSpPr txBox="1"/>
          <p:nvPr>
            <p:ph type="title"/>
          </p:nvPr>
        </p:nvSpPr>
        <p:spPr>
          <a:xfrm>
            <a:off x="713225" y="1170000"/>
            <a:ext cx="5533200" cy="280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6000"/>
              <a:t>Thank you!</a:t>
            </a:r>
            <a:endParaRPr sz="60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57"/>
          <p:cNvSpPr txBox="1"/>
          <p:nvPr>
            <p:ph type="title"/>
          </p:nvPr>
        </p:nvSpPr>
        <p:spPr>
          <a:xfrm>
            <a:off x="713225" y="1170000"/>
            <a:ext cx="5533200" cy="280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Appendix</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58"/>
          <p:cNvSpPr txBox="1"/>
          <p:nvPr>
            <p:ph type="title"/>
          </p:nvPr>
        </p:nvSpPr>
        <p:spPr>
          <a:xfrm>
            <a:off x="713225" y="384048"/>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Links to documents</a:t>
            </a:r>
            <a:endParaRPr/>
          </a:p>
        </p:txBody>
      </p:sp>
      <p:sp>
        <p:nvSpPr>
          <p:cNvPr id="398" name="Google Shape;398;p58"/>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hlink"/>
                </a:solidFill>
                <a:hlinkClick r:id="rId3"/>
              </a:rPr>
              <a:t>Brainstorming for Domain and Questions we asked</a:t>
            </a:r>
            <a:endParaRPr sz="1800"/>
          </a:p>
          <a:p>
            <a:pPr indent="0" lvl="0" marL="0" rtl="0" algn="l">
              <a:spcBef>
                <a:spcPts val="1600"/>
              </a:spcBef>
              <a:spcAft>
                <a:spcPts val="0"/>
              </a:spcAft>
              <a:buNone/>
            </a:pPr>
            <a:r>
              <a:rPr lang="en" sz="1800" u="sng">
                <a:solidFill>
                  <a:schemeClr val="hlink"/>
                </a:solidFill>
                <a:hlinkClick r:id="rId4"/>
              </a:rPr>
              <a:t>Audrey Interview Notes</a:t>
            </a:r>
            <a:endParaRPr sz="1800"/>
          </a:p>
          <a:p>
            <a:pPr indent="0" lvl="0" marL="0" rtl="0" algn="l">
              <a:spcBef>
                <a:spcPts val="1600"/>
              </a:spcBef>
              <a:spcAft>
                <a:spcPts val="0"/>
              </a:spcAft>
              <a:buNone/>
            </a:pPr>
            <a:r>
              <a:rPr lang="en" sz="1800" u="sng">
                <a:solidFill>
                  <a:schemeClr val="hlink"/>
                </a:solidFill>
                <a:hlinkClick r:id="rId5"/>
              </a:rPr>
              <a:t>Nicole A and Murat Notes</a:t>
            </a:r>
            <a:endParaRPr sz="1800"/>
          </a:p>
          <a:p>
            <a:pPr indent="0" lvl="0" marL="0" rtl="0" algn="l">
              <a:spcBef>
                <a:spcPts val="1600"/>
              </a:spcBef>
              <a:spcAft>
                <a:spcPts val="0"/>
              </a:spcAft>
              <a:buNone/>
            </a:pPr>
            <a:r>
              <a:rPr lang="en" sz="1800" u="sng">
                <a:solidFill>
                  <a:schemeClr val="hlink"/>
                </a:solidFill>
                <a:hlinkClick r:id="rId6"/>
              </a:rPr>
              <a:t>Nicole T Notes</a:t>
            </a:r>
            <a:endParaRPr sz="1800"/>
          </a:p>
          <a:p>
            <a:pPr indent="0" lvl="0" marL="0" rtl="0" algn="l">
              <a:spcBef>
                <a:spcPts val="1600"/>
              </a:spcBef>
              <a:spcAft>
                <a:spcPts val="0"/>
              </a:spcAft>
              <a:buNone/>
            </a:pPr>
            <a:r>
              <a:rPr lang="en" sz="1800" u="sng">
                <a:solidFill>
                  <a:schemeClr val="hlink"/>
                </a:solidFill>
                <a:hlinkClick r:id="rId7"/>
              </a:rPr>
              <a:t>Nikhil Notes</a:t>
            </a:r>
            <a:endParaRPr sz="1800"/>
          </a:p>
          <a:p>
            <a:pPr indent="0" lvl="0" marL="0" rtl="0" algn="l">
              <a:spcBef>
                <a:spcPts val="1600"/>
              </a:spcBef>
              <a:spcAft>
                <a:spcPts val="0"/>
              </a:spcAft>
              <a:buNone/>
            </a:pPr>
            <a:r>
              <a:rPr lang="en" sz="1800" u="sng">
                <a:solidFill>
                  <a:schemeClr val="hlink"/>
                </a:solidFill>
                <a:hlinkClick r:id="rId8"/>
              </a:rPr>
              <a:t>Nicole A recording</a:t>
            </a:r>
            <a:endParaRPr sz="1800"/>
          </a:p>
          <a:p>
            <a:pPr indent="0" lvl="0" marL="0" rtl="0" algn="l">
              <a:spcBef>
                <a:spcPts val="1600"/>
              </a:spcBef>
              <a:spcAft>
                <a:spcPts val="0"/>
              </a:spcAft>
              <a:buNone/>
            </a:pPr>
            <a:r>
              <a:rPr lang="en" sz="1800" u="sng">
                <a:solidFill>
                  <a:schemeClr val="hlink"/>
                </a:solidFill>
                <a:hlinkClick r:id="rId9"/>
              </a:rPr>
              <a:t>Nicole T recording</a:t>
            </a:r>
            <a:endParaRPr sz="1800"/>
          </a:p>
          <a:p>
            <a:pPr indent="0" lvl="0" marL="0" rtl="0" algn="l">
              <a:spcBef>
                <a:spcPts val="1600"/>
              </a:spcBef>
              <a:spcAft>
                <a:spcPts val="1600"/>
              </a:spcAft>
              <a:buNone/>
            </a:pPr>
            <a:r>
              <a:rPr lang="en" sz="1800" u="sng">
                <a:solidFill>
                  <a:schemeClr val="hlink"/>
                </a:solidFill>
                <a:hlinkClick r:id="rId10"/>
              </a:rPr>
              <a:t>Murat recording</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nagement Consulting Toolkit by Slidesgo">
  <a:themeElements>
    <a:clrScheme name="Simple Light">
      <a:dk1>
        <a:srgbClr val="000000"/>
      </a:dk1>
      <a:lt1>
        <a:srgbClr val="FFFFFF"/>
      </a:lt1>
      <a:dk2>
        <a:srgbClr val="4A8CFF"/>
      </a:dk2>
      <a:lt2>
        <a:srgbClr val="EFEFEF"/>
      </a:lt2>
      <a:accent1>
        <a:srgbClr val="003BA3"/>
      </a:accent1>
      <a:accent2>
        <a:srgbClr val="000000"/>
      </a:accent2>
      <a:accent3>
        <a:srgbClr val="4A8CFF"/>
      </a:accent3>
      <a:accent4>
        <a:srgbClr val="EFEFEF"/>
      </a:accent4>
      <a:accent5>
        <a:srgbClr val="003BA3"/>
      </a:accent5>
      <a:accent6>
        <a:srgbClr val="000000"/>
      </a:accent6>
      <a:hlink>
        <a:srgbClr val="003BA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