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oppi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oppins-boldItalic.fntdata"/><Relationship Id="rId9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630b8d7c6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630b8d7c6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75825" y="3450175"/>
            <a:ext cx="1606500" cy="2689800"/>
          </a:xfrm>
          <a:prstGeom prst="roundRect">
            <a:avLst>
              <a:gd fmla="val 16667" name="adj"/>
            </a:avLst>
          </a:prstGeom>
          <a:solidFill>
            <a:srgbClr val="EE48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947064" y="3450175"/>
            <a:ext cx="1606500" cy="2689800"/>
          </a:xfrm>
          <a:prstGeom prst="roundRect">
            <a:avLst>
              <a:gd fmla="val 16667" name="adj"/>
            </a:avLst>
          </a:prstGeom>
          <a:solidFill>
            <a:srgbClr val="FD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654364" y="3450175"/>
            <a:ext cx="1606500" cy="2689800"/>
          </a:xfrm>
          <a:prstGeom prst="roundRect">
            <a:avLst>
              <a:gd fmla="val 16667" name="adj"/>
            </a:avLst>
          </a:prstGeom>
          <a:solidFill>
            <a:srgbClr val="A9C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361665" y="3450175"/>
            <a:ext cx="1606500" cy="2689800"/>
          </a:xfrm>
          <a:prstGeom prst="roundRect">
            <a:avLst>
              <a:gd fmla="val 16667" name="adj"/>
            </a:avLst>
          </a:prstGeom>
          <a:solidFill>
            <a:srgbClr val="67A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3000" y="76200"/>
            <a:ext cx="5578000" cy="163422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485900" y="1634225"/>
            <a:ext cx="6172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Strengthen your friendships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with new adventures!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1298" y="3147900"/>
            <a:ext cx="1663913" cy="34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5125" y="3139475"/>
            <a:ext cx="1710075" cy="360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7888" y="2722288"/>
            <a:ext cx="1710075" cy="3494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0650" y="3139475"/>
            <a:ext cx="1710076" cy="347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