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embeddedFontLst>
    <p:embeddedFont>
      <p:font typeface="Raleway"/>
      <p:regular r:id="rId43"/>
      <p:bold r:id="rId44"/>
      <p:italic r:id="rId45"/>
      <p:boldItalic r:id="rId46"/>
    </p:embeddedFont>
    <p:embeddedFont>
      <p:font typeface="Montserrat"/>
      <p:regular r:id="rId47"/>
      <p:bold r:id="rId48"/>
      <p:italic r:id="rId49"/>
      <p:boldItalic r:id="rId50"/>
    </p:embeddedFont>
    <p:embeddedFont>
      <p:font typeface="Ribeye"/>
      <p:regular r:id="rId51"/>
    </p:embeddedFont>
    <p:embeddedFont>
      <p:font typeface="Raleway Light"/>
      <p:regular r:id="rId52"/>
      <p:bold r:id="rId53"/>
      <p:italic r:id="rId54"/>
      <p:boldItalic r:id="rId55"/>
    </p:embeddedFont>
    <p:embeddedFont>
      <p:font typeface="Montserrat Light"/>
      <p:regular r:id="rId56"/>
      <p:bold r:id="rId57"/>
      <p:italic r:id="rId58"/>
      <p:boldItalic r:id="rId59"/>
    </p:embeddedFont>
    <p:embeddedFont>
      <p:font typeface="Work Sans"/>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87">
          <p15:clr>
            <a:srgbClr val="9AA0A6"/>
          </p15:clr>
        </p15:guide>
        <p15:guide id="2" orient="horz" pos="115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87" orient="horz"/>
        <p:guide pos="1158"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Raleway-bold.fntdata"/><Relationship Id="rId43" Type="http://schemas.openxmlformats.org/officeDocument/2006/relationships/font" Target="fonts/Raleway-regular.fntdata"/><Relationship Id="rId46" Type="http://schemas.openxmlformats.org/officeDocument/2006/relationships/font" Target="fonts/Raleway-boldItalic.fntdata"/><Relationship Id="rId45" Type="http://schemas.openxmlformats.org/officeDocument/2006/relationships/font" Target="fonts/Ralew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bold.fntdata"/><Relationship Id="rId47" Type="http://schemas.openxmlformats.org/officeDocument/2006/relationships/font" Target="fonts/Montserrat-regular.fntdata"/><Relationship Id="rId49" Type="http://schemas.openxmlformats.org/officeDocument/2006/relationships/font" Target="fonts/Montserrat-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WorkSans-italic.fntdata"/><Relationship Id="rId61" Type="http://schemas.openxmlformats.org/officeDocument/2006/relationships/font" Target="fonts/WorkSans-bold.fntdata"/><Relationship Id="rId20" Type="http://schemas.openxmlformats.org/officeDocument/2006/relationships/slide" Target="slides/slide15.xml"/><Relationship Id="rId63" Type="http://schemas.openxmlformats.org/officeDocument/2006/relationships/font" Target="fonts/WorkSans-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WorkSans-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ibeye-regular.fntdata"/><Relationship Id="rId50" Type="http://schemas.openxmlformats.org/officeDocument/2006/relationships/font" Target="fonts/Montserrat-boldItalic.fntdata"/><Relationship Id="rId53" Type="http://schemas.openxmlformats.org/officeDocument/2006/relationships/font" Target="fonts/RalewayLight-bold.fntdata"/><Relationship Id="rId52" Type="http://schemas.openxmlformats.org/officeDocument/2006/relationships/font" Target="fonts/RalewayLight-regular.fntdata"/><Relationship Id="rId11" Type="http://schemas.openxmlformats.org/officeDocument/2006/relationships/slide" Target="slides/slide6.xml"/><Relationship Id="rId55" Type="http://schemas.openxmlformats.org/officeDocument/2006/relationships/font" Target="fonts/RalewayLight-boldItalic.fntdata"/><Relationship Id="rId10" Type="http://schemas.openxmlformats.org/officeDocument/2006/relationships/slide" Target="slides/slide5.xml"/><Relationship Id="rId54" Type="http://schemas.openxmlformats.org/officeDocument/2006/relationships/font" Target="fonts/RalewayLight-italic.fntdata"/><Relationship Id="rId13" Type="http://schemas.openxmlformats.org/officeDocument/2006/relationships/slide" Target="slides/slide8.xml"/><Relationship Id="rId57" Type="http://schemas.openxmlformats.org/officeDocument/2006/relationships/font" Target="fonts/MontserratLight-bold.fntdata"/><Relationship Id="rId12" Type="http://schemas.openxmlformats.org/officeDocument/2006/relationships/slide" Target="slides/slide7.xml"/><Relationship Id="rId56" Type="http://schemas.openxmlformats.org/officeDocument/2006/relationships/font" Target="fonts/MontserratLight-regular.fntdata"/><Relationship Id="rId15" Type="http://schemas.openxmlformats.org/officeDocument/2006/relationships/slide" Target="slides/slide10.xml"/><Relationship Id="rId59" Type="http://schemas.openxmlformats.org/officeDocument/2006/relationships/font" Target="fonts/MontserratLight-boldItalic.fntdata"/><Relationship Id="rId14" Type="http://schemas.openxmlformats.org/officeDocument/2006/relationships/slide" Target="slides/slide9.xml"/><Relationship Id="rId58" Type="http://schemas.openxmlformats.org/officeDocument/2006/relationships/font" Target="fonts/MontserratLight-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8d3aa2a3e7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8d3aa2a3e7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28c8f5724ea_0_1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28c8f5724ea_0_1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28c8f5724e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28c8f5724e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before I get into the details of the project, I want to introduce you to my lovely team. I’m Sachin, a junior studying Symsys and education. This is nicole, who is studying cs, education, and creative writing. This is Mena, who is studying CS, and finally this is Kevin who is studying psychology and also potentially coterming in CS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a8b45c5ec1_0_9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a8b45c5ec1_0_9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8c8f5724ea_0_1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8c8f5724ea_0_1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8c8f5724ea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28c8f5724ea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Wanted to focus on our more target users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8f342daea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8f342daea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28c8f5724ea_0_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28c8f5724ea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8c8f5724ea_0_1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8c8f5724ea_0_1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8c8f5724ea_0_6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8c8f5724ea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28c8f5724ea_0_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28c8f5724ea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HMWS: </a:t>
            </a:r>
            <a:endParaRPr/>
          </a:p>
          <a:p>
            <a:pPr indent="-298450" lvl="0" marL="457200" rtl="0" algn="l">
              <a:spcBef>
                <a:spcPts val="0"/>
              </a:spcBef>
              <a:spcAft>
                <a:spcPts val="0"/>
              </a:spcAft>
              <a:buSzPts val="1100"/>
              <a:buAutoNum type="arabicPeriod"/>
            </a:pPr>
            <a:r>
              <a:rPr lang="en"/>
              <a:t>HMW introduce novelty into pre-existing friendships?</a:t>
            </a:r>
            <a:endParaRPr/>
          </a:p>
          <a:p>
            <a:pPr indent="-298450" lvl="0" marL="457200" rtl="0" algn="l">
              <a:spcBef>
                <a:spcPts val="0"/>
              </a:spcBef>
              <a:spcAft>
                <a:spcPts val="0"/>
              </a:spcAft>
              <a:buSzPts val="1100"/>
              <a:buAutoNum type="arabicPeriod"/>
            </a:pPr>
            <a:r>
              <a:rPr lang="en"/>
              <a:t>HMW reduce the activation energy for reaching out after situational changes have occurred?</a:t>
            </a:r>
            <a:endParaRPr/>
          </a:p>
          <a:p>
            <a:pPr indent="-298450" lvl="0" marL="457200" rtl="0" algn="l">
              <a:spcBef>
                <a:spcPts val="0"/>
              </a:spcBef>
              <a:spcAft>
                <a:spcPts val="0"/>
              </a:spcAft>
              <a:buSzPts val="1100"/>
              <a:buAutoNum type="arabicPeriod"/>
            </a:pPr>
            <a:r>
              <a:rPr lang="en"/>
              <a:t>HMW reduce the </a:t>
            </a:r>
            <a:r>
              <a:rPr lang="en"/>
              <a:t>activation</a:t>
            </a:r>
            <a:r>
              <a:rPr lang="en"/>
              <a:t> energy for trying out new experiences with friends?</a:t>
            </a:r>
            <a:endParaRPr/>
          </a:p>
          <a:p>
            <a:pPr indent="-298450" lvl="0" marL="457200" rtl="0" algn="l">
              <a:spcBef>
                <a:spcPts val="0"/>
              </a:spcBef>
              <a:spcAft>
                <a:spcPts val="0"/>
              </a:spcAft>
              <a:buSzPts val="1100"/>
              <a:buAutoNum type="arabicPeriod"/>
            </a:pPr>
            <a:r>
              <a:rPr lang="en"/>
              <a:t>HMW support people in maintaining friendships WHILE they transition to new contexts in their lives?</a:t>
            </a:r>
            <a:endParaRPr/>
          </a:p>
          <a:p>
            <a:pPr indent="-298450" lvl="0" marL="457200" rtl="0" algn="l">
              <a:spcBef>
                <a:spcPts val="0"/>
              </a:spcBef>
              <a:spcAft>
                <a:spcPts val="0"/>
              </a:spcAft>
              <a:buSzPts val="1100"/>
              <a:buAutoNum type="arabicPeriod"/>
            </a:pPr>
            <a:r>
              <a:rPr lang="en"/>
              <a:t>HMW facilitate friendships that are centered around unique and niche hobbies or interests to foster deeper, more lasting connections?</a:t>
            </a:r>
            <a:endParaRPr/>
          </a:p>
          <a:p>
            <a:pPr indent="-298450" lvl="0" marL="457200" rtl="0" algn="l">
              <a:spcBef>
                <a:spcPts val="0"/>
              </a:spcBef>
              <a:spcAft>
                <a:spcPts val="0"/>
              </a:spcAft>
              <a:buSzPts val="1100"/>
              <a:buAutoNum type="arabicPeriod"/>
            </a:pPr>
            <a:r>
              <a:rPr lang="en"/>
              <a:t>HMW develop a system for tracking, visualizing, and thus normalizing the evolution of friendships over time and context changes?</a:t>
            </a:r>
            <a:endParaRPr/>
          </a:p>
          <a:p>
            <a:pPr indent="-298450" lvl="0" marL="457200" rtl="0" algn="l">
              <a:spcBef>
                <a:spcPts val="0"/>
              </a:spcBef>
              <a:spcAft>
                <a:spcPts val="0"/>
              </a:spcAft>
              <a:buSzPts val="1100"/>
              <a:buAutoNum type="arabicPeriod"/>
            </a:pPr>
            <a:r>
              <a:rPr lang="en"/>
              <a:t>HMW provide resources for individuals to better understand and embrace the concept of multiple contexts within their friendships, promoting adaptability and resilience?</a:t>
            </a:r>
            <a:endParaRPr/>
          </a:p>
          <a:p>
            <a:pPr indent="-298450" lvl="0" marL="457200" rtl="0" algn="l">
              <a:spcBef>
                <a:spcPts val="0"/>
              </a:spcBef>
              <a:spcAft>
                <a:spcPts val="0"/>
              </a:spcAft>
              <a:buSzPts val="1100"/>
              <a:buAutoNum type="arabicPeriod"/>
            </a:pPr>
            <a:r>
              <a:rPr lang="en">
                <a:solidFill>
                  <a:schemeClr val="dk1"/>
                </a:solidFill>
              </a:rPr>
              <a:t>HMW we facilitate friends who are meeting in different contexts than usual?</a:t>
            </a:r>
            <a:endParaRPr/>
          </a:p>
          <a:p>
            <a:pPr indent="-298450" lvl="0" marL="457200" rtl="0" algn="l">
              <a:spcBef>
                <a:spcPts val="0"/>
              </a:spcBef>
              <a:spcAft>
                <a:spcPts val="0"/>
              </a:spcAft>
              <a:buSzPts val="1100"/>
              <a:buAutoNum type="arabicPeriod"/>
            </a:pPr>
            <a:r>
              <a:rPr lang="en"/>
              <a:t>HMW we “bring back from the dead” friendships that are dying out due to locational separation?</a:t>
            </a:r>
            <a:endParaRPr/>
          </a:p>
          <a:p>
            <a:pPr indent="-298450" lvl="0" marL="457200" rtl="0" algn="l">
              <a:spcBef>
                <a:spcPts val="0"/>
              </a:spcBef>
              <a:spcAft>
                <a:spcPts val="0"/>
              </a:spcAft>
              <a:buSzPts val="1100"/>
              <a:buAutoNum type="arabicPeriod"/>
            </a:pPr>
            <a:r>
              <a:rPr lang="en"/>
              <a:t>HMW we remind people to reach out to their friends as they go through life changes?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8c8f5724ea_0_8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8c8f5724ea_0_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28c8f5724ea_0_6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28c8f5724ea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HMWS:</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AutoNum type="arabicPeriod"/>
            </a:pPr>
            <a:r>
              <a:rPr lang="en"/>
              <a:t>HMW nudge people to be curious about each other beyond the information that social media provides?</a:t>
            </a:r>
            <a:endParaRPr/>
          </a:p>
          <a:p>
            <a:pPr indent="-298450" lvl="0" marL="457200" rtl="0" algn="l">
              <a:spcBef>
                <a:spcPts val="0"/>
              </a:spcBef>
              <a:spcAft>
                <a:spcPts val="0"/>
              </a:spcAft>
              <a:buSzPts val="1100"/>
              <a:buAutoNum type="arabicPeriod"/>
            </a:pPr>
            <a:r>
              <a:rPr lang="en"/>
              <a:t>HMW provide low cost ways of </a:t>
            </a:r>
            <a:r>
              <a:rPr lang="en"/>
              <a:t>making</a:t>
            </a:r>
            <a:r>
              <a:rPr lang="en"/>
              <a:t> niche + </a:t>
            </a:r>
            <a:r>
              <a:rPr lang="en"/>
              <a:t>meaningful</a:t>
            </a:r>
            <a:r>
              <a:rPr lang="en"/>
              <a:t> experiences?</a:t>
            </a:r>
            <a:endParaRPr/>
          </a:p>
          <a:p>
            <a:pPr indent="-298450" lvl="0" marL="457200" rtl="0" algn="l">
              <a:spcBef>
                <a:spcPts val="0"/>
              </a:spcBef>
              <a:spcAft>
                <a:spcPts val="0"/>
              </a:spcAft>
              <a:buSzPts val="1100"/>
              <a:buAutoNum type="arabicPeriod"/>
            </a:pPr>
            <a:r>
              <a:rPr lang="en"/>
              <a:t>HMW create social media posts that require more meaningful audience interaction?</a:t>
            </a:r>
            <a:endParaRPr/>
          </a:p>
          <a:p>
            <a:pPr indent="-298450" lvl="0" marL="457200" rtl="0" algn="l">
              <a:spcBef>
                <a:spcPts val="0"/>
              </a:spcBef>
              <a:spcAft>
                <a:spcPts val="0"/>
              </a:spcAft>
              <a:buSzPts val="1100"/>
              <a:buAutoNum type="arabicPeriod"/>
            </a:pPr>
            <a:r>
              <a:rPr lang="en"/>
              <a:t>HMW design a system that rewards individuals for maintaining deeper, ongoing connections with friends they already know a lot about through digital platforms?</a:t>
            </a:r>
            <a:endParaRPr/>
          </a:p>
          <a:p>
            <a:pPr indent="-298450" lvl="0" marL="457200" rtl="0" algn="l">
              <a:spcBef>
                <a:spcPts val="0"/>
              </a:spcBef>
              <a:spcAft>
                <a:spcPts val="0"/>
              </a:spcAft>
              <a:buSzPts val="1100"/>
              <a:buAutoNum type="arabicPeriod"/>
            </a:pPr>
            <a:r>
              <a:rPr lang="en">
                <a:solidFill>
                  <a:schemeClr val="dk1"/>
                </a:solidFill>
              </a:rPr>
              <a:t>HMW give people a scaffold for learning more about each other?</a:t>
            </a:r>
            <a:endParaRPr/>
          </a:p>
          <a:p>
            <a:pPr indent="-298450" lvl="0" marL="457200" rtl="0" algn="l">
              <a:spcBef>
                <a:spcPts val="0"/>
              </a:spcBef>
              <a:spcAft>
                <a:spcPts val="0"/>
              </a:spcAft>
              <a:buSzPts val="1100"/>
              <a:buAutoNum type="arabicPeriod"/>
            </a:pPr>
            <a:r>
              <a:rPr lang="en"/>
              <a:t>HMW enable users to set personal relationship goals and milestones with their friends to make the process of deepening connections more tangible and achievable?</a:t>
            </a:r>
            <a:endParaRPr/>
          </a:p>
          <a:p>
            <a:pPr indent="-298450" lvl="0" marL="457200" rtl="0" algn="l">
              <a:spcBef>
                <a:spcPts val="0"/>
              </a:spcBef>
              <a:spcAft>
                <a:spcPts val="0"/>
              </a:spcAft>
              <a:buSzPts val="1100"/>
              <a:buAutoNum type="arabicPeriod"/>
            </a:pPr>
            <a:r>
              <a:rPr lang="en"/>
              <a:t>HMW we leverage and amplify a person’s own internal curiosity to encourage them to continue connecting with friends? </a:t>
            </a:r>
            <a:endParaRPr/>
          </a:p>
          <a:p>
            <a:pPr indent="-298450" lvl="0" marL="457200" rtl="0" algn="l">
              <a:spcBef>
                <a:spcPts val="0"/>
              </a:spcBef>
              <a:spcAft>
                <a:spcPts val="0"/>
              </a:spcAft>
              <a:buSzPts val="1100"/>
              <a:buAutoNum type="arabicPeriod"/>
            </a:pPr>
            <a:r>
              <a:rPr lang="en"/>
              <a:t>HMW reduce the stigma to suggest in-person interactions?</a:t>
            </a:r>
            <a:endParaRPr/>
          </a:p>
          <a:p>
            <a:pPr indent="-298450" lvl="0" marL="457200" rtl="0" algn="l">
              <a:spcBef>
                <a:spcPts val="0"/>
              </a:spcBef>
              <a:spcAft>
                <a:spcPts val="0"/>
              </a:spcAft>
              <a:buSzPts val="1100"/>
              <a:buAutoNum type="arabicPeriod"/>
            </a:pPr>
            <a:r>
              <a:rPr lang="en"/>
              <a:t>HMW we mitigate the harm social media incurs on a user’s motivation to reach out?</a:t>
            </a:r>
            <a:endParaRPr/>
          </a:p>
          <a:p>
            <a:pPr indent="-298450" lvl="0" marL="457200" rtl="0" algn="l">
              <a:spcBef>
                <a:spcPts val="0"/>
              </a:spcBef>
              <a:spcAft>
                <a:spcPts val="0"/>
              </a:spcAft>
              <a:buSzPts val="1100"/>
              <a:buAutoNum type="arabicPeriod"/>
            </a:pPr>
            <a:r>
              <a:rPr lang="en"/>
              <a:t>HMW we make online communication more genuine?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28c8f5724ea_0_8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28c8f5724ea_0_8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28c8f5724ea_0_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28c8f5724ea_0_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10 HMWS: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foster interactions that can continue both digitally and in-person?</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create an easy way to communicate daily digitally with friends that feels similar to in person interaction?</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help people make spontaneous, in-person plans?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we reduce the anxiety of transitioning between online conversations to in-person plans?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facilitate low-stakes digital interactions?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we help people set expectations for digital and in-person interactions?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we reduce the barrier of reaching out to friends digitally?</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facilitate the organization of in-person events that are inspired by online interactions, allowing friends to experience the fun and creativity of their digital conversations in real life?</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personalize someone’s feed to help them get inspiration for better digital and in-person interactions?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HMW help people translate ther in-person experience to digital interactions?</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28c8f5724ea_0_9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28c8f5724ea_0_9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28c8f5724ea_0_1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28c8f5724ea_0_1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Wanted to focus on three types of engagement: frequent low-stakes digital engagement, </a:t>
            </a:r>
            <a:r>
              <a:rPr lang="en"/>
              <a:t>moderate</a:t>
            </a:r>
            <a:r>
              <a:rPr lang="en"/>
              <a:t> effort in-person interactions, and highly meaningful in-person interactions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28c8f5724ea_0_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9" name="Google Shape;1089;g28c8f5724ea_0_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8c8f5724ea_0_1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28c8f5724ea_0_1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g28c8f5724ea_0_9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0" name="Google Shape;1190;g28c8f5724ea_0_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28c8f5724ea_0_1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28c8f5724ea_0_1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28c8f5724ea_0_10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28c8f5724ea_0_10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g28c8f5724ea_0_1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2" name="Google Shape;1322;g28c8f5724ea_0_1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28c8f5724ea_0_16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28c8f5724ea_0_1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28c8f5724ea_0_1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7" name="Google Shape;1397;g28c8f5724ea_0_1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While this facilitates people who live in dense, urban locations with disposable income and a preexisting, local friend group may disadvantage low-income, rural populations who may need help with facilitating friendships the most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8f342daea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8f342daea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g24dd66b83ad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4" name="Google Shape;1424;g24dd66b83ad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Highly dependent digital interactions + </a:t>
            </a:r>
            <a:r>
              <a:rPr lang="en"/>
              <a:t>preferences</a:t>
            </a:r>
            <a:r>
              <a:rPr lang="en"/>
              <a:t> when maintaing close + loose friendships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24dd66b83ad_3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7" name="Google Shape;1437;g24dd66b83ad_3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28c8f5724ea_0_16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28c8f5724ea_0_16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Rated the itineraries approximately the same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Upon learning that one was written by a local though felt more confident in that one and opted to choose the one made with insider info over chatGPT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6" name="Shape 1456"/>
        <p:cNvGrpSpPr/>
        <p:nvPr/>
      </p:nvGrpSpPr>
      <p:grpSpPr>
        <a:xfrm>
          <a:off x="0" y="0"/>
          <a:ext cx="0" cy="0"/>
          <a:chOff x="0" y="0"/>
          <a:chExt cx="0" cy="0"/>
        </a:xfrm>
      </p:grpSpPr>
      <p:sp>
        <p:nvSpPr>
          <p:cNvPr id="1457" name="Google Shape;1457;g28c8f5724ea_0_17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8" name="Google Shape;1458;g28c8f5724ea_0_1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While this facilitates people who live in dense, urban locations with disposable income and a preexisting, local friend group may disadvantage low-income, rural populations who may need help with facilitating friendships the most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2" name="Shape 1462"/>
        <p:cNvGrpSpPr/>
        <p:nvPr/>
      </p:nvGrpSpPr>
      <p:grpSpPr>
        <a:xfrm>
          <a:off x="0" y="0"/>
          <a:ext cx="0" cy="0"/>
          <a:chOff x="0" y="0"/>
          <a:chExt cx="0" cy="0"/>
        </a:xfrm>
      </p:grpSpPr>
      <p:sp>
        <p:nvSpPr>
          <p:cNvPr id="1463" name="Google Shape;1463;g28c8f5724ea_0_1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4" name="Google Shape;1464;g28c8f5724ea_0_1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28c8f5724ea_0_1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9" name="Google Shape;1469;g28c8f5724ea_0_1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g28c8f5724ea_0_17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5" name="Google Shape;1475;g28c8f5724ea_0_1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 serving the peeps who need it the most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24dd66b83ad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24dd66b83ad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28c8f5724ea_0_10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8" name="Google Shape;1488;g28c8f5724ea_0_1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g28c8f5724ea_0_1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3" name="Google Shape;1493;g28c8f5724ea_0_1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882350" y="2682400"/>
            <a:ext cx="5379300" cy="15699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b="1" sz="4800">
                <a:latin typeface="Ribeye"/>
                <a:ea typeface="Ribeye"/>
                <a:cs typeface="Ribeye"/>
                <a:sym typeface="Ribeye"/>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10" name="Google Shape;10;p2"/>
          <p:cNvSpPr txBox="1"/>
          <p:nvPr>
            <p:ph idx="1" type="subTitle"/>
          </p:nvPr>
        </p:nvSpPr>
        <p:spPr>
          <a:xfrm>
            <a:off x="1882350" y="4192775"/>
            <a:ext cx="5379300" cy="415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atin typeface="Raleway"/>
                <a:ea typeface="Raleway"/>
                <a:cs typeface="Raleway"/>
                <a:sym typeface="Raleway"/>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 name="Google Shape;11;p2"/>
          <p:cNvSpPr/>
          <p:nvPr/>
        </p:nvSpPr>
        <p:spPr>
          <a:xfrm flipH="1">
            <a:off x="11" y="4976913"/>
            <a:ext cx="9143989" cy="166592"/>
          </a:xfrm>
          <a:custGeom>
            <a:rect b="b" l="l" r="r" t="t"/>
            <a:pathLst>
              <a:path extrusionOk="0" h="10942" w="34106">
                <a:moveTo>
                  <a:pt x="34106" y="1"/>
                </a:moveTo>
                <a:cubicBezTo>
                  <a:pt x="33610" y="64"/>
                  <a:pt x="33127" y="166"/>
                  <a:pt x="32644" y="293"/>
                </a:cubicBezTo>
                <a:lnTo>
                  <a:pt x="32492" y="331"/>
                </a:lnTo>
                <a:cubicBezTo>
                  <a:pt x="32034" y="471"/>
                  <a:pt x="31602" y="623"/>
                  <a:pt x="31170" y="827"/>
                </a:cubicBezTo>
                <a:cubicBezTo>
                  <a:pt x="30980" y="928"/>
                  <a:pt x="30776" y="1030"/>
                  <a:pt x="30573" y="1144"/>
                </a:cubicBezTo>
                <a:cubicBezTo>
                  <a:pt x="28159" y="2517"/>
                  <a:pt x="26392" y="4867"/>
                  <a:pt x="23965" y="6278"/>
                </a:cubicBezTo>
                <a:cubicBezTo>
                  <a:pt x="23305" y="6659"/>
                  <a:pt x="22619" y="6964"/>
                  <a:pt x="21894" y="7205"/>
                </a:cubicBezTo>
                <a:cubicBezTo>
                  <a:pt x="20887" y="7525"/>
                  <a:pt x="19844" y="7702"/>
                  <a:pt x="18778" y="7702"/>
                </a:cubicBezTo>
                <a:cubicBezTo>
                  <a:pt x="18741" y="7702"/>
                  <a:pt x="18704" y="7701"/>
                  <a:pt x="18667" y="7701"/>
                </a:cubicBezTo>
                <a:cubicBezTo>
                  <a:pt x="16824" y="7701"/>
                  <a:pt x="14969" y="7218"/>
                  <a:pt x="13177" y="6354"/>
                </a:cubicBezTo>
                <a:cubicBezTo>
                  <a:pt x="13063" y="6303"/>
                  <a:pt x="12949" y="6240"/>
                  <a:pt x="12834" y="6176"/>
                </a:cubicBezTo>
                <a:cubicBezTo>
                  <a:pt x="12402" y="5935"/>
                  <a:pt x="11983" y="5681"/>
                  <a:pt x="11589" y="5388"/>
                </a:cubicBezTo>
                <a:lnTo>
                  <a:pt x="11360" y="5223"/>
                </a:lnTo>
                <a:cubicBezTo>
                  <a:pt x="10763" y="4791"/>
                  <a:pt x="10179" y="4321"/>
                  <a:pt x="9569" y="3927"/>
                </a:cubicBezTo>
                <a:cubicBezTo>
                  <a:pt x="9213" y="3698"/>
                  <a:pt x="8844" y="3495"/>
                  <a:pt x="8463" y="3317"/>
                </a:cubicBezTo>
                <a:cubicBezTo>
                  <a:pt x="7040" y="2669"/>
                  <a:pt x="5464" y="2415"/>
                  <a:pt x="3901" y="2377"/>
                </a:cubicBezTo>
                <a:cubicBezTo>
                  <a:pt x="3786" y="2373"/>
                  <a:pt x="3670" y="2372"/>
                  <a:pt x="3554" y="2372"/>
                </a:cubicBezTo>
                <a:cubicBezTo>
                  <a:pt x="3239" y="2372"/>
                  <a:pt x="2925" y="2384"/>
                  <a:pt x="2618" y="2402"/>
                </a:cubicBezTo>
                <a:cubicBezTo>
                  <a:pt x="1754" y="2440"/>
                  <a:pt x="852" y="2478"/>
                  <a:pt x="26" y="2745"/>
                </a:cubicBezTo>
                <a:lnTo>
                  <a:pt x="1" y="2745"/>
                </a:lnTo>
                <a:lnTo>
                  <a:pt x="1" y="10878"/>
                </a:lnTo>
                <a:lnTo>
                  <a:pt x="5808" y="10878"/>
                </a:lnTo>
                <a:cubicBezTo>
                  <a:pt x="5808" y="10916"/>
                  <a:pt x="5833" y="10935"/>
                  <a:pt x="5860" y="10935"/>
                </a:cubicBezTo>
                <a:cubicBezTo>
                  <a:pt x="5887" y="10935"/>
                  <a:pt x="5916" y="10916"/>
                  <a:pt x="5922" y="10878"/>
                </a:cubicBezTo>
                <a:lnTo>
                  <a:pt x="6633" y="10878"/>
                </a:lnTo>
                <a:cubicBezTo>
                  <a:pt x="6640" y="10916"/>
                  <a:pt x="6668" y="10935"/>
                  <a:pt x="6695" y="10935"/>
                </a:cubicBezTo>
                <a:cubicBezTo>
                  <a:pt x="6722" y="10935"/>
                  <a:pt x="6748" y="10916"/>
                  <a:pt x="6748" y="10878"/>
                </a:cubicBezTo>
                <a:lnTo>
                  <a:pt x="7472" y="10878"/>
                </a:lnTo>
                <a:cubicBezTo>
                  <a:pt x="7472" y="10916"/>
                  <a:pt x="7498" y="10935"/>
                  <a:pt x="7525" y="10935"/>
                </a:cubicBezTo>
                <a:cubicBezTo>
                  <a:pt x="7552" y="10935"/>
                  <a:pt x="7580" y="10916"/>
                  <a:pt x="7586" y="10878"/>
                </a:cubicBezTo>
                <a:lnTo>
                  <a:pt x="8298" y="10878"/>
                </a:lnTo>
                <a:cubicBezTo>
                  <a:pt x="8298" y="10916"/>
                  <a:pt x="8323" y="10941"/>
                  <a:pt x="8362" y="10941"/>
                </a:cubicBezTo>
                <a:cubicBezTo>
                  <a:pt x="8387" y="10941"/>
                  <a:pt x="8412" y="10916"/>
                  <a:pt x="8412" y="10878"/>
                </a:cubicBezTo>
                <a:lnTo>
                  <a:pt x="34106" y="10878"/>
                </a:lnTo>
                <a:lnTo>
                  <a:pt x="3410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794229">
            <a:off x="800296" y="4968015"/>
            <a:ext cx="8283670" cy="134760"/>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2175411" y="605834"/>
            <a:ext cx="825545" cy="876281"/>
            <a:chOff x="4293224" y="3546659"/>
            <a:chExt cx="825545" cy="876281"/>
          </a:xfrm>
        </p:grpSpPr>
        <p:sp>
          <p:nvSpPr>
            <p:cNvPr id="14" name="Google Shape;14;p2"/>
            <p:cNvSpPr/>
            <p:nvPr/>
          </p:nvSpPr>
          <p:spPr>
            <a:xfrm>
              <a:off x="4404141" y="3796950"/>
              <a:ext cx="251145" cy="234852"/>
            </a:xfrm>
            <a:custGeom>
              <a:rect b="b" l="l" r="r" t="t"/>
              <a:pathLst>
                <a:path extrusionOk="0" h="1640" w="1666">
                  <a:moveTo>
                    <a:pt x="1286" y="1"/>
                  </a:moveTo>
                  <a:cubicBezTo>
                    <a:pt x="1217" y="1"/>
                    <a:pt x="1151" y="21"/>
                    <a:pt x="1090" y="46"/>
                  </a:cubicBezTo>
                  <a:cubicBezTo>
                    <a:pt x="1042" y="70"/>
                    <a:pt x="994" y="106"/>
                    <a:pt x="959" y="154"/>
                  </a:cubicBezTo>
                  <a:cubicBezTo>
                    <a:pt x="875" y="226"/>
                    <a:pt x="803" y="322"/>
                    <a:pt x="755" y="430"/>
                  </a:cubicBezTo>
                  <a:cubicBezTo>
                    <a:pt x="719" y="514"/>
                    <a:pt x="683" y="597"/>
                    <a:pt x="647" y="681"/>
                  </a:cubicBezTo>
                  <a:cubicBezTo>
                    <a:pt x="647" y="693"/>
                    <a:pt x="635" y="705"/>
                    <a:pt x="635" y="717"/>
                  </a:cubicBezTo>
                  <a:cubicBezTo>
                    <a:pt x="575" y="705"/>
                    <a:pt x="503" y="693"/>
                    <a:pt x="444" y="693"/>
                  </a:cubicBezTo>
                  <a:cubicBezTo>
                    <a:pt x="372" y="693"/>
                    <a:pt x="312" y="705"/>
                    <a:pt x="252" y="729"/>
                  </a:cubicBezTo>
                  <a:cubicBezTo>
                    <a:pt x="72" y="777"/>
                    <a:pt x="0" y="969"/>
                    <a:pt x="84" y="1124"/>
                  </a:cubicBezTo>
                  <a:cubicBezTo>
                    <a:pt x="120" y="1172"/>
                    <a:pt x="156" y="1232"/>
                    <a:pt x="204" y="1280"/>
                  </a:cubicBezTo>
                  <a:cubicBezTo>
                    <a:pt x="252" y="1316"/>
                    <a:pt x="312" y="1364"/>
                    <a:pt x="372" y="1400"/>
                  </a:cubicBezTo>
                  <a:cubicBezTo>
                    <a:pt x="456" y="1448"/>
                    <a:pt x="539" y="1496"/>
                    <a:pt x="623" y="1532"/>
                  </a:cubicBezTo>
                  <a:cubicBezTo>
                    <a:pt x="695" y="1603"/>
                    <a:pt x="803" y="1639"/>
                    <a:pt x="899" y="1639"/>
                  </a:cubicBezTo>
                  <a:cubicBezTo>
                    <a:pt x="1018" y="1639"/>
                    <a:pt x="1126" y="1591"/>
                    <a:pt x="1210" y="1520"/>
                  </a:cubicBezTo>
                  <a:cubicBezTo>
                    <a:pt x="1342" y="1388"/>
                    <a:pt x="1438" y="1232"/>
                    <a:pt x="1510" y="1053"/>
                  </a:cubicBezTo>
                  <a:cubicBezTo>
                    <a:pt x="1557" y="957"/>
                    <a:pt x="1593" y="861"/>
                    <a:pt x="1629" y="753"/>
                  </a:cubicBezTo>
                  <a:cubicBezTo>
                    <a:pt x="1641" y="681"/>
                    <a:pt x="1653" y="609"/>
                    <a:pt x="1665" y="537"/>
                  </a:cubicBezTo>
                  <a:lnTo>
                    <a:pt x="1665" y="478"/>
                  </a:lnTo>
                  <a:cubicBezTo>
                    <a:pt x="1653" y="454"/>
                    <a:pt x="1653" y="430"/>
                    <a:pt x="1641" y="418"/>
                  </a:cubicBezTo>
                  <a:cubicBezTo>
                    <a:pt x="1641" y="334"/>
                    <a:pt x="1617" y="250"/>
                    <a:pt x="1581" y="178"/>
                  </a:cubicBezTo>
                  <a:cubicBezTo>
                    <a:pt x="1533" y="94"/>
                    <a:pt x="1450" y="34"/>
                    <a:pt x="1366" y="10"/>
                  </a:cubicBezTo>
                  <a:cubicBezTo>
                    <a:pt x="1339" y="4"/>
                    <a:pt x="1312" y="1"/>
                    <a:pt x="1286" y="1"/>
                  </a:cubicBezTo>
                  <a:close/>
                </a:path>
              </a:pathLst>
            </a:custGeom>
            <a:solidFill>
              <a:srgbClr val="F696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4815551" y="3977525"/>
              <a:ext cx="218584" cy="158382"/>
            </a:xfrm>
            <a:custGeom>
              <a:rect b="b" l="l" r="r" t="t"/>
              <a:pathLst>
                <a:path extrusionOk="0" h="1106" w="1450">
                  <a:moveTo>
                    <a:pt x="1068" y="1"/>
                  </a:moveTo>
                  <a:cubicBezTo>
                    <a:pt x="1044" y="1"/>
                    <a:pt x="1019" y="5"/>
                    <a:pt x="994" y="13"/>
                  </a:cubicBezTo>
                  <a:cubicBezTo>
                    <a:pt x="887" y="37"/>
                    <a:pt x="803" y="108"/>
                    <a:pt x="755" y="192"/>
                  </a:cubicBezTo>
                  <a:cubicBezTo>
                    <a:pt x="707" y="252"/>
                    <a:pt x="683" y="324"/>
                    <a:pt x="671" y="384"/>
                  </a:cubicBezTo>
                  <a:lnTo>
                    <a:pt x="551" y="348"/>
                  </a:lnTo>
                  <a:cubicBezTo>
                    <a:pt x="455" y="312"/>
                    <a:pt x="360" y="300"/>
                    <a:pt x="252" y="288"/>
                  </a:cubicBezTo>
                  <a:cubicBezTo>
                    <a:pt x="96" y="288"/>
                    <a:pt x="0" y="456"/>
                    <a:pt x="84" y="588"/>
                  </a:cubicBezTo>
                  <a:cubicBezTo>
                    <a:pt x="132" y="659"/>
                    <a:pt x="180" y="719"/>
                    <a:pt x="240" y="767"/>
                  </a:cubicBezTo>
                  <a:lnTo>
                    <a:pt x="396" y="911"/>
                  </a:lnTo>
                  <a:cubicBezTo>
                    <a:pt x="467" y="959"/>
                    <a:pt x="527" y="1007"/>
                    <a:pt x="599" y="1043"/>
                  </a:cubicBezTo>
                  <a:cubicBezTo>
                    <a:pt x="671" y="1085"/>
                    <a:pt x="749" y="1106"/>
                    <a:pt x="827" y="1106"/>
                  </a:cubicBezTo>
                  <a:cubicBezTo>
                    <a:pt x="905" y="1106"/>
                    <a:pt x="982" y="1085"/>
                    <a:pt x="1054" y="1043"/>
                  </a:cubicBezTo>
                  <a:cubicBezTo>
                    <a:pt x="1354" y="851"/>
                    <a:pt x="1450" y="444"/>
                    <a:pt x="1270" y="132"/>
                  </a:cubicBezTo>
                  <a:lnTo>
                    <a:pt x="1282" y="120"/>
                  </a:lnTo>
                  <a:cubicBezTo>
                    <a:pt x="1235" y="46"/>
                    <a:pt x="1153" y="1"/>
                    <a:pt x="1068" y="1"/>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4461868" y="4201793"/>
              <a:ext cx="135673" cy="109980"/>
            </a:xfrm>
            <a:custGeom>
              <a:rect b="b" l="l" r="r" t="t"/>
              <a:pathLst>
                <a:path extrusionOk="0" h="768" w="900">
                  <a:moveTo>
                    <a:pt x="408" y="229"/>
                  </a:moveTo>
                  <a:lnTo>
                    <a:pt x="432" y="261"/>
                  </a:lnTo>
                  <a:lnTo>
                    <a:pt x="432" y="261"/>
                  </a:lnTo>
                  <a:cubicBezTo>
                    <a:pt x="424" y="251"/>
                    <a:pt x="416" y="241"/>
                    <a:pt x="408" y="229"/>
                  </a:cubicBezTo>
                  <a:close/>
                  <a:moveTo>
                    <a:pt x="138" y="1"/>
                  </a:moveTo>
                  <a:cubicBezTo>
                    <a:pt x="120" y="1"/>
                    <a:pt x="102" y="5"/>
                    <a:pt x="85" y="13"/>
                  </a:cubicBezTo>
                  <a:cubicBezTo>
                    <a:pt x="37" y="37"/>
                    <a:pt x="1" y="85"/>
                    <a:pt x="1" y="133"/>
                  </a:cubicBezTo>
                  <a:cubicBezTo>
                    <a:pt x="1" y="193"/>
                    <a:pt x="13" y="253"/>
                    <a:pt x="13" y="301"/>
                  </a:cubicBezTo>
                  <a:cubicBezTo>
                    <a:pt x="37" y="360"/>
                    <a:pt x="49" y="408"/>
                    <a:pt x="73" y="468"/>
                  </a:cubicBezTo>
                  <a:cubicBezTo>
                    <a:pt x="132" y="564"/>
                    <a:pt x="204" y="648"/>
                    <a:pt x="300" y="708"/>
                  </a:cubicBezTo>
                  <a:cubicBezTo>
                    <a:pt x="374" y="749"/>
                    <a:pt x="453" y="767"/>
                    <a:pt x="534" y="767"/>
                  </a:cubicBezTo>
                  <a:cubicBezTo>
                    <a:pt x="572" y="767"/>
                    <a:pt x="610" y="763"/>
                    <a:pt x="648" y="756"/>
                  </a:cubicBezTo>
                  <a:cubicBezTo>
                    <a:pt x="707" y="732"/>
                    <a:pt x="767" y="696"/>
                    <a:pt x="803" y="648"/>
                  </a:cubicBezTo>
                  <a:cubicBezTo>
                    <a:pt x="827" y="636"/>
                    <a:pt x="851" y="612"/>
                    <a:pt x="863" y="588"/>
                  </a:cubicBezTo>
                  <a:cubicBezTo>
                    <a:pt x="899" y="528"/>
                    <a:pt x="899" y="456"/>
                    <a:pt x="875" y="396"/>
                  </a:cubicBezTo>
                  <a:cubicBezTo>
                    <a:pt x="863" y="360"/>
                    <a:pt x="839" y="325"/>
                    <a:pt x="815" y="301"/>
                  </a:cubicBezTo>
                  <a:cubicBezTo>
                    <a:pt x="803" y="301"/>
                    <a:pt x="803" y="289"/>
                    <a:pt x="803" y="289"/>
                  </a:cubicBezTo>
                  <a:cubicBezTo>
                    <a:pt x="783" y="269"/>
                    <a:pt x="760" y="260"/>
                    <a:pt x="737" y="260"/>
                  </a:cubicBezTo>
                  <a:cubicBezTo>
                    <a:pt x="718" y="260"/>
                    <a:pt x="700" y="266"/>
                    <a:pt x="683" y="277"/>
                  </a:cubicBezTo>
                  <a:cubicBezTo>
                    <a:pt x="659" y="277"/>
                    <a:pt x="636" y="289"/>
                    <a:pt x="624" y="289"/>
                  </a:cubicBezTo>
                  <a:lnTo>
                    <a:pt x="576" y="301"/>
                  </a:lnTo>
                  <a:lnTo>
                    <a:pt x="600" y="301"/>
                  </a:lnTo>
                  <a:lnTo>
                    <a:pt x="540" y="313"/>
                  </a:lnTo>
                  <a:lnTo>
                    <a:pt x="492" y="313"/>
                  </a:lnTo>
                  <a:lnTo>
                    <a:pt x="480" y="301"/>
                  </a:lnTo>
                  <a:cubicBezTo>
                    <a:pt x="464" y="293"/>
                    <a:pt x="448" y="279"/>
                    <a:pt x="432" y="261"/>
                  </a:cubicBezTo>
                  <a:lnTo>
                    <a:pt x="432" y="261"/>
                  </a:lnTo>
                  <a:lnTo>
                    <a:pt x="444" y="277"/>
                  </a:lnTo>
                  <a:lnTo>
                    <a:pt x="432" y="261"/>
                  </a:lnTo>
                  <a:lnTo>
                    <a:pt x="408" y="229"/>
                  </a:lnTo>
                  <a:lnTo>
                    <a:pt x="408" y="229"/>
                  </a:lnTo>
                  <a:lnTo>
                    <a:pt x="372" y="181"/>
                  </a:lnTo>
                  <a:lnTo>
                    <a:pt x="348" y="157"/>
                  </a:lnTo>
                  <a:cubicBezTo>
                    <a:pt x="336" y="133"/>
                    <a:pt x="312" y="109"/>
                    <a:pt x="288" y="85"/>
                  </a:cubicBezTo>
                  <a:lnTo>
                    <a:pt x="228" y="37"/>
                  </a:lnTo>
                  <a:cubicBezTo>
                    <a:pt x="205" y="14"/>
                    <a:pt x="172" y="1"/>
                    <a:pt x="138" y="1"/>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4684775" y="4296062"/>
              <a:ext cx="155571" cy="126877"/>
            </a:xfrm>
            <a:custGeom>
              <a:rect b="b" l="l" r="r" t="t"/>
              <a:pathLst>
                <a:path extrusionOk="0" h="886" w="1032">
                  <a:moveTo>
                    <a:pt x="425" y="0"/>
                  </a:moveTo>
                  <a:cubicBezTo>
                    <a:pt x="401" y="0"/>
                    <a:pt x="376" y="11"/>
                    <a:pt x="363" y="30"/>
                  </a:cubicBezTo>
                  <a:lnTo>
                    <a:pt x="363" y="30"/>
                  </a:lnTo>
                  <a:cubicBezTo>
                    <a:pt x="320" y="65"/>
                    <a:pt x="288" y="111"/>
                    <a:pt x="276" y="167"/>
                  </a:cubicBezTo>
                  <a:cubicBezTo>
                    <a:pt x="241" y="167"/>
                    <a:pt x="205" y="167"/>
                    <a:pt x="169" y="179"/>
                  </a:cubicBezTo>
                  <a:cubicBezTo>
                    <a:pt x="145" y="179"/>
                    <a:pt x="121" y="191"/>
                    <a:pt x="97" y="191"/>
                  </a:cubicBezTo>
                  <a:cubicBezTo>
                    <a:pt x="85" y="191"/>
                    <a:pt x="73" y="203"/>
                    <a:pt x="61" y="203"/>
                  </a:cubicBezTo>
                  <a:cubicBezTo>
                    <a:pt x="56" y="207"/>
                    <a:pt x="52" y="211"/>
                    <a:pt x="49" y="215"/>
                  </a:cubicBezTo>
                  <a:lnTo>
                    <a:pt x="49" y="215"/>
                  </a:lnTo>
                  <a:cubicBezTo>
                    <a:pt x="25" y="215"/>
                    <a:pt x="13" y="227"/>
                    <a:pt x="1" y="250"/>
                  </a:cubicBezTo>
                  <a:lnTo>
                    <a:pt x="1" y="262"/>
                  </a:lnTo>
                  <a:cubicBezTo>
                    <a:pt x="1" y="286"/>
                    <a:pt x="13" y="298"/>
                    <a:pt x="37" y="310"/>
                  </a:cubicBezTo>
                  <a:cubicBezTo>
                    <a:pt x="49" y="322"/>
                    <a:pt x="73" y="334"/>
                    <a:pt x="97" y="346"/>
                  </a:cubicBezTo>
                  <a:cubicBezTo>
                    <a:pt x="121" y="358"/>
                    <a:pt x="145" y="358"/>
                    <a:pt x="169" y="370"/>
                  </a:cubicBezTo>
                  <a:cubicBezTo>
                    <a:pt x="193" y="382"/>
                    <a:pt x="217" y="382"/>
                    <a:pt x="252" y="382"/>
                  </a:cubicBezTo>
                  <a:lnTo>
                    <a:pt x="252" y="454"/>
                  </a:lnTo>
                  <a:cubicBezTo>
                    <a:pt x="241" y="526"/>
                    <a:pt x="252" y="598"/>
                    <a:pt x="276" y="682"/>
                  </a:cubicBezTo>
                  <a:cubicBezTo>
                    <a:pt x="288" y="754"/>
                    <a:pt x="324" y="825"/>
                    <a:pt x="396" y="873"/>
                  </a:cubicBezTo>
                  <a:lnTo>
                    <a:pt x="408" y="873"/>
                  </a:lnTo>
                  <a:cubicBezTo>
                    <a:pt x="421" y="882"/>
                    <a:pt x="435" y="886"/>
                    <a:pt x="449" y="886"/>
                  </a:cubicBezTo>
                  <a:cubicBezTo>
                    <a:pt x="465" y="886"/>
                    <a:pt x="480" y="881"/>
                    <a:pt x="493" y="872"/>
                  </a:cubicBezTo>
                  <a:lnTo>
                    <a:pt x="493" y="872"/>
                  </a:lnTo>
                  <a:lnTo>
                    <a:pt x="492" y="873"/>
                  </a:lnTo>
                  <a:cubicBezTo>
                    <a:pt x="493" y="873"/>
                    <a:pt x="493" y="872"/>
                    <a:pt x="494" y="872"/>
                  </a:cubicBezTo>
                  <a:lnTo>
                    <a:pt x="494" y="872"/>
                  </a:lnTo>
                  <a:cubicBezTo>
                    <a:pt x="502" y="866"/>
                    <a:pt x="510" y="858"/>
                    <a:pt x="516" y="849"/>
                  </a:cubicBezTo>
                  <a:lnTo>
                    <a:pt x="516" y="849"/>
                  </a:lnTo>
                  <a:lnTo>
                    <a:pt x="514" y="851"/>
                  </a:lnTo>
                  <a:lnTo>
                    <a:pt x="514" y="851"/>
                  </a:lnTo>
                  <a:cubicBezTo>
                    <a:pt x="515" y="851"/>
                    <a:pt x="515" y="850"/>
                    <a:pt x="516" y="849"/>
                  </a:cubicBezTo>
                  <a:lnTo>
                    <a:pt x="516" y="849"/>
                  </a:lnTo>
                  <a:cubicBezTo>
                    <a:pt x="516" y="849"/>
                    <a:pt x="516" y="849"/>
                    <a:pt x="516" y="849"/>
                  </a:cubicBezTo>
                  <a:lnTo>
                    <a:pt x="516" y="849"/>
                  </a:lnTo>
                  <a:lnTo>
                    <a:pt x="528" y="837"/>
                  </a:lnTo>
                  <a:cubicBezTo>
                    <a:pt x="526" y="837"/>
                    <a:pt x="525" y="838"/>
                    <a:pt x="524" y="838"/>
                  </a:cubicBezTo>
                  <a:lnTo>
                    <a:pt x="524" y="838"/>
                  </a:lnTo>
                  <a:cubicBezTo>
                    <a:pt x="521" y="842"/>
                    <a:pt x="519" y="845"/>
                    <a:pt x="516" y="849"/>
                  </a:cubicBezTo>
                  <a:lnTo>
                    <a:pt x="516" y="849"/>
                  </a:lnTo>
                  <a:cubicBezTo>
                    <a:pt x="516" y="847"/>
                    <a:pt x="517" y="840"/>
                    <a:pt x="524" y="838"/>
                  </a:cubicBezTo>
                  <a:lnTo>
                    <a:pt x="524" y="838"/>
                  </a:lnTo>
                  <a:cubicBezTo>
                    <a:pt x="560" y="783"/>
                    <a:pt x="552" y="714"/>
                    <a:pt x="552" y="646"/>
                  </a:cubicBezTo>
                  <a:cubicBezTo>
                    <a:pt x="540" y="562"/>
                    <a:pt x="528" y="514"/>
                    <a:pt x="528" y="454"/>
                  </a:cubicBezTo>
                  <a:lnTo>
                    <a:pt x="528" y="430"/>
                  </a:lnTo>
                  <a:lnTo>
                    <a:pt x="576" y="430"/>
                  </a:lnTo>
                  <a:cubicBezTo>
                    <a:pt x="624" y="436"/>
                    <a:pt x="669" y="439"/>
                    <a:pt x="714" y="439"/>
                  </a:cubicBezTo>
                  <a:cubicBezTo>
                    <a:pt x="759" y="439"/>
                    <a:pt x="803" y="436"/>
                    <a:pt x="851" y="430"/>
                  </a:cubicBezTo>
                  <a:cubicBezTo>
                    <a:pt x="899" y="430"/>
                    <a:pt x="947" y="406"/>
                    <a:pt x="995" y="382"/>
                  </a:cubicBezTo>
                  <a:lnTo>
                    <a:pt x="995" y="382"/>
                  </a:lnTo>
                  <a:cubicBezTo>
                    <a:pt x="990" y="385"/>
                    <a:pt x="988" y="386"/>
                    <a:pt x="987" y="386"/>
                  </a:cubicBezTo>
                  <a:cubicBezTo>
                    <a:pt x="984" y="386"/>
                    <a:pt x="1007" y="370"/>
                    <a:pt x="1007" y="370"/>
                  </a:cubicBezTo>
                  <a:cubicBezTo>
                    <a:pt x="1019" y="358"/>
                    <a:pt x="1031" y="346"/>
                    <a:pt x="1031" y="322"/>
                  </a:cubicBezTo>
                  <a:cubicBezTo>
                    <a:pt x="1031" y="310"/>
                    <a:pt x="1019" y="298"/>
                    <a:pt x="1019" y="298"/>
                  </a:cubicBezTo>
                  <a:cubicBezTo>
                    <a:pt x="1007" y="286"/>
                    <a:pt x="1007" y="286"/>
                    <a:pt x="995" y="274"/>
                  </a:cubicBezTo>
                  <a:cubicBezTo>
                    <a:pt x="995" y="285"/>
                    <a:pt x="995" y="288"/>
                    <a:pt x="994" y="288"/>
                  </a:cubicBezTo>
                  <a:cubicBezTo>
                    <a:pt x="993" y="288"/>
                    <a:pt x="990" y="281"/>
                    <a:pt x="983" y="274"/>
                  </a:cubicBezTo>
                  <a:cubicBezTo>
                    <a:pt x="947" y="250"/>
                    <a:pt x="911" y="227"/>
                    <a:pt x="863" y="215"/>
                  </a:cubicBezTo>
                  <a:cubicBezTo>
                    <a:pt x="768" y="191"/>
                    <a:pt x="672" y="179"/>
                    <a:pt x="564" y="179"/>
                  </a:cubicBezTo>
                  <a:lnTo>
                    <a:pt x="504" y="179"/>
                  </a:lnTo>
                  <a:lnTo>
                    <a:pt x="504" y="155"/>
                  </a:lnTo>
                  <a:cubicBezTo>
                    <a:pt x="504" y="119"/>
                    <a:pt x="492" y="83"/>
                    <a:pt x="480" y="47"/>
                  </a:cubicBezTo>
                  <a:cubicBezTo>
                    <a:pt x="480" y="15"/>
                    <a:pt x="453" y="0"/>
                    <a:pt x="425" y="0"/>
                  </a:cubicBezTo>
                  <a:close/>
                </a:path>
              </a:pathLst>
            </a:custGeom>
            <a:solidFill>
              <a:srgbClr val="95DC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4293224" y="3546659"/>
              <a:ext cx="147733" cy="131603"/>
            </a:xfrm>
            <a:custGeom>
              <a:rect b="b" l="l" r="r" t="t"/>
              <a:pathLst>
                <a:path extrusionOk="0" h="919" w="980">
                  <a:moveTo>
                    <a:pt x="399" y="0"/>
                  </a:moveTo>
                  <a:cubicBezTo>
                    <a:pt x="374" y="0"/>
                    <a:pt x="348" y="13"/>
                    <a:pt x="333" y="37"/>
                  </a:cubicBezTo>
                  <a:cubicBezTo>
                    <a:pt x="321" y="73"/>
                    <a:pt x="309" y="109"/>
                    <a:pt x="309" y="144"/>
                  </a:cubicBezTo>
                  <a:cubicBezTo>
                    <a:pt x="309" y="180"/>
                    <a:pt x="309" y="216"/>
                    <a:pt x="309" y="252"/>
                  </a:cubicBezTo>
                  <a:lnTo>
                    <a:pt x="309" y="300"/>
                  </a:lnTo>
                  <a:lnTo>
                    <a:pt x="225" y="324"/>
                  </a:lnTo>
                  <a:cubicBezTo>
                    <a:pt x="189" y="336"/>
                    <a:pt x="141" y="348"/>
                    <a:pt x="105" y="372"/>
                  </a:cubicBezTo>
                  <a:cubicBezTo>
                    <a:pt x="81" y="384"/>
                    <a:pt x="69" y="396"/>
                    <a:pt x="57" y="408"/>
                  </a:cubicBezTo>
                  <a:cubicBezTo>
                    <a:pt x="45" y="420"/>
                    <a:pt x="33" y="444"/>
                    <a:pt x="21" y="456"/>
                  </a:cubicBezTo>
                  <a:cubicBezTo>
                    <a:pt x="1" y="456"/>
                    <a:pt x="7" y="482"/>
                    <a:pt x="24" y="482"/>
                  </a:cubicBezTo>
                  <a:cubicBezTo>
                    <a:pt x="27" y="482"/>
                    <a:pt x="30" y="482"/>
                    <a:pt x="33" y="480"/>
                  </a:cubicBezTo>
                  <a:cubicBezTo>
                    <a:pt x="45" y="480"/>
                    <a:pt x="69" y="504"/>
                    <a:pt x="81" y="516"/>
                  </a:cubicBezTo>
                  <a:lnTo>
                    <a:pt x="333" y="516"/>
                  </a:lnTo>
                  <a:cubicBezTo>
                    <a:pt x="333" y="564"/>
                    <a:pt x="345" y="612"/>
                    <a:pt x="345" y="660"/>
                  </a:cubicBezTo>
                  <a:cubicBezTo>
                    <a:pt x="345" y="726"/>
                    <a:pt x="367" y="793"/>
                    <a:pt x="407" y="841"/>
                  </a:cubicBezTo>
                  <a:lnTo>
                    <a:pt x="407" y="841"/>
                  </a:lnTo>
                  <a:lnTo>
                    <a:pt x="405" y="839"/>
                  </a:lnTo>
                  <a:lnTo>
                    <a:pt x="405" y="839"/>
                  </a:lnTo>
                  <a:cubicBezTo>
                    <a:pt x="417" y="875"/>
                    <a:pt x="441" y="899"/>
                    <a:pt x="465" y="911"/>
                  </a:cubicBezTo>
                  <a:cubicBezTo>
                    <a:pt x="474" y="916"/>
                    <a:pt x="484" y="919"/>
                    <a:pt x="494" y="919"/>
                  </a:cubicBezTo>
                  <a:cubicBezTo>
                    <a:pt x="508" y="919"/>
                    <a:pt x="522" y="913"/>
                    <a:pt x="536" y="899"/>
                  </a:cubicBezTo>
                  <a:cubicBezTo>
                    <a:pt x="548" y="887"/>
                    <a:pt x="560" y="875"/>
                    <a:pt x="572" y="863"/>
                  </a:cubicBezTo>
                  <a:cubicBezTo>
                    <a:pt x="584" y="839"/>
                    <a:pt x="584" y="827"/>
                    <a:pt x="596" y="803"/>
                  </a:cubicBezTo>
                  <a:cubicBezTo>
                    <a:pt x="608" y="767"/>
                    <a:pt x="608" y="719"/>
                    <a:pt x="608" y="683"/>
                  </a:cubicBezTo>
                  <a:cubicBezTo>
                    <a:pt x="608" y="624"/>
                    <a:pt x="608" y="564"/>
                    <a:pt x="596" y="504"/>
                  </a:cubicBezTo>
                  <a:lnTo>
                    <a:pt x="740" y="504"/>
                  </a:lnTo>
                  <a:cubicBezTo>
                    <a:pt x="776" y="504"/>
                    <a:pt x="824" y="492"/>
                    <a:pt x="872" y="480"/>
                  </a:cubicBezTo>
                  <a:cubicBezTo>
                    <a:pt x="884" y="468"/>
                    <a:pt x="908" y="456"/>
                    <a:pt x="920" y="444"/>
                  </a:cubicBezTo>
                  <a:cubicBezTo>
                    <a:pt x="932" y="432"/>
                    <a:pt x="956" y="432"/>
                    <a:pt x="968" y="420"/>
                  </a:cubicBezTo>
                  <a:cubicBezTo>
                    <a:pt x="980" y="408"/>
                    <a:pt x="980" y="384"/>
                    <a:pt x="980" y="372"/>
                  </a:cubicBezTo>
                  <a:cubicBezTo>
                    <a:pt x="968" y="360"/>
                    <a:pt x="956" y="348"/>
                    <a:pt x="932" y="336"/>
                  </a:cubicBezTo>
                  <a:cubicBezTo>
                    <a:pt x="920" y="324"/>
                    <a:pt x="896" y="300"/>
                    <a:pt x="872" y="288"/>
                  </a:cubicBezTo>
                  <a:cubicBezTo>
                    <a:pt x="836" y="276"/>
                    <a:pt x="788" y="264"/>
                    <a:pt x="740" y="264"/>
                  </a:cubicBezTo>
                  <a:cubicBezTo>
                    <a:pt x="710" y="258"/>
                    <a:pt x="680" y="255"/>
                    <a:pt x="650" y="255"/>
                  </a:cubicBezTo>
                  <a:cubicBezTo>
                    <a:pt x="620" y="255"/>
                    <a:pt x="590" y="258"/>
                    <a:pt x="560" y="264"/>
                  </a:cubicBezTo>
                  <a:cubicBezTo>
                    <a:pt x="560" y="252"/>
                    <a:pt x="560" y="240"/>
                    <a:pt x="548" y="228"/>
                  </a:cubicBezTo>
                  <a:cubicBezTo>
                    <a:pt x="536" y="144"/>
                    <a:pt x="500" y="61"/>
                    <a:pt x="441" y="13"/>
                  </a:cubicBezTo>
                  <a:cubicBezTo>
                    <a:pt x="428" y="4"/>
                    <a:pt x="414" y="0"/>
                    <a:pt x="399" y="0"/>
                  </a:cubicBezTo>
                  <a:close/>
                </a:path>
              </a:pathLst>
            </a:custGeom>
            <a:solidFill>
              <a:srgbClr val="95DC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4971037" y="3756446"/>
              <a:ext cx="147733" cy="131603"/>
            </a:xfrm>
            <a:custGeom>
              <a:rect b="b" l="l" r="r" t="t"/>
              <a:pathLst>
                <a:path extrusionOk="0" h="919" w="980">
                  <a:moveTo>
                    <a:pt x="399" y="0"/>
                  </a:moveTo>
                  <a:cubicBezTo>
                    <a:pt x="374" y="0"/>
                    <a:pt x="348" y="13"/>
                    <a:pt x="333" y="37"/>
                  </a:cubicBezTo>
                  <a:cubicBezTo>
                    <a:pt x="321" y="73"/>
                    <a:pt x="309" y="109"/>
                    <a:pt x="309" y="144"/>
                  </a:cubicBezTo>
                  <a:cubicBezTo>
                    <a:pt x="309" y="180"/>
                    <a:pt x="309" y="216"/>
                    <a:pt x="309" y="252"/>
                  </a:cubicBezTo>
                  <a:lnTo>
                    <a:pt x="309" y="300"/>
                  </a:lnTo>
                  <a:lnTo>
                    <a:pt x="225" y="324"/>
                  </a:lnTo>
                  <a:cubicBezTo>
                    <a:pt x="189" y="336"/>
                    <a:pt x="141" y="348"/>
                    <a:pt x="105" y="372"/>
                  </a:cubicBezTo>
                  <a:cubicBezTo>
                    <a:pt x="81" y="384"/>
                    <a:pt x="69" y="396"/>
                    <a:pt x="57" y="408"/>
                  </a:cubicBezTo>
                  <a:cubicBezTo>
                    <a:pt x="45" y="420"/>
                    <a:pt x="33" y="444"/>
                    <a:pt x="21" y="456"/>
                  </a:cubicBezTo>
                  <a:cubicBezTo>
                    <a:pt x="1" y="456"/>
                    <a:pt x="7" y="482"/>
                    <a:pt x="24" y="482"/>
                  </a:cubicBezTo>
                  <a:cubicBezTo>
                    <a:pt x="27" y="482"/>
                    <a:pt x="30" y="482"/>
                    <a:pt x="33" y="480"/>
                  </a:cubicBezTo>
                  <a:cubicBezTo>
                    <a:pt x="45" y="480"/>
                    <a:pt x="69" y="504"/>
                    <a:pt x="81" y="516"/>
                  </a:cubicBezTo>
                  <a:lnTo>
                    <a:pt x="333" y="516"/>
                  </a:lnTo>
                  <a:cubicBezTo>
                    <a:pt x="333" y="564"/>
                    <a:pt x="345" y="612"/>
                    <a:pt x="345" y="660"/>
                  </a:cubicBezTo>
                  <a:cubicBezTo>
                    <a:pt x="345" y="726"/>
                    <a:pt x="367" y="793"/>
                    <a:pt x="407" y="841"/>
                  </a:cubicBezTo>
                  <a:lnTo>
                    <a:pt x="407" y="841"/>
                  </a:lnTo>
                  <a:lnTo>
                    <a:pt x="405" y="839"/>
                  </a:lnTo>
                  <a:lnTo>
                    <a:pt x="405" y="839"/>
                  </a:lnTo>
                  <a:cubicBezTo>
                    <a:pt x="417" y="875"/>
                    <a:pt x="441" y="899"/>
                    <a:pt x="465" y="911"/>
                  </a:cubicBezTo>
                  <a:cubicBezTo>
                    <a:pt x="474" y="916"/>
                    <a:pt x="484" y="919"/>
                    <a:pt x="494" y="919"/>
                  </a:cubicBezTo>
                  <a:cubicBezTo>
                    <a:pt x="508" y="919"/>
                    <a:pt x="522" y="913"/>
                    <a:pt x="536" y="899"/>
                  </a:cubicBezTo>
                  <a:cubicBezTo>
                    <a:pt x="548" y="887"/>
                    <a:pt x="560" y="875"/>
                    <a:pt x="572" y="863"/>
                  </a:cubicBezTo>
                  <a:cubicBezTo>
                    <a:pt x="584" y="839"/>
                    <a:pt x="584" y="827"/>
                    <a:pt x="596" y="803"/>
                  </a:cubicBezTo>
                  <a:cubicBezTo>
                    <a:pt x="608" y="767"/>
                    <a:pt x="608" y="719"/>
                    <a:pt x="608" y="683"/>
                  </a:cubicBezTo>
                  <a:cubicBezTo>
                    <a:pt x="608" y="624"/>
                    <a:pt x="608" y="564"/>
                    <a:pt x="596" y="504"/>
                  </a:cubicBezTo>
                  <a:lnTo>
                    <a:pt x="740" y="504"/>
                  </a:lnTo>
                  <a:cubicBezTo>
                    <a:pt x="776" y="504"/>
                    <a:pt x="824" y="492"/>
                    <a:pt x="872" y="480"/>
                  </a:cubicBezTo>
                  <a:cubicBezTo>
                    <a:pt x="884" y="468"/>
                    <a:pt x="908" y="456"/>
                    <a:pt x="920" y="444"/>
                  </a:cubicBezTo>
                  <a:cubicBezTo>
                    <a:pt x="932" y="432"/>
                    <a:pt x="956" y="432"/>
                    <a:pt x="968" y="420"/>
                  </a:cubicBezTo>
                  <a:cubicBezTo>
                    <a:pt x="980" y="408"/>
                    <a:pt x="980" y="384"/>
                    <a:pt x="980" y="372"/>
                  </a:cubicBezTo>
                  <a:cubicBezTo>
                    <a:pt x="968" y="360"/>
                    <a:pt x="956" y="348"/>
                    <a:pt x="932" y="336"/>
                  </a:cubicBezTo>
                  <a:cubicBezTo>
                    <a:pt x="920" y="324"/>
                    <a:pt x="896" y="300"/>
                    <a:pt x="872" y="288"/>
                  </a:cubicBezTo>
                  <a:cubicBezTo>
                    <a:pt x="836" y="276"/>
                    <a:pt x="788" y="264"/>
                    <a:pt x="740" y="264"/>
                  </a:cubicBezTo>
                  <a:cubicBezTo>
                    <a:pt x="710" y="258"/>
                    <a:pt x="680" y="255"/>
                    <a:pt x="650" y="255"/>
                  </a:cubicBezTo>
                  <a:cubicBezTo>
                    <a:pt x="620" y="255"/>
                    <a:pt x="590" y="258"/>
                    <a:pt x="560" y="264"/>
                  </a:cubicBezTo>
                  <a:cubicBezTo>
                    <a:pt x="560" y="252"/>
                    <a:pt x="560" y="240"/>
                    <a:pt x="548" y="228"/>
                  </a:cubicBezTo>
                  <a:cubicBezTo>
                    <a:pt x="536" y="144"/>
                    <a:pt x="500" y="61"/>
                    <a:pt x="441" y="13"/>
                  </a:cubicBezTo>
                  <a:cubicBezTo>
                    <a:pt x="428" y="4"/>
                    <a:pt x="414" y="0"/>
                    <a:pt x="399" y="0"/>
                  </a:cubicBezTo>
                  <a:close/>
                </a:path>
              </a:pathLst>
            </a:custGeom>
            <a:solidFill>
              <a:srgbClr val="95DC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 name="Google Shape;20;p2"/>
          <p:cNvGrpSpPr/>
          <p:nvPr/>
        </p:nvGrpSpPr>
        <p:grpSpPr>
          <a:xfrm>
            <a:off x="6128400" y="642925"/>
            <a:ext cx="916949" cy="839202"/>
            <a:chOff x="5771200" y="3283412"/>
            <a:chExt cx="916949" cy="839202"/>
          </a:xfrm>
        </p:grpSpPr>
        <p:sp>
          <p:nvSpPr>
            <p:cNvPr id="21" name="Google Shape;21;p2"/>
            <p:cNvSpPr/>
            <p:nvPr/>
          </p:nvSpPr>
          <p:spPr>
            <a:xfrm>
              <a:off x="5771200" y="3308002"/>
              <a:ext cx="66438" cy="65794"/>
            </a:xfrm>
            <a:custGeom>
              <a:rect b="b" l="l" r="r" t="t"/>
              <a:pathLst>
                <a:path extrusionOk="0" h="713" w="720">
                  <a:moveTo>
                    <a:pt x="322" y="1"/>
                  </a:moveTo>
                  <a:cubicBezTo>
                    <a:pt x="288" y="1"/>
                    <a:pt x="255" y="12"/>
                    <a:pt x="229" y="29"/>
                  </a:cubicBezTo>
                  <a:cubicBezTo>
                    <a:pt x="181" y="41"/>
                    <a:pt x="145" y="65"/>
                    <a:pt x="109" y="101"/>
                  </a:cubicBezTo>
                  <a:cubicBezTo>
                    <a:pt x="73" y="137"/>
                    <a:pt x="49" y="173"/>
                    <a:pt x="37" y="221"/>
                  </a:cubicBezTo>
                  <a:cubicBezTo>
                    <a:pt x="13" y="257"/>
                    <a:pt x="1" y="305"/>
                    <a:pt x="1" y="353"/>
                  </a:cubicBezTo>
                  <a:lnTo>
                    <a:pt x="13" y="449"/>
                  </a:lnTo>
                  <a:cubicBezTo>
                    <a:pt x="37" y="509"/>
                    <a:pt x="61" y="556"/>
                    <a:pt x="109" y="604"/>
                  </a:cubicBezTo>
                  <a:lnTo>
                    <a:pt x="181" y="664"/>
                  </a:lnTo>
                  <a:cubicBezTo>
                    <a:pt x="240" y="688"/>
                    <a:pt x="300" y="712"/>
                    <a:pt x="360" y="712"/>
                  </a:cubicBezTo>
                  <a:cubicBezTo>
                    <a:pt x="408" y="712"/>
                    <a:pt x="456" y="700"/>
                    <a:pt x="492" y="676"/>
                  </a:cubicBezTo>
                  <a:cubicBezTo>
                    <a:pt x="540" y="664"/>
                    <a:pt x="576" y="640"/>
                    <a:pt x="612" y="604"/>
                  </a:cubicBezTo>
                  <a:cubicBezTo>
                    <a:pt x="648" y="568"/>
                    <a:pt x="672" y="533"/>
                    <a:pt x="684" y="497"/>
                  </a:cubicBezTo>
                  <a:cubicBezTo>
                    <a:pt x="708" y="449"/>
                    <a:pt x="720" y="401"/>
                    <a:pt x="720" y="353"/>
                  </a:cubicBezTo>
                  <a:lnTo>
                    <a:pt x="708" y="257"/>
                  </a:lnTo>
                  <a:cubicBezTo>
                    <a:pt x="684" y="197"/>
                    <a:pt x="648" y="149"/>
                    <a:pt x="612" y="101"/>
                  </a:cubicBezTo>
                  <a:lnTo>
                    <a:pt x="540" y="53"/>
                  </a:lnTo>
                  <a:cubicBezTo>
                    <a:pt x="491" y="24"/>
                    <a:pt x="441" y="2"/>
                    <a:pt x="392" y="2"/>
                  </a:cubicBezTo>
                  <a:cubicBezTo>
                    <a:pt x="381" y="2"/>
                    <a:pt x="371" y="3"/>
                    <a:pt x="360" y="6"/>
                  </a:cubicBezTo>
                  <a:cubicBezTo>
                    <a:pt x="347" y="2"/>
                    <a:pt x="335" y="1"/>
                    <a:pt x="3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6293300" y="4038549"/>
              <a:ext cx="109530" cy="84065"/>
            </a:xfrm>
            <a:custGeom>
              <a:rect b="b" l="l" r="r" t="t"/>
              <a:pathLst>
                <a:path extrusionOk="0" h="911" w="1187">
                  <a:moveTo>
                    <a:pt x="588" y="0"/>
                  </a:moveTo>
                  <a:cubicBezTo>
                    <a:pt x="1" y="0"/>
                    <a:pt x="1" y="910"/>
                    <a:pt x="588" y="910"/>
                  </a:cubicBezTo>
                  <a:cubicBezTo>
                    <a:pt x="1175" y="910"/>
                    <a:pt x="1187" y="0"/>
                    <a:pt x="58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6218098" y="3371492"/>
              <a:ext cx="75204" cy="58688"/>
            </a:xfrm>
            <a:custGeom>
              <a:rect b="b" l="l" r="r" t="t"/>
              <a:pathLst>
                <a:path extrusionOk="0" h="636" w="815">
                  <a:moveTo>
                    <a:pt x="407" y="1"/>
                  </a:moveTo>
                  <a:cubicBezTo>
                    <a:pt x="0" y="1"/>
                    <a:pt x="0" y="635"/>
                    <a:pt x="407" y="635"/>
                  </a:cubicBezTo>
                  <a:cubicBezTo>
                    <a:pt x="815" y="635"/>
                    <a:pt x="815" y="1"/>
                    <a:pt x="40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6437004" y="3283412"/>
              <a:ext cx="251145" cy="234852"/>
            </a:xfrm>
            <a:custGeom>
              <a:rect b="b" l="l" r="r" t="t"/>
              <a:pathLst>
                <a:path extrusionOk="0" h="1640" w="1666">
                  <a:moveTo>
                    <a:pt x="1286" y="1"/>
                  </a:moveTo>
                  <a:cubicBezTo>
                    <a:pt x="1217" y="1"/>
                    <a:pt x="1151" y="21"/>
                    <a:pt x="1090" y="46"/>
                  </a:cubicBezTo>
                  <a:cubicBezTo>
                    <a:pt x="1042" y="70"/>
                    <a:pt x="994" y="106"/>
                    <a:pt x="959" y="154"/>
                  </a:cubicBezTo>
                  <a:cubicBezTo>
                    <a:pt x="875" y="226"/>
                    <a:pt x="803" y="322"/>
                    <a:pt x="755" y="430"/>
                  </a:cubicBezTo>
                  <a:cubicBezTo>
                    <a:pt x="719" y="514"/>
                    <a:pt x="683" y="597"/>
                    <a:pt x="647" y="681"/>
                  </a:cubicBezTo>
                  <a:cubicBezTo>
                    <a:pt x="647" y="693"/>
                    <a:pt x="635" y="705"/>
                    <a:pt x="635" y="717"/>
                  </a:cubicBezTo>
                  <a:cubicBezTo>
                    <a:pt x="575" y="705"/>
                    <a:pt x="503" y="693"/>
                    <a:pt x="444" y="693"/>
                  </a:cubicBezTo>
                  <a:cubicBezTo>
                    <a:pt x="372" y="693"/>
                    <a:pt x="312" y="705"/>
                    <a:pt x="252" y="729"/>
                  </a:cubicBezTo>
                  <a:cubicBezTo>
                    <a:pt x="72" y="777"/>
                    <a:pt x="0" y="969"/>
                    <a:pt x="84" y="1124"/>
                  </a:cubicBezTo>
                  <a:cubicBezTo>
                    <a:pt x="120" y="1172"/>
                    <a:pt x="156" y="1232"/>
                    <a:pt x="204" y="1280"/>
                  </a:cubicBezTo>
                  <a:cubicBezTo>
                    <a:pt x="252" y="1316"/>
                    <a:pt x="312" y="1364"/>
                    <a:pt x="372" y="1400"/>
                  </a:cubicBezTo>
                  <a:cubicBezTo>
                    <a:pt x="456" y="1448"/>
                    <a:pt x="539" y="1496"/>
                    <a:pt x="623" y="1532"/>
                  </a:cubicBezTo>
                  <a:cubicBezTo>
                    <a:pt x="695" y="1603"/>
                    <a:pt x="803" y="1639"/>
                    <a:pt x="899" y="1639"/>
                  </a:cubicBezTo>
                  <a:cubicBezTo>
                    <a:pt x="1018" y="1639"/>
                    <a:pt x="1126" y="1591"/>
                    <a:pt x="1210" y="1520"/>
                  </a:cubicBezTo>
                  <a:cubicBezTo>
                    <a:pt x="1342" y="1388"/>
                    <a:pt x="1438" y="1232"/>
                    <a:pt x="1510" y="1053"/>
                  </a:cubicBezTo>
                  <a:cubicBezTo>
                    <a:pt x="1557" y="957"/>
                    <a:pt x="1593" y="861"/>
                    <a:pt x="1629" y="753"/>
                  </a:cubicBezTo>
                  <a:cubicBezTo>
                    <a:pt x="1641" y="681"/>
                    <a:pt x="1653" y="609"/>
                    <a:pt x="1665" y="537"/>
                  </a:cubicBezTo>
                  <a:lnTo>
                    <a:pt x="1665" y="478"/>
                  </a:lnTo>
                  <a:cubicBezTo>
                    <a:pt x="1653" y="454"/>
                    <a:pt x="1653" y="430"/>
                    <a:pt x="1641" y="418"/>
                  </a:cubicBezTo>
                  <a:cubicBezTo>
                    <a:pt x="1641" y="334"/>
                    <a:pt x="1617" y="250"/>
                    <a:pt x="1581" y="178"/>
                  </a:cubicBezTo>
                  <a:cubicBezTo>
                    <a:pt x="1533" y="94"/>
                    <a:pt x="1450" y="34"/>
                    <a:pt x="1366" y="10"/>
                  </a:cubicBezTo>
                  <a:cubicBezTo>
                    <a:pt x="1339" y="4"/>
                    <a:pt x="1312" y="1"/>
                    <a:pt x="1286" y="1"/>
                  </a:cubicBezTo>
                  <a:close/>
                </a:path>
              </a:pathLst>
            </a:custGeom>
            <a:solidFill>
              <a:srgbClr val="F696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350914" y="3670562"/>
              <a:ext cx="218584" cy="158382"/>
            </a:xfrm>
            <a:custGeom>
              <a:rect b="b" l="l" r="r" t="t"/>
              <a:pathLst>
                <a:path extrusionOk="0" h="1106" w="1450">
                  <a:moveTo>
                    <a:pt x="1068" y="1"/>
                  </a:moveTo>
                  <a:cubicBezTo>
                    <a:pt x="1044" y="1"/>
                    <a:pt x="1019" y="5"/>
                    <a:pt x="994" y="13"/>
                  </a:cubicBezTo>
                  <a:cubicBezTo>
                    <a:pt x="887" y="37"/>
                    <a:pt x="803" y="108"/>
                    <a:pt x="755" y="192"/>
                  </a:cubicBezTo>
                  <a:cubicBezTo>
                    <a:pt x="707" y="252"/>
                    <a:pt x="683" y="324"/>
                    <a:pt x="671" y="384"/>
                  </a:cubicBezTo>
                  <a:lnTo>
                    <a:pt x="551" y="348"/>
                  </a:lnTo>
                  <a:cubicBezTo>
                    <a:pt x="455" y="312"/>
                    <a:pt x="360" y="300"/>
                    <a:pt x="252" y="288"/>
                  </a:cubicBezTo>
                  <a:cubicBezTo>
                    <a:pt x="96" y="288"/>
                    <a:pt x="0" y="456"/>
                    <a:pt x="84" y="588"/>
                  </a:cubicBezTo>
                  <a:cubicBezTo>
                    <a:pt x="132" y="659"/>
                    <a:pt x="180" y="719"/>
                    <a:pt x="240" y="767"/>
                  </a:cubicBezTo>
                  <a:lnTo>
                    <a:pt x="396" y="911"/>
                  </a:lnTo>
                  <a:cubicBezTo>
                    <a:pt x="467" y="959"/>
                    <a:pt x="527" y="1007"/>
                    <a:pt x="599" y="1043"/>
                  </a:cubicBezTo>
                  <a:cubicBezTo>
                    <a:pt x="671" y="1085"/>
                    <a:pt x="749" y="1106"/>
                    <a:pt x="827" y="1106"/>
                  </a:cubicBezTo>
                  <a:cubicBezTo>
                    <a:pt x="905" y="1106"/>
                    <a:pt x="982" y="1085"/>
                    <a:pt x="1054" y="1043"/>
                  </a:cubicBezTo>
                  <a:cubicBezTo>
                    <a:pt x="1354" y="851"/>
                    <a:pt x="1450" y="444"/>
                    <a:pt x="1270" y="132"/>
                  </a:cubicBezTo>
                  <a:lnTo>
                    <a:pt x="1282" y="120"/>
                  </a:lnTo>
                  <a:cubicBezTo>
                    <a:pt x="1235" y="46"/>
                    <a:pt x="1153" y="1"/>
                    <a:pt x="1068" y="1"/>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5938718" y="3448918"/>
              <a:ext cx="135673" cy="109980"/>
            </a:xfrm>
            <a:custGeom>
              <a:rect b="b" l="l" r="r" t="t"/>
              <a:pathLst>
                <a:path extrusionOk="0" h="768" w="900">
                  <a:moveTo>
                    <a:pt x="408" y="229"/>
                  </a:moveTo>
                  <a:lnTo>
                    <a:pt x="432" y="261"/>
                  </a:lnTo>
                  <a:lnTo>
                    <a:pt x="432" y="261"/>
                  </a:lnTo>
                  <a:cubicBezTo>
                    <a:pt x="424" y="251"/>
                    <a:pt x="416" y="241"/>
                    <a:pt x="408" y="229"/>
                  </a:cubicBezTo>
                  <a:close/>
                  <a:moveTo>
                    <a:pt x="138" y="1"/>
                  </a:moveTo>
                  <a:cubicBezTo>
                    <a:pt x="120" y="1"/>
                    <a:pt x="102" y="5"/>
                    <a:pt x="85" y="13"/>
                  </a:cubicBezTo>
                  <a:cubicBezTo>
                    <a:pt x="37" y="37"/>
                    <a:pt x="1" y="85"/>
                    <a:pt x="1" y="133"/>
                  </a:cubicBezTo>
                  <a:cubicBezTo>
                    <a:pt x="1" y="193"/>
                    <a:pt x="13" y="253"/>
                    <a:pt x="13" y="301"/>
                  </a:cubicBezTo>
                  <a:cubicBezTo>
                    <a:pt x="37" y="360"/>
                    <a:pt x="49" y="408"/>
                    <a:pt x="73" y="468"/>
                  </a:cubicBezTo>
                  <a:cubicBezTo>
                    <a:pt x="132" y="564"/>
                    <a:pt x="204" y="648"/>
                    <a:pt x="300" y="708"/>
                  </a:cubicBezTo>
                  <a:cubicBezTo>
                    <a:pt x="374" y="749"/>
                    <a:pt x="453" y="767"/>
                    <a:pt x="534" y="767"/>
                  </a:cubicBezTo>
                  <a:cubicBezTo>
                    <a:pt x="572" y="767"/>
                    <a:pt x="610" y="763"/>
                    <a:pt x="648" y="756"/>
                  </a:cubicBezTo>
                  <a:cubicBezTo>
                    <a:pt x="707" y="732"/>
                    <a:pt x="767" y="696"/>
                    <a:pt x="803" y="648"/>
                  </a:cubicBezTo>
                  <a:cubicBezTo>
                    <a:pt x="827" y="636"/>
                    <a:pt x="851" y="612"/>
                    <a:pt x="863" y="588"/>
                  </a:cubicBezTo>
                  <a:cubicBezTo>
                    <a:pt x="899" y="528"/>
                    <a:pt x="899" y="456"/>
                    <a:pt x="875" y="396"/>
                  </a:cubicBezTo>
                  <a:cubicBezTo>
                    <a:pt x="863" y="360"/>
                    <a:pt x="839" y="325"/>
                    <a:pt x="815" y="301"/>
                  </a:cubicBezTo>
                  <a:cubicBezTo>
                    <a:pt x="803" y="301"/>
                    <a:pt x="803" y="289"/>
                    <a:pt x="803" y="289"/>
                  </a:cubicBezTo>
                  <a:cubicBezTo>
                    <a:pt x="783" y="269"/>
                    <a:pt x="760" y="260"/>
                    <a:pt x="737" y="260"/>
                  </a:cubicBezTo>
                  <a:cubicBezTo>
                    <a:pt x="718" y="260"/>
                    <a:pt x="700" y="266"/>
                    <a:pt x="683" y="277"/>
                  </a:cubicBezTo>
                  <a:cubicBezTo>
                    <a:pt x="659" y="277"/>
                    <a:pt x="636" y="289"/>
                    <a:pt x="624" y="289"/>
                  </a:cubicBezTo>
                  <a:lnTo>
                    <a:pt x="576" y="301"/>
                  </a:lnTo>
                  <a:lnTo>
                    <a:pt x="600" y="301"/>
                  </a:lnTo>
                  <a:lnTo>
                    <a:pt x="540" y="313"/>
                  </a:lnTo>
                  <a:lnTo>
                    <a:pt x="492" y="313"/>
                  </a:lnTo>
                  <a:lnTo>
                    <a:pt x="480" y="301"/>
                  </a:lnTo>
                  <a:cubicBezTo>
                    <a:pt x="464" y="293"/>
                    <a:pt x="448" y="279"/>
                    <a:pt x="432" y="261"/>
                  </a:cubicBezTo>
                  <a:lnTo>
                    <a:pt x="432" y="261"/>
                  </a:lnTo>
                  <a:lnTo>
                    <a:pt x="444" y="277"/>
                  </a:lnTo>
                  <a:lnTo>
                    <a:pt x="432" y="261"/>
                  </a:lnTo>
                  <a:lnTo>
                    <a:pt x="408" y="229"/>
                  </a:lnTo>
                  <a:lnTo>
                    <a:pt x="408" y="229"/>
                  </a:lnTo>
                  <a:lnTo>
                    <a:pt x="372" y="181"/>
                  </a:lnTo>
                  <a:lnTo>
                    <a:pt x="348" y="157"/>
                  </a:lnTo>
                  <a:cubicBezTo>
                    <a:pt x="336" y="133"/>
                    <a:pt x="312" y="109"/>
                    <a:pt x="288" y="85"/>
                  </a:cubicBezTo>
                  <a:lnTo>
                    <a:pt x="228" y="37"/>
                  </a:lnTo>
                  <a:cubicBezTo>
                    <a:pt x="205" y="14"/>
                    <a:pt x="172" y="1"/>
                    <a:pt x="138" y="1"/>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2"/>
        </a:solidFill>
      </p:bgPr>
    </p:bg>
    <p:spTree>
      <p:nvGrpSpPr>
        <p:cNvPr id="27" name="Shape 27"/>
        <p:cNvGrpSpPr/>
        <p:nvPr/>
      </p:nvGrpSpPr>
      <p:grpSpPr>
        <a:xfrm>
          <a:off x="0" y="0"/>
          <a:ext cx="0" cy="0"/>
          <a:chOff x="0" y="0"/>
          <a:chExt cx="0" cy="0"/>
        </a:xfrm>
      </p:grpSpPr>
      <p:sp>
        <p:nvSpPr>
          <p:cNvPr id="28" name="Google Shape;28;p3"/>
          <p:cNvSpPr txBox="1"/>
          <p:nvPr>
            <p:ph type="title"/>
          </p:nvPr>
        </p:nvSpPr>
        <p:spPr>
          <a:xfrm>
            <a:off x="5172650" y="2493625"/>
            <a:ext cx="3314400" cy="523200"/>
          </a:xfrm>
          <a:prstGeom prst="rect">
            <a:avLst/>
          </a:prstGeom>
        </p:spPr>
        <p:txBody>
          <a:bodyPr anchorCtr="0" anchor="t" bIns="91425" lIns="91425" spcFirstLastPara="1" rIns="91425" wrap="square" tIns="91425">
            <a:noAutofit/>
          </a:bodyPr>
          <a:lstStyle>
            <a:lvl1pPr lvl="0" algn="l">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9" name="Google Shape;29;p3"/>
          <p:cNvSpPr txBox="1"/>
          <p:nvPr>
            <p:ph hasCustomPrompt="1" idx="2" type="title"/>
          </p:nvPr>
        </p:nvSpPr>
        <p:spPr>
          <a:xfrm>
            <a:off x="5172643" y="1675213"/>
            <a:ext cx="1735800" cy="818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7200"/>
              <a:buNone/>
              <a:defRPr sz="60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30" name="Google Shape;30;p3"/>
          <p:cNvSpPr txBox="1"/>
          <p:nvPr>
            <p:ph idx="1" type="subTitle"/>
          </p:nvPr>
        </p:nvSpPr>
        <p:spPr>
          <a:xfrm>
            <a:off x="5172650" y="3135675"/>
            <a:ext cx="3314400" cy="609600"/>
          </a:xfrm>
          <a:prstGeom prst="rect">
            <a:avLst/>
          </a:prstGeom>
        </p:spPr>
        <p:txBody>
          <a:bodyPr anchorCtr="0" anchor="t" bIns="91425" lIns="91425" spcFirstLastPara="1" rIns="91425" wrap="square" tIns="91425">
            <a:noAutofit/>
          </a:bodyPr>
          <a:lstStyle>
            <a:lvl1pPr lvl="0" rtl="0">
              <a:spcBef>
                <a:spcPts val="0"/>
              </a:spcBef>
              <a:spcAft>
                <a:spcPts val="0"/>
              </a:spcAft>
              <a:buSzPts val="2100"/>
              <a:buNone/>
              <a:defRPr sz="1500">
                <a:solidFill>
                  <a:srgbClr val="FFFFFF"/>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31" name="Google Shape;31;p3"/>
          <p:cNvGrpSpPr/>
          <p:nvPr/>
        </p:nvGrpSpPr>
        <p:grpSpPr>
          <a:xfrm>
            <a:off x="489115" y="1197655"/>
            <a:ext cx="4257601" cy="3078111"/>
            <a:chOff x="489115" y="1197655"/>
            <a:chExt cx="4257601" cy="3078111"/>
          </a:xfrm>
        </p:grpSpPr>
        <p:sp>
          <p:nvSpPr>
            <p:cNvPr id="32" name="Google Shape;32;p3"/>
            <p:cNvSpPr/>
            <p:nvPr/>
          </p:nvSpPr>
          <p:spPr>
            <a:xfrm rot="5400000">
              <a:off x="1518826" y="1080228"/>
              <a:ext cx="2100836" cy="3509314"/>
            </a:xfrm>
            <a:custGeom>
              <a:rect b="b" l="l" r="r" t="t"/>
              <a:pathLst>
                <a:path extrusionOk="0" h="21709" w="12996">
                  <a:moveTo>
                    <a:pt x="7326" y="0"/>
                  </a:moveTo>
                  <a:cubicBezTo>
                    <a:pt x="4522" y="0"/>
                    <a:pt x="1576" y="168"/>
                    <a:pt x="1174" y="404"/>
                  </a:cubicBezTo>
                  <a:cubicBezTo>
                    <a:pt x="0" y="1098"/>
                    <a:pt x="539" y="20310"/>
                    <a:pt x="898" y="21220"/>
                  </a:cubicBezTo>
                  <a:cubicBezTo>
                    <a:pt x="1048" y="21586"/>
                    <a:pt x="2843" y="21708"/>
                    <a:pt x="4974" y="21708"/>
                  </a:cubicBezTo>
                  <a:cubicBezTo>
                    <a:pt x="8137" y="21708"/>
                    <a:pt x="12039" y="21440"/>
                    <a:pt x="12396" y="21304"/>
                  </a:cubicBezTo>
                  <a:cubicBezTo>
                    <a:pt x="12983" y="21076"/>
                    <a:pt x="12995" y="1302"/>
                    <a:pt x="12624" y="523"/>
                  </a:cubicBezTo>
                  <a:cubicBezTo>
                    <a:pt x="12445" y="147"/>
                    <a:pt x="9947" y="0"/>
                    <a:pt x="7326" y="0"/>
                  </a:cubicBezTo>
                  <a:close/>
                </a:path>
              </a:pathLst>
            </a:custGeom>
            <a:solidFill>
              <a:srgbClr val="F6F6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rot="4468260">
              <a:off x="1410556" y="1039298"/>
              <a:ext cx="2100783" cy="3509331"/>
            </a:xfrm>
            <a:custGeom>
              <a:rect b="b" l="l" r="r" t="t"/>
              <a:pathLst>
                <a:path extrusionOk="0" h="21709" w="12996">
                  <a:moveTo>
                    <a:pt x="7326" y="0"/>
                  </a:moveTo>
                  <a:cubicBezTo>
                    <a:pt x="4522" y="0"/>
                    <a:pt x="1576" y="168"/>
                    <a:pt x="1174" y="404"/>
                  </a:cubicBezTo>
                  <a:cubicBezTo>
                    <a:pt x="0" y="1098"/>
                    <a:pt x="539" y="20310"/>
                    <a:pt x="898" y="21220"/>
                  </a:cubicBezTo>
                  <a:cubicBezTo>
                    <a:pt x="1048" y="21586"/>
                    <a:pt x="2843" y="21708"/>
                    <a:pt x="4974" y="21708"/>
                  </a:cubicBezTo>
                  <a:cubicBezTo>
                    <a:pt x="8137" y="21708"/>
                    <a:pt x="12039" y="21440"/>
                    <a:pt x="12396" y="21304"/>
                  </a:cubicBezTo>
                  <a:cubicBezTo>
                    <a:pt x="12983" y="21076"/>
                    <a:pt x="12995" y="1302"/>
                    <a:pt x="12624" y="523"/>
                  </a:cubicBezTo>
                  <a:cubicBezTo>
                    <a:pt x="12445" y="147"/>
                    <a:pt x="9947" y="0"/>
                    <a:pt x="73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695762" y="3866376"/>
              <a:ext cx="194637" cy="224796"/>
            </a:xfrm>
            <a:custGeom>
              <a:rect b="b" l="l" r="r" t="t"/>
              <a:pathLst>
                <a:path extrusionOk="0" h="2020" w="1749">
                  <a:moveTo>
                    <a:pt x="564" y="245"/>
                  </a:moveTo>
                  <a:cubicBezTo>
                    <a:pt x="580" y="245"/>
                    <a:pt x="596" y="248"/>
                    <a:pt x="611" y="256"/>
                  </a:cubicBezTo>
                  <a:cubicBezTo>
                    <a:pt x="671" y="292"/>
                    <a:pt x="695" y="447"/>
                    <a:pt x="719" y="519"/>
                  </a:cubicBezTo>
                  <a:cubicBezTo>
                    <a:pt x="755" y="651"/>
                    <a:pt x="803" y="783"/>
                    <a:pt x="839" y="902"/>
                  </a:cubicBezTo>
                  <a:cubicBezTo>
                    <a:pt x="855" y="961"/>
                    <a:pt x="901" y="996"/>
                    <a:pt x="951" y="996"/>
                  </a:cubicBezTo>
                  <a:cubicBezTo>
                    <a:pt x="973" y="996"/>
                    <a:pt x="996" y="989"/>
                    <a:pt x="1018" y="974"/>
                  </a:cubicBezTo>
                  <a:cubicBezTo>
                    <a:pt x="1078" y="938"/>
                    <a:pt x="1138" y="891"/>
                    <a:pt x="1186" y="843"/>
                  </a:cubicBezTo>
                  <a:cubicBezTo>
                    <a:pt x="1234" y="795"/>
                    <a:pt x="1282" y="723"/>
                    <a:pt x="1342" y="711"/>
                  </a:cubicBezTo>
                  <a:cubicBezTo>
                    <a:pt x="1352" y="707"/>
                    <a:pt x="1362" y="705"/>
                    <a:pt x="1372" y="705"/>
                  </a:cubicBezTo>
                  <a:cubicBezTo>
                    <a:pt x="1414" y="705"/>
                    <a:pt x="1442" y="746"/>
                    <a:pt x="1461" y="795"/>
                  </a:cubicBezTo>
                  <a:cubicBezTo>
                    <a:pt x="1473" y="879"/>
                    <a:pt x="1449" y="962"/>
                    <a:pt x="1389" y="1022"/>
                  </a:cubicBezTo>
                  <a:cubicBezTo>
                    <a:pt x="1282" y="1190"/>
                    <a:pt x="1162" y="1322"/>
                    <a:pt x="1006" y="1441"/>
                  </a:cubicBezTo>
                  <a:cubicBezTo>
                    <a:pt x="862" y="1573"/>
                    <a:pt x="707" y="1669"/>
                    <a:pt x="563" y="1777"/>
                  </a:cubicBezTo>
                  <a:cubicBezTo>
                    <a:pt x="503" y="1693"/>
                    <a:pt x="443" y="1609"/>
                    <a:pt x="395" y="1525"/>
                  </a:cubicBezTo>
                  <a:cubicBezTo>
                    <a:pt x="335" y="1429"/>
                    <a:pt x="300" y="1334"/>
                    <a:pt x="288" y="1226"/>
                  </a:cubicBezTo>
                  <a:cubicBezTo>
                    <a:pt x="264" y="1010"/>
                    <a:pt x="276" y="795"/>
                    <a:pt x="324" y="591"/>
                  </a:cubicBezTo>
                  <a:cubicBezTo>
                    <a:pt x="335" y="495"/>
                    <a:pt x="359" y="399"/>
                    <a:pt x="419" y="328"/>
                  </a:cubicBezTo>
                  <a:cubicBezTo>
                    <a:pt x="448" y="290"/>
                    <a:pt x="506" y="245"/>
                    <a:pt x="564" y="245"/>
                  </a:cubicBezTo>
                  <a:close/>
                  <a:moveTo>
                    <a:pt x="541" y="1"/>
                  </a:moveTo>
                  <a:cubicBezTo>
                    <a:pt x="473" y="1"/>
                    <a:pt x="407" y="19"/>
                    <a:pt x="347" y="52"/>
                  </a:cubicBezTo>
                  <a:cubicBezTo>
                    <a:pt x="228" y="124"/>
                    <a:pt x="144" y="232"/>
                    <a:pt x="96" y="364"/>
                  </a:cubicBezTo>
                  <a:cubicBezTo>
                    <a:pt x="60" y="495"/>
                    <a:pt x="36" y="639"/>
                    <a:pt x="24" y="783"/>
                  </a:cubicBezTo>
                  <a:cubicBezTo>
                    <a:pt x="0" y="926"/>
                    <a:pt x="0" y="1070"/>
                    <a:pt x="12" y="1214"/>
                  </a:cubicBezTo>
                  <a:cubicBezTo>
                    <a:pt x="24" y="1358"/>
                    <a:pt x="72" y="1489"/>
                    <a:pt x="132" y="1621"/>
                  </a:cubicBezTo>
                  <a:cubicBezTo>
                    <a:pt x="216" y="1741"/>
                    <a:pt x="324" y="1849"/>
                    <a:pt x="443" y="1933"/>
                  </a:cubicBezTo>
                  <a:cubicBezTo>
                    <a:pt x="455" y="1944"/>
                    <a:pt x="455" y="1944"/>
                    <a:pt x="467" y="1944"/>
                  </a:cubicBezTo>
                  <a:cubicBezTo>
                    <a:pt x="487" y="1994"/>
                    <a:pt x="532" y="2019"/>
                    <a:pt x="574" y="2019"/>
                  </a:cubicBezTo>
                  <a:cubicBezTo>
                    <a:pt x="583" y="2019"/>
                    <a:pt x="591" y="2018"/>
                    <a:pt x="599" y="2016"/>
                  </a:cubicBezTo>
                  <a:cubicBezTo>
                    <a:pt x="839" y="1909"/>
                    <a:pt x="1066" y="1753"/>
                    <a:pt x="1246" y="1561"/>
                  </a:cubicBezTo>
                  <a:cubicBezTo>
                    <a:pt x="1413" y="1406"/>
                    <a:pt x="1629" y="1202"/>
                    <a:pt x="1689" y="962"/>
                  </a:cubicBezTo>
                  <a:cubicBezTo>
                    <a:pt x="1749" y="735"/>
                    <a:pt x="1617" y="471"/>
                    <a:pt x="1378" y="459"/>
                  </a:cubicBezTo>
                  <a:cubicBezTo>
                    <a:pt x="1210" y="459"/>
                    <a:pt x="1114" y="567"/>
                    <a:pt x="1018" y="675"/>
                  </a:cubicBezTo>
                  <a:cubicBezTo>
                    <a:pt x="982" y="567"/>
                    <a:pt x="958" y="471"/>
                    <a:pt x="922" y="364"/>
                  </a:cubicBezTo>
                  <a:cubicBezTo>
                    <a:pt x="898" y="232"/>
                    <a:pt x="827" y="112"/>
                    <a:pt x="707" y="40"/>
                  </a:cubicBezTo>
                  <a:cubicBezTo>
                    <a:pt x="653" y="13"/>
                    <a:pt x="596" y="1"/>
                    <a:pt x="54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a:off x="4257549" y="1197655"/>
              <a:ext cx="178501" cy="187404"/>
            </a:xfrm>
            <a:custGeom>
              <a:rect b="b" l="l" r="r" t="t"/>
              <a:pathLst>
                <a:path extrusionOk="0" h="1684" w="1604">
                  <a:moveTo>
                    <a:pt x="524" y="256"/>
                  </a:moveTo>
                  <a:cubicBezTo>
                    <a:pt x="533" y="256"/>
                    <a:pt x="543" y="257"/>
                    <a:pt x="552" y="259"/>
                  </a:cubicBezTo>
                  <a:cubicBezTo>
                    <a:pt x="636" y="271"/>
                    <a:pt x="672" y="366"/>
                    <a:pt x="708" y="426"/>
                  </a:cubicBezTo>
                  <a:cubicBezTo>
                    <a:pt x="744" y="510"/>
                    <a:pt x="791" y="594"/>
                    <a:pt x="863" y="654"/>
                  </a:cubicBezTo>
                  <a:cubicBezTo>
                    <a:pt x="889" y="680"/>
                    <a:pt x="924" y="692"/>
                    <a:pt x="958" y="692"/>
                  </a:cubicBezTo>
                  <a:cubicBezTo>
                    <a:pt x="1003" y="692"/>
                    <a:pt x="1047" y="671"/>
                    <a:pt x="1067" y="630"/>
                  </a:cubicBezTo>
                  <a:cubicBezTo>
                    <a:pt x="1115" y="558"/>
                    <a:pt x="1175" y="426"/>
                    <a:pt x="1283" y="426"/>
                  </a:cubicBezTo>
                  <a:cubicBezTo>
                    <a:pt x="1390" y="438"/>
                    <a:pt x="1271" y="594"/>
                    <a:pt x="1247" y="642"/>
                  </a:cubicBezTo>
                  <a:lnTo>
                    <a:pt x="1259" y="642"/>
                  </a:lnTo>
                  <a:cubicBezTo>
                    <a:pt x="1079" y="905"/>
                    <a:pt x="911" y="1157"/>
                    <a:pt x="732" y="1420"/>
                  </a:cubicBezTo>
                  <a:cubicBezTo>
                    <a:pt x="720" y="1408"/>
                    <a:pt x="696" y="1396"/>
                    <a:pt x="684" y="1373"/>
                  </a:cubicBezTo>
                  <a:cubicBezTo>
                    <a:pt x="612" y="1313"/>
                    <a:pt x="540" y="1241"/>
                    <a:pt x="480" y="1157"/>
                  </a:cubicBezTo>
                  <a:cubicBezTo>
                    <a:pt x="372" y="989"/>
                    <a:pt x="312" y="798"/>
                    <a:pt x="300" y="606"/>
                  </a:cubicBezTo>
                  <a:cubicBezTo>
                    <a:pt x="288" y="510"/>
                    <a:pt x="312" y="414"/>
                    <a:pt x="372" y="342"/>
                  </a:cubicBezTo>
                  <a:cubicBezTo>
                    <a:pt x="404" y="290"/>
                    <a:pt x="462" y="256"/>
                    <a:pt x="524" y="256"/>
                  </a:cubicBezTo>
                  <a:close/>
                  <a:moveTo>
                    <a:pt x="506" y="1"/>
                  </a:moveTo>
                  <a:cubicBezTo>
                    <a:pt x="336" y="1"/>
                    <a:pt x="181" y="95"/>
                    <a:pt x="109" y="259"/>
                  </a:cubicBezTo>
                  <a:cubicBezTo>
                    <a:pt x="13" y="462"/>
                    <a:pt x="1" y="702"/>
                    <a:pt x="61" y="929"/>
                  </a:cubicBezTo>
                  <a:cubicBezTo>
                    <a:pt x="121" y="1145"/>
                    <a:pt x="240" y="1337"/>
                    <a:pt x="396" y="1492"/>
                  </a:cubicBezTo>
                  <a:cubicBezTo>
                    <a:pt x="480" y="1588"/>
                    <a:pt x="588" y="1660"/>
                    <a:pt x="720" y="1684"/>
                  </a:cubicBezTo>
                  <a:cubicBezTo>
                    <a:pt x="756" y="1684"/>
                    <a:pt x="791" y="1684"/>
                    <a:pt x="827" y="1672"/>
                  </a:cubicBezTo>
                  <a:cubicBezTo>
                    <a:pt x="863" y="1672"/>
                    <a:pt x="899" y="1648"/>
                    <a:pt x="923" y="1612"/>
                  </a:cubicBezTo>
                  <a:cubicBezTo>
                    <a:pt x="1043" y="1432"/>
                    <a:pt x="1163" y="1241"/>
                    <a:pt x="1283" y="1061"/>
                  </a:cubicBezTo>
                  <a:cubicBezTo>
                    <a:pt x="1402" y="869"/>
                    <a:pt x="1546" y="714"/>
                    <a:pt x="1570" y="510"/>
                  </a:cubicBezTo>
                  <a:cubicBezTo>
                    <a:pt x="1604" y="331"/>
                    <a:pt x="1469" y="173"/>
                    <a:pt x="1295" y="173"/>
                  </a:cubicBezTo>
                  <a:cubicBezTo>
                    <a:pt x="1283" y="173"/>
                    <a:pt x="1271" y="173"/>
                    <a:pt x="1259" y="175"/>
                  </a:cubicBezTo>
                  <a:cubicBezTo>
                    <a:pt x="1127" y="175"/>
                    <a:pt x="1019" y="247"/>
                    <a:pt x="947" y="342"/>
                  </a:cubicBezTo>
                  <a:cubicBezTo>
                    <a:pt x="923" y="307"/>
                    <a:pt x="911" y="271"/>
                    <a:pt x="887" y="247"/>
                  </a:cubicBezTo>
                  <a:cubicBezTo>
                    <a:pt x="839" y="151"/>
                    <a:pt x="767" y="67"/>
                    <a:pt x="672" y="31"/>
                  </a:cubicBezTo>
                  <a:cubicBezTo>
                    <a:pt x="616" y="11"/>
                    <a:pt x="560" y="1"/>
                    <a:pt x="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a:off x="4634206" y="3396721"/>
              <a:ext cx="112510" cy="128029"/>
            </a:xfrm>
            <a:custGeom>
              <a:rect b="b" l="l" r="r" t="t"/>
              <a:pathLst>
                <a:path extrusionOk="0" h="792" w="696">
                  <a:moveTo>
                    <a:pt x="252" y="1"/>
                  </a:moveTo>
                  <a:cubicBezTo>
                    <a:pt x="234" y="1"/>
                    <a:pt x="216" y="7"/>
                    <a:pt x="204" y="19"/>
                  </a:cubicBezTo>
                  <a:cubicBezTo>
                    <a:pt x="192" y="42"/>
                    <a:pt x="169" y="66"/>
                    <a:pt x="157" y="102"/>
                  </a:cubicBezTo>
                  <a:cubicBezTo>
                    <a:pt x="145" y="138"/>
                    <a:pt x="145" y="174"/>
                    <a:pt x="145" y="210"/>
                  </a:cubicBezTo>
                  <a:cubicBezTo>
                    <a:pt x="145" y="246"/>
                    <a:pt x="145" y="258"/>
                    <a:pt x="133" y="294"/>
                  </a:cubicBezTo>
                  <a:cubicBezTo>
                    <a:pt x="121" y="318"/>
                    <a:pt x="133" y="330"/>
                    <a:pt x="121" y="342"/>
                  </a:cubicBezTo>
                  <a:lnTo>
                    <a:pt x="73" y="366"/>
                  </a:lnTo>
                  <a:cubicBezTo>
                    <a:pt x="61" y="366"/>
                    <a:pt x="37" y="378"/>
                    <a:pt x="25" y="402"/>
                  </a:cubicBezTo>
                  <a:cubicBezTo>
                    <a:pt x="1" y="402"/>
                    <a:pt x="1" y="426"/>
                    <a:pt x="25" y="438"/>
                  </a:cubicBezTo>
                  <a:cubicBezTo>
                    <a:pt x="49" y="450"/>
                    <a:pt x="61" y="450"/>
                    <a:pt x="73" y="462"/>
                  </a:cubicBezTo>
                  <a:lnTo>
                    <a:pt x="109" y="474"/>
                  </a:lnTo>
                  <a:cubicBezTo>
                    <a:pt x="97" y="569"/>
                    <a:pt x="109" y="677"/>
                    <a:pt x="145" y="773"/>
                  </a:cubicBezTo>
                  <a:cubicBezTo>
                    <a:pt x="157" y="785"/>
                    <a:pt x="172" y="791"/>
                    <a:pt x="186" y="791"/>
                  </a:cubicBezTo>
                  <a:cubicBezTo>
                    <a:pt x="201" y="791"/>
                    <a:pt x="216" y="785"/>
                    <a:pt x="228" y="773"/>
                  </a:cubicBezTo>
                  <a:cubicBezTo>
                    <a:pt x="300" y="713"/>
                    <a:pt x="348" y="617"/>
                    <a:pt x="360" y="522"/>
                  </a:cubicBezTo>
                  <a:cubicBezTo>
                    <a:pt x="408" y="534"/>
                    <a:pt x="456" y="534"/>
                    <a:pt x="504" y="534"/>
                  </a:cubicBezTo>
                  <a:cubicBezTo>
                    <a:pt x="540" y="534"/>
                    <a:pt x="564" y="522"/>
                    <a:pt x="600" y="522"/>
                  </a:cubicBezTo>
                  <a:cubicBezTo>
                    <a:pt x="624" y="510"/>
                    <a:pt x="636" y="510"/>
                    <a:pt x="648" y="498"/>
                  </a:cubicBezTo>
                  <a:lnTo>
                    <a:pt x="660" y="498"/>
                  </a:lnTo>
                  <a:lnTo>
                    <a:pt x="672" y="486"/>
                  </a:lnTo>
                  <a:cubicBezTo>
                    <a:pt x="696" y="462"/>
                    <a:pt x="696" y="438"/>
                    <a:pt x="684" y="426"/>
                  </a:cubicBezTo>
                  <a:cubicBezTo>
                    <a:pt x="672" y="414"/>
                    <a:pt x="672" y="414"/>
                    <a:pt x="672" y="402"/>
                  </a:cubicBezTo>
                  <a:cubicBezTo>
                    <a:pt x="660" y="396"/>
                    <a:pt x="654" y="393"/>
                    <a:pt x="652" y="393"/>
                  </a:cubicBezTo>
                  <a:cubicBezTo>
                    <a:pt x="651" y="393"/>
                    <a:pt x="654" y="396"/>
                    <a:pt x="660" y="402"/>
                  </a:cubicBezTo>
                  <a:cubicBezTo>
                    <a:pt x="648" y="390"/>
                    <a:pt x="636" y="378"/>
                    <a:pt x="612" y="366"/>
                  </a:cubicBezTo>
                  <a:cubicBezTo>
                    <a:pt x="588" y="354"/>
                    <a:pt x="552" y="342"/>
                    <a:pt x="516" y="330"/>
                  </a:cubicBezTo>
                  <a:cubicBezTo>
                    <a:pt x="482" y="321"/>
                    <a:pt x="448" y="313"/>
                    <a:pt x="410" y="313"/>
                  </a:cubicBezTo>
                  <a:cubicBezTo>
                    <a:pt x="394" y="313"/>
                    <a:pt x="378" y="314"/>
                    <a:pt x="360" y="318"/>
                  </a:cubicBezTo>
                  <a:lnTo>
                    <a:pt x="360" y="210"/>
                  </a:lnTo>
                  <a:cubicBezTo>
                    <a:pt x="360" y="138"/>
                    <a:pt x="336" y="66"/>
                    <a:pt x="300" y="19"/>
                  </a:cubicBezTo>
                  <a:cubicBezTo>
                    <a:pt x="288" y="7"/>
                    <a:pt x="270" y="1"/>
                    <a:pt x="2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a:off x="4210014" y="1564700"/>
              <a:ext cx="125927" cy="161329"/>
            </a:xfrm>
            <a:custGeom>
              <a:rect b="b" l="l" r="r" t="t"/>
              <a:pathLst>
                <a:path extrusionOk="0" h="998" w="779">
                  <a:moveTo>
                    <a:pt x="386" y="1"/>
                  </a:moveTo>
                  <a:cubicBezTo>
                    <a:pt x="369" y="1"/>
                    <a:pt x="351" y="6"/>
                    <a:pt x="336" y="18"/>
                  </a:cubicBezTo>
                  <a:cubicBezTo>
                    <a:pt x="324" y="30"/>
                    <a:pt x="312" y="42"/>
                    <a:pt x="312" y="66"/>
                  </a:cubicBezTo>
                  <a:cubicBezTo>
                    <a:pt x="300" y="137"/>
                    <a:pt x="288" y="221"/>
                    <a:pt x="288" y="293"/>
                  </a:cubicBezTo>
                  <a:cubicBezTo>
                    <a:pt x="288" y="305"/>
                    <a:pt x="288" y="317"/>
                    <a:pt x="288" y="329"/>
                  </a:cubicBezTo>
                  <a:lnTo>
                    <a:pt x="180" y="329"/>
                  </a:lnTo>
                  <a:cubicBezTo>
                    <a:pt x="168" y="326"/>
                    <a:pt x="156" y="325"/>
                    <a:pt x="144" y="325"/>
                  </a:cubicBezTo>
                  <a:cubicBezTo>
                    <a:pt x="109" y="325"/>
                    <a:pt x="75" y="338"/>
                    <a:pt x="48" y="365"/>
                  </a:cubicBezTo>
                  <a:cubicBezTo>
                    <a:pt x="24" y="389"/>
                    <a:pt x="12" y="413"/>
                    <a:pt x="12" y="437"/>
                  </a:cubicBezTo>
                  <a:cubicBezTo>
                    <a:pt x="0" y="437"/>
                    <a:pt x="0" y="449"/>
                    <a:pt x="12" y="461"/>
                  </a:cubicBezTo>
                  <a:cubicBezTo>
                    <a:pt x="12" y="473"/>
                    <a:pt x="24" y="473"/>
                    <a:pt x="36" y="485"/>
                  </a:cubicBezTo>
                  <a:cubicBezTo>
                    <a:pt x="40" y="488"/>
                    <a:pt x="42" y="490"/>
                    <a:pt x="44" y="490"/>
                  </a:cubicBezTo>
                  <a:cubicBezTo>
                    <a:pt x="48" y="490"/>
                    <a:pt x="48" y="481"/>
                    <a:pt x="48" y="473"/>
                  </a:cubicBezTo>
                  <a:lnTo>
                    <a:pt x="84" y="473"/>
                  </a:lnTo>
                  <a:lnTo>
                    <a:pt x="108" y="485"/>
                  </a:lnTo>
                  <a:lnTo>
                    <a:pt x="180" y="509"/>
                  </a:lnTo>
                  <a:cubicBezTo>
                    <a:pt x="204" y="509"/>
                    <a:pt x="240" y="521"/>
                    <a:pt x="276" y="533"/>
                  </a:cubicBezTo>
                  <a:lnTo>
                    <a:pt x="276" y="748"/>
                  </a:lnTo>
                  <a:cubicBezTo>
                    <a:pt x="276" y="820"/>
                    <a:pt x="300" y="892"/>
                    <a:pt x="324" y="964"/>
                  </a:cubicBezTo>
                  <a:cubicBezTo>
                    <a:pt x="331" y="985"/>
                    <a:pt x="350" y="998"/>
                    <a:pt x="369" y="998"/>
                  </a:cubicBezTo>
                  <a:cubicBezTo>
                    <a:pt x="383" y="998"/>
                    <a:pt x="398" y="991"/>
                    <a:pt x="408" y="976"/>
                  </a:cubicBezTo>
                  <a:cubicBezTo>
                    <a:pt x="443" y="916"/>
                    <a:pt x="467" y="844"/>
                    <a:pt x="491" y="772"/>
                  </a:cubicBezTo>
                  <a:cubicBezTo>
                    <a:pt x="491" y="712"/>
                    <a:pt x="503" y="641"/>
                    <a:pt x="503" y="581"/>
                  </a:cubicBezTo>
                  <a:lnTo>
                    <a:pt x="515" y="581"/>
                  </a:lnTo>
                  <a:cubicBezTo>
                    <a:pt x="533" y="584"/>
                    <a:pt x="551" y="585"/>
                    <a:pt x="569" y="585"/>
                  </a:cubicBezTo>
                  <a:cubicBezTo>
                    <a:pt x="622" y="585"/>
                    <a:pt x="674" y="572"/>
                    <a:pt x="719" y="545"/>
                  </a:cubicBezTo>
                  <a:lnTo>
                    <a:pt x="719" y="545"/>
                  </a:lnTo>
                  <a:lnTo>
                    <a:pt x="683" y="569"/>
                  </a:lnTo>
                  <a:cubicBezTo>
                    <a:pt x="707" y="569"/>
                    <a:pt x="743" y="557"/>
                    <a:pt x="755" y="533"/>
                  </a:cubicBezTo>
                  <a:cubicBezTo>
                    <a:pt x="779" y="521"/>
                    <a:pt x="779" y="509"/>
                    <a:pt x="779" y="485"/>
                  </a:cubicBezTo>
                  <a:cubicBezTo>
                    <a:pt x="755" y="461"/>
                    <a:pt x="731" y="437"/>
                    <a:pt x="707" y="425"/>
                  </a:cubicBezTo>
                  <a:cubicBezTo>
                    <a:pt x="659" y="389"/>
                    <a:pt x="611" y="365"/>
                    <a:pt x="551" y="353"/>
                  </a:cubicBezTo>
                  <a:lnTo>
                    <a:pt x="503" y="353"/>
                  </a:lnTo>
                  <a:lnTo>
                    <a:pt x="503" y="305"/>
                  </a:lnTo>
                  <a:cubicBezTo>
                    <a:pt x="503" y="221"/>
                    <a:pt x="491" y="137"/>
                    <a:pt x="467" y="66"/>
                  </a:cubicBezTo>
                  <a:cubicBezTo>
                    <a:pt x="459" y="25"/>
                    <a:pt x="424" y="1"/>
                    <a:pt x="3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8" name="Shape 38"/>
        <p:cNvGrpSpPr/>
        <p:nvPr/>
      </p:nvGrpSpPr>
      <p:grpSpPr>
        <a:xfrm>
          <a:off x="0" y="0"/>
          <a:ext cx="0" cy="0"/>
          <a:chOff x="0" y="0"/>
          <a:chExt cx="0" cy="0"/>
        </a:xfrm>
      </p:grpSpPr>
      <p:sp>
        <p:nvSpPr>
          <p:cNvPr id="39" name="Google Shape;39;p4"/>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3600"/>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40" name="Google Shape;40;p4"/>
          <p:cNvSpPr txBox="1"/>
          <p:nvPr>
            <p:ph idx="1" type="body"/>
          </p:nvPr>
        </p:nvSpPr>
        <p:spPr>
          <a:xfrm>
            <a:off x="713225" y="1415550"/>
            <a:ext cx="7717500" cy="31929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Font typeface="Livvic"/>
              <a:buAutoNum type="arabicPeriod"/>
              <a:defRPr sz="1100">
                <a:latin typeface="Montserrat"/>
                <a:ea typeface="Montserrat"/>
                <a:cs typeface="Montserrat"/>
                <a:sym typeface="Montserrat"/>
              </a:defRPr>
            </a:lvl1pPr>
            <a:lvl2pPr indent="-298450" lvl="1" marL="914400" rtl="0">
              <a:spcBef>
                <a:spcPts val="1600"/>
              </a:spcBef>
              <a:spcAft>
                <a:spcPts val="0"/>
              </a:spcAft>
              <a:buSzPts val="1100"/>
              <a:buFont typeface="Roboto Condensed Light"/>
              <a:buAutoNum type="alphaLcPeriod"/>
              <a:defRPr sz="1100"/>
            </a:lvl2pPr>
            <a:lvl3pPr indent="-298450" lvl="2" marL="1371600" rtl="0">
              <a:spcBef>
                <a:spcPts val="1600"/>
              </a:spcBef>
              <a:spcAft>
                <a:spcPts val="0"/>
              </a:spcAft>
              <a:buSzPts val="1100"/>
              <a:buFont typeface="Roboto Condensed Light"/>
              <a:buAutoNum type="romanLcPeriod"/>
              <a:defRPr sz="1100"/>
            </a:lvl3pPr>
            <a:lvl4pPr indent="-298450" lvl="3" marL="1828800" rtl="0">
              <a:spcBef>
                <a:spcPts val="1600"/>
              </a:spcBef>
              <a:spcAft>
                <a:spcPts val="0"/>
              </a:spcAft>
              <a:buSzPts val="1100"/>
              <a:buFont typeface="Roboto Condensed Light"/>
              <a:buAutoNum type="arabicPeriod"/>
              <a:defRPr sz="1100"/>
            </a:lvl4pPr>
            <a:lvl5pPr indent="-298450" lvl="4" marL="2286000" rtl="0">
              <a:spcBef>
                <a:spcPts val="1600"/>
              </a:spcBef>
              <a:spcAft>
                <a:spcPts val="0"/>
              </a:spcAft>
              <a:buSzPts val="1100"/>
              <a:buFont typeface="Roboto Condensed Light"/>
              <a:buAutoNum type="alphaLcPeriod"/>
              <a:defRPr sz="1100"/>
            </a:lvl5pPr>
            <a:lvl6pPr indent="-298450" lvl="5" marL="2743200" rtl="0">
              <a:spcBef>
                <a:spcPts val="1600"/>
              </a:spcBef>
              <a:spcAft>
                <a:spcPts val="0"/>
              </a:spcAft>
              <a:buSzPts val="1100"/>
              <a:buFont typeface="Roboto Condensed Light"/>
              <a:buAutoNum type="romanLcPeriod"/>
              <a:defRPr sz="1100"/>
            </a:lvl6pPr>
            <a:lvl7pPr indent="-298450" lvl="6" marL="3200400" rtl="0">
              <a:spcBef>
                <a:spcPts val="1600"/>
              </a:spcBef>
              <a:spcAft>
                <a:spcPts val="0"/>
              </a:spcAft>
              <a:buSzPts val="1100"/>
              <a:buFont typeface="Roboto Condensed Light"/>
              <a:buAutoNum type="arabicPeriod"/>
              <a:defRPr sz="1100"/>
            </a:lvl7pPr>
            <a:lvl8pPr indent="-298450" lvl="7" marL="3657600" rtl="0">
              <a:spcBef>
                <a:spcPts val="1600"/>
              </a:spcBef>
              <a:spcAft>
                <a:spcPts val="0"/>
              </a:spcAft>
              <a:buSzPts val="1100"/>
              <a:buFont typeface="Roboto Condensed Light"/>
              <a:buAutoNum type="alphaLcPeriod"/>
              <a:defRPr sz="1100"/>
            </a:lvl8pPr>
            <a:lvl9pPr indent="-298450" lvl="8" marL="4114800" rtl="0">
              <a:spcBef>
                <a:spcPts val="1600"/>
              </a:spcBef>
              <a:spcAft>
                <a:spcPts val="1600"/>
              </a:spcAft>
              <a:buSzPts val="1100"/>
              <a:buFont typeface="Roboto Condensed Light"/>
              <a:buAutoNum type="romanLcPeriod"/>
              <a:defRPr sz="1100"/>
            </a:lvl9pPr>
          </a:lstStyle>
          <a:p/>
        </p:txBody>
      </p:sp>
      <p:sp>
        <p:nvSpPr>
          <p:cNvPr id="41" name="Google Shape;41;p4"/>
          <p:cNvSpPr/>
          <p:nvPr/>
        </p:nvSpPr>
        <p:spPr>
          <a:xfrm rot="10800000">
            <a:off x="11" y="6"/>
            <a:ext cx="9143989" cy="166592"/>
          </a:xfrm>
          <a:custGeom>
            <a:rect b="b" l="l" r="r" t="t"/>
            <a:pathLst>
              <a:path extrusionOk="0" h="10942" w="34106">
                <a:moveTo>
                  <a:pt x="34106" y="1"/>
                </a:moveTo>
                <a:cubicBezTo>
                  <a:pt x="33610" y="64"/>
                  <a:pt x="33127" y="166"/>
                  <a:pt x="32644" y="293"/>
                </a:cubicBezTo>
                <a:lnTo>
                  <a:pt x="32492" y="331"/>
                </a:lnTo>
                <a:cubicBezTo>
                  <a:pt x="32034" y="471"/>
                  <a:pt x="31602" y="623"/>
                  <a:pt x="31170" y="827"/>
                </a:cubicBezTo>
                <a:cubicBezTo>
                  <a:pt x="30980" y="928"/>
                  <a:pt x="30776" y="1030"/>
                  <a:pt x="30573" y="1144"/>
                </a:cubicBezTo>
                <a:cubicBezTo>
                  <a:pt x="28159" y="2517"/>
                  <a:pt x="26392" y="4867"/>
                  <a:pt x="23965" y="6278"/>
                </a:cubicBezTo>
                <a:cubicBezTo>
                  <a:pt x="23305" y="6659"/>
                  <a:pt x="22619" y="6964"/>
                  <a:pt x="21894" y="7205"/>
                </a:cubicBezTo>
                <a:cubicBezTo>
                  <a:pt x="20887" y="7525"/>
                  <a:pt x="19844" y="7702"/>
                  <a:pt x="18778" y="7702"/>
                </a:cubicBezTo>
                <a:cubicBezTo>
                  <a:pt x="18741" y="7702"/>
                  <a:pt x="18704" y="7701"/>
                  <a:pt x="18667" y="7701"/>
                </a:cubicBezTo>
                <a:cubicBezTo>
                  <a:pt x="16824" y="7701"/>
                  <a:pt x="14969" y="7218"/>
                  <a:pt x="13177" y="6354"/>
                </a:cubicBezTo>
                <a:cubicBezTo>
                  <a:pt x="13063" y="6303"/>
                  <a:pt x="12949" y="6240"/>
                  <a:pt x="12834" y="6176"/>
                </a:cubicBezTo>
                <a:cubicBezTo>
                  <a:pt x="12402" y="5935"/>
                  <a:pt x="11983" y="5681"/>
                  <a:pt x="11589" y="5388"/>
                </a:cubicBezTo>
                <a:lnTo>
                  <a:pt x="11360" y="5223"/>
                </a:lnTo>
                <a:cubicBezTo>
                  <a:pt x="10763" y="4791"/>
                  <a:pt x="10179" y="4321"/>
                  <a:pt x="9569" y="3927"/>
                </a:cubicBezTo>
                <a:cubicBezTo>
                  <a:pt x="9213" y="3698"/>
                  <a:pt x="8844" y="3495"/>
                  <a:pt x="8463" y="3317"/>
                </a:cubicBezTo>
                <a:cubicBezTo>
                  <a:pt x="7040" y="2669"/>
                  <a:pt x="5464" y="2415"/>
                  <a:pt x="3901" y="2377"/>
                </a:cubicBezTo>
                <a:cubicBezTo>
                  <a:pt x="3786" y="2373"/>
                  <a:pt x="3670" y="2372"/>
                  <a:pt x="3554" y="2372"/>
                </a:cubicBezTo>
                <a:cubicBezTo>
                  <a:pt x="3239" y="2372"/>
                  <a:pt x="2925" y="2384"/>
                  <a:pt x="2618" y="2402"/>
                </a:cubicBezTo>
                <a:cubicBezTo>
                  <a:pt x="1754" y="2440"/>
                  <a:pt x="852" y="2478"/>
                  <a:pt x="26" y="2745"/>
                </a:cubicBezTo>
                <a:lnTo>
                  <a:pt x="1" y="2745"/>
                </a:lnTo>
                <a:lnTo>
                  <a:pt x="1" y="10878"/>
                </a:lnTo>
                <a:lnTo>
                  <a:pt x="5808" y="10878"/>
                </a:lnTo>
                <a:cubicBezTo>
                  <a:pt x="5808" y="10916"/>
                  <a:pt x="5833" y="10935"/>
                  <a:pt x="5860" y="10935"/>
                </a:cubicBezTo>
                <a:cubicBezTo>
                  <a:pt x="5887" y="10935"/>
                  <a:pt x="5916" y="10916"/>
                  <a:pt x="5922" y="10878"/>
                </a:cubicBezTo>
                <a:lnTo>
                  <a:pt x="6633" y="10878"/>
                </a:lnTo>
                <a:cubicBezTo>
                  <a:pt x="6640" y="10916"/>
                  <a:pt x="6668" y="10935"/>
                  <a:pt x="6695" y="10935"/>
                </a:cubicBezTo>
                <a:cubicBezTo>
                  <a:pt x="6722" y="10935"/>
                  <a:pt x="6748" y="10916"/>
                  <a:pt x="6748" y="10878"/>
                </a:cubicBezTo>
                <a:lnTo>
                  <a:pt x="7472" y="10878"/>
                </a:lnTo>
                <a:cubicBezTo>
                  <a:pt x="7472" y="10916"/>
                  <a:pt x="7498" y="10935"/>
                  <a:pt x="7525" y="10935"/>
                </a:cubicBezTo>
                <a:cubicBezTo>
                  <a:pt x="7552" y="10935"/>
                  <a:pt x="7580" y="10916"/>
                  <a:pt x="7586" y="10878"/>
                </a:cubicBezTo>
                <a:lnTo>
                  <a:pt x="8298" y="10878"/>
                </a:lnTo>
                <a:cubicBezTo>
                  <a:pt x="8298" y="10916"/>
                  <a:pt x="8323" y="10941"/>
                  <a:pt x="8362" y="10941"/>
                </a:cubicBezTo>
                <a:cubicBezTo>
                  <a:pt x="8387" y="10941"/>
                  <a:pt x="8412" y="10916"/>
                  <a:pt x="8412" y="10878"/>
                </a:cubicBezTo>
                <a:lnTo>
                  <a:pt x="34106" y="10878"/>
                </a:lnTo>
                <a:lnTo>
                  <a:pt x="3410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p:nvPr/>
        </p:nvSpPr>
        <p:spPr>
          <a:xfrm flipH="1" rot="5771">
            <a:off x="800296" y="40737"/>
            <a:ext cx="8283670" cy="134760"/>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3" name="Shape 43"/>
        <p:cNvGrpSpPr/>
        <p:nvPr/>
      </p:nvGrpSpPr>
      <p:grpSpPr>
        <a:xfrm>
          <a:off x="0" y="0"/>
          <a:ext cx="0" cy="0"/>
          <a:chOff x="0" y="0"/>
          <a:chExt cx="0" cy="0"/>
        </a:xfrm>
      </p:grpSpPr>
      <p:sp>
        <p:nvSpPr>
          <p:cNvPr id="44" name="Google Shape;44;p5"/>
          <p:cNvSpPr txBox="1"/>
          <p:nvPr>
            <p:ph type="title"/>
          </p:nvPr>
        </p:nvSpPr>
        <p:spPr>
          <a:xfrm>
            <a:off x="3347525" y="539500"/>
            <a:ext cx="5083200" cy="1054500"/>
          </a:xfrm>
          <a:prstGeom prst="rect">
            <a:avLst/>
          </a:prstGeom>
        </p:spPr>
        <p:txBody>
          <a:bodyPr anchorCtr="0" anchor="t" bIns="91425" lIns="91425" spcFirstLastPara="1" rIns="91425" wrap="square" tIns="91425">
            <a:noAutofit/>
          </a:bodyPr>
          <a:lstStyle>
            <a:lvl1pPr lvl="0" algn="r">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45" name="Google Shape;45;p5"/>
          <p:cNvSpPr txBox="1"/>
          <p:nvPr>
            <p:ph idx="1" type="subTitle"/>
          </p:nvPr>
        </p:nvSpPr>
        <p:spPr>
          <a:xfrm>
            <a:off x="4096750" y="3912875"/>
            <a:ext cx="2116800" cy="635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6" name="Google Shape;46;p5"/>
          <p:cNvSpPr txBox="1"/>
          <p:nvPr>
            <p:ph idx="2" type="subTitle"/>
          </p:nvPr>
        </p:nvSpPr>
        <p:spPr>
          <a:xfrm>
            <a:off x="4096767" y="3530300"/>
            <a:ext cx="2116800" cy="382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Work Sans"/>
              <a:buNone/>
              <a:defRPr b="1" sz="1800">
                <a:latin typeface="Ribeye"/>
                <a:ea typeface="Ribeye"/>
                <a:cs typeface="Ribeye"/>
                <a:sym typeface="Ribeye"/>
              </a:defRPr>
            </a:lvl1pPr>
            <a:lvl2pPr lvl="1" rtl="0">
              <a:spcBef>
                <a:spcPts val="1600"/>
              </a:spcBef>
              <a:spcAft>
                <a:spcPts val="0"/>
              </a:spcAft>
              <a:buSzPts val="3000"/>
              <a:buFont typeface="Work Sans"/>
              <a:buNone/>
              <a:defRPr b="1" sz="3000">
                <a:latin typeface="Work Sans"/>
                <a:ea typeface="Work Sans"/>
                <a:cs typeface="Work Sans"/>
                <a:sym typeface="Work Sans"/>
              </a:defRPr>
            </a:lvl2pPr>
            <a:lvl3pPr lvl="2" rtl="0">
              <a:spcBef>
                <a:spcPts val="1600"/>
              </a:spcBef>
              <a:spcAft>
                <a:spcPts val="0"/>
              </a:spcAft>
              <a:buSzPts val="3000"/>
              <a:buFont typeface="Work Sans"/>
              <a:buNone/>
              <a:defRPr b="1" sz="3000">
                <a:latin typeface="Work Sans"/>
                <a:ea typeface="Work Sans"/>
                <a:cs typeface="Work Sans"/>
                <a:sym typeface="Work Sans"/>
              </a:defRPr>
            </a:lvl3pPr>
            <a:lvl4pPr lvl="3" rtl="0">
              <a:spcBef>
                <a:spcPts val="1600"/>
              </a:spcBef>
              <a:spcAft>
                <a:spcPts val="0"/>
              </a:spcAft>
              <a:buSzPts val="3000"/>
              <a:buFont typeface="Work Sans"/>
              <a:buNone/>
              <a:defRPr b="1" sz="3000">
                <a:latin typeface="Work Sans"/>
                <a:ea typeface="Work Sans"/>
                <a:cs typeface="Work Sans"/>
                <a:sym typeface="Work Sans"/>
              </a:defRPr>
            </a:lvl4pPr>
            <a:lvl5pPr lvl="4" rtl="0">
              <a:spcBef>
                <a:spcPts val="1600"/>
              </a:spcBef>
              <a:spcAft>
                <a:spcPts val="0"/>
              </a:spcAft>
              <a:buSzPts val="3000"/>
              <a:buFont typeface="Work Sans"/>
              <a:buNone/>
              <a:defRPr b="1" sz="3000">
                <a:latin typeface="Work Sans"/>
                <a:ea typeface="Work Sans"/>
                <a:cs typeface="Work Sans"/>
                <a:sym typeface="Work Sans"/>
              </a:defRPr>
            </a:lvl5pPr>
            <a:lvl6pPr lvl="5" rtl="0">
              <a:spcBef>
                <a:spcPts val="1600"/>
              </a:spcBef>
              <a:spcAft>
                <a:spcPts val="0"/>
              </a:spcAft>
              <a:buSzPts val="3000"/>
              <a:buFont typeface="Work Sans"/>
              <a:buNone/>
              <a:defRPr b="1" sz="3000">
                <a:latin typeface="Work Sans"/>
                <a:ea typeface="Work Sans"/>
                <a:cs typeface="Work Sans"/>
                <a:sym typeface="Work Sans"/>
              </a:defRPr>
            </a:lvl6pPr>
            <a:lvl7pPr lvl="6" rtl="0">
              <a:spcBef>
                <a:spcPts val="1600"/>
              </a:spcBef>
              <a:spcAft>
                <a:spcPts val="0"/>
              </a:spcAft>
              <a:buSzPts val="3000"/>
              <a:buFont typeface="Work Sans"/>
              <a:buNone/>
              <a:defRPr b="1" sz="3000">
                <a:latin typeface="Work Sans"/>
                <a:ea typeface="Work Sans"/>
                <a:cs typeface="Work Sans"/>
                <a:sym typeface="Work Sans"/>
              </a:defRPr>
            </a:lvl7pPr>
            <a:lvl8pPr lvl="7" rtl="0">
              <a:spcBef>
                <a:spcPts val="1600"/>
              </a:spcBef>
              <a:spcAft>
                <a:spcPts val="0"/>
              </a:spcAft>
              <a:buSzPts val="3000"/>
              <a:buFont typeface="Work Sans"/>
              <a:buNone/>
              <a:defRPr b="1" sz="3000">
                <a:latin typeface="Work Sans"/>
                <a:ea typeface="Work Sans"/>
                <a:cs typeface="Work Sans"/>
                <a:sym typeface="Work Sans"/>
              </a:defRPr>
            </a:lvl8pPr>
            <a:lvl9pPr lvl="8" rtl="0">
              <a:spcBef>
                <a:spcPts val="1600"/>
              </a:spcBef>
              <a:spcAft>
                <a:spcPts val="1600"/>
              </a:spcAft>
              <a:buSzPts val="3000"/>
              <a:buFont typeface="Work Sans"/>
              <a:buNone/>
              <a:defRPr b="1" sz="3000">
                <a:latin typeface="Work Sans"/>
                <a:ea typeface="Work Sans"/>
                <a:cs typeface="Work Sans"/>
                <a:sym typeface="Work Sans"/>
              </a:defRPr>
            </a:lvl9pPr>
          </a:lstStyle>
          <a:p/>
        </p:txBody>
      </p:sp>
      <p:sp>
        <p:nvSpPr>
          <p:cNvPr id="47" name="Google Shape;47;p5"/>
          <p:cNvSpPr txBox="1"/>
          <p:nvPr>
            <p:ph idx="3" type="subTitle"/>
          </p:nvPr>
        </p:nvSpPr>
        <p:spPr>
          <a:xfrm>
            <a:off x="6313918" y="3912875"/>
            <a:ext cx="2116800" cy="635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8" name="Google Shape;48;p5"/>
          <p:cNvSpPr txBox="1"/>
          <p:nvPr>
            <p:ph idx="4" type="subTitle"/>
          </p:nvPr>
        </p:nvSpPr>
        <p:spPr>
          <a:xfrm>
            <a:off x="6313921" y="3530300"/>
            <a:ext cx="2116800" cy="382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Work Sans"/>
              <a:buNone/>
              <a:defRPr b="1" sz="1800">
                <a:latin typeface="Ribeye"/>
                <a:ea typeface="Ribeye"/>
                <a:cs typeface="Ribeye"/>
                <a:sym typeface="Ribeye"/>
              </a:defRPr>
            </a:lvl1pPr>
            <a:lvl2pPr lvl="1" rtl="0">
              <a:spcBef>
                <a:spcPts val="1600"/>
              </a:spcBef>
              <a:spcAft>
                <a:spcPts val="0"/>
              </a:spcAft>
              <a:buSzPts val="3000"/>
              <a:buFont typeface="Work Sans"/>
              <a:buNone/>
              <a:defRPr b="1" sz="3000">
                <a:latin typeface="Work Sans"/>
                <a:ea typeface="Work Sans"/>
                <a:cs typeface="Work Sans"/>
                <a:sym typeface="Work Sans"/>
              </a:defRPr>
            </a:lvl2pPr>
            <a:lvl3pPr lvl="2" rtl="0">
              <a:spcBef>
                <a:spcPts val="1600"/>
              </a:spcBef>
              <a:spcAft>
                <a:spcPts val="0"/>
              </a:spcAft>
              <a:buSzPts val="3000"/>
              <a:buFont typeface="Work Sans"/>
              <a:buNone/>
              <a:defRPr b="1" sz="3000">
                <a:latin typeface="Work Sans"/>
                <a:ea typeface="Work Sans"/>
                <a:cs typeface="Work Sans"/>
                <a:sym typeface="Work Sans"/>
              </a:defRPr>
            </a:lvl3pPr>
            <a:lvl4pPr lvl="3" rtl="0">
              <a:spcBef>
                <a:spcPts val="1600"/>
              </a:spcBef>
              <a:spcAft>
                <a:spcPts val="0"/>
              </a:spcAft>
              <a:buSzPts val="3000"/>
              <a:buFont typeface="Work Sans"/>
              <a:buNone/>
              <a:defRPr b="1" sz="3000">
                <a:latin typeface="Work Sans"/>
                <a:ea typeface="Work Sans"/>
                <a:cs typeface="Work Sans"/>
                <a:sym typeface="Work Sans"/>
              </a:defRPr>
            </a:lvl4pPr>
            <a:lvl5pPr lvl="4" rtl="0">
              <a:spcBef>
                <a:spcPts val="1600"/>
              </a:spcBef>
              <a:spcAft>
                <a:spcPts val="0"/>
              </a:spcAft>
              <a:buSzPts val="3000"/>
              <a:buFont typeface="Work Sans"/>
              <a:buNone/>
              <a:defRPr b="1" sz="3000">
                <a:latin typeface="Work Sans"/>
                <a:ea typeface="Work Sans"/>
                <a:cs typeface="Work Sans"/>
                <a:sym typeface="Work Sans"/>
              </a:defRPr>
            </a:lvl5pPr>
            <a:lvl6pPr lvl="5" rtl="0">
              <a:spcBef>
                <a:spcPts val="1600"/>
              </a:spcBef>
              <a:spcAft>
                <a:spcPts val="0"/>
              </a:spcAft>
              <a:buSzPts val="3000"/>
              <a:buFont typeface="Work Sans"/>
              <a:buNone/>
              <a:defRPr b="1" sz="3000">
                <a:latin typeface="Work Sans"/>
                <a:ea typeface="Work Sans"/>
                <a:cs typeface="Work Sans"/>
                <a:sym typeface="Work Sans"/>
              </a:defRPr>
            </a:lvl6pPr>
            <a:lvl7pPr lvl="6" rtl="0">
              <a:spcBef>
                <a:spcPts val="1600"/>
              </a:spcBef>
              <a:spcAft>
                <a:spcPts val="0"/>
              </a:spcAft>
              <a:buSzPts val="3000"/>
              <a:buFont typeface="Work Sans"/>
              <a:buNone/>
              <a:defRPr b="1" sz="3000">
                <a:latin typeface="Work Sans"/>
                <a:ea typeface="Work Sans"/>
                <a:cs typeface="Work Sans"/>
                <a:sym typeface="Work Sans"/>
              </a:defRPr>
            </a:lvl7pPr>
            <a:lvl8pPr lvl="7" rtl="0">
              <a:spcBef>
                <a:spcPts val="1600"/>
              </a:spcBef>
              <a:spcAft>
                <a:spcPts val="0"/>
              </a:spcAft>
              <a:buSzPts val="3000"/>
              <a:buFont typeface="Work Sans"/>
              <a:buNone/>
              <a:defRPr b="1" sz="3000">
                <a:latin typeface="Work Sans"/>
                <a:ea typeface="Work Sans"/>
                <a:cs typeface="Work Sans"/>
                <a:sym typeface="Work Sans"/>
              </a:defRPr>
            </a:lvl8pPr>
            <a:lvl9pPr lvl="8" rtl="0">
              <a:spcBef>
                <a:spcPts val="1600"/>
              </a:spcBef>
              <a:spcAft>
                <a:spcPts val="1600"/>
              </a:spcAft>
              <a:buSzPts val="3000"/>
              <a:buFont typeface="Work Sans"/>
              <a:buNone/>
              <a:defRPr b="1" sz="3000">
                <a:latin typeface="Work Sans"/>
                <a:ea typeface="Work Sans"/>
                <a:cs typeface="Work Sans"/>
                <a:sym typeface="Work Sans"/>
              </a:defRPr>
            </a:lvl9pPr>
          </a:lstStyle>
          <a:p/>
        </p:txBody>
      </p:sp>
      <p:grpSp>
        <p:nvGrpSpPr>
          <p:cNvPr id="49" name="Google Shape;49;p5"/>
          <p:cNvGrpSpPr/>
          <p:nvPr/>
        </p:nvGrpSpPr>
        <p:grpSpPr>
          <a:xfrm rot="9777342">
            <a:off x="69211" y="955424"/>
            <a:ext cx="4456349" cy="4154946"/>
            <a:chOff x="-1951025" y="-194294"/>
            <a:chExt cx="4985512" cy="4648320"/>
          </a:xfrm>
        </p:grpSpPr>
        <p:sp>
          <p:nvSpPr>
            <p:cNvPr id="50" name="Google Shape;50;p5"/>
            <p:cNvSpPr/>
            <p:nvPr/>
          </p:nvSpPr>
          <p:spPr>
            <a:xfrm rot="-4117159">
              <a:off x="-1168354" y="122419"/>
              <a:ext cx="3420172" cy="4014895"/>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rgbClr val="00DFD1">
                <a:alpha val="43260"/>
              </a:srgbClr>
            </a:solidFill>
            <a:ln>
              <a:noFill/>
            </a:ln>
          </p:spPr>
        </p:sp>
        <p:sp>
          <p:nvSpPr>
            <p:cNvPr id="51" name="Google Shape;51;p5"/>
            <p:cNvSpPr/>
            <p:nvPr/>
          </p:nvSpPr>
          <p:spPr>
            <a:xfrm>
              <a:off x="-1201747" y="498093"/>
              <a:ext cx="3420084" cy="3482698"/>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chemeClr val="lt2"/>
            </a:solidFill>
            <a:ln>
              <a:noFill/>
            </a:ln>
          </p:spPr>
        </p:sp>
      </p:grpSp>
      <p:sp>
        <p:nvSpPr>
          <p:cNvPr id="52" name="Google Shape;52;p5"/>
          <p:cNvSpPr/>
          <p:nvPr/>
        </p:nvSpPr>
        <p:spPr>
          <a:xfrm rot="10800000">
            <a:off x="8863750" y="17"/>
            <a:ext cx="162420" cy="5139760"/>
          </a:xfrm>
          <a:custGeom>
            <a:rect b="b" l="l" r="r" t="t"/>
            <a:pathLst>
              <a:path extrusionOk="0" h="20928" w="5334">
                <a:moveTo>
                  <a:pt x="0" y="0"/>
                </a:moveTo>
                <a:lnTo>
                  <a:pt x="6" y="20844"/>
                </a:lnTo>
                <a:cubicBezTo>
                  <a:pt x="153" y="20884"/>
                  <a:pt x="312" y="20906"/>
                  <a:pt x="466" y="20918"/>
                </a:cubicBezTo>
                <a:cubicBezTo>
                  <a:pt x="549" y="20924"/>
                  <a:pt x="633" y="20928"/>
                  <a:pt x="716" y="20928"/>
                </a:cubicBezTo>
                <a:cubicBezTo>
                  <a:pt x="1470" y="20928"/>
                  <a:pt x="2204" y="20652"/>
                  <a:pt x="2772" y="20151"/>
                </a:cubicBezTo>
                <a:cubicBezTo>
                  <a:pt x="3408" y="19589"/>
                  <a:pt x="3817" y="18771"/>
                  <a:pt x="3947" y="17925"/>
                </a:cubicBezTo>
                <a:cubicBezTo>
                  <a:pt x="4192" y="16334"/>
                  <a:pt x="3413" y="14778"/>
                  <a:pt x="2726" y="13409"/>
                </a:cubicBezTo>
                <a:cubicBezTo>
                  <a:pt x="1994" y="11950"/>
                  <a:pt x="1534" y="10286"/>
                  <a:pt x="1704" y="8622"/>
                </a:cubicBezTo>
                <a:cubicBezTo>
                  <a:pt x="1840" y="7315"/>
                  <a:pt x="2425" y="6196"/>
                  <a:pt x="3135" y="5129"/>
                </a:cubicBezTo>
                <a:lnTo>
                  <a:pt x="3175" y="5066"/>
                </a:lnTo>
                <a:cubicBezTo>
                  <a:pt x="3885" y="4010"/>
                  <a:pt x="5333" y="2613"/>
                  <a:pt x="4407" y="1233"/>
                </a:cubicBezTo>
                <a:cubicBezTo>
                  <a:pt x="3913" y="494"/>
                  <a:pt x="2931" y="364"/>
                  <a:pt x="2136" y="227"/>
                </a:cubicBezTo>
                <a:cubicBezTo>
                  <a:pt x="1431" y="108"/>
                  <a:pt x="716" y="34"/>
                  <a:pt x="0" y="0"/>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5"/>
          <p:cNvSpPr/>
          <p:nvPr/>
        </p:nvSpPr>
        <p:spPr>
          <a:xfrm flipH="1">
            <a:off x="8972453" y="0"/>
            <a:ext cx="171499" cy="5143523"/>
          </a:xfrm>
          <a:custGeom>
            <a:rect b="b" l="l" r="r" t="t"/>
            <a:pathLst>
              <a:path extrusionOk="0" h="27916" w="19362">
                <a:moveTo>
                  <a:pt x="0" y="1"/>
                </a:moveTo>
                <a:lnTo>
                  <a:pt x="0" y="27915"/>
                </a:lnTo>
                <a:lnTo>
                  <a:pt x="15590" y="27915"/>
                </a:lnTo>
                <a:cubicBezTo>
                  <a:pt x="15641" y="27876"/>
                  <a:pt x="15687" y="27836"/>
                  <a:pt x="15738" y="27790"/>
                </a:cubicBezTo>
                <a:cubicBezTo>
                  <a:pt x="16635" y="27001"/>
                  <a:pt x="17215" y="25842"/>
                  <a:pt x="17396" y="24650"/>
                </a:cubicBezTo>
                <a:cubicBezTo>
                  <a:pt x="17743" y="22389"/>
                  <a:pt x="16647" y="20191"/>
                  <a:pt x="15670" y="18255"/>
                </a:cubicBezTo>
                <a:cubicBezTo>
                  <a:pt x="14636" y="16187"/>
                  <a:pt x="13983" y="13836"/>
                  <a:pt x="14227" y="11485"/>
                </a:cubicBezTo>
                <a:cubicBezTo>
                  <a:pt x="14415" y="9633"/>
                  <a:pt x="15249" y="8049"/>
                  <a:pt x="16249" y="6538"/>
                </a:cubicBezTo>
                <a:cubicBezTo>
                  <a:pt x="16272" y="6509"/>
                  <a:pt x="16289" y="6481"/>
                  <a:pt x="16306" y="6453"/>
                </a:cubicBezTo>
                <a:cubicBezTo>
                  <a:pt x="17311" y="4953"/>
                  <a:pt x="19361" y="2977"/>
                  <a:pt x="18055" y="1023"/>
                </a:cubicBezTo>
                <a:cubicBezTo>
                  <a:pt x="17709" y="512"/>
                  <a:pt x="17197" y="205"/>
                  <a:pt x="166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grpSp>
        <p:nvGrpSpPr>
          <p:cNvPr id="55" name="Google Shape;55;p6"/>
          <p:cNvGrpSpPr/>
          <p:nvPr/>
        </p:nvGrpSpPr>
        <p:grpSpPr>
          <a:xfrm rot="-5400000">
            <a:off x="8342906" y="4395112"/>
            <a:ext cx="814903" cy="787034"/>
            <a:chOff x="1850046" y="4417768"/>
            <a:chExt cx="1087552" cy="713281"/>
          </a:xfrm>
        </p:grpSpPr>
        <p:sp>
          <p:nvSpPr>
            <p:cNvPr id="56" name="Google Shape;56;p6"/>
            <p:cNvSpPr/>
            <p:nvPr/>
          </p:nvSpPr>
          <p:spPr>
            <a:xfrm rot="5400000">
              <a:off x="2037182" y="4230633"/>
              <a:ext cx="713281" cy="1087550"/>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rot="5400000">
              <a:off x="1990148" y="4355363"/>
              <a:ext cx="635581" cy="915785"/>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6"/>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59" name="Google Shape;59;p6"/>
          <p:cNvSpPr/>
          <p:nvPr/>
        </p:nvSpPr>
        <p:spPr>
          <a:xfrm rot="10800000">
            <a:off x="11" y="6"/>
            <a:ext cx="9143989" cy="166592"/>
          </a:xfrm>
          <a:custGeom>
            <a:rect b="b" l="l" r="r" t="t"/>
            <a:pathLst>
              <a:path extrusionOk="0" h="10942" w="34106">
                <a:moveTo>
                  <a:pt x="34106" y="1"/>
                </a:moveTo>
                <a:cubicBezTo>
                  <a:pt x="33610" y="64"/>
                  <a:pt x="33127" y="166"/>
                  <a:pt x="32644" y="293"/>
                </a:cubicBezTo>
                <a:lnTo>
                  <a:pt x="32492" y="331"/>
                </a:lnTo>
                <a:cubicBezTo>
                  <a:pt x="32034" y="471"/>
                  <a:pt x="31602" y="623"/>
                  <a:pt x="31170" y="827"/>
                </a:cubicBezTo>
                <a:cubicBezTo>
                  <a:pt x="30980" y="928"/>
                  <a:pt x="30776" y="1030"/>
                  <a:pt x="30573" y="1144"/>
                </a:cubicBezTo>
                <a:cubicBezTo>
                  <a:pt x="28159" y="2517"/>
                  <a:pt x="26392" y="4867"/>
                  <a:pt x="23965" y="6278"/>
                </a:cubicBezTo>
                <a:cubicBezTo>
                  <a:pt x="23305" y="6659"/>
                  <a:pt x="22619" y="6964"/>
                  <a:pt x="21894" y="7205"/>
                </a:cubicBezTo>
                <a:cubicBezTo>
                  <a:pt x="20887" y="7525"/>
                  <a:pt x="19844" y="7702"/>
                  <a:pt x="18778" y="7702"/>
                </a:cubicBezTo>
                <a:cubicBezTo>
                  <a:pt x="18741" y="7702"/>
                  <a:pt x="18704" y="7701"/>
                  <a:pt x="18667" y="7701"/>
                </a:cubicBezTo>
                <a:cubicBezTo>
                  <a:pt x="16824" y="7701"/>
                  <a:pt x="14969" y="7218"/>
                  <a:pt x="13177" y="6354"/>
                </a:cubicBezTo>
                <a:cubicBezTo>
                  <a:pt x="13063" y="6303"/>
                  <a:pt x="12949" y="6240"/>
                  <a:pt x="12834" y="6176"/>
                </a:cubicBezTo>
                <a:cubicBezTo>
                  <a:pt x="12402" y="5935"/>
                  <a:pt x="11983" y="5681"/>
                  <a:pt x="11589" y="5388"/>
                </a:cubicBezTo>
                <a:lnTo>
                  <a:pt x="11360" y="5223"/>
                </a:lnTo>
                <a:cubicBezTo>
                  <a:pt x="10763" y="4791"/>
                  <a:pt x="10179" y="4321"/>
                  <a:pt x="9569" y="3927"/>
                </a:cubicBezTo>
                <a:cubicBezTo>
                  <a:pt x="9213" y="3698"/>
                  <a:pt x="8844" y="3495"/>
                  <a:pt x="8463" y="3317"/>
                </a:cubicBezTo>
                <a:cubicBezTo>
                  <a:pt x="7040" y="2669"/>
                  <a:pt x="5464" y="2415"/>
                  <a:pt x="3901" y="2377"/>
                </a:cubicBezTo>
                <a:cubicBezTo>
                  <a:pt x="3786" y="2373"/>
                  <a:pt x="3670" y="2372"/>
                  <a:pt x="3554" y="2372"/>
                </a:cubicBezTo>
                <a:cubicBezTo>
                  <a:pt x="3239" y="2372"/>
                  <a:pt x="2925" y="2384"/>
                  <a:pt x="2618" y="2402"/>
                </a:cubicBezTo>
                <a:cubicBezTo>
                  <a:pt x="1754" y="2440"/>
                  <a:pt x="852" y="2478"/>
                  <a:pt x="26" y="2745"/>
                </a:cubicBezTo>
                <a:lnTo>
                  <a:pt x="1" y="2745"/>
                </a:lnTo>
                <a:lnTo>
                  <a:pt x="1" y="10878"/>
                </a:lnTo>
                <a:lnTo>
                  <a:pt x="5808" y="10878"/>
                </a:lnTo>
                <a:cubicBezTo>
                  <a:pt x="5808" y="10916"/>
                  <a:pt x="5833" y="10935"/>
                  <a:pt x="5860" y="10935"/>
                </a:cubicBezTo>
                <a:cubicBezTo>
                  <a:pt x="5887" y="10935"/>
                  <a:pt x="5916" y="10916"/>
                  <a:pt x="5922" y="10878"/>
                </a:cubicBezTo>
                <a:lnTo>
                  <a:pt x="6633" y="10878"/>
                </a:lnTo>
                <a:cubicBezTo>
                  <a:pt x="6640" y="10916"/>
                  <a:pt x="6668" y="10935"/>
                  <a:pt x="6695" y="10935"/>
                </a:cubicBezTo>
                <a:cubicBezTo>
                  <a:pt x="6722" y="10935"/>
                  <a:pt x="6748" y="10916"/>
                  <a:pt x="6748" y="10878"/>
                </a:cubicBezTo>
                <a:lnTo>
                  <a:pt x="7472" y="10878"/>
                </a:lnTo>
                <a:cubicBezTo>
                  <a:pt x="7472" y="10916"/>
                  <a:pt x="7498" y="10935"/>
                  <a:pt x="7525" y="10935"/>
                </a:cubicBezTo>
                <a:cubicBezTo>
                  <a:pt x="7552" y="10935"/>
                  <a:pt x="7580" y="10916"/>
                  <a:pt x="7586" y="10878"/>
                </a:cubicBezTo>
                <a:lnTo>
                  <a:pt x="8298" y="10878"/>
                </a:lnTo>
                <a:cubicBezTo>
                  <a:pt x="8298" y="10916"/>
                  <a:pt x="8323" y="10941"/>
                  <a:pt x="8362" y="10941"/>
                </a:cubicBezTo>
                <a:cubicBezTo>
                  <a:pt x="8387" y="10941"/>
                  <a:pt x="8412" y="10916"/>
                  <a:pt x="8412" y="10878"/>
                </a:cubicBezTo>
                <a:lnTo>
                  <a:pt x="34106" y="10878"/>
                </a:lnTo>
                <a:lnTo>
                  <a:pt x="3410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6"/>
          <p:cNvSpPr/>
          <p:nvPr/>
        </p:nvSpPr>
        <p:spPr>
          <a:xfrm flipH="1" rot="5771">
            <a:off x="800296" y="40737"/>
            <a:ext cx="8283670" cy="134760"/>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 name="Google Shape;61;p6"/>
          <p:cNvGrpSpPr/>
          <p:nvPr/>
        </p:nvGrpSpPr>
        <p:grpSpPr>
          <a:xfrm flipH="1" rot="2700000">
            <a:off x="71834" y="4312450"/>
            <a:ext cx="843973" cy="667196"/>
            <a:chOff x="227125" y="3607050"/>
            <a:chExt cx="1099850" cy="869478"/>
          </a:xfrm>
        </p:grpSpPr>
        <p:sp>
          <p:nvSpPr>
            <p:cNvPr id="62" name="Google Shape;62;p6"/>
            <p:cNvSpPr/>
            <p:nvPr/>
          </p:nvSpPr>
          <p:spPr>
            <a:xfrm>
              <a:off x="343585" y="3828896"/>
              <a:ext cx="43218" cy="42716"/>
            </a:xfrm>
            <a:custGeom>
              <a:rect b="b" l="l" r="r" t="t"/>
              <a:pathLst>
                <a:path extrusionOk="0" h="1107" w="1120">
                  <a:moveTo>
                    <a:pt x="560" y="1"/>
                  </a:moveTo>
                  <a:cubicBezTo>
                    <a:pt x="248" y="1"/>
                    <a:pt x="1" y="248"/>
                    <a:pt x="1" y="560"/>
                  </a:cubicBezTo>
                  <a:cubicBezTo>
                    <a:pt x="1" y="859"/>
                    <a:pt x="248" y="1106"/>
                    <a:pt x="560" y="1106"/>
                  </a:cubicBezTo>
                  <a:cubicBezTo>
                    <a:pt x="859" y="1106"/>
                    <a:pt x="1119" y="859"/>
                    <a:pt x="1119" y="560"/>
                  </a:cubicBezTo>
                  <a:cubicBezTo>
                    <a:pt x="1119" y="248"/>
                    <a:pt x="859" y="1"/>
                    <a:pt x="560"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p:nvPr/>
          </p:nvSpPr>
          <p:spPr>
            <a:xfrm>
              <a:off x="1136194" y="3889634"/>
              <a:ext cx="37198" cy="31372"/>
            </a:xfrm>
            <a:custGeom>
              <a:rect b="b" l="l" r="r" t="t"/>
              <a:pathLst>
                <a:path extrusionOk="0" h="813" w="964">
                  <a:moveTo>
                    <a:pt x="547" y="1"/>
                  </a:moveTo>
                  <a:cubicBezTo>
                    <a:pt x="183" y="1"/>
                    <a:pt x="1" y="430"/>
                    <a:pt x="261" y="690"/>
                  </a:cubicBezTo>
                  <a:cubicBezTo>
                    <a:pt x="341" y="775"/>
                    <a:pt x="442" y="813"/>
                    <a:pt x="542" y="813"/>
                  </a:cubicBezTo>
                  <a:cubicBezTo>
                    <a:pt x="749" y="813"/>
                    <a:pt x="950" y="650"/>
                    <a:pt x="950" y="404"/>
                  </a:cubicBezTo>
                  <a:cubicBezTo>
                    <a:pt x="963" y="183"/>
                    <a:pt x="768" y="1"/>
                    <a:pt x="547"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p:nvPr/>
          </p:nvSpPr>
          <p:spPr>
            <a:xfrm>
              <a:off x="906284" y="3905186"/>
              <a:ext cx="40208" cy="40710"/>
            </a:xfrm>
            <a:custGeom>
              <a:rect b="b" l="l" r="r" t="t"/>
              <a:pathLst>
                <a:path extrusionOk="0" h="1055" w="1042">
                  <a:moveTo>
                    <a:pt x="521" y="1"/>
                  </a:moveTo>
                  <a:cubicBezTo>
                    <a:pt x="235" y="1"/>
                    <a:pt x="1" y="235"/>
                    <a:pt x="1" y="521"/>
                  </a:cubicBezTo>
                  <a:cubicBezTo>
                    <a:pt x="1" y="820"/>
                    <a:pt x="235" y="1055"/>
                    <a:pt x="521" y="1055"/>
                  </a:cubicBezTo>
                  <a:cubicBezTo>
                    <a:pt x="807" y="1055"/>
                    <a:pt x="1042" y="820"/>
                    <a:pt x="1042" y="521"/>
                  </a:cubicBezTo>
                  <a:cubicBezTo>
                    <a:pt x="1042"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6"/>
            <p:cNvSpPr/>
            <p:nvPr/>
          </p:nvSpPr>
          <p:spPr>
            <a:xfrm>
              <a:off x="227125" y="4169247"/>
              <a:ext cx="37198" cy="37160"/>
            </a:xfrm>
            <a:custGeom>
              <a:rect b="b" l="l" r="r" t="t"/>
              <a:pathLst>
                <a:path extrusionOk="0" h="963" w="964">
                  <a:moveTo>
                    <a:pt x="482" y="0"/>
                  </a:moveTo>
                  <a:cubicBezTo>
                    <a:pt x="209" y="0"/>
                    <a:pt x="1" y="221"/>
                    <a:pt x="1" y="482"/>
                  </a:cubicBezTo>
                  <a:cubicBezTo>
                    <a:pt x="1" y="742"/>
                    <a:pt x="209" y="963"/>
                    <a:pt x="482" y="963"/>
                  </a:cubicBezTo>
                  <a:cubicBezTo>
                    <a:pt x="742" y="963"/>
                    <a:pt x="963" y="742"/>
                    <a:pt x="963" y="482"/>
                  </a:cubicBezTo>
                  <a:cubicBezTo>
                    <a:pt x="963" y="221"/>
                    <a:pt x="742" y="0"/>
                    <a:pt x="48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1132181" y="3690749"/>
              <a:ext cx="52247" cy="47964"/>
            </a:xfrm>
            <a:custGeom>
              <a:rect b="b" l="l" r="r" t="t"/>
              <a:pathLst>
                <a:path extrusionOk="0" h="1243" w="1354">
                  <a:moveTo>
                    <a:pt x="678" y="0"/>
                  </a:moveTo>
                  <a:cubicBezTo>
                    <a:pt x="395" y="0"/>
                    <a:pt x="146" y="194"/>
                    <a:pt x="79" y="485"/>
                  </a:cubicBezTo>
                  <a:cubicBezTo>
                    <a:pt x="1" y="810"/>
                    <a:pt x="209" y="1148"/>
                    <a:pt x="534" y="1226"/>
                  </a:cubicBezTo>
                  <a:cubicBezTo>
                    <a:pt x="582" y="1237"/>
                    <a:pt x="630" y="1243"/>
                    <a:pt x="676" y="1243"/>
                  </a:cubicBezTo>
                  <a:cubicBezTo>
                    <a:pt x="959" y="1243"/>
                    <a:pt x="1208" y="1048"/>
                    <a:pt x="1275" y="758"/>
                  </a:cubicBezTo>
                  <a:cubicBezTo>
                    <a:pt x="1353" y="433"/>
                    <a:pt x="1158" y="94"/>
                    <a:pt x="820" y="16"/>
                  </a:cubicBezTo>
                  <a:cubicBezTo>
                    <a:pt x="772" y="5"/>
                    <a:pt x="724" y="0"/>
                    <a:pt x="678"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396799" y="3676818"/>
              <a:ext cx="36697" cy="31526"/>
            </a:xfrm>
            <a:custGeom>
              <a:rect b="b" l="l" r="r" t="t"/>
              <a:pathLst>
                <a:path extrusionOk="0" h="817" w="951">
                  <a:moveTo>
                    <a:pt x="547" y="0"/>
                  </a:moveTo>
                  <a:cubicBezTo>
                    <a:pt x="183" y="0"/>
                    <a:pt x="1" y="442"/>
                    <a:pt x="261" y="703"/>
                  </a:cubicBezTo>
                  <a:cubicBezTo>
                    <a:pt x="344" y="781"/>
                    <a:pt x="444" y="817"/>
                    <a:pt x="542" y="817"/>
                  </a:cubicBezTo>
                  <a:cubicBezTo>
                    <a:pt x="751" y="817"/>
                    <a:pt x="950" y="656"/>
                    <a:pt x="950" y="416"/>
                  </a:cubicBezTo>
                  <a:cubicBezTo>
                    <a:pt x="950" y="182"/>
                    <a:pt x="768" y="0"/>
                    <a:pt x="547"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p:nvPr/>
          </p:nvSpPr>
          <p:spPr>
            <a:xfrm>
              <a:off x="245725" y="3607050"/>
              <a:ext cx="36658" cy="37160"/>
            </a:xfrm>
            <a:custGeom>
              <a:rect b="b" l="l" r="r" t="t"/>
              <a:pathLst>
                <a:path extrusionOk="0" h="963" w="950">
                  <a:moveTo>
                    <a:pt x="481" y="0"/>
                  </a:moveTo>
                  <a:cubicBezTo>
                    <a:pt x="208" y="0"/>
                    <a:pt x="0" y="208"/>
                    <a:pt x="0" y="481"/>
                  </a:cubicBezTo>
                  <a:cubicBezTo>
                    <a:pt x="0" y="741"/>
                    <a:pt x="208" y="963"/>
                    <a:pt x="481" y="963"/>
                  </a:cubicBezTo>
                  <a:cubicBezTo>
                    <a:pt x="741" y="963"/>
                    <a:pt x="950" y="741"/>
                    <a:pt x="950" y="481"/>
                  </a:cubicBezTo>
                  <a:cubicBezTo>
                    <a:pt x="950" y="208"/>
                    <a:pt x="741" y="0"/>
                    <a:pt x="481"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a:off x="1260179" y="3828896"/>
              <a:ext cx="48736" cy="48736"/>
            </a:xfrm>
            <a:custGeom>
              <a:rect b="b" l="l" r="r" t="t"/>
              <a:pathLst>
                <a:path extrusionOk="0" h="1263" w="1263">
                  <a:moveTo>
                    <a:pt x="625" y="1"/>
                  </a:moveTo>
                  <a:cubicBezTo>
                    <a:pt x="287" y="1"/>
                    <a:pt x="1" y="287"/>
                    <a:pt x="1" y="625"/>
                  </a:cubicBezTo>
                  <a:cubicBezTo>
                    <a:pt x="1" y="976"/>
                    <a:pt x="287" y="1262"/>
                    <a:pt x="625" y="1262"/>
                  </a:cubicBezTo>
                  <a:cubicBezTo>
                    <a:pt x="976" y="1262"/>
                    <a:pt x="1262" y="976"/>
                    <a:pt x="1262" y="625"/>
                  </a:cubicBezTo>
                  <a:cubicBezTo>
                    <a:pt x="1262" y="287"/>
                    <a:pt x="976" y="1"/>
                    <a:pt x="625"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6"/>
            <p:cNvSpPr/>
            <p:nvPr/>
          </p:nvSpPr>
          <p:spPr>
            <a:xfrm>
              <a:off x="1274727" y="4045764"/>
              <a:ext cx="47231" cy="46691"/>
            </a:xfrm>
            <a:custGeom>
              <a:rect b="b" l="l" r="r" t="t"/>
              <a:pathLst>
                <a:path extrusionOk="0" h="1210" w="1224">
                  <a:moveTo>
                    <a:pt x="612" y="0"/>
                  </a:moveTo>
                  <a:cubicBezTo>
                    <a:pt x="274" y="0"/>
                    <a:pt x="1" y="273"/>
                    <a:pt x="1" y="599"/>
                  </a:cubicBezTo>
                  <a:cubicBezTo>
                    <a:pt x="1" y="937"/>
                    <a:pt x="274" y="1210"/>
                    <a:pt x="612" y="1210"/>
                  </a:cubicBezTo>
                  <a:cubicBezTo>
                    <a:pt x="951" y="1210"/>
                    <a:pt x="1224" y="937"/>
                    <a:pt x="1224" y="599"/>
                  </a:cubicBezTo>
                  <a:cubicBezTo>
                    <a:pt x="1224" y="273"/>
                    <a:pt x="951" y="0"/>
                    <a:pt x="61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6"/>
            <p:cNvSpPr/>
            <p:nvPr/>
          </p:nvSpPr>
          <p:spPr>
            <a:xfrm>
              <a:off x="626710" y="3905186"/>
              <a:ext cx="40170" cy="40710"/>
            </a:xfrm>
            <a:custGeom>
              <a:rect b="b" l="l" r="r" t="t"/>
              <a:pathLst>
                <a:path extrusionOk="0" h="1055" w="1041">
                  <a:moveTo>
                    <a:pt x="521" y="1"/>
                  </a:moveTo>
                  <a:cubicBezTo>
                    <a:pt x="234" y="1"/>
                    <a:pt x="0" y="235"/>
                    <a:pt x="0" y="521"/>
                  </a:cubicBezTo>
                  <a:cubicBezTo>
                    <a:pt x="0" y="820"/>
                    <a:pt x="234" y="1055"/>
                    <a:pt x="521" y="1055"/>
                  </a:cubicBezTo>
                  <a:cubicBezTo>
                    <a:pt x="807" y="1055"/>
                    <a:pt x="1041" y="820"/>
                    <a:pt x="1041" y="521"/>
                  </a:cubicBezTo>
                  <a:cubicBezTo>
                    <a:pt x="1041"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1305868" y="4458392"/>
              <a:ext cx="21107" cy="18136"/>
            </a:xfrm>
            <a:custGeom>
              <a:rect b="b" l="l" r="r" t="t"/>
              <a:pathLst>
                <a:path extrusionOk="0" h="470" w="547">
                  <a:moveTo>
                    <a:pt x="313" y="0"/>
                  </a:moveTo>
                  <a:cubicBezTo>
                    <a:pt x="104" y="0"/>
                    <a:pt x="0" y="247"/>
                    <a:pt x="144" y="403"/>
                  </a:cubicBezTo>
                  <a:cubicBezTo>
                    <a:pt x="189" y="449"/>
                    <a:pt x="247" y="469"/>
                    <a:pt x="304" y="469"/>
                  </a:cubicBezTo>
                  <a:cubicBezTo>
                    <a:pt x="426" y="469"/>
                    <a:pt x="547" y="376"/>
                    <a:pt x="547" y="234"/>
                  </a:cubicBezTo>
                  <a:cubicBezTo>
                    <a:pt x="547" y="104"/>
                    <a:pt x="443" y="0"/>
                    <a:pt x="313"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6"/>
            <p:cNvSpPr/>
            <p:nvPr/>
          </p:nvSpPr>
          <p:spPr>
            <a:xfrm>
              <a:off x="276827" y="4285206"/>
              <a:ext cx="39707" cy="34381"/>
            </a:xfrm>
            <a:custGeom>
              <a:rect b="b" l="l" r="r" t="t"/>
              <a:pathLst>
                <a:path extrusionOk="0" h="891" w="1029">
                  <a:moveTo>
                    <a:pt x="599" y="0"/>
                  </a:moveTo>
                  <a:cubicBezTo>
                    <a:pt x="196" y="0"/>
                    <a:pt x="1" y="481"/>
                    <a:pt x="274" y="755"/>
                  </a:cubicBezTo>
                  <a:cubicBezTo>
                    <a:pt x="363" y="848"/>
                    <a:pt x="475" y="891"/>
                    <a:pt x="585" y="891"/>
                  </a:cubicBezTo>
                  <a:cubicBezTo>
                    <a:pt x="811" y="891"/>
                    <a:pt x="1028" y="714"/>
                    <a:pt x="1028" y="442"/>
                  </a:cubicBezTo>
                  <a:cubicBezTo>
                    <a:pt x="1028" y="208"/>
                    <a:pt x="833" y="0"/>
                    <a:pt x="599"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 name="Google Shape;74;p6"/>
          <p:cNvGrpSpPr/>
          <p:nvPr/>
        </p:nvGrpSpPr>
        <p:grpSpPr>
          <a:xfrm flipH="1" rot="5400000">
            <a:off x="-53588" y="4395225"/>
            <a:ext cx="798589" cy="771271"/>
            <a:chOff x="1850046" y="4417768"/>
            <a:chExt cx="1087552" cy="713281"/>
          </a:xfrm>
        </p:grpSpPr>
        <p:sp>
          <p:nvSpPr>
            <p:cNvPr id="75" name="Google Shape;75;p6"/>
            <p:cNvSpPr/>
            <p:nvPr/>
          </p:nvSpPr>
          <p:spPr>
            <a:xfrm rot="5400000">
              <a:off x="2037182" y="4230633"/>
              <a:ext cx="713281" cy="1087550"/>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6"/>
            <p:cNvSpPr/>
            <p:nvPr/>
          </p:nvSpPr>
          <p:spPr>
            <a:xfrm rot="5400000">
              <a:off x="1990148" y="4355363"/>
              <a:ext cx="635581" cy="915785"/>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6"/>
          <p:cNvSpPr/>
          <p:nvPr/>
        </p:nvSpPr>
        <p:spPr>
          <a:xfrm>
            <a:off x="32019" y="4869460"/>
            <a:ext cx="505970" cy="268414"/>
          </a:xfrm>
          <a:custGeom>
            <a:rect b="b" l="l" r="r" t="t"/>
            <a:pathLst>
              <a:path extrusionOk="0" h="7585" w="14298">
                <a:moveTo>
                  <a:pt x="14297" y="1"/>
                </a:moveTo>
                <a:lnTo>
                  <a:pt x="14297" y="1"/>
                </a:lnTo>
                <a:cubicBezTo>
                  <a:pt x="12884" y="408"/>
                  <a:pt x="11686" y="1330"/>
                  <a:pt x="10932" y="2588"/>
                </a:cubicBezTo>
                <a:cubicBezTo>
                  <a:pt x="10489" y="2935"/>
                  <a:pt x="10021" y="3270"/>
                  <a:pt x="9554" y="3582"/>
                </a:cubicBezTo>
                <a:cubicBezTo>
                  <a:pt x="10357" y="2815"/>
                  <a:pt x="10980" y="1869"/>
                  <a:pt x="11363" y="815"/>
                </a:cubicBezTo>
                <a:lnTo>
                  <a:pt x="11363" y="815"/>
                </a:lnTo>
                <a:cubicBezTo>
                  <a:pt x="10129" y="1486"/>
                  <a:pt x="9243" y="2636"/>
                  <a:pt x="8920" y="4001"/>
                </a:cubicBezTo>
                <a:cubicBezTo>
                  <a:pt x="8189" y="4444"/>
                  <a:pt x="7434" y="4851"/>
                  <a:pt x="6668" y="5211"/>
                </a:cubicBezTo>
                <a:cubicBezTo>
                  <a:pt x="7662" y="4612"/>
                  <a:pt x="8404" y="3678"/>
                  <a:pt x="8764" y="2576"/>
                </a:cubicBezTo>
                <a:lnTo>
                  <a:pt x="8764" y="2576"/>
                </a:lnTo>
                <a:cubicBezTo>
                  <a:pt x="7542" y="3186"/>
                  <a:pt x="6584" y="4216"/>
                  <a:pt x="6069" y="5486"/>
                </a:cubicBezTo>
                <a:cubicBezTo>
                  <a:pt x="5147" y="5881"/>
                  <a:pt x="4213" y="6229"/>
                  <a:pt x="3242" y="6504"/>
                </a:cubicBezTo>
                <a:cubicBezTo>
                  <a:pt x="4464" y="5797"/>
                  <a:pt x="5506" y="4827"/>
                  <a:pt x="6285" y="3654"/>
                </a:cubicBezTo>
                <a:lnTo>
                  <a:pt x="6285" y="3654"/>
                </a:lnTo>
                <a:cubicBezTo>
                  <a:pt x="5482" y="3977"/>
                  <a:pt x="4751" y="4444"/>
                  <a:pt x="4117" y="5031"/>
                </a:cubicBezTo>
                <a:cubicBezTo>
                  <a:pt x="3674" y="5450"/>
                  <a:pt x="3278" y="5941"/>
                  <a:pt x="3123" y="6528"/>
                </a:cubicBezTo>
                <a:cubicBezTo>
                  <a:pt x="2152" y="6804"/>
                  <a:pt x="1170" y="7007"/>
                  <a:pt x="164" y="7151"/>
                </a:cubicBezTo>
                <a:cubicBezTo>
                  <a:pt x="0" y="7186"/>
                  <a:pt x="31" y="7427"/>
                  <a:pt x="189" y="7427"/>
                </a:cubicBezTo>
                <a:cubicBezTo>
                  <a:pt x="192" y="7427"/>
                  <a:pt x="196" y="7427"/>
                  <a:pt x="200" y="7426"/>
                </a:cubicBezTo>
                <a:cubicBezTo>
                  <a:pt x="1494" y="7247"/>
                  <a:pt x="2763" y="6959"/>
                  <a:pt x="4009" y="6564"/>
                </a:cubicBezTo>
                <a:cubicBezTo>
                  <a:pt x="4887" y="7227"/>
                  <a:pt x="5955" y="7585"/>
                  <a:pt x="7047" y="7585"/>
                </a:cubicBezTo>
                <a:cubicBezTo>
                  <a:pt x="7355" y="7585"/>
                  <a:pt x="7665" y="7556"/>
                  <a:pt x="7973" y="7498"/>
                </a:cubicBezTo>
                <a:cubicBezTo>
                  <a:pt x="7506" y="7079"/>
                  <a:pt x="7015" y="6660"/>
                  <a:pt x="6428" y="6444"/>
                </a:cubicBezTo>
                <a:cubicBezTo>
                  <a:pt x="6061" y="6322"/>
                  <a:pt x="5682" y="6260"/>
                  <a:pt x="5304" y="6260"/>
                </a:cubicBezTo>
                <a:cubicBezTo>
                  <a:pt x="5127" y="6260"/>
                  <a:pt x="4951" y="6274"/>
                  <a:pt x="4775" y="6301"/>
                </a:cubicBezTo>
                <a:cubicBezTo>
                  <a:pt x="5590" y="6013"/>
                  <a:pt x="6392" y="5666"/>
                  <a:pt x="7183" y="5282"/>
                </a:cubicBezTo>
                <a:cubicBezTo>
                  <a:pt x="7826" y="5782"/>
                  <a:pt x="8613" y="6042"/>
                  <a:pt x="9408" y="6042"/>
                </a:cubicBezTo>
                <a:cubicBezTo>
                  <a:pt x="9870" y="6042"/>
                  <a:pt x="10335" y="5954"/>
                  <a:pt x="10776" y="5774"/>
                </a:cubicBezTo>
                <a:cubicBezTo>
                  <a:pt x="10070" y="5269"/>
                  <a:pt x="9230" y="5003"/>
                  <a:pt x="8375" y="5003"/>
                </a:cubicBezTo>
                <a:cubicBezTo>
                  <a:pt x="8114" y="5003"/>
                  <a:pt x="7851" y="5028"/>
                  <a:pt x="7590" y="5079"/>
                </a:cubicBezTo>
                <a:cubicBezTo>
                  <a:pt x="8309" y="4696"/>
                  <a:pt x="9003" y="4288"/>
                  <a:pt x="9686" y="3833"/>
                </a:cubicBezTo>
                <a:cubicBezTo>
                  <a:pt x="10249" y="4193"/>
                  <a:pt x="10884" y="4396"/>
                  <a:pt x="11554" y="4420"/>
                </a:cubicBezTo>
                <a:cubicBezTo>
                  <a:pt x="11595" y="4422"/>
                  <a:pt x="11635" y="4423"/>
                  <a:pt x="11675" y="4423"/>
                </a:cubicBezTo>
                <a:cubicBezTo>
                  <a:pt x="12350" y="4423"/>
                  <a:pt x="12996" y="4140"/>
                  <a:pt x="13471" y="3654"/>
                </a:cubicBezTo>
                <a:cubicBezTo>
                  <a:pt x="12848" y="3402"/>
                  <a:pt x="12189" y="3270"/>
                  <a:pt x="11531" y="3246"/>
                </a:cubicBezTo>
                <a:cubicBezTo>
                  <a:pt x="11063" y="3246"/>
                  <a:pt x="10608" y="3330"/>
                  <a:pt x="10177" y="3498"/>
                </a:cubicBezTo>
                <a:cubicBezTo>
                  <a:pt x="10500" y="3270"/>
                  <a:pt x="10824" y="3031"/>
                  <a:pt x="11135" y="2791"/>
                </a:cubicBezTo>
                <a:cubicBezTo>
                  <a:pt x="12453" y="2216"/>
                  <a:pt x="13567" y="1246"/>
                  <a:pt x="142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6"/>
          <p:cNvSpPr/>
          <p:nvPr/>
        </p:nvSpPr>
        <p:spPr>
          <a:xfrm rot="1697963">
            <a:off x="204235" y="3972509"/>
            <a:ext cx="161519" cy="1243587"/>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6"/>
          <p:cNvSpPr/>
          <p:nvPr/>
        </p:nvSpPr>
        <p:spPr>
          <a:xfrm>
            <a:off x="68649" y="4344104"/>
            <a:ext cx="265972" cy="767413"/>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6"/>
          <p:cNvSpPr/>
          <p:nvPr/>
        </p:nvSpPr>
        <p:spPr>
          <a:xfrm rot="1340377">
            <a:off x="-35934" y="4636827"/>
            <a:ext cx="155591" cy="464191"/>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6"/>
          <p:cNvSpPr/>
          <p:nvPr/>
        </p:nvSpPr>
        <p:spPr>
          <a:xfrm>
            <a:off x="-40166" y="4557745"/>
            <a:ext cx="483606" cy="622360"/>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 name="Google Shape;82;p6"/>
          <p:cNvGrpSpPr/>
          <p:nvPr/>
        </p:nvGrpSpPr>
        <p:grpSpPr>
          <a:xfrm flipH="1" rot="-3599785">
            <a:off x="8154774" y="4370301"/>
            <a:ext cx="861090" cy="680727"/>
            <a:chOff x="227125" y="3607050"/>
            <a:chExt cx="1099850" cy="869478"/>
          </a:xfrm>
        </p:grpSpPr>
        <p:sp>
          <p:nvSpPr>
            <p:cNvPr id="83" name="Google Shape;83;p6"/>
            <p:cNvSpPr/>
            <p:nvPr/>
          </p:nvSpPr>
          <p:spPr>
            <a:xfrm>
              <a:off x="343585" y="3828896"/>
              <a:ext cx="43218" cy="42716"/>
            </a:xfrm>
            <a:custGeom>
              <a:rect b="b" l="l" r="r" t="t"/>
              <a:pathLst>
                <a:path extrusionOk="0" h="1107" w="1120">
                  <a:moveTo>
                    <a:pt x="560" y="1"/>
                  </a:moveTo>
                  <a:cubicBezTo>
                    <a:pt x="248" y="1"/>
                    <a:pt x="1" y="248"/>
                    <a:pt x="1" y="560"/>
                  </a:cubicBezTo>
                  <a:cubicBezTo>
                    <a:pt x="1" y="859"/>
                    <a:pt x="248" y="1106"/>
                    <a:pt x="560" y="1106"/>
                  </a:cubicBezTo>
                  <a:cubicBezTo>
                    <a:pt x="859" y="1106"/>
                    <a:pt x="1119" y="859"/>
                    <a:pt x="1119" y="560"/>
                  </a:cubicBezTo>
                  <a:cubicBezTo>
                    <a:pt x="1119" y="248"/>
                    <a:pt x="859" y="1"/>
                    <a:pt x="560"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6"/>
            <p:cNvSpPr/>
            <p:nvPr/>
          </p:nvSpPr>
          <p:spPr>
            <a:xfrm>
              <a:off x="1136194" y="3889634"/>
              <a:ext cx="37198" cy="31372"/>
            </a:xfrm>
            <a:custGeom>
              <a:rect b="b" l="l" r="r" t="t"/>
              <a:pathLst>
                <a:path extrusionOk="0" h="813" w="964">
                  <a:moveTo>
                    <a:pt x="547" y="1"/>
                  </a:moveTo>
                  <a:cubicBezTo>
                    <a:pt x="183" y="1"/>
                    <a:pt x="1" y="430"/>
                    <a:pt x="261" y="690"/>
                  </a:cubicBezTo>
                  <a:cubicBezTo>
                    <a:pt x="341" y="775"/>
                    <a:pt x="442" y="813"/>
                    <a:pt x="542" y="813"/>
                  </a:cubicBezTo>
                  <a:cubicBezTo>
                    <a:pt x="749" y="813"/>
                    <a:pt x="950" y="650"/>
                    <a:pt x="950" y="404"/>
                  </a:cubicBezTo>
                  <a:cubicBezTo>
                    <a:pt x="963" y="183"/>
                    <a:pt x="768" y="1"/>
                    <a:pt x="547"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6"/>
            <p:cNvSpPr/>
            <p:nvPr/>
          </p:nvSpPr>
          <p:spPr>
            <a:xfrm>
              <a:off x="906284" y="3905186"/>
              <a:ext cx="40208" cy="40710"/>
            </a:xfrm>
            <a:custGeom>
              <a:rect b="b" l="l" r="r" t="t"/>
              <a:pathLst>
                <a:path extrusionOk="0" h="1055" w="1042">
                  <a:moveTo>
                    <a:pt x="521" y="1"/>
                  </a:moveTo>
                  <a:cubicBezTo>
                    <a:pt x="235" y="1"/>
                    <a:pt x="1" y="235"/>
                    <a:pt x="1" y="521"/>
                  </a:cubicBezTo>
                  <a:cubicBezTo>
                    <a:pt x="1" y="820"/>
                    <a:pt x="235" y="1055"/>
                    <a:pt x="521" y="1055"/>
                  </a:cubicBezTo>
                  <a:cubicBezTo>
                    <a:pt x="807" y="1055"/>
                    <a:pt x="1042" y="820"/>
                    <a:pt x="1042" y="521"/>
                  </a:cubicBezTo>
                  <a:cubicBezTo>
                    <a:pt x="1042"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6"/>
            <p:cNvSpPr/>
            <p:nvPr/>
          </p:nvSpPr>
          <p:spPr>
            <a:xfrm>
              <a:off x="227125" y="4169247"/>
              <a:ext cx="37198" cy="37160"/>
            </a:xfrm>
            <a:custGeom>
              <a:rect b="b" l="l" r="r" t="t"/>
              <a:pathLst>
                <a:path extrusionOk="0" h="963" w="964">
                  <a:moveTo>
                    <a:pt x="482" y="0"/>
                  </a:moveTo>
                  <a:cubicBezTo>
                    <a:pt x="209" y="0"/>
                    <a:pt x="1" y="221"/>
                    <a:pt x="1" y="482"/>
                  </a:cubicBezTo>
                  <a:cubicBezTo>
                    <a:pt x="1" y="742"/>
                    <a:pt x="209" y="963"/>
                    <a:pt x="482" y="963"/>
                  </a:cubicBezTo>
                  <a:cubicBezTo>
                    <a:pt x="742" y="963"/>
                    <a:pt x="963" y="742"/>
                    <a:pt x="963" y="482"/>
                  </a:cubicBezTo>
                  <a:cubicBezTo>
                    <a:pt x="963" y="221"/>
                    <a:pt x="742" y="0"/>
                    <a:pt x="48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6"/>
            <p:cNvSpPr/>
            <p:nvPr/>
          </p:nvSpPr>
          <p:spPr>
            <a:xfrm>
              <a:off x="1132181" y="3690749"/>
              <a:ext cx="52247" cy="47964"/>
            </a:xfrm>
            <a:custGeom>
              <a:rect b="b" l="l" r="r" t="t"/>
              <a:pathLst>
                <a:path extrusionOk="0" h="1243" w="1354">
                  <a:moveTo>
                    <a:pt x="678" y="0"/>
                  </a:moveTo>
                  <a:cubicBezTo>
                    <a:pt x="395" y="0"/>
                    <a:pt x="146" y="194"/>
                    <a:pt x="79" y="485"/>
                  </a:cubicBezTo>
                  <a:cubicBezTo>
                    <a:pt x="1" y="810"/>
                    <a:pt x="209" y="1148"/>
                    <a:pt x="534" y="1226"/>
                  </a:cubicBezTo>
                  <a:cubicBezTo>
                    <a:pt x="582" y="1237"/>
                    <a:pt x="630" y="1243"/>
                    <a:pt x="676" y="1243"/>
                  </a:cubicBezTo>
                  <a:cubicBezTo>
                    <a:pt x="959" y="1243"/>
                    <a:pt x="1208" y="1048"/>
                    <a:pt x="1275" y="758"/>
                  </a:cubicBezTo>
                  <a:cubicBezTo>
                    <a:pt x="1353" y="433"/>
                    <a:pt x="1158" y="94"/>
                    <a:pt x="820" y="16"/>
                  </a:cubicBezTo>
                  <a:cubicBezTo>
                    <a:pt x="772" y="5"/>
                    <a:pt x="724" y="0"/>
                    <a:pt x="678"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6"/>
            <p:cNvSpPr/>
            <p:nvPr/>
          </p:nvSpPr>
          <p:spPr>
            <a:xfrm>
              <a:off x="396799" y="3676818"/>
              <a:ext cx="36697" cy="31526"/>
            </a:xfrm>
            <a:custGeom>
              <a:rect b="b" l="l" r="r" t="t"/>
              <a:pathLst>
                <a:path extrusionOk="0" h="817" w="951">
                  <a:moveTo>
                    <a:pt x="547" y="0"/>
                  </a:moveTo>
                  <a:cubicBezTo>
                    <a:pt x="183" y="0"/>
                    <a:pt x="1" y="442"/>
                    <a:pt x="261" y="703"/>
                  </a:cubicBezTo>
                  <a:cubicBezTo>
                    <a:pt x="344" y="781"/>
                    <a:pt x="444" y="817"/>
                    <a:pt x="542" y="817"/>
                  </a:cubicBezTo>
                  <a:cubicBezTo>
                    <a:pt x="751" y="817"/>
                    <a:pt x="950" y="656"/>
                    <a:pt x="950" y="416"/>
                  </a:cubicBezTo>
                  <a:cubicBezTo>
                    <a:pt x="950" y="182"/>
                    <a:pt x="768" y="0"/>
                    <a:pt x="547"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6"/>
            <p:cNvSpPr/>
            <p:nvPr/>
          </p:nvSpPr>
          <p:spPr>
            <a:xfrm>
              <a:off x="245725" y="3607050"/>
              <a:ext cx="36658" cy="37160"/>
            </a:xfrm>
            <a:custGeom>
              <a:rect b="b" l="l" r="r" t="t"/>
              <a:pathLst>
                <a:path extrusionOk="0" h="963" w="950">
                  <a:moveTo>
                    <a:pt x="481" y="0"/>
                  </a:moveTo>
                  <a:cubicBezTo>
                    <a:pt x="208" y="0"/>
                    <a:pt x="0" y="208"/>
                    <a:pt x="0" y="481"/>
                  </a:cubicBezTo>
                  <a:cubicBezTo>
                    <a:pt x="0" y="741"/>
                    <a:pt x="208" y="963"/>
                    <a:pt x="481" y="963"/>
                  </a:cubicBezTo>
                  <a:cubicBezTo>
                    <a:pt x="741" y="963"/>
                    <a:pt x="950" y="741"/>
                    <a:pt x="950" y="481"/>
                  </a:cubicBezTo>
                  <a:cubicBezTo>
                    <a:pt x="950" y="208"/>
                    <a:pt x="741" y="0"/>
                    <a:pt x="481"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6"/>
            <p:cNvSpPr/>
            <p:nvPr/>
          </p:nvSpPr>
          <p:spPr>
            <a:xfrm>
              <a:off x="1260179" y="3828896"/>
              <a:ext cx="48736" cy="48736"/>
            </a:xfrm>
            <a:custGeom>
              <a:rect b="b" l="l" r="r" t="t"/>
              <a:pathLst>
                <a:path extrusionOk="0" h="1263" w="1263">
                  <a:moveTo>
                    <a:pt x="625" y="1"/>
                  </a:moveTo>
                  <a:cubicBezTo>
                    <a:pt x="287" y="1"/>
                    <a:pt x="1" y="287"/>
                    <a:pt x="1" y="625"/>
                  </a:cubicBezTo>
                  <a:cubicBezTo>
                    <a:pt x="1" y="976"/>
                    <a:pt x="287" y="1262"/>
                    <a:pt x="625" y="1262"/>
                  </a:cubicBezTo>
                  <a:cubicBezTo>
                    <a:pt x="976" y="1262"/>
                    <a:pt x="1262" y="976"/>
                    <a:pt x="1262" y="625"/>
                  </a:cubicBezTo>
                  <a:cubicBezTo>
                    <a:pt x="1262" y="287"/>
                    <a:pt x="976" y="1"/>
                    <a:pt x="625"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6"/>
            <p:cNvSpPr/>
            <p:nvPr/>
          </p:nvSpPr>
          <p:spPr>
            <a:xfrm>
              <a:off x="1274727" y="4045764"/>
              <a:ext cx="47231" cy="46691"/>
            </a:xfrm>
            <a:custGeom>
              <a:rect b="b" l="l" r="r" t="t"/>
              <a:pathLst>
                <a:path extrusionOk="0" h="1210" w="1224">
                  <a:moveTo>
                    <a:pt x="612" y="0"/>
                  </a:moveTo>
                  <a:cubicBezTo>
                    <a:pt x="274" y="0"/>
                    <a:pt x="1" y="273"/>
                    <a:pt x="1" y="599"/>
                  </a:cubicBezTo>
                  <a:cubicBezTo>
                    <a:pt x="1" y="937"/>
                    <a:pt x="274" y="1210"/>
                    <a:pt x="612" y="1210"/>
                  </a:cubicBezTo>
                  <a:cubicBezTo>
                    <a:pt x="951" y="1210"/>
                    <a:pt x="1224" y="937"/>
                    <a:pt x="1224" y="599"/>
                  </a:cubicBezTo>
                  <a:cubicBezTo>
                    <a:pt x="1224" y="273"/>
                    <a:pt x="951" y="0"/>
                    <a:pt x="61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6"/>
            <p:cNvSpPr/>
            <p:nvPr/>
          </p:nvSpPr>
          <p:spPr>
            <a:xfrm>
              <a:off x="626710" y="3905186"/>
              <a:ext cx="40170" cy="40710"/>
            </a:xfrm>
            <a:custGeom>
              <a:rect b="b" l="l" r="r" t="t"/>
              <a:pathLst>
                <a:path extrusionOk="0" h="1055" w="1041">
                  <a:moveTo>
                    <a:pt x="521" y="1"/>
                  </a:moveTo>
                  <a:cubicBezTo>
                    <a:pt x="234" y="1"/>
                    <a:pt x="0" y="235"/>
                    <a:pt x="0" y="521"/>
                  </a:cubicBezTo>
                  <a:cubicBezTo>
                    <a:pt x="0" y="820"/>
                    <a:pt x="234" y="1055"/>
                    <a:pt x="521" y="1055"/>
                  </a:cubicBezTo>
                  <a:cubicBezTo>
                    <a:pt x="807" y="1055"/>
                    <a:pt x="1041" y="820"/>
                    <a:pt x="1041" y="521"/>
                  </a:cubicBezTo>
                  <a:cubicBezTo>
                    <a:pt x="1041"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6"/>
            <p:cNvSpPr/>
            <p:nvPr/>
          </p:nvSpPr>
          <p:spPr>
            <a:xfrm>
              <a:off x="1305868" y="4458392"/>
              <a:ext cx="21107" cy="18136"/>
            </a:xfrm>
            <a:custGeom>
              <a:rect b="b" l="l" r="r" t="t"/>
              <a:pathLst>
                <a:path extrusionOk="0" h="470" w="547">
                  <a:moveTo>
                    <a:pt x="313" y="0"/>
                  </a:moveTo>
                  <a:cubicBezTo>
                    <a:pt x="104" y="0"/>
                    <a:pt x="0" y="247"/>
                    <a:pt x="144" y="403"/>
                  </a:cubicBezTo>
                  <a:cubicBezTo>
                    <a:pt x="189" y="449"/>
                    <a:pt x="247" y="469"/>
                    <a:pt x="304" y="469"/>
                  </a:cubicBezTo>
                  <a:cubicBezTo>
                    <a:pt x="426" y="469"/>
                    <a:pt x="547" y="376"/>
                    <a:pt x="547" y="234"/>
                  </a:cubicBezTo>
                  <a:cubicBezTo>
                    <a:pt x="547" y="104"/>
                    <a:pt x="443" y="0"/>
                    <a:pt x="313"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6"/>
            <p:cNvSpPr/>
            <p:nvPr/>
          </p:nvSpPr>
          <p:spPr>
            <a:xfrm>
              <a:off x="276827" y="4285206"/>
              <a:ext cx="39707" cy="34381"/>
            </a:xfrm>
            <a:custGeom>
              <a:rect b="b" l="l" r="r" t="t"/>
              <a:pathLst>
                <a:path extrusionOk="0" h="891" w="1029">
                  <a:moveTo>
                    <a:pt x="599" y="0"/>
                  </a:moveTo>
                  <a:cubicBezTo>
                    <a:pt x="196" y="0"/>
                    <a:pt x="1" y="481"/>
                    <a:pt x="274" y="755"/>
                  </a:cubicBezTo>
                  <a:cubicBezTo>
                    <a:pt x="363" y="848"/>
                    <a:pt x="475" y="891"/>
                    <a:pt x="585" y="891"/>
                  </a:cubicBezTo>
                  <a:cubicBezTo>
                    <a:pt x="811" y="891"/>
                    <a:pt x="1028" y="714"/>
                    <a:pt x="1028" y="442"/>
                  </a:cubicBezTo>
                  <a:cubicBezTo>
                    <a:pt x="1028" y="208"/>
                    <a:pt x="833" y="0"/>
                    <a:pt x="599"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6"/>
          <p:cNvSpPr/>
          <p:nvPr/>
        </p:nvSpPr>
        <p:spPr>
          <a:xfrm flipH="1">
            <a:off x="8543645" y="4869460"/>
            <a:ext cx="505970" cy="268414"/>
          </a:xfrm>
          <a:custGeom>
            <a:rect b="b" l="l" r="r" t="t"/>
            <a:pathLst>
              <a:path extrusionOk="0" h="7585" w="14298">
                <a:moveTo>
                  <a:pt x="14297" y="1"/>
                </a:moveTo>
                <a:lnTo>
                  <a:pt x="14297" y="1"/>
                </a:lnTo>
                <a:cubicBezTo>
                  <a:pt x="12884" y="408"/>
                  <a:pt x="11686" y="1330"/>
                  <a:pt x="10932" y="2588"/>
                </a:cubicBezTo>
                <a:cubicBezTo>
                  <a:pt x="10489" y="2935"/>
                  <a:pt x="10021" y="3270"/>
                  <a:pt x="9554" y="3582"/>
                </a:cubicBezTo>
                <a:cubicBezTo>
                  <a:pt x="10357" y="2815"/>
                  <a:pt x="10980" y="1869"/>
                  <a:pt x="11363" y="815"/>
                </a:cubicBezTo>
                <a:lnTo>
                  <a:pt x="11363" y="815"/>
                </a:lnTo>
                <a:cubicBezTo>
                  <a:pt x="10129" y="1486"/>
                  <a:pt x="9243" y="2636"/>
                  <a:pt x="8920" y="4001"/>
                </a:cubicBezTo>
                <a:cubicBezTo>
                  <a:pt x="8189" y="4444"/>
                  <a:pt x="7434" y="4851"/>
                  <a:pt x="6668" y="5211"/>
                </a:cubicBezTo>
                <a:cubicBezTo>
                  <a:pt x="7662" y="4612"/>
                  <a:pt x="8404" y="3678"/>
                  <a:pt x="8764" y="2576"/>
                </a:cubicBezTo>
                <a:lnTo>
                  <a:pt x="8764" y="2576"/>
                </a:lnTo>
                <a:cubicBezTo>
                  <a:pt x="7542" y="3186"/>
                  <a:pt x="6584" y="4216"/>
                  <a:pt x="6069" y="5486"/>
                </a:cubicBezTo>
                <a:cubicBezTo>
                  <a:pt x="5147" y="5881"/>
                  <a:pt x="4213" y="6229"/>
                  <a:pt x="3242" y="6504"/>
                </a:cubicBezTo>
                <a:cubicBezTo>
                  <a:pt x="4464" y="5797"/>
                  <a:pt x="5506" y="4827"/>
                  <a:pt x="6285" y="3654"/>
                </a:cubicBezTo>
                <a:lnTo>
                  <a:pt x="6285" y="3654"/>
                </a:lnTo>
                <a:cubicBezTo>
                  <a:pt x="5482" y="3977"/>
                  <a:pt x="4751" y="4444"/>
                  <a:pt x="4117" y="5031"/>
                </a:cubicBezTo>
                <a:cubicBezTo>
                  <a:pt x="3674" y="5450"/>
                  <a:pt x="3278" y="5941"/>
                  <a:pt x="3123" y="6528"/>
                </a:cubicBezTo>
                <a:cubicBezTo>
                  <a:pt x="2152" y="6804"/>
                  <a:pt x="1170" y="7007"/>
                  <a:pt x="164" y="7151"/>
                </a:cubicBezTo>
                <a:cubicBezTo>
                  <a:pt x="0" y="7186"/>
                  <a:pt x="31" y="7427"/>
                  <a:pt x="189" y="7427"/>
                </a:cubicBezTo>
                <a:cubicBezTo>
                  <a:pt x="192" y="7427"/>
                  <a:pt x="196" y="7427"/>
                  <a:pt x="200" y="7426"/>
                </a:cubicBezTo>
                <a:cubicBezTo>
                  <a:pt x="1494" y="7247"/>
                  <a:pt x="2763" y="6959"/>
                  <a:pt x="4009" y="6564"/>
                </a:cubicBezTo>
                <a:cubicBezTo>
                  <a:pt x="4887" y="7227"/>
                  <a:pt x="5955" y="7585"/>
                  <a:pt x="7047" y="7585"/>
                </a:cubicBezTo>
                <a:cubicBezTo>
                  <a:pt x="7355" y="7585"/>
                  <a:pt x="7665" y="7556"/>
                  <a:pt x="7973" y="7498"/>
                </a:cubicBezTo>
                <a:cubicBezTo>
                  <a:pt x="7506" y="7079"/>
                  <a:pt x="7015" y="6660"/>
                  <a:pt x="6428" y="6444"/>
                </a:cubicBezTo>
                <a:cubicBezTo>
                  <a:pt x="6061" y="6322"/>
                  <a:pt x="5682" y="6260"/>
                  <a:pt x="5304" y="6260"/>
                </a:cubicBezTo>
                <a:cubicBezTo>
                  <a:pt x="5127" y="6260"/>
                  <a:pt x="4951" y="6274"/>
                  <a:pt x="4775" y="6301"/>
                </a:cubicBezTo>
                <a:cubicBezTo>
                  <a:pt x="5590" y="6013"/>
                  <a:pt x="6392" y="5666"/>
                  <a:pt x="7183" y="5282"/>
                </a:cubicBezTo>
                <a:cubicBezTo>
                  <a:pt x="7826" y="5782"/>
                  <a:pt x="8613" y="6042"/>
                  <a:pt x="9408" y="6042"/>
                </a:cubicBezTo>
                <a:cubicBezTo>
                  <a:pt x="9870" y="6042"/>
                  <a:pt x="10335" y="5954"/>
                  <a:pt x="10776" y="5774"/>
                </a:cubicBezTo>
                <a:cubicBezTo>
                  <a:pt x="10070" y="5269"/>
                  <a:pt x="9230" y="5003"/>
                  <a:pt x="8375" y="5003"/>
                </a:cubicBezTo>
                <a:cubicBezTo>
                  <a:pt x="8114" y="5003"/>
                  <a:pt x="7851" y="5028"/>
                  <a:pt x="7590" y="5079"/>
                </a:cubicBezTo>
                <a:cubicBezTo>
                  <a:pt x="8309" y="4696"/>
                  <a:pt x="9003" y="4288"/>
                  <a:pt x="9686" y="3833"/>
                </a:cubicBezTo>
                <a:cubicBezTo>
                  <a:pt x="10249" y="4193"/>
                  <a:pt x="10884" y="4396"/>
                  <a:pt x="11554" y="4420"/>
                </a:cubicBezTo>
                <a:cubicBezTo>
                  <a:pt x="11595" y="4422"/>
                  <a:pt x="11635" y="4423"/>
                  <a:pt x="11675" y="4423"/>
                </a:cubicBezTo>
                <a:cubicBezTo>
                  <a:pt x="12350" y="4423"/>
                  <a:pt x="12996" y="4140"/>
                  <a:pt x="13471" y="3654"/>
                </a:cubicBezTo>
                <a:cubicBezTo>
                  <a:pt x="12848" y="3402"/>
                  <a:pt x="12189" y="3270"/>
                  <a:pt x="11531" y="3246"/>
                </a:cubicBezTo>
                <a:cubicBezTo>
                  <a:pt x="11063" y="3246"/>
                  <a:pt x="10608" y="3330"/>
                  <a:pt x="10177" y="3498"/>
                </a:cubicBezTo>
                <a:cubicBezTo>
                  <a:pt x="10500" y="3270"/>
                  <a:pt x="10824" y="3031"/>
                  <a:pt x="11135" y="2791"/>
                </a:cubicBezTo>
                <a:cubicBezTo>
                  <a:pt x="12453" y="2216"/>
                  <a:pt x="13567" y="1246"/>
                  <a:pt x="1429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6"/>
          <p:cNvSpPr/>
          <p:nvPr/>
        </p:nvSpPr>
        <p:spPr>
          <a:xfrm flipH="1">
            <a:off x="8747013" y="4344104"/>
            <a:ext cx="265972" cy="767413"/>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6"/>
          <p:cNvSpPr/>
          <p:nvPr/>
        </p:nvSpPr>
        <p:spPr>
          <a:xfrm flipH="1" rot="-1340377">
            <a:off x="8961977" y="4636827"/>
            <a:ext cx="155591" cy="464191"/>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6"/>
          <p:cNvSpPr/>
          <p:nvPr/>
        </p:nvSpPr>
        <p:spPr>
          <a:xfrm flipH="1">
            <a:off x="8638195" y="4557745"/>
            <a:ext cx="483606" cy="622360"/>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9" name="Shape 99"/>
        <p:cNvGrpSpPr/>
        <p:nvPr/>
      </p:nvGrpSpPr>
      <p:grpSpPr>
        <a:xfrm>
          <a:off x="0" y="0"/>
          <a:ext cx="0" cy="0"/>
          <a:chOff x="0" y="0"/>
          <a:chExt cx="0" cy="0"/>
        </a:xfrm>
      </p:grpSpPr>
      <p:sp>
        <p:nvSpPr>
          <p:cNvPr id="100" name="Google Shape;100;p7"/>
          <p:cNvSpPr txBox="1"/>
          <p:nvPr>
            <p:ph idx="1" type="subTitle"/>
          </p:nvPr>
        </p:nvSpPr>
        <p:spPr>
          <a:xfrm>
            <a:off x="713225" y="1718200"/>
            <a:ext cx="4157100" cy="2523300"/>
          </a:xfrm>
          <a:prstGeom prst="rect">
            <a:avLst/>
          </a:prstGeom>
        </p:spPr>
        <p:txBody>
          <a:bodyPr anchorCtr="0" anchor="t" bIns="91425" lIns="91425" spcFirstLastPara="1" rIns="91425" wrap="square" tIns="91425">
            <a:noAutofit/>
          </a:bodyPr>
          <a:lstStyle>
            <a:lvl1pPr lvl="0">
              <a:spcBef>
                <a:spcPts val="0"/>
              </a:spcBef>
              <a:spcAft>
                <a:spcPts val="0"/>
              </a:spcAft>
              <a:buSzPts val="1600"/>
              <a:buChar char="●"/>
              <a:defRPr sz="1600"/>
            </a:lvl1pPr>
            <a:lvl2pPr lvl="1">
              <a:spcBef>
                <a:spcPts val="1600"/>
              </a:spcBef>
              <a:spcAft>
                <a:spcPts val="0"/>
              </a:spcAft>
              <a:buSzPts val="1600"/>
              <a:buChar char="○"/>
              <a:defRPr sz="1600"/>
            </a:lvl2pPr>
            <a:lvl3pPr lvl="2">
              <a:spcBef>
                <a:spcPts val="1600"/>
              </a:spcBef>
              <a:spcAft>
                <a:spcPts val="0"/>
              </a:spcAft>
              <a:buSzPts val="1600"/>
              <a:buChar char="■"/>
              <a:defRPr sz="1600"/>
            </a:lvl3pPr>
            <a:lvl4pPr lvl="3">
              <a:spcBef>
                <a:spcPts val="1600"/>
              </a:spcBef>
              <a:spcAft>
                <a:spcPts val="0"/>
              </a:spcAft>
              <a:buSzPts val="1600"/>
              <a:buChar char="●"/>
              <a:defRPr sz="1600"/>
            </a:lvl4pPr>
            <a:lvl5pPr lvl="4">
              <a:spcBef>
                <a:spcPts val="1600"/>
              </a:spcBef>
              <a:spcAft>
                <a:spcPts val="0"/>
              </a:spcAft>
              <a:buSzPts val="1600"/>
              <a:buChar char="○"/>
              <a:defRPr sz="1600"/>
            </a:lvl5pPr>
            <a:lvl6pPr lvl="5">
              <a:spcBef>
                <a:spcPts val="1600"/>
              </a:spcBef>
              <a:spcAft>
                <a:spcPts val="0"/>
              </a:spcAft>
              <a:buSzPts val="1600"/>
              <a:buChar char="■"/>
              <a:defRPr sz="1600"/>
            </a:lvl6pPr>
            <a:lvl7pPr lvl="6">
              <a:spcBef>
                <a:spcPts val="1600"/>
              </a:spcBef>
              <a:spcAft>
                <a:spcPts val="0"/>
              </a:spcAft>
              <a:buSzPts val="1600"/>
              <a:buChar char="●"/>
              <a:defRPr sz="1600"/>
            </a:lvl7pPr>
            <a:lvl8pPr lvl="7">
              <a:spcBef>
                <a:spcPts val="1600"/>
              </a:spcBef>
              <a:spcAft>
                <a:spcPts val="0"/>
              </a:spcAft>
              <a:buSzPts val="1600"/>
              <a:buChar char="○"/>
              <a:defRPr sz="1600"/>
            </a:lvl8pPr>
            <a:lvl9pPr lvl="8">
              <a:spcBef>
                <a:spcPts val="1600"/>
              </a:spcBef>
              <a:spcAft>
                <a:spcPts val="1600"/>
              </a:spcAft>
              <a:buSzPts val="1600"/>
              <a:buChar char="■"/>
              <a:defRPr sz="1600"/>
            </a:lvl9pPr>
          </a:lstStyle>
          <a:p/>
        </p:txBody>
      </p:sp>
      <p:sp>
        <p:nvSpPr>
          <p:cNvPr id="101" name="Google Shape;101;p7"/>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2" name="Google Shape;102;p7"/>
          <p:cNvSpPr/>
          <p:nvPr/>
        </p:nvSpPr>
        <p:spPr>
          <a:xfrm>
            <a:off x="117781" y="3746"/>
            <a:ext cx="162420" cy="5139760"/>
          </a:xfrm>
          <a:custGeom>
            <a:rect b="b" l="l" r="r" t="t"/>
            <a:pathLst>
              <a:path extrusionOk="0" h="20928" w="5334">
                <a:moveTo>
                  <a:pt x="0" y="0"/>
                </a:moveTo>
                <a:lnTo>
                  <a:pt x="6" y="20844"/>
                </a:lnTo>
                <a:cubicBezTo>
                  <a:pt x="153" y="20884"/>
                  <a:pt x="312" y="20906"/>
                  <a:pt x="466" y="20918"/>
                </a:cubicBezTo>
                <a:cubicBezTo>
                  <a:pt x="549" y="20924"/>
                  <a:pt x="633" y="20928"/>
                  <a:pt x="716" y="20928"/>
                </a:cubicBezTo>
                <a:cubicBezTo>
                  <a:pt x="1470" y="20928"/>
                  <a:pt x="2204" y="20652"/>
                  <a:pt x="2772" y="20151"/>
                </a:cubicBezTo>
                <a:cubicBezTo>
                  <a:pt x="3408" y="19589"/>
                  <a:pt x="3817" y="18771"/>
                  <a:pt x="3947" y="17925"/>
                </a:cubicBezTo>
                <a:cubicBezTo>
                  <a:pt x="4192" y="16334"/>
                  <a:pt x="3413" y="14778"/>
                  <a:pt x="2726" y="13409"/>
                </a:cubicBezTo>
                <a:cubicBezTo>
                  <a:pt x="1994" y="11950"/>
                  <a:pt x="1534" y="10286"/>
                  <a:pt x="1704" y="8622"/>
                </a:cubicBezTo>
                <a:cubicBezTo>
                  <a:pt x="1840" y="7315"/>
                  <a:pt x="2425" y="6196"/>
                  <a:pt x="3135" y="5129"/>
                </a:cubicBezTo>
                <a:lnTo>
                  <a:pt x="3175" y="5066"/>
                </a:lnTo>
                <a:cubicBezTo>
                  <a:pt x="3885" y="4010"/>
                  <a:pt x="5333" y="2613"/>
                  <a:pt x="4407" y="1233"/>
                </a:cubicBezTo>
                <a:cubicBezTo>
                  <a:pt x="3913" y="494"/>
                  <a:pt x="2931" y="364"/>
                  <a:pt x="2136" y="227"/>
                </a:cubicBezTo>
                <a:cubicBezTo>
                  <a:pt x="1431" y="108"/>
                  <a:pt x="716" y="34"/>
                  <a:pt x="0" y="0"/>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7"/>
          <p:cNvSpPr/>
          <p:nvPr/>
        </p:nvSpPr>
        <p:spPr>
          <a:xfrm flipH="1" rot="10800000">
            <a:off x="0" y="0"/>
            <a:ext cx="171499" cy="5143523"/>
          </a:xfrm>
          <a:custGeom>
            <a:rect b="b" l="l" r="r" t="t"/>
            <a:pathLst>
              <a:path extrusionOk="0" h="27916" w="19362">
                <a:moveTo>
                  <a:pt x="0" y="1"/>
                </a:moveTo>
                <a:lnTo>
                  <a:pt x="0" y="27915"/>
                </a:lnTo>
                <a:lnTo>
                  <a:pt x="15590" y="27915"/>
                </a:lnTo>
                <a:cubicBezTo>
                  <a:pt x="15641" y="27876"/>
                  <a:pt x="15687" y="27836"/>
                  <a:pt x="15738" y="27790"/>
                </a:cubicBezTo>
                <a:cubicBezTo>
                  <a:pt x="16635" y="27001"/>
                  <a:pt x="17215" y="25842"/>
                  <a:pt x="17396" y="24650"/>
                </a:cubicBezTo>
                <a:cubicBezTo>
                  <a:pt x="17743" y="22389"/>
                  <a:pt x="16647" y="20191"/>
                  <a:pt x="15670" y="18255"/>
                </a:cubicBezTo>
                <a:cubicBezTo>
                  <a:pt x="14636" y="16187"/>
                  <a:pt x="13983" y="13836"/>
                  <a:pt x="14227" y="11485"/>
                </a:cubicBezTo>
                <a:cubicBezTo>
                  <a:pt x="14415" y="9633"/>
                  <a:pt x="15249" y="8049"/>
                  <a:pt x="16249" y="6538"/>
                </a:cubicBezTo>
                <a:cubicBezTo>
                  <a:pt x="16272" y="6509"/>
                  <a:pt x="16289" y="6481"/>
                  <a:pt x="16306" y="6453"/>
                </a:cubicBezTo>
                <a:cubicBezTo>
                  <a:pt x="17311" y="4953"/>
                  <a:pt x="19361" y="2977"/>
                  <a:pt x="18055" y="1023"/>
                </a:cubicBezTo>
                <a:cubicBezTo>
                  <a:pt x="17709" y="512"/>
                  <a:pt x="17197" y="205"/>
                  <a:pt x="166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4" name="Shape 104"/>
        <p:cNvGrpSpPr/>
        <p:nvPr/>
      </p:nvGrpSpPr>
      <p:grpSpPr>
        <a:xfrm>
          <a:off x="0" y="0"/>
          <a:ext cx="0" cy="0"/>
          <a:chOff x="0" y="0"/>
          <a:chExt cx="0" cy="0"/>
        </a:xfrm>
      </p:grpSpPr>
      <p:sp>
        <p:nvSpPr>
          <p:cNvPr id="105" name="Google Shape;105;p8"/>
          <p:cNvSpPr txBox="1"/>
          <p:nvPr>
            <p:ph type="title"/>
          </p:nvPr>
        </p:nvSpPr>
        <p:spPr>
          <a:xfrm>
            <a:off x="1316287" y="1767225"/>
            <a:ext cx="2702400" cy="947400"/>
          </a:xfrm>
          <a:prstGeom prst="rect">
            <a:avLst/>
          </a:prstGeom>
        </p:spPr>
        <p:txBody>
          <a:bodyPr anchorCtr="0" anchor="ctr" bIns="91425" lIns="91425" spcFirstLastPara="1" rIns="91425" wrap="square" tIns="91425">
            <a:noAutofit/>
          </a:bodyPr>
          <a:lstStyle>
            <a:lvl1pPr lvl="0" algn="l">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06" name="Google Shape;106;p8"/>
          <p:cNvSpPr txBox="1"/>
          <p:nvPr>
            <p:ph idx="1" type="subTitle"/>
          </p:nvPr>
        </p:nvSpPr>
        <p:spPr>
          <a:xfrm>
            <a:off x="1315812" y="2714625"/>
            <a:ext cx="2702400" cy="9474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1600"/>
              </a:spcBef>
              <a:spcAft>
                <a:spcPts val="0"/>
              </a:spcAft>
              <a:buSzPts val="1600"/>
              <a:buNone/>
              <a:defRPr/>
            </a:lvl3pPr>
            <a:lvl4pPr lvl="3">
              <a:spcBef>
                <a:spcPts val="1600"/>
              </a:spcBef>
              <a:spcAft>
                <a:spcPts val="0"/>
              </a:spcAft>
              <a:buSzPts val="1600"/>
              <a:buNone/>
              <a:defRPr/>
            </a:lvl4pPr>
            <a:lvl5pPr lvl="4">
              <a:spcBef>
                <a:spcPts val="1600"/>
              </a:spcBef>
              <a:spcAft>
                <a:spcPts val="0"/>
              </a:spcAft>
              <a:buSzPts val="1600"/>
              <a:buNone/>
              <a:defRPr/>
            </a:lvl5pPr>
            <a:lvl6pPr lvl="5">
              <a:spcBef>
                <a:spcPts val="1600"/>
              </a:spcBef>
              <a:spcAft>
                <a:spcPts val="0"/>
              </a:spcAft>
              <a:buSzPts val="1600"/>
              <a:buNone/>
              <a:defRPr/>
            </a:lvl6pPr>
            <a:lvl7pPr lvl="6">
              <a:spcBef>
                <a:spcPts val="1600"/>
              </a:spcBef>
              <a:spcAft>
                <a:spcPts val="0"/>
              </a:spcAft>
              <a:buSzPts val="1600"/>
              <a:buNone/>
              <a:defRPr/>
            </a:lvl7pPr>
            <a:lvl8pPr lvl="7">
              <a:spcBef>
                <a:spcPts val="1600"/>
              </a:spcBef>
              <a:spcAft>
                <a:spcPts val="0"/>
              </a:spcAft>
              <a:buSzPts val="1600"/>
              <a:buNone/>
              <a:defRPr/>
            </a:lvl8pPr>
            <a:lvl9pPr lvl="8">
              <a:spcBef>
                <a:spcPts val="1600"/>
              </a:spcBef>
              <a:spcAft>
                <a:spcPts val="1600"/>
              </a:spcAft>
              <a:buSzPts val="1600"/>
              <a:buNone/>
              <a:defRPr/>
            </a:lvl9pPr>
          </a:lstStyle>
          <a:p/>
        </p:txBody>
      </p:sp>
      <p:sp>
        <p:nvSpPr>
          <p:cNvPr id="107" name="Google Shape;107;p8"/>
          <p:cNvSpPr/>
          <p:nvPr/>
        </p:nvSpPr>
        <p:spPr>
          <a:xfrm rot="-5400000">
            <a:off x="-1238390" y="2251919"/>
            <a:ext cx="3116445" cy="639667"/>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8"/>
          <p:cNvSpPr/>
          <p:nvPr/>
        </p:nvSpPr>
        <p:spPr>
          <a:xfrm rot="-5699704">
            <a:off x="-630936" y="2349269"/>
            <a:ext cx="2556908" cy="522923"/>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8"/>
          <p:cNvSpPr/>
          <p:nvPr/>
        </p:nvSpPr>
        <p:spPr>
          <a:xfrm rot="5400000">
            <a:off x="7265941" y="2251919"/>
            <a:ext cx="3116445" cy="639667"/>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8"/>
          <p:cNvSpPr/>
          <p:nvPr/>
        </p:nvSpPr>
        <p:spPr>
          <a:xfrm rot="5100296">
            <a:off x="7218023" y="2271314"/>
            <a:ext cx="2556908" cy="522923"/>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1" name="Shape 111"/>
        <p:cNvGrpSpPr/>
        <p:nvPr/>
      </p:nvGrpSpPr>
      <p:grpSpPr>
        <a:xfrm>
          <a:off x="0" y="0"/>
          <a:ext cx="0" cy="0"/>
          <a:chOff x="0" y="0"/>
          <a:chExt cx="0" cy="0"/>
        </a:xfrm>
      </p:grpSpPr>
      <p:sp>
        <p:nvSpPr>
          <p:cNvPr id="112" name="Google Shape;112;p9"/>
          <p:cNvSpPr txBox="1"/>
          <p:nvPr>
            <p:ph type="title"/>
          </p:nvPr>
        </p:nvSpPr>
        <p:spPr>
          <a:xfrm flipH="1">
            <a:off x="5066175" y="1123250"/>
            <a:ext cx="3276300" cy="2178000"/>
          </a:xfrm>
          <a:prstGeom prst="rect">
            <a:avLst/>
          </a:prstGeom>
        </p:spPr>
        <p:txBody>
          <a:bodyPr anchorCtr="0" anchor="ctr" bIns="91425" lIns="91425" spcFirstLastPara="1" rIns="91425" wrap="square" tIns="91425">
            <a:noAutofit/>
          </a:bodyPr>
          <a:lstStyle>
            <a:lvl1pPr lvl="0" algn="r">
              <a:spcBef>
                <a:spcPts val="0"/>
              </a:spcBef>
              <a:spcAft>
                <a:spcPts val="0"/>
              </a:spcAft>
              <a:buSzPts val="4200"/>
              <a:buNone/>
              <a:defRPr sz="36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13" name="Google Shape;113;p9"/>
          <p:cNvSpPr txBox="1"/>
          <p:nvPr>
            <p:ph idx="1" type="subTitle"/>
          </p:nvPr>
        </p:nvSpPr>
        <p:spPr>
          <a:xfrm flipH="1">
            <a:off x="5304375" y="3544025"/>
            <a:ext cx="3038100" cy="9303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4" name="Shape 114"/>
        <p:cNvGrpSpPr/>
        <p:nvPr/>
      </p:nvGrpSpPr>
      <p:grpSpPr>
        <a:xfrm>
          <a:off x="0" y="0"/>
          <a:ext cx="0" cy="0"/>
          <a:chOff x="0" y="0"/>
          <a:chExt cx="0" cy="0"/>
        </a:xfrm>
      </p:grpSpPr>
      <p:sp>
        <p:nvSpPr>
          <p:cNvPr id="115" name="Google Shape;115;p10"/>
          <p:cNvSpPr txBox="1"/>
          <p:nvPr>
            <p:ph type="title"/>
          </p:nvPr>
        </p:nvSpPr>
        <p:spPr>
          <a:xfrm>
            <a:off x="808475" y="539500"/>
            <a:ext cx="2538300" cy="2082900"/>
          </a:xfrm>
          <a:prstGeom prst="rect">
            <a:avLst/>
          </a:prstGeom>
        </p:spPr>
        <p:txBody>
          <a:bodyPr anchorCtr="0" anchor="t" bIns="91425" lIns="91425" spcFirstLastPara="1" rIns="91425" wrap="square" tIns="91425">
            <a:noAutofit/>
          </a:bodyPr>
          <a:lstStyle>
            <a:lvl1pPr lvl="0" algn="l">
              <a:spcBef>
                <a:spcPts val="0"/>
              </a:spcBef>
              <a:spcAft>
                <a:spcPts val="0"/>
              </a:spcAft>
              <a:buSzPts val="2400"/>
              <a:buNone/>
              <a:defRPr sz="3000">
                <a:solidFill>
                  <a:schemeClr val="dk2"/>
                </a:solidFill>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6" name="Shape 116"/>
        <p:cNvGrpSpPr/>
        <p:nvPr/>
      </p:nvGrpSpPr>
      <p:grpSpPr>
        <a:xfrm>
          <a:off x="0" y="0"/>
          <a:ext cx="0" cy="0"/>
          <a:chOff x="0" y="0"/>
          <a:chExt cx="0" cy="0"/>
        </a:xfrm>
      </p:grpSpPr>
      <p:sp>
        <p:nvSpPr>
          <p:cNvPr id="117" name="Google Shape;117;p11"/>
          <p:cNvSpPr txBox="1"/>
          <p:nvPr>
            <p:ph hasCustomPrompt="1" type="title"/>
          </p:nvPr>
        </p:nvSpPr>
        <p:spPr>
          <a:xfrm>
            <a:off x="1430550" y="2149450"/>
            <a:ext cx="6282900" cy="840300"/>
          </a:xfrm>
          <a:prstGeom prst="rect">
            <a:avLst/>
          </a:prstGeom>
        </p:spPr>
        <p:txBody>
          <a:bodyPr anchorCtr="0" anchor="t" bIns="91425" lIns="91425" spcFirstLastPara="1" rIns="91425" wrap="square" tIns="91425">
            <a:noAutofit/>
          </a:bodyPr>
          <a:lstStyle>
            <a:lvl1pPr lvl="0" algn="ctr">
              <a:spcBef>
                <a:spcPts val="0"/>
              </a:spcBef>
              <a:spcAft>
                <a:spcPts val="0"/>
              </a:spcAft>
              <a:buSzPts val="7200"/>
              <a:buNone/>
              <a:defRPr sz="60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r>
              <a:t>xx%</a:t>
            </a:r>
          </a:p>
        </p:txBody>
      </p:sp>
      <p:sp>
        <p:nvSpPr>
          <p:cNvPr id="118" name="Google Shape;118;p11"/>
          <p:cNvSpPr txBox="1"/>
          <p:nvPr>
            <p:ph idx="1" type="subTitle"/>
          </p:nvPr>
        </p:nvSpPr>
        <p:spPr>
          <a:xfrm>
            <a:off x="1851450" y="3088900"/>
            <a:ext cx="5441100" cy="307500"/>
          </a:xfrm>
          <a:prstGeom prst="rect">
            <a:avLst/>
          </a:prstGeom>
        </p:spPr>
        <p:txBody>
          <a:bodyPr anchorCtr="0" anchor="t" bIns="91425" lIns="91425" spcFirstLastPara="1" rIns="91425" wrap="square" tIns="91425">
            <a:noAutofit/>
          </a:bodyPr>
          <a:lstStyle>
            <a:lvl1pPr lvl="0" algn="ctr">
              <a:spcBef>
                <a:spcPts val="0"/>
              </a:spcBef>
              <a:spcAft>
                <a:spcPts val="0"/>
              </a:spcAft>
              <a:buSzPts val="1600"/>
              <a:buNone/>
              <a:defRPr sz="1600"/>
            </a:lvl1pPr>
            <a:lvl2pPr lvl="1" algn="ctr">
              <a:spcBef>
                <a:spcPts val="1600"/>
              </a:spcBef>
              <a:spcAft>
                <a:spcPts val="0"/>
              </a:spcAft>
              <a:buSzPts val="1600"/>
              <a:buNone/>
              <a:defRPr sz="1600"/>
            </a:lvl2pPr>
            <a:lvl3pPr lvl="2" algn="ctr">
              <a:spcBef>
                <a:spcPts val="1600"/>
              </a:spcBef>
              <a:spcAft>
                <a:spcPts val="0"/>
              </a:spcAft>
              <a:buSzPts val="1600"/>
              <a:buNone/>
              <a:defRPr sz="1600"/>
            </a:lvl3pPr>
            <a:lvl4pPr lvl="3" algn="ctr">
              <a:spcBef>
                <a:spcPts val="1600"/>
              </a:spcBef>
              <a:spcAft>
                <a:spcPts val="0"/>
              </a:spcAft>
              <a:buSzPts val="1600"/>
              <a:buNone/>
              <a:defRPr sz="1600"/>
            </a:lvl4pPr>
            <a:lvl5pPr lvl="4" algn="ctr">
              <a:spcBef>
                <a:spcPts val="1600"/>
              </a:spcBef>
              <a:spcAft>
                <a:spcPts val="0"/>
              </a:spcAft>
              <a:buSzPts val="1600"/>
              <a:buNone/>
              <a:defRPr sz="1600"/>
            </a:lvl5pPr>
            <a:lvl6pPr lvl="5" algn="ctr">
              <a:spcBef>
                <a:spcPts val="1600"/>
              </a:spcBef>
              <a:spcAft>
                <a:spcPts val="0"/>
              </a:spcAft>
              <a:buSzPts val="1600"/>
              <a:buNone/>
              <a:defRPr sz="1600"/>
            </a:lvl6pPr>
            <a:lvl7pPr lvl="6" algn="ctr">
              <a:spcBef>
                <a:spcPts val="1600"/>
              </a:spcBef>
              <a:spcAft>
                <a:spcPts val="0"/>
              </a:spcAft>
              <a:buSzPts val="1600"/>
              <a:buNone/>
              <a:defRPr sz="1600"/>
            </a:lvl7pPr>
            <a:lvl8pPr lvl="7" algn="ctr">
              <a:spcBef>
                <a:spcPts val="1600"/>
              </a:spcBef>
              <a:spcAft>
                <a:spcPts val="0"/>
              </a:spcAft>
              <a:buSzPts val="1600"/>
              <a:buNone/>
              <a:defRPr sz="1600"/>
            </a:lvl8pPr>
            <a:lvl9pPr lvl="8" algn="ctr">
              <a:spcBef>
                <a:spcPts val="1600"/>
              </a:spcBef>
              <a:spcAft>
                <a:spcPts val="1600"/>
              </a:spcAft>
              <a:buSzPts val="1600"/>
              <a:buNone/>
              <a:defRPr sz="1600"/>
            </a:lvl9pPr>
          </a:lstStyle>
          <a:p/>
        </p:txBody>
      </p:sp>
      <p:sp>
        <p:nvSpPr>
          <p:cNvPr id="119" name="Google Shape;119;p11"/>
          <p:cNvSpPr/>
          <p:nvPr/>
        </p:nvSpPr>
        <p:spPr>
          <a:xfrm flipH="1" rot="10800000">
            <a:off x="0" y="3793151"/>
            <a:ext cx="9248956" cy="295175"/>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flipH="1" rot="-10752746">
            <a:off x="720403" y="3641657"/>
            <a:ext cx="7474471" cy="243037"/>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rot="10800000">
            <a:off x="0" y="4080600"/>
            <a:ext cx="9144000" cy="106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22" name="Shape 12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BLANK_2_1">
    <p:spTree>
      <p:nvGrpSpPr>
        <p:cNvPr id="123" name="Shape 123"/>
        <p:cNvGrpSpPr/>
        <p:nvPr/>
      </p:nvGrpSpPr>
      <p:grpSpPr>
        <a:xfrm>
          <a:off x="0" y="0"/>
          <a:ext cx="0" cy="0"/>
          <a:chOff x="0" y="0"/>
          <a:chExt cx="0" cy="0"/>
        </a:xfrm>
      </p:grpSpPr>
      <p:sp>
        <p:nvSpPr>
          <p:cNvPr id="124" name="Google Shape;124;p13"/>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25" name="Google Shape;125;p13"/>
          <p:cNvSpPr txBox="1"/>
          <p:nvPr>
            <p:ph hasCustomPrompt="1" idx="2" type="title"/>
          </p:nvPr>
        </p:nvSpPr>
        <p:spPr>
          <a:xfrm>
            <a:off x="713425" y="2730850"/>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lt2"/>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26" name="Google Shape;126;p13"/>
          <p:cNvSpPr txBox="1"/>
          <p:nvPr>
            <p:ph idx="1" type="subTitle"/>
          </p:nvPr>
        </p:nvSpPr>
        <p:spPr>
          <a:xfrm>
            <a:off x="713425" y="3581650"/>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127" name="Google Shape;127;p13"/>
          <p:cNvSpPr txBox="1"/>
          <p:nvPr>
            <p:ph idx="3" type="subTitle"/>
          </p:nvPr>
        </p:nvSpPr>
        <p:spPr>
          <a:xfrm>
            <a:off x="713425" y="3205150"/>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b="1" sz="1800">
                <a:latin typeface="Ribeye"/>
                <a:ea typeface="Ribeye"/>
                <a:cs typeface="Ribeye"/>
                <a:sym typeface="Ribeye"/>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128" name="Google Shape;128;p13"/>
          <p:cNvSpPr txBox="1"/>
          <p:nvPr>
            <p:ph hasCustomPrompt="1" idx="4" type="title"/>
          </p:nvPr>
        </p:nvSpPr>
        <p:spPr>
          <a:xfrm>
            <a:off x="2634121" y="2730850"/>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2"/>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29" name="Google Shape;129;p13"/>
          <p:cNvSpPr txBox="1"/>
          <p:nvPr>
            <p:ph idx="5" type="subTitle"/>
          </p:nvPr>
        </p:nvSpPr>
        <p:spPr>
          <a:xfrm>
            <a:off x="2634121" y="3581650"/>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130" name="Google Shape;130;p13"/>
          <p:cNvSpPr txBox="1"/>
          <p:nvPr>
            <p:ph idx="6" type="subTitle"/>
          </p:nvPr>
        </p:nvSpPr>
        <p:spPr>
          <a:xfrm>
            <a:off x="2634121" y="3205150"/>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b="1" sz="1800">
                <a:latin typeface="Ribeye"/>
                <a:ea typeface="Ribeye"/>
                <a:cs typeface="Ribeye"/>
                <a:sym typeface="Ribeye"/>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131" name="Google Shape;131;p13"/>
          <p:cNvSpPr txBox="1"/>
          <p:nvPr>
            <p:ph hasCustomPrompt="1" idx="7" type="title"/>
          </p:nvPr>
        </p:nvSpPr>
        <p:spPr>
          <a:xfrm>
            <a:off x="4554868" y="2730850"/>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4"/>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32" name="Google Shape;132;p13"/>
          <p:cNvSpPr txBox="1"/>
          <p:nvPr>
            <p:ph idx="8" type="subTitle"/>
          </p:nvPr>
        </p:nvSpPr>
        <p:spPr>
          <a:xfrm>
            <a:off x="4554868" y="3581650"/>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133" name="Google Shape;133;p13"/>
          <p:cNvSpPr txBox="1"/>
          <p:nvPr>
            <p:ph idx="9" type="subTitle"/>
          </p:nvPr>
        </p:nvSpPr>
        <p:spPr>
          <a:xfrm>
            <a:off x="4554868" y="3205150"/>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b="1" sz="1800">
                <a:latin typeface="Ribeye"/>
                <a:ea typeface="Ribeye"/>
                <a:cs typeface="Ribeye"/>
                <a:sym typeface="Ribeye"/>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134" name="Google Shape;134;p13"/>
          <p:cNvSpPr txBox="1"/>
          <p:nvPr>
            <p:ph hasCustomPrompt="1" idx="13" type="title"/>
          </p:nvPr>
        </p:nvSpPr>
        <p:spPr>
          <a:xfrm>
            <a:off x="6481013" y="2730850"/>
            <a:ext cx="1955100" cy="47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solidFill>
                  <a:schemeClr val="accent3"/>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35" name="Google Shape;135;p13"/>
          <p:cNvSpPr txBox="1"/>
          <p:nvPr>
            <p:ph idx="14" type="subTitle"/>
          </p:nvPr>
        </p:nvSpPr>
        <p:spPr>
          <a:xfrm>
            <a:off x="6481013" y="3581650"/>
            <a:ext cx="19551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lvl1pPr>
            <a:lvl2pPr lvl="1" rtl="0">
              <a:spcBef>
                <a:spcPts val="1600"/>
              </a:spcBef>
              <a:spcAft>
                <a:spcPts val="0"/>
              </a:spcAft>
              <a:buClr>
                <a:schemeClr val="dk1"/>
              </a:buClr>
              <a:buSzPts val="1600"/>
              <a:buNone/>
              <a:defRPr sz="1600">
                <a:solidFill>
                  <a:schemeClr val="dk1"/>
                </a:solidFill>
              </a:defRPr>
            </a:lvl2pPr>
            <a:lvl3pPr lvl="2" rtl="0">
              <a:spcBef>
                <a:spcPts val="1600"/>
              </a:spcBef>
              <a:spcAft>
                <a:spcPts val="0"/>
              </a:spcAft>
              <a:buClr>
                <a:schemeClr val="dk1"/>
              </a:buClr>
              <a:buSzPts val="1600"/>
              <a:buNone/>
              <a:defRPr sz="1600">
                <a:solidFill>
                  <a:schemeClr val="dk1"/>
                </a:solidFill>
              </a:defRPr>
            </a:lvl3pPr>
            <a:lvl4pPr lvl="3" rtl="0">
              <a:spcBef>
                <a:spcPts val="1600"/>
              </a:spcBef>
              <a:spcAft>
                <a:spcPts val="0"/>
              </a:spcAft>
              <a:buClr>
                <a:schemeClr val="dk1"/>
              </a:buClr>
              <a:buSzPts val="1600"/>
              <a:buNone/>
              <a:defRPr sz="1600">
                <a:solidFill>
                  <a:schemeClr val="dk1"/>
                </a:solidFill>
              </a:defRPr>
            </a:lvl4pPr>
            <a:lvl5pPr lvl="4" rtl="0">
              <a:spcBef>
                <a:spcPts val="1600"/>
              </a:spcBef>
              <a:spcAft>
                <a:spcPts val="0"/>
              </a:spcAft>
              <a:buClr>
                <a:schemeClr val="dk1"/>
              </a:buClr>
              <a:buSzPts val="1600"/>
              <a:buNone/>
              <a:defRPr sz="1600">
                <a:solidFill>
                  <a:schemeClr val="dk1"/>
                </a:solidFill>
              </a:defRPr>
            </a:lvl5pPr>
            <a:lvl6pPr lvl="5" rtl="0">
              <a:spcBef>
                <a:spcPts val="1600"/>
              </a:spcBef>
              <a:spcAft>
                <a:spcPts val="0"/>
              </a:spcAft>
              <a:buClr>
                <a:schemeClr val="dk1"/>
              </a:buClr>
              <a:buSzPts val="1600"/>
              <a:buNone/>
              <a:defRPr sz="1600">
                <a:solidFill>
                  <a:schemeClr val="dk1"/>
                </a:solidFill>
              </a:defRPr>
            </a:lvl6pPr>
            <a:lvl7pPr lvl="6" rtl="0">
              <a:spcBef>
                <a:spcPts val="1600"/>
              </a:spcBef>
              <a:spcAft>
                <a:spcPts val="0"/>
              </a:spcAft>
              <a:buClr>
                <a:schemeClr val="dk1"/>
              </a:buClr>
              <a:buSzPts val="1600"/>
              <a:buNone/>
              <a:defRPr sz="1600">
                <a:solidFill>
                  <a:schemeClr val="dk1"/>
                </a:solidFill>
              </a:defRPr>
            </a:lvl7pPr>
            <a:lvl8pPr lvl="7" rtl="0">
              <a:spcBef>
                <a:spcPts val="1600"/>
              </a:spcBef>
              <a:spcAft>
                <a:spcPts val="0"/>
              </a:spcAft>
              <a:buClr>
                <a:schemeClr val="dk1"/>
              </a:buClr>
              <a:buSzPts val="1600"/>
              <a:buNone/>
              <a:defRPr sz="1600">
                <a:solidFill>
                  <a:schemeClr val="dk1"/>
                </a:solidFill>
              </a:defRPr>
            </a:lvl8pPr>
            <a:lvl9pPr lvl="8" rtl="0">
              <a:spcBef>
                <a:spcPts val="1600"/>
              </a:spcBef>
              <a:spcAft>
                <a:spcPts val="1600"/>
              </a:spcAft>
              <a:buClr>
                <a:schemeClr val="dk1"/>
              </a:buClr>
              <a:buSzPts val="1600"/>
              <a:buNone/>
              <a:defRPr sz="1600">
                <a:solidFill>
                  <a:schemeClr val="dk1"/>
                </a:solidFill>
              </a:defRPr>
            </a:lvl9pPr>
          </a:lstStyle>
          <a:p/>
        </p:txBody>
      </p:sp>
      <p:sp>
        <p:nvSpPr>
          <p:cNvPr id="136" name="Google Shape;136;p13"/>
          <p:cNvSpPr txBox="1"/>
          <p:nvPr>
            <p:ph idx="15" type="subTitle"/>
          </p:nvPr>
        </p:nvSpPr>
        <p:spPr>
          <a:xfrm>
            <a:off x="6481013" y="3205150"/>
            <a:ext cx="1955100" cy="376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000"/>
              <a:buNone/>
              <a:defRPr b="1" sz="1800">
                <a:latin typeface="Ribeye"/>
                <a:ea typeface="Ribeye"/>
                <a:cs typeface="Ribeye"/>
                <a:sym typeface="Ribeye"/>
              </a:defRPr>
            </a:lvl1pPr>
            <a:lvl2pPr lvl="1" rtl="0">
              <a:spcBef>
                <a:spcPts val="1600"/>
              </a:spcBef>
              <a:spcAft>
                <a:spcPts val="0"/>
              </a:spcAft>
              <a:buClr>
                <a:schemeClr val="dk1"/>
              </a:buClr>
              <a:buSzPts val="3000"/>
              <a:buNone/>
              <a:defRPr sz="3000">
                <a:solidFill>
                  <a:schemeClr val="dk1"/>
                </a:solidFill>
              </a:defRPr>
            </a:lvl2pPr>
            <a:lvl3pPr lvl="2" rtl="0">
              <a:spcBef>
                <a:spcPts val="1600"/>
              </a:spcBef>
              <a:spcAft>
                <a:spcPts val="0"/>
              </a:spcAft>
              <a:buClr>
                <a:schemeClr val="dk1"/>
              </a:buClr>
              <a:buSzPts val="3000"/>
              <a:buNone/>
              <a:defRPr sz="3000">
                <a:solidFill>
                  <a:schemeClr val="dk1"/>
                </a:solidFill>
              </a:defRPr>
            </a:lvl3pPr>
            <a:lvl4pPr lvl="3" rtl="0">
              <a:spcBef>
                <a:spcPts val="1600"/>
              </a:spcBef>
              <a:spcAft>
                <a:spcPts val="0"/>
              </a:spcAft>
              <a:buClr>
                <a:schemeClr val="dk1"/>
              </a:buClr>
              <a:buSzPts val="3000"/>
              <a:buNone/>
              <a:defRPr sz="3000">
                <a:solidFill>
                  <a:schemeClr val="dk1"/>
                </a:solidFill>
              </a:defRPr>
            </a:lvl4pPr>
            <a:lvl5pPr lvl="4" rtl="0">
              <a:spcBef>
                <a:spcPts val="1600"/>
              </a:spcBef>
              <a:spcAft>
                <a:spcPts val="0"/>
              </a:spcAft>
              <a:buClr>
                <a:schemeClr val="dk1"/>
              </a:buClr>
              <a:buSzPts val="3000"/>
              <a:buNone/>
              <a:defRPr sz="3000">
                <a:solidFill>
                  <a:schemeClr val="dk1"/>
                </a:solidFill>
              </a:defRPr>
            </a:lvl5pPr>
            <a:lvl6pPr lvl="5" rtl="0">
              <a:spcBef>
                <a:spcPts val="1600"/>
              </a:spcBef>
              <a:spcAft>
                <a:spcPts val="0"/>
              </a:spcAft>
              <a:buClr>
                <a:schemeClr val="dk1"/>
              </a:buClr>
              <a:buSzPts val="3000"/>
              <a:buNone/>
              <a:defRPr sz="3000">
                <a:solidFill>
                  <a:schemeClr val="dk1"/>
                </a:solidFill>
              </a:defRPr>
            </a:lvl6pPr>
            <a:lvl7pPr lvl="6" rtl="0">
              <a:spcBef>
                <a:spcPts val="1600"/>
              </a:spcBef>
              <a:spcAft>
                <a:spcPts val="0"/>
              </a:spcAft>
              <a:buClr>
                <a:schemeClr val="dk1"/>
              </a:buClr>
              <a:buSzPts val="3000"/>
              <a:buNone/>
              <a:defRPr sz="3000">
                <a:solidFill>
                  <a:schemeClr val="dk1"/>
                </a:solidFill>
              </a:defRPr>
            </a:lvl7pPr>
            <a:lvl8pPr lvl="7" rtl="0">
              <a:spcBef>
                <a:spcPts val="1600"/>
              </a:spcBef>
              <a:spcAft>
                <a:spcPts val="0"/>
              </a:spcAft>
              <a:buClr>
                <a:schemeClr val="dk1"/>
              </a:buClr>
              <a:buSzPts val="3000"/>
              <a:buNone/>
              <a:defRPr sz="3000">
                <a:solidFill>
                  <a:schemeClr val="dk1"/>
                </a:solidFill>
              </a:defRPr>
            </a:lvl8pPr>
            <a:lvl9pPr lvl="8" rtl="0">
              <a:spcBef>
                <a:spcPts val="1600"/>
              </a:spcBef>
              <a:spcAft>
                <a:spcPts val="1600"/>
              </a:spcAft>
              <a:buClr>
                <a:schemeClr val="dk1"/>
              </a:buClr>
              <a:buSzPts val="3000"/>
              <a:buNone/>
              <a:defRPr sz="3000">
                <a:solidFill>
                  <a:schemeClr val="dk1"/>
                </a:solidFill>
              </a:defRPr>
            </a:lvl9pPr>
          </a:lstStyle>
          <a:p/>
        </p:txBody>
      </p:sp>
      <p:sp>
        <p:nvSpPr>
          <p:cNvPr id="137" name="Google Shape;137;p13"/>
          <p:cNvSpPr/>
          <p:nvPr/>
        </p:nvSpPr>
        <p:spPr>
          <a:xfrm flipH="1" rot="10800000">
            <a:off x="191500" y="4884752"/>
            <a:ext cx="8834430" cy="288298"/>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flipH="1" rot="-10752235">
            <a:off x="887500" y="4762544"/>
            <a:ext cx="7221440" cy="237334"/>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p:nvPr/>
        </p:nvSpPr>
        <p:spPr>
          <a:xfrm>
            <a:off x="8783668" y="211175"/>
            <a:ext cx="242261" cy="241568"/>
          </a:xfrm>
          <a:custGeom>
            <a:rect b="b" l="l" r="r" t="t"/>
            <a:pathLst>
              <a:path extrusionOk="0" h="4181" w="4193">
                <a:moveTo>
                  <a:pt x="2073" y="0"/>
                </a:moveTo>
                <a:cubicBezTo>
                  <a:pt x="2013" y="0"/>
                  <a:pt x="1953" y="60"/>
                  <a:pt x="1953" y="120"/>
                </a:cubicBezTo>
                <a:cubicBezTo>
                  <a:pt x="1953" y="1126"/>
                  <a:pt x="1139" y="1940"/>
                  <a:pt x="132" y="1940"/>
                </a:cubicBezTo>
                <a:cubicBezTo>
                  <a:pt x="61" y="1940"/>
                  <a:pt x="1" y="2000"/>
                  <a:pt x="1" y="2072"/>
                </a:cubicBezTo>
                <a:lnTo>
                  <a:pt x="1" y="2108"/>
                </a:lnTo>
                <a:cubicBezTo>
                  <a:pt x="1" y="2180"/>
                  <a:pt x="61" y="2240"/>
                  <a:pt x="132" y="2240"/>
                </a:cubicBezTo>
                <a:cubicBezTo>
                  <a:pt x="1139" y="2240"/>
                  <a:pt x="1953" y="3054"/>
                  <a:pt x="1953" y="4048"/>
                </a:cubicBezTo>
                <a:cubicBezTo>
                  <a:pt x="1953" y="4120"/>
                  <a:pt x="2013" y="4180"/>
                  <a:pt x="2073" y="4180"/>
                </a:cubicBezTo>
                <a:lnTo>
                  <a:pt x="2121" y="4180"/>
                </a:lnTo>
                <a:cubicBezTo>
                  <a:pt x="2181" y="4180"/>
                  <a:pt x="2240" y="4120"/>
                  <a:pt x="2240" y="4048"/>
                </a:cubicBezTo>
                <a:cubicBezTo>
                  <a:pt x="2240" y="3054"/>
                  <a:pt x="3055" y="2240"/>
                  <a:pt x="4061" y="2240"/>
                </a:cubicBezTo>
                <a:cubicBezTo>
                  <a:pt x="4133" y="2240"/>
                  <a:pt x="4193" y="2180"/>
                  <a:pt x="4193" y="2108"/>
                </a:cubicBezTo>
                <a:lnTo>
                  <a:pt x="4193" y="2072"/>
                </a:lnTo>
                <a:cubicBezTo>
                  <a:pt x="4193" y="2000"/>
                  <a:pt x="4133" y="1940"/>
                  <a:pt x="4061" y="1940"/>
                </a:cubicBezTo>
                <a:cubicBezTo>
                  <a:pt x="3055" y="1940"/>
                  <a:pt x="2240" y="1126"/>
                  <a:pt x="2240" y="120"/>
                </a:cubicBezTo>
                <a:cubicBezTo>
                  <a:pt x="2240" y="60"/>
                  <a:pt x="2181" y="0"/>
                  <a:pt x="21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a:off x="8517944" y="348168"/>
            <a:ext cx="173737" cy="173737"/>
          </a:xfrm>
          <a:custGeom>
            <a:rect b="b" l="l" r="r" t="t"/>
            <a:pathLst>
              <a:path extrusionOk="0" h="3007" w="3007">
                <a:moveTo>
                  <a:pt x="1486" y="0"/>
                </a:moveTo>
                <a:cubicBezTo>
                  <a:pt x="1438" y="0"/>
                  <a:pt x="1402" y="48"/>
                  <a:pt x="1402" y="96"/>
                </a:cubicBezTo>
                <a:cubicBezTo>
                  <a:pt x="1402" y="815"/>
                  <a:pt x="815" y="1402"/>
                  <a:pt x="96" y="1402"/>
                </a:cubicBezTo>
                <a:cubicBezTo>
                  <a:pt x="48" y="1402"/>
                  <a:pt x="1" y="1438"/>
                  <a:pt x="1" y="1486"/>
                </a:cubicBezTo>
                <a:lnTo>
                  <a:pt x="1" y="1522"/>
                </a:lnTo>
                <a:cubicBezTo>
                  <a:pt x="1" y="1569"/>
                  <a:pt x="48" y="1605"/>
                  <a:pt x="96" y="1605"/>
                </a:cubicBezTo>
                <a:cubicBezTo>
                  <a:pt x="815" y="1605"/>
                  <a:pt x="1402" y="2192"/>
                  <a:pt x="1402" y="2911"/>
                </a:cubicBezTo>
                <a:cubicBezTo>
                  <a:pt x="1402" y="2959"/>
                  <a:pt x="1438" y="3007"/>
                  <a:pt x="1486" y="3007"/>
                </a:cubicBezTo>
                <a:lnTo>
                  <a:pt x="1522" y="3007"/>
                </a:lnTo>
                <a:cubicBezTo>
                  <a:pt x="1570" y="3007"/>
                  <a:pt x="1605" y="2959"/>
                  <a:pt x="1605" y="2911"/>
                </a:cubicBezTo>
                <a:cubicBezTo>
                  <a:pt x="1605" y="2192"/>
                  <a:pt x="2192" y="1605"/>
                  <a:pt x="2911" y="1605"/>
                </a:cubicBezTo>
                <a:cubicBezTo>
                  <a:pt x="2959" y="1605"/>
                  <a:pt x="3007" y="1569"/>
                  <a:pt x="3007" y="1522"/>
                </a:cubicBezTo>
                <a:lnTo>
                  <a:pt x="3007" y="1486"/>
                </a:lnTo>
                <a:cubicBezTo>
                  <a:pt x="3007" y="1438"/>
                  <a:pt x="2959" y="1402"/>
                  <a:pt x="2911" y="1402"/>
                </a:cubicBezTo>
                <a:cubicBezTo>
                  <a:pt x="2192" y="1402"/>
                  <a:pt x="1605" y="815"/>
                  <a:pt x="1605" y="96"/>
                </a:cubicBezTo>
                <a:cubicBezTo>
                  <a:pt x="1605" y="48"/>
                  <a:pt x="1570" y="0"/>
                  <a:pt x="15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8760152" y="530170"/>
            <a:ext cx="103191" cy="103191"/>
          </a:xfrm>
          <a:custGeom>
            <a:rect b="b" l="l" r="r" t="t"/>
            <a:pathLst>
              <a:path extrusionOk="0" h="1786" w="1786">
                <a:moveTo>
                  <a:pt x="887" y="0"/>
                </a:moveTo>
                <a:cubicBezTo>
                  <a:pt x="851" y="0"/>
                  <a:pt x="827" y="24"/>
                  <a:pt x="827" y="48"/>
                </a:cubicBezTo>
                <a:cubicBezTo>
                  <a:pt x="827" y="480"/>
                  <a:pt x="480" y="827"/>
                  <a:pt x="48" y="827"/>
                </a:cubicBezTo>
                <a:cubicBezTo>
                  <a:pt x="24" y="827"/>
                  <a:pt x="1" y="851"/>
                  <a:pt x="1" y="887"/>
                </a:cubicBezTo>
                <a:lnTo>
                  <a:pt x="1" y="899"/>
                </a:lnTo>
                <a:cubicBezTo>
                  <a:pt x="1" y="935"/>
                  <a:pt x="24" y="959"/>
                  <a:pt x="48" y="959"/>
                </a:cubicBezTo>
                <a:cubicBezTo>
                  <a:pt x="480" y="959"/>
                  <a:pt x="827" y="1306"/>
                  <a:pt x="827" y="1737"/>
                </a:cubicBezTo>
                <a:cubicBezTo>
                  <a:pt x="827" y="1761"/>
                  <a:pt x="851" y="1785"/>
                  <a:pt x="887" y="1785"/>
                </a:cubicBezTo>
                <a:lnTo>
                  <a:pt x="899" y="1785"/>
                </a:lnTo>
                <a:cubicBezTo>
                  <a:pt x="935" y="1785"/>
                  <a:pt x="959" y="1761"/>
                  <a:pt x="959" y="1737"/>
                </a:cubicBezTo>
                <a:cubicBezTo>
                  <a:pt x="959" y="1306"/>
                  <a:pt x="1306" y="959"/>
                  <a:pt x="1737" y="959"/>
                </a:cubicBezTo>
                <a:cubicBezTo>
                  <a:pt x="1761" y="959"/>
                  <a:pt x="1785" y="935"/>
                  <a:pt x="1785" y="899"/>
                </a:cubicBezTo>
                <a:lnTo>
                  <a:pt x="1785" y="887"/>
                </a:lnTo>
                <a:cubicBezTo>
                  <a:pt x="1785" y="851"/>
                  <a:pt x="1761" y="827"/>
                  <a:pt x="1737" y="827"/>
                </a:cubicBezTo>
                <a:cubicBezTo>
                  <a:pt x="1306" y="827"/>
                  <a:pt x="959" y="480"/>
                  <a:pt x="959" y="48"/>
                </a:cubicBezTo>
                <a:cubicBezTo>
                  <a:pt x="959" y="24"/>
                  <a:pt x="935" y="0"/>
                  <a:pt x="8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3"/>
          <p:cNvSpPr/>
          <p:nvPr/>
        </p:nvSpPr>
        <p:spPr>
          <a:xfrm>
            <a:off x="191488" y="239133"/>
            <a:ext cx="343949" cy="343256"/>
          </a:xfrm>
          <a:custGeom>
            <a:rect b="b" l="l" r="r" t="t"/>
            <a:pathLst>
              <a:path extrusionOk="0" h="5941" w="5953">
                <a:moveTo>
                  <a:pt x="2947" y="0"/>
                </a:moveTo>
                <a:cubicBezTo>
                  <a:pt x="2851" y="0"/>
                  <a:pt x="2767" y="84"/>
                  <a:pt x="2767" y="180"/>
                </a:cubicBezTo>
                <a:cubicBezTo>
                  <a:pt x="2767" y="1605"/>
                  <a:pt x="1617" y="2767"/>
                  <a:pt x="192" y="2767"/>
                </a:cubicBezTo>
                <a:cubicBezTo>
                  <a:pt x="84" y="2767"/>
                  <a:pt x="0" y="2851"/>
                  <a:pt x="12" y="2946"/>
                </a:cubicBezTo>
                <a:lnTo>
                  <a:pt x="12" y="3006"/>
                </a:lnTo>
                <a:cubicBezTo>
                  <a:pt x="0" y="3102"/>
                  <a:pt x="84" y="3186"/>
                  <a:pt x="192" y="3186"/>
                </a:cubicBezTo>
                <a:cubicBezTo>
                  <a:pt x="1617" y="3186"/>
                  <a:pt x="2767" y="4336"/>
                  <a:pt x="2767" y="5761"/>
                </a:cubicBezTo>
                <a:cubicBezTo>
                  <a:pt x="2767" y="5869"/>
                  <a:pt x="2851" y="5941"/>
                  <a:pt x="2947" y="5941"/>
                </a:cubicBezTo>
                <a:lnTo>
                  <a:pt x="3006" y="5941"/>
                </a:lnTo>
                <a:cubicBezTo>
                  <a:pt x="3102" y="5941"/>
                  <a:pt x="3186" y="5857"/>
                  <a:pt x="3186" y="5761"/>
                </a:cubicBezTo>
                <a:cubicBezTo>
                  <a:pt x="3186" y="4336"/>
                  <a:pt x="4348" y="3186"/>
                  <a:pt x="5773" y="3174"/>
                </a:cubicBezTo>
                <a:cubicBezTo>
                  <a:pt x="5869" y="3174"/>
                  <a:pt x="5953" y="3102"/>
                  <a:pt x="5953" y="2994"/>
                </a:cubicBezTo>
                <a:lnTo>
                  <a:pt x="5953" y="2946"/>
                </a:lnTo>
                <a:cubicBezTo>
                  <a:pt x="5953" y="2839"/>
                  <a:pt x="5869" y="2767"/>
                  <a:pt x="5773" y="2767"/>
                </a:cubicBezTo>
                <a:cubicBezTo>
                  <a:pt x="4348" y="2755"/>
                  <a:pt x="3186" y="1605"/>
                  <a:pt x="3186" y="180"/>
                </a:cubicBezTo>
                <a:cubicBezTo>
                  <a:pt x="3186" y="84"/>
                  <a:pt x="3102" y="0"/>
                  <a:pt x="30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
          <p:cNvSpPr/>
          <p:nvPr/>
        </p:nvSpPr>
        <p:spPr>
          <a:xfrm>
            <a:off x="592818" y="443149"/>
            <a:ext cx="246421" cy="246537"/>
          </a:xfrm>
          <a:custGeom>
            <a:rect b="b" l="l" r="r" t="t"/>
            <a:pathLst>
              <a:path extrusionOk="0" h="4267" w="4265">
                <a:moveTo>
                  <a:pt x="2175" y="1"/>
                </a:moveTo>
                <a:cubicBezTo>
                  <a:pt x="2169" y="1"/>
                  <a:pt x="2163" y="1"/>
                  <a:pt x="2157" y="2"/>
                </a:cubicBezTo>
                <a:lnTo>
                  <a:pt x="2121" y="2"/>
                </a:lnTo>
                <a:cubicBezTo>
                  <a:pt x="2037" y="2"/>
                  <a:pt x="1989" y="50"/>
                  <a:pt x="1989" y="122"/>
                </a:cubicBezTo>
                <a:cubicBezTo>
                  <a:pt x="1989" y="1152"/>
                  <a:pt x="1151" y="1979"/>
                  <a:pt x="133" y="1979"/>
                </a:cubicBezTo>
                <a:cubicBezTo>
                  <a:pt x="61" y="1979"/>
                  <a:pt x="1" y="2038"/>
                  <a:pt x="1" y="2110"/>
                </a:cubicBezTo>
                <a:lnTo>
                  <a:pt x="1" y="2146"/>
                </a:lnTo>
                <a:cubicBezTo>
                  <a:pt x="1" y="2218"/>
                  <a:pt x="61" y="2278"/>
                  <a:pt x="133" y="2278"/>
                </a:cubicBezTo>
                <a:cubicBezTo>
                  <a:pt x="1151" y="2278"/>
                  <a:pt x="1989" y="3116"/>
                  <a:pt x="1989" y="4134"/>
                </a:cubicBezTo>
                <a:cubicBezTo>
                  <a:pt x="1989" y="4206"/>
                  <a:pt x="2037" y="4266"/>
                  <a:pt x="2121" y="4266"/>
                </a:cubicBezTo>
                <a:lnTo>
                  <a:pt x="2157" y="4266"/>
                </a:lnTo>
                <a:cubicBezTo>
                  <a:pt x="2229" y="4266"/>
                  <a:pt x="2289" y="4206"/>
                  <a:pt x="2289" y="4134"/>
                </a:cubicBezTo>
                <a:cubicBezTo>
                  <a:pt x="2289" y="3116"/>
                  <a:pt x="3115" y="2278"/>
                  <a:pt x="4145" y="2278"/>
                </a:cubicBezTo>
                <a:cubicBezTo>
                  <a:pt x="4217" y="2278"/>
                  <a:pt x="4265" y="2218"/>
                  <a:pt x="4265" y="2146"/>
                </a:cubicBezTo>
                <a:lnTo>
                  <a:pt x="4265" y="2110"/>
                </a:lnTo>
                <a:cubicBezTo>
                  <a:pt x="4265" y="2038"/>
                  <a:pt x="4217" y="1979"/>
                  <a:pt x="4145" y="1979"/>
                </a:cubicBezTo>
                <a:cubicBezTo>
                  <a:pt x="3115" y="1979"/>
                  <a:pt x="2289" y="1152"/>
                  <a:pt x="2289" y="122"/>
                </a:cubicBezTo>
                <a:cubicBezTo>
                  <a:pt x="2289" y="56"/>
                  <a:pt x="2239" y="1"/>
                  <a:pt x="21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247533" y="693099"/>
            <a:ext cx="146755" cy="146755"/>
          </a:xfrm>
          <a:custGeom>
            <a:rect b="b" l="l" r="r" t="t"/>
            <a:pathLst>
              <a:path extrusionOk="0" h="2540" w="2540">
                <a:moveTo>
                  <a:pt x="1258" y="0"/>
                </a:moveTo>
                <a:cubicBezTo>
                  <a:pt x="1210" y="0"/>
                  <a:pt x="1174" y="36"/>
                  <a:pt x="1186" y="72"/>
                </a:cubicBezTo>
                <a:cubicBezTo>
                  <a:pt x="1174" y="683"/>
                  <a:pt x="683" y="1174"/>
                  <a:pt x="72" y="1186"/>
                </a:cubicBezTo>
                <a:cubicBezTo>
                  <a:pt x="67" y="1184"/>
                  <a:pt x="63" y="1183"/>
                  <a:pt x="58" y="1183"/>
                </a:cubicBezTo>
                <a:cubicBezTo>
                  <a:pt x="27" y="1183"/>
                  <a:pt x="0" y="1216"/>
                  <a:pt x="0" y="1258"/>
                </a:cubicBezTo>
                <a:lnTo>
                  <a:pt x="0" y="1282"/>
                </a:lnTo>
                <a:cubicBezTo>
                  <a:pt x="0" y="1318"/>
                  <a:pt x="36" y="1353"/>
                  <a:pt x="72" y="1353"/>
                </a:cubicBezTo>
                <a:cubicBezTo>
                  <a:pt x="683" y="1353"/>
                  <a:pt x="1174" y="1857"/>
                  <a:pt x="1186" y="2467"/>
                </a:cubicBezTo>
                <a:cubicBezTo>
                  <a:pt x="1174" y="2503"/>
                  <a:pt x="1210" y="2539"/>
                  <a:pt x="1258" y="2539"/>
                </a:cubicBezTo>
                <a:lnTo>
                  <a:pt x="1282" y="2539"/>
                </a:lnTo>
                <a:cubicBezTo>
                  <a:pt x="1318" y="2539"/>
                  <a:pt x="1354" y="2503"/>
                  <a:pt x="1354" y="2467"/>
                </a:cubicBezTo>
                <a:cubicBezTo>
                  <a:pt x="1354" y="1857"/>
                  <a:pt x="1857" y="1353"/>
                  <a:pt x="2468" y="1353"/>
                </a:cubicBezTo>
                <a:cubicBezTo>
                  <a:pt x="2504" y="1353"/>
                  <a:pt x="2539" y="1318"/>
                  <a:pt x="2539" y="1282"/>
                </a:cubicBezTo>
                <a:lnTo>
                  <a:pt x="2539" y="1258"/>
                </a:lnTo>
                <a:cubicBezTo>
                  <a:pt x="2539" y="1210"/>
                  <a:pt x="2504" y="1186"/>
                  <a:pt x="2468" y="1186"/>
                </a:cubicBezTo>
                <a:cubicBezTo>
                  <a:pt x="1857" y="1174"/>
                  <a:pt x="1354" y="683"/>
                  <a:pt x="1354" y="72"/>
                </a:cubicBezTo>
                <a:cubicBezTo>
                  <a:pt x="1354" y="36"/>
                  <a:pt x="1318" y="0"/>
                  <a:pt x="128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8122750" y="239127"/>
            <a:ext cx="66438" cy="65794"/>
          </a:xfrm>
          <a:custGeom>
            <a:rect b="b" l="l" r="r" t="t"/>
            <a:pathLst>
              <a:path extrusionOk="0" h="713" w="720">
                <a:moveTo>
                  <a:pt x="322" y="1"/>
                </a:moveTo>
                <a:cubicBezTo>
                  <a:pt x="288" y="1"/>
                  <a:pt x="255" y="12"/>
                  <a:pt x="229" y="29"/>
                </a:cubicBezTo>
                <a:cubicBezTo>
                  <a:pt x="181" y="41"/>
                  <a:pt x="145" y="65"/>
                  <a:pt x="109" y="101"/>
                </a:cubicBezTo>
                <a:cubicBezTo>
                  <a:pt x="73" y="137"/>
                  <a:pt x="49" y="173"/>
                  <a:pt x="37" y="221"/>
                </a:cubicBezTo>
                <a:cubicBezTo>
                  <a:pt x="13" y="257"/>
                  <a:pt x="1" y="305"/>
                  <a:pt x="1" y="353"/>
                </a:cubicBezTo>
                <a:lnTo>
                  <a:pt x="13" y="449"/>
                </a:lnTo>
                <a:cubicBezTo>
                  <a:pt x="37" y="509"/>
                  <a:pt x="61" y="556"/>
                  <a:pt x="109" y="604"/>
                </a:cubicBezTo>
                <a:lnTo>
                  <a:pt x="181" y="664"/>
                </a:lnTo>
                <a:cubicBezTo>
                  <a:pt x="240" y="688"/>
                  <a:pt x="300" y="712"/>
                  <a:pt x="360" y="712"/>
                </a:cubicBezTo>
                <a:cubicBezTo>
                  <a:pt x="408" y="712"/>
                  <a:pt x="456" y="700"/>
                  <a:pt x="492" y="676"/>
                </a:cubicBezTo>
                <a:cubicBezTo>
                  <a:pt x="540" y="664"/>
                  <a:pt x="576" y="640"/>
                  <a:pt x="612" y="604"/>
                </a:cubicBezTo>
                <a:cubicBezTo>
                  <a:pt x="648" y="568"/>
                  <a:pt x="672" y="533"/>
                  <a:pt x="684" y="497"/>
                </a:cubicBezTo>
                <a:cubicBezTo>
                  <a:pt x="708" y="449"/>
                  <a:pt x="720" y="401"/>
                  <a:pt x="720" y="353"/>
                </a:cubicBezTo>
                <a:lnTo>
                  <a:pt x="708" y="257"/>
                </a:lnTo>
                <a:cubicBezTo>
                  <a:pt x="684" y="197"/>
                  <a:pt x="648" y="149"/>
                  <a:pt x="612" y="101"/>
                </a:cubicBezTo>
                <a:lnTo>
                  <a:pt x="540" y="53"/>
                </a:lnTo>
                <a:cubicBezTo>
                  <a:pt x="491" y="24"/>
                  <a:pt x="441" y="2"/>
                  <a:pt x="392" y="2"/>
                </a:cubicBezTo>
                <a:cubicBezTo>
                  <a:pt x="381" y="2"/>
                  <a:pt x="371" y="3"/>
                  <a:pt x="360" y="6"/>
                </a:cubicBezTo>
                <a:cubicBezTo>
                  <a:pt x="347" y="2"/>
                  <a:pt x="335" y="1"/>
                  <a:pt x="3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p:nvPr/>
        </p:nvSpPr>
        <p:spPr>
          <a:xfrm>
            <a:off x="8430775" y="155062"/>
            <a:ext cx="109530" cy="84065"/>
          </a:xfrm>
          <a:custGeom>
            <a:rect b="b" l="l" r="r" t="t"/>
            <a:pathLst>
              <a:path extrusionOk="0" h="911" w="1187">
                <a:moveTo>
                  <a:pt x="588" y="0"/>
                </a:moveTo>
                <a:cubicBezTo>
                  <a:pt x="1" y="0"/>
                  <a:pt x="1" y="910"/>
                  <a:pt x="588" y="910"/>
                </a:cubicBezTo>
                <a:cubicBezTo>
                  <a:pt x="1175" y="910"/>
                  <a:pt x="1187" y="0"/>
                  <a:pt x="5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3"/>
          <p:cNvSpPr/>
          <p:nvPr/>
        </p:nvSpPr>
        <p:spPr>
          <a:xfrm>
            <a:off x="8867198" y="839855"/>
            <a:ext cx="75204" cy="58688"/>
          </a:xfrm>
          <a:custGeom>
            <a:rect b="b" l="l" r="r" t="t"/>
            <a:pathLst>
              <a:path extrusionOk="0" h="636" w="815">
                <a:moveTo>
                  <a:pt x="407" y="1"/>
                </a:moveTo>
                <a:cubicBezTo>
                  <a:pt x="0" y="1"/>
                  <a:pt x="0" y="635"/>
                  <a:pt x="407" y="635"/>
                </a:cubicBezTo>
                <a:cubicBezTo>
                  <a:pt x="815" y="635"/>
                  <a:pt x="815" y="1"/>
                  <a:pt x="40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rot="10800000">
            <a:off x="125064" y="89259"/>
            <a:ext cx="66438" cy="65794"/>
          </a:xfrm>
          <a:custGeom>
            <a:rect b="b" l="l" r="r" t="t"/>
            <a:pathLst>
              <a:path extrusionOk="0" h="713" w="720">
                <a:moveTo>
                  <a:pt x="322" y="1"/>
                </a:moveTo>
                <a:cubicBezTo>
                  <a:pt x="288" y="1"/>
                  <a:pt x="255" y="12"/>
                  <a:pt x="229" y="29"/>
                </a:cubicBezTo>
                <a:cubicBezTo>
                  <a:pt x="181" y="41"/>
                  <a:pt x="145" y="65"/>
                  <a:pt x="109" y="101"/>
                </a:cubicBezTo>
                <a:cubicBezTo>
                  <a:pt x="73" y="137"/>
                  <a:pt x="49" y="173"/>
                  <a:pt x="37" y="221"/>
                </a:cubicBezTo>
                <a:cubicBezTo>
                  <a:pt x="13" y="257"/>
                  <a:pt x="1" y="305"/>
                  <a:pt x="1" y="353"/>
                </a:cubicBezTo>
                <a:lnTo>
                  <a:pt x="13" y="449"/>
                </a:lnTo>
                <a:cubicBezTo>
                  <a:pt x="37" y="509"/>
                  <a:pt x="61" y="556"/>
                  <a:pt x="109" y="604"/>
                </a:cubicBezTo>
                <a:lnTo>
                  <a:pt x="181" y="664"/>
                </a:lnTo>
                <a:cubicBezTo>
                  <a:pt x="240" y="688"/>
                  <a:pt x="300" y="712"/>
                  <a:pt x="360" y="712"/>
                </a:cubicBezTo>
                <a:cubicBezTo>
                  <a:pt x="408" y="712"/>
                  <a:pt x="456" y="700"/>
                  <a:pt x="492" y="676"/>
                </a:cubicBezTo>
                <a:cubicBezTo>
                  <a:pt x="540" y="664"/>
                  <a:pt x="576" y="640"/>
                  <a:pt x="612" y="604"/>
                </a:cubicBezTo>
                <a:cubicBezTo>
                  <a:pt x="648" y="568"/>
                  <a:pt x="672" y="533"/>
                  <a:pt x="684" y="497"/>
                </a:cubicBezTo>
                <a:cubicBezTo>
                  <a:pt x="708" y="449"/>
                  <a:pt x="720" y="401"/>
                  <a:pt x="720" y="353"/>
                </a:cubicBezTo>
                <a:lnTo>
                  <a:pt x="708" y="257"/>
                </a:lnTo>
                <a:cubicBezTo>
                  <a:pt x="684" y="197"/>
                  <a:pt x="648" y="149"/>
                  <a:pt x="612" y="101"/>
                </a:cubicBezTo>
                <a:lnTo>
                  <a:pt x="540" y="53"/>
                </a:lnTo>
                <a:cubicBezTo>
                  <a:pt x="491" y="24"/>
                  <a:pt x="441" y="2"/>
                  <a:pt x="392" y="2"/>
                </a:cubicBezTo>
                <a:cubicBezTo>
                  <a:pt x="381" y="2"/>
                  <a:pt x="371" y="3"/>
                  <a:pt x="360" y="6"/>
                </a:cubicBezTo>
                <a:cubicBezTo>
                  <a:pt x="347" y="2"/>
                  <a:pt x="335" y="1"/>
                  <a:pt x="3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3"/>
          <p:cNvSpPr/>
          <p:nvPr/>
        </p:nvSpPr>
        <p:spPr>
          <a:xfrm rot="10800000">
            <a:off x="498997" y="827166"/>
            <a:ext cx="109530" cy="84065"/>
          </a:xfrm>
          <a:custGeom>
            <a:rect b="b" l="l" r="r" t="t"/>
            <a:pathLst>
              <a:path extrusionOk="0" h="911" w="1187">
                <a:moveTo>
                  <a:pt x="588" y="0"/>
                </a:moveTo>
                <a:cubicBezTo>
                  <a:pt x="1" y="0"/>
                  <a:pt x="1" y="910"/>
                  <a:pt x="588" y="910"/>
                </a:cubicBezTo>
                <a:cubicBezTo>
                  <a:pt x="1175" y="910"/>
                  <a:pt x="1187" y="0"/>
                  <a:pt x="5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3"/>
          <p:cNvSpPr/>
          <p:nvPr/>
        </p:nvSpPr>
        <p:spPr>
          <a:xfrm rot="10800000">
            <a:off x="798500" y="302612"/>
            <a:ext cx="75204" cy="58688"/>
          </a:xfrm>
          <a:custGeom>
            <a:rect b="b" l="l" r="r" t="t"/>
            <a:pathLst>
              <a:path extrusionOk="0" h="636" w="815">
                <a:moveTo>
                  <a:pt x="407" y="1"/>
                </a:moveTo>
                <a:cubicBezTo>
                  <a:pt x="0" y="1"/>
                  <a:pt x="0" y="635"/>
                  <a:pt x="407" y="635"/>
                </a:cubicBezTo>
                <a:cubicBezTo>
                  <a:pt x="815" y="635"/>
                  <a:pt x="815" y="1"/>
                  <a:pt x="40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2">
    <p:spTree>
      <p:nvGrpSpPr>
        <p:cNvPr id="151" name="Shape 151"/>
        <p:cNvGrpSpPr/>
        <p:nvPr/>
      </p:nvGrpSpPr>
      <p:grpSpPr>
        <a:xfrm>
          <a:off x="0" y="0"/>
          <a:ext cx="0" cy="0"/>
          <a:chOff x="0" y="0"/>
          <a:chExt cx="0" cy="0"/>
        </a:xfrm>
      </p:grpSpPr>
      <p:sp>
        <p:nvSpPr>
          <p:cNvPr id="152" name="Google Shape;152;p14"/>
          <p:cNvSpPr txBox="1"/>
          <p:nvPr>
            <p:ph type="title"/>
          </p:nvPr>
        </p:nvSpPr>
        <p:spPr>
          <a:xfrm>
            <a:off x="753000" y="4174474"/>
            <a:ext cx="7638000" cy="4341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1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53" name="Google Shape;153;p14"/>
          <p:cNvSpPr txBox="1"/>
          <p:nvPr>
            <p:ph idx="1" type="subTitle"/>
          </p:nvPr>
        </p:nvSpPr>
        <p:spPr>
          <a:xfrm>
            <a:off x="753000" y="3394125"/>
            <a:ext cx="7638000" cy="78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2200"/>
            </a:lvl1pPr>
            <a:lvl2pPr lvl="1" rtl="0">
              <a:spcBef>
                <a:spcPts val="1600"/>
              </a:spcBef>
              <a:spcAft>
                <a:spcPts val="0"/>
              </a:spcAft>
              <a:buSzPts val="1600"/>
              <a:buNone/>
              <a:defRPr/>
            </a:lvl2pPr>
            <a:lvl3pPr lvl="2" rtl="0">
              <a:spcBef>
                <a:spcPts val="1600"/>
              </a:spcBef>
              <a:spcAft>
                <a:spcPts val="0"/>
              </a:spcAft>
              <a:buSzPts val="1600"/>
              <a:buNone/>
              <a:defRPr/>
            </a:lvl3pPr>
            <a:lvl4pPr lvl="3" rtl="0">
              <a:spcBef>
                <a:spcPts val="1600"/>
              </a:spcBef>
              <a:spcAft>
                <a:spcPts val="0"/>
              </a:spcAft>
              <a:buSzPts val="1600"/>
              <a:buNone/>
              <a:defRPr/>
            </a:lvl4pPr>
            <a:lvl5pPr lvl="4" rtl="0">
              <a:spcBef>
                <a:spcPts val="1600"/>
              </a:spcBef>
              <a:spcAft>
                <a:spcPts val="0"/>
              </a:spcAft>
              <a:buSzPts val="1600"/>
              <a:buNone/>
              <a:defRPr/>
            </a:lvl5pPr>
            <a:lvl6pPr lvl="5" rtl="0">
              <a:spcBef>
                <a:spcPts val="1600"/>
              </a:spcBef>
              <a:spcAft>
                <a:spcPts val="0"/>
              </a:spcAft>
              <a:buSzPts val="1600"/>
              <a:buNone/>
              <a:defRPr/>
            </a:lvl6pPr>
            <a:lvl7pPr lvl="6" rtl="0">
              <a:spcBef>
                <a:spcPts val="1600"/>
              </a:spcBef>
              <a:spcAft>
                <a:spcPts val="0"/>
              </a:spcAft>
              <a:buSzPts val="1600"/>
              <a:buNone/>
              <a:defRPr/>
            </a:lvl7pPr>
            <a:lvl8pPr lvl="7" rtl="0">
              <a:spcBef>
                <a:spcPts val="1600"/>
              </a:spcBef>
              <a:spcAft>
                <a:spcPts val="0"/>
              </a:spcAft>
              <a:buSzPts val="1600"/>
              <a:buNone/>
              <a:defRPr/>
            </a:lvl8pPr>
            <a:lvl9pPr lvl="8" rtl="0">
              <a:spcBef>
                <a:spcPts val="1600"/>
              </a:spcBef>
              <a:spcAft>
                <a:spcPts val="1600"/>
              </a:spcAft>
              <a:buSzPts val="16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3">
    <p:spTree>
      <p:nvGrpSpPr>
        <p:cNvPr id="154" name="Shape 154"/>
        <p:cNvGrpSpPr/>
        <p:nvPr/>
      </p:nvGrpSpPr>
      <p:grpSpPr>
        <a:xfrm>
          <a:off x="0" y="0"/>
          <a:ext cx="0" cy="0"/>
          <a:chOff x="0" y="0"/>
          <a:chExt cx="0" cy="0"/>
        </a:xfrm>
      </p:grpSpPr>
      <p:sp>
        <p:nvSpPr>
          <p:cNvPr id="155" name="Google Shape;155;p15"/>
          <p:cNvSpPr txBox="1"/>
          <p:nvPr>
            <p:ph hasCustomPrompt="1" type="title"/>
          </p:nvPr>
        </p:nvSpPr>
        <p:spPr>
          <a:xfrm>
            <a:off x="1702650" y="615475"/>
            <a:ext cx="5738700" cy="522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200"/>
              <a:buNone/>
              <a:defRPr b="1" sz="48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156" name="Google Shape;156;p15"/>
          <p:cNvSpPr txBox="1"/>
          <p:nvPr>
            <p:ph idx="1" type="subTitle"/>
          </p:nvPr>
        </p:nvSpPr>
        <p:spPr>
          <a:xfrm>
            <a:off x="2466600" y="1137600"/>
            <a:ext cx="4210800" cy="461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spcBef>
                <a:spcPts val="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sp>
        <p:nvSpPr>
          <p:cNvPr id="157" name="Google Shape;157;p15"/>
          <p:cNvSpPr txBox="1"/>
          <p:nvPr>
            <p:ph hasCustomPrompt="1" idx="2" type="title"/>
          </p:nvPr>
        </p:nvSpPr>
        <p:spPr>
          <a:xfrm>
            <a:off x="1702650" y="2187525"/>
            <a:ext cx="5738700" cy="522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200"/>
              <a:buNone/>
              <a:defRPr b="1" sz="48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158" name="Google Shape;158;p15"/>
          <p:cNvSpPr txBox="1"/>
          <p:nvPr>
            <p:ph idx="3" type="subTitle"/>
          </p:nvPr>
        </p:nvSpPr>
        <p:spPr>
          <a:xfrm>
            <a:off x="2466600" y="2709525"/>
            <a:ext cx="4210800" cy="461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spcBef>
                <a:spcPts val="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sp>
        <p:nvSpPr>
          <p:cNvPr id="159" name="Google Shape;159;p15"/>
          <p:cNvSpPr txBox="1"/>
          <p:nvPr>
            <p:ph hasCustomPrompt="1" idx="4" type="title"/>
          </p:nvPr>
        </p:nvSpPr>
        <p:spPr>
          <a:xfrm>
            <a:off x="1702650" y="3699275"/>
            <a:ext cx="5738700" cy="522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200"/>
              <a:buNone/>
              <a:defRPr b="1" sz="48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160" name="Google Shape;160;p15"/>
          <p:cNvSpPr txBox="1"/>
          <p:nvPr>
            <p:ph idx="5" type="subTitle"/>
          </p:nvPr>
        </p:nvSpPr>
        <p:spPr>
          <a:xfrm>
            <a:off x="2119800" y="4221275"/>
            <a:ext cx="4904400" cy="461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spcBef>
                <a:spcPts val="0"/>
              </a:spcBef>
              <a:spcAft>
                <a:spcPts val="0"/>
              </a:spcAft>
              <a:buSzPts val="1600"/>
              <a:buNone/>
              <a:defRPr sz="1600"/>
            </a:lvl2pPr>
            <a:lvl3pPr lvl="2" rtl="0" algn="ctr">
              <a:spcBef>
                <a:spcPts val="1600"/>
              </a:spcBef>
              <a:spcAft>
                <a:spcPts val="0"/>
              </a:spcAft>
              <a:buSzPts val="1600"/>
              <a:buNone/>
              <a:defRPr sz="1600"/>
            </a:lvl3pPr>
            <a:lvl4pPr lvl="3" rtl="0" algn="ctr">
              <a:spcBef>
                <a:spcPts val="1600"/>
              </a:spcBef>
              <a:spcAft>
                <a:spcPts val="0"/>
              </a:spcAft>
              <a:buSzPts val="1600"/>
              <a:buNone/>
              <a:defRPr sz="1600"/>
            </a:lvl4pPr>
            <a:lvl5pPr lvl="4" rtl="0" algn="ctr">
              <a:spcBef>
                <a:spcPts val="1600"/>
              </a:spcBef>
              <a:spcAft>
                <a:spcPts val="0"/>
              </a:spcAft>
              <a:buSzPts val="1600"/>
              <a:buNone/>
              <a:defRPr sz="1600"/>
            </a:lvl5pPr>
            <a:lvl6pPr lvl="5" rtl="0" algn="ctr">
              <a:spcBef>
                <a:spcPts val="1600"/>
              </a:spcBef>
              <a:spcAft>
                <a:spcPts val="0"/>
              </a:spcAft>
              <a:buSzPts val="1600"/>
              <a:buNone/>
              <a:defRPr sz="1600"/>
            </a:lvl6pPr>
            <a:lvl7pPr lvl="6" rtl="0" algn="ctr">
              <a:spcBef>
                <a:spcPts val="1600"/>
              </a:spcBef>
              <a:spcAft>
                <a:spcPts val="0"/>
              </a:spcAft>
              <a:buSzPts val="1600"/>
              <a:buNone/>
              <a:defRPr sz="1600"/>
            </a:lvl7pPr>
            <a:lvl8pPr lvl="7" rtl="0" algn="ctr">
              <a:spcBef>
                <a:spcPts val="1600"/>
              </a:spcBef>
              <a:spcAft>
                <a:spcPts val="0"/>
              </a:spcAft>
              <a:buSzPts val="1600"/>
              <a:buNone/>
              <a:defRPr sz="1600"/>
            </a:lvl8pPr>
            <a:lvl9pPr lvl="8" rtl="0" algn="ctr">
              <a:spcBef>
                <a:spcPts val="1600"/>
              </a:spcBef>
              <a:spcAft>
                <a:spcPts val="1600"/>
              </a:spcAft>
              <a:buSzPts val="1600"/>
              <a:buNone/>
              <a:defRPr sz="1600"/>
            </a:lvl9pPr>
          </a:lstStyle>
          <a:p/>
        </p:txBody>
      </p:sp>
      <p:grpSp>
        <p:nvGrpSpPr>
          <p:cNvPr id="161" name="Google Shape;161;p15"/>
          <p:cNvGrpSpPr/>
          <p:nvPr/>
        </p:nvGrpSpPr>
        <p:grpSpPr>
          <a:xfrm flipH="1" rot="5400000">
            <a:off x="6900632" y="2900132"/>
            <a:ext cx="3723775" cy="762962"/>
            <a:chOff x="0" y="-74"/>
            <a:chExt cx="2762649" cy="372831"/>
          </a:xfrm>
        </p:grpSpPr>
        <p:sp>
          <p:nvSpPr>
            <p:cNvPr id="162" name="Google Shape;162;p15"/>
            <p:cNvSpPr/>
            <p:nvPr/>
          </p:nvSpPr>
          <p:spPr>
            <a:xfrm flipH="1" rot="5400000">
              <a:off x="1194988" y="-1194987"/>
              <a:ext cx="372749" cy="2762574"/>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flipH="1" rot="5400000">
              <a:off x="803247" y="-803252"/>
              <a:ext cx="372828" cy="1979189"/>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0" y="0"/>
              <a:ext cx="122425" cy="363675"/>
            </a:xfrm>
            <a:prstGeom prst="flowChartProcess">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 name="Google Shape;165;p15"/>
          <p:cNvGrpSpPr/>
          <p:nvPr/>
        </p:nvGrpSpPr>
        <p:grpSpPr>
          <a:xfrm rot="-5400000">
            <a:off x="-1480407" y="2900132"/>
            <a:ext cx="3723775" cy="762962"/>
            <a:chOff x="0" y="-74"/>
            <a:chExt cx="2762649" cy="372831"/>
          </a:xfrm>
        </p:grpSpPr>
        <p:sp>
          <p:nvSpPr>
            <p:cNvPr id="166" name="Google Shape;166;p15"/>
            <p:cNvSpPr/>
            <p:nvPr/>
          </p:nvSpPr>
          <p:spPr>
            <a:xfrm flipH="1" rot="5400000">
              <a:off x="1194988" y="-1194987"/>
              <a:ext cx="372749" cy="2762574"/>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flipH="1" rot="5400000">
              <a:off x="803247" y="-803252"/>
              <a:ext cx="372828" cy="1979189"/>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0" y="0"/>
              <a:ext cx="122425" cy="363675"/>
            </a:xfrm>
            <a:prstGeom prst="flowChartProcess">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5"/>
          <p:cNvGrpSpPr/>
          <p:nvPr/>
        </p:nvGrpSpPr>
        <p:grpSpPr>
          <a:xfrm>
            <a:off x="1241" y="140880"/>
            <a:ext cx="627065" cy="1335950"/>
            <a:chOff x="5607854" y="-786570"/>
            <a:chExt cx="627065" cy="1335950"/>
          </a:xfrm>
        </p:grpSpPr>
        <p:sp>
          <p:nvSpPr>
            <p:cNvPr id="170" name="Google Shape;170;p15"/>
            <p:cNvSpPr/>
            <p:nvPr/>
          </p:nvSpPr>
          <p:spPr>
            <a:xfrm>
              <a:off x="5665861" y="-464624"/>
              <a:ext cx="460842" cy="928515"/>
            </a:xfrm>
            <a:custGeom>
              <a:rect b="b" l="l" r="r" t="t"/>
              <a:pathLst>
                <a:path extrusionOk="0" h="18216" w="9041">
                  <a:moveTo>
                    <a:pt x="8562" y="0"/>
                  </a:moveTo>
                  <a:cubicBezTo>
                    <a:pt x="8464" y="0"/>
                    <a:pt x="8346" y="46"/>
                    <a:pt x="8205" y="154"/>
                  </a:cubicBezTo>
                  <a:cubicBezTo>
                    <a:pt x="7750" y="502"/>
                    <a:pt x="7426" y="1089"/>
                    <a:pt x="7103" y="1556"/>
                  </a:cubicBezTo>
                  <a:cubicBezTo>
                    <a:pt x="6612" y="2250"/>
                    <a:pt x="6145" y="2969"/>
                    <a:pt x="5714" y="3700"/>
                  </a:cubicBezTo>
                  <a:cubicBezTo>
                    <a:pt x="4851" y="5173"/>
                    <a:pt x="4109" y="6706"/>
                    <a:pt x="3486" y="8287"/>
                  </a:cubicBezTo>
                  <a:cubicBezTo>
                    <a:pt x="2420" y="10978"/>
                    <a:pt x="1723" y="13790"/>
                    <a:pt x="1412" y="16664"/>
                  </a:cubicBezTo>
                  <a:lnTo>
                    <a:pt x="1412" y="16664"/>
                  </a:lnTo>
                  <a:cubicBezTo>
                    <a:pt x="3525" y="15019"/>
                    <a:pt x="5171" y="12779"/>
                    <a:pt x="6336" y="10359"/>
                  </a:cubicBezTo>
                  <a:cubicBezTo>
                    <a:pt x="7247" y="8419"/>
                    <a:pt x="7941" y="6394"/>
                    <a:pt x="8408" y="4310"/>
                  </a:cubicBezTo>
                  <a:cubicBezTo>
                    <a:pt x="8636" y="3316"/>
                    <a:pt x="8995" y="2202"/>
                    <a:pt x="9031" y="1172"/>
                  </a:cubicBezTo>
                  <a:cubicBezTo>
                    <a:pt x="9041" y="768"/>
                    <a:pt x="8965" y="0"/>
                    <a:pt x="8562" y="0"/>
                  </a:cubicBezTo>
                  <a:close/>
                  <a:moveTo>
                    <a:pt x="1412" y="16664"/>
                  </a:moveTo>
                  <a:cubicBezTo>
                    <a:pt x="963" y="17014"/>
                    <a:pt x="492" y="17337"/>
                    <a:pt x="1" y="17629"/>
                  </a:cubicBezTo>
                  <a:lnTo>
                    <a:pt x="1282" y="18216"/>
                  </a:lnTo>
                  <a:cubicBezTo>
                    <a:pt x="1313" y="17697"/>
                    <a:pt x="1356" y="17179"/>
                    <a:pt x="1412" y="1666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5739109" y="-459221"/>
              <a:ext cx="382854" cy="832177"/>
            </a:xfrm>
            <a:custGeom>
              <a:rect b="b" l="l" r="r" t="t"/>
              <a:pathLst>
                <a:path extrusionOk="0" h="16326" w="7511">
                  <a:moveTo>
                    <a:pt x="5223" y="9522"/>
                  </a:moveTo>
                  <a:lnTo>
                    <a:pt x="4971" y="9606"/>
                  </a:lnTo>
                  <a:cubicBezTo>
                    <a:pt x="3967" y="9918"/>
                    <a:pt x="3140" y="10196"/>
                    <a:pt x="3007" y="10259"/>
                  </a:cubicBezTo>
                  <a:lnTo>
                    <a:pt x="3007" y="10259"/>
                  </a:lnTo>
                  <a:cubicBezTo>
                    <a:pt x="3191" y="10219"/>
                    <a:pt x="4003" y="9983"/>
                    <a:pt x="4983" y="9678"/>
                  </a:cubicBezTo>
                  <a:lnTo>
                    <a:pt x="5187" y="9618"/>
                  </a:lnTo>
                  <a:cubicBezTo>
                    <a:pt x="5199" y="9582"/>
                    <a:pt x="5211" y="9546"/>
                    <a:pt x="5223" y="9522"/>
                  </a:cubicBezTo>
                  <a:close/>
                  <a:moveTo>
                    <a:pt x="3007" y="10259"/>
                  </a:moveTo>
                  <a:cubicBezTo>
                    <a:pt x="3003" y="10260"/>
                    <a:pt x="3000" y="10260"/>
                    <a:pt x="2997" y="10261"/>
                  </a:cubicBezTo>
                  <a:lnTo>
                    <a:pt x="2997" y="10261"/>
                  </a:lnTo>
                  <a:cubicBezTo>
                    <a:pt x="2996" y="10262"/>
                    <a:pt x="2996" y="10264"/>
                    <a:pt x="2995" y="10265"/>
                  </a:cubicBezTo>
                  <a:cubicBezTo>
                    <a:pt x="2998" y="10263"/>
                    <a:pt x="3002" y="10261"/>
                    <a:pt x="3007" y="10259"/>
                  </a:cubicBezTo>
                  <a:close/>
                  <a:moveTo>
                    <a:pt x="7343" y="0"/>
                  </a:moveTo>
                  <a:cubicBezTo>
                    <a:pt x="7283" y="168"/>
                    <a:pt x="7235" y="348"/>
                    <a:pt x="7163" y="527"/>
                  </a:cubicBezTo>
                  <a:cubicBezTo>
                    <a:pt x="6983" y="1054"/>
                    <a:pt x="6756" y="1629"/>
                    <a:pt x="6492" y="2252"/>
                  </a:cubicBezTo>
                  <a:cubicBezTo>
                    <a:pt x="6480" y="2156"/>
                    <a:pt x="6456" y="2072"/>
                    <a:pt x="6432" y="1977"/>
                  </a:cubicBezTo>
                  <a:cubicBezTo>
                    <a:pt x="6361" y="1701"/>
                    <a:pt x="6265" y="1426"/>
                    <a:pt x="6157" y="1162"/>
                  </a:cubicBezTo>
                  <a:cubicBezTo>
                    <a:pt x="6109" y="1066"/>
                    <a:pt x="6073" y="959"/>
                    <a:pt x="6037" y="863"/>
                  </a:cubicBezTo>
                  <a:lnTo>
                    <a:pt x="5977" y="947"/>
                  </a:lnTo>
                  <a:cubicBezTo>
                    <a:pt x="6013" y="1030"/>
                    <a:pt x="6037" y="1102"/>
                    <a:pt x="6073" y="1198"/>
                  </a:cubicBezTo>
                  <a:cubicBezTo>
                    <a:pt x="6205" y="1510"/>
                    <a:pt x="6313" y="1785"/>
                    <a:pt x="6373" y="1989"/>
                  </a:cubicBezTo>
                  <a:cubicBezTo>
                    <a:pt x="6421" y="2132"/>
                    <a:pt x="6456" y="2228"/>
                    <a:pt x="6468" y="2288"/>
                  </a:cubicBezTo>
                  <a:cubicBezTo>
                    <a:pt x="6468" y="2300"/>
                    <a:pt x="6468" y="2312"/>
                    <a:pt x="6456" y="2324"/>
                  </a:cubicBezTo>
                  <a:cubicBezTo>
                    <a:pt x="6289" y="2719"/>
                    <a:pt x="6109" y="3138"/>
                    <a:pt x="5929" y="3570"/>
                  </a:cubicBezTo>
                  <a:cubicBezTo>
                    <a:pt x="5786" y="3917"/>
                    <a:pt x="5630" y="4264"/>
                    <a:pt x="5474" y="4636"/>
                  </a:cubicBezTo>
                  <a:cubicBezTo>
                    <a:pt x="5474" y="4612"/>
                    <a:pt x="5462" y="4588"/>
                    <a:pt x="5450" y="4564"/>
                  </a:cubicBezTo>
                  <a:cubicBezTo>
                    <a:pt x="5426" y="4480"/>
                    <a:pt x="5390" y="4348"/>
                    <a:pt x="5331" y="4180"/>
                  </a:cubicBezTo>
                  <a:cubicBezTo>
                    <a:pt x="5223" y="3845"/>
                    <a:pt x="5055" y="3402"/>
                    <a:pt x="4863" y="2911"/>
                  </a:cubicBezTo>
                  <a:cubicBezTo>
                    <a:pt x="4840" y="2851"/>
                    <a:pt x="4816" y="2791"/>
                    <a:pt x="4792" y="2731"/>
                  </a:cubicBezTo>
                  <a:cubicBezTo>
                    <a:pt x="4768" y="2767"/>
                    <a:pt x="4756" y="2791"/>
                    <a:pt x="4732" y="2815"/>
                  </a:cubicBezTo>
                  <a:lnTo>
                    <a:pt x="4780" y="2935"/>
                  </a:lnTo>
                  <a:cubicBezTo>
                    <a:pt x="4983" y="3426"/>
                    <a:pt x="5151" y="3869"/>
                    <a:pt x="5283" y="4192"/>
                  </a:cubicBezTo>
                  <a:cubicBezTo>
                    <a:pt x="5367" y="4420"/>
                    <a:pt x="5426" y="4576"/>
                    <a:pt x="5462" y="4660"/>
                  </a:cubicBezTo>
                  <a:cubicBezTo>
                    <a:pt x="5103" y="5486"/>
                    <a:pt x="4708" y="6348"/>
                    <a:pt x="4301" y="7247"/>
                  </a:cubicBezTo>
                  <a:lnTo>
                    <a:pt x="4229" y="7414"/>
                  </a:lnTo>
                  <a:lnTo>
                    <a:pt x="4193" y="7318"/>
                  </a:lnTo>
                  <a:cubicBezTo>
                    <a:pt x="4157" y="7223"/>
                    <a:pt x="4097" y="7079"/>
                    <a:pt x="4025" y="6899"/>
                  </a:cubicBezTo>
                  <a:cubicBezTo>
                    <a:pt x="3881" y="6552"/>
                    <a:pt x="3690" y="6061"/>
                    <a:pt x="3462" y="5534"/>
                  </a:cubicBezTo>
                  <a:lnTo>
                    <a:pt x="3342" y="5258"/>
                  </a:lnTo>
                  <a:cubicBezTo>
                    <a:pt x="3330" y="5294"/>
                    <a:pt x="3318" y="5318"/>
                    <a:pt x="3294" y="5354"/>
                  </a:cubicBezTo>
                  <a:lnTo>
                    <a:pt x="3390" y="5558"/>
                  </a:lnTo>
                  <a:cubicBezTo>
                    <a:pt x="3618" y="6097"/>
                    <a:pt x="3821" y="6576"/>
                    <a:pt x="3977" y="6923"/>
                  </a:cubicBezTo>
                  <a:cubicBezTo>
                    <a:pt x="4049" y="7103"/>
                    <a:pt x="4121" y="7235"/>
                    <a:pt x="4169" y="7330"/>
                  </a:cubicBezTo>
                  <a:cubicBezTo>
                    <a:pt x="4181" y="7378"/>
                    <a:pt x="4205" y="7414"/>
                    <a:pt x="4217" y="7438"/>
                  </a:cubicBezTo>
                  <a:cubicBezTo>
                    <a:pt x="3774" y="8384"/>
                    <a:pt x="3354" y="9283"/>
                    <a:pt x="2947" y="10133"/>
                  </a:cubicBezTo>
                  <a:cubicBezTo>
                    <a:pt x="2947" y="10121"/>
                    <a:pt x="2947" y="10109"/>
                    <a:pt x="2935" y="10097"/>
                  </a:cubicBezTo>
                  <a:cubicBezTo>
                    <a:pt x="2911" y="10001"/>
                    <a:pt x="2863" y="9858"/>
                    <a:pt x="2815" y="9690"/>
                  </a:cubicBezTo>
                  <a:cubicBezTo>
                    <a:pt x="2708" y="9343"/>
                    <a:pt x="2540" y="8875"/>
                    <a:pt x="2360" y="8360"/>
                  </a:cubicBezTo>
                  <a:cubicBezTo>
                    <a:pt x="2300" y="8181"/>
                    <a:pt x="2229" y="8013"/>
                    <a:pt x="2169" y="7845"/>
                  </a:cubicBezTo>
                  <a:lnTo>
                    <a:pt x="2133" y="7953"/>
                  </a:lnTo>
                  <a:lnTo>
                    <a:pt x="2288" y="8384"/>
                  </a:lnTo>
                  <a:cubicBezTo>
                    <a:pt x="2432" y="8780"/>
                    <a:pt x="2576" y="9163"/>
                    <a:pt x="2767" y="9702"/>
                  </a:cubicBezTo>
                  <a:cubicBezTo>
                    <a:pt x="2815" y="9822"/>
                    <a:pt x="2863" y="9953"/>
                    <a:pt x="2911" y="10097"/>
                  </a:cubicBezTo>
                  <a:lnTo>
                    <a:pt x="2947" y="10169"/>
                  </a:lnTo>
                  <a:cubicBezTo>
                    <a:pt x="2552" y="10995"/>
                    <a:pt x="2181" y="11762"/>
                    <a:pt x="1845" y="12469"/>
                  </a:cubicBezTo>
                  <a:cubicBezTo>
                    <a:pt x="1785" y="12265"/>
                    <a:pt x="1654" y="11798"/>
                    <a:pt x="1474" y="11271"/>
                  </a:cubicBezTo>
                  <a:cubicBezTo>
                    <a:pt x="1378" y="10983"/>
                    <a:pt x="1294" y="10720"/>
                    <a:pt x="1222" y="10504"/>
                  </a:cubicBezTo>
                  <a:cubicBezTo>
                    <a:pt x="1210" y="10540"/>
                    <a:pt x="1198" y="10576"/>
                    <a:pt x="1187" y="10624"/>
                  </a:cubicBezTo>
                  <a:cubicBezTo>
                    <a:pt x="1246" y="10816"/>
                    <a:pt x="1318" y="11043"/>
                    <a:pt x="1402" y="11295"/>
                  </a:cubicBezTo>
                  <a:cubicBezTo>
                    <a:pt x="1582" y="11858"/>
                    <a:pt x="1749" y="12325"/>
                    <a:pt x="1821" y="12505"/>
                  </a:cubicBezTo>
                  <a:lnTo>
                    <a:pt x="1175" y="13834"/>
                  </a:lnTo>
                  <a:cubicBezTo>
                    <a:pt x="1091" y="14014"/>
                    <a:pt x="1007" y="14193"/>
                    <a:pt x="923" y="14361"/>
                  </a:cubicBezTo>
                  <a:cubicBezTo>
                    <a:pt x="911" y="14289"/>
                    <a:pt x="887" y="14169"/>
                    <a:pt x="851" y="14026"/>
                  </a:cubicBezTo>
                  <a:cubicBezTo>
                    <a:pt x="779" y="13774"/>
                    <a:pt x="695" y="13415"/>
                    <a:pt x="600" y="13020"/>
                  </a:cubicBezTo>
                  <a:cubicBezTo>
                    <a:pt x="600" y="12984"/>
                    <a:pt x="588" y="12948"/>
                    <a:pt x="576" y="12912"/>
                  </a:cubicBezTo>
                  <a:cubicBezTo>
                    <a:pt x="564" y="12960"/>
                    <a:pt x="552" y="13032"/>
                    <a:pt x="540" y="13091"/>
                  </a:cubicBezTo>
                  <a:cubicBezTo>
                    <a:pt x="624" y="13463"/>
                    <a:pt x="719" y="13798"/>
                    <a:pt x="791" y="14050"/>
                  </a:cubicBezTo>
                  <a:cubicBezTo>
                    <a:pt x="839" y="14205"/>
                    <a:pt x="887" y="14325"/>
                    <a:pt x="911" y="14397"/>
                  </a:cubicBezTo>
                  <a:lnTo>
                    <a:pt x="899" y="14421"/>
                  </a:lnTo>
                  <a:lnTo>
                    <a:pt x="887" y="14421"/>
                  </a:lnTo>
                  <a:cubicBezTo>
                    <a:pt x="636" y="14960"/>
                    <a:pt x="408" y="15427"/>
                    <a:pt x="216" y="15822"/>
                  </a:cubicBezTo>
                  <a:cubicBezTo>
                    <a:pt x="133" y="15990"/>
                    <a:pt x="61" y="16134"/>
                    <a:pt x="1" y="16277"/>
                  </a:cubicBezTo>
                  <a:lnTo>
                    <a:pt x="1" y="16325"/>
                  </a:lnTo>
                  <a:lnTo>
                    <a:pt x="252" y="15834"/>
                  </a:lnTo>
                  <a:lnTo>
                    <a:pt x="935" y="14445"/>
                  </a:lnTo>
                  <a:lnTo>
                    <a:pt x="935" y="14433"/>
                  </a:lnTo>
                  <a:lnTo>
                    <a:pt x="935" y="14421"/>
                  </a:lnTo>
                  <a:cubicBezTo>
                    <a:pt x="1019" y="14421"/>
                    <a:pt x="1175" y="14421"/>
                    <a:pt x="1378" y="14409"/>
                  </a:cubicBezTo>
                  <a:cubicBezTo>
                    <a:pt x="1618" y="14385"/>
                    <a:pt x="1917" y="14361"/>
                    <a:pt x="2264" y="14337"/>
                  </a:cubicBezTo>
                  <a:lnTo>
                    <a:pt x="2336" y="14241"/>
                  </a:lnTo>
                  <a:lnTo>
                    <a:pt x="1366" y="14349"/>
                  </a:lnTo>
                  <a:cubicBezTo>
                    <a:pt x="1187" y="14373"/>
                    <a:pt x="1031" y="14385"/>
                    <a:pt x="947" y="14397"/>
                  </a:cubicBezTo>
                  <a:cubicBezTo>
                    <a:pt x="1043" y="14229"/>
                    <a:pt x="1127" y="14038"/>
                    <a:pt x="1222" y="13846"/>
                  </a:cubicBezTo>
                  <a:lnTo>
                    <a:pt x="1857" y="12576"/>
                  </a:lnTo>
                  <a:lnTo>
                    <a:pt x="1857" y="12564"/>
                  </a:lnTo>
                  <a:cubicBezTo>
                    <a:pt x="1869" y="12529"/>
                    <a:pt x="1881" y="12505"/>
                    <a:pt x="1905" y="12469"/>
                  </a:cubicBezTo>
                  <a:cubicBezTo>
                    <a:pt x="1929" y="12469"/>
                    <a:pt x="1977" y="12457"/>
                    <a:pt x="2037" y="12445"/>
                  </a:cubicBezTo>
                  <a:lnTo>
                    <a:pt x="2480" y="12361"/>
                  </a:lnTo>
                  <a:cubicBezTo>
                    <a:pt x="2839" y="12289"/>
                    <a:pt x="3330" y="12193"/>
                    <a:pt x="3881" y="12085"/>
                  </a:cubicBezTo>
                  <a:lnTo>
                    <a:pt x="3941" y="11990"/>
                  </a:lnTo>
                  <a:lnTo>
                    <a:pt x="3941" y="11990"/>
                  </a:lnTo>
                  <a:cubicBezTo>
                    <a:pt x="3366" y="12097"/>
                    <a:pt x="2851" y="12217"/>
                    <a:pt x="2468" y="12301"/>
                  </a:cubicBezTo>
                  <a:cubicBezTo>
                    <a:pt x="2288" y="12349"/>
                    <a:pt x="2133" y="12385"/>
                    <a:pt x="2037" y="12421"/>
                  </a:cubicBezTo>
                  <a:lnTo>
                    <a:pt x="1917" y="12457"/>
                  </a:lnTo>
                  <a:cubicBezTo>
                    <a:pt x="2241" y="11786"/>
                    <a:pt x="2600" y="11043"/>
                    <a:pt x="2971" y="10265"/>
                  </a:cubicBezTo>
                  <a:cubicBezTo>
                    <a:pt x="2975" y="10265"/>
                    <a:pt x="2984" y="10264"/>
                    <a:pt x="2997" y="10261"/>
                  </a:cubicBezTo>
                  <a:lnTo>
                    <a:pt x="2997" y="10261"/>
                  </a:lnTo>
                  <a:cubicBezTo>
                    <a:pt x="3404" y="9400"/>
                    <a:pt x="3846" y="8479"/>
                    <a:pt x="4289" y="7510"/>
                  </a:cubicBezTo>
                  <a:lnTo>
                    <a:pt x="4432" y="7462"/>
                  </a:lnTo>
                  <a:cubicBezTo>
                    <a:pt x="4552" y="7426"/>
                    <a:pt x="4708" y="7378"/>
                    <a:pt x="4911" y="7306"/>
                  </a:cubicBezTo>
                  <a:cubicBezTo>
                    <a:pt x="5259" y="7175"/>
                    <a:pt x="5738" y="6995"/>
                    <a:pt x="6253" y="6780"/>
                  </a:cubicBezTo>
                  <a:cubicBezTo>
                    <a:pt x="6265" y="6744"/>
                    <a:pt x="6277" y="6708"/>
                    <a:pt x="6289" y="6672"/>
                  </a:cubicBezTo>
                  <a:lnTo>
                    <a:pt x="6289" y="6672"/>
                  </a:lnTo>
                  <a:cubicBezTo>
                    <a:pt x="5738" y="6899"/>
                    <a:pt x="5235" y="7103"/>
                    <a:pt x="4875" y="7247"/>
                  </a:cubicBezTo>
                  <a:lnTo>
                    <a:pt x="4420" y="7438"/>
                  </a:lnTo>
                  <a:cubicBezTo>
                    <a:pt x="4360" y="7462"/>
                    <a:pt x="4313" y="7486"/>
                    <a:pt x="4289" y="7498"/>
                  </a:cubicBezTo>
                  <a:cubicBezTo>
                    <a:pt x="4313" y="7426"/>
                    <a:pt x="4348" y="7342"/>
                    <a:pt x="4384" y="7271"/>
                  </a:cubicBezTo>
                  <a:cubicBezTo>
                    <a:pt x="4792" y="6384"/>
                    <a:pt x="5175" y="5534"/>
                    <a:pt x="5534" y="4707"/>
                  </a:cubicBezTo>
                  <a:lnTo>
                    <a:pt x="5642" y="4684"/>
                  </a:lnTo>
                  <a:cubicBezTo>
                    <a:pt x="5738" y="4660"/>
                    <a:pt x="5870" y="4624"/>
                    <a:pt x="6037" y="4564"/>
                  </a:cubicBezTo>
                  <a:cubicBezTo>
                    <a:pt x="6289" y="4480"/>
                    <a:pt x="6600" y="4360"/>
                    <a:pt x="6959" y="4216"/>
                  </a:cubicBezTo>
                  <a:lnTo>
                    <a:pt x="6959" y="4204"/>
                  </a:lnTo>
                  <a:cubicBezTo>
                    <a:pt x="6959" y="4180"/>
                    <a:pt x="6971" y="4145"/>
                    <a:pt x="6971" y="4121"/>
                  </a:cubicBezTo>
                  <a:lnTo>
                    <a:pt x="6971" y="4121"/>
                  </a:lnTo>
                  <a:cubicBezTo>
                    <a:pt x="6600" y="4276"/>
                    <a:pt x="6265" y="4420"/>
                    <a:pt x="6013" y="4516"/>
                  </a:cubicBezTo>
                  <a:cubicBezTo>
                    <a:pt x="5786" y="4600"/>
                    <a:pt x="5618" y="4660"/>
                    <a:pt x="5534" y="4684"/>
                  </a:cubicBezTo>
                  <a:cubicBezTo>
                    <a:pt x="5702" y="4312"/>
                    <a:pt x="5858" y="3953"/>
                    <a:pt x="6001" y="3594"/>
                  </a:cubicBezTo>
                  <a:cubicBezTo>
                    <a:pt x="6193" y="3150"/>
                    <a:pt x="6385" y="2707"/>
                    <a:pt x="6552" y="2288"/>
                  </a:cubicBezTo>
                  <a:cubicBezTo>
                    <a:pt x="6612" y="2264"/>
                    <a:pt x="6696" y="2228"/>
                    <a:pt x="6792" y="2180"/>
                  </a:cubicBezTo>
                  <a:cubicBezTo>
                    <a:pt x="6983" y="2096"/>
                    <a:pt x="7235" y="1965"/>
                    <a:pt x="7498" y="1821"/>
                  </a:cubicBezTo>
                  <a:cubicBezTo>
                    <a:pt x="7498" y="1785"/>
                    <a:pt x="7498" y="1749"/>
                    <a:pt x="7510" y="1725"/>
                  </a:cubicBezTo>
                  <a:lnTo>
                    <a:pt x="7510" y="1725"/>
                  </a:lnTo>
                  <a:lnTo>
                    <a:pt x="6768" y="2132"/>
                  </a:lnTo>
                  <a:cubicBezTo>
                    <a:pt x="6684" y="2180"/>
                    <a:pt x="6612" y="2216"/>
                    <a:pt x="6564" y="2252"/>
                  </a:cubicBezTo>
                  <a:cubicBezTo>
                    <a:pt x="6816" y="1641"/>
                    <a:pt x="7043" y="1066"/>
                    <a:pt x="7223" y="551"/>
                  </a:cubicBezTo>
                  <a:cubicBezTo>
                    <a:pt x="7283" y="372"/>
                    <a:pt x="7331" y="204"/>
                    <a:pt x="7379" y="48"/>
                  </a:cubicBezTo>
                  <a:cubicBezTo>
                    <a:pt x="7367" y="36"/>
                    <a:pt x="7355" y="12"/>
                    <a:pt x="73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5700064" y="191604"/>
              <a:ext cx="534854" cy="357776"/>
            </a:xfrm>
            <a:custGeom>
              <a:rect b="b" l="l" r="r" t="t"/>
              <a:pathLst>
                <a:path extrusionOk="0" h="7019" w="10493">
                  <a:moveTo>
                    <a:pt x="9905" y="0"/>
                  </a:moveTo>
                  <a:cubicBezTo>
                    <a:pt x="7977" y="12"/>
                    <a:pt x="6085" y="719"/>
                    <a:pt x="4516" y="1833"/>
                  </a:cubicBezTo>
                  <a:cubicBezTo>
                    <a:pt x="2947" y="2946"/>
                    <a:pt x="1689" y="4468"/>
                    <a:pt x="743" y="6156"/>
                  </a:cubicBezTo>
                  <a:lnTo>
                    <a:pt x="491" y="6448"/>
                  </a:lnTo>
                  <a:lnTo>
                    <a:pt x="491" y="6448"/>
                  </a:lnTo>
                  <a:cubicBezTo>
                    <a:pt x="749" y="6239"/>
                    <a:pt x="1053" y="6076"/>
                    <a:pt x="1366" y="5941"/>
                  </a:cubicBezTo>
                  <a:cubicBezTo>
                    <a:pt x="2527" y="5438"/>
                    <a:pt x="3797" y="5234"/>
                    <a:pt x="5055" y="4971"/>
                  </a:cubicBezTo>
                  <a:cubicBezTo>
                    <a:pt x="6300" y="4707"/>
                    <a:pt x="7558" y="4372"/>
                    <a:pt x="8612" y="3653"/>
                  </a:cubicBezTo>
                  <a:cubicBezTo>
                    <a:pt x="9666" y="2946"/>
                    <a:pt x="10492" y="1773"/>
                    <a:pt x="10480" y="491"/>
                  </a:cubicBezTo>
                  <a:cubicBezTo>
                    <a:pt x="10492" y="371"/>
                    <a:pt x="10456" y="252"/>
                    <a:pt x="10396" y="156"/>
                  </a:cubicBezTo>
                  <a:cubicBezTo>
                    <a:pt x="10289" y="12"/>
                    <a:pt x="10085" y="0"/>
                    <a:pt x="9905" y="0"/>
                  </a:cubicBezTo>
                  <a:close/>
                  <a:moveTo>
                    <a:pt x="491" y="6448"/>
                  </a:moveTo>
                  <a:cubicBezTo>
                    <a:pt x="294" y="6608"/>
                    <a:pt x="125" y="6795"/>
                    <a:pt x="0" y="7019"/>
                  </a:cubicBezTo>
                  <a:lnTo>
                    <a:pt x="491" y="6448"/>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5737886" y="196447"/>
              <a:ext cx="490916" cy="315112"/>
            </a:xfrm>
            <a:custGeom>
              <a:rect b="b" l="l" r="r" t="t"/>
              <a:pathLst>
                <a:path extrusionOk="0" h="6182" w="9631">
                  <a:moveTo>
                    <a:pt x="9594" y="1"/>
                  </a:moveTo>
                  <a:cubicBezTo>
                    <a:pt x="9427" y="157"/>
                    <a:pt x="9211" y="300"/>
                    <a:pt x="8984" y="456"/>
                  </a:cubicBezTo>
                  <a:cubicBezTo>
                    <a:pt x="8409" y="839"/>
                    <a:pt x="7810" y="1187"/>
                    <a:pt x="7199" y="1486"/>
                  </a:cubicBezTo>
                  <a:cubicBezTo>
                    <a:pt x="6995" y="1594"/>
                    <a:pt x="6792" y="1702"/>
                    <a:pt x="6576" y="1797"/>
                  </a:cubicBezTo>
                  <a:lnTo>
                    <a:pt x="6564" y="1797"/>
                  </a:lnTo>
                  <a:lnTo>
                    <a:pt x="6540" y="1809"/>
                  </a:lnTo>
                  <a:cubicBezTo>
                    <a:pt x="6576" y="1738"/>
                    <a:pt x="6624" y="1642"/>
                    <a:pt x="6672" y="1510"/>
                  </a:cubicBezTo>
                  <a:cubicBezTo>
                    <a:pt x="6768" y="1270"/>
                    <a:pt x="6900" y="923"/>
                    <a:pt x="7067" y="564"/>
                  </a:cubicBezTo>
                  <a:cubicBezTo>
                    <a:pt x="7127" y="408"/>
                    <a:pt x="7187" y="276"/>
                    <a:pt x="7247" y="145"/>
                  </a:cubicBezTo>
                  <a:lnTo>
                    <a:pt x="7247" y="145"/>
                  </a:lnTo>
                  <a:lnTo>
                    <a:pt x="7151" y="169"/>
                  </a:lnTo>
                  <a:cubicBezTo>
                    <a:pt x="7091" y="288"/>
                    <a:pt x="7043" y="408"/>
                    <a:pt x="6983" y="528"/>
                  </a:cubicBezTo>
                  <a:cubicBezTo>
                    <a:pt x="6828" y="899"/>
                    <a:pt x="6708" y="1235"/>
                    <a:pt x="6612" y="1486"/>
                  </a:cubicBezTo>
                  <a:cubicBezTo>
                    <a:pt x="6564" y="1642"/>
                    <a:pt x="6528" y="1762"/>
                    <a:pt x="6504" y="1833"/>
                  </a:cubicBezTo>
                  <a:cubicBezTo>
                    <a:pt x="6001" y="2073"/>
                    <a:pt x="5474" y="2324"/>
                    <a:pt x="4923" y="2600"/>
                  </a:cubicBezTo>
                  <a:cubicBezTo>
                    <a:pt x="4624" y="2756"/>
                    <a:pt x="4337" y="2899"/>
                    <a:pt x="4049" y="3067"/>
                  </a:cubicBezTo>
                  <a:cubicBezTo>
                    <a:pt x="4073" y="3007"/>
                    <a:pt x="4085" y="2887"/>
                    <a:pt x="4109" y="2732"/>
                  </a:cubicBezTo>
                  <a:cubicBezTo>
                    <a:pt x="4145" y="2504"/>
                    <a:pt x="4181" y="2193"/>
                    <a:pt x="4217" y="1833"/>
                  </a:cubicBezTo>
                  <a:cubicBezTo>
                    <a:pt x="4241" y="1690"/>
                    <a:pt x="4253" y="1534"/>
                    <a:pt x="4277" y="1402"/>
                  </a:cubicBezTo>
                  <a:lnTo>
                    <a:pt x="4277" y="1402"/>
                  </a:lnTo>
                  <a:lnTo>
                    <a:pt x="4193" y="1462"/>
                  </a:lnTo>
                  <a:cubicBezTo>
                    <a:pt x="4169" y="1582"/>
                    <a:pt x="4157" y="1702"/>
                    <a:pt x="4145" y="1821"/>
                  </a:cubicBezTo>
                  <a:cubicBezTo>
                    <a:pt x="4097" y="2181"/>
                    <a:pt x="4073" y="2492"/>
                    <a:pt x="4049" y="2720"/>
                  </a:cubicBezTo>
                  <a:cubicBezTo>
                    <a:pt x="4037" y="2899"/>
                    <a:pt x="4037" y="3019"/>
                    <a:pt x="4037" y="3067"/>
                  </a:cubicBezTo>
                  <a:cubicBezTo>
                    <a:pt x="3570" y="3331"/>
                    <a:pt x="3139" y="3594"/>
                    <a:pt x="2732" y="3869"/>
                  </a:cubicBezTo>
                  <a:cubicBezTo>
                    <a:pt x="2516" y="4013"/>
                    <a:pt x="2324" y="4145"/>
                    <a:pt x="2133" y="4289"/>
                  </a:cubicBezTo>
                  <a:cubicBezTo>
                    <a:pt x="2145" y="4193"/>
                    <a:pt x="2157" y="4085"/>
                    <a:pt x="2169" y="3977"/>
                  </a:cubicBezTo>
                  <a:cubicBezTo>
                    <a:pt x="2193" y="3582"/>
                    <a:pt x="2205" y="3354"/>
                    <a:pt x="2217" y="3175"/>
                  </a:cubicBezTo>
                  <a:lnTo>
                    <a:pt x="2217" y="3079"/>
                  </a:lnTo>
                  <a:lnTo>
                    <a:pt x="2133" y="3175"/>
                  </a:lnTo>
                  <a:cubicBezTo>
                    <a:pt x="2109" y="3486"/>
                    <a:pt x="2097" y="3774"/>
                    <a:pt x="2097" y="3977"/>
                  </a:cubicBezTo>
                  <a:cubicBezTo>
                    <a:pt x="2097" y="4085"/>
                    <a:pt x="2109" y="4193"/>
                    <a:pt x="2121" y="4301"/>
                  </a:cubicBezTo>
                  <a:cubicBezTo>
                    <a:pt x="1726" y="4588"/>
                    <a:pt x="1378" y="4864"/>
                    <a:pt x="1091" y="5115"/>
                  </a:cubicBezTo>
                  <a:cubicBezTo>
                    <a:pt x="743" y="5427"/>
                    <a:pt x="408" y="5750"/>
                    <a:pt x="85" y="6097"/>
                  </a:cubicBezTo>
                  <a:lnTo>
                    <a:pt x="1" y="6181"/>
                  </a:lnTo>
                  <a:lnTo>
                    <a:pt x="97" y="6121"/>
                  </a:lnTo>
                  <a:lnTo>
                    <a:pt x="109" y="6109"/>
                  </a:lnTo>
                  <a:cubicBezTo>
                    <a:pt x="336" y="5882"/>
                    <a:pt x="684" y="5546"/>
                    <a:pt x="1127" y="5163"/>
                  </a:cubicBezTo>
                  <a:cubicBezTo>
                    <a:pt x="1426" y="4911"/>
                    <a:pt x="1785" y="4624"/>
                    <a:pt x="2181" y="4337"/>
                  </a:cubicBezTo>
                  <a:cubicBezTo>
                    <a:pt x="2384" y="4373"/>
                    <a:pt x="3223" y="4456"/>
                    <a:pt x="4229" y="4540"/>
                  </a:cubicBezTo>
                  <a:cubicBezTo>
                    <a:pt x="4672" y="4576"/>
                    <a:pt x="5079" y="4600"/>
                    <a:pt x="5414" y="4624"/>
                  </a:cubicBezTo>
                  <a:lnTo>
                    <a:pt x="5594" y="4576"/>
                  </a:lnTo>
                  <a:cubicBezTo>
                    <a:pt x="5223" y="4540"/>
                    <a:pt x="4756" y="4492"/>
                    <a:pt x="4229" y="4456"/>
                  </a:cubicBezTo>
                  <a:cubicBezTo>
                    <a:pt x="3259" y="4373"/>
                    <a:pt x="2432" y="4325"/>
                    <a:pt x="2205" y="4325"/>
                  </a:cubicBezTo>
                  <a:cubicBezTo>
                    <a:pt x="2384" y="4193"/>
                    <a:pt x="2576" y="4061"/>
                    <a:pt x="2768" y="3929"/>
                  </a:cubicBezTo>
                  <a:cubicBezTo>
                    <a:pt x="3199" y="3642"/>
                    <a:pt x="3666" y="3366"/>
                    <a:pt x="4157" y="3091"/>
                  </a:cubicBezTo>
                  <a:cubicBezTo>
                    <a:pt x="4193" y="3091"/>
                    <a:pt x="4229" y="3103"/>
                    <a:pt x="4277" y="3115"/>
                  </a:cubicBezTo>
                  <a:cubicBezTo>
                    <a:pt x="4408" y="3127"/>
                    <a:pt x="4588" y="3163"/>
                    <a:pt x="4816" y="3199"/>
                  </a:cubicBezTo>
                  <a:cubicBezTo>
                    <a:pt x="5259" y="3271"/>
                    <a:pt x="5882" y="3390"/>
                    <a:pt x="6564" y="3522"/>
                  </a:cubicBezTo>
                  <a:cubicBezTo>
                    <a:pt x="6960" y="3594"/>
                    <a:pt x="7331" y="3666"/>
                    <a:pt x="7666" y="3702"/>
                  </a:cubicBezTo>
                  <a:lnTo>
                    <a:pt x="7762" y="3654"/>
                  </a:lnTo>
                  <a:cubicBezTo>
                    <a:pt x="7403" y="3594"/>
                    <a:pt x="7007" y="3522"/>
                    <a:pt x="6576" y="3450"/>
                  </a:cubicBezTo>
                  <a:cubicBezTo>
                    <a:pt x="5894" y="3319"/>
                    <a:pt x="5271" y="3199"/>
                    <a:pt x="4816" y="3151"/>
                  </a:cubicBezTo>
                  <a:cubicBezTo>
                    <a:pt x="4588" y="3115"/>
                    <a:pt x="4408" y="3091"/>
                    <a:pt x="4277" y="3091"/>
                  </a:cubicBezTo>
                  <a:lnTo>
                    <a:pt x="4193" y="3091"/>
                  </a:lnTo>
                  <a:cubicBezTo>
                    <a:pt x="4444" y="2947"/>
                    <a:pt x="4696" y="2815"/>
                    <a:pt x="4959" y="2684"/>
                  </a:cubicBezTo>
                  <a:cubicBezTo>
                    <a:pt x="5558" y="2384"/>
                    <a:pt x="6145" y="2109"/>
                    <a:pt x="6684" y="1845"/>
                  </a:cubicBezTo>
                  <a:lnTo>
                    <a:pt x="6732" y="1845"/>
                  </a:lnTo>
                  <a:cubicBezTo>
                    <a:pt x="6840" y="1857"/>
                    <a:pt x="6995" y="1881"/>
                    <a:pt x="7175" y="1893"/>
                  </a:cubicBezTo>
                  <a:cubicBezTo>
                    <a:pt x="7558" y="1941"/>
                    <a:pt x="8097" y="2001"/>
                    <a:pt x="8684" y="2049"/>
                  </a:cubicBezTo>
                  <a:lnTo>
                    <a:pt x="9271" y="2085"/>
                  </a:lnTo>
                  <a:cubicBezTo>
                    <a:pt x="9283" y="2061"/>
                    <a:pt x="9307" y="2037"/>
                    <a:pt x="9319" y="2013"/>
                  </a:cubicBezTo>
                  <a:lnTo>
                    <a:pt x="8708" y="1953"/>
                  </a:lnTo>
                  <a:lnTo>
                    <a:pt x="7187" y="1833"/>
                  </a:lnTo>
                  <a:lnTo>
                    <a:pt x="6744" y="1797"/>
                  </a:lnTo>
                  <a:cubicBezTo>
                    <a:pt x="6912" y="1714"/>
                    <a:pt x="7067" y="1642"/>
                    <a:pt x="7235" y="1558"/>
                  </a:cubicBezTo>
                  <a:cubicBezTo>
                    <a:pt x="7846" y="1246"/>
                    <a:pt x="8445" y="899"/>
                    <a:pt x="9008" y="504"/>
                  </a:cubicBezTo>
                  <a:cubicBezTo>
                    <a:pt x="9247" y="336"/>
                    <a:pt x="9463" y="181"/>
                    <a:pt x="9630" y="25"/>
                  </a:cubicBezTo>
                  <a:lnTo>
                    <a:pt x="95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5789624" y="1577"/>
              <a:ext cx="414152" cy="479753"/>
            </a:xfrm>
            <a:custGeom>
              <a:rect b="b" l="l" r="r" t="t"/>
              <a:pathLst>
                <a:path extrusionOk="0" h="9412" w="8125">
                  <a:moveTo>
                    <a:pt x="7912" y="1"/>
                  </a:moveTo>
                  <a:cubicBezTo>
                    <a:pt x="7840" y="1"/>
                    <a:pt x="7771" y="35"/>
                    <a:pt x="7729" y="87"/>
                  </a:cubicBezTo>
                  <a:cubicBezTo>
                    <a:pt x="7478" y="279"/>
                    <a:pt x="7298" y="542"/>
                    <a:pt x="7202" y="842"/>
                  </a:cubicBezTo>
                  <a:cubicBezTo>
                    <a:pt x="7142" y="1045"/>
                    <a:pt x="7058" y="1249"/>
                    <a:pt x="6975" y="1452"/>
                  </a:cubicBezTo>
                  <a:cubicBezTo>
                    <a:pt x="6687" y="1848"/>
                    <a:pt x="6376" y="2231"/>
                    <a:pt x="6040" y="2590"/>
                  </a:cubicBezTo>
                  <a:cubicBezTo>
                    <a:pt x="6256" y="2243"/>
                    <a:pt x="6376" y="1860"/>
                    <a:pt x="6400" y="1452"/>
                  </a:cubicBezTo>
                  <a:cubicBezTo>
                    <a:pt x="6400" y="1416"/>
                    <a:pt x="6400" y="1357"/>
                    <a:pt x="6364" y="1321"/>
                  </a:cubicBezTo>
                  <a:cubicBezTo>
                    <a:pt x="6343" y="1300"/>
                    <a:pt x="6316" y="1290"/>
                    <a:pt x="6287" y="1290"/>
                  </a:cubicBezTo>
                  <a:cubicBezTo>
                    <a:pt x="6234" y="1290"/>
                    <a:pt x="6175" y="1322"/>
                    <a:pt x="6136" y="1369"/>
                  </a:cubicBezTo>
                  <a:cubicBezTo>
                    <a:pt x="6016" y="1500"/>
                    <a:pt x="5933" y="1656"/>
                    <a:pt x="5897" y="1824"/>
                  </a:cubicBezTo>
                  <a:cubicBezTo>
                    <a:pt x="5801" y="2171"/>
                    <a:pt x="5765" y="2518"/>
                    <a:pt x="5777" y="2878"/>
                  </a:cubicBezTo>
                  <a:cubicBezTo>
                    <a:pt x="5298" y="3369"/>
                    <a:pt x="4807" y="3824"/>
                    <a:pt x="4292" y="4279"/>
                  </a:cubicBezTo>
                  <a:cubicBezTo>
                    <a:pt x="4555" y="3920"/>
                    <a:pt x="4735" y="3512"/>
                    <a:pt x="4819" y="3081"/>
                  </a:cubicBezTo>
                  <a:cubicBezTo>
                    <a:pt x="4855" y="2962"/>
                    <a:pt x="4843" y="2830"/>
                    <a:pt x="4783" y="2710"/>
                  </a:cubicBezTo>
                  <a:cubicBezTo>
                    <a:pt x="4771" y="2686"/>
                    <a:pt x="4735" y="2662"/>
                    <a:pt x="4711" y="2650"/>
                  </a:cubicBezTo>
                  <a:cubicBezTo>
                    <a:pt x="4651" y="2650"/>
                    <a:pt x="4603" y="2674"/>
                    <a:pt x="4579" y="2722"/>
                  </a:cubicBezTo>
                  <a:cubicBezTo>
                    <a:pt x="4376" y="2938"/>
                    <a:pt x="4244" y="3213"/>
                    <a:pt x="4196" y="3500"/>
                  </a:cubicBezTo>
                  <a:cubicBezTo>
                    <a:pt x="4160" y="3788"/>
                    <a:pt x="4160" y="4075"/>
                    <a:pt x="4208" y="4363"/>
                  </a:cubicBezTo>
                  <a:cubicBezTo>
                    <a:pt x="3717" y="4806"/>
                    <a:pt x="3214" y="5237"/>
                    <a:pt x="2735" y="5692"/>
                  </a:cubicBezTo>
                  <a:cubicBezTo>
                    <a:pt x="2974" y="5321"/>
                    <a:pt x="3142" y="4902"/>
                    <a:pt x="3238" y="4471"/>
                  </a:cubicBezTo>
                  <a:cubicBezTo>
                    <a:pt x="3262" y="4351"/>
                    <a:pt x="3274" y="4219"/>
                    <a:pt x="3262" y="4087"/>
                  </a:cubicBezTo>
                  <a:cubicBezTo>
                    <a:pt x="3250" y="4039"/>
                    <a:pt x="3238" y="4004"/>
                    <a:pt x="3214" y="3968"/>
                  </a:cubicBezTo>
                  <a:cubicBezTo>
                    <a:pt x="3184" y="3956"/>
                    <a:pt x="3154" y="3950"/>
                    <a:pt x="3125" y="3950"/>
                  </a:cubicBezTo>
                  <a:cubicBezTo>
                    <a:pt x="3097" y="3950"/>
                    <a:pt x="3070" y="3956"/>
                    <a:pt x="3046" y="3968"/>
                  </a:cubicBezTo>
                  <a:cubicBezTo>
                    <a:pt x="2998" y="3992"/>
                    <a:pt x="2962" y="4039"/>
                    <a:pt x="2926" y="4087"/>
                  </a:cubicBezTo>
                  <a:cubicBezTo>
                    <a:pt x="2795" y="4279"/>
                    <a:pt x="2699" y="4507"/>
                    <a:pt x="2663" y="4746"/>
                  </a:cubicBezTo>
                  <a:cubicBezTo>
                    <a:pt x="2639" y="4914"/>
                    <a:pt x="2627" y="5069"/>
                    <a:pt x="2627" y="5237"/>
                  </a:cubicBezTo>
                  <a:cubicBezTo>
                    <a:pt x="2627" y="5429"/>
                    <a:pt x="2615" y="5620"/>
                    <a:pt x="2615" y="5824"/>
                  </a:cubicBezTo>
                  <a:cubicBezTo>
                    <a:pt x="2184" y="6231"/>
                    <a:pt x="1765" y="6662"/>
                    <a:pt x="1381" y="7130"/>
                  </a:cubicBezTo>
                  <a:cubicBezTo>
                    <a:pt x="1489" y="6926"/>
                    <a:pt x="1585" y="6710"/>
                    <a:pt x="1657" y="6495"/>
                  </a:cubicBezTo>
                  <a:cubicBezTo>
                    <a:pt x="1776" y="6159"/>
                    <a:pt x="1788" y="5788"/>
                    <a:pt x="1693" y="5429"/>
                  </a:cubicBezTo>
                  <a:cubicBezTo>
                    <a:pt x="1669" y="5345"/>
                    <a:pt x="1621" y="5249"/>
                    <a:pt x="1525" y="5249"/>
                  </a:cubicBezTo>
                  <a:cubicBezTo>
                    <a:pt x="1519" y="5248"/>
                    <a:pt x="1513" y="5248"/>
                    <a:pt x="1507" y="5248"/>
                  </a:cubicBezTo>
                  <a:cubicBezTo>
                    <a:pt x="1432" y="5248"/>
                    <a:pt x="1379" y="5314"/>
                    <a:pt x="1345" y="5381"/>
                  </a:cubicBezTo>
                  <a:cubicBezTo>
                    <a:pt x="974" y="5968"/>
                    <a:pt x="926" y="6698"/>
                    <a:pt x="1226" y="7321"/>
                  </a:cubicBezTo>
                  <a:cubicBezTo>
                    <a:pt x="734" y="7944"/>
                    <a:pt x="327" y="8615"/>
                    <a:pt x="16" y="9333"/>
                  </a:cubicBezTo>
                  <a:cubicBezTo>
                    <a:pt x="0" y="9380"/>
                    <a:pt x="35" y="9411"/>
                    <a:pt x="71" y="9411"/>
                  </a:cubicBezTo>
                  <a:cubicBezTo>
                    <a:pt x="91" y="9411"/>
                    <a:pt x="111" y="9402"/>
                    <a:pt x="124" y="9381"/>
                  </a:cubicBezTo>
                  <a:cubicBezTo>
                    <a:pt x="339" y="8854"/>
                    <a:pt x="615" y="8351"/>
                    <a:pt x="950" y="7884"/>
                  </a:cubicBezTo>
                  <a:cubicBezTo>
                    <a:pt x="1081" y="7925"/>
                    <a:pt x="1223" y="7944"/>
                    <a:pt x="1369" y="7944"/>
                  </a:cubicBezTo>
                  <a:cubicBezTo>
                    <a:pt x="1436" y="7944"/>
                    <a:pt x="1505" y="7940"/>
                    <a:pt x="1573" y="7932"/>
                  </a:cubicBezTo>
                  <a:cubicBezTo>
                    <a:pt x="1788" y="7920"/>
                    <a:pt x="2016" y="7884"/>
                    <a:pt x="2232" y="7848"/>
                  </a:cubicBezTo>
                  <a:cubicBezTo>
                    <a:pt x="2567" y="7776"/>
                    <a:pt x="2926" y="7669"/>
                    <a:pt x="3130" y="7393"/>
                  </a:cubicBezTo>
                  <a:cubicBezTo>
                    <a:pt x="3154" y="7369"/>
                    <a:pt x="3166" y="7333"/>
                    <a:pt x="3178" y="7297"/>
                  </a:cubicBezTo>
                  <a:cubicBezTo>
                    <a:pt x="3178" y="7189"/>
                    <a:pt x="3058" y="7142"/>
                    <a:pt x="2950" y="7130"/>
                  </a:cubicBezTo>
                  <a:cubicBezTo>
                    <a:pt x="2878" y="7123"/>
                    <a:pt x="2806" y="7119"/>
                    <a:pt x="2734" y="7119"/>
                  </a:cubicBezTo>
                  <a:cubicBezTo>
                    <a:pt x="2420" y="7119"/>
                    <a:pt x="2107" y="7183"/>
                    <a:pt x="1824" y="7309"/>
                  </a:cubicBezTo>
                  <a:cubicBezTo>
                    <a:pt x="1525" y="7441"/>
                    <a:pt x="1250" y="7609"/>
                    <a:pt x="1010" y="7800"/>
                  </a:cubicBezTo>
                  <a:cubicBezTo>
                    <a:pt x="1381" y="7285"/>
                    <a:pt x="1788" y="6806"/>
                    <a:pt x="2232" y="6351"/>
                  </a:cubicBezTo>
                  <a:cubicBezTo>
                    <a:pt x="2625" y="6561"/>
                    <a:pt x="3069" y="6675"/>
                    <a:pt x="3512" y="6675"/>
                  </a:cubicBezTo>
                  <a:cubicBezTo>
                    <a:pt x="3677" y="6675"/>
                    <a:pt x="3842" y="6659"/>
                    <a:pt x="4004" y="6627"/>
                  </a:cubicBezTo>
                  <a:cubicBezTo>
                    <a:pt x="4112" y="6603"/>
                    <a:pt x="4232" y="6567"/>
                    <a:pt x="4256" y="6471"/>
                  </a:cubicBezTo>
                  <a:cubicBezTo>
                    <a:pt x="4268" y="6399"/>
                    <a:pt x="4244" y="6315"/>
                    <a:pt x="4184" y="6267"/>
                  </a:cubicBezTo>
                  <a:cubicBezTo>
                    <a:pt x="4124" y="6219"/>
                    <a:pt x="4064" y="6195"/>
                    <a:pt x="3992" y="6171"/>
                  </a:cubicBezTo>
                  <a:cubicBezTo>
                    <a:pt x="3760" y="6106"/>
                    <a:pt x="3519" y="6072"/>
                    <a:pt x="3279" y="6072"/>
                  </a:cubicBezTo>
                  <a:cubicBezTo>
                    <a:pt x="2949" y="6072"/>
                    <a:pt x="2620" y="6136"/>
                    <a:pt x="2315" y="6267"/>
                  </a:cubicBezTo>
                  <a:cubicBezTo>
                    <a:pt x="2687" y="5884"/>
                    <a:pt x="3082" y="5513"/>
                    <a:pt x="3477" y="5153"/>
                  </a:cubicBezTo>
                  <a:cubicBezTo>
                    <a:pt x="3717" y="5273"/>
                    <a:pt x="3968" y="5369"/>
                    <a:pt x="4232" y="5429"/>
                  </a:cubicBezTo>
                  <a:cubicBezTo>
                    <a:pt x="4358" y="5456"/>
                    <a:pt x="4487" y="5471"/>
                    <a:pt x="4616" y="5471"/>
                  </a:cubicBezTo>
                  <a:cubicBezTo>
                    <a:pt x="4768" y="5471"/>
                    <a:pt x="4921" y="5450"/>
                    <a:pt x="5070" y="5405"/>
                  </a:cubicBezTo>
                  <a:cubicBezTo>
                    <a:pt x="5202" y="5369"/>
                    <a:pt x="5334" y="5297"/>
                    <a:pt x="5430" y="5189"/>
                  </a:cubicBezTo>
                  <a:cubicBezTo>
                    <a:pt x="5441" y="5165"/>
                    <a:pt x="5453" y="5141"/>
                    <a:pt x="5465" y="5105"/>
                  </a:cubicBezTo>
                  <a:cubicBezTo>
                    <a:pt x="5465" y="5022"/>
                    <a:pt x="5382" y="4962"/>
                    <a:pt x="5298" y="4926"/>
                  </a:cubicBezTo>
                  <a:cubicBezTo>
                    <a:pt x="5064" y="4843"/>
                    <a:pt x="4819" y="4800"/>
                    <a:pt x="4574" y="4800"/>
                  </a:cubicBezTo>
                  <a:cubicBezTo>
                    <a:pt x="4255" y="4800"/>
                    <a:pt x="3936" y="4872"/>
                    <a:pt x="3645" y="5022"/>
                  </a:cubicBezTo>
                  <a:cubicBezTo>
                    <a:pt x="4124" y="4590"/>
                    <a:pt x="4603" y="4159"/>
                    <a:pt x="5070" y="3728"/>
                  </a:cubicBezTo>
                  <a:cubicBezTo>
                    <a:pt x="5358" y="3824"/>
                    <a:pt x="5645" y="3908"/>
                    <a:pt x="5933" y="3968"/>
                  </a:cubicBezTo>
                  <a:cubicBezTo>
                    <a:pt x="6069" y="4008"/>
                    <a:pt x="6205" y="4030"/>
                    <a:pt x="6341" y="4030"/>
                  </a:cubicBezTo>
                  <a:cubicBezTo>
                    <a:pt x="6444" y="4030"/>
                    <a:pt x="6548" y="4017"/>
                    <a:pt x="6651" y="3992"/>
                  </a:cubicBezTo>
                  <a:cubicBezTo>
                    <a:pt x="6723" y="3968"/>
                    <a:pt x="6795" y="3920"/>
                    <a:pt x="6855" y="3860"/>
                  </a:cubicBezTo>
                  <a:cubicBezTo>
                    <a:pt x="6903" y="3800"/>
                    <a:pt x="6927" y="3716"/>
                    <a:pt x="6903" y="3644"/>
                  </a:cubicBezTo>
                  <a:cubicBezTo>
                    <a:pt x="6855" y="3536"/>
                    <a:pt x="6759" y="3465"/>
                    <a:pt x="6651" y="3441"/>
                  </a:cubicBezTo>
                  <a:cubicBezTo>
                    <a:pt x="6468" y="3389"/>
                    <a:pt x="6280" y="3363"/>
                    <a:pt x="6095" y="3363"/>
                  </a:cubicBezTo>
                  <a:cubicBezTo>
                    <a:pt x="5807" y="3363"/>
                    <a:pt x="5524" y="3425"/>
                    <a:pt x="5262" y="3548"/>
                  </a:cubicBezTo>
                  <a:cubicBezTo>
                    <a:pt x="5681" y="3141"/>
                    <a:pt x="6076" y="2734"/>
                    <a:pt x="6448" y="2303"/>
                  </a:cubicBezTo>
                  <a:cubicBezTo>
                    <a:pt x="6662" y="2372"/>
                    <a:pt x="6880" y="2406"/>
                    <a:pt x="7098" y="2406"/>
                  </a:cubicBezTo>
                  <a:cubicBezTo>
                    <a:pt x="7369" y="2406"/>
                    <a:pt x="7638" y="2354"/>
                    <a:pt x="7897" y="2255"/>
                  </a:cubicBezTo>
                  <a:cubicBezTo>
                    <a:pt x="7957" y="2231"/>
                    <a:pt x="8017" y="2195"/>
                    <a:pt x="8064" y="2147"/>
                  </a:cubicBezTo>
                  <a:cubicBezTo>
                    <a:pt x="8112" y="2099"/>
                    <a:pt x="8124" y="2027"/>
                    <a:pt x="8100" y="1967"/>
                  </a:cubicBezTo>
                  <a:cubicBezTo>
                    <a:pt x="8053" y="1908"/>
                    <a:pt x="7993" y="1884"/>
                    <a:pt x="7933" y="1872"/>
                  </a:cubicBezTo>
                  <a:cubicBezTo>
                    <a:pt x="7821" y="1850"/>
                    <a:pt x="7708" y="1839"/>
                    <a:pt x="7596" y="1839"/>
                  </a:cubicBezTo>
                  <a:cubicBezTo>
                    <a:pt x="7218" y="1839"/>
                    <a:pt x="6849" y="1961"/>
                    <a:pt x="6543" y="2183"/>
                  </a:cubicBezTo>
                  <a:cubicBezTo>
                    <a:pt x="6675" y="2027"/>
                    <a:pt x="6807" y="1860"/>
                    <a:pt x="6939" y="1692"/>
                  </a:cubicBezTo>
                  <a:cubicBezTo>
                    <a:pt x="7178" y="1536"/>
                    <a:pt x="7406" y="1345"/>
                    <a:pt x="7609" y="1129"/>
                  </a:cubicBezTo>
                  <a:cubicBezTo>
                    <a:pt x="7837" y="913"/>
                    <a:pt x="7993" y="626"/>
                    <a:pt x="8064" y="315"/>
                  </a:cubicBezTo>
                  <a:cubicBezTo>
                    <a:pt x="8076" y="195"/>
                    <a:pt x="8064" y="27"/>
                    <a:pt x="7945" y="3"/>
                  </a:cubicBezTo>
                  <a:cubicBezTo>
                    <a:pt x="7934" y="2"/>
                    <a:pt x="7923" y="1"/>
                    <a:pt x="79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5607854" y="-786570"/>
              <a:ext cx="343147" cy="1101006"/>
            </a:xfrm>
            <a:custGeom>
              <a:rect b="b" l="l" r="r" t="t"/>
              <a:pathLst>
                <a:path extrusionOk="0" h="21600" w="6732">
                  <a:moveTo>
                    <a:pt x="4509" y="1"/>
                  </a:moveTo>
                  <a:cubicBezTo>
                    <a:pt x="4484" y="1"/>
                    <a:pt x="4458" y="5"/>
                    <a:pt x="4432" y="15"/>
                  </a:cubicBezTo>
                  <a:cubicBezTo>
                    <a:pt x="4300" y="87"/>
                    <a:pt x="4217" y="218"/>
                    <a:pt x="4193" y="362"/>
                  </a:cubicBezTo>
                  <a:cubicBezTo>
                    <a:pt x="4049" y="949"/>
                    <a:pt x="3989" y="1392"/>
                    <a:pt x="4169" y="1979"/>
                  </a:cubicBezTo>
                  <a:cubicBezTo>
                    <a:pt x="4277" y="2338"/>
                    <a:pt x="4360" y="2722"/>
                    <a:pt x="4420" y="3105"/>
                  </a:cubicBezTo>
                  <a:cubicBezTo>
                    <a:pt x="4396" y="3967"/>
                    <a:pt x="4312" y="4830"/>
                    <a:pt x="4181" y="5680"/>
                  </a:cubicBezTo>
                  <a:cubicBezTo>
                    <a:pt x="4145" y="4973"/>
                    <a:pt x="3941" y="4279"/>
                    <a:pt x="3594" y="3680"/>
                  </a:cubicBezTo>
                  <a:cubicBezTo>
                    <a:pt x="3558" y="3596"/>
                    <a:pt x="3486" y="3536"/>
                    <a:pt x="3414" y="3500"/>
                  </a:cubicBezTo>
                  <a:cubicBezTo>
                    <a:pt x="3401" y="3497"/>
                    <a:pt x="3387" y="3495"/>
                    <a:pt x="3374" y="3495"/>
                  </a:cubicBezTo>
                  <a:cubicBezTo>
                    <a:pt x="3238" y="3495"/>
                    <a:pt x="3137" y="3657"/>
                    <a:pt x="3115" y="3799"/>
                  </a:cubicBezTo>
                  <a:cubicBezTo>
                    <a:pt x="3067" y="4099"/>
                    <a:pt x="3103" y="4410"/>
                    <a:pt x="3223" y="4710"/>
                  </a:cubicBezTo>
                  <a:cubicBezTo>
                    <a:pt x="3414" y="5297"/>
                    <a:pt x="3702" y="5860"/>
                    <a:pt x="4061" y="6375"/>
                  </a:cubicBezTo>
                  <a:cubicBezTo>
                    <a:pt x="3857" y="7560"/>
                    <a:pt x="3570" y="8722"/>
                    <a:pt x="3270" y="9896"/>
                  </a:cubicBezTo>
                  <a:cubicBezTo>
                    <a:pt x="3306" y="9117"/>
                    <a:pt x="3163" y="8339"/>
                    <a:pt x="2875" y="7620"/>
                  </a:cubicBezTo>
                  <a:cubicBezTo>
                    <a:pt x="2791" y="7405"/>
                    <a:pt x="2672" y="7189"/>
                    <a:pt x="2456" y="7105"/>
                  </a:cubicBezTo>
                  <a:cubicBezTo>
                    <a:pt x="2426" y="7093"/>
                    <a:pt x="2396" y="7087"/>
                    <a:pt x="2366" y="7087"/>
                  </a:cubicBezTo>
                  <a:cubicBezTo>
                    <a:pt x="2336" y="7087"/>
                    <a:pt x="2306" y="7093"/>
                    <a:pt x="2276" y="7105"/>
                  </a:cubicBezTo>
                  <a:cubicBezTo>
                    <a:pt x="2204" y="7153"/>
                    <a:pt x="2157" y="7237"/>
                    <a:pt x="2157" y="7333"/>
                  </a:cubicBezTo>
                  <a:cubicBezTo>
                    <a:pt x="2061" y="7848"/>
                    <a:pt x="2145" y="8375"/>
                    <a:pt x="2372" y="8842"/>
                  </a:cubicBezTo>
                  <a:cubicBezTo>
                    <a:pt x="2588" y="9309"/>
                    <a:pt x="2875" y="9728"/>
                    <a:pt x="3223" y="10099"/>
                  </a:cubicBezTo>
                  <a:cubicBezTo>
                    <a:pt x="2935" y="11237"/>
                    <a:pt x="2636" y="12375"/>
                    <a:pt x="2372" y="13513"/>
                  </a:cubicBezTo>
                  <a:cubicBezTo>
                    <a:pt x="2348" y="12722"/>
                    <a:pt x="2181" y="11956"/>
                    <a:pt x="1893" y="11225"/>
                  </a:cubicBezTo>
                  <a:cubicBezTo>
                    <a:pt x="1821" y="11010"/>
                    <a:pt x="1701" y="10806"/>
                    <a:pt x="1558" y="10626"/>
                  </a:cubicBezTo>
                  <a:cubicBezTo>
                    <a:pt x="1510" y="10567"/>
                    <a:pt x="1438" y="10531"/>
                    <a:pt x="1366" y="10519"/>
                  </a:cubicBezTo>
                  <a:cubicBezTo>
                    <a:pt x="1270" y="10519"/>
                    <a:pt x="1174" y="10567"/>
                    <a:pt x="1127" y="10662"/>
                  </a:cubicBezTo>
                  <a:cubicBezTo>
                    <a:pt x="1091" y="10758"/>
                    <a:pt x="1067" y="10854"/>
                    <a:pt x="1079" y="10962"/>
                  </a:cubicBezTo>
                  <a:cubicBezTo>
                    <a:pt x="1067" y="11381"/>
                    <a:pt x="1151" y="11800"/>
                    <a:pt x="1330" y="12195"/>
                  </a:cubicBezTo>
                  <a:cubicBezTo>
                    <a:pt x="1450" y="12459"/>
                    <a:pt x="1594" y="12710"/>
                    <a:pt x="1749" y="12950"/>
                  </a:cubicBezTo>
                  <a:cubicBezTo>
                    <a:pt x="1941" y="13237"/>
                    <a:pt x="2121" y="13525"/>
                    <a:pt x="2312" y="13812"/>
                  </a:cubicBezTo>
                  <a:cubicBezTo>
                    <a:pt x="2073" y="14842"/>
                    <a:pt x="1893" y="15884"/>
                    <a:pt x="1785" y="16938"/>
                  </a:cubicBezTo>
                  <a:cubicBezTo>
                    <a:pt x="1749" y="16531"/>
                    <a:pt x="1666" y="16136"/>
                    <a:pt x="1558" y="15753"/>
                  </a:cubicBezTo>
                  <a:cubicBezTo>
                    <a:pt x="1402" y="15130"/>
                    <a:pt x="1055" y="14567"/>
                    <a:pt x="576" y="14148"/>
                  </a:cubicBezTo>
                  <a:cubicBezTo>
                    <a:pt x="488" y="14078"/>
                    <a:pt x="375" y="14008"/>
                    <a:pt x="269" y="14008"/>
                  </a:cubicBezTo>
                  <a:cubicBezTo>
                    <a:pt x="230" y="14008"/>
                    <a:pt x="192" y="14017"/>
                    <a:pt x="156" y="14040"/>
                  </a:cubicBezTo>
                  <a:cubicBezTo>
                    <a:pt x="25" y="14112"/>
                    <a:pt x="1" y="14267"/>
                    <a:pt x="1" y="14411"/>
                  </a:cubicBezTo>
                  <a:cubicBezTo>
                    <a:pt x="37" y="15633"/>
                    <a:pt x="683" y="16759"/>
                    <a:pt x="1737" y="17393"/>
                  </a:cubicBezTo>
                  <a:cubicBezTo>
                    <a:pt x="1606" y="18771"/>
                    <a:pt x="1677" y="20160"/>
                    <a:pt x="1929" y="21526"/>
                  </a:cubicBezTo>
                  <a:cubicBezTo>
                    <a:pt x="1944" y="21577"/>
                    <a:pt x="1986" y="21599"/>
                    <a:pt x="2027" y="21599"/>
                  </a:cubicBezTo>
                  <a:cubicBezTo>
                    <a:pt x="2083" y="21599"/>
                    <a:pt x="2139" y="21558"/>
                    <a:pt x="2133" y="21490"/>
                  </a:cubicBezTo>
                  <a:cubicBezTo>
                    <a:pt x="1941" y="20508"/>
                    <a:pt x="1857" y="19501"/>
                    <a:pt x="1881" y="18495"/>
                  </a:cubicBezTo>
                  <a:cubicBezTo>
                    <a:pt x="2240" y="18388"/>
                    <a:pt x="2564" y="18208"/>
                    <a:pt x="2851" y="17968"/>
                  </a:cubicBezTo>
                  <a:cubicBezTo>
                    <a:pt x="3151" y="17717"/>
                    <a:pt x="3450" y="17453"/>
                    <a:pt x="3738" y="17178"/>
                  </a:cubicBezTo>
                  <a:cubicBezTo>
                    <a:pt x="4169" y="16747"/>
                    <a:pt x="4576" y="16244"/>
                    <a:pt x="4612" y="15633"/>
                  </a:cubicBezTo>
                  <a:cubicBezTo>
                    <a:pt x="4612" y="15561"/>
                    <a:pt x="4600" y="15501"/>
                    <a:pt x="4576" y="15441"/>
                  </a:cubicBezTo>
                  <a:cubicBezTo>
                    <a:pt x="4530" y="15367"/>
                    <a:pt x="4452" y="15339"/>
                    <a:pt x="4366" y="15339"/>
                  </a:cubicBezTo>
                  <a:cubicBezTo>
                    <a:pt x="4271" y="15339"/>
                    <a:pt x="4167" y="15373"/>
                    <a:pt x="4085" y="15417"/>
                  </a:cubicBezTo>
                  <a:cubicBezTo>
                    <a:pt x="3474" y="15741"/>
                    <a:pt x="2971" y="16220"/>
                    <a:pt x="2600" y="16795"/>
                  </a:cubicBezTo>
                  <a:cubicBezTo>
                    <a:pt x="2300" y="17262"/>
                    <a:pt x="2061" y="17777"/>
                    <a:pt x="1881" y="18316"/>
                  </a:cubicBezTo>
                  <a:cubicBezTo>
                    <a:pt x="1929" y="17178"/>
                    <a:pt x="2049" y="16052"/>
                    <a:pt x="2276" y="14938"/>
                  </a:cubicBezTo>
                  <a:cubicBezTo>
                    <a:pt x="3354" y="14842"/>
                    <a:pt x="4372" y="14375"/>
                    <a:pt x="5151" y="13621"/>
                  </a:cubicBezTo>
                  <a:cubicBezTo>
                    <a:pt x="5283" y="13489"/>
                    <a:pt x="5414" y="13321"/>
                    <a:pt x="5354" y="13142"/>
                  </a:cubicBezTo>
                  <a:cubicBezTo>
                    <a:pt x="5307" y="13010"/>
                    <a:pt x="5187" y="12926"/>
                    <a:pt x="5055" y="12914"/>
                  </a:cubicBezTo>
                  <a:cubicBezTo>
                    <a:pt x="5032" y="12912"/>
                    <a:pt x="5010" y="12911"/>
                    <a:pt x="4987" y="12911"/>
                  </a:cubicBezTo>
                  <a:cubicBezTo>
                    <a:pt x="4878" y="12911"/>
                    <a:pt x="4771" y="12934"/>
                    <a:pt x="4672" y="12974"/>
                  </a:cubicBezTo>
                  <a:cubicBezTo>
                    <a:pt x="3714" y="13273"/>
                    <a:pt x="2875" y="13896"/>
                    <a:pt x="2312" y="14735"/>
                  </a:cubicBezTo>
                  <a:cubicBezTo>
                    <a:pt x="2480" y="13812"/>
                    <a:pt x="2696" y="12890"/>
                    <a:pt x="2935" y="11980"/>
                  </a:cubicBezTo>
                  <a:cubicBezTo>
                    <a:pt x="3390" y="11908"/>
                    <a:pt x="3845" y="11800"/>
                    <a:pt x="4289" y="11633"/>
                  </a:cubicBezTo>
                  <a:cubicBezTo>
                    <a:pt x="4768" y="11465"/>
                    <a:pt x="5187" y="11165"/>
                    <a:pt x="5510" y="10782"/>
                  </a:cubicBezTo>
                  <a:cubicBezTo>
                    <a:pt x="5678" y="10602"/>
                    <a:pt x="5786" y="10363"/>
                    <a:pt x="5810" y="10111"/>
                  </a:cubicBezTo>
                  <a:cubicBezTo>
                    <a:pt x="5822" y="10064"/>
                    <a:pt x="5810" y="10004"/>
                    <a:pt x="5786" y="9956"/>
                  </a:cubicBezTo>
                  <a:cubicBezTo>
                    <a:pt x="5740" y="9865"/>
                    <a:pt x="5648" y="9837"/>
                    <a:pt x="5550" y="9837"/>
                  </a:cubicBezTo>
                  <a:cubicBezTo>
                    <a:pt x="5492" y="9837"/>
                    <a:pt x="5432" y="9847"/>
                    <a:pt x="5378" y="9860"/>
                  </a:cubicBezTo>
                  <a:cubicBezTo>
                    <a:pt x="4384" y="10099"/>
                    <a:pt x="3534" y="10722"/>
                    <a:pt x="3019" y="11609"/>
                  </a:cubicBezTo>
                  <a:cubicBezTo>
                    <a:pt x="3294" y="10507"/>
                    <a:pt x="3594" y="9417"/>
                    <a:pt x="3845" y="8315"/>
                  </a:cubicBezTo>
                  <a:cubicBezTo>
                    <a:pt x="4360" y="8183"/>
                    <a:pt x="4863" y="8015"/>
                    <a:pt x="5366" y="7824"/>
                  </a:cubicBezTo>
                  <a:cubicBezTo>
                    <a:pt x="5762" y="7680"/>
                    <a:pt x="6169" y="7488"/>
                    <a:pt x="6432" y="7153"/>
                  </a:cubicBezTo>
                  <a:cubicBezTo>
                    <a:pt x="6528" y="7045"/>
                    <a:pt x="6588" y="6914"/>
                    <a:pt x="6600" y="6770"/>
                  </a:cubicBezTo>
                  <a:cubicBezTo>
                    <a:pt x="6624" y="6626"/>
                    <a:pt x="6576" y="6482"/>
                    <a:pt x="6468" y="6387"/>
                  </a:cubicBezTo>
                  <a:cubicBezTo>
                    <a:pt x="6391" y="6322"/>
                    <a:pt x="6290" y="6299"/>
                    <a:pt x="6183" y="6299"/>
                  </a:cubicBezTo>
                  <a:cubicBezTo>
                    <a:pt x="6091" y="6299"/>
                    <a:pt x="5994" y="6316"/>
                    <a:pt x="5905" y="6339"/>
                  </a:cubicBezTo>
                  <a:cubicBezTo>
                    <a:pt x="5091" y="6566"/>
                    <a:pt x="4432" y="7141"/>
                    <a:pt x="3953" y="7848"/>
                  </a:cubicBezTo>
                  <a:cubicBezTo>
                    <a:pt x="4181" y="6854"/>
                    <a:pt x="4360" y="5860"/>
                    <a:pt x="4480" y="4853"/>
                  </a:cubicBezTo>
                  <a:cubicBezTo>
                    <a:pt x="5331" y="4614"/>
                    <a:pt x="6061" y="4087"/>
                    <a:pt x="6564" y="3368"/>
                  </a:cubicBezTo>
                  <a:cubicBezTo>
                    <a:pt x="6636" y="3272"/>
                    <a:pt x="6696" y="3165"/>
                    <a:pt x="6720" y="3045"/>
                  </a:cubicBezTo>
                  <a:cubicBezTo>
                    <a:pt x="6732" y="2937"/>
                    <a:pt x="6684" y="2817"/>
                    <a:pt x="6576" y="2745"/>
                  </a:cubicBezTo>
                  <a:cubicBezTo>
                    <a:pt x="6536" y="2732"/>
                    <a:pt x="6494" y="2725"/>
                    <a:pt x="6451" y="2725"/>
                  </a:cubicBezTo>
                  <a:cubicBezTo>
                    <a:pt x="6380" y="2725"/>
                    <a:pt x="6308" y="2744"/>
                    <a:pt x="6241" y="2781"/>
                  </a:cubicBezTo>
                  <a:cubicBezTo>
                    <a:pt x="5438" y="3117"/>
                    <a:pt x="4816" y="3776"/>
                    <a:pt x="4516" y="4602"/>
                  </a:cubicBezTo>
                  <a:cubicBezTo>
                    <a:pt x="4552" y="4231"/>
                    <a:pt x="4588" y="3859"/>
                    <a:pt x="4600" y="3488"/>
                  </a:cubicBezTo>
                  <a:cubicBezTo>
                    <a:pt x="4816" y="3009"/>
                    <a:pt x="4959" y="2506"/>
                    <a:pt x="5055" y="2003"/>
                  </a:cubicBezTo>
                  <a:cubicBezTo>
                    <a:pt x="5163" y="1452"/>
                    <a:pt x="5115" y="877"/>
                    <a:pt x="4899" y="350"/>
                  </a:cubicBezTo>
                  <a:cubicBezTo>
                    <a:pt x="4827" y="184"/>
                    <a:pt x="4674" y="1"/>
                    <a:pt x="45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 name="Google Shape;176;p15"/>
          <p:cNvGrpSpPr/>
          <p:nvPr/>
        </p:nvGrpSpPr>
        <p:grpSpPr>
          <a:xfrm>
            <a:off x="8515700" y="140882"/>
            <a:ext cx="628291" cy="1335950"/>
            <a:chOff x="2909050" y="-862043"/>
            <a:chExt cx="628291" cy="1335950"/>
          </a:xfrm>
        </p:grpSpPr>
        <p:sp>
          <p:nvSpPr>
            <p:cNvPr id="177" name="Google Shape;177;p15"/>
            <p:cNvSpPr/>
            <p:nvPr/>
          </p:nvSpPr>
          <p:spPr>
            <a:xfrm>
              <a:off x="3017215" y="-540096"/>
              <a:ext cx="460893" cy="928515"/>
            </a:xfrm>
            <a:custGeom>
              <a:rect b="b" l="l" r="r" t="t"/>
              <a:pathLst>
                <a:path extrusionOk="0" h="18216" w="9042">
                  <a:moveTo>
                    <a:pt x="479" y="0"/>
                  </a:moveTo>
                  <a:cubicBezTo>
                    <a:pt x="76" y="0"/>
                    <a:pt x="1" y="768"/>
                    <a:pt x="11" y="1172"/>
                  </a:cubicBezTo>
                  <a:cubicBezTo>
                    <a:pt x="46" y="2202"/>
                    <a:pt x="406" y="3316"/>
                    <a:pt x="633" y="4310"/>
                  </a:cubicBezTo>
                  <a:cubicBezTo>
                    <a:pt x="1100" y="6394"/>
                    <a:pt x="1795" y="8419"/>
                    <a:pt x="2705" y="10359"/>
                  </a:cubicBezTo>
                  <a:cubicBezTo>
                    <a:pt x="3871" y="12779"/>
                    <a:pt x="5517" y="15019"/>
                    <a:pt x="7630" y="16664"/>
                  </a:cubicBezTo>
                  <a:lnTo>
                    <a:pt x="7630" y="16664"/>
                  </a:lnTo>
                  <a:cubicBezTo>
                    <a:pt x="7318" y="13790"/>
                    <a:pt x="6622" y="10978"/>
                    <a:pt x="5556" y="8287"/>
                  </a:cubicBezTo>
                  <a:cubicBezTo>
                    <a:pt x="4933" y="6706"/>
                    <a:pt x="4191" y="5173"/>
                    <a:pt x="3328" y="3700"/>
                  </a:cubicBezTo>
                  <a:cubicBezTo>
                    <a:pt x="2897" y="2969"/>
                    <a:pt x="2430" y="2250"/>
                    <a:pt x="1939" y="1556"/>
                  </a:cubicBezTo>
                  <a:cubicBezTo>
                    <a:pt x="1615" y="1089"/>
                    <a:pt x="1304" y="502"/>
                    <a:pt x="837" y="154"/>
                  </a:cubicBezTo>
                  <a:cubicBezTo>
                    <a:pt x="696" y="46"/>
                    <a:pt x="578" y="0"/>
                    <a:pt x="479" y="0"/>
                  </a:cubicBezTo>
                  <a:close/>
                  <a:moveTo>
                    <a:pt x="7630" y="16664"/>
                  </a:moveTo>
                  <a:cubicBezTo>
                    <a:pt x="7685" y="17179"/>
                    <a:pt x="7729" y="17697"/>
                    <a:pt x="7760" y="18216"/>
                  </a:cubicBezTo>
                  <a:lnTo>
                    <a:pt x="9041" y="17629"/>
                  </a:lnTo>
                  <a:cubicBezTo>
                    <a:pt x="8550" y="17337"/>
                    <a:pt x="8079" y="17014"/>
                    <a:pt x="7630" y="1666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3021395" y="-534693"/>
              <a:ext cx="383466" cy="832177"/>
            </a:xfrm>
            <a:custGeom>
              <a:rect b="b" l="l" r="r" t="t"/>
              <a:pathLst>
                <a:path extrusionOk="0" h="16326" w="7523">
                  <a:moveTo>
                    <a:pt x="2300" y="9522"/>
                  </a:moveTo>
                  <a:lnTo>
                    <a:pt x="2336" y="9618"/>
                  </a:lnTo>
                  <a:lnTo>
                    <a:pt x="2540" y="9678"/>
                  </a:lnTo>
                  <a:cubicBezTo>
                    <a:pt x="3560" y="9996"/>
                    <a:pt x="4398" y="10238"/>
                    <a:pt x="4535" y="10263"/>
                  </a:cubicBezTo>
                  <a:lnTo>
                    <a:pt x="4535" y="10263"/>
                  </a:lnTo>
                  <a:cubicBezTo>
                    <a:pt x="4421" y="10209"/>
                    <a:pt x="3579" y="9925"/>
                    <a:pt x="2552" y="9606"/>
                  </a:cubicBezTo>
                  <a:lnTo>
                    <a:pt x="2300" y="9522"/>
                  </a:lnTo>
                  <a:close/>
                  <a:moveTo>
                    <a:pt x="4535" y="10263"/>
                  </a:moveTo>
                  <a:cubicBezTo>
                    <a:pt x="4537" y="10263"/>
                    <a:pt x="4538" y="10264"/>
                    <a:pt x="4540" y="10265"/>
                  </a:cubicBezTo>
                  <a:cubicBezTo>
                    <a:pt x="4540" y="10264"/>
                    <a:pt x="4539" y="10264"/>
                    <a:pt x="4539" y="10263"/>
                  </a:cubicBezTo>
                  <a:lnTo>
                    <a:pt x="4539" y="10263"/>
                  </a:lnTo>
                  <a:cubicBezTo>
                    <a:pt x="4538" y="10263"/>
                    <a:pt x="4537" y="10263"/>
                    <a:pt x="4535" y="10263"/>
                  </a:cubicBezTo>
                  <a:close/>
                  <a:moveTo>
                    <a:pt x="180" y="0"/>
                  </a:moveTo>
                  <a:cubicBezTo>
                    <a:pt x="168" y="12"/>
                    <a:pt x="144" y="36"/>
                    <a:pt x="132" y="48"/>
                  </a:cubicBezTo>
                  <a:cubicBezTo>
                    <a:pt x="180" y="204"/>
                    <a:pt x="240" y="372"/>
                    <a:pt x="300" y="551"/>
                  </a:cubicBezTo>
                  <a:cubicBezTo>
                    <a:pt x="468" y="1066"/>
                    <a:pt x="695" y="1641"/>
                    <a:pt x="947" y="2252"/>
                  </a:cubicBezTo>
                  <a:cubicBezTo>
                    <a:pt x="899" y="2216"/>
                    <a:pt x="827" y="2180"/>
                    <a:pt x="755" y="2132"/>
                  </a:cubicBezTo>
                  <a:lnTo>
                    <a:pt x="0" y="1725"/>
                  </a:lnTo>
                  <a:lnTo>
                    <a:pt x="0" y="1725"/>
                  </a:lnTo>
                  <a:cubicBezTo>
                    <a:pt x="12" y="1749"/>
                    <a:pt x="12" y="1785"/>
                    <a:pt x="12" y="1821"/>
                  </a:cubicBezTo>
                  <a:cubicBezTo>
                    <a:pt x="288" y="1965"/>
                    <a:pt x="539" y="2096"/>
                    <a:pt x="719" y="2180"/>
                  </a:cubicBezTo>
                  <a:cubicBezTo>
                    <a:pt x="827" y="2228"/>
                    <a:pt x="911" y="2264"/>
                    <a:pt x="971" y="2288"/>
                  </a:cubicBezTo>
                  <a:cubicBezTo>
                    <a:pt x="1138" y="2707"/>
                    <a:pt x="1318" y="3150"/>
                    <a:pt x="1510" y="3594"/>
                  </a:cubicBezTo>
                  <a:cubicBezTo>
                    <a:pt x="1665" y="3953"/>
                    <a:pt x="1821" y="4312"/>
                    <a:pt x="1977" y="4684"/>
                  </a:cubicBezTo>
                  <a:cubicBezTo>
                    <a:pt x="1905" y="4660"/>
                    <a:pt x="1737" y="4600"/>
                    <a:pt x="1510" y="4516"/>
                  </a:cubicBezTo>
                  <a:cubicBezTo>
                    <a:pt x="1246" y="4420"/>
                    <a:pt x="911" y="4276"/>
                    <a:pt x="539" y="4121"/>
                  </a:cubicBezTo>
                  <a:lnTo>
                    <a:pt x="539" y="4121"/>
                  </a:lnTo>
                  <a:cubicBezTo>
                    <a:pt x="551" y="4145"/>
                    <a:pt x="563" y="4180"/>
                    <a:pt x="563" y="4204"/>
                  </a:cubicBezTo>
                  <a:lnTo>
                    <a:pt x="563" y="4216"/>
                  </a:lnTo>
                  <a:cubicBezTo>
                    <a:pt x="911" y="4360"/>
                    <a:pt x="1234" y="4480"/>
                    <a:pt x="1486" y="4564"/>
                  </a:cubicBezTo>
                  <a:cubicBezTo>
                    <a:pt x="1653" y="4624"/>
                    <a:pt x="1785" y="4660"/>
                    <a:pt x="1881" y="4684"/>
                  </a:cubicBezTo>
                  <a:lnTo>
                    <a:pt x="1989" y="4707"/>
                  </a:lnTo>
                  <a:cubicBezTo>
                    <a:pt x="2348" y="5534"/>
                    <a:pt x="2731" y="6384"/>
                    <a:pt x="3138" y="7271"/>
                  </a:cubicBezTo>
                  <a:lnTo>
                    <a:pt x="3234" y="7498"/>
                  </a:lnTo>
                  <a:lnTo>
                    <a:pt x="3102" y="7438"/>
                  </a:lnTo>
                  <a:cubicBezTo>
                    <a:pt x="2935" y="7366"/>
                    <a:pt x="2791" y="7306"/>
                    <a:pt x="2635" y="7247"/>
                  </a:cubicBezTo>
                  <a:cubicBezTo>
                    <a:pt x="2276" y="7103"/>
                    <a:pt x="1773" y="6899"/>
                    <a:pt x="1234" y="6672"/>
                  </a:cubicBezTo>
                  <a:lnTo>
                    <a:pt x="1234" y="6672"/>
                  </a:lnTo>
                  <a:lnTo>
                    <a:pt x="1258" y="6780"/>
                  </a:lnTo>
                  <a:cubicBezTo>
                    <a:pt x="1785" y="6995"/>
                    <a:pt x="2264" y="7175"/>
                    <a:pt x="2623" y="7306"/>
                  </a:cubicBezTo>
                  <a:cubicBezTo>
                    <a:pt x="2815" y="7378"/>
                    <a:pt x="2983" y="7426"/>
                    <a:pt x="3091" y="7462"/>
                  </a:cubicBezTo>
                  <a:lnTo>
                    <a:pt x="3246" y="7510"/>
                  </a:lnTo>
                  <a:cubicBezTo>
                    <a:pt x="3689" y="8480"/>
                    <a:pt x="4120" y="9401"/>
                    <a:pt x="4539" y="10263"/>
                  </a:cubicBezTo>
                  <a:lnTo>
                    <a:pt x="4539" y="10263"/>
                  </a:lnTo>
                  <a:cubicBezTo>
                    <a:pt x="4545" y="10264"/>
                    <a:pt x="4549" y="10265"/>
                    <a:pt x="4552" y="10265"/>
                  </a:cubicBezTo>
                  <a:cubicBezTo>
                    <a:pt x="4923" y="11043"/>
                    <a:pt x="5282" y="11786"/>
                    <a:pt x="5606" y="12457"/>
                  </a:cubicBezTo>
                  <a:lnTo>
                    <a:pt x="5486" y="12421"/>
                  </a:lnTo>
                  <a:cubicBezTo>
                    <a:pt x="5390" y="12385"/>
                    <a:pt x="5234" y="12349"/>
                    <a:pt x="5055" y="12301"/>
                  </a:cubicBezTo>
                  <a:cubicBezTo>
                    <a:pt x="4671" y="12217"/>
                    <a:pt x="4156" y="12097"/>
                    <a:pt x="3582" y="11990"/>
                  </a:cubicBezTo>
                  <a:lnTo>
                    <a:pt x="3582" y="11990"/>
                  </a:lnTo>
                  <a:lnTo>
                    <a:pt x="3641" y="12085"/>
                  </a:lnTo>
                  <a:cubicBezTo>
                    <a:pt x="4192" y="12193"/>
                    <a:pt x="4683" y="12289"/>
                    <a:pt x="5043" y="12361"/>
                  </a:cubicBezTo>
                  <a:lnTo>
                    <a:pt x="5486" y="12445"/>
                  </a:lnTo>
                  <a:cubicBezTo>
                    <a:pt x="5546" y="12457"/>
                    <a:pt x="5594" y="12469"/>
                    <a:pt x="5618" y="12469"/>
                  </a:cubicBezTo>
                  <a:cubicBezTo>
                    <a:pt x="5642" y="12505"/>
                    <a:pt x="5654" y="12529"/>
                    <a:pt x="5666" y="12564"/>
                  </a:cubicBezTo>
                  <a:lnTo>
                    <a:pt x="5666" y="12576"/>
                  </a:lnTo>
                  <a:lnTo>
                    <a:pt x="6300" y="13846"/>
                  </a:lnTo>
                  <a:cubicBezTo>
                    <a:pt x="6396" y="14038"/>
                    <a:pt x="6480" y="14229"/>
                    <a:pt x="6576" y="14397"/>
                  </a:cubicBezTo>
                  <a:cubicBezTo>
                    <a:pt x="6480" y="14385"/>
                    <a:pt x="6336" y="14373"/>
                    <a:pt x="6157" y="14349"/>
                  </a:cubicBezTo>
                  <a:lnTo>
                    <a:pt x="5187" y="14241"/>
                  </a:lnTo>
                  <a:lnTo>
                    <a:pt x="5258" y="14337"/>
                  </a:lnTo>
                  <a:cubicBezTo>
                    <a:pt x="5606" y="14361"/>
                    <a:pt x="5905" y="14385"/>
                    <a:pt x="6145" y="14409"/>
                  </a:cubicBezTo>
                  <a:cubicBezTo>
                    <a:pt x="6348" y="14421"/>
                    <a:pt x="6504" y="14421"/>
                    <a:pt x="6588" y="14421"/>
                  </a:cubicBezTo>
                  <a:lnTo>
                    <a:pt x="6588" y="14433"/>
                  </a:lnTo>
                  <a:lnTo>
                    <a:pt x="6588" y="14445"/>
                  </a:lnTo>
                  <a:cubicBezTo>
                    <a:pt x="6851" y="14972"/>
                    <a:pt x="7079" y="15439"/>
                    <a:pt x="7271" y="15834"/>
                  </a:cubicBezTo>
                  <a:cubicBezTo>
                    <a:pt x="7366" y="16014"/>
                    <a:pt x="7450" y="16182"/>
                    <a:pt x="7522" y="16325"/>
                  </a:cubicBezTo>
                  <a:lnTo>
                    <a:pt x="7522" y="16277"/>
                  </a:lnTo>
                  <a:cubicBezTo>
                    <a:pt x="7462" y="16134"/>
                    <a:pt x="7390" y="15990"/>
                    <a:pt x="7306" y="15822"/>
                  </a:cubicBezTo>
                  <a:cubicBezTo>
                    <a:pt x="7115" y="15427"/>
                    <a:pt x="6887" y="14960"/>
                    <a:pt x="6636" y="14421"/>
                  </a:cubicBezTo>
                  <a:lnTo>
                    <a:pt x="6624" y="14421"/>
                  </a:lnTo>
                  <a:lnTo>
                    <a:pt x="6612" y="14397"/>
                  </a:lnTo>
                  <a:cubicBezTo>
                    <a:pt x="6648" y="14325"/>
                    <a:pt x="6684" y="14205"/>
                    <a:pt x="6732" y="14050"/>
                  </a:cubicBezTo>
                  <a:cubicBezTo>
                    <a:pt x="6803" y="13798"/>
                    <a:pt x="6899" y="13463"/>
                    <a:pt x="6983" y="13091"/>
                  </a:cubicBezTo>
                  <a:cubicBezTo>
                    <a:pt x="6971" y="13032"/>
                    <a:pt x="6959" y="12960"/>
                    <a:pt x="6947" y="12912"/>
                  </a:cubicBezTo>
                  <a:cubicBezTo>
                    <a:pt x="6935" y="12948"/>
                    <a:pt x="6935" y="12984"/>
                    <a:pt x="6923" y="13020"/>
                  </a:cubicBezTo>
                  <a:cubicBezTo>
                    <a:pt x="6827" y="13415"/>
                    <a:pt x="6744" y="13774"/>
                    <a:pt x="6672" y="14026"/>
                  </a:cubicBezTo>
                  <a:cubicBezTo>
                    <a:pt x="6648" y="14169"/>
                    <a:pt x="6612" y="14289"/>
                    <a:pt x="6600" y="14361"/>
                  </a:cubicBezTo>
                  <a:lnTo>
                    <a:pt x="6348" y="13834"/>
                  </a:lnTo>
                  <a:cubicBezTo>
                    <a:pt x="6157" y="13427"/>
                    <a:pt x="5929" y="12984"/>
                    <a:pt x="5702" y="12505"/>
                  </a:cubicBezTo>
                  <a:cubicBezTo>
                    <a:pt x="5773" y="12325"/>
                    <a:pt x="5941" y="11858"/>
                    <a:pt x="6121" y="11295"/>
                  </a:cubicBezTo>
                  <a:cubicBezTo>
                    <a:pt x="6205" y="11043"/>
                    <a:pt x="6276" y="10816"/>
                    <a:pt x="6336" y="10624"/>
                  </a:cubicBezTo>
                  <a:cubicBezTo>
                    <a:pt x="6324" y="10576"/>
                    <a:pt x="6312" y="10540"/>
                    <a:pt x="6300" y="10504"/>
                  </a:cubicBezTo>
                  <a:cubicBezTo>
                    <a:pt x="6229" y="10720"/>
                    <a:pt x="6145" y="10983"/>
                    <a:pt x="6049" y="11271"/>
                  </a:cubicBezTo>
                  <a:cubicBezTo>
                    <a:pt x="5881" y="11798"/>
                    <a:pt x="5737" y="12265"/>
                    <a:pt x="5678" y="12469"/>
                  </a:cubicBezTo>
                  <a:cubicBezTo>
                    <a:pt x="5342" y="11762"/>
                    <a:pt x="4971" y="10995"/>
                    <a:pt x="4588" y="10169"/>
                  </a:cubicBezTo>
                  <a:cubicBezTo>
                    <a:pt x="4588" y="10145"/>
                    <a:pt x="4600" y="10133"/>
                    <a:pt x="4612" y="10097"/>
                  </a:cubicBezTo>
                  <a:lnTo>
                    <a:pt x="4755" y="9702"/>
                  </a:lnTo>
                  <a:lnTo>
                    <a:pt x="5234" y="8384"/>
                  </a:lnTo>
                  <a:lnTo>
                    <a:pt x="5402" y="7953"/>
                  </a:lnTo>
                  <a:lnTo>
                    <a:pt x="5354" y="7845"/>
                  </a:lnTo>
                  <a:cubicBezTo>
                    <a:pt x="5294" y="8013"/>
                    <a:pt x="5222" y="8181"/>
                    <a:pt x="5163" y="8360"/>
                  </a:cubicBezTo>
                  <a:cubicBezTo>
                    <a:pt x="4971" y="8875"/>
                    <a:pt x="4815" y="9343"/>
                    <a:pt x="4707" y="9690"/>
                  </a:cubicBezTo>
                  <a:cubicBezTo>
                    <a:pt x="4648" y="9858"/>
                    <a:pt x="4612" y="10001"/>
                    <a:pt x="4576" y="10097"/>
                  </a:cubicBezTo>
                  <a:cubicBezTo>
                    <a:pt x="4564" y="10109"/>
                    <a:pt x="4564" y="10121"/>
                    <a:pt x="4564" y="10133"/>
                  </a:cubicBezTo>
                  <a:cubicBezTo>
                    <a:pt x="4168" y="9283"/>
                    <a:pt x="3737" y="8384"/>
                    <a:pt x="3306" y="7438"/>
                  </a:cubicBezTo>
                  <a:cubicBezTo>
                    <a:pt x="3318" y="7414"/>
                    <a:pt x="3330" y="7378"/>
                    <a:pt x="3354" y="7330"/>
                  </a:cubicBezTo>
                  <a:cubicBezTo>
                    <a:pt x="3402" y="7235"/>
                    <a:pt x="3462" y="7103"/>
                    <a:pt x="3546" y="6923"/>
                  </a:cubicBezTo>
                  <a:cubicBezTo>
                    <a:pt x="3689" y="6576"/>
                    <a:pt x="3905" y="6097"/>
                    <a:pt x="4133" y="5558"/>
                  </a:cubicBezTo>
                  <a:lnTo>
                    <a:pt x="4216" y="5354"/>
                  </a:lnTo>
                  <a:cubicBezTo>
                    <a:pt x="4204" y="5318"/>
                    <a:pt x="4180" y="5294"/>
                    <a:pt x="4168" y="5258"/>
                  </a:cubicBezTo>
                  <a:lnTo>
                    <a:pt x="4061" y="5534"/>
                  </a:lnTo>
                  <a:cubicBezTo>
                    <a:pt x="3833" y="6061"/>
                    <a:pt x="3629" y="6552"/>
                    <a:pt x="3486" y="6899"/>
                  </a:cubicBezTo>
                  <a:cubicBezTo>
                    <a:pt x="3414" y="7079"/>
                    <a:pt x="3366" y="7223"/>
                    <a:pt x="3330" y="7318"/>
                  </a:cubicBezTo>
                  <a:cubicBezTo>
                    <a:pt x="3306" y="7354"/>
                    <a:pt x="3294" y="7390"/>
                    <a:pt x="3294" y="7414"/>
                  </a:cubicBezTo>
                  <a:cubicBezTo>
                    <a:pt x="3270" y="7354"/>
                    <a:pt x="3246" y="7295"/>
                    <a:pt x="3210" y="7247"/>
                  </a:cubicBezTo>
                  <a:cubicBezTo>
                    <a:pt x="2803" y="6348"/>
                    <a:pt x="2420" y="5486"/>
                    <a:pt x="2060" y="4660"/>
                  </a:cubicBezTo>
                  <a:cubicBezTo>
                    <a:pt x="2084" y="4576"/>
                    <a:pt x="2156" y="4420"/>
                    <a:pt x="2240" y="4192"/>
                  </a:cubicBezTo>
                  <a:cubicBezTo>
                    <a:pt x="2360" y="3869"/>
                    <a:pt x="2528" y="3426"/>
                    <a:pt x="2731" y="2935"/>
                  </a:cubicBezTo>
                  <a:cubicBezTo>
                    <a:pt x="2743" y="2899"/>
                    <a:pt x="2767" y="2863"/>
                    <a:pt x="2779" y="2815"/>
                  </a:cubicBezTo>
                  <a:lnTo>
                    <a:pt x="2731" y="2731"/>
                  </a:lnTo>
                  <a:lnTo>
                    <a:pt x="2659" y="2911"/>
                  </a:lnTo>
                  <a:cubicBezTo>
                    <a:pt x="2456" y="3402"/>
                    <a:pt x="2300" y="3845"/>
                    <a:pt x="2180" y="4180"/>
                  </a:cubicBezTo>
                  <a:cubicBezTo>
                    <a:pt x="2132" y="4348"/>
                    <a:pt x="2084" y="4480"/>
                    <a:pt x="2060" y="4564"/>
                  </a:cubicBezTo>
                  <a:cubicBezTo>
                    <a:pt x="2060" y="4588"/>
                    <a:pt x="2049" y="4612"/>
                    <a:pt x="2049" y="4636"/>
                  </a:cubicBezTo>
                  <a:cubicBezTo>
                    <a:pt x="1881" y="4264"/>
                    <a:pt x="1737" y="3917"/>
                    <a:pt x="1581" y="3570"/>
                  </a:cubicBezTo>
                  <a:cubicBezTo>
                    <a:pt x="1402" y="3138"/>
                    <a:pt x="1222" y="2719"/>
                    <a:pt x="1054" y="2324"/>
                  </a:cubicBezTo>
                  <a:cubicBezTo>
                    <a:pt x="1054" y="2312"/>
                    <a:pt x="1054" y="2300"/>
                    <a:pt x="1042" y="2288"/>
                  </a:cubicBezTo>
                  <a:cubicBezTo>
                    <a:pt x="1066" y="2228"/>
                    <a:pt x="1090" y="2132"/>
                    <a:pt x="1138" y="1989"/>
                  </a:cubicBezTo>
                  <a:cubicBezTo>
                    <a:pt x="1198" y="1785"/>
                    <a:pt x="1318" y="1510"/>
                    <a:pt x="1438" y="1198"/>
                  </a:cubicBezTo>
                  <a:cubicBezTo>
                    <a:pt x="1474" y="1102"/>
                    <a:pt x="1510" y="1030"/>
                    <a:pt x="1533" y="947"/>
                  </a:cubicBezTo>
                  <a:lnTo>
                    <a:pt x="1474" y="863"/>
                  </a:lnTo>
                  <a:cubicBezTo>
                    <a:pt x="1450" y="959"/>
                    <a:pt x="1402" y="1066"/>
                    <a:pt x="1366" y="1162"/>
                  </a:cubicBezTo>
                  <a:cubicBezTo>
                    <a:pt x="1258" y="1426"/>
                    <a:pt x="1162" y="1701"/>
                    <a:pt x="1078" y="1977"/>
                  </a:cubicBezTo>
                  <a:cubicBezTo>
                    <a:pt x="1054" y="2072"/>
                    <a:pt x="1042" y="2156"/>
                    <a:pt x="1018" y="2252"/>
                  </a:cubicBezTo>
                  <a:cubicBezTo>
                    <a:pt x="767" y="1629"/>
                    <a:pt x="527" y="1054"/>
                    <a:pt x="348" y="527"/>
                  </a:cubicBezTo>
                  <a:cubicBezTo>
                    <a:pt x="288" y="348"/>
                    <a:pt x="228" y="168"/>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2909050" y="116132"/>
              <a:ext cx="534854" cy="357776"/>
            </a:xfrm>
            <a:custGeom>
              <a:rect b="b" l="l" r="r" t="t"/>
              <a:pathLst>
                <a:path extrusionOk="0" h="7019" w="10493">
                  <a:moveTo>
                    <a:pt x="588" y="0"/>
                  </a:moveTo>
                  <a:cubicBezTo>
                    <a:pt x="408" y="0"/>
                    <a:pt x="204" y="12"/>
                    <a:pt x="96" y="156"/>
                  </a:cubicBezTo>
                  <a:cubicBezTo>
                    <a:pt x="37" y="252"/>
                    <a:pt x="1" y="371"/>
                    <a:pt x="13" y="491"/>
                  </a:cubicBezTo>
                  <a:cubicBezTo>
                    <a:pt x="1" y="1773"/>
                    <a:pt x="827" y="2946"/>
                    <a:pt x="1881" y="3653"/>
                  </a:cubicBezTo>
                  <a:cubicBezTo>
                    <a:pt x="2935" y="4372"/>
                    <a:pt x="4193" y="4707"/>
                    <a:pt x="5438" y="4971"/>
                  </a:cubicBezTo>
                  <a:cubicBezTo>
                    <a:pt x="6696" y="5234"/>
                    <a:pt x="7965" y="5438"/>
                    <a:pt x="9139" y="5941"/>
                  </a:cubicBezTo>
                  <a:cubicBezTo>
                    <a:pt x="9437" y="6073"/>
                    <a:pt x="9735" y="6231"/>
                    <a:pt x="9988" y="6433"/>
                  </a:cubicBezTo>
                  <a:lnTo>
                    <a:pt x="9988" y="6433"/>
                  </a:lnTo>
                  <a:lnTo>
                    <a:pt x="9750" y="6156"/>
                  </a:lnTo>
                  <a:cubicBezTo>
                    <a:pt x="8816" y="4468"/>
                    <a:pt x="7546" y="2946"/>
                    <a:pt x="5977" y="1833"/>
                  </a:cubicBezTo>
                  <a:cubicBezTo>
                    <a:pt x="4408" y="719"/>
                    <a:pt x="2516" y="12"/>
                    <a:pt x="588" y="0"/>
                  </a:cubicBezTo>
                  <a:close/>
                  <a:moveTo>
                    <a:pt x="9988" y="6433"/>
                  </a:moveTo>
                  <a:lnTo>
                    <a:pt x="10493" y="7019"/>
                  </a:lnTo>
                  <a:cubicBezTo>
                    <a:pt x="10369" y="6788"/>
                    <a:pt x="10193" y="6596"/>
                    <a:pt x="9988" y="643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2915167" y="120974"/>
              <a:ext cx="491477" cy="315112"/>
            </a:xfrm>
            <a:custGeom>
              <a:rect b="b" l="l" r="r" t="t"/>
              <a:pathLst>
                <a:path extrusionOk="0" h="6182" w="9642">
                  <a:moveTo>
                    <a:pt x="36" y="1"/>
                  </a:moveTo>
                  <a:cubicBezTo>
                    <a:pt x="24" y="13"/>
                    <a:pt x="12" y="13"/>
                    <a:pt x="0" y="25"/>
                  </a:cubicBezTo>
                  <a:cubicBezTo>
                    <a:pt x="180" y="181"/>
                    <a:pt x="384" y="336"/>
                    <a:pt x="623" y="504"/>
                  </a:cubicBezTo>
                  <a:cubicBezTo>
                    <a:pt x="1198" y="899"/>
                    <a:pt x="1785" y="1246"/>
                    <a:pt x="2408" y="1558"/>
                  </a:cubicBezTo>
                  <a:cubicBezTo>
                    <a:pt x="2564" y="1630"/>
                    <a:pt x="2731" y="1714"/>
                    <a:pt x="2899" y="1797"/>
                  </a:cubicBezTo>
                  <a:lnTo>
                    <a:pt x="2444" y="1833"/>
                  </a:lnTo>
                  <a:lnTo>
                    <a:pt x="935" y="1953"/>
                  </a:lnTo>
                  <a:lnTo>
                    <a:pt x="312" y="2013"/>
                  </a:lnTo>
                  <a:cubicBezTo>
                    <a:pt x="336" y="2037"/>
                    <a:pt x="348" y="2061"/>
                    <a:pt x="360" y="2085"/>
                  </a:cubicBezTo>
                  <a:lnTo>
                    <a:pt x="947" y="2049"/>
                  </a:lnTo>
                  <a:cubicBezTo>
                    <a:pt x="1533" y="2001"/>
                    <a:pt x="2072" y="1941"/>
                    <a:pt x="2456" y="1893"/>
                  </a:cubicBezTo>
                  <a:cubicBezTo>
                    <a:pt x="2647" y="1881"/>
                    <a:pt x="2803" y="1857"/>
                    <a:pt x="2911" y="1845"/>
                  </a:cubicBezTo>
                  <a:lnTo>
                    <a:pt x="2947" y="1845"/>
                  </a:lnTo>
                  <a:cubicBezTo>
                    <a:pt x="3498" y="2109"/>
                    <a:pt x="4073" y="2384"/>
                    <a:pt x="4671" y="2684"/>
                  </a:cubicBezTo>
                  <a:cubicBezTo>
                    <a:pt x="4935" y="2815"/>
                    <a:pt x="5198" y="2947"/>
                    <a:pt x="5438" y="3091"/>
                  </a:cubicBezTo>
                  <a:lnTo>
                    <a:pt x="5354" y="3091"/>
                  </a:lnTo>
                  <a:cubicBezTo>
                    <a:pt x="5222" y="3091"/>
                    <a:pt x="5043" y="3115"/>
                    <a:pt x="4815" y="3151"/>
                  </a:cubicBezTo>
                  <a:cubicBezTo>
                    <a:pt x="4360" y="3199"/>
                    <a:pt x="3737" y="3319"/>
                    <a:pt x="3055" y="3450"/>
                  </a:cubicBezTo>
                  <a:cubicBezTo>
                    <a:pt x="2635" y="3522"/>
                    <a:pt x="2228" y="3594"/>
                    <a:pt x="1869" y="3654"/>
                  </a:cubicBezTo>
                  <a:lnTo>
                    <a:pt x="1965" y="3702"/>
                  </a:lnTo>
                  <a:cubicBezTo>
                    <a:pt x="2300" y="3666"/>
                    <a:pt x="2671" y="3594"/>
                    <a:pt x="3079" y="3522"/>
                  </a:cubicBezTo>
                  <a:cubicBezTo>
                    <a:pt x="3761" y="3390"/>
                    <a:pt x="4372" y="3271"/>
                    <a:pt x="4827" y="3199"/>
                  </a:cubicBezTo>
                  <a:cubicBezTo>
                    <a:pt x="5043" y="3163"/>
                    <a:pt x="5234" y="3127"/>
                    <a:pt x="5354" y="3115"/>
                  </a:cubicBezTo>
                  <a:cubicBezTo>
                    <a:pt x="5402" y="3103"/>
                    <a:pt x="5438" y="3091"/>
                    <a:pt x="5474" y="3091"/>
                  </a:cubicBezTo>
                  <a:cubicBezTo>
                    <a:pt x="5965" y="3366"/>
                    <a:pt x="6444" y="3642"/>
                    <a:pt x="6863" y="3929"/>
                  </a:cubicBezTo>
                  <a:cubicBezTo>
                    <a:pt x="7067" y="4061"/>
                    <a:pt x="7259" y="4193"/>
                    <a:pt x="7438" y="4325"/>
                  </a:cubicBezTo>
                  <a:cubicBezTo>
                    <a:pt x="7199" y="4325"/>
                    <a:pt x="6372" y="4373"/>
                    <a:pt x="5402" y="4456"/>
                  </a:cubicBezTo>
                  <a:cubicBezTo>
                    <a:pt x="4875" y="4492"/>
                    <a:pt x="4408" y="4540"/>
                    <a:pt x="4037" y="4576"/>
                  </a:cubicBezTo>
                  <a:lnTo>
                    <a:pt x="4216" y="4624"/>
                  </a:lnTo>
                  <a:cubicBezTo>
                    <a:pt x="4564" y="4600"/>
                    <a:pt x="4971" y="4576"/>
                    <a:pt x="5414" y="4540"/>
                  </a:cubicBezTo>
                  <a:cubicBezTo>
                    <a:pt x="6420" y="4456"/>
                    <a:pt x="7259" y="4373"/>
                    <a:pt x="7462" y="4337"/>
                  </a:cubicBezTo>
                  <a:cubicBezTo>
                    <a:pt x="7857" y="4624"/>
                    <a:pt x="8217" y="4911"/>
                    <a:pt x="8516" y="5163"/>
                  </a:cubicBezTo>
                  <a:cubicBezTo>
                    <a:pt x="8959" y="5546"/>
                    <a:pt x="9307" y="5882"/>
                    <a:pt x="9534" y="6109"/>
                  </a:cubicBezTo>
                  <a:lnTo>
                    <a:pt x="9546" y="6121"/>
                  </a:lnTo>
                  <a:lnTo>
                    <a:pt x="9642" y="6181"/>
                  </a:lnTo>
                  <a:lnTo>
                    <a:pt x="9558" y="6097"/>
                  </a:lnTo>
                  <a:cubicBezTo>
                    <a:pt x="9235" y="5750"/>
                    <a:pt x="8899" y="5427"/>
                    <a:pt x="8552" y="5115"/>
                  </a:cubicBezTo>
                  <a:cubicBezTo>
                    <a:pt x="8253" y="4864"/>
                    <a:pt x="7917" y="4588"/>
                    <a:pt x="7522" y="4301"/>
                  </a:cubicBezTo>
                  <a:cubicBezTo>
                    <a:pt x="7534" y="4193"/>
                    <a:pt x="7546" y="4085"/>
                    <a:pt x="7534" y="3977"/>
                  </a:cubicBezTo>
                  <a:cubicBezTo>
                    <a:pt x="7546" y="3774"/>
                    <a:pt x="7534" y="3486"/>
                    <a:pt x="7510" y="3175"/>
                  </a:cubicBezTo>
                  <a:lnTo>
                    <a:pt x="7426" y="3079"/>
                  </a:lnTo>
                  <a:lnTo>
                    <a:pt x="7426" y="3175"/>
                  </a:lnTo>
                  <a:cubicBezTo>
                    <a:pt x="7438" y="3354"/>
                    <a:pt x="7450" y="3582"/>
                    <a:pt x="7474" y="3977"/>
                  </a:cubicBezTo>
                  <a:cubicBezTo>
                    <a:pt x="7486" y="4145"/>
                    <a:pt x="7498" y="4253"/>
                    <a:pt x="7510" y="4289"/>
                  </a:cubicBezTo>
                  <a:cubicBezTo>
                    <a:pt x="7318" y="4145"/>
                    <a:pt x="7127" y="4013"/>
                    <a:pt x="6911" y="3869"/>
                  </a:cubicBezTo>
                  <a:cubicBezTo>
                    <a:pt x="6504" y="3594"/>
                    <a:pt x="6073" y="3331"/>
                    <a:pt x="5606" y="3067"/>
                  </a:cubicBezTo>
                  <a:cubicBezTo>
                    <a:pt x="5606" y="3019"/>
                    <a:pt x="5606" y="2899"/>
                    <a:pt x="5582" y="2720"/>
                  </a:cubicBezTo>
                  <a:cubicBezTo>
                    <a:pt x="5570" y="2492"/>
                    <a:pt x="5534" y="2181"/>
                    <a:pt x="5498" y="1821"/>
                  </a:cubicBezTo>
                  <a:cubicBezTo>
                    <a:pt x="5486" y="1702"/>
                    <a:pt x="5474" y="1582"/>
                    <a:pt x="5450" y="1462"/>
                  </a:cubicBezTo>
                  <a:lnTo>
                    <a:pt x="5366" y="1402"/>
                  </a:lnTo>
                  <a:lnTo>
                    <a:pt x="5366" y="1402"/>
                  </a:lnTo>
                  <a:cubicBezTo>
                    <a:pt x="5390" y="1534"/>
                    <a:pt x="5402" y="1690"/>
                    <a:pt x="5414" y="1833"/>
                  </a:cubicBezTo>
                  <a:cubicBezTo>
                    <a:pt x="5462" y="2193"/>
                    <a:pt x="5498" y="2504"/>
                    <a:pt x="5534" y="2732"/>
                  </a:cubicBezTo>
                  <a:cubicBezTo>
                    <a:pt x="5558" y="2887"/>
                    <a:pt x="5570" y="3007"/>
                    <a:pt x="5582" y="3067"/>
                  </a:cubicBezTo>
                  <a:cubicBezTo>
                    <a:pt x="5306" y="2899"/>
                    <a:pt x="5019" y="2756"/>
                    <a:pt x="4719" y="2600"/>
                  </a:cubicBezTo>
                  <a:cubicBezTo>
                    <a:pt x="4168" y="2324"/>
                    <a:pt x="3629" y="2073"/>
                    <a:pt x="3126" y="1833"/>
                  </a:cubicBezTo>
                  <a:cubicBezTo>
                    <a:pt x="3114" y="1762"/>
                    <a:pt x="3079" y="1642"/>
                    <a:pt x="3019" y="1486"/>
                  </a:cubicBezTo>
                  <a:cubicBezTo>
                    <a:pt x="2935" y="1235"/>
                    <a:pt x="2815" y="899"/>
                    <a:pt x="2647" y="528"/>
                  </a:cubicBezTo>
                  <a:cubicBezTo>
                    <a:pt x="2599" y="408"/>
                    <a:pt x="2540" y="288"/>
                    <a:pt x="2492" y="169"/>
                  </a:cubicBezTo>
                  <a:lnTo>
                    <a:pt x="2396" y="145"/>
                  </a:lnTo>
                  <a:lnTo>
                    <a:pt x="2396" y="145"/>
                  </a:lnTo>
                  <a:cubicBezTo>
                    <a:pt x="2456" y="276"/>
                    <a:pt x="2516" y="408"/>
                    <a:pt x="2575" y="564"/>
                  </a:cubicBezTo>
                  <a:cubicBezTo>
                    <a:pt x="2731" y="923"/>
                    <a:pt x="2875" y="1270"/>
                    <a:pt x="2971" y="1510"/>
                  </a:cubicBezTo>
                  <a:cubicBezTo>
                    <a:pt x="3019" y="1642"/>
                    <a:pt x="3067" y="1738"/>
                    <a:pt x="3102" y="1809"/>
                  </a:cubicBezTo>
                  <a:lnTo>
                    <a:pt x="3079" y="1797"/>
                  </a:lnTo>
                  <a:lnTo>
                    <a:pt x="3055" y="1797"/>
                  </a:lnTo>
                  <a:cubicBezTo>
                    <a:pt x="2851" y="1690"/>
                    <a:pt x="2635" y="1594"/>
                    <a:pt x="2444" y="1486"/>
                  </a:cubicBezTo>
                  <a:cubicBezTo>
                    <a:pt x="1821" y="1187"/>
                    <a:pt x="1234" y="839"/>
                    <a:pt x="659" y="456"/>
                  </a:cubicBezTo>
                  <a:cubicBezTo>
                    <a:pt x="420" y="300"/>
                    <a:pt x="216" y="157"/>
                    <a:pt x="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2940195" y="-73896"/>
              <a:ext cx="414152" cy="479753"/>
            </a:xfrm>
            <a:custGeom>
              <a:rect b="b" l="l" r="r" t="t"/>
              <a:pathLst>
                <a:path extrusionOk="0" h="9412" w="8125">
                  <a:moveTo>
                    <a:pt x="213" y="1"/>
                  </a:moveTo>
                  <a:cubicBezTo>
                    <a:pt x="202" y="1"/>
                    <a:pt x="191" y="2"/>
                    <a:pt x="180" y="3"/>
                  </a:cubicBezTo>
                  <a:cubicBezTo>
                    <a:pt x="72" y="27"/>
                    <a:pt x="48" y="195"/>
                    <a:pt x="72" y="315"/>
                  </a:cubicBezTo>
                  <a:cubicBezTo>
                    <a:pt x="132" y="626"/>
                    <a:pt x="288" y="913"/>
                    <a:pt x="515" y="1129"/>
                  </a:cubicBezTo>
                  <a:cubicBezTo>
                    <a:pt x="719" y="1345"/>
                    <a:pt x="947" y="1536"/>
                    <a:pt x="1186" y="1692"/>
                  </a:cubicBezTo>
                  <a:cubicBezTo>
                    <a:pt x="1318" y="1860"/>
                    <a:pt x="1450" y="2027"/>
                    <a:pt x="1581" y="2183"/>
                  </a:cubicBezTo>
                  <a:cubicBezTo>
                    <a:pt x="1276" y="1961"/>
                    <a:pt x="907" y="1839"/>
                    <a:pt x="534" y="1839"/>
                  </a:cubicBezTo>
                  <a:cubicBezTo>
                    <a:pt x="424" y="1839"/>
                    <a:pt x="313" y="1850"/>
                    <a:pt x="204" y="1872"/>
                  </a:cubicBezTo>
                  <a:cubicBezTo>
                    <a:pt x="132" y="1884"/>
                    <a:pt x="72" y="1908"/>
                    <a:pt x="36" y="1967"/>
                  </a:cubicBezTo>
                  <a:cubicBezTo>
                    <a:pt x="0" y="2027"/>
                    <a:pt x="12" y="2099"/>
                    <a:pt x="60" y="2147"/>
                  </a:cubicBezTo>
                  <a:cubicBezTo>
                    <a:pt x="108" y="2195"/>
                    <a:pt x="168" y="2231"/>
                    <a:pt x="228" y="2255"/>
                  </a:cubicBezTo>
                  <a:cubicBezTo>
                    <a:pt x="487" y="2354"/>
                    <a:pt x="756" y="2406"/>
                    <a:pt x="1026" y="2406"/>
                  </a:cubicBezTo>
                  <a:cubicBezTo>
                    <a:pt x="1245" y="2406"/>
                    <a:pt x="1463" y="2372"/>
                    <a:pt x="1677" y="2303"/>
                  </a:cubicBezTo>
                  <a:cubicBezTo>
                    <a:pt x="2049" y="2734"/>
                    <a:pt x="2444" y="3141"/>
                    <a:pt x="2863" y="3548"/>
                  </a:cubicBezTo>
                  <a:cubicBezTo>
                    <a:pt x="2601" y="3425"/>
                    <a:pt x="2317" y="3363"/>
                    <a:pt x="2030" y="3363"/>
                  </a:cubicBezTo>
                  <a:cubicBezTo>
                    <a:pt x="1844" y="3363"/>
                    <a:pt x="1657" y="3389"/>
                    <a:pt x="1474" y="3441"/>
                  </a:cubicBezTo>
                  <a:cubicBezTo>
                    <a:pt x="1366" y="3465"/>
                    <a:pt x="1270" y="3536"/>
                    <a:pt x="1222" y="3644"/>
                  </a:cubicBezTo>
                  <a:cubicBezTo>
                    <a:pt x="1210" y="3716"/>
                    <a:pt x="1222" y="3800"/>
                    <a:pt x="1270" y="3860"/>
                  </a:cubicBezTo>
                  <a:cubicBezTo>
                    <a:pt x="1330" y="3920"/>
                    <a:pt x="1402" y="3968"/>
                    <a:pt x="1474" y="3992"/>
                  </a:cubicBezTo>
                  <a:cubicBezTo>
                    <a:pt x="1577" y="4017"/>
                    <a:pt x="1681" y="4030"/>
                    <a:pt x="1784" y="4030"/>
                  </a:cubicBezTo>
                  <a:cubicBezTo>
                    <a:pt x="1920" y="4030"/>
                    <a:pt x="2056" y="4008"/>
                    <a:pt x="2192" y="3968"/>
                  </a:cubicBezTo>
                  <a:cubicBezTo>
                    <a:pt x="2480" y="3896"/>
                    <a:pt x="2767" y="3824"/>
                    <a:pt x="3055" y="3716"/>
                  </a:cubicBezTo>
                  <a:cubicBezTo>
                    <a:pt x="3522" y="4159"/>
                    <a:pt x="4001" y="4578"/>
                    <a:pt x="4480" y="5010"/>
                  </a:cubicBezTo>
                  <a:cubicBezTo>
                    <a:pt x="4191" y="4869"/>
                    <a:pt x="3876" y="4799"/>
                    <a:pt x="3560" y="4799"/>
                  </a:cubicBezTo>
                  <a:cubicBezTo>
                    <a:pt x="3312" y="4799"/>
                    <a:pt x="3064" y="4842"/>
                    <a:pt x="2827" y="4926"/>
                  </a:cubicBezTo>
                  <a:cubicBezTo>
                    <a:pt x="2743" y="4962"/>
                    <a:pt x="2647" y="5022"/>
                    <a:pt x="2659" y="5105"/>
                  </a:cubicBezTo>
                  <a:cubicBezTo>
                    <a:pt x="2659" y="5129"/>
                    <a:pt x="2683" y="5165"/>
                    <a:pt x="2695" y="5189"/>
                  </a:cubicBezTo>
                  <a:cubicBezTo>
                    <a:pt x="2791" y="5297"/>
                    <a:pt x="2911" y="5369"/>
                    <a:pt x="3055" y="5405"/>
                  </a:cubicBezTo>
                  <a:cubicBezTo>
                    <a:pt x="3204" y="5450"/>
                    <a:pt x="3357" y="5471"/>
                    <a:pt x="3509" y="5471"/>
                  </a:cubicBezTo>
                  <a:cubicBezTo>
                    <a:pt x="3638" y="5471"/>
                    <a:pt x="3767" y="5456"/>
                    <a:pt x="3893" y="5429"/>
                  </a:cubicBezTo>
                  <a:cubicBezTo>
                    <a:pt x="4157" y="5369"/>
                    <a:pt x="4408" y="5273"/>
                    <a:pt x="4648" y="5153"/>
                  </a:cubicBezTo>
                  <a:cubicBezTo>
                    <a:pt x="5043" y="5513"/>
                    <a:pt x="5426" y="5884"/>
                    <a:pt x="5809" y="6255"/>
                  </a:cubicBezTo>
                  <a:cubicBezTo>
                    <a:pt x="5501" y="6132"/>
                    <a:pt x="5176" y="6071"/>
                    <a:pt x="4852" y="6071"/>
                  </a:cubicBezTo>
                  <a:cubicBezTo>
                    <a:pt x="4610" y="6071"/>
                    <a:pt x="4368" y="6105"/>
                    <a:pt x="4133" y="6171"/>
                  </a:cubicBezTo>
                  <a:cubicBezTo>
                    <a:pt x="4061" y="6195"/>
                    <a:pt x="4001" y="6219"/>
                    <a:pt x="3941" y="6267"/>
                  </a:cubicBezTo>
                  <a:cubicBezTo>
                    <a:pt x="3881" y="6315"/>
                    <a:pt x="3857" y="6387"/>
                    <a:pt x="3869" y="6471"/>
                  </a:cubicBezTo>
                  <a:cubicBezTo>
                    <a:pt x="3893" y="6567"/>
                    <a:pt x="4013" y="6603"/>
                    <a:pt x="4121" y="6627"/>
                  </a:cubicBezTo>
                  <a:cubicBezTo>
                    <a:pt x="4282" y="6659"/>
                    <a:pt x="4444" y="6674"/>
                    <a:pt x="4607" y="6674"/>
                  </a:cubicBezTo>
                  <a:cubicBezTo>
                    <a:pt x="5048" y="6674"/>
                    <a:pt x="5487" y="6558"/>
                    <a:pt x="5881" y="6339"/>
                  </a:cubicBezTo>
                  <a:cubicBezTo>
                    <a:pt x="6336" y="6794"/>
                    <a:pt x="6744" y="7285"/>
                    <a:pt x="7115" y="7800"/>
                  </a:cubicBezTo>
                  <a:cubicBezTo>
                    <a:pt x="6863" y="7609"/>
                    <a:pt x="6600" y="7441"/>
                    <a:pt x="6300" y="7309"/>
                  </a:cubicBezTo>
                  <a:cubicBezTo>
                    <a:pt x="6018" y="7183"/>
                    <a:pt x="5704" y="7119"/>
                    <a:pt x="5391" y="7119"/>
                  </a:cubicBezTo>
                  <a:cubicBezTo>
                    <a:pt x="5319" y="7119"/>
                    <a:pt x="5246" y="7123"/>
                    <a:pt x="5175" y="7130"/>
                  </a:cubicBezTo>
                  <a:cubicBezTo>
                    <a:pt x="5067" y="7142"/>
                    <a:pt x="4947" y="7189"/>
                    <a:pt x="4947" y="7297"/>
                  </a:cubicBezTo>
                  <a:cubicBezTo>
                    <a:pt x="4947" y="7333"/>
                    <a:pt x="4971" y="7369"/>
                    <a:pt x="4995" y="7393"/>
                  </a:cubicBezTo>
                  <a:cubicBezTo>
                    <a:pt x="5199" y="7669"/>
                    <a:pt x="5558" y="7776"/>
                    <a:pt x="5893" y="7848"/>
                  </a:cubicBezTo>
                  <a:cubicBezTo>
                    <a:pt x="6109" y="7884"/>
                    <a:pt x="6336" y="7920"/>
                    <a:pt x="6552" y="7932"/>
                  </a:cubicBezTo>
                  <a:cubicBezTo>
                    <a:pt x="6620" y="7940"/>
                    <a:pt x="6687" y="7944"/>
                    <a:pt x="6754" y="7944"/>
                  </a:cubicBezTo>
                  <a:cubicBezTo>
                    <a:pt x="6896" y="7944"/>
                    <a:pt x="7036" y="7925"/>
                    <a:pt x="7175" y="7884"/>
                  </a:cubicBezTo>
                  <a:cubicBezTo>
                    <a:pt x="7498" y="8351"/>
                    <a:pt x="7786" y="8854"/>
                    <a:pt x="8001" y="9381"/>
                  </a:cubicBezTo>
                  <a:cubicBezTo>
                    <a:pt x="8014" y="9402"/>
                    <a:pt x="8034" y="9411"/>
                    <a:pt x="8053" y="9411"/>
                  </a:cubicBezTo>
                  <a:cubicBezTo>
                    <a:pt x="8090" y="9411"/>
                    <a:pt x="8125" y="9380"/>
                    <a:pt x="8109" y="9333"/>
                  </a:cubicBezTo>
                  <a:cubicBezTo>
                    <a:pt x="7798" y="8615"/>
                    <a:pt x="7390" y="7932"/>
                    <a:pt x="6899" y="7321"/>
                  </a:cubicBezTo>
                  <a:cubicBezTo>
                    <a:pt x="7199" y="6698"/>
                    <a:pt x="7151" y="5968"/>
                    <a:pt x="6780" y="5381"/>
                  </a:cubicBezTo>
                  <a:cubicBezTo>
                    <a:pt x="6735" y="5314"/>
                    <a:pt x="6691" y="5248"/>
                    <a:pt x="6618" y="5248"/>
                  </a:cubicBezTo>
                  <a:cubicBezTo>
                    <a:pt x="6612" y="5248"/>
                    <a:pt x="6606" y="5248"/>
                    <a:pt x="6600" y="5249"/>
                  </a:cubicBezTo>
                  <a:cubicBezTo>
                    <a:pt x="6504" y="5249"/>
                    <a:pt x="6456" y="5345"/>
                    <a:pt x="6432" y="5429"/>
                  </a:cubicBezTo>
                  <a:cubicBezTo>
                    <a:pt x="6336" y="5776"/>
                    <a:pt x="6348" y="6147"/>
                    <a:pt x="6468" y="6495"/>
                  </a:cubicBezTo>
                  <a:cubicBezTo>
                    <a:pt x="6540" y="6710"/>
                    <a:pt x="6636" y="6926"/>
                    <a:pt x="6732" y="7118"/>
                  </a:cubicBezTo>
                  <a:cubicBezTo>
                    <a:pt x="6348" y="6662"/>
                    <a:pt x="5941" y="6231"/>
                    <a:pt x="5510" y="5812"/>
                  </a:cubicBezTo>
                  <a:cubicBezTo>
                    <a:pt x="5510" y="5620"/>
                    <a:pt x="5498" y="5429"/>
                    <a:pt x="5498" y="5237"/>
                  </a:cubicBezTo>
                  <a:cubicBezTo>
                    <a:pt x="5498" y="5069"/>
                    <a:pt x="5486" y="4914"/>
                    <a:pt x="5462" y="4746"/>
                  </a:cubicBezTo>
                  <a:cubicBezTo>
                    <a:pt x="5426" y="4507"/>
                    <a:pt x="5330" y="4279"/>
                    <a:pt x="5199" y="4087"/>
                  </a:cubicBezTo>
                  <a:cubicBezTo>
                    <a:pt x="5163" y="4039"/>
                    <a:pt x="5127" y="3992"/>
                    <a:pt x="5079" y="3968"/>
                  </a:cubicBezTo>
                  <a:cubicBezTo>
                    <a:pt x="5055" y="3956"/>
                    <a:pt x="5028" y="3950"/>
                    <a:pt x="5001" y="3950"/>
                  </a:cubicBezTo>
                  <a:cubicBezTo>
                    <a:pt x="4974" y="3950"/>
                    <a:pt x="4947" y="3956"/>
                    <a:pt x="4923" y="3968"/>
                  </a:cubicBezTo>
                  <a:cubicBezTo>
                    <a:pt x="4887" y="4004"/>
                    <a:pt x="4875" y="4039"/>
                    <a:pt x="4863" y="4087"/>
                  </a:cubicBezTo>
                  <a:cubicBezTo>
                    <a:pt x="4851" y="4219"/>
                    <a:pt x="4863" y="4351"/>
                    <a:pt x="4887" y="4471"/>
                  </a:cubicBezTo>
                  <a:cubicBezTo>
                    <a:pt x="4983" y="4902"/>
                    <a:pt x="5151" y="5321"/>
                    <a:pt x="5390" y="5692"/>
                  </a:cubicBezTo>
                  <a:cubicBezTo>
                    <a:pt x="4911" y="5237"/>
                    <a:pt x="4408" y="4806"/>
                    <a:pt x="3917" y="4363"/>
                  </a:cubicBezTo>
                  <a:cubicBezTo>
                    <a:pt x="3965" y="4075"/>
                    <a:pt x="3965" y="3788"/>
                    <a:pt x="3929" y="3500"/>
                  </a:cubicBezTo>
                  <a:cubicBezTo>
                    <a:pt x="3881" y="3213"/>
                    <a:pt x="3749" y="2938"/>
                    <a:pt x="3546" y="2722"/>
                  </a:cubicBezTo>
                  <a:cubicBezTo>
                    <a:pt x="3522" y="2674"/>
                    <a:pt x="3474" y="2650"/>
                    <a:pt x="3414" y="2650"/>
                  </a:cubicBezTo>
                  <a:cubicBezTo>
                    <a:pt x="3390" y="2662"/>
                    <a:pt x="3354" y="2686"/>
                    <a:pt x="3342" y="2710"/>
                  </a:cubicBezTo>
                  <a:cubicBezTo>
                    <a:pt x="3282" y="2830"/>
                    <a:pt x="3270" y="2962"/>
                    <a:pt x="3306" y="3081"/>
                  </a:cubicBezTo>
                  <a:cubicBezTo>
                    <a:pt x="3390" y="3512"/>
                    <a:pt x="3570" y="3920"/>
                    <a:pt x="3833" y="4279"/>
                  </a:cubicBezTo>
                  <a:cubicBezTo>
                    <a:pt x="3318" y="3824"/>
                    <a:pt x="2827" y="3369"/>
                    <a:pt x="2360" y="2878"/>
                  </a:cubicBezTo>
                  <a:cubicBezTo>
                    <a:pt x="2360" y="2518"/>
                    <a:pt x="2324" y="2171"/>
                    <a:pt x="2228" y="1824"/>
                  </a:cubicBezTo>
                  <a:cubicBezTo>
                    <a:pt x="2192" y="1656"/>
                    <a:pt x="2108" y="1500"/>
                    <a:pt x="1989" y="1369"/>
                  </a:cubicBezTo>
                  <a:cubicBezTo>
                    <a:pt x="1950" y="1322"/>
                    <a:pt x="1891" y="1290"/>
                    <a:pt x="1838" y="1290"/>
                  </a:cubicBezTo>
                  <a:cubicBezTo>
                    <a:pt x="1809" y="1290"/>
                    <a:pt x="1782" y="1300"/>
                    <a:pt x="1761" y="1321"/>
                  </a:cubicBezTo>
                  <a:cubicBezTo>
                    <a:pt x="1737" y="1357"/>
                    <a:pt x="1725" y="1416"/>
                    <a:pt x="1725" y="1452"/>
                  </a:cubicBezTo>
                  <a:cubicBezTo>
                    <a:pt x="1749" y="1860"/>
                    <a:pt x="1869" y="2243"/>
                    <a:pt x="2084" y="2590"/>
                  </a:cubicBezTo>
                  <a:cubicBezTo>
                    <a:pt x="1749" y="2231"/>
                    <a:pt x="1438" y="1848"/>
                    <a:pt x="1162" y="1452"/>
                  </a:cubicBezTo>
                  <a:cubicBezTo>
                    <a:pt x="1066" y="1249"/>
                    <a:pt x="983" y="1045"/>
                    <a:pt x="923" y="842"/>
                  </a:cubicBezTo>
                  <a:cubicBezTo>
                    <a:pt x="827" y="542"/>
                    <a:pt x="647" y="279"/>
                    <a:pt x="396" y="87"/>
                  </a:cubicBezTo>
                  <a:cubicBezTo>
                    <a:pt x="354" y="35"/>
                    <a:pt x="285" y="1"/>
                    <a:pt x="2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3192919" y="-862043"/>
              <a:ext cx="344421" cy="1101006"/>
            </a:xfrm>
            <a:custGeom>
              <a:rect b="b" l="l" r="r" t="t"/>
              <a:pathLst>
                <a:path extrusionOk="0" h="21600" w="6757">
                  <a:moveTo>
                    <a:pt x="2231" y="1"/>
                  </a:moveTo>
                  <a:cubicBezTo>
                    <a:pt x="2059" y="1"/>
                    <a:pt x="1906" y="184"/>
                    <a:pt x="1833" y="350"/>
                  </a:cubicBezTo>
                  <a:cubicBezTo>
                    <a:pt x="1618" y="877"/>
                    <a:pt x="1570" y="1452"/>
                    <a:pt x="1678" y="2003"/>
                  </a:cubicBezTo>
                  <a:cubicBezTo>
                    <a:pt x="1774" y="2506"/>
                    <a:pt x="1917" y="3009"/>
                    <a:pt x="2133" y="3488"/>
                  </a:cubicBezTo>
                  <a:cubicBezTo>
                    <a:pt x="2145" y="3859"/>
                    <a:pt x="2181" y="4231"/>
                    <a:pt x="2217" y="4602"/>
                  </a:cubicBezTo>
                  <a:cubicBezTo>
                    <a:pt x="1917" y="3776"/>
                    <a:pt x="1295" y="3117"/>
                    <a:pt x="492" y="2781"/>
                  </a:cubicBezTo>
                  <a:cubicBezTo>
                    <a:pt x="425" y="2744"/>
                    <a:pt x="353" y="2725"/>
                    <a:pt x="282" y="2725"/>
                  </a:cubicBezTo>
                  <a:cubicBezTo>
                    <a:pt x="239" y="2725"/>
                    <a:pt x="197" y="2732"/>
                    <a:pt x="157" y="2745"/>
                  </a:cubicBezTo>
                  <a:cubicBezTo>
                    <a:pt x="49" y="2817"/>
                    <a:pt x="1" y="2937"/>
                    <a:pt x="25" y="3045"/>
                  </a:cubicBezTo>
                  <a:cubicBezTo>
                    <a:pt x="37" y="3165"/>
                    <a:pt x="97" y="3272"/>
                    <a:pt x="169" y="3368"/>
                  </a:cubicBezTo>
                  <a:cubicBezTo>
                    <a:pt x="672" y="4087"/>
                    <a:pt x="1402" y="4614"/>
                    <a:pt x="2253" y="4853"/>
                  </a:cubicBezTo>
                  <a:cubicBezTo>
                    <a:pt x="2372" y="5860"/>
                    <a:pt x="2552" y="6854"/>
                    <a:pt x="2780" y="7848"/>
                  </a:cubicBezTo>
                  <a:cubicBezTo>
                    <a:pt x="2313" y="7141"/>
                    <a:pt x="1642" y="6566"/>
                    <a:pt x="839" y="6339"/>
                  </a:cubicBezTo>
                  <a:cubicBezTo>
                    <a:pt x="751" y="6316"/>
                    <a:pt x="652" y="6299"/>
                    <a:pt x="556" y="6299"/>
                  </a:cubicBezTo>
                  <a:cubicBezTo>
                    <a:pt x="446" y="6299"/>
                    <a:pt x="342" y="6322"/>
                    <a:pt x="264" y="6387"/>
                  </a:cubicBezTo>
                  <a:cubicBezTo>
                    <a:pt x="157" y="6494"/>
                    <a:pt x="109" y="6650"/>
                    <a:pt x="145" y="6794"/>
                  </a:cubicBezTo>
                  <a:cubicBezTo>
                    <a:pt x="169" y="6925"/>
                    <a:pt x="217" y="7069"/>
                    <a:pt x="312" y="7177"/>
                  </a:cubicBezTo>
                  <a:cubicBezTo>
                    <a:pt x="576" y="7512"/>
                    <a:pt x="983" y="7692"/>
                    <a:pt x="1390" y="7848"/>
                  </a:cubicBezTo>
                  <a:cubicBezTo>
                    <a:pt x="1881" y="8039"/>
                    <a:pt x="2384" y="8195"/>
                    <a:pt x="2899" y="8327"/>
                  </a:cubicBezTo>
                  <a:cubicBezTo>
                    <a:pt x="3163" y="9429"/>
                    <a:pt x="3450" y="10531"/>
                    <a:pt x="3726" y="11621"/>
                  </a:cubicBezTo>
                  <a:cubicBezTo>
                    <a:pt x="3211" y="10746"/>
                    <a:pt x="2360" y="10111"/>
                    <a:pt x="1378" y="9884"/>
                  </a:cubicBezTo>
                  <a:cubicBezTo>
                    <a:pt x="1319" y="9870"/>
                    <a:pt x="1254" y="9860"/>
                    <a:pt x="1192" y="9860"/>
                  </a:cubicBezTo>
                  <a:cubicBezTo>
                    <a:pt x="1093" y="9860"/>
                    <a:pt x="1003" y="9886"/>
                    <a:pt x="959" y="9968"/>
                  </a:cubicBezTo>
                  <a:cubicBezTo>
                    <a:pt x="935" y="10028"/>
                    <a:pt x="923" y="10087"/>
                    <a:pt x="935" y="10135"/>
                  </a:cubicBezTo>
                  <a:cubicBezTo>
                    <a:pt x="971" y="10387"/>
                    <a:pt x="1067" y="10626"/>
                    <a:pt x="1235" y="10806"/>
                  </a:cubicBezTo>
                  <a:cubicBezTo>
                    <a:pt x="1570" y="11189"/>
                    <a:pt x="1989" y="11489"/>
                    <a:pt x="2456" y="11656"/>
                  </a:cubicBezTo>
                  <a:cubicBezTo>
                    <a:pt x="2899" y="11824"/>
                    <a:pt x="3355" y="11932"/>
                    <a:pt x="3810" y="12004"/>
                  </a:cubicBezTo>
                  <a:cubicBezTo>
                    <a:pt x="4049" y="12914"/>
                    <a:pt x="4265" y="13836"/>
                    <a:pt x="4444" y="14759"/>
                  </a:cubicBezTo>
                  <a:cubicBezTo>
                    <a:pt x="3870" y="13920"/>
                    <a:pt x="3043" y="13297"/>
                    <a:pt x="2073" y="12998"/>
                  </a:cubicBezTo>
                  <a:cubicBezTo>
                    <a:pt x="1974" y="12958"/>
                    <a:pt x="1866" y="12935"/>
                    <a:pt x="1758" y="12935"/>
                  </a:cubicBezTo>
                  <a:cubicBezTo>
                    <a:pt x="1735" y="12935"/>
                    <a:pt x="1712" y="12936"/>
                    <a:pt x="1690" y="12938"/>
                  </a:cubicBezTo>
                  <a:cubicBezTo>
                    <a:pt x="1558" y="12950"/>
                    <a:pt x="1438" y="13034"/>
                    <a:pt x="1390" y="13166"/>
                  </a:cubicBezTo>
                  <a:cubicBezTo>
                    <a:pt x="1330" y="13345"/>
                    <a:pt x="1462" y="13513"/>
                    <a:pt x="1594" y="13645"/>
                  </a:cubicBezTo>
                  <a:cubicBezTo>
                    <a:pt x="2372" y="14399"/>
                    <a:pt x="3391" y="14866"/>
                    <a:pt x="4480" y="14962"/>
                  </a:cubicBezTo>
                  <a:cubicBezTo>
                    <a:pt x="4684" y="16064"/>
                    <a:pt x="4816" y="17190"/>
                    <a:pt x="4852" y="18316"/>
                  </a:cubicBezTo>
                  <a:cubicBezTo>
                    <a:pt x="4684" y="17777"/>
                    <a:pt x="4444" y="17262"/>
                    <a:pt x="4145" y="16795"/>
                  </a:cubicBezTo>
                  <a:cubicBezTo>
                    <a:pt x="3774" y="16220"/>
                    <a:pt x="3259" y="15741"/>
                    <a:pt x="2660" y="15417"/>
                  </a:cubicBezTo>
                  <a:cubicBezTo>
                    <a:pt x="2572" y="15373"/>
                    <a:pt x="2468" y="15339"/>
                    <a:pt x="2374" y="15339"/>
                  </a:cubicBezTo>
                  <a:cubicBezTo>
                    <a:pt x="2290" y="15339"/>
                    <a:pt x="2214" y="15367"/>
                    <a:pt x="2169" y="15441"/>
                  </a:cubicBezTo>
                  <a:cubicBezTo>
                    <a:pt x="2133" y="15501"/>
                    <a:pt x="2121" y="15561"/>
                    <a:pt x="2133" y="15633"/>
                  </a:cubicBezTo>
                  <a:cubicBezTo>
                    <a:pt x="2157" y="16244"/>
                    <a:pt x="2576" y="16747"/>
                    <a:pt x="3007" y="17178"/>
                  </a:cubicBezTo>
                  <a:cubicBezTo>
                    <a:pt x="3283" y="17453"/>
                    <a:pt x="3582" y="17717"/>
                    <a:pt x="3894" y="17968"/>
                  </a:cubicBezTo>
                  <a:cubicBezTo>
                    <a:pt x="4181" y="18208"/>
                    <a:pt x="4504" y="18388"/>
                    <a:pt x="4864" y="18495"/>
                  </a:cubicBezTo>
                  <a:cubicBezTo>
                    <a:pt x="4876" y="19501"/>
                    <a:pt x="4792" y="20508"/>
                    <a:pt x="4612" y="21490"/>
                  </a:cubicBezTo>
                  <a:cubicBezTo>
                    <a:pt x="4605" y="21558"/>
                    <a:pt x="4661" y="21599"/>
                    <a:pt x="4717" y="21599"/>
                  </a:cubicBezTo>
                  <a:cubicBezTo>
                    <a:pt x="4759" y="21599"/>
                    <a:pt x="4800" y="21577"/>
                    <a:pt x="4816" y="21526"/>
                  </a:cubicBezTo>
                  <a:cubicBezTo>
                    <a:pt x="5067" y="20160"/>
                    <a:pt x="5127" y="18771"/>
                    <a:pt x="5007" y="17393"/>
                  </a:cubicBezTo>
                  <a:cubicBezTo>
                    <a:pt x="6061" y="16759"/>
                    <a:pt x="6708" y="15633"/>
                    <a:pt x="6732" y="14411"/>
                  </a:cubicBezTo>
                  <a:cubicBezTo>
                    <a:pt x="6756" y="14267"/>
                    <a:pt x="6696" y="14124"/>
                    <a:pt x="6588" y="14040"/>
                  </a:cubicBezTo>
                  <a:cubicBezTo>
                    <a:pt x="6553" y="14017"/>
                    <a:pt x="6515" y="14008"/>
                    <a:pt x="6476" y="14008"/>
                  </a:cubicBezTo>
                  <a:cubicBezTo>
                    <a:pt x="6370" y="14008"/>
                    <a:pt x="6257" y="14078"/>
                    <a:pt x="6169" y="14148"/>
                  </a:cubicBezTo>
                  <a:cubicBezTo>
                    <a:pt x="5690" y="14567"/>
                    <a:pt x="5343" y="15130"/>
                    <a:pt x="5175" y="15753"/>
                  </a:cubicBezTo>
                  <a:cubicBezTo>
                    <a:pt x="5067" y="16136"/>
                    <a:pt x="4995" y="16531"/>
                    <a:pt x="4960" y="16938"/>
                  </a:cubicBezTo>
                  <a:cubicBezTo>
                    <a:pt x="4840" y="15884"/>
                    <a:pt x="4672" y="14842"/>
                    <a:pt x="4433" y="13812"/>
                  </a:cubicBezTo>
                  <a:cubicBezTo>
                    <a:pt x="4624" y="13525"/>
                    <a:pt x="4804" y="13237"/>
                    <a:pt x="4995" y="12950"/>
                  </a:cubicBezTo>
                  <a:cubicBezTo>
                    <a:pt x="5151" y="12710"/>
                    <a:pt x="5295" y="12459"/>
                    <a:pt x="5415" y="12195"/>
                  </a:cubicBezTo>
                  <a:cubicBezTo>
                    <a:pt x="5594" y="11800"/>
                    <a:pt x="5678" y="11381"/>
                    <a:pt x="5666" y="10962"/>
                  </a:cubicBezTo>
                  <a:cubicBezTo>
                    <a:pt x="5678" y="10854"/>
                    <a:pt x="5654" y="10758"/>
                    <a:pt x="5618" y="10662"/>
                  </a:cubicBezTo>
                  <a:cubicBezTo>
                    <a:pt x="5570" y="10567"/>
                    <a:pt x="5475" y="10519"/>
                    <a:pt x="5367" y="10519"/>
                  </a:cubicBezTo>
                  <a:cubicBezTo>
                    <a:pt x="5295" y="10531"/>
                    <a:pt x="5235" y="10567"/>
                    <a:pt x="5187" y="10626"/>
                  </a:cubicBezTo>
                  <a:cubicBezTo>
                    <a:pt x="5031" y="10806"/>
                    <a:pt x="4924" y="11010"/>
                    <a:pt x="4840" y="11225"/>
                  </a:cubicBezTo>
                  <a:cubicBezTo>
                    <a:pt x="4552" y="11956"/>
                    <a:pt x="4397" y="12722"/>
                    <a:pt x="4373" y="13513"/>
                  </a:cubicBezTo>
                  <a:cubicBezTo>
                    <a:pt x="4121" y="12375"/>
                    <a:pt x="3810" y="11237"/>
                    <a:pt x="3522" y="10099"/>
                  </a:cubicBezTo>
                  <a:cubicBezTo>
                    <a:pt x="3870" y="9728"/>
                    <a:pt x="4157" y="9309"/>
                    <a:pt x="4373" y="8842"/>
                  </a:cubicBezTo>
                  <a:cubicBezTo>
                    <a:pt x="4600" y="8375"/>
                    <a:pt x="4672" y="7848"/>
                    <a:pt x="4588" y="7333"/>
                  </a:cubicBezTo>
                  <a:cubicBezTo>
                    <a:pt x="4588" y="7237"/>
                    <a:pt x="4540" y="7153"/>
                    <a:pt x="4456" y="7105"/>
                  </a:cubicBezTo>
                  <a:cubicBezTo>
                    <a:pt x="4433" y="7093"/>
                    <a:pt x="4403" y="7087"/>
                    <a:pt x="4373" y="7087"/>
                  </a:cubicBezTo>
                  <a:cubicBezTo>
                    <a:pt x="4343" y="7087"/>
                    <a:pt x="4313" y="7093"/>
                    <a:pt x="4289" y="7105"/>
                  </a:cubicBezTo>
                  <a:cubicBezTo>
                    <a:pt x="4073" y="7189"/>
                    <a:pt x="3953" y="7405"/>
                    <a:pt x="3870" y="7620"/>
                  </a:cubicBezTo>
                  <a:cubicBezTo>
                    <a:pt x="3570" y="8339"/>
                    <a:pt x="3438" y="9117"/>
                    <a:pt x="3474" y="9896"/>
                  </a:cubicBezTo>
                  <a:cubicBezTo>
                    <a:pt x="3175" y="8722"/>
                    <a:pt x="2887" y="7560"/>
                    <a:pt x="2684" y="6375"/>
                  </a:cubicBezTo>
                  <a:cubicBezTo>
                    <a:pt x="3043" y="5860"/>
                    <a:pt x="3319" y="5297"/>
                    <a:pt x="3522" y="4710"/>
                  </a:cubicBezTo>
                  <a:cubicBezTo>
                    <a:pt x="3630" y="4410"/>
                    <a:pt x="3678" y="4099"/>
                    <a:pt x="3630" y="3799"/>
                  </a:cubicBezTo>
                  <a:cubicBezTo>
                    <a:pt x="3608" y="3657"/>
                    <a:pt x="3507" y="3495"/>
                    <a:pt x="3371" y="3495"/>
                  </a:cubicBezTo>
                  <a:cubicBezTo>
                    <a:pt x="3358" y="3495"/>
                    <a:pt x="3344" y="3497"/>
                    <a:pt x="3331" y="3500"/>
                  </a:cubicBezTo>
                  <a:cubicBezTo>
                    <a:pt x="3247" y="3536"/>
                    <a:pt x="3187" y="3596"/>
                    <a:pt x="3151" y="3680"/>
                  </a:cubicBezTo>
                  <a:cubicBezTo>
                    <a:pt x="2792" y="4279"/>
                    <a:pt x="2588" y="4973"/>
                    <a:pt x="2552" y="5680"/>
                  </a:cubicBezTo>
                  <a:cubicBezTo>
                    <a:pt x="2420" y="4830"/>
                    <a:pt x="2337" y="3967"/>
                    <a:pt x="2313" y="3105"/>
                  </a:cubicBezTo>
                  <a:cubicBezTo>
                    <a:pt x="2372" y="2722"/>
                    <a:pt x="2456" y="2338"/>
                    <a:pt x="2564" y="1979"/>
                  </a:cubicBezTo>
                  <a:cubicBezTo>
                    <a:pt x="2744" y="1392"/>
                    <a:pt x="2684" y="949"/>
                    <a:pt x="2540" y="362"/>
                  </a:cubicBezTo>
                  <a:cubicBezTo>
                    <a:pt x="2516" y="218"/>
                    <a:pt x="2432" y="87"/>
                    <a:pt x="2313" y="15"/>
                  </a:cubicBezTo>
                  <a:cubicBezTo>
                    <a:pt x="2285" y="5"/>
                    <a:pt x="2258" y="1"/>
                    <a:pt x="22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8">
    <p:bg>
      <p:bgPr>
        <a:solidFill>
          <a:schemeClr val="lt2"/>
        </a:solidFill>
      </p:bgPr>
    </p:bg>
    <p:spTree>
      <p:nvGrpSpPr>
        <p:cNvPr id="183" name="Shape 183"/>
        <p:cNvGrpSpPr/>
        <p:nvPr/>
      </p:nvGrpSpPr>
      <p:grpSpPr>
        <a:xfrm>
          <a:off x="0" y="0"/>
          <a:ext cx="0" cy="0"/>
          <a:chOff x="0" y="0"/>
          <a:chExt cx="0" cy="0"/>
        </a:xfrm>
      </p:grpSpPr>
      <p:sp>
        <p:nvSpPr>
          <p:cNvPr id="184" name="Google Shape;184;p16"/>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lgn="ctr">
              <a:spcBef>
                <a:spcPts val="0"/>
              </a:spcBef>
              <a:spcAft>
                <a:spcPts val="0"/>
              </a:spcAft>
              <a:buSzPts val="3600"/>
              <a:buNone/>
              <a:defRPr/>
            </a:lvl2pPr>
            <a:lvl3pPr lvl="2" rtl="0" algn="ctr">
              <a:spcBef>
                <a:spcPts val="0"/>
              </a:spcBef>
              <a:spcAft>
                <a:spcPts val="0"/>
              </a:spcAft>
              <a:buSzPts val="3600"/>
              <a:buNone/>
              <a:defRPr/>
            </a:lvl3pPr>
            <a:lvl4pPr lvl="3" rtl="0" algn="ctr">
              <a:spcBef>
                <a:spcPts val="0"/>
              </a:spcBef>
              <a:spcAft>
                <a:spcPts val="0"/>
              </a:spcAft>
              <a:buSzPts val="3600"/>
              <a:buNone/>
              <a:defRPr/>
            </a:lvl4pPr>
            <a:lvl5pPr lvl="4" rtl="0" algn="ctr">
              <a:spcBef>
                <a:spcPts val="0"/>
              </a:spcBef>
              <a:spcAft>
                <a:spcPts val="0"/>
              </a:spcAft>
              <a:buSzPts val="3600"/>
              <a:buNone/>
              <a:defRPr/>
            </a:lvl5pPr>
            <a:lvl6pPr lvl="5" rtl="0" algn="ctr">
              <a:spcBef>
                <a:spcPts val="0"/>
              </a:spcBef>
              <a:spcAft>
                <a:spcPts val="0"/>
              </a:spcAft>
              <a:buSzPts val="3600"/>
              <a:buNone/>
              <a:defRPr/>
            </a:lvl6pPr>
            <a:lvl7pPr lvl="6" rtl="0" algn="ctr">
              <a:spcBef>
                <a:spcPts val="0"/>
              </a:spcBef>
              <a:spcAft>
                <a:spcPts val="0"/>
              </a:spcAft>
              <a:buSzPts val="3600"/>
              <a:buNone/>
              <a:defRPr/>
            </a:lvl7pPr>
            <a:lvl8pPr lvl="7" rtl="0" algn="ctr">
              <a:spcBef>
                <a:spcPts val="0"/>
              </a:spcBef>
              <a:spcAft>
                <a:spcPts val="0"/>
              </a:spcAft>
              <a:buSzPts val="3600"/>
              <a:buNone/>
              <a:defRPr/>
            </a:lvl8pPr>
            <a:lvl9pPr lvl="8" rtl="0" algn="ctr">
              <a:spcBef>
                <a:spcPts val="0"/>
              </a:spcBef>
              <a:spcAft>
                <a:spcPts val="0"/>
              </a:spcAft>
              <a:buSzPts val="3600"/>
              <a:buNone/>
              <a:defRPr/>
            </a:lvl9pPr>
          </a:lstStyle>
          <a:p/>
        </p:txBody>
      </p:sp>
      <p:grpSp>
        <p:nvGrpSpPr>
          <p:cNvPr id="185" name="Google Shape;185;p16"/>
          <p:cNvGrpSpPr/>
          <p:nvPr/>
        </p:nvGrpSpPr>
        <p:grpSpPr>
          <a:xfrm flipH="1" rot="-5400000">
            <a:off x="-1972491" y="2007260"/>
            <a:ext cx="4144250" cy="207519"/>
            <a:chOff x="0" y="-76"/>
            <a:chExt cx="2762649" cy="372832"/>
          </a:xfrm>
        </p:grpSpPr>
        <p:sp>
          <p:nvSpPr>
            <p:cNvPr id="186" name="Google Shape;186;p16"/>
            <p:cNvSpPr/>
            <p:nvPr/>
          </p:nvSpPr>
          <p:spPr>
            <a:xfrm flipH="1" rot="5400000">
              <a:off x="1199480" y="-1199554"/>
              <a:ext cx="363691" cy="2762647"/>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1A4E6E">
                <a:alpha val="45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6"/>
            <p:cNvSpPr/>
            <p:nvPr/>
          </p:nvSpPr>
          <p:spPr>
            <a:xfrm flipH="1" rot="5400000">
              <a:off x="803247" y="-803252"/>
              <a:ext cx="372828" cy="1979189"/>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6"/>
            <p:cNvSpPr/>
            <p:nvPr/>
          </p:nvSpPr>
          <p:spPr>
            <a:xfrm>
              <a:off x="0" y="0"/>
              <a:ext cx="122425" cy="363675"/>
            </a:xfrm>
            <a:prstGeom prst="flowChartProcess">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9" name="Google Shape;189;p16"/>
          <p:cNvSpPr/>
          <p:nvPr/>
        </p:nvSpPr>
        <p:spPr>
          <a:xfrm flipH="1" rot="10203590">
            <a:off x="116095" y="-31644"/>
            <a:ext cx="196579" cy="1513621"/>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6"/>
          <p:cNvSpPr/>
          <p:nvPr/>
        </p:nvSpPr>
        <p:spPr>
          <a:xfrm flipH="1" rot="-10098159">
            <a:off x="53938" y="75238"/>
            <a:ext cx="588622" cy="75750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6"/>
          <p:cNvSpPr/>
          <p:nvPr/>
        </p:nvSpPr>
        <p:spPr>
          <a:xfrm flipH="1" rot="10360619">
            <a:off x="106972" y="40755"/>
            <a:ext cx="323724" cy="93409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6"/>
          <p:cNvSpPr/>
          <p:nvPr/>
        </p:nvSpPr>
        <p:spPr>
          <a:xfrm flipH="1" rot="9459569">
            <a:off x="-18037" y="85514"/>
            <a:ext cx="189392" cy="565019"/>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3" name="Google Shape;193;p16"/>
          <p:cNvGrpSpPr/>
          <p:nvPr/>
        </p:nvGrpSpPr>
        <p:grpSpPr>
          <a:xfrm rot="5400000">
            <a:off x="6972215" y="1969185"/>
            <a:ext cx="4144250" cy="207519"/>
            <a:chOff x="0" y="-76"/>
            <a:chExt cx="2762649" cy="372832"/>
          </a:xfrm>
        </p:grpSpPr>
        <p:sp>
          <p:nvSpPr>
            <p:cNvPr id="194" name="Google Shape;194;p16"/>
            <p:cNvSpPr/>
            <p:nvPr/>
          </p:nvSpPr>
          <p:spPr>
            <a:xfrm flipH="1" rot="5400000">
              <a:off x="1199480" y="-1199554"/>
              <a:ext cx="363691" cy="2762647"/>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1A4E6E">
                <a:alpha val="455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6"/>
            <p:cNvSpPr/>
            <p:nvPr/>
          </p:nvSpPr>
          <p:spPr>
            <a:xfrm flipH="1" rot="5400000">
              <a:off x="803247" y="-803252"/>
              <a:ext cx="372828" cy="1979189"/>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6"/>
            <p:cNvSpPr/>
            <p:nvPr/>
          </p:nvSpPr>
          <p:spPr>
            <a:xfrm>
              <a:off x="0" y="0"/>
              <a:ext cx="122425" cy="363675"/>
            </a:xfrm>
            <a:prstGeom prst="flowChartProcess">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16"/>
          <p:cNvSpPr/>
          <p:nvPr/>
        </p:nvSpPr>
        <p:spPr>
          <a:xfrm rot="-10203590">
            <a:off x="8831301" y="-69719"/>
            <a:ext cx="196579" cy="1513621"/>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6"/>
          <p:cNvSpPr/>
          <p:nvPr/>
        </p:nvSpPr>
        <p:spPr>
          <a:xfrm rot="10098159">
            <a:off x="8501414" y="37163"/>
            <a:ext cx="588622" cy="75750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
          <p:cNvSpPr/>
          <p:nvPr/>
        </p:nvSpPr>
        <p:spPr>
          <a:xfrm rot="-10360619">
            <a:off x="8713279" y="2680"/>
            <a:ext cx="323724" cy="93409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6"/>
          <p:cNvSpPr/>
          <p:nvPr/>
        </p:nvSpPr>
        <p:spPr>
          <a:xfrm rot="-9459569">
            <a:off x="8972619" y="47439"/>
            <a:ext cx="189392" cy="565019"/>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5">
    <p:spTree>
      <p:nvGrpSpPr>
        <p:cNvPr id="201" name="Shape 201"/>
        <p:cNvGrpSpPr/>
        <p:nvPr/>
      </p:nvGrpSpPr>
      <p:grpSpPr>
        <a:xfrm>
          <a:off x="0" y="0"/>
          <a:ext cx="0" cy="0"/>
          <a:chOff x="0" y="0"/>
          <a:chExt cx="0" cy="0"/>
        </a:xfrm>
      </p:grpSpPr>
      <p:grpSp>
        <p:nvGrpSpPr>
          <p:cNvPr id="202" name="Google Shape;202;p17"/>
          <p:cNvGrpSpPr/>
          <p:nvPr/>
        </p:nvGrpSpPr>
        <p:grpSpPr>
          <a:xfrm>
            <a:off x="3622300" y="523650"/>
            <a:ext cx="5083452" cy="4619847"/>
            <a:chOff x="3622300" y="523650"/>
            <a:chExt cx="5083452" cy="4619847"/>
          </a:xfrm>
        </p:grpSpPr>
        <p:sp>
          <p:nvSpPr>
            <p:cNvPr id="203" name="Google Shape;203;p17"/>
            <p:cNvSpPr/>
            <p:nvPr/>
          </p:nvSpPr>
          <p:spPr>
            <a:xfrm>
              <a:off x="4181725" y="523650"/>
              <a:ext cx="4315032" cy="3319164"/>
            </a:xfrm>
            <a:prstGeom prst="cloud">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7"/>
            <p:cNvSpPr/>
            <p:nvPr/>
          </p:nvSpPr>
          <p:spPr>
            <a:xfrm rot="995881">
              <a:off x="4006522" y="1277212"/>
              <a:ext cx="4315008" cy="3319149"/>
            </a:xfrm>
            <a:prstGeom prst="cloud">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 name="Google Shape;205;p17"/>
          <p:cNvSpPr txBox="1"/>
          <p:nvPr>
            <p:ph idx="1" type="subTitle"/>
          </p:nvPr>
        </p:nvSpPr>
        <p:spPr>
          <a:xfrm>
            <a:off x="713225" y="2683250"/>
            <a:ext cx="2823900" cy="1295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6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206" name="Google Shape;206;p17"/>
          <p:cNvSpPr txBox="1"/>
          <p:nvPr>
            <p:ph type="title"/>
          </p:nvPr>
        </p:nvSpPr>
        <p:spPr>
          <a:xfrm>
            <a:off x="713225" y="992600"/>
            <a:ext cx="2388300" cy="1054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grpSp>
        <p:nvGrpSpPr>
          <p:cNvPr id="207" name="Google Shape;207;p17"/>
          <p:cNvGrpSpPr/>
          <p:nvPr/>
        </p:nvGrpSpPr>
        <p:grpSpPr>
          <a:xfrm>
            <a:off x="4725504" y="915579"/>
            <a:ext cx="3307211" cy="3356056"/>
            <a:chOff x="6425341" y="2702140"/>
            <a:chExt cx="1680237" cy="1705053"/>
          </a:xfrm>
        </p:grpSpPr>
        <p:sp>
          <p:nvSpPr>
            <p:cNvPr id="208" name="Google Shape;208;p17"/>
            <p:cNvSpPr/>
            <p:nvPr/>
          </p:nvSpPr>
          <p:spPr>
            <a:xfrm>
              <a:off x="7709689" y="3367240"/>
              <a:ext cx="65296" cy="65229"/>
            </a:xfrm>
            <a:custGeom>
              <a:rect b="b" l="l" r="r" t="t"/>
              <a:pathLst>
                <a:path extrusionOk="0" h="983" w="984">
                  <a:moveTo>
                    <a:pt x="492" y="1"/>
                  </a:moveTo>
                  <a:cubicBezTo>
                    <a:pt x="432" y="1"/>
                    <a:pt x="360" y="13"/>
                    <a:pt x="300" y="49"/>
                  </a:cubicBezTo>
                  <a:cubicBezTo>
                    <a:pt x="241" y="61"/>
                    <a:pt x="193" y="97"/>
                    <a:pt x="145" y="145"/>
                  </a:cubicBezTo>
                  <a:cubicBezTo>
                    <a:pt x="97" y="192"/>
                    <a:pt x="61" y="240"/>
                    <a:pt x="49" y="300"/>
                  </a:cubicBezTo>
                  <a:cubicBezTo>
                    <a:pt x="13" y="360"/>
                    <a:pt x="1" y="420"/>
                    <a:pt x="1" y="492"/>
                  </a:cubicBezTo>
                  <a:lnTo>
                    <a:pt x="25" y="624"/>
                  </a:lnTo>
                  <a:cubicBezTo>
                    <a:pt x="37" y="707"/>
                    <a:pt x="85" y="779"/>
                    <a:pt x="145" y="839"/>
                  </a:cubicBezTo>
                  <a:lnTo>
                    <a:pt x="241" y="911"/>
                  </a:lnTo>
                  <a:cubicBezTo>
                    <a:pt x="324" y="959"/>
                    <a:pt x="408" y="983"/>
                    <a:pt x="492" y="983"/>
                  </a:cubicBezTo>
                  <a:cubicBezTo>
                    <a:pt x="552" y="983"/>
                    <a:pt x="624" y="971"/>
                    <a:pt x="684" y="935"/>
                  </a:cubicBezTo>
                  <a:cubicBezTo>
                    <a:pt x="744" y="923"/>
                    <a:pt x="791" y="887"/>
                    <a:pt x="827" y="839"/>
                  </a:cubicBezTo>
                  <a:cubicBezTo>
                    <a:pt x="923" y="743"/>
                    <a:pt x="971" y="624"/>
                    <a:pt x="983" y="492"/>
                  </a:cubicBezTo>
                  <a:lnTo>
                    <a:pt x="959" y="360"/>
                  </a:lnTo>
                  <a:cubicBezTo>
                    <a:pt x="947" y="276"/>
                    <a:pt x="899" y="204"/>
                    <a:pt x="839" y="145"/>
                  </a:cubicBezTo>
                  <a:lnTo>
                    <a:pt x="744" y="73"/>
                  </a:lnTo>
                  <a:cubicBezTo>
                    <a:pt x="660" y="25"/>
                    <a:pt x="576" y="1"/>
                    <a:pt x="4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7"/>
            <p:cNvSpPr/>
            <p:nvPr/>
          </p:nvSpPr>
          <p:spPr>
            <a:xfrm>
              <a:off x="7890115" y="3402211"/>
              <a:ext cx="70007" cy="70007"/>
            </a:xfrm>
            <a:custGeom>
              <a:rect b="b" l="l" r="r" t="t"/>
              <a:pathLst>
                <a:path extrusionOk="0" h="1055" w="1055">
                  <a:moveTo>
                    <a:pt x="528" y="1"/>
                  </a:moveTo>
                  <a:cubicBezTo>
                    <a:pt x="456" y="1"/>
                    <a:pt x="384" y="13"/>
                    <a:pt x="324" y="49"/>
                  </a:cubicBezTo>
                  <a:cubicBezTo>
                    <a:pt x="252" y="73"/>
                    <a:pt x="204" y="109"/>
                    <a:pt x="156" y="156"/>
                  </a:cubicBezTo>
                  <a:cubicBezTo>
                    <a:pt x="97" y="204"/>
                    <a:pt x="61" y="264"/>
                    <a:pt x="49" y="324"/>
                  </a:cubicBezTo>
                  <a:cubicBezTo>
                    <a:pt x="13" y="384"/>
                    <a:pt x="1" y="456"/>
                    <a:pt x="1" y="528"/>
                  </a:cubicBezTo>
                  <a:cubicBezTo>
                    <a:pt x="1" y="576"/>
                    <a:pt x="13" y="624"/>
                    <a:pt x="13" y="672"/>
                  </a:cubicBezTo>
                  <a:cubicBezTo>
                    <a:pt x="37" y="755"/>
                    <a:pt x="85" y="839"/>
                    <a:pt x="156" y="899"/>
                  </a:cubicBezTo>
                  <a:lnTo>
                    <a:pt x="264" y="983"/>
                  </a:lnTo>
                  <a:cubicBezTo>
                    <a:pt x="336" y="1031"/>
                    <a:pt x="432" y="1055"/>
                    <a:pt x="528" y="1055"/>
                  </a:cubicBezTo>
                  <a:cubicBezTo>
                    <a:pt x="600" y="1055"/>
                    <a:pt x="671" y="1043"/>
                    <a:pt x="731" y="1007"/>
                  </a:cubicBezTo>
                  <a:cubicBezTo>
                    <a:pt x="791" y="995"/>
                    <a:pt x="851" y="947"/>
                    <a:pt x="899" y="899"/>
                  </a:cubicBezTo>
                  <a:cubicBezTo>
                    <a:pt x="947" y="851"/>
                    <a:pt x="983" y="803"/>
                    <a:pt x="1007" y="731"/>
                  </a:cubicBezTo>
                  <a:cubicBezTo>
                    <a:pt x="1043" y="672"/>
                    <a:pt x="1055" y="600"/>
                    <a:pt x="1055" y="528"/>
                  </a:cubicBezTo>
                  <a:lnTo>
                    <a:pt x="1031" y="384"/>
                  </a:lnTo>
                  <a:cubicBezTo>
                    <a:pt x="1007" y="300"/>
                    <a:pt x="959" y="216"/>
                    <a:pt x="899" y="156"/>
                  </a:cubicBezTo>
                  <a:lnTo>
                    <a:pt x="791" y="73"/>
                  </a:lnTo>
                  <a:cubicBezTo>
                    <a:pt x="707" y="25"/>
                    <a:pt x="624" y="1"/>
                    <a:pt x="52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7"/>
            <p:cNvSpPr/>
            <p:nvPr/>
          </p:nvSpPr>
          <p:spPr>
            <a:xfrm>
              <a:off x="7738356" y="3541097"/>
              <a:ext cx="70803" cy="70206"/>
            </a:xfrm>
            <a:custGeom>
              <a:rect b="b" l="l" r="r" t="t"/>
              <a:pathLst>
                <a:path extrusionOk="0" h="1058" w="1067">
                  <a:moveTo>
                    <a:pt x="493" y="1"/>
                  </a:moveTo>
                  <a:cubicBezTo>
                    <a:pt x="441" y="1"/>
                    <a:pt x="384" y="20"/>
                    <a:pt x="336" y="40"/>
                  </a:cubicBezTo>
                  <a:cubicBezTo>
                    <a:pt x="204" y="100"/>
                    <a:pt x="96" y="195"/>
                    <a:pt x="48" y="327"/>
                  </a:cubicBezTo>
                  <a:cubicBezTo>
                    <a:pt x="24" y="387"/>
                    <a:pt x="0" y="459"/>
                    <a:pt x="0" y="531"/>
                  </a:cubicBezTo>
                  <a:cubicBezTo>
                    <a:pt x="12" y="579"/>
                    <a:pt x="12" y="627"/>
                    <a:pt x="24" y="675"/>
                  </a:cubicBezTo>
                  <a:cubicBezTo>
                    <a:pt x="48" y="758"/>
                    <a:pt x="96" y="842"/>
                    <a:pt x="156" y="902"/>
                  </a:cubicBezTo>
                  <a:lnTo>
                    <a:pt x="264" y="986"/>
                  </a:lnTo>
                  <a:cubicBezTo>
                    <a:pt x="347" y="1034"/>
                    <a:pt x="443" y="1058"/>
                    <a:pt x="527" y="1058"/>
                  </a:cubicBezTo>
                  <a:cubicBezTo>
                    <a:pt x="599" y="1058"/>
                    <a:pt x="671" y="1046"/>
                    <a:pt x="731" y="1010"/>
                  </a:cubicBezTo>
                  <a:cubicBezTo>
                    <a:pt x="803" y="986"/>
                    <a:pt x="862" y="950"/>
                    <a:pt x="910" y="902"/>
                  </a:cubicBezTo>
                  <a:cubicBezTo>
                    <a:pt x="958" y="854"/>
                    <a:pt x="994" y="794"/>
                    <a:pt x="1018" y="734"/>
                  </a:cubicBezTo>
                  <a:cubicBezTo>
                    <a:pt x="1042" y="675"/>
                    <a:pt x="1066" y="603"/>
                    <a:pt x="1054" y="531"/>
                  </a:cubicBezTo>
                  <a:lnTo>
                    <a:pt x="1042" y="387"/>
                  </a:lnTo>
                  <a:cubicBezTo>
                    <a:pt x="1018" y="303"/>
                    <a:pt x="970" y="219"/>
                    <a:pt x="910" y="148"/>
                  </a:cubicBezTo>
                  <a:lnTo>
                    <a:pt x="803" y="76"/>
                  </a:lnTo>
                  <a:cubicBezTo>
                    <a:pt x="719" y="28"/>
                    <a:pt x="623" y="4"/>
                    <a:pt x="527" y="4"/>
                  </a:cubicBezTo>
                  <a:cubicBezTo>
                    <a:pt x="516" y="2"/>
                    <a:pt x="505" y="1"/>
                    <a:pt x="4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7"/>
            <p:cNvSpPr/>
            <p:nvPr/>
          </p:nvSpPr>
          <p:spPr>
            <a:xfrm>
              <a:off x="7247178" y="3604269"/>
              <a:ext cx="62841" cy="62442"/>
            </a:xfrm>
            <a:custGeom>
              <a:rect b="b" l="l" r="r" t="t"/>
              <a:pathLst>
                <a:path extrusionOk="0" h="941" w="947">
                  <a:moveTo>
                    <a:pt x="443" y="1"/>
                  </a:moveTo>
                  <a:cubicBezTo>
                    <a:pt x="411" y="1"/>
                    <a:pt x="378" y="4"/>
                    <a:pt x="348" y="10"/>
                  </a:cubicBezTo>
                  <a:lnTo>
                    <a:pt x="240" y="58"/>
                  </a:lnTo>
                  <a:lnTo>
                    <a:pt x="144" y="142"/>
                  </a:lnTo>
                  <a:cubicBezTo>
                    <a:pt x="96" y="178"/>
                    <a:pt x="60" y="226"/>
                    <a:pt x="48" y="285"/>
                  </a:cubicBezTo>
                  <a:cubicBezTo>
                    <a:pt x="24" y="321"/>
                    <a:pt x="12" y="357"/>
                    <a:pt x="12" y="405"/>
                  </a:cubicBezTo>
                  <a:cubicBezTo>
                    <a:pt x="0" y="465"/>
                    <a:pt x="0" y="537"/>
                    <a:pt x="24" y="597"/>
                  </a:cubicBezTo>
                  <a:lnTo>
                    <a:pt x="72" y="705"/>
                  </a:lnTo>
                  <a:cubicBezTo>
                    <a:pt x="96" y="741"/>
                    <a:pt x="120" y="765"/>
                    <a:pt x="144" y="800"/>
                  </a:cubicBezTo>
                  <a:cubicBezTo>
                    <a:pt x="180" y="848"/>
                    <a:pt x="228" y="872"/>
                    <a:pt x="288" y="896"/>
                  </a:cubicBezTo>
                  <a:cubicBezTo>
                    <a:pt x="324" y="920"/>
                    <a:pt x="372" y="932"/>
                    <a:pt x="408" y="932"/>
                  </a:cubicBezTo>
                  <a:cubicBezTo>
                    <a:pt x="432" y="937"/>
                    <a:pt x="459" y="940"/>
                    <a:pt x="486" y="940"/>
                  </a:cubicBezTo>
                  <a:cubicBezTo>
                    <a:pt x="525" y="940"/>
                    <a:pt x="564" y="934"/>
                    <a:pt x="599" y="920"/>
                  </a:cubicBezTo>
                  <a:lnTo>
                    <a:pt x="707" y="872"/>
                  </a:lnTo>
                  <a:lnTo>
                    <a:pt x="803" y="800"/>
                  </a:lnTo>
                  <a:cubicBezTo>
                    <a:pt x="863" y="741"/>
                    <a:pt x="911" y="669"/>
                    <a:pt x="923" y="597"/>
                  </a:cubicBezTo>
                  <a:cubicBezTo>
                    <a:pt x="923" y="585"/>
                    <a:pt x="923" y="585"/>
                    <a:pt x="923" y="585"/>
                  </a:cubicBezTo>
                  <a:cubicBezTo>
                    <a:pt x="923" y="549"/>
                    <a:pt x="934" y="501"/>
                    <a:pt x="946" y="465"/>
                  </a:cubicBezTo>
                  <a:cubicBezTo>
                    <a:pt x="946" y="405"/>
                    <a:pt x="923" y="333"/>
                    <a:pt x="899" y="285"/>
                  </a:cubicBezTo>
                  <a:cubicBezTo>
                    <a:pt x="887" y="249"/>
                    <a:pt x="863" y="214"/>
                    <a:pt x="839" y="190"/>
                  </a:cubicBezTo>
                  <a:cubicBezTo>
                    <a:pt x="827" y="166"/>
                    <a:pt x="815" y="142"/>
                    <a:pt x="791" y="130"/>
                  </a:cubicBezTo>
                  <a:cubicBezTo>
                    <a:pt x="779" y="118"/>
                    <a:pt x="767" y="106"/>
                    <a:pt x="755" y="94"/>
                  </a:cubicBezTo>
                  <a:cubicBezTo>
                    <a:pt x="743" y="82"/>
                    <a:pt x="731" y="82"/>
                    <a:pt x="719" y="70"/>
                  </a:cubicBezTo>
                  <a:cubicBezTo>
                    <a:pt x="707" y="58"/>
                    <a:pt x="683" y="46"/>
                    <a:pt x="659" y="34"/>
                  </a:cubicBezTo>
                  <a:cubicBezTo>
                    <a:pt x="623" y="22"/>
                    <a:pt x="575" y="10"/>
                    <a:pt x="539" y="10"/>
                  </a:cubicBezTo>
                  <a:cubicBezTo>
                    <a:pt x="509" y="4"/>
                    <a:pt x="476" y="1"/>
                    <a:pt x="4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7"/>
            <p:cNvSpPr/>
            <p:nvPr/>
          </p:nvSpPr>
          <p:spPr>
            <a:xfrm>
              <a:off x="6659848" y="3260737"/>
              <a:ext cx="59655" cy="58129"/>
            </a:xfrm>
            <a:custGeom>
              <a:rect b="b" l="l" r="r" t="t"/>
              <a:pathLst>
                <a:path extrusionOk="0" h="876" w="899">
                  <a:moveTo>
                    <a:pt x="443" y="1"/>
                  </a:moveTo>
                  <a:lnTo>
                    <a:pt x="371" y="13"/>
                  </a:lnTo>
                  <a:lnTo>
                    <a:pt x="324" y="13"/>
                  </a:lnTo>
                  <a:cubicBezTo>
                    <a:pt x="276" y="25"/>
                    <a:pt x="216" y="49"/>
                    <a:pt x="180" y="85"/>
                  </a:cubicBezTo>
                  <a:cubicBezTo>
                    <a:pt x="132" y="121"/>
                    <a:pt x="96" y="157"/>
                    <a:pt x="60" y="216"/>
                  </a:cubicBezTo>
                  <a:cubicBezTo>
                    <a:pt x="60" y="216"/>
                    <a:pt x="24" y="312"/>
                    <a:pt x="24" y="312"/>
                  </a:cubicBezTo>
                  <a:cubicBezTo>
                    <a:pt x="0" y="396"/>
                    <a:pt x="0" y="480"/>
                    <a:pt x="24" y="552"/>
                  </a:cubicBezTo>
                  <a:cubicBezTo>
                    <a:pt x="36" y="588"/>
                    <a:pt x="48" y="624"/>
                    <a:pt x="60" y="660"/>
                  </a:cubicBezTo>
                  <a:cubicBezTo>
                    <a:pt x="84" y="696"/>
                    <a:pt x="108" y="719"/>
                    <a:pt x="132" y="743"/>
                  </a:cubicBezTo>
                  <a:cubicBezTo>
                    <a:pt x="180" y="791"/>
                    <a:pt x="228" y="827"/>
                    <a:pt x="288" y="839"/>
                  </a:cubicBezTo>
                  <a:lnTo>
                    <a:pt x="336" y="863"/>
                  </a:lnTo>
                  <a:lnTo>
                    <a:pt x="348" y="863"/>
                  </a:lnTo>
                  <a:cubicBezTo>
                    <a:pt x="383" y="875"/>
                    <a:pt x="431" y="875"/>
                    <a:pt x="467" y="875"/>
                  </a:cubicBezTo>
                  <a:cubicBezTo>
                    <a:pt x="551" y="875"/>
                    <a:pt x="623" y="863"/>
                    <a:pt x="683" y="815"/>
                  </a:cubicBezTo>
                  <a:cubicBezTo>
                    <a:pt x="743" y="779"/>
                    <a:pt x="803" y="731"/>
                    <a:pt x="839" y="672"/>
                  </a:cubicBezTo>
                  <a:cubicBezTo>
                    <a:pt x="875" y="600"/>
                    <a:pt x="898" y="528"/>
                    <a:pt x="898" y="456"/>
                  </a:cubicBezTo>
                  <a:cubicBezTo>
                    <a:pt x="898" y="372"/>
                    <a:pt x="875" y="300"/>
                    <a:pt x="827" y="228"/>
                  </a:cubicBezTo>
                  <a:cubicBezTo>
                    <a:pt x="791" y="157"/>
                    <a:pt x="731" y="97"/>
                    <a:pt x="671" y="61"/>
                  </a:cubicBezTo>
                  <a:lnTo>
                    <a:pt x="563" y="13"/>
                  </a:lnTo>
                  <a:cubicBezTo>
                    <a:pt x="533" y="7"/>
                    <a:pt x="503" y="4"/>
                    <a:pt x="473" y="4"/>
                  </a:cubicBezTo>
                  <a:cubicBezTo>
                    <a:pt x="443" y="4"/>
                    <a:pt x="413" y="7"/>
                    <a:pt x="383" y="13"/>
                  </a:cubicBezTo>
                  <a:lnTo>
                    <a:pt x="44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7"/>
            <p:cNvSpPr/>
            <p:nvPr/>
          </p:nvSpPr>
          <p:spPr>
            <a:xfrm>
              <a:off x="6681281" y="3261533"/>
              <a:ext cx="66" cy="66"/>
            </a:xfrm>
            <a:custGeom>
              <a:rect b="b" l="l" r="r" t="t"/>
              <a:pathLst>
                <a:path extrusionOk="0" h="1" w="1">
                  <a:moveTo>
                    <a:pt x="1" y="1"/>
                  </a:move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7"/>
            <p:cNvSpPr/>
            <p:nvPr/>
          </p:nvSpPr>
          <p:spPr>
            <a:xfrm>
              <a:off x="7113667" y="3175534"/>
              <a:ext cx="57267" cy="56669"/>
            </a:xfrm>
            <a:custGeom>
              <a:rect b="b" l="l" r="r" t="t"/>
              <a:pathLst>
                <a:path extrusionOk="0" h="854" w="863">
                  <a:moveTo>
                    <a:pt x="398" y="0"/>
                  </a:moveTo>
                  <a:cubicBezTo>
                    <a:pt x="350" y="0"/>
                    <a:pt x="303" y="20"/>
                    <a:pt x="264" y="39"/>
                  </a:cubicBezTo>
                  <a:cubicBezTo>
                    <a:pt x="156" y="75"/>
                    <a:pt x="72" y="159"/>
                    <a:pt x="36" y="267"/>
                  </a:cubicBezTo>
                  <a:cubicBezTo>
                    <a:pt x="12" y="315"/>
                    <a:pt x="0" y="375"/>
                    <a:pt x="0" y="423"/>
                  </a:cubicBezTo>
                  <a:lnTo>
                    <a:pt x="12" y="542"/>
                  </a:lnTo>
                  <a:cubicBezTo>
                    <a:pt x="36" y="614"/>
                    <a:pt x="72" y="674"/>
                    <a:pt x="132" y="734"/>
                  </a:cubicBezTo>
                  <a:lnTo>
                    <a:pt x="216" y="794"/>
                  </a:lnTo>
                  <a:cubicBezTo>
                    <a:pt x="276" y="842"/>
                    <a:pt x="359" y="854"/>
                    <a:pt x="431" y="854"/>
                  </a:cubicBezTo>
                  <a:cubicBezTo>
                    <a:pt x="491" y="854"/>
                    <a:pt x="539" y="842"/>
                    <a:pt x="599" y="818"/>
                  </a:cubicBezTo>
                  <a:cubicBezTo>
                    <a:pt x="755" y="746"/>
                    <a:pt x="851" y="602"/>
                    <a:pt x="862" y="423"/>
                  </a:cubicBezTo>
                  <a:lnTo>
                    <a:pt x="839" y="315"/>
                  </a:lnTo>
                  <a:cubicBezTo>
                    <a:pt x="827" y="243"/>
                    <a:pt x="791" y="171"/>
                    <a:pt x="731" y="123"/>
                  </a:cubicBezTo>
                  <a:lnTo>
                    <a:pt x="647" y="63"/>
                  </a:lnTo>
                  <a:cubicBezTo>
                    <a:pt x="575" y="15"/>
                    <a:pt x="503" y="3"/>
                    <a:pt x="431" y="3"/>
                  </a:cubicBezTo>
                  <a:cubicBezTo>
                    <a:pt x="420" y="1"/>
                    <a:pt x="409" y="0"/>
                    <a:pt x="3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7"/>
            <p:cNvSpPr/>
            <p:nvPr/>
          </p:nvSpPr>
          <p:spPr>
            <a:xfrm>
              <a:off x="7318709" y="3144409"/>
              <a:ext cx="52489" cy="52029"/>
            </a:xfrm>
            <a:custGeom>
              <a:rect b="b" l="l" r="r" t="t"/>
              <a:pathLst>
                <a:path extrusionOk="0" h="1024" w="1115">
                  <a:moveTo>
                    <a:pt x="576" y="1"/>
                  </a:moveTo>
                  <a:cubicBezTo>
                    <a:pt x="556" y="1"/>
                    <a:pt x="536" y="2"/>
                    <a:pt x="515" y="6"/>
                  </a:cubicBezTo>
                  <a:cubicBezTo>
                    <a:pt x="467" y="6"/>
                    <a:pt x="431" y="18"/>
                    <a:pt x="383" y="42"/>
                  </a:cubicBezTo>
                  <a:cubicBezTo>
                    <a:pt x="360" y="54"/>
                    <a:pt x="336" y="66"/>
                    <a:pt x="312" y="78"/>
                  </a:cubicBezTo>
                  <a:cubicBezTo>
                    <a:pt x="288" y="101"/>
                    <a:pt x="252" y="125"/>
                    <a:pt x="228" y="149"/>
                  </a:cubicBezTo>
                  <a:cubicBezTo>
                    <a:pt x="192" y="185"/>
                    <a:pt x="156" y="221"/>
                    <a:pt x="132" y="257"/>
                  </a:cubicBezTo>
                  <a:cubicBezTo>
                    <a:pt x="0" y="497"/>
                    <a:pt x="72" y="808"/>
                    <a:pt x="312" y="952"/>
                  </a:cubicBezTo>
                  <a:lnTo>
                    <a:pt x="324" y="952"/>
                  </a:lnTo>
                  <a:cubicBezTo>
                    <a:pt x="407" y="1000"/>
                    <a:pt x="491" y="1024"/>
                    <a:pt x="587" y="1024"/>
                  </a:cubicBezTo>
                  <a:cubicBezTo>
                    <a:pt x="671" y="1024"/>
                    <a:pt x="767" y="1000"/>
                    <a:pt x="839" y="952"/>
                  </a:cubicBezTo>
                  <a:cubicBezTo>
                    <a:pt x="922" y="904"/>
                    <a:pt x="982" y="844"/>
                    <a:pt x="1030" y="772"/>
                  </a:cubicBezTo>
                  <a:cubicBezTo>
                    <a:pt x="1114" y="605"/>
                    <a:pt x="1114" y="413"/>
                    <a:pt x="1030" y="257"/>
                  </a:cubicBezTo>
                  <a:cubicBezTo>
                    <a:pt x="982" y="185"/>
                    <a:pt x="922" y="113"/>
                    <a:pt x="839" y="78"/>
                  </a:cubicBezTo>
                  <a:lnTo>
                    <a:pt x="719" y="18"/>
                  </a:lnTo>
                  <a:cubicBezTo>
                    <a:pt x="668" y="9"/>
                    <a:pt x="623" y="1"/>
                    <a:pt x="5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7"/>
            <p:cNvSpPr/>
            <p:nvPr/>
          </p:nvSpPr>
          <p:spPr>
            <a:xfrm>
              <a:off x="6771859" y="3415747"/>
              <a:ext cx="62907" cy="62841"/>
            </a:xfrm>
            <a:custGeom>
              <a:rect b="b" l="l" r="r" t="t"/>
              <a:pathLst>
                <a:path extrusionOk="0" h="947" w="948">
                  <a:moveTo>
                    <a:pt x="468" y="0"/>
                  </a:moveTo>
                  <a:cubicBezTo>
                    <a:pt x="408" y="0"/>
                    <a:pt x="348" y="12"/>
                    <a:pt x="288" y="48"/>
                  </a:cubicBezTo>
                  <a:cubicBezTo>
                    <a:pt x="181" y="84"/>
                    <a:pt x="85" y="180"/>
                    <a:pt x="49" y="288"/>
                  </a:cubicBezTo>
                  <a:cubicBezTo>
                    <a:pt x="13" y="348"/>
                    <a:pt x="1" y="408"/>
                    <a:pt x="1" y="468"/>
                  </a:cubicBezTo>
                  <a:lnTo>
                    <a:pt x="25" y="599"/>
                  </a:lnTo>
                  <a:cubicBezTo>
                    <a:pt x="37" y="683"/>
                    <a:pt x="85" y="743"/>
                    <a:pt x="145" y="803"/>
                  </a:cubicBezTo>
                  <a:lnTo>
                    <a:pt x="241" y="875"/>
                  </a:lnTo>
                  <a:cubicBezTo>
                    <a:pt x="300" y="923"/>
                    <a:pt x="384" y="947"/>
                    <a:pt x="468" y="947"/>
                  </a:cubicBezTo>
                  <a:cubicBezTo>
                    <a:pt x="528" y="947"/>
                    <a:pt x="600" y="935"/>
                    <a:pt x="648" y="899"/>
                  </a:cubicBezTo>
                  <a:cubicBezTo>
                    <a:pt x="768" y="863"/>
                    <a:pt x="863" y="767"/>
                    <a:pt x="899" y="659"/>
                  </a:cubicBezTo>
                  <a:cubicBezTo>
                    <a:pt x="935" y="599"/>
                    <a:pt x="947" y="539"/>
                    <a:pt x="947" y="468"/>
                  </a:cubicBezTo>
                  <a:lnTo>
                    <a:pt x="923" y="348"/>
                  </a:lnTo>
                  <a:cubicBezTo>
                    <a:pt x="899" y="276"/>
                    <a:pt x="863" y="204"/>
                    <a:pt x="803" y="144"/>
                  </a:cubicBezTo>
                  <a:lnTo>
                    <a:pt x="708" y="72"/>
                  </a:lnTo>
                  <a:cubicBezTo>
                    <a:pt x="636" y="24"/>
                    <a:pt x="552" y="0"/>
                    <a:pt x="4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7"/>
            <p:cNvSpPr/>
            <p:nvPr/>
          </p:nvSpPr>
          <p:spPr>
            <a:xfrm>
              <a:off x="7135100" y="3786088"/>
              <a:ext cx="66026" cy="66026"/>
            </a:xfrm>
            <a:custGeom>
              <a:rect b="b" l="l" r="r" t="t"/>
              <a:pathLst>
                <a:path extrusionOk="0" h="995" w="995">
                  <a:moveTo>
                    <a:pt x="504" y="1"/>
                  </a:moveTo>
                  <a:cubicBezTo>
                    <a:pt x="432" y="1"/>
                    <a:pt x="372" y="13"/>
                    <a:pt x="312" y="49"/>
                  </a:cubicBezTo>
                  <a:cubicBezTo>
                    <a:pt x="192" y="97"/>
                    <a:pt x="96" y="180"/>
                    <a:pt x="48" y="312"/>
                  </a:cubicBezTo>
                  <a:cubicBezTo>
                    <a:pt x="24" y="360"/>
                    <a:pt x="1" y="432"/>
                    <a:pt x="12" y="492"/>
                  </a:cubicBezTo>
                  <a:lnTo>
                    <a:pt x="24" y="624"/>
                  </a:lnTo>
                  <a:cubicBezTo>
                    <a:pt x="48" y="707"/>
                    <a:pt x="96" y="779"/>
                    <a:pt x="156" y="851"/>
                  </a:cubicBezTo>
                  <a:lnTo>
                    <a:pt x="252" y="923"/>
                  </a:lnTo>
                  <a:cubicBezTo>
                    <a:pt x="324" y="971"/>
                    <a:pt x="408" y="995"/>
                    <a:pt x="504" y="995"/>
                  </a:cubicBezTo>
                  <a:cubicBezTo>
                    <a:pt x="563" y="995"/>
                    <a:pt x="635" y="983"/>
                    <a:pt x="695" y="947"/>
                  </a:cubicBezTo>
                  <a:cubicBezTo>
                    <a:pt x="815" y="899"/>
                    <a:pt x="911" y="803"/>
                    <a:pt x="947" y="683"/>
                  </a:cubicBezTo>
                  <a:cubicBezTo>
                    <a:pt x="983" y="624"/>
                    <a:pt x="995" y="564"/>
                    <a:pt x="995" y="492"/>
                  </a:cubicBezTo>
                  <a:cubicBezTo>
                    <a:pt x="995" y="456"/>
                    <a:pt x="983" y="408"/>
                    <a:pt x="983" y="372"/>
                  </a:cubicBezTo>
                  <a:cubicBezTo>
                    <a:pt x="959" y="288"/>
                    <a:pt x="911" y="204"/>
                    <a:pt x="851" y="144"/>
                  </a:cubicBezTo>
                  <a:lnTo>
                    <a:pt x="743" y="73"/>
                  </a:lnTo>
                  <a:cubicBezTo>
                    <a:pt x="671" y="25"/>
                    <a:pt x="587" y="1"/>
                    <a:pt x="5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7"/>
            <p:cNvSpPr/>
            <p:nvPr/>
          </p:nvSpPr>
          <p:spPr>
            <a:xfrm>
              <a:off x="6620896" y="3991132"/>
              <a:ext cx="117652" cy="101129"/>
            </a:xfrm>
            <a:custGeom>
              <a:rect b="b" l="l" r="r" t="t"/>
              <a:pathLst>
                <a:path extrusionOk="0" h="1524" w="1773">
                  <a:moveTo>
                    <a:pt x="383" y="0"/>
                  </a:moveTo>
                  <a:cubicBezTo>
                    <a:pt x="330" y="0"/>
                    <a:pt x="277" y="12"/>
                    <a:pt x="228" y="37"/>
                  </a:cubicBezTo>
                  <a:cubicBezTo>
                    <a:pt x="156" y="85"/>
                    <a:pt x="96" y="145"/>
                    <a:pt x="60" y="216"/>
                  </a:cubicBezTo>
                  <a:cubicBezTo>
                    <a:pt x="24" y="312"/>
                    <a:pt x="0" y="420"/>
                    <a:pt x="0" y="516"/>
                  </a:cubicBezTo>
                  <a:cubicBezTo>
                    <a:pt x="0" y="624"/>
                    <a:pt x="0" y="731"/>
                    <a:pt x="24" y="827"/>
                  </a:cubicBezTo>
                  <a:cubicBezTo>
                    <a:pt x="48" y="1103"/>
                    <a:pt x="216" y="1342"/>
                    <a:pt x="467" y="1450"/>
                  </a:cubicBezTo>
                  <a:cubicBezTo>
                    <a:pt x="593" y="1499"/>
                    <a:pt x="723" y="1523"/>
                    <a:pt x="855" y="1523"/>
                  </a:cubicBezTo>
                  <a:cubicBezTo>
                    <a:pt x="949" y="1523"/>
                    <a:pt x="1043" y="1511"/>
                    <a:pt x="1138" y="1486"/>
                  </a:cubicBezTo>
                  <a:cubicBezTo>
                    <a:pt x="1270" y="1462"/>
                    <a:pt x="1390" y="1414"/>
                    <a:pt x="1509" y="1342"/>
                  </a:cubicBezTo>
                  <a:cubicBezTo>
                    <a:pt x="1557" y="1306"/>
                    <a:pt x="1605" y="1258"/>
                    <a:pt x="1653" y="1199"/>
                  </a:cubicBezTo>
                  <a:cubicBezTo>
                    <a:pt x="1761" y="1067"/>
                    <a:pt x="1773" y="887"/>
                    <a:pt x="1701" y="731"/>
                  </a:cubicBezTo>
                  <a:cubicBezTo>
                    <a:pt x="1629" y="624"/>
                    <a:pt x="1521" y="552"/>
                    <a:pt x="1390" y="528"/>
                  </a:cubicBezTo>
                  <a:lnTo>
                    <a:pt x="1258" y="516"/>
                  </a:lnTo>
                  <a:cubicBezTo>
                    <a:pt x="1174" y="516"/>
                    <a:pt x="1090" y="516"/>
                    <a:pt x="1006" y="552"/>
                  </a:cubicBezTo>
                  <a:lnTo>
                    <a:pt x="851" y="576"/>
                  </a:lnTo>
                  <a:cubicBezTo>
                    <a:pt x="839" y="528"/>
                    <a:pt x="827" y="468"/>
                    <a:pt x="815" y="420"/>
                  </a:cubicBezTo>
                  <a:cubicBezTo>
                    <a:pt x="803" y="384"/>
                    <a:pt x="791" y="360"/>
                    <a:pt x="779" y="336"/>
                  </a:cubicBezTo>
                  <a:cubicBezTo>
                    <a:pt x="755" y="252"/>
                    <a:pt x="719" y="180"/>
                    <a:pt x="659" y="133"/>
                  </a:cubicBezTo>
                  <a:cubicBezTo>
                    <a:pt x="588" y="46"/>
                    <a:pt x="485" y="0"/>
                    <a:pt x="38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7"/>
            <p:cNvSpPr/>
            <p:nvPr/>
          </p:nvSpPr>
          <p:spPr>
            <a:xfrm>
              <a:off x="7868682" y="3967443"/>
              <a:ext cx="110552" cy="108826"/>
            </a:xfrm>
            <a:custGeom>
              <a:rect b="b" l="l" r="r" t="t"/>
              <a:pathLst>
                <a:path extrusionOk="0" h="1640" w="1666">
                  <a:moveTo>
                    <a:pt x="1286" y="1"/>
                  </a:moveTo>
                  <a:cubicBezTo>
                    <a:pt x="1217" y="1"/>
                    <a:pt x="1151" y="21"/>
                    <a:pt x="1090" y="46"/>
                  </a:cubicBezTo>
                  <a:cubicBezTo>
                    <a:pt x="1042" y="70"/>
                    <a:pt x="994" y="106"/>
                    <a:pt x="959" y="154"/>
                  </a:cubicBezTo>
                  <a:cubicBezTo>
                    <a:pt x="875" y="226"/>
                    <a:pt x="803" y="322"/>
                    <a:pt x="755" y="430"/>
                  </a:cubicBezTo>
                  <a:cubicBezTo>
                    <a:pt x="719" y="514"/>
                    <a:pt x="683" y="597"/>
                    <a:pt x="647" y="681"/>
                  </a:cubicBezTo>
                  <a:cubicBezTo>
                    <a:pt x="647" y="693"/>
                    <a:pt x="635" y="705"/>
                    <a:pt x="635" y="717"/>
                  </a:cubicBezTo>
                  <a:cubicBezTo>
                    <a:pt x="575" y="705"/>
                    <a:pt x="503" y="693"/>
                    <a:pt x="444" y="693"/>
                  </a:cubicBezTo>
                  <a:cubicBezTo>
                    <a:pt x="372" y="693"/>
                    <a:pt x="312" y="705"/>
                    <a:pt x="252" y="729"/>
                  </a:cubicBezTo>
                  <a:cubicBezTo>
                    <a:pt x="72" y="777"/>
                    <a:pt x="0" y="969"/>
                    <a:pt x="84" y="1124"/>
                  </a:cubicBezTo>
                  <a:cubicBezTo>
                    <a:pt x="120" y="1172"/>
                    <a:pt x="156" y="1232"/>
                    <a:pt x="204" y="1280"/>
                  </a:cubicBezTo>
                  <a:cubicBezTo>
                    <a:pt x="252" y="1316"/>
                    <a:pt x="312" y="1364"/>
                    <a:pt x="372" y="1400"/>
                  </a:cubicBezTo>
                  <a:cubicBezTo>
                    <a:pt x="456" y="1448"/>
                    <a:pt x="539" y="1496"/>
                    <a:pt x="623" y="1532"/>
                  </a:cubicBezTo>
                  <a:cubicBezTo>
                    <a:pt x="695" y="1603"/>
                    <a:pt x="803" y="1639"/>
                    <a:pt x="899" y="1639"/>
                  </a:cubicBezTo>
                  <a:cubicBezTo>
                    <a:pt x="1018" y="1639"/>
                    <a:pt x="1126" y="1591"/>
                    <a:pt x="1210" y="1520"/>
                  </a:cubicBezTo>
                  <a:cubicBezTo>
                    <a:pt x="1342" y="1388"/>
                    <a:pt x="1438" y="1232"/>
                    <a:pt x="1510" y="1053"/>
                  </a:cubicBezTo>
                  <a:cubicBezTo>
                    <a:pt x="1557" y="957"/>
                    <a:pt x="1593" y="861"/>
                    <a:pt x="1629" y="753"/>
                  </a:cubicBezTo>
                  <a:cubicBezTo>
                    <a:pt x="1641" y="681"/>
                    <a:pt x="1653" y="609"/>
                    <a:pt x="1665" y="537"/>
                  </a:cubicBezTo>
                  <a:lnTo>
                    <a:pt x="1665" y="478"/>
                  </a:lnTo>
                  <a:cubicBezTo>
                    <a:pt x="1653" y="454"/>
                    <a:pt x="1653" y="430"/>
                    <a:pt x="1641" y="418"/>
                  </a:cubicBezTo>
                  <a:cubicBezTo>
                    <a:pt x="1641" y="334"/>
                    <a:pt x="1617" y="250"/>
                    <a:pt x="1581" y="178"/>
                  </a:cubicBezTo>
                  <a:cubicBezTo>
                    <a:pt x="1533" y="94"/>
                    <a:pt x="1450" y="34"/>
                    <a:pt x="1366" y="10"/>
                  </a:cubicBezTo>
                  <a:cubicBezTo>
                    <a:pt x="1339" y="4"/>
                    <a:pt x="1312" y="1"/>
                    <a:pt x="128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7"/>
            <p:cNvSpPr/>
            <p:nvPr/>
          </p:nvSpPr>
          <p:spPr>
            <a:xfrm>
              <a:off x="6523152" y="2796102"/>
              <a:ext cx="91441" cy="85535"/>
            </a:xfrm>
            <a:custGeom>
              <a:rect b="b" l="l" r="r" t="t"/>
              <a:pathLst>
                <a:path extrusionOk="0" h="1289" w="1378">
                  <a:moveTo>
                    <a:pt x="298" y="0"/>
                  </a:moveTo>
                  <a:cubicBezTo>
                    <a:pt x="279" y="0"/>
                    <a:pt x="260" y="3"/>
                    <a:pt x="240" y="8"/>
                  </a:cubicBezTo>
                  <a:cubicBezTo>
                    <a:pt x="192" y="20"/>
                    <a:pt x="156" y="44"/>
                    <a:pt x="132" y="92"/>
                  </a:cubicBezTo>
                  <a:cubicBezTo>
                    <a:pt x="0" y="212"/>
                    <a:pt x="48" y="475"/>
                    <a:pt x="72" y="643"/>
                  </a:cubicBezTo>
                  <a:cubicBezTo>
                    <a:pt x="84" y="811"/>
                    <a:pt x="144" y="978"/>
                    <a:pt x="252" y="1122"/>
                  </a:cubicBezTo>
                  <a:cubicBezTo>
                    <a:pt x="368" y="1229"/>
                    <a:pt x="515" y="1288"/>
                    <a:pt x="675" y="1288"/>
                  </a:cubicBezTo>
                  <a:cubicBezTo>
                    <a:pt x="713" y="1288"/>
                    <a:pt x="752" y="1285"/>
                    <a:pt x="791" y="1278"/>
                  </a:cubicBezTo>
                  <a:cubicBezTo>
                    <a:pt x="958" y="1266"/>
                    <a:pt x="1126" y="1170"/>
                    <a:pt x="1234" y="1026"/>
                  </a:cubicBezTo>
                  <a:cubicBezTo>
                    <a:pt x="1342" y="954"/>
                    <a:pt x="1378" y="823"/>
                    <a:pt x="1354" y="703"/>
                  </a:cubicBezTo>
                  <a:cubicBezTo>
                    <a:pt x="1294" y="607"/>
                    <a:pt x="1186" y="547"/>
                    <a:pt x="1078" y="547"/>
                  </a:cubicBezTo>
                  <a:cubicBezTo>
                    <a:pt x="1024" y="535"/>
                    <a:pt x="970" y="529"/>
                    <a:pt x="918" y="529"/>
                  </a:cubicBezTo>
                  <a:cubicBezTo>
                    <a:pt x="865" y="529"/>
                    <a:pt x="815" y="535"/>
                    <a:pt x="767" y="547"/>
                  </a:cubicBezTo>
                  <a:lnTo>
                    <a:pt x="743" y="547"/>
                  </a:lnTo>
                  <a:cubicBezTo>
                    <a:pt x="719" y="499"/>
                    <a:pt x="695" y="439"/>
                    <a:pt x="671" y="391"/>
                  </a:cubicBezTo>
                  <a:cubicBezTo>
                    <a:pt x="623" y="248"/>
                    <a:pt x="527" y="56"/>
                    <a:pt x="371" y="20"/>
                  </a:cubicBezTo>
                  <a:cubicBezTo>
                    <a:pt x="350" y="6"/>
                    <a:pt x="325" y="0"/>
                    <a:pt x="2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7"/>
            <p:cNvSpPr/>
            <p:nvPr/>
          </p:nvSpPr>
          <p:spPr>
            <a:xfrm>
              <a:off x="6946711" y="3025500"/>
              <a:ext cx="92303" cy="72131"/>
            </a:xfrm>
            <a:custGeom>
              <a:rect b="b" l="l" r="r" t="t"/>
              <a:pathLst>
                <a:path extrusionOk="0" h="1087" w="1391">
                  <a:moveTo>
                    <a:pt x="1127" y="1"/>
                  </a:moveTo>
                  <a:cubicBezTo>
                    <a:pt x="1067" y="1"/>
                    <a:pt x="1007" y="13"/>
                    <a:pt x="959" y="37"/>
                  </a:cubicBezTo>
                  <a:cubicBezTo>
                    <a:pt x="911" y="61"/>
                    <a:pt x="863" y="96"/>
                    <a:pt x="827" y="132"/>
                  </a:cubicBezTo>
                  <a:cubicBezTo>
                    <a:pt x="779" y="192"/>
                    <a:pt x="744" y="240"/>
                    <a:pt x="720" y="300"/>
                  </a:cubicBezTo>
                  <a:lnTo>
                    <a:pt x="720" y="288"/>
                  </a:lnTo>
                  <a:cubicBezTo>
                    <a:pt x="696" y="336"/>
                    <a:pt x="672" y="384"/>
                    <a:pt x="648" y="420"/>
                  </a:cubicBezTo>
                  <a:lnTo>
                    <a:pt x="624" y="444"/>
                  </a:lnTo>
                  <a:cubicBezTo>
                    <a:pt x="612" y="456"/>
                    <a:pt x="600" y="456"/>
                    <a:pt x="576" y="468"/>
                  </a:cubicBezTo>
                  <a:cubicBezTo>
                    <a:pt x="564" y="468"/>
                    <a:pt x="564" y="456"/>
                    <a:pt x="552" y="456"/>
                  </a:cubicBezTo>
                  <a:lnTo>
                    <a:pt x="420" y="372"/>
                  </a:lnTo>
                  <a:cubicBezTo>
                    <a:pt x="372" y="336"/>
                    <a:pt x="324" y="312"/>
                    <a:pt x="264" y="300"/>
                  </a:cubicBezTo>
                  <a:cubicBezTo>
                    <a:pt x="240" y="294"/>
                    <a:pt x="220" y="291"/>
                    <a:pt x="199" y="291"/>
                  </a:cubicBezTo>
                  <a:cubicBezTo>
                    <a:pt x="178" y="291"/>
                    <a:pt x="157" y="294"/>
                    <a:pt x="133" y="300"/>
                  </a:cubicBezTo>
                  <a:cubicBezTo>
                    <a:pt x="49" y="324"/>
                    <a:pt x="1" y="408"/>
                    <a:pt x="25" y="492"/>
                  </a:cubicBezTo>
                  <a:cubicBezTo>
                    <a:pt x="37" y="528"/>
                    <a:pt x="61" y="564"/>
                    <a:pt x="85" y="576"/>
                  </a:cubicBezTo>
                  <a:cubicBezTo>
                    <a:pt x="97" y="588"/>
                    <a:pt x="97" y="599"/>
                    <a:pt x="109" y="611"/>
                  </a:cubicBezTo>
                  <a:cubicBezTo>
                    <a:pt x="133" y="647"/>
                    <a:pt x="157" y="707"/>
                    <a:pt x="181" y="755"/>
                  </a:cubicBezTo>
                  <a:cubicBezTo>
                    <a:pt x="264" y="911"/>
                    <a:pt x="408" y="1019"/>
                    <a:pt x="576" y="1067"/>
                  </a:cubicBezTo>
                  <a:cubicBezTo>
                    <a:pt x="623" y="1079"/>
                    <a:pt x="672" y="1086"/>
                    <a:pt x="721" y="1086"/>
                  </a:cubicBezTo>
                  <a:cubicBezTo>
                    <a:pt x="809" y="1086"/>
                    <a:pt x="899" y="1065"/>
                    <a:pt x="983" y="1019"/>
                  </a:cubicBezTo>
                  <a:cubicBezTo>
                    <a:pt x="1067" y="971"/>
                    <a:pt x="1139" y="911"/>
                    <a:pt x="1199" y="839"/>
                  </a:cubicBezTo>
                  <a:cubicBezTo>
                    <a:pt x="1247" y="791"/>
                    <a:pt x="1282" y="743"/>
                    <a:pt x="1306" y="683"/>
                  </a:cubicBezTo>
                  <a:cubicBezTo>
                    <a:pt x="1342" y="599"/>
                    <a:pt x="1366" y="516"/>
                    <a:pt x="1378" y="432"/>
                  </a:cubicBezTo>
                  <a:cubicBezTo>
                    <a:pt x="1390" y="300"/>
                    <a:pt x="1354" y="180"/>
                    <a:pt x="1271" y="72"/>
                  </a:cubicBezTo>
                  <a:cubicBezTo>
                    <a:pt x="1235" y="37"/>
                    <a:pt x="1187" y="13"/>
                    <a:pt x="11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7"/>
            <p:cNvSpPr/>
            <p:nvPr/>
          </p:nvSpPr>
          <p:spPr>
            <a:xfrm>
              <a:off x="6551752" y="3794847"/>
              <a:ext cx="89848" cy="78766"/>
            </a:xfrm>
            <a:custGeom>
              <a:rect b="b" l="l" r="r" t="t"/>
              <a:pathLst>
                <a:path extrusionOk="0" h="1187" w="1354">
                  <a:moveTo>
                    <a:pt x="1126" y="0"/>
                  </a:moveTo>
                  <a:cubicBezTo>
                    <a:pt x="1042" y="12"/>
                    <a:pt x="982" y="36"/>
                    <a:pt x="923" y="96"/>
                  </a:cubicBezTo>
                  <a:cubicBezTo>
                    <a:pt x="815" y="180"/>
                    <a:pt x="743" y="288"/>
                    <a:pt x="683" y="408"/>
                  </a:cubicBezTo>
                  <a:cubicBezTo>
                    <a:pt x="659" y="456"/>
                    <a:pt x="635" y="516"/>
                    <a:pt x="611" y="563"/>
                  </a:cubicBezTo>
                  <a:cubicBezTo>
                    <a:pt x="563" y="539"/>
                    <a:pt x="527" y="516"/>
                    <a:pt x="479" y="492"/>
                  </a:cubicBezTo>
                  <a:lnTo>
                    <a:pt x="324" y="420"/>
                  </a:lnTo>
                  <a:cubicBezTo>
                    <a:pt x="264" y="384"/>
                    <a:pt x="180" y="372"/>
                    <a:pt x="108" y="372"/>
                  </a:cubicBezTo>
                  <a:cubicBezTo>
                    <a:pt x="60" y="384"/>
                    <a:pt x="24" y="420"/>
                    <a:pt x="12" y="468"/>
                  </a:cubicBezTo>
                  <a:cubicBezTo>
                    <a:pt x="0" y="575"/>
                    <a:pt x="36" y="683"/>
                    <a:pt x="108" y="767"/>
                  </a:cubicBezTo>
                  <a:cubicBezTo>
                    <a:pt x="156" y="839"/>
                    <a:pt x="216" y="899"/>
                    <a:pt x="288" y="959"/>
                  </a:cubicBezTo>
                  <a:cubicBezTo>
                    <a:pt x="360" y="1019"/>
                    <a:pt x="443" y="1078"/>
                    <a:pt x="527" y="1126"/>
                  </a:cubicBezTo>
                  <a:cubicBezTo>
                    <a:pt x="599" y="1162"/>
                    <a:pt x="671" y="1186"/>
                    <a:pt x="755" y="1186"/>
                  </a:cubicBezTo>
                  <a:cubicBezTo>
                    <a:pt x="851" y="1174"/>
                    <a:pt x="947" y="1138"/>
                    <a:pt x="1018" y="1066"/>
                  </a:cubicBezTo>
                  <a:cubicBezTo>
                    <a:pt x="1090" y="995"/>
                    <a:pt x="1138" y="923"/>
                    <a:pt x="1174" y="839"/>
                  </a:cubicBezTo>
                  <a:cubicBezTo>
                    <a:pt x="1222" y="731"/>
                    <a:pt x="1270" y="623"/>
                    <a:pt x="1306" y="504"/>
                  </a:cubicBezTo>
                  <a:cubicBezTo>
                    <a:pt x="1354" y="384"/>
                    <a:pt x="1354" y="240"/>
                    <a:pt x="1306" y="120"/>
                  </a:cubicBezTo>
                  <a:cubicBezTo>
                    <a:pt x="1270" y="48"/>
                    <a:pt x="1198" y="0"/>
                    <a:pt x="11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7"/>
            <p:cNvSpPr/>
            <p:nvPr/>
          </p:nvSpPr>
          <p:spPr>
            <a:xfrm>
              <a:off x="7813008" y="2868166"/>
              <a:ext cx="66" cy="66"/>
            </a:xfrm>
            <a:custGeom>
              <a:rect b="b" l="l" r="r" t="t"/>
              <a:pathLst>
                <a:path extrusionOk="0" h="1" w="1">
                  <a:moveTo>
                    <a:pt x="1" y="0"/>
                  </a:moveTo>
                  <a:lnTo>
                    <a:pt x="1" y="0"/>
                  </a:ln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7"/>
            <p:cNvSpPr/>
            <p:nvPr/>
          </p:nvSpPr>
          <p:spPr>
            <a:xfrm>
              <a:off x="7789982" y="2852241"/>
              <a:ext cx="66" cy="863"/>
            </a:xfrm>
            <a:custGeom>
              <a:rect b="b" l="l" r="r" t="t"/>
              <a:pathLst>
                <a:path extrusionOk="0" h="13" w="1">
                  <a:moveTo>
                    <a:pt x="1" y="1"/>
                  </a:moveTo>
                  <a:cubicBezTo>
                    <a:pt x="1" y="13"/>
                    <a:pt x="1" y="13"/>
                    <a:pt x="1" y="1"/>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7"/>
            <p:cNvSpPr/>
            <p:nvPr/>
          </p:nvSpPr>
          <p:spPr>
            <a:xfrm>
              <a:off x="7813008" y="2867370"/>
              <a:ext cx="66" cy="863"/>
            </a:xfrm>
            <a:custGeom>
              <a:rect b="b" l="l" r="r" t="t"/>
              <a:pathLst>
                <a:path extrusionOk="0" h="13" w="1">
                  <a:moveTo>
                    <a:pt x="1" y="12"/>
                  </a:moveTo>
                  <a:lnTo>
                    <a:pt x="1" y="12"/>
                  </a:lnTo>
                  <a:lnTo>
                    <a:pt x="1" y="12"/>
                  </a:lnTo>
                  <a:lnTo>
                    <a:pt x="1" y="12"/>
                  </a:lnTo>
                  <a:lnTo>
                    <a:pt x="1" y="12"/>
                  </a:lnTo>
                  <a:lnTo>
                    <a:pt x="1" y="0"/>
                  </a:lnTo>
                  <a:lnTo>
                    <a:pt x="1" y="0"/>
                  </a:ln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7"/>
            <p:cNvSpPr/>
            <p:nvPr/>
          </p:nvSpPr>
          <p:spPr>
            <a:xfrm>
              <a:off x="7789185" y="2841093"/>
              <a:ext cx="65229" cy="58129"/>
            </a:xfrm>
            <a:custGeom>
              <a:rect b="b" l="l" r="r" t="t"/>
              <a:pathLst>
                <a:path extrusionOk="0" h="876" w="983">
                  <a:moveTo>
                    <a:pt x="168" y="1"/>
                  </a:moveTo>
                  <a:cubicBezTo>
                    <a:pt x="132" y="1"/>
                    <a:pt x="85" y="13"/>
                    <a:pt x="61" y="37"/>
                  </a:cubicBezTo>
                  <a:lnTo>
                    <a:pt x="49" y="49"/>
                  </a:lnTo>
                  <a:cubicBezTo>
                    <a:pt x="25" y="73"/>
                    <a:pt x="13" y="97"/>
                    <a:pt x="25" y="121"/>
                  </a:cubicBezTo>
                  <a:cubicBezTo>
                    <a:pt x="25" y="145"/>
                    <a:pt x="25" y="157"/>
                    <a:pt x="37" y="181"/>
                  </a:cubicBezTo>
                  <a:lnTo>
                    <a:pt x="37" y="193"/>
                  </a:lnTo>
                  <a:lnTo>
                    <a:pt x="37" y="240"/>
                  </a:lnTo>
                  <a:cubicBezTo>
                    <a:pt x="37" y="252"/>
                    <a:pt x="37" y="264"/>
                    <a:pt x="37" y="276"/>
                  </a:cubicBezTo>
                  <a:cubicBezTo>
                    <a:pt x="1" y="384"/>
                    <a:pt x="13" y="516"/>
                    <a:pt x="61" y="636"/>
                  </a:cubicBezTo>
                  <a:cubicBezTo>
                    <a:pt x="153" y="784"/>
                    <a:pt x="318" y="875"/>
                    <a:pt x="488" y="875"/>
                  </a:cubicBezTo>
                  <a:cubicBezTo>
                    <a:pt x="537" y="875"/>
                    <a:pt x="587" y="868"/>
                    <a:pt x="635" y="851"/>
                  </a:cubicBezTo>
                  <a:cubicBezTo>
                    <a:pt x="767" y="827"/>
                    <a:pt x="887" y="744"/>
                    <a:pt x="959" y="624"/>
                  </a:cubicBezTo>
                  <a:cubicBezTo>
                    <a:pt x="983" y="564"/>
                    <a:pt x="971" y="480"/>
                    <a:pt x="911" y="420"/>
                  </a:cubicBezTo>
                  <a:cubicBezTo>
                    <a:pt x="887" y="396"/>
                    <a:pt x="851" y="384"/>
                    <a:pt x="815" y="372"/>
                  </a:cubicBezTo>
                  <a:lnTo>
                    <a:pt x="695" y="372"/>
                  </a:lnTo>
                  <a:lnTo>
                    <a:pt x="635" y="384"/>
                  </a:lnTo>
                  <a:cubicBezTo>
                    <a:pt x="612" y="396"/>
                    <a:pt x="588" y="408"/>
                    <a:pt x="564" y="420"/>
                  </a:cubicBezTo>
                  <a:cubicBezTo>
                    <a:pt x="552" y="420"/>
                    <a:pt x="528" y="420"/>
                    <a:pt x="516" y="432"/>
                  </a:cubicBezTo>
                  <a:cubicBezTo>
                    <a:pt x="504" y="432"/>
                    <a:pt x="492" y="444"/>
                    <a:pt x="480" y="444"/>
                  </a:cubicBezTo>
                  <a:lnTo>
                    <a:pt x="432" y="444"/>
                  </a:lnTo>
                  <a:lnTo>
                    <a:pt x="384" y="420"/>
                  </a:lnTo>
                  <a:cubicBezTo>
                    <a:pt x="376" y="420"/>
                    <a:pt x="373" y="415"/>
                    <a:pt x="376" y="415"/>
                  </a:cubicBezTo>
                  <a:cubicBezTo>
                    <a:pt x="377" y="415"/>
                    <a:pt x="380" y="416"/>
                    <a:pt x="384" y="420"/>
                  </a:cubicBezTo>
                  <a:lnTo>
                    <a:pt x="384" y="396"/>
                  </a:lnTo>
                  <a:lnTo>
                    <a:pt x="384" y="384"/>
                  </a:lnTo>
                  <a:lnTo>
                    <a:pt x="384" y="300"/>
                  </a:lnTo>
                  <a:cubicBezTo>
                    <a:pt x="372" y="229"/>
                    <a:pt x="348" y="157"/>
                    <a:pt x="300" y="97"/>
                  </a:cubicBezTo>
                  <a:cubicBezTo>
                    <a:pt x="264" y="49"/>
                    <a:pt x="228" y="25"/>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7"/>
            <p:cNvSpPr/>
            <p:nvPr/>
          </p:nvSpPr>
          <p:spPr>
            <a:xfrm>
              <a:off x="8009359" y="3509510"/>
              <a:ext cx="96218" cy="73391"/>
            </a:xfrm>
            <a:custGeom>
              <a:rect b="b" l="l" r="r" t="t"/>
              <a:pathLst>
                <a:path extrusionOk="0" h="1106" w="1450">
                  <a:moveTo>
                    <a:pt x="1068" y="1"/>
                  </a:moveTo>
                  <a:cubicBezTo>
                    <a:pt x="1044" y="1"/>
                    <a:pt x="1019" y="5"/>
                    <a:pt x="994" y="13"/>
                  </a:cubicBezTo>
                  <a:cubicBezTo>
                    <a:pt x="887" y="37"/>
                    <a:pt x="803" y="108"/>
                    <a:pt x="755" y="192"/>
                  </a:cubicBezTo>
                  <a:cubicBezTo>
                    <a:pt x="707" y="252"/>
                    <a:pt x="683" y="324"/>
                    <a:pt x="671" y="384"/>
                  </a:cubicBezTo>
                  <a:lnTo>
                    <a:pt x="551" y="348"/>
                  </a:lnTo>
                  <a:cubicBezTo>
                    <a:pt x="455" y="312"/>
                    <a:pt x="360" y="300"/>
                    <a:pt x="252" y="288"/>
                  </a:cubicBezTo>
                  <a:cubicBezTo>
                    <a:pt x="96" y="288"/>
                    <a:pt x="0" y="456"/>
                    <a:pt x="84" y="588"/>
                  </a:cubicBezTo>
                  <a:cubicBezTo>
                    <a:pt x="132" y="659"/>
                    <a:pt x="180" y="719"/>
                    <a:pt x="240" y="767"/>
                  </a:cubicBezTo>
                  <a:lnTo>
                    <a:pt x="396" y="911"/>
                  </a:lnTo>
                  <a:cubicBezTo>
                    <a:pt x="467" y="959"/>
                    <a:pt x="527" y="1007"/>
                    <a:pt x="599" y="1043"/>
                  </a:cubicBezTo>
                  <a:cubicBezTo>
                    <a:pt x="671" y="1085"/>
                    <a:pt x="749" y="1106"/>
                    <a:pt x="827" y="1106"/>
                  </a:cubicBezTo>
                  <a:cubicBezTo>
                    <a:pt x="905" y="1106"/>
                    <a:pt x="982" y="1085"/>
                    <a:pt x="1054" y="1043"/>
                  </a:cubicBezTo>
                  <a:cubicBezTo>
                    <a:pt x="1354" y="851"/>
                    <a:pt x="1450" y="444"/>
                    <a:pt x="1270" y="132"/>
                  </a:cubicBezTo>
                  <a:lnTo>
                    <a:pt x="1282" y="120"/>
                  </a:lnTo>
                  <a:cubicBezTo>
                    <a:pt x="1235" y="46"/>
                    <a:pt x="1153" y="1"/>
                    <a:pt x="10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7"/>
            <p:cNvSpPr/>
            <p:nvPr/>
          </p:nvSpPr>
          <p:spPr>
            <a:xfrm>
              <a:off x="7300396" y="4014955"/>
              <a:ext cx="59722" cy="50963"/>
            </a:xfrm>
            <a:custGeom>
              <a:rect b="b" l="l" r="r" t="t"/>
              <a:pathLst>
                <a:path extrusionOk="0" h="768" w="900">
                  <a:moveTo>
                    <a:pt x="408" y="229"/>
                  </a:moveTo>
                  <a:lnTo>
                    <a:pt x="432" y="261"/>
                  </a:lnTo>
                  <a:lnTo>
                    <a:pt x="432" y="261"/>
                  </a:lnTo>
                  <a:cubicBezTo>
                    <a:pt x="424" y="251"/>
                    <a:pt x="416" y="241"/>
                    <a:pt x="408" y="229"/>
                  </a:cubicBezTo>
                  <a:close/>
                  <a:moveTo>
                    <a:pt x="138" y="1"/>
                  </a:moveTo>
                  <a:cubicBezTo>
                    <a:pt x="120" y="1"/>
                    <a:pt x="102" y="5"/>
                    <a:pt x="85" y="13"/>
                  </a:cubicBezTo>
                  <a:cubicBezTo>
                    <a:pt x="37" y="37"/>
                    <a:pt x="1" y="85"/>
                    <a:pt x="1" y="133"/>
                  </a:cubicBezTo>
                  <a:cubicBezTo>
                    <a:pt x="1" y="193"/>
                    <a:pt x="13" y="253"/>
                    <a:pt x="13" y="301"/>
                  </a:cubicBezTo>
                  <a:cubicBezTo>
                    <a:pt x="37" y="360"/>
                    <a:pt x="49" y="408"/>
                    <a:pt x="73" y="468"/>
                  </a:cubicBezTo>
                  <a:cubicBezTo>
                    <a:pt x="132" y="564"/>
                    <a:pt x="204" y="648"/>
                    <a:pt x="300" y="708"/>
                  </a:cubicBezTo>
                  <a:cubicBezTo>
                    <a:pt x="374" y="749"/>
                    <a:pt x="453" y="767"/>
                    <a:pt x="534" y="767"/>
                  </a:cubicBezTo>
                  <a:cubicBezTo>
                    <a:pt x="572" y="767"/>
                    <a:pt x="610" y="763"/>
                    <a:pt x="648" y="756"/>
                  </a:cubicBezTo>
                  <a:cubicBezTo>
                    <a:pt x="707" y="732"/>
                    <a:pt x="767" y="696"/>
                    <a:pt x="803" y="648"/>
                  </a:cubicBezTo>
                  <a:cubicBezTo>
                    <a:pt x="827" y="636"/>
                    <a:pt x="851" y="612"/>
                    <a:pt x="863" y="588"/>
                  </a:cubicBezTo>
                  <a:cubicBezTo>
                    <a:pt x="899" y="528"/>
                    <a:pt x="899" y="456"/>
                    <a:pt x="875" y="396"/>
                  </a:cubicBezTo>
                  <a:cubicBezTo>
                    <a:pt x="863" y="360"/>
                    <a:pt x="839" y="325"/>
                    <a:pt x="815" y="301"/>
                  </a:cubicBezTo>
                  <a:cubicBezTo>
                    <a:pt x="803" y="301"/>
                    <a:pt x="803" y="289"/>
                    <a:pt x="803" y="289"/>
                  </a:cubicBezTo>
                  <a:cubicBezTo>
                    <a:pt x="783" y="269"/>
                    <a:pt x="760" y="260"/>
                    <a:pt x="737" y="260"/>
                  </a:cubicBezTo>
                  <a:cubicBezTo>
                    <a:pt x="718" y="260"/>
                    <a:pt x="700" y="266"/>
                    <a:pt x="683" y="277"/>
                  </a:cubicBezTo>
                  <a:cubicBezTo>
                    <a:pt x="659" y="277"/>
                    <a:pt x="636" y="289"/>
                    <a:pt x="624" y="289"/>
                  </a:cubicBezTo>
                  <a:lnTo>
                    <a:pt x="576" y="301"/>
                  </a:lnTo>
                  <a:lnTo>
                    <a:pt x="600" y="301"/>
                  </a:lnTo>
                  <a:lnTo>
                    <a:pt x="540" y="313"/>
                  </a:lnTo>
                  <a:lnTo>
                    <a:pt x="492" y="313"/>
                  </a:lnTo>
                  <a:lnTo>
                    <a:pt x="480" y="301"/>
                  </a:lnTo>
                  <a:cubicBezTo>
                    <a:pt x="464" y="293"/>
                    <a:pt x="448" y="279"/>
                    <a:pt x="432" y="261"/>
                  </a:cubicBezTo>
                  <a:lnTo>
                    <a:pt x="432" y="261"/>
                  </a:lnTo>
                  <a:lnTo>
                    <a:pt x="444" y="277"/>
                  </a:lnTo>
                  <a:lnTo>
                    <a:pt x="432" y="261"/>
                  </a:lnTo>
                  <a:lnTo>
                    <a:pt x="408" y="229"/>
                  </a:lnTo>
                  <a:lnTo>
                    <a:pt x="408" y="229"/>
                  </a:lnTo>
                  <a:lnTo>
                    <a:pt x="372" y="181"/>
                  </a:lnTo>
                  <a:lnTo>
                    <a:pt x="348" y="157"/>
                  </a:lnTo>
                  <a:cubicBezTo>
                    <a:pt x="336" y="133"/>
                    <a:pt x="312" y="109"/>
                    <a:pt x="288" y="85"/>
                  </a:cubicBezTo>
                  <a:lnTo>
                    <a:pt x="228" y="37"/>
                  </a:lnTo>
                  <a:cubicBezTo>
                    <a:pt x="205" y="14"/>
                    <a:pt x="172" y="1"/>
                    <a:pt x="1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7"/>
            <p:cNvSpPr/>
            <p:nvPr/>
          </p:nvSpPr>
          <p:spPr>
            <a:xfrm>
              <a:off x="6425341" y="3230544"/>
              <a:ext cx="90711" cy="77572"/>
            </a:xfrm>
            <a:custGeom>
              <a:rect b="b" l="l" r="r" t="t"/>
              <a:pathLst>
                <a:path extrusionOk="0" h="1169" w="1367">
                  <a:moveTo>
                    <a:pt x="779" y="1"/>
                  </a:moveTo>
                  <a:cubicBezTo>
                    <a:pt x="264" y="1"/>
                    <a:pt x="1" y="636"/>
                    <a:pt x="372" y="995"/>
                  </a:cubicBezTo>
                  <a:cubicBezTo>
                    <a:pt x="489" y="1115"/>
                    <a:pt x="634" y="1169"/>
                    <a:pt x="778" y="1169"/>
                  </a:cubicBezTo>
                  <a:cubicBezTo>
                    <a:pt x="1076" y="1169"/>
                    <a:pt x="1366" y="936"/>
                    <a:pt x="1366" y="588"/>
                  </a:cubicBezTo>
                  <a:cubicBezTo>
                    <a:pt x="1354" y="264"/>
                    <a:pt x="1103" y="13"/>
                    <a:pt x="77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7"/>
            <p:cNvSpPr/>
            <p:nvPr/>
          </p:nvSpPr>
          <p:spPr>
            <a:xfrm>
              <a:off x="6841800" y="2716009"/>
              <a:ext cx="47777" cy="47313"/>
            </a:xfrm>
            <a:custGeom>
              <a:rect b="b" l="l" r="r" t="t"/>
              <a:pathLst>
                <a:path extrusionOk="0" h="713" w="720">
                  <a:moveTo>
                    <a:pt x="322" y="1"/>
                  </a:moveTo>
                  <a:cubicBezTo>
                    <a:pt x="288" y="1"/>
                    <a:pt x="255" y="12"/>
                    <a:pt x="229" y="29"/>
                  </a:cubicBezTo>
                  <a:cubicBezTo>
                    <a:pt x="181" y="41"/>
                    <a:pt x="145" y="65"/>
                    <a:pt x="109" y="101"/>
                  </a:cubicBezTo>
                  <a:cubicBezTo>
                    <a:pt x="73" y="137"/>
                    <a:pt x="49" y="173"/>
                    <a:pt x="37" y="221"/>
                  </a:cubicBezTo>
                  <a:cubicBezTo>
                    <a:pt x="13" y="257"/>
                    <a:pt x="1" y="305"/>
                    <a:pt x="1" y="353"/>
                  </a:cubicBezTo>
                  <a:lnTo>
                    <a:pt x="13" y="449"/>
                  </a:lnTo>
                  <a:cubicBezTo>
                    <a:pt x="37" y="509"/>
                    <a:pt x="61" y="556"/>
                    <a:pt x="109" y="604"/>
                  </a:cubicBezTo>
                  <a:lnTo>
                    <a:pt x="181" y="664"/>
                  </a:lnTo>
                  <a:cubicBezTo>
                    <a:pt x="240" y="688"/>
                    <a:pt x="300" y="712"/>
                    <a:pt x="360" y="712"/>
                  </a:cubicBezTo>
                  <a:cubicBezTo>
                    <a:pt x="408" y="712"/>
                    <a:pt x="456" y="700"/>
                    <a:pt x="492" y="676"/>
                  </a:cubicBezTo>
                  <a:cubicBezTo>
                    <a:pt x="540" y="664"/>
                    <a:pt x="576" y="640"/>
                    <a:pt x="612" y="604"/>
                  </a:cubicBezTo>
                  <a:cubicBezTo>
                    <a:pt x="648" y="568"/>
                    <a:pt x="672" y="533"/>
                    <a:pt x="684" y="497"/>
                  </a:cubicBezTo>
                  <a:cubicBezTo>
                    <a:pt x="708" y="449"/>
                    <a:pt x="720" y="401"/>
                    <a:pt x="720" y="353"/>
                  </a:cubicBezTo>
                  <a:lnTo>
                    <a:pt x="708" y="257"/>
                  </a:lnTo>
                  <a:cubicBezTo>
                    <a:pt x="684" y="197"/>
                    <a:pt x="648" y="149"/>
                    <a:pt x="612" y="101"/>
                  </a:cubicBezTo>
                  <a:lnTo>
                    <a:pt x="540" y="53"/>
                  </a:lnTo>
                  <a:cubicBezTo>
                    <a:pt x="491" y="24"/>
                    <a:pt x="441" y="2"/>
                    <a:pt x="392" y="2"/>
                  </a:cubicBezTo>
                  <a:cubicBezTo>
                    <a:pt x="381" y="2"/>
                    <a:pt x="371" y="3"/>
                    <a:pt x="360" y="6"/>
                  </a:cubicBezTo>
                  <a:cubicBezTo>
                    <a:pt x="347" y="2"/>
                    <a:pt x="335" y="1"/>
                    <a:pt x="3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7"/>
            <p:cNvSpPr/>
            <p:nvPr/>
          </p:nvSpPr>
          <p:spPr>
            <a:xfrm>
              <a:off x="7673923" y="3116144"/>
              <a:ext cx="78766" cy="60452"/>
            </a:xfrm>
            <a:custGeom>
              <a:rect b="b" l="l" r="r" t="t"/>
              <a:pathLst>
                <a:path extrusionOk="0" h="911" w="1187">
                  <a:moveTo>
                    <a:pt x="588" y="0"/>
                  </a:moveTo>
                  <a:cubicBezTo>
                    <a:pt x="1" y="0"/>
                    <a:pt x="1" y="910"/>
                    <a:pt x="588" y="910"/>
                  </a:cubicBezTo>
                  <a:cubicBezTo>
                    <a:pt x="1175" y="910"/>
                    <a:pt x="1187" y="0"/>
                    <a:pt x="58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7"/>
            <p:cNvSpPr/>
            <p:nvPr/>
          </p:nvSpPr>
          <p:spPr>
            <a:xfrm>
              <a:off x="8050700" y="2821252"/>
              <a:ext cx="54081" cy="42203"/>
            </a:xfrm>
            <a:custGeom>
              <a:rect b="b" l="l" r="r" t="t"/>
              <a:pathLst>
                <a:path extrusionOk="0" h="636" w="815">
                  <a:moveTo>
                    <a:pt x="407" y="1"/>
                  </a:moveTo>
                  <a:cubicBezTo>
                    <a:pt x="0" y="1"/>
                    <a:pt x="0" y="635"/>
                    <a:pt x="407" y="635"/>
                  </a:cubicBezTo>
                  <a:cubicBezTo>
                    <a:pt x="815" y="635"/>
                    <a:pt x="815" y="1"/>
                    <a:pt x="4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7"/>
            <p:cNvSpPr/>
            <p:nvPr/>
          </p:nvSpPr>
          <p:spPr>
            <a:xfrm>
              <a:off x="8010952" y="3778125"/>
              <a:ext cx="62044" cy="60120"/>
            </a:xfrm>
            <a:custGeom>
              <a:rect b="b" l="l" r="r" t="t"/>
              <a:pathLst>
                <a:path extrusionOk="0" h="906" w="935">
                  <a:moveTo>
                    <a:pt x="455" y="1"/>
                  </a:moveTo>
                  <a:cubicBezTo>
                    <a:pt x="372" y="1"/>
                    <a:pt x="288" y="25"/>
                    <a:pt x="228" y="61"/>
                  </a:cubicBezTo>
                  <a:cubicBezTo>
                    <a:pt x="84" y="145"/>
                    <a:pt x="0" y="288"/>
                    <a:pt x="0" y="456"/>
                  </a:cubicBezTo>
                  <a:cubicBezTo>
                    <a:pt x="0" y="516"/>
                    <a:pt x="12" y="576"/>
                    <a:pt x="36" y="624"/>
                  </a:cubicBezTo>
                  <a:cubicBezTo>
                    <a:pt x="60" y="684"/>
                    <a:pt x="84" y="732"/>
                    <a:pt x="132" y="779"/>
                  </a:cubicBezTo>
                  <a:cubicBezTo>
                    <a:pt x="192" y="827"/>
                    <a:pt x="252" y="863"/>
                    <a:pt x="336" y="887"/>
                  </a:cubicBezTo>
                  <a:cubicBezTo>
                    <a:pt x="372" y="899"/>
                    <a:pt x="411" y="905"/>
                    <a:pt x="451" y="905"/>
                  </a:cubicBezTo>
                  <a:cubicBezTo>
                    <a:pt x="491" y="905"/>
                    <a:pt x="533" y="899"/>
                    <a:pt x="575" y="887"/>
                  </a:cubicBezTo>
                  <a:cubicBezTo>
                    <a:pt x="647" y="863"/>
                    <a:pt x="719" y="827"/>
                    <a:pt x="767" y="779"/>
                  </a:cubicBezTo>
                  <a:cubicBezTo>
                    <a:pt x="791" y="744"/>
                    <a:pt x="827" y="708"/>
                    <a:pt x="851" y="672"/>
                  </a:cubicBezTo>
                  <a:cubicBezTo>
                    <a:pt x="851" y="672"/>
                    <a:pt x="851" y="672"/>
                    <a:pt x="851" y="660"/>
                  </a:cubicBezTo>
                  <a:cubicBezTo>
                    <a:pt x="923" y="528"/>
                    <a:pt x="935" y="360"/>
                    <a:pt x="851" y="217"/>
                  </a:cubicBezTo>
                  <a:cubicBezTo>
                    <a:pt x="815" y="157"/>
                    <a:pt x="755" y="97"/>
                    <a:pt x="695" y="61"/>
                  </a:cubicBezTo>
                  <a:cubicBezTo>
                    <a:pt x="623" y="25"/>
                    <a:pt x="551" y="1"/>
                    <a:pt x="47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7"/>
            <p:cNvSpPr/>
            <p:nvPr/>
          </p:nvSpPr>
          <p:spPr>
            <a:xfrm>
              <a:off x="7603252" y="4355169"/>
              <a:ext cx="52489" cy="52024"/>
            </a:xfrm>
            <a:custGeom>
              <a:rect b="b" l="l" r="r" t="t"/>
              <a:pathLst>
                <a:path extrusionOk="0" h="784" w="791">
                  <a:moveTo>
                    <a:pt x="395" y="0"/>
                  </a:moveTo>
                  <a:cubicBezTo>
                    <a:pt x="347" y="0"/>
                    <a:pt x="287" y="12"/>
                    <a:pt x="252" y="36"/>
                  </a:cubicBezTo>
                  <a:cubicBezTo>
                    <a:pt x="156" y="72"/>
                    <a:pt x="72" y="156"/>
                    <a:pt x="36" y="252"/>
                  </a:cubicBezTo>
                  <a:cubicBezTo>
                    <a:pt x="12" y="288"/>
                    <a:pt x="0" y="348"/>
                    <a:pt x="12" y="396"/>
                  </a:cubicBezTo>
                  <a:lnTo>
                    <a:pt x="24" y="503"/>
                  </a:lnTo>
                  <a:cubicBezTo>
                    <a:pt x="36" y="563"/>
                    <a:pt x="72" y="623"/>
                    <a:pt x="120" y="671"/>
                  </a:cubicBezTo>
                  <a:lnTo>
                    <a:pt x="204" y="731"/>
                  </a:lnTo>
                  <a:cubicBezTo>
                    <a:pt x="253" y="761"/>
                    <a:pt x="302" y="782"/>
                    <a:pt x="358" y="782"/>
                  </a:cubicBezTo>
                  <a:cubicBezTo>
                    <a:pt x="370" y="782"/>
                    <a:pt x="383" y="781"/>
                    <a:pt x="395" y="779"/>
                  </a:cubicBezTo>
                  <a:cubicBezTo>
                    <a:pt x="408" y="782"/>
                    <a:pt x="422" y="784"/>
                    <a:pt x="436" y="784"/>
                  </a:cubicBezTo>
                  <a:cubicBezTo>
                    <a:pt x="474" y="784"/>
                    <a:pt x="516" y="772"/>
                    <a:pt x="551" y="755"/>
                  </a:cubicBezTo>
                  <a:cubicBezTo>
                    <a:pt x="647" y="719"/>
                    <a:pt x="719" y="647"/>
                    <a:pt x="755" y="551"/>
                  </a:cubicBezTo>
                  <a:cubicBezTo>
                    <a:pt x="779" y="503"/>
                    <a:pt x="791" y="444"/>
                    <a:pt x="791" y="396"/>
                  </a:cubicBezTo>
                  <a:cubicBezTo>
                    <a:pt x="779" y="360"/>
                    <a:pt x="779" y="324"/>
                    <a:pt x="767" y="288"/>
                  </a:cubicBezTo>
                  <a:cubicBezTo>
                    <a:pt x="755" y="228"/>
                    <a:pt x="719" y="168"/>
                    <a:pt x="671" y="120"/>
                  </a:cubicBezTo>
                  <a:lnTo>
                    <a:pt x="599" y="60"/>
                  </a:lnTo>
                  <a:cubicBezTo>
                    <a:pt x="539" y="24"/>
                    <a:pt x="467" y="0"/>
                    <a:pt x="3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7"/>
            <p:cNvSpPr/>
            <p:nvPr/>
          </p:nvSpPr>
          <p:spPr>
            <a:xfrm>
              <a:off x="6891104" y="4355633"/>
              <a:ext cx="35037" cy="35369"/>
            </a:xfrm>
            <a:custGeom>
              <a:rect b="b" l="l" r="r" t="t"/>
              <a:pathLst>
                <a:path extrusionOk="0" h="533" w="528">
                  <a:moveTo>
                    <a:pt x="232" y="0"/>
                  </a:moveTo>
                  <a:cubicBezTo>
                    <a:pt x="207" y="0"/>
                    <a:pt x="182" y="9"/>
                    <a:pt x="156" y="17"/>
                  </a:cubicBezTo>
                  <a:cubicBezTo>
                    <a:pt x="96" y="53"/>
                    <a:pt x="48" y="101"/>
                    <a:pt x="24" y="161"/>
                  </a:cubicBezTo>
                  <a:cubicBezTo>
                    <a:pt x="1" y="197"/>
                    <a:pt x="1" y="233"/>
                    <a:pt x="1" y="269"/>
                  </a:cubicBezTo>
                  <a:lnTo>
                    <a:pt x="13" y="329"/>
                  </a:lnTo>
                  <a:cubicBezTo>
                    <a:pt x="24" y="377"/>
                    <a:pt x="48" y="413"/>
                    <a:pt x="72" y="448"/>
                  </a:cubicBezTo>
                  <a:lnTo>
                    <a:pt x="132" y="496"/>
                  </a:lnTo>
                  <a:cubicBezTo>
                    <a:pt x="168" y="508"/>
                    <a:pt x="216" y="532"/>
                    <a:pt x="264" y="532"/>
                  </a:cubicBezTo>
                  <a:cubicBezTo>
                    <a:pt x="300" y="532"/>
                    <a:pt x="336" y="520"/>
                    <a:pt x="360" y="508"/>
                  </a:cubicBezTo>
                  <a:cubicBezTo>
                    <a:pt x="432" y="472"/>
                    <a:pt x="480" y="425"/>
                    <a:pt x="504" y="365"/>
                  </a:cubicBezTo>
                  <a:cubicBezTo>
                    <a:pt x="516" y="329"/>
                    <a:pt x="528" y="293"/>
                    <a:pt x="528" y="269"/>
                  </a:cubicBezTo>
                  <a:lnTo>
                    <a:pt x="516" y="197"/>
                  </a:lnTo>
                  <a:cubicBezTo>
                    <a:pt x="504" y="149"/>
                    <a:pt x="480" y="113"/>
                    <a:pt x="444" y="77"/>
                  </a:cubicBezTo>
                  <a:lnTo>
                    <a:pt x="396" y="41"/>
                  </a:lnTo>
                  <a:cubicBezTo>
                    <a:pt x="366" y="22"/>
                    <a:pt x="329" y="2"/>
                    <a:pt x="290" y="2"/>
                  </a:cubicBezTo>
                  <a:cubicBezTo>
                    <a:pt x="282" y="2"/>
                    <a:pt x="273" y="3"/>
                    <a:pt x="264" y="5"/>
                  </a:cubicBezTo>
                  <a:cubicBezTo>
                    <a:pt x="254" y="2"/>
                    <a:pt x="243" y="0"/>
                    <a:pt x="23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7"/>
            <p:cNvSpPr/>
            <p:nvPr/>
          </p:nvSpPr>
          <p:spPr>
            <a:xfrm>
              <a:off x="6426933" y="3829021"/>
              <a:ext cx="39018" cy="38222"/>
            </a:xfrm>
            <a:custGeom>
              <a:rect b="b" l="l" r="r" t="t"/>
              <a:pathLst>
                <a:path extrusionOk="0" h="576" w="588">
                  <a:moveTo>
                    <a:pt x="288" y="1"/>
                  </a:moveTo>
                  <a:cubicBezTo>
                    <a:pt x="216" y="1"/>
                    <a:pt x="145" y="36"/>
                    <a:pt x="85" y="84"/>
                  </a:cubicBezTo>
                  <a:cubicBezTo>
                    <a:pt x="61" y="108"/>
                    <a:pt x="37" y="144"/>
                    <a:pt x="25" y="180"/>
                  </a:cubicBezTo>
                  <a:cubicBezTo>
                    <a:pt x="13" y="204"/>
                    <a:pt x="1" y="252"/>
                    <a:pt x="1" y="288"/>
                  </a:cubicBezTo>
                  <a:cubicBezTo>
                    <a:pt x="1" y="312"/>
                    <a:pt x="1" y="336"/>
                    <a:pt x="13" y="360"/>
                  </a:cubicBezTo>
                  <a:cubicBezTo>
                    <a:pt x="25" y="408"/>
                    <a:pt x="49" y="456"/>
                    <a:pt x="85" y="492"/>
                  </a:cubicBezTo>
                  <a:lnTo>
                    <a:pt x="145" y="539"/>
                  </a:lnTo>
                  <a:cubicBezTo>
                    <a:pt x="193" y="563"/>
                    <a:pt x="240" y="575"/>
                    <a:pt x="300" y="575"/>
                  </a:cubicBezTo>
                  <a:cubicBezTo>
                    <a:pt x="336" y="575"/>
                    <a:pt x="372" y="563"/>
                    <a:pt x="408" y="551"/>
                  </a:cubicBezTo>
                  <a:cubicBezTo>
                    <a:pt x="480" y="527"/>
                    <a:pt x="528" y="468"/>
                    <a:pt x="552" y="396"/>
                  </a:cubicBezTo>
                  <a:cubicBezTo>
                    <a:pt x="576" y="360"/>
                    <a:pt x="588" y="324"/>
                    <a:pt x="576" y="288"/>
                  </a:cubicBezTo>
                  <a:cubicBezTo>
                    <a:pt x="576" y="264"/>
                    <a:pt x="576" y="240"/>
                    <a:pt x="576" y="216"/>
                  </a:cubicBezTo>
                  <a:cubicBezTo>
                    <a:pt x="564" y="168"/>
                    <a:pt x="540" y="120"/>
                    <a:pt x="504" y="84"/>
                  </a:cubicBezTo>
                  <a:lnTo>
                    <a:pt x="444" y="36"/>
                  </a:lnTo>
                  <a:cubicBezTo>
                    <a:pt x="396" y="12"/>
                    <a:pt x="348" y="1"/>
                    <a:pt x="28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7"/>
            <p:cNvSpPr/>
            <p:nvPr/>
          </p:nvSpPr>
          <p:spPr>
            <a:xfrm>
              <a:off x="6635163" y="3047597"/>
              <a:ext cx="54148" cy="61447"/>
            </a:xfrm>
            <a:custGeom>
              <a:rect b="b" l="l" r="r" t="t"/>
              <a:pathLst>
                <a:path extrusionOk="0" h="926" w="816">
                  <a:moveTo>
                    <a:pt x="346" y="1"/>
                  </a:moveTo>
                  <a:cubicBezTo>
                    <a:pt x="311" y="1"/>
                    <a:pt x="276" y="22"/>
                    <a:pt x="276" y="63"/>
                  </a:cubicBezTo>
                  <a:cubicBezTo>
                    <a:pt x="264" y="147"/>
                    <a:pt x="264" y="231"/>
                    <a:pt x="252" y="314"/>
                  </a:cubicBezTo>
                  <a:lnTo>
                    <a:pt x="240" y="314"/>
                  </a:lnTo>
                  <a:cubicBezTo>
                    <a:pt x="205" y="314"/>
                    <a:pt x="169" y="314"/>
                    <a:pt x="133" y="326"/>
                  </a:cubicBezTo>
                  <a:cubicBezTo>
                    <a:pt x="121" y="326"/>
                    <a:pt x="109" y="326"/>
                    <a:pt x="97" y="338"/>
                  </a:cubicBezTo>
                  <a:cubicBezTo>
                    <a:pt x="85" y="338"/>
                    <a:pt x="61" y="350"/>
                    <a:pt x="61" y="350"/>
                  </a:cubicBezTo>
                  <a:cubicBezTo>
                    <a:pt x="49" y="362"/>
                    <a:pt x="49" y="374"/>
                    <a:pt x="37" y="374"/>
                  </a:cubicBezTo>
                  <a:cubicBezTo>
                    <a:pt x="13" y="386"/>
                    <a:pt x="1" y="434"/>
                    <a:pt x="25" y="446"/>
                  </a:cubicBezTo>
                  <a:cubicBezTo>
                    <a:pt x="61" y="458"/>
                    <a:pt x="49" y="482"/>
                    <a:pt x="73" y="494"/>
                  </a:cubicBezTo>
                  <a:lnTo>
                    <a:pt x="121" y="506"/>
                  </a:lnTo>
                  <a:cubicBezTo>
                    <a:pt x="157" y="518"/>
                    <a:pt x="193" y="518"/>
                    <a:pt x="228" y="530"/>
                  </a:cubicBezTo>
                  <a:lnTo>
                    <a:pt x="252" y="530"/>
                  </a:lnTo>
                  <a:lnTo>
                    <a:pt x="252" y="614"/>
                  </a:lnTo>
                  <a:cubicBezTo>
                    <a:pt x="228" y="698"/>
                    <a:pt x="240" y="793"/>
                    <a:pt x="264" y="877"/>
                  </a:cubicBezTo>
                  <a:cubicBezTo>
                    <a:pt x="264" y="901"/>
                    <a:pt x="300" y="925"/>
                    <a:pt x="336" y="925"/>
                  </a:cubicBezTo>
                  <a:cubicBezTo>
                    <a:pt x="372" y="901"/>
                    <a:pt x="396" y="853"/>
                    <a:pt x="408" y="817"/>
                  </a:cubicBezTo>
                  <a:cubicBezTo>
                    <a:pt x="432" y="758"/>
                    <a:pt x="444" y="698"/>
                    <a:pt x="444" y="650"/>
                  </a:cubicBezTo>
                  <a:cubicBezTo>
                    <a:pt x="444" y="614"/>
                    <a:pt x="456" y="578"/>
                    <a:pt x="456" y="542"/>
                  </a:cubicBezTo>
                  <a:cubicBezTo>
                    <a:pt x="516" y="542"/>
                    <a:pt x="576" y="542"/>
                    <a:pt x="636" y="530"/>
                  </a:cubicBezTo>
                  <a:cubicBezTo>
                    <a:pt x="672" y="518"/>
                    <a:pt x="696" y="518"/>
                    <a:pt x="732" y="506"/>
                  </a:cubicBezTo>
                  <a:cubicBezTo>
                    <a:pt x="755" y="494"/>
                    <a:pt x="779" y="482"/>
                    <a:pt x="803" y="458"/>
                  </a:cubicBezTo>
                  <a:cubicBezTo>
                    <a:pt x="815" y="446"/>
                    <a:pt x="815" y="422"/>
                    <a:pt x="803" y="410"/>
                  </a:cubicBezTo>
                  <a:cubicBezTo>
                    <a:pt x="779" y="398"/>
                    <a:pt x="755" y="386"/>
                    <a:pt x="732" y="374"/>
                  </a:cubicBezTo>
                  <a:cubicBezTo>
                    <a:pt x="708" y="350"/>
                    <a:pt x="672" y="338"/>
                    <a:pt x="636" y="338"/>
                  </a:cubicBezTo>
                  <a:cubicBezTo>
                    <a:pt x="576" y="314"/>
                    <a:pt x="516" y="314"/>
                    <a:pt x="456" y="314"/>
                  </a:cubicBezTo>
                  <a:cubicBezTo>
                    <a:pt x="444" y="219"/>
                    <a:pt x="432" y="135"/>
                    <a:pt x="408" y="39"/>
                  </a:cubicBezTo>
                  <a:cubicBezTo>
                    <a:pt x="398" y="13"/>
                    <a:pt x="372" y="1"/>
                    <a:pt x="34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7"/>
            <p:cNvSpPr/>
            <p:nvPr/>
          </p:nvSpPr>
          <p:spPr>
            <a:xfrm>
              <a:off x="7535634" y="2702140"/>
              <a:ext cx="68481" cy="58793"/>
            </a:xfrm>
            <a:custGeom>
              <a:rect b="b" l="l" r="r" t="t"/>
              <a:pathLst>
                <a:path extrusionOk="0" h="886" w="1032">
                  <a:moveTo>
                    <a:pt x="425" y="0"/>
                  </a:moveTo>
                  <a:cubicBezTo>
                    <a:pt x="401" y="0"/>
                    <a:pt x="376" y="11"/>
                    <a:pt x="363" y="30"/>
                  </a:cubicBezTo>
                  <a:lnTo>
                    <a:pt x="363" y="30"/>
                  </a:lnTo>
                  <a:cubicBezTo>
                    <a:pt x="320" y="65"/>
                    <a:pt x="288" y="111"/>
                    <a:pt x="276" y="167"/>
                  </a:cubicBezTo>
                  <a:cubicBezTo>
                    <a:pt x="241" y="167"/>
                    <a:pt x="205" y="167"/>
                    <a:pt x="169" y="179"/>
                  </a:cubicBezTo>
                  <a:cubicBezTo>
                    <a:pt x="145" y="179"/>
                    <a:pt x="121" y="191"/>
                    <a:pt x="97" y="191"/>
                  </a:cubicBezTo>
                  <a:cubicBezTo>
                    <a:pt x="85" y="191"/>
                    <a:pt x="73" y="203"/>
                    <a:pt x="61" y="203"/>
                  </a:cubicBezTo>
                  <a:cubicBezTo>
                    <a:pt x="56" y="207"/>
                    <a:pt x="52" y="211"/>
                    <a:pt x="49" y="215"/>
                  </a:cubicBezTo>
                  <a:lnTo>
                    <a:pt x="49" y="215"/>
                  </a:lnTo>
                  <a:cubicBezTo>
                    <a:pt x="25" y="215"/>
                    <a:pt x="13" y="227"/>
                    <a:pt x="1" y="250"/>
                  </a:cubicBezTo>
                  <a:lnTo>
                    <a:pt x="1" y="262"/>
                  </a:lnTo>
                  <a:cubicBezTo>
                    <a:pt x="1" y="286"/>
                    <a:pt x="13" y="298"/>
                    <a:pt x="37" y="310"/>
                  </a:cubicBezTo>
                  <a:cubicBezTo>
                    <a:pt x="49" y="322"/>
                    <a:pt x="73" y="334"/>
                    <a:pt x="97" y="346"/>
                  </a:cubicBezTo>
                  <a:cubicBezTo>
                    <a:pt x="121" y="358"/>
                    <a:pt x="145" y="358"/>
                    <a:pt x="169" y="370"/>
                  </a:cubicBezTo>
                  <a:cubicBezTo>
                    <a:pt x="193" y="382"/>
                    <a:pt x="217" y="382"/>
                    <a:pt x="252" y="382"/>
                  </a:cubicBezTo>
                  <a:lnTo>
                    <a:pt x="252" y="454"/>
                  </a:lnTo>
                  <a:cubicBezTo>
                    <a:pt x="241" y="526"/>
                    <a:pt x="252" y="598"/>
                    <a:pt x="276" y="682"/>
                  </a:cubicBezTo>
                  <a:cubicBezTo>
                    <a:pt x="288" y="754"/>
                    <a:pt x="324" y="825"/>
                    <a:pt x="396" y="873"/>
                  </a:cubicBezTo>
                  <a:lnTo>
                    <a:pt x="408" y="873"/>
                  </a:lnTo>
                  <a:cubicBezTo>
                    <a:pt x="421" y="882"/>
                    <a:pt x="435" y="886"/>
                    <a:pt x="449" y="886"/>
                  </a:cubicBezTo>
                  <a:cubicBezTo>
                    <a:pt x="465" y="886"/>
                    <a:pt x="480" y="881"/>
                    <a:pt x="493" y="872"/>
                  </a:cubicBezTo>
                  <a:lnTo>
                    <a:pt x="493" y="872"/>
                  </a:lnTo>
                  <a:lnTo>
                    <a:pt x="492" y="873"/>
                  </a:lnTo>
                  <a:cubicBezTo>
                    <a:pt x="493" y="873"/>
                    <a:pt x="493" y="872"/>
                    <a:pt x="494" y="872"/>
                  </a:cubicBezTo>
                  <a:lnTo>
                    <a:pt x="494" y="872"/>
                  </a:lnTo>
                  <a:cubicBezTo>
                    <a:pt x="502" y="866"/>
                    <a:pt x="510" y="858"/>
                    <a:pt x="516" y="849"/>
                  </a:cubicBezTo>
                  <a:lnTo>
                    <a:pt x="516" y="849"/>
                  </a:lnTo>
                  <a:lnTo>
                    <a:pt x="514" y="851"/>
                  </a:lnTo>
                  <a:lnTo>
                    <a:pt x="514" y="851"/>
                  </a:lnTo>
                  <a:cubicBezTo>
                    <a:pt x="515" y="851"/>
                    <a:pt x="515" y="850"/>
                    <a:pt x="516" y="849"/>
                  </a:cubicBezTo>
                  <a:lnTo>
                    <a:pt x="516" y="849"/>
                  </a:lnTo>
                  <a:cubicBezTo>
                    <a:pt x="516" y="849"/>
                    <a:pt x="516" y="849"/>
                    <a:pt x="516" y="849"/>
                  </a:cubicBezTo>
                  <a:lnTo>
                    <a:pt x="516" y="849"/>
                  </a:lnTo>
                  <a:lnTo>
                    <a:pt x="528" y="837"/>
                  </a:lnTo>
                  <a:cubicBezTo>
                    <a:pt x="526" y="837"/>
                    <a:pt x="525" y="838"/>
                    <a:pt x="524" y="838"/>
                  </a:cubicBezTo>
                  <a:lnTo>
                    <a:pt x="524" y="838"/>
                  </a:lnTo>
                  <a:cubicBezTo>
                    <a:pt x="521" y="842"/>
                    <a:pt x="519" y="845"/>
                    <a:pt x="516" y="849"/>
                  </a:cubicBezTo>
                  <a:lnTo>
                    <a:pt x="516" y="849"/>
                  </a:lnTo>
                  <a:cubicBezTo>
                    <a:pt x="516" y="847"/>
                    <a:pt x="517" y="840"/>
                    <a:pt x="524" y="838"/>
                  </a:cubicBezTo>
                  <a:lnTo>
                    <a:pt x="524" y="838"/>
                  </a:lnTo>
                  <a:cubicBezTo>
                    <a:pt x="560" y="783"/>
                    <a:pt x="552" y="714"/>
                    <a:pt x="552" y="646"/>
                  </a:cubicBezTo>
                  <a:cubicBezTo>
                    <a:pt x="540" y="562"/>
                    <a:pt x="528" y="514"/>
                    <a:pt x="528" y="454"/>
                  </a:cubicBezTo>
                  <a:lnTo>
                    <a:pt x="528" y="430"/>
                  </a:lnTo>
                  <a:lnTo>
                    <a:pt x="576" y="430"/>
                  </a:lnTo>
                  <a:cubicBezTo>
                    <a:pt x="624" y="436"/>
                    <a:pt x="669" y="439"/>
                    <a:pt x="714" y="439"/>
                  </a:cubicBezTo>
                  <a:cubicBezTo>
                    <a:pt x="759" y="439"/>
                    <a:pt x="803" y="436"/>
                    <a:pt x="851" y="430"/>
                  </a:cubicBezTo>
                  <a:cubicBezTo>
                    <a:pt x="899" y="430"/>
                    <a:pt x="947" y="406"/>
                    <a:pt x="995" y="382"/>
                  </a:cubicBezTo>
                  <a:lnTo>
                    <a:pt x="995" y="382"/>
                  </a:lnTo>
                  <a:cubicBezTo>
                    <a:pt x="990" y="385"/>
                    <a:pt x="988" y="386"/>
                    <a:pt x="987" y="386"/>
                  </a:cubicBezTo>
                  <a:cubicBezTo>
                    <a:pt x="984" y="386"/>
                    <a:pt x="1007" y="370"/>
                    <a:pt x="1007" y="370"/>
                  </a:cubicBezTo>
                  <a:cubicBezTo>
                    <a:pt x="1019" y="358"/>
                    <a:pt x="1031" y="346"/>
                    <a:pt x="1031" y="322"/>
                  </a:cubicBezTo>
                  <a:cubicBezTo>
                    <a:pt x="1031" y="310"/>
                    <a:pt x="1019" y="298"/>
                    <a:pt x="1019" y="298"/>
                  </a:cubicBezTo>
                  <a:cubicBezTo>
                    <a:pt x="1007" y="286"/>
                    <a:pt x="1007" y="286"/>
                    <a:pt x="995" y="274"/>
                  </a:cubicBezTo>
                  <a:cubicBezTo>
                    <a:pt x="995" y="285"/>
                    <a:pt x="995" y="288"/>
                    <a:pt x="994" y="288"/>
                  </a:cubicBezTo>
                  <a:cubicBezTo>
                    <a:pt x="993" y="288"/>
                    <a:pt x="990" y="281"/>
                    <a:pt x="983" y="274"/>
                  </a:cubicBezTo>
                  <a:cubicBezTo>
                    <a:pt x="947" y="250"/>
                    <a:pt x="911" y="227"/>
                    <a:pt x="863" y="215"/>
                  </a:cubicBezTo>
                  <a:cubicBezTo>
                    <a:pt x="768" y="191"/>
                    <a:pt x="672" y="179"/>
                    <a:pt x="564" y="179"/>
                  </a:cubicBezTo>
                  <a:lnTo>
                    <a:pt x="504" y="179"/>
                  </a:lnTo>
                  <a:lnTo>
                    <a:pt x="504" y="155"/>
                  </a:lnTo>
                  <a:cubicBezTo>
                    <a:pt x="504" y="119"/>
                    <a:pt x="492" y="83"/>
                    <a:pt x="480" y="47"/>
                  </a:cubicBezTo>
                  <a:cubicBezTo>
                    <a:pt x="480" y="15"/>
                    <a:pt x="453" y="0"/>
                    <a:pt x="4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7"/>
            <p:cNvSpPr/>
            <p:nvPr/>
          </p:nvSpPr>
          <p:spPr>
            <a:xfrm>
              <a:off x="7972199" y="3298892"/>
              <a:ext cx="65030" cy="60983"/>
            </a:xfrm>
            <a:custGeom>
              <a:rect b="b" l="l" r="r" t="t"/>
              <a:pathLst>
                <a:path extrusionOk="0" h="919" w="980">
                  <a:moveTo>
                    <a:pt x="399" y="0"/>
                  </a:moveTo>
                  <a:cubicBezTo>
                    <a:pt x="374" y="0"/>
                    <a:pt x="348" y="13"/>
                    <a:pt x="333" y="37"/>
                  </a:cubicBezTo>
                  <a:cubicBezTo>
                    <a:pt x="321" y="73"/>
                    <a:pt x="309" y="109"/>
                    <a:pt x="309" y="144"/>
                  </a:cubicBezTo>
                  <a:cubicBezTo>
                    <a:pt x="309" y="180"/>
                    <a:pt x="309" y="216"/>
                    <a:pt x="309" y="252"/>
                  </a:cubicBezTo>
                  <a:lnTo>
                    <a:pt x="309" y="300"/>
                  </a:lnTo>
                  <a:lnTo>
                    <a:pt x="225" y="324"/>
                  </a:lnTo>
                  <a:cubicBezTo>
                    <a:pt x="189" y="336"/>
                    <a:pt x="141" y="348"/>
                    <a:pt x="105" y="372"/>
                  </a:cubicBezTo>
                  <a:cubicBezTo>
                    <a:pt x="81" y="384"/>
                    <a:pt x="69" y="396"/>
                    <a:pt x="57" y="408"/>
                  </a:cubicBezTo>
                  <a:cubicBezTo>
                    <a:pt x="45" y="420"/>
                    <a:pt x="33" y="444"/>
                    <a:pt x="21" y="456"/>
                  </a:cubicBezTo>
                  <a:cubicBezTo>
                    <a:pt x="1" y="456"/>
                    <a:pt x="7" y="482"/>
                    <a:pt x="24" y="482"/>
                  </a:cubicBezTo>
                  <a:cubicBezTo>
                    <a:pt x="27" y="482"/>
                    <a:pt x="30" y="482"/>
                    <a:pt x="33" y="480"/>
                  </a:cubicBezTo>
                  <a:cubicBezTo>
                    <a:pt x="45" y="480"/>
                    <a:pt x="69" y="504"/>
                    <a:pt x="81" y="516"/>
                  </a:cubicBezTo>
                  <a:lnTo>
                    <a:pt x="333" y="516"/>
                  </a:lnTo>
                  <a:cubicBezTo>
                    <a:pt x="333" y="564"/>
                    <a:pt x="345" y="612"/>
                    <a:pt x="345" y="660"/>
                  </a:cubicBezTo>
                  <a:cubicBezTo>
                    <a:pt x="345" y="726"/>
                    <a:pt x="367" y="793"/>
                    <a:pt x="407" y="841"/>
                  </a:cubicBezTo>
                  <a:lnTo>
                    <a:pt x="407" y="841"/>
                  </a:lnTo>
                  <a:lnTo>
                    <a:pt x="405" y="839"/>
                  </a:lnTo>
                  <a:lnTo>
                    <a:pt x="405" y="839"/>
                  </a:lnTo>
                  <a:cubicBezTo>
                    <a:pt x="417" y="875"/>
                    <a:pt x="441" y="899"/>
                    <a:pt x="465" y="911"/>
                  </a:cubicBezTo>
                  <a:cubicBezTo>
                    <a:pt x="474" y="916"/>
                    <a:pt x="484" y="919"/>
                    <a:pt x="494" y="919"/>
                  </a:cubicBezTo>
                  <a:cubicBezTo>
                    <a:pt x="508" y="919"/>
                    <a:pt x="522" y="913"/>
                    <a:pt x="536" y="899"/>
                  </a:cubicBezTo>
                  <a:cubicBezTo>
                    <a:pt x="548" y="887"/>
                    <a:pt x="560" y="875"/>
                    <a:pt x="572" y="863"/>
                  </a:cubicBezTo>
                  <a:cubicBezTo>
                    <a:pt x="584" y="839"/>
                    <a:pt x="584" y="827"/>
                    <a:pt x="596" y="803"/>
                  </a:cubicBezTo>
                  <a:cubicBezTo>
                    <a:pt x="608" y="767"/>
                    <a:pt x="608" y="719"/>
                    <a:pt x="608" y="683"/>
                  </a:cubicBezTo>
                  <a:cubicBezTo>
                    <a:pt x="608" y="624"/>
                    <a:pt x="608" y="564"/>
                    <a:pt x="596" y="504"/>
                  </a:cubicBezTo>
                  <a:lnTo>
                    <a:pt x="740" y="504"/>
                  </a:lnTo>
                  <a:cubicBezTo>
                    <a:pt x="776" y="504"/>
                    <a:pt x="824" y="492"/>
                    <a:pt x="872" y="480"/>
                  </a:cubicBezTo>
                  <a:cubicBezTo>
                    <a:pt x="884" y="468"/>
                    <a:pt x="908" y="456"/>
                    <a:pt x="920" y="444"/>
                  </a:cubicBezTo>
                  <a:cubicBezTo>
                    <a:pt x="932" y="432"/>
                    <a:pt x="956" y="432"/>
                    <a:pt x="968" y="420"/>
                  </a:cubicBezTo>
                  <a:cubicBezTo>
                    <a:pt x="980" y="408"/>
                    <a:pt x="980" y="384"/>
                    <a:pt x="980" y="372"/>
                  </a:cubicBezTo>
                  <a:cubicBezTo>
                    <a:pt x="968" y="360"/>
                    <a:pt x="956" y="348"/>
                    <a:pt x="932" y="336"/>
                  </a:cubicBezTo>
                  <a:cubicBezTo>
                    <a:pt x="920" y="324"/>
                    <a:pt x="896" y="300"/>
                    <a:pt x="872" y="288"/>
                  </a:cubicBezTo>
                  <a:cubicBezTo>
                    <a:pt x="836" y="276"/>
                    <a:pt x="788" y="264"/>
                    <a:pt x="740" y="264"/>
                  </a:cubicBezTo>
                  <a:cubicBezTo>
                    <a:pt x="710" y="258"/>
                    <a:pt x="680" y="255"/>
                    <a:pt x="650" y="255"/>
                  </a:cubicBezTo>
                  <a:cubicBezTo>
                    <a:pt x="620" y="255"/>
                    <a:pt x="590" y="258"/>
                    <a:pt x="560" y="264"/>
                  </a:cubicBezTo>
                  <a:cubicBezTo>
                    <a:pt x="560" y="252"/>
                    <a:pt x="560" y="240"/>
                    <a:pt x="548" y="228"/>
                  </a:cubicBezTo>
                  <a:cubicBezTo>
                    <a:pt x="536" y="144"/>
                    <a:pt x="500" y="61"/>
                    <a:pt x="441" y="13"/>
                  </a:cubicBezTo>
                  <a:cubicBezTo>
                    <a:pt x="428" y="4"/>
                    <a:pt x="414" y="0"/>
                    <a:pt x="3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7"/>
            <p:cNvSpPr/>
            <p:nvPr/>
          </p:nvSpPr>
          <p:spPr>
            <a:xfrm>
              <a:off x="7171663" y="4010708"/>
              <a:ext cx="46185" cy="48441"/>
            </a:xfrm>
            <a:custGeom>
              <a:rect b="b" l="l" r="r" t="t"/>
              <a:pathLst>
                <a:path extrusionOk="0" h="730" w="696">
                  <a:moveTo>
                    <a:pt x="256" y="1"/>
                  </a:moveTo>
                  <a:cubicBezTo>
                    <a:pt x="234" y="1"/>
                    <a:pt x="225" y="12"/>
                    <a:pt x="216" y="29"/>
                  </a:cubicBezTo>
                  <a:cubicBezTo>
                    <a:pt x="216" y="41"/>
                    <a:pt x="216" y="53"/>
                    <a:pt x="216" y="53"/>
                  </a:cubicBezTo>
                  <a:cubicBezTo>
                    <a:pt x="216" y="65"/>
                    <a:pt x="216" y="77"/>
                    <a:pt x="228" y="77"/>
                  </a:cubicBezTo>
                  <a:lnTo>
                    <a:pt x="228" y="89"/>
                  </a:lnTo>
                  <a:cubicBezTo>
                    <a:pt x="228" y="101"/>
                    <a:pt x="228" y="137"/>
                    <a:pt x="216" y="161"/>
                  </a:cubicBezTo>
                  <a:cubicBezTo>
                    <a:pt x="216" y="209"/>
                    <a:pt x="204" y="269"/>
                    <a:pt x="204" y="329"/>
                  </a:cubicBezTo>
                  <a:cubicBezTo>
                    <a:pt x="204" y="389"/>
                    <a:pt x="204" y="424"/>
                    <a:pt x="204" y="472"/>
                  </a:cubicBezTo>
                  <a:lnTo>
                    <a:pt x="192" y="472"/>
                  </a:lnTo>
                  <a:cubicBezTo>
                    <a:pt x="132" y="472"/>
                    <a:pt x="84" y="496"/>
                    <a:pt x="48" y="532"/>
                  </a:cubicBezTo>
                  <a:cubicBezTo>
                    <a:pt x="48" y="544"/>
                    <a:pt x="36" y="544"/>
                    <a:pt x="36" y="544"/>
                  </a:cubicBezTo>
                  <a:cubicBezTo>
                    <a:pt x="36" y="544"/>
                    <a:pt x="24" y="568"/>
                    <a:pt x="12" y="568"/>
                  </a:cubicBezTo>
                  <a:cubicBezTo>
                    <a:pt x="0" y="568"/>
                    <a:pt x="0" y="592"/>
                    <a:pt x="12" y="592"/>
                  </a:cubicBezTo>
                  <a:cubicBezTo>
                    <a:pt x="24" y="592"/>
                    <a:pt x="36" y="604"/>
                    <a:pt x="36" y="604"/>
                  </a:cubicBezTo>
                  <a:lnTo>
                    <a:pt x="60" y="604"/>
                  </a:lnTo>
                  <a:cubicBezTo>
                    <a:pt x="87" y="631"/>
                    <a:pt x="128" y="645"/>
                    <a:pt x="166" y="645"/>
                  </a:cubicBezTo>
                  <a:cubicBezTo>
                    <a:pt x="179" y="645"/>
                    <a:pt x="192" y="643"/>
                    <a:pt x="204" y="640"/>
                  </a:cubicBezTo>
                  <a:lnTo>
                    <a:pt x="216" y="640"/>
                  </a:lnTo>
                  <a:cubicBezTo>
                    <a:pt x="216" y="652"/>
                    <a:pt x="216" y="652"/>
                    <a:pt x="216" y="652"/>
                  </a:cubicBezTo>
                  <a:cubicBezTo>
                    <a:pt x="228" y="676"/>
                    <a:pt x="240" y="700"/>
                    <a:pt x="252" y="712"/>
                  </a:cubicBezTo>
                  <a:cubicBezTo>
                    <a:pt x="264" y="724"/>
                    <a:pt x="279" y="730"/>
                    <a:pt x="294" y="730"/>
                  </a:cubicBezTo>
                  <a:cubicBezTo>
                    <a:pt x="309" y="730"/>
                    <a:pt x="324" y="724"/>
                    <a:pt x="336" y="712"/>
                  </a:cubicBezTo>
                  <a:cubicBezTo>
                    <a:pt x="348" y="700"/>
                    <a:pt x="360" y="676"/>
                    <a:pt x="360" y="664"/>
                  </a:cubicBezTo>
                  <a:lnTo>
                    <a:pt x="360" y="640"/>
                  </a:lnTo>
                  <a:cubicBezTo>
                    <a:pt x="420" y="640"/>
                    <a:pt x="468" y="640"/>
                    <a:pt x="527" y="628"/>
                  </a:cubicBezTo>
                  <a:cubicBezTo>
                    <a:pt x="575" y="616"/>
                    <a:pt x="623" y="604"/>
                    <a:pt x="671" y="592"/>
                  </a:cubicBezTo>
                  <a:cubicBezTo>
                    <a:pt x="695" y="592"/>
                    <a:pt x="683" y="556"/>
                    <a:pt x="671" y="544"/>
                  </a:cubicBezTo>
                  <a:cubicBezTo>
                    <a:pt x="635" y="520"/>
                    <a:pt x="587" y="496"/>
                    <a:pt x="539" y="484"/>
                  </a:cubicBezTo>
                  <a:cubicBezTo>
                    <a:pt x="492" y="460"/>
                    <a:pt x="444" y="460"/>
                    <a:pt x="396" y="460"/>
                  </a:cubicBezTo>
                  <a:lnTo>
                    <a:pt x="396" y="389"/>
                  </a:lnTo>
                  <a:cubicBezTo>
                    <a:pt x="396" y="281"/>
                    <a:pt x="384" y="185"/>
                    <a:pt x="360" y="89"/>
                  </a:cubicBezTo>
                  <a:cubicBezTo>
                    <a:pt x="360" y="41"/>
                    <a:pt x="324" y="5"/>
                    <a:pt x="288" y="5"/>
                  </a:cubicBezTo>
                  <a:cubicBezTo>
                    <a:pt x="275" y="2"/>
                    <a:pt x="265" y="1"/>
                    <a:pt x="2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7"/>
            <p:cNvSpPr/>
            <p:nvPr/>
          </p:nvSpPr>
          <p:spPr>
            <a:xfrm>
              <a:off x="7834508" y="4298964"/>
              <a:ext cx="46185" cy="51626"/>
            </a:xfrm>
            <a:custGeom>
              <a:rect b="b" l="l" r="r" t="t"/>
              <a:pathLst>
                <a:path extrusionOk="0" h="778" w="696">
                  <a:moveTo>
                    <a:pt x="379" y="1"/>
                  </a:moveTo>
                  <a:cubicBezTo>
                    <a:pt x="372" y="1"/>
                    <a:pt x="365" y="3"/>
                    <a:pt x="360" y="9"/>
                  </a:cubicBezTo>
                  <a:cubicBezTo>
                    <a:pt x="312" y="57"/>
                    <a:pt x="300" y="129"/>
                    <a:pt x="300" y="189"/>
                  </a:cubicBezTo>
                  <a:lnTo>
                    <a:pt x="300" y="284"/>
                  </a:lnTo>
                  <a:lnTo>
                    <a:pt x="84" y="284"/>
                  </a:lnTo>
                  <a:cubicBezTo>
                    <a:pt x="60" y="284"/>
                    <a:pt x="48" y="296"/>
                    <a:pt x="36" y="296"/>
                  </a:cubicBezTo>
                  <a:cubicBezTo>
                    <a:pt x="24" y="296"/>
                    <a:pt x="24" y="308"/>
                    <a:pt x="12" y="308"/>
                  </a:cubicBezTo>
                  <a:cubicBezTo>
                    <a:pt x="0" y="308"/>
                    <a:pt x="0" y="320"/>
                    <a:pt x="12" y="320"/>
                  </a:cubicBezTo>
                  <a:cubicBezTo>
                    <a:pt x="12" y="332"/>
                    <a:pt x="24" y="344"/>
                    <a:pt x="24" y="356"/>
                  </a:cubicBezTo>
                  <a:cubicBezTo>
                    <a:pt x="24" y="356"/>
                    <a:pt x="24" y="368"/>
                    <a:pt x="24" y="368"/>
                  </a:cubicBezTo>
                  <a:cubicBezTo>
                    <a:pt x="24" y="380"/>
                    <a:pt x="36" y="392"/>
                    <a:pt x="48" y="392"/>
                  </a:cubicBezTo>
                  <a:cubicBezTo>
                    <a:pt x="72" y="404"/>
                    <a:pt x="84" y="428"/>
                    <a:pt x="108" y="440"/>
                  </a:cubicBezTo>
                  <a:cubicBezTo>
                    <a:pt x="168" y="464"/>
                    <a:pt x="216" y="488"/>
                    <a:pt x="276" y="500"/>
                  </a:cubicBezTo>
                  <a:lnTo>
                    <a:pt x="300" y="500"/>
                  </a:lnTo>
                  <a:lnTo>
                    <a:pt x="300" y="524"/>
                  </a:lnTo>
                  <a:cubicBezTo>
                    <a:pt x="288" y="584"/>
                    <a:pt x="300" y="632"/>
                    <a:pt x="312" y="692"/>
                  </a:cubicBezTo>
                  <a:cubicBezTo>
                    <a:pt x="312" y="704"/>
                    <a:pt x="312" y="716"/>
                    <a:pt x="312" y="728"/>
                  </a:cubicBezTo>
                  <a:cubicBezTo>
                    <a:pt x="319" y="757"/>
                    <a:pt x="349" y="778"/>
                    <a:pt x="383" y="778"/>
                  </a:cubicBezTo>
                  <a:cubicBezTo>
                    <a:pt x="403" y="778"/>
                    <a:pt x="425" y="770"/>
                    <a:pt x="444" y="752"/>
                  </a:cubicBezTo>
                  <a:cubicBezTo>
                    <a:pt x="444" y="752"/>
                    <a:pt x="456" y="740"/>
                    <a:pt x="456" y="728"/>
                  </a:cubicBezTo>
                  <a:cubicBezTo>
                    <a:pt x="491" y="704"/>
                    <a:pt x="503" y="668"/>
                    <a:pt x="515" y="632"/>
                  </a:cubicBezTo>
                  <a:cubicBezTo>
                    <a:pt x="527" y="608"/>
                    <a:pt x="527" y="572"/>
                    <a:pt x="539" y="548"/>
                  </a:cubicBezTo>
                  <a:cubicBezTo>
                    <a:pt x="539" y="536"/>
                    <a:pt x="539" y="512"/>
                    <a:pt x="539" y="500"/>
                  </a:cubicBezTo>
                  <a:cubicBezTo>
                    <a:pt x="563" y="500"/>
                    <a:pt x="587" y="488"/>
                    <a:pt x="611" y="464"/>
                  </a:cubicBezTo>
                  <a:lnTo>
                    <a:pt x="635" y="452"/>
                  </a:lnTo>
                  <a:cubicBezTo>
                    <a:pt x="647" y="452"/>
                    <a:pt x="647" y="440"/>
                    <a:pt x="659" y="428"/>
                  </a:cubicBezTo>
                  <a:cubicBezTo>
                    <a:pt x="695" y="404"/>
                    <a:pt x="695" y="356"/>
                    <a:pt x="659" y="332"/>
                  </a:cubicBezTo>
                  <a:cubicBezTo>
                    <a:pt x="647" y="320"/>
                    <a:pt x="635" y="320"/>
                    <a:pt x="623" y="320"/>
                  </a:cubicBezTo>
                  <a:lnTo>
                    <a:pt x="611" y="308"/>
                  </a:lnTo>
                  <a:cubicBezTo>
                    <a:pt x="587" y="296"/>
                    <a:pt x="563" y="296"/>
                    <a:pt x="539" y="296"/>
                  </a:cubicBezTo>
                  <a:cubicBezTo>
                    <a:pt x="539" y="237"/>
                    <a:pt x="515" y="177"/>
                    <a:pt x="491" y="117"/>
                  </a:cubicBezTo>
                  <a:cubicBezTo>
                    <a:pt x="479" y="81"/>
                    <a:pt x="467" y="57"/>
                    <a:pt x="432" y="33"/>
                  </a:cubicBezTo>
                  <a:cubicBezTo>
                    <a:pt x="422" y="24"/>
                    <a:pt x="400" y="1"/>
                    <a:pt x="3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7"/>
            <p:cNvSpPr/>
            <p:nvPr/>
          </p:nvSpPr>
          <p:spPr>
            <a:xfrm>
              <a:off x="6657459" y="4239906"/>
              <a:ext cx="48507" cy="42203"/>
            </a:xfrm>
            <a:custGeom>
              <a:rect b="b" l="l" r="r" t="t"/>
              <a:pathLst>
                <a:path extrusionOk="0" h="636" w="731">
                  <a:moveTo>
                    <a:pt x="360" y="1"/>
                  </a:moveTo>
                  <a:cubicBezTo>
                    <a:pt x="324" y="13"/>
                    <a:pt x="300" y="37"/>
                    <a:pt x="288" y="61"/>
                  </a:cubicBezTo>
                  <a:cubicBezTo>
                    <a:pt x="276" y="85"/>
                    <a:pt x="264" y="108"/>
                    <a:pt x="264" y="132"/>
                  </a:cubicBezTo>
                  <a:cubicBezTo>
                    <a:pt x="252" y="180"/>
                    <a:pt x="240" y="228"/>
                    <a:pt x="228" y="276"/>
                  </a:cubicBezTo>
                  <a:cubicBezTo>
                    <a:pt x="228" y="300"/>
                    <a:pt x="228" y="324"/>
                    <a:pt x="216" y="336"/>
                  </a:cubicBezTo>
                  <a:cubicBezTo>
                    <a:pt x="204" y="336"/>
                    <a:pt x="180" y="348"/>
                    <a:pt x="168" y="348"/>
                  </a:cubicBezTo>
                  <a:cubicBezTo>
                    <a:pt x="132" y="360"/>
                    <a:pt x="108" y="372"/>
                    <a:pt x="72" y="384"/>
                  </a:cubicBezTo>
                  <a:cubicBezTo>
                    <a:pt x="60" y="384"/>
                    <a:pt x="48" y="396"/>
                    <a:pt x="36" y="408"/>
                  </a:cubicBezTo>
                  <a:cubicBezTo>
                    <a:pt x="24" y="420"/>
                    <a:pt x="24" y="420"/>
                    <a:pt x="12" y="420"/>
                  </a:cubicBezTo>
                  <a:cubicBezTo>
                    <a:pt x="0" y="432"/>
                    <a:pt x="0" y="492"/>
                    <a:pt x="24" y="492"/>
                  </a:cubicBezTo>
                  <a:lnTo>
                    <a:pt x="48" y="492"/>
                  </a:lnTo>
                  <a:cubicBezTo>
                    <a:pt x="84" y="504"/>
                    <a:pt x="132" y="504"/>
                    <a:pt x="180" y="504"/>
                  </a:cubicBezTo>
                  <a:lnTo>
                    <a:pt x="192" y="504"/>
                  </a:lnTo>
                  <a:cubicBezTo>
                    <a:pt x="192" y="528"/>
                    <a:pt x="192" y="552"/>
                    <a:pt x="204" y="564"/>
                  </a:cubicBezTo>
                  <a:cubicBezTo>
                    <a:pt x="204" y="588"/>
                    <a:pt x="216" y="612"/>
                    <a:pt x="228" y="623"/>
                  </a:cubicBezTo>
                  <a:cubicBezTo>
                    <a:pt x="240" y="635"/>
                    <a:pt x="264" y="635"/>
                    <a:pt x="276" y="635"/>
                  </a:cubicBezTo>
                  <a:cubicBezTo>
                    <a:pt x="312" y="635"/>
                    <a:pt x="336" y="600"/>
                    <a:pt x="348" y="564"/>
                  </a:cubicBezTo>
                  <a:cubicBezTo>
                    <a:pt x="360" y="540"/>
                    <a:pt x="372" y="516"/>
                    <a:pt x="372" y="504"/>
                  </a:cubicBezTo>
                  <a:lnTo>
                    <a:pt x="503" y="504"/>
                  </a:lnTo>
                  <a:cubicBezTo>
                    <a:pt x="556" y="504"/>
                    <a:pt x="609" y="494"/>
                    <a:pt x="662" y="467"/>
                  </a:cubicBezTo>
                  <a:lnTo>
                    <a:pt x="662" y="467"/>
                  </a:lnTo>
                  <a:cubicBezTo>
                    <a:pt x="674" y="466"/>
                    <a:pt x="687" y="464"/>
                    <a:pt x="695" y="456"/>
                  </a:cubicBezTo>
                  <a:cubicBezTo>
                    <a:pt x="731" y="444"/>
                    <a:pt x="731" y="396"/>
                    <a:pt x="707" y="372"/>
                  </a:cubicBezTo>
                  <a:cubicBezTo>
                    <a:pt x="695" y="372"/>
                    <a:pt x="683" y="360"/>
                    <a:pt x="671" y="360"/>
                  </a:cubicBezTo>
                  <a:cubicBezTo>
                    <a:pt x="659" y="336"/>
                    <a:pt x="635" y="336"/>
                    <a:pt x="623" y="324"/>
                  </a:cubicBezTo>
                  <a:cubicBezTo>
                    <a:pt x="587" y="312"/>
                    <a:pt x="551" y="312"/>
                    <a:pt x="527" y="312"/>
                  </a:cubicBezTo>
                  <a:cubicBezTo>
                    <a:pt x="503" y="306"/>
                    <a:pt x="482" y="303"/>
                    <a:pt x="463" y="303"/>
                  </a:cubicBezTo>
                  <a:cubicBezTo>
                    <a:pt x="443" y="303"/>
                    <a:pt x="425" y="306"/>
                    <a:pt x="407" y="312"/>
                  </a:cubicBezTo>
                  <a:cubicBezTo>
                    <a:pt x="419" y="264"/>
                    <a:pt x="419" y="216"/>
                    <a:pt x="431" y="168"/>
                  </a:cubicBezTo>
                  <a:cubicBezTo>
                    <a:pt x="431" y="132"/>
                    <a:pt x="419" y="108"/>
                    <a:pt x="419" y="73"/>
                  </a:cubicBezTo>
                  <a:cubicBezTo>
                    <a:pt x="419" y="61"/>
                    <a:pt x="407" y="37"/>
                    <a:pt x="396" y="25"/>
                  </a:cubicBezTo>
                  <a:cubicBezTo>
                    <a:pt x="384" y="13"/>
                    <a:pt x="372" y="1"/>
                    <a:pt x="3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3" name="Google Shape;243;p17"/>
          <p:cNvSpPr/>
          <p:nvPr/>
        </p:nvSpPr>
        <p:spPr>
          <a:xfrm flipH="1" rot="5400000">
            <a:off x="-2417624" y="2408693"/>
            <a:ext cx="5143441" cy="308181"/>
          </a:xfrm>
          <a:custGeom>
            <a:rect b="b" l="l" r="r" t="t"/>
            <a:pathLst>
              <a:path extrusionOk="0" h="10942" w="34106">
                <a:moveTo>
                  <a:pt x="34106" y="1"/>
                </a:moveTo>
                <a:cubicBezTo>
                  <a:pt x="33610" y="64"/>
                  <a:pt x="33127" y="166"/>
                  <a:pt x="32644" y="293"/>
                </a:cubicBezTo>
                <a:lnTo>
                  <a:pt x="32492" y="331"/>
                </a:lnTo>
                <a:cubicBezTo>
                  <a:pt x="32034" y="471"/>
                  <a:pt x="31602" y="623"/>
                  <a:pt x="31170" y="827"/>
                </a:cubicBezTo>
                <a:cubicBezTo>
                  <a:pt x="30980" y="928"/>
                  <a:pt x="30776" y="1030"/>
                  <a:pt x="30573" y="1144"/>
                </a:cubicBezTo>
                <a:cubicBezTo>
                  <a:pt x="28159" y="2517"/>
                  <a:pt x="26392" y="4867"/>
                  <a:pt x="23965" y="6278"/>
                </a:cubicBezTo>
                <a:cubicBezTo>
                  <a:pt x="23305" y="6659"/>
                  <a:pt x="22619" y="6964"/>
                  <a:pt x="21894" y="7205"/>
                </a:cubicBezTo>
                <a:cubicBezTo>
                  <a:pt x="20887" y="7525"/>
                  <a:pt x="19844" y="7702"/>
                  <a:pt x="18778" y="7702"/>
                </a:cubicBezTo>
                <a:cubicBezTo>
                  <a:pt x="18741" y="7702"/>
                  <a:pt x="18704" y="7701"/>
                  <a:pt x="18667" y="7701"/>
                </a:cubicBezTo>
                <a:cubicBezTo>
                  <a:pt x="16824" y="7701"/>
                  <a:pt x="14969" y="7218"/>
                  <a:pt x="13177" y="6354"/>
                </a:cubicBezTo>
                <a:cubicBezTo>
                  <a:pt x="13063" y="6303"/>
                  <a:pt x="12949" y="6240"/>
                  <a:pt x="12834" y="6176"/>
                </a:cubicBezTo>
                <a:cubicBezTo>
                  <a:pt x="12402" y="5935"/>
                  <a:pt x="11983" y="5681"/>
                  <a:pt x="11589" y="5388"/>
                </a:cubicBezTo>
                <a:lnTo>
                  <a:pt x="11360" y="5223"/>
                </a:lnTo>
                <a:cubicBezTo>
                  <a:pt x="10763" y="4791"/>
                  <a:pt x="10179" y="4321"/>
                  <a:pt x="9569" y="3927"/>
                </a:cubicBezTo>
                <a:cubicBezTo>
                  <a:pt x="9213" y="3698"/>
                  <a:pt x="8844" y="3495"/>
                  <a:pt x="8463" y="3317"/>
                </a:cubicBezTo>
                <a:cubicBezTo>
                  <a:pt x="7040" y="2669"/>
                  <a:pt x="5464" y="2415"/>
                  <a:pt x="3901" y="2377"/>
                </a:cubicBezTo>
                <a:cubicBezTo>
                  <a:pt x="3786" y="2373"/>
                  <a:pt x="3670" y="2372"/>
                  <a:pt x="3554" y="2372"/>
                </a:cubicBezTo>
                <a:cubicBezTo>
                  <a:pt x="3239" y="2372"/>
                  <a:pt x="2925" y="2384"/>
                  <a:pt x="2618" y="2402"/>
                </a:cubicBezTo>
                <a:cubicBezTo>
                  <a:pt x="1754" y="2440"/>
                  <a:pt x="852" y="2478"/>
                  <a:pt x="26" y="2745"/>
                </a:cubicBezTo>
                <a:lnTo>
                  <a:pt x="1" y="2745"/>
                </a:lnTo>
                <a:lnTo>
                  <a:pt x="1" y="10878"/>
                </a:lnTo>
                <a:lnTo>
                  <a:pt x="5808" y="10878"/>
                </a:lnTo>
                <a:cubicBezTo>
                  <a:pt x="5808" y="10916"/>
                  <a:pt x="5833" y="10935"/>
                  <a:pt x="5860" y="10935"/>
                </a:cubicBezTo>
                <a:cubicBezTo>
                  <a:pt x="5887" y="10935"/>
                  <a:pt x="5916" y="10916"/>
                  <a:pt x="5922" y="10878"/>
                </a:cubicBezTo>
                <a:lnTo>
                  <a:pt x="6633" y="10878"/>
                </a:lnTo>
                <a:cubicBezTo>
                  <a:pt x="6640" y="10916"/>
                  <a:pt x="6668" y="10935"/>
                  <a:pt x="6695" y="10935"/>
                </a:cubicBezTo>
                <a:cubicBezTo>
                  <a:pt x="6722" y="10935"/>
                  <a:pt x="6748" y="10916"/>
                  <a:pt x="6748" y="10878"/>
                </a:cubicBezTo>
                <a:lnTo>
                  <a:pt x="7472" y="10878"/>
                </a:lnTo>
                <a:cubicBezTo>
                  <a:pt x="7472" y="10916"/>
                  <a:pt x="7498" y="10935"/>
                  <a:pt x="7525" y="10935"/>
                </a:cubicBezTo>
                <a:cubicBezTo>
                  <a:pt x="7552" y="10935"/>
                  <a:pt x="7580" y="10916"/>
                  <a:pt x="7586" y="10878"/>
                </a:cubicBezTo>
                <a:lnTo>
                  <a:pt x="8298" y="10878"/>
                </a:lnTo>
                <a:cubicBezTo>
                  <a:pt x="8298" y="10916"/>
                  <a:pt x="8323" y="10941"/>
                  <a:pt x="8362" y="10941"/>
                </a:cubicBezTo>
                <a:cubicBezTo>
                  <a:pt x="8387" y="10941"/>
                  <a:pt x="8412" y="10916"/>
                  <a:pt x="8412" y="10878"/>
                </a:cubicBezTo>
                <a:lnTo>
                  <a:pt x="34106" y="10878"/>
                </a:lnTo>
                <a:lnTo>
                  <a:pt x="3410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7"/>
          <p:cNvSpPr/>
          <p:nvPr/>
        </p:nvSpPr>
        <p:spPr>
          <a:xfrm rot="-5418985">
            <a:off x="-2129783" y="2647802"/>
            <a:ext cx="4659564" cy="246365"/>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5_1">
    <p:spTree>
      <p:nvGrpSpPr>
        <p:cNvPr id="245" name="Shape 245"/>
        <p:cNvGrpSpPr/>
        <p:nvPr/>
      </p:nvGrpSpPr>
      <p:grpSpPr>
        <a:xfrm>
          <a:off x="0" y="0"/>
          <a:ext cx="0" cy="0"/>
          <a:chOff x="0" y="0"/>
          <a:chExt cx="0" cy="0"/>
        </a:xfrm>
      </p:grpSpPr>
      <p:grpSp>
        <p:nvGrpSpPr>
          <p:cNvPr id="246" name="Google Shape;246;p18"/>
          <p:cNvGrpSpPr/>
          <p:nvPr/>
        </p:nvGrpSpPr>
        <p:grpSpPr>
          <a:xfrm>
            <a:off x="-39350" y="512000"/>
            <a:ext cx="5083452" cy="4619847"/>
            <a:chOff x="3622300" y="523650"/>
            <a:chExt cx="5083452" cy="4619847"/>
          </a:xfrm>
        </p:grpSpPr>
        <p:sp>
          <p:nvSpPr>
            <p:cNvPr id="247" name="Google Shape;247;p18"/>
            <p:cNvSpPr/>
            <p:nvPr/>
          </p:nvSpPr>
          <p:spPr>
            <a:xfrm>
              <a:off x="4181725" y="523650"/>
              <a:ext cx="4315032" cy="3319164"/>
            </a:xfrm>
            <a:prstGeom prst="cloud">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8"/>
            <p:cNvSpPr/>
            <p:nvPr/>
          </p:nvSpPr>
          <p:spPr>
            <a:xfrm rot="995881">
              <a:off x="4006522" y="1277212"/>
              <a:ext cx="4315008" cy="3319149"/>
            </a:xfrm>
            <a:prstGeom prst="cloud">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9" name="Google Shape;249;p18"/>
          <p:cNvSpPr txBox="1"/>
          <p:nvPr>
            <p:ph idx="1" type="subTitle"/>
          </p:nvPr>
        </p:nvSpPr>
        <p:spPr>
          <a:xfrm flipH="1">
            <a:off x="5704125" y="2683250"/>
            <a:ext cx="2704200" cy="1295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Char char="●"/>
              <a:defRPr sz="1600"/>
            </a:lvl1pPr>
            <a:lvl2pPr lvl="1" rtl="0" algn="r">
              <a:spcBef>
                <a:spcPts val="1600"/>
              </a:spcBef>
              <a:spcAft>
                <a:spcPts val="0"/>
              </a:spcAft>
              <a:buSzPts val="1600"/>
              <a:buChar char="○"/>
              <a:defRPr sz="1600"/>
            </a:lvl2pPr>
            <a:lvl3pPr lvl="2" rtl="0" algn="r">
              <a:spcBef>
                <a:spcPts val="1600"/>
              </a:spcBef>
              <a:spcAft>
                <a:spcPts val="0"/>
              </a:spcAft>
              <a:buSzPts val="1600"/>
              <a:buChar char="■"/>
              <a:defRPr sz="1600"/>
            </a:lvl3pPr>
            <a:lvl4pPr lvl="3" rtl="0" algn="r">
              <a:spcBef>
                <a:spcPts val="1600"/>
              </a:spcBef>
              <a:spcAft>
                <a:spcPts val="0"/>
              </a:spcAft>
              <a:buSzPts val="1600"/>
              <a:buChar char="●"/>
              <a:defRPr sz="1600"/>
            </a:lvl4pPr>
            <a:lvl5pPr lvl="4" rtl="0" algn="r">
              <a:spcBef>
                <a:spcPts val="1600"/>
              </a:spcBef>
              <a:spcAft>
                <a:spcPts val="0"/>
              </a:spcAft>
              <a:buSzPts val="1600"/>
              <a:buChar char="○"/>
              <a:defRPr sz="1600"/>
            </a:lvl5pPr>
            <a:lvl6pPr lvl="5" rtl="0" algn="r">
              <a:spcBef>
                <a:spcPts val="1600"/>
              </a:spcBef>
              <a:spcAft>
                <a:spcPts val="0"/>
              </a:spcAft>
              <a:buSzPts val="1600"/>
              <a:buChar char="■"/>
              <a:defRPr sz="1600"/>
            </a:lvl6pPr>
            <a:lvl7pPr lvl="6" rtl="0" algn="r">
              <a:spcBef>
                <a:spcPts val="1600"/>
              </a:spcBef>
              <a:spcAft>
                <a:spcPts val="0"/>
              </a:spcAft>
              <a:buSzPts val="1600"/>
              <a:buChar char="●"/>
              <a:defRPr sz="1600"/>
            </a:lvl7pPr>
            <a:lvl8pPr lvl="7" rtl="0" algn="r">
              <a:spcBef>
                <a:spcPts val="1600"/>
              </a:spcBef>
              <a:spcAft>
                <a:spcPts val="0"/>
              </a:spcAft>
              <a:buSzPts val="1600"/>
              <a:buChar char="○"/>
              <a:defRPr sz="1600"/>
            </a:lvl8pPr>
            <a:lvl9pPr lvl="8" rtl="0" algn="r">
              <a:spcBef>
                <a:spcPts val="1600"/>
              </a:spcBef>
              <a:spcAft>
                <a:spcPts val="1600"/>
              </a:spcAft>
              <a:buSzPts val="1600"/>
              <a:buChar char="■"/>
              <a:defRPr sz="1600"/>
            </a:lvl9pPr>
          </a:lstStyle>
          <a:p/>
        </p:txBody>
      </p:sp>
      <p:sp>
        <p:nvSpPr>
          <p:cNvPr id="250" name="Google Shape;250;p18"/>
          <p:cNvSpPr txBox="1"/>
          <p:nvPr>
            <p:ph type="title"/>
          </p:nvPr>
        </p:nvSpPr>
        <p:spPr>
          <a:xfrm flipH="1">
            <a:off x="6180825" y="992600"/>
            <a:ext cx="2227500" cy="1054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a:lvl1pPr>
            <a:lvl2pPr lvl="1" rtl="0" algn="r">
              <a:spcBef>
                <a:spcPts val="0"/>
              </a:spcBef>
              <a:spcAft>
                <a:spcPts val="0"/>
              </a:spcAft>
              <a:buSzPts val="3600"/>
              <a:buNone/>
              <a:defRPr/>
            </a:lvl2pPr>
            <a:lvl3pPr lvl="2" rtl="0" algn="r">
              <a:spcBef>
                <a:spcPts val="0"/>
              </a:spcBef>
              <a:spcAft>
                <a:spcPts val="0"/>
              </a:spcAft>
              <a:buSzPts val="3600"/>
              <a:buNone/>
              <a:defRPr/>
            </a:lvl3pPr>
            <a:lvl4pPr lvl="3" rtl="0" algn="r">
              <a:spcBef>
                <a:spcPts val="0"/>
              </a:spcBef>
              <a:spcAft>
                <a:spcPts val="0"/>
              </a:spcAft>
              <a:buSzPts val="3600"/>
              <a:buNone/>
              <a:defRPr/>
            </a:lvl4pPr>
            <a:lvl5pPr lvl="4" rtl="0" algn="r">
              <a:spcBef>
                <a:spcPts val="0"/>
              </a:spcBef>
              <a:spcAft>
                <a:spcPts val="0"/>
              </a:spcAft>
              <a:buSzPts val="3600"/>
              <a:buNone/>
              <a:defRPr/>
            </a:lvl5pPr>
            <a:lvl6pPr lvl="5" rtl="0" algn="r">
              <a:spcBef>
                <a:spcPts val="0"/>
              </a:spcBef>
              <a:spcAft>
                <a:spcPts val="0"/>
              </a:spcAft>
              <a:buSzPts val="3600"/>
              <a:buNone/>
              <a:defRPr/>
            </a:lvl6pPr>
            <a:lvl7pPr lvl="6" rtl="0" algn="r">
              <a:spcBef>
                <a:spcPts val="0"/>
              </a:spcBef>
              <a:spcAft>
                <a:spcPts val="0"/>
              </a:spcAft>
              <a:buSzPts val="3600"/>
              <a:buNone/>
              <a:defRPr/>
            </a:lvl7pPr>
            <a:lvl8pPr lvl="7" rtl="0" algn="r">
              <a:spcBef>
                <a:spcPts val="0"/>
              </a:spcBef>
              <a:spcAft>
                <a:spcPts val="0"/>
              </a:spcAft>
              <a:buSzPts val="3600"/>
              <a:buNone/>
              <a:defRPr/>
            </a:lvl8pPr>
            <a:lvl9pPr lvl="8" rtl="0" algn="r">
              <a:spcBef>
                <a:spcPts val="0"/>
              </a:spcBef>
              <a:spcAft>
                <a:spcPts val="0"/>
              </a:spcAft>
              <a:buSzPts val="3600"/>
              <a:buNone/>
              <a:defRPr/>
            </a:lvl9pPr>
          </a:lstStyle>
          <a:p/>
        </p:txBody>
      </p:sp>
      <p:grpSp>
        <p:nvGrpSpPr>
          <p:cNvPr id="251" name="Google Shape;251;p18"/>
          <p:cNvGrpSpPr/>
          <p:nvPr/>
        </p:nvGrpSpPr>
        <p:grpSpPr>
          <a:xfrm>
            <a:off x="1138306" y="992694"/>
            <a:ext cx="3155653" cy="3202260"/>
            <a:chOff x="6425341" y="2702140"/>
            <a:chExt cx="1680237" cy="1705053"/>
          </a:xfrm>
        </p:grpSpPr>
        <p:sp>
          <p:nvSpPr>
            <p:cNvPr id="252" name="Google Shape;252;p18"/>
            <p:cNvSpPr/>
            <p:nvPr/>
          </p:nvSpPr>
          <p:spPr>
            <a:xfrm>
              <a:off x="7166049" y="2802238"/>
              <a:ext cx="59655" cy="59191"/>
            </a:xfrm>
            <a:custGeom>
              <a:rect b="b" l="l" r="r" t="t"/>
              <a:pathLst>
                <a:path extrusionOk="0" h="892" w="899">
                  <a:moveTo>
                    <a:pt x="500" y="1"/>
                  </a:moveTo>
                  <a:cubicBezTo>
                    <a:pt x="485" y="1"/>
                    <a:pt x="470" y="2"/>
                    <a:pt x="455" y="5"/>
                  </a:cubicBezTo>
                  <a:lnTo>
                    <a:pt x="335" y="17"/>
                  </a:lnTo>
                  <a:cubicBezTo>
                    <a:pt x="228" y="53"/>
                    <a:pt x="132" y="125"/>
                    <a:pt x="72" y="221"/>
                  </a:cubicBezTo>
                  <a:cubicBezTo>
                    <a:pt x="36" y="269"/>
                    <a:pt x="24" y="329"/>
                    <a:pt x="12" y="389"/>
                  </a:cubicBezTo>
                  <a:cubicBezTo>
                    <a:pt x="0" y="448"/>
                    <a:pt x="0" y="508"/>
                    <a:pt x="24" y="556"/>
                  </a:cubicBezTo>
                  <a:lnTo>
                    <a:pt x="72" y="664"/>
                  </a:lnTo>
                  <a:cubicBezTo>
                    <a:pt x="132" y="760"/>
                    <a:pt x="228" y="832"/>
                    <a:pt x="335" y="868"/>
                  </a:cubicBezTo>
                  <a:lnTo>
                    <a:pt x="455" y="892"/>
                  </a:lnTo>
                  <a:cubicBezTo>
                    <a:pt x="527" y="892"/>
                    <a:pt x="611" y="868"/>
                    <a:pt x="671" y="832"/>
                  </a:cubicBezTo>
                  <a:lnTo>
                    <a:pt x="767" y="760"/>
                  </a:lnTo>
                  <a:cubicBezTo>
                    <a:pt x="791" y="724"/>
                    <a:pt x="814" y="700"/>
                    <a:pt x="838" y="664"/>
                  </a:cubicBezTo>
                  <a:cubicBezTo>
                    <a:pt x="874" y="592"/>
                    <a:pt x="898" y="520"/>
                    <a:pt x="898" y="448"/>
                  </a:cubicBezTo>
                  <a:cubicBezTo>
                    <a:pt x="898" y="365"/>
                    <a:pt x="886" y="293"/>
                    <a:pt x="850" y="233"/>
                  </a:cubicBezTo>
                  <a:cubicBezTo>
                    <a:pt x="838" y="221"/>
                    <a:pt x="838" y="221"/>
                    <a:pt x="838" y="209"/>
                  </a:cubicBezTo>
                  <a:cubicBezTo>
                    <a:pt x="814" y="185"/>
                    <a:pt x="791" y="149"/>
                    <a:pt x="767" y="125"/>
                  </a:cubicBezTo>
                  <a:cubicBezTo>
                    <a:pt x="731" y="89"/>
                    <a:pt x="683" y="53"/>
                    <a:pt x="623" y="41"/>
                  </a:cubicBezTo>
                  <a:cubicBezTo>
                    <a:pt x="587" y="14"/>
                    <a:pt x="544" y="1"/>
                    <a:pt x="50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8"/>
            <p:cNvSpPr/>
            <p:nvPr/>
          </p:nvSpPr>
          <p:spPr>
            <a:xfrm>
              <a:off x="7709689" y="3367240"/>
              <a:ext cx="65296" cy="65229"/>
            </a:xfrm>
            <a:custGeom>
              <a:rect b="b" l="l" r="r" t="t"/>
              <a:pathLst>
                <a:path extrusionOk="0" h="983" w="984">
                  <a:moveTo>
                    <a:pt x="492" y="1"/>
                  </a:moveTo>
                  <a:cubicBezTo>
                    <a:pt x="432" y="1"/>
                    <a:pt x="360" y="13"/>
                    <a:pt x="300" y="49"/>
                  </a:cubicBezTo>
                  <a:cubicBezTo>
                    <a:pt x="241" y="61"/>
                    <a:pt x="193" y="97"/>
                    <a:pt x="145" y="145"/>
                  </a:cubicBezTo>
                  <a:cubicBezTo>
                    <a:pt x="97" y="192"/>
                    <a:pt x="61" y="240"/>
                    <a:pt x="49" y="300"/>
                  </a:cubicBezTo>
                  <a:cubicBezTo>
                    <a:pt x="13" y="360"/>
                    <a:pt x="1" y="420"/>
                    <a:pt x="1" y="492"/>
                  </a:cubicBezTo>
                  <a:lnTo>
                    <a:pt x="25" y="624"/>
                  </a:lnTo>
                  <a:cubicBezTo>
                    <a:pt x="37" y="707"/>
                    <a:pt x="85" y="779"/>
                    <a:pt x="145" y="839"/>
                  </a:cubicBezTo>
                  <a:lnTo>
                    <a:pt x="241" y="911"/>
                  </a:lnTo>
                  <a:cubicBezTo>
                    <a:pt x="324" y="959"/>
                    <a:pt x="408" y="983"/>
                    <a:pt x="492" y="983"/>
                  </a:cubicBezTo>
                  <a:cubicBezTo>
                    <a:pt x="552" y="983"/>
                    <a:pt x="624" y="971"/>
                    <a:pt x="684" y="935"/>
                  </a:cubicBezTo>
                  <a:cubicBezTo>
                    <a:pt x="744" y="923"/>
                    <a:pt x="791" y="887"/>
                    <a:pt x="827" y="839"/>
                  </a:cubicBezTo>
                  <a:cubicBezTo>
                    <a:pt x="923" y="743"/>
                    <a:pt x="971" y="624"/>
                    <a:pt x="983" y="492"/>
                  </a:cubicBezTo>
                  <a:lnTo>
                    <a:pt x="959" y="360"/>
                  </a:lnTo>
                  <a:cubicBezTo>
                    <a:pt x="947" y="276"/>
                    <a:pt x="899" y="204"/>
                    <a:pt x="839" y="145"/>
                  </a:cubicBezTo>
                  <a:lnTo>
                    <a:pt x="744" y="73"/>
                  </a:lnTo>
                  <a:cubicBezTo>
                    <a:pt x="660" y="25"/>
                    <a:pt x="576" y="1"/>
                    <a:pt x="4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
            <p:cNvSpPr/>
            <p:nvPr/>
          </p:nvSpPr>
          <p:spPr>
            <a:xfrm>
              <a:off x="7890115" y="3402211"/>
              <a:ext cx="70007" cy="70007"/>
            </a:xfrm>
            <a:custGeom>
              <a:rect b="b" l="l" r="r" t="t"/>
              <a:pathLst>
                <a:path extrusionOk="0" h="1055" w="1055">
                  <a:moveTo>
                    <a:pt x="528" y="1"/>
                  </a:moveTo>
                  <a:cubicBezTo>
                    <a:pt x="456" y="1"/>
                    <a:pt x="384" y="13"/>
                    <a:pt x="324" y="49"/>
                  </a:cubicBezTo>
                  <a:cubicBezTo>
                    <a:pt x="252" y="73"/>
                    <a:pt x="204" y="109"/>
                    <a:pt x="156" y="156"/>
                  </a:cubicBezTo>
                  <a:cubicBezTo>
                    <a:pt x="97" y="204"/>
                    <a:pt x="61" y="264"/>
                    <a:pt x="49" y="324"/>
                  </a:cubicBezTo>
                  <a:cubicBezTo>
                    <a:pt x="13" y="384"/>
                    <a:pt x="1" y="456"/>
                    <a:pt x="1" y="528"/>
                  </a:cubicBezTo>
                  <a:cubicBezTo>
                    <a:pt x="1" y="576"/>
                    <a:pt x="13" y="624"/>
                    <a:pt x="13" y="672"/>
                  </a:cubicBezTo>
                  <a:cubicBezTo>
                    <a:pt x="37" y="755"/>
                    <a:pt x="85" y="839"/>
                    <a:pt x="156" y="899"/>
                  </a:cubicBezTo>
                  <a:lnTo>
                    <a:pt x="264" y="983"/>
                  </a:lnTo>
                  <a:cubicBezTo>
                    <a:pt x="336" y="1031"/>
                    <a:pt x="432" y="1055"/>
                    <a:pt x="528" y="1055"/>
                  </a:cubicBezTo>
                  <a:cubicBezTo>
                    <a:pt x="600" y="1055"/>
                    <a:pt x="671" y="1043"/>
                    <a:pt x="731" y="1007"/>
                  </a:cubicBezTo>
                  <a:cubicBezTo>
                    <a:pt x="791" y="995"/>
                    <a:pt x="851" y="947"/>
                    <a:pt x="899" y="899"/>
                  </a:cubicBezTo>
                  <a:cubicBezTo>
                    <a:pt x="947" y="851"/>
                    <a:pt x="983" y="803"/>
                    <a:pt x="1007" y="731"/>
                  </a:cubicBezTo>
                  <a:cubicBezTo>
                    <a:pt x="1043" y="672"/>
                    <a:pt x="1055" y="600"/>
                    <a:pt x="1055" y="528"/>
                  </a:cubicBezTo>
                  <a:lnTo>
                    <a:pt x="1031" y="384"/>
                  </a:lnTo>
                  <a:cubicBezTo>
                    <a:pt x="1007" y="300"/>
                    <a:pt x="959" y="216"/>
                    <a:pt x="899" y="156"/>
                  </a:cubicBezTo>
                  <a:lnTo>
                    <a:pt x="791" y="73"/>
                  </a:lnTo>
                  <a:cubicBezTo>
                    <a:pt x="707" y="25"/>
                    <a:pt x="624" y="1"/>
                    <a:pt x="52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8"/>
            <p:cNvSpPr/>
            <p:nvPr/>
          </p:nvSpPr>
          <p:spPr>
            <a:xfrm>
              <a:off x="7557930" y="3506060"/>
              <a:ext cx="66026" cy="64964"/>
            </a:xfrm>
            <a:custGeom>
              <a:rect b="b" l="l" r="r" t="t"/>
              <a:pathLst>
                <a:path extrusionOk="0" h="979" w="995">
                  <a:moveTo>
                    <a:pt x="452" y="0"/>
                  </a:moveTo>
                  <a:cubicBezTo>
                    <a:pt x="402" y="0"/>
                    <a:pt x="357" y="14"/>
                    <a:pt x="312" y="41"/>
                  </a:cubicBezTo>
                  <a:cubicBezTo>
                    <a:pt x="252" y="65"/>
                    <a:pt x="192" y="101"/>
                    <a:pt x="156" y="149"/>
                  </a:cubicBezTo>
                  <a:cubicBezTo>
                    <a:pt x="108" y="184"/>
                    <a:pt x="72" y="244"/>
                    <a:pt x="48" y="304"/>
                  </a:cubicBezTo>
                  <a:cubicBezTo>
                    <a:pt x="24" y="352"/>
                    <a:pt x="0" y="424"/>
                    <a:pt x="12" y="484"/>
                  </a:cubicBezTo>
                  <a:cubicBezTo>
                    <a:pt x="12" y="532"/>
                    <a:pt x="24" y="580"/>
                    <a:pt x="24" y="616"/>
                  </a:cubicBezTo>
                  <a:cubicBezTo>
                    <a:pt x="48" y="699"/>
                    <a:pt x="96" y="771"/>
                    <a:pt x="156" y="831"/>
                  </a:cubicBezTo>
                  <a:lnTo>
                    <a:pt x="252" y="915"/>
                  </a:lnTo>
                  <a:cubicBezTo>
                    <a:pt x="324" y="951"/>
                    <a:pt x="408" y="975"/>
                    <a:pt x="503" y="975"/>
                  </a:cubicBezTo>
                  <a:cubicBezTo>
                    <a:pt x="514" y="977"/>
                    <a:pt x="526" y="978"/>
                    <a:pt x="537" y="978"/>
                  </a:cubicBezTo>
                  <a:cubicBezTo>
                    <a:pt x="589" y="978"/>
                    <a:pt x="644" y="959"/>
                    <a:pt x="683" y="939"/>
                  </a:cubicBezTo>
                  <a:cubicBezTo>
                    <a:pt x="743" y="915"/>
                    <a:pt x="803" y="879"/>
                    <a:pt x="851" y="831"/>
                  </a:cubicBezTo>
                  <a:cubicBezTo>
                    <a:pt x="935" y="747"/>
                    <a:pt x="982" y="616"/>
                    <a:pt x="994" y="484"/>
                  </a:cubicBezTo>
                  <a:lnTo>
                    <a:pt x="970" y="364"/>
                  </a:lnTo>
                  <a:cubicBezTo>
                    <a:pt x="947" y="280"/>
                    <a:pt x="911" y="196"/>
                    <a:pt x="851" y="149"/>
                  </a:cubicBezTo>
                  <a:lnTo>
                    <a:pt x="743" y="65"/>
                  </a:lnTo>
                  <a:cubicBezTo>
                    <a:pt x="683" y="25"/>
                    <a:pt x="616" y="2"/>
                    <a:pt x="546" y="2"/>
                  </a:cubicBezTo>
                  <a:cubicBezTo>
                    <a:pt x="532" y="2"/>
                    <a:pt x="518" y="3"/>
                    <a:pt x="503" y="5"/>
                  </a:cubicBezTo>
                  <a:cubicBezTo>
                    <a:pt x="485" y="2"/>
                    <a:pt x="468" y="0"/>
                    <a:pt x="4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8"/>
            <p:cNvSpPr/>
            <p:nvPr/>
          </p:nvSpPr>
          <p:spPr>
            <a:xfrm>
              <a:off x="7738356" y="3541097"/>
              <a:ext cx="70803" cy="70206"/>
            </a:xfrm>
            <a:custGeom>
              <a:rect b="b" l="l" r="r" t="t"/>
              <a:pathLst>
                <a:path extrusionOk="0" h="1058" w="1067">
                  <a:moveTo>
                    <a:pt x="493" y="1"/>
                  </a:moveTo>
                  <a:cubicBezTo>
                    <a:pt x="441" y="1"/>
                    <a:pt x="384" y="20"/>
                    <a:pt x="336" y="40"/>
                  </a:cubicBezTo>
                  <a:cubicBezTo>
                    <a:pt x="204" y="100"/>
                    <a:pt x="96" y="195"/>
                    <a:pt x="48" y="327"/>
                  </a:cubicBezTo>
                  <a:cubicBezTo>
                    <a:pt x="24" y="387"/>
                    <a:pt x="0" y="459"/>
                    <a:pt x="0" y="531"/>
                  </a:cubicBezTo>
                  <a:cubicBezTo>
                    <a:pt x="12" y="579"/>
                    <a:pt x="12" y="627"/>
                    <a:pt x="24" y="675"/>
                  </a:cubicBezTo>
                  <a:cubicBezTo>
                    <a:pt x="48" y="758"/>
                    <a:pt x="96" y="842"/>
                    <a:pt x="156" y="902"/>
                  </a:cubicBezTo>
                  <a:lnTo>
                    <a:pt x="264" y="986"/>
                  </a:lnTo>
                  <a:cubicBezTo>
                    <a:pt x="347" y="1034"/>
                    <a:pt x="443" y="1058"/>
                    <a:pt x="527" y="1058"/>
                  </a:cubicBezTo>
                  <a:cubicBezTo>
                    <a:pt x="599" y="1058"/>
                    <a:pt x="671" y="1046"/>
                    <a:pt x="731" y="1010"/>
                  </a:cubicBezTo>
                  <a:cubicBezTo>
                    <a:pt x="803" y="986"/>
                    <a:pt x="862" y="950"/>
                    <a:pt x="910" y="902"/>
                  </a:cubicBezTo>
                  <a:cubicBezTo>
                    <a:pt x="958" y="854"/>
                    <a:pt x="994" y="794"/>
                    <a:pt x="1018" y="734"/>
                  </a:cubicBezTo>
                  <a:cubicBezTo>
                    <a:pt x="1042" y="675"/>
                    <a:pt x="1066" y="603"/>
                    <a:pt x="1054" y="531"/>
                  </a:cubicBezTo>
                  <a:lnTo>
                    <a:pt x="1042" y="387"/>
                  </a:lnTo>
                  <a:cubicBezTo>
                    <a:pt x="1018" y="303"/>
                    <a:pt x="970" y="219"/>
                    <a:pt x="910" y="148"/>
                  </a:cubicBezTo>
                  <a:lnTo>
                    <a:pt x="803" y="76"/>
                  </a:lnTo>
                  <a:cubicBezTo>
                    <a:pt x="719" y="28"/>
                    <a:pt x="623" y="4"/>
                    <a:pt x="527" y="4"/>
                  </a:cubicBezTo>
                  <a:cubicBezTo>
                    <a:pt x="516" y="2"/>
                    <a:pt x="505" y="1"/>
                    <a:pt x="4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p:nvPr/>
          </p:nvSpPr>
          <p:spPr>
            <a:xfrm>
              <a:off x="7519774" y="3846473"/>
              <a:ext cx="51692" cy="52091"/>
            </a:xfrm>
            <a:custGeom>
              <a:rect b="b" l="l" r="r" t="t"/>
              <a:pathLst>
                <a:path extrusionOk="0" h="785" w="779">
                  <a:moveTo>
                    <a:pt x="384" y="1"/>
                  </a:moveTo>
                  <a:cubicBezTo>
                    <a:pt x="336" y="1"/>
                    <a:pt x="288" y="13"/>
                    <a:pt x="240" y="37"/>
                  </a:cubicBezTo>
                  <a:cubicBezTo>
                    <a:pt x="144" y="73"/>
                    <a:pt x="72" y="145"/>
                    <a:pt x="36" y="241"/>
                  </a:cubicBezTo>
                  <a:cubicBezTo>
                    <a:pt x="12" y="288"/>
                    <a:pt x="0" y="336"/>
                    <a:pt x="0" y="396"/>
                  </a:cubicBezTo>
                  <a:lnTo>
                    <a:pt x="12" y="504"/>
                  </a:lnTo>
                  <a:cubicBezTo>
                    <a:pt x="36" y="564"/>
                    <a:pt x="60" y="624"/>
                    <a:pt x="108" y="672"/>
                  </a:cubicBezTo>
                  <a:lnTo>
                    <a:pt x="192" y="732"/>
                  </a:lnTo>
                  <a:cubicBezTo>
                    <a:pt x="252" y="768"/>
                    <a:pt x="324" y="780"/>
                    <a:pt x="396" y="780"/>
                  </a:cubicBezTo>
                  <a:cubicBezTo>
                    <a:pt x="409" y="783"/>
                    <a:pt x="421" y="784"/>
                    <a:pt x="434" y="784"/>
                  </a:cubicBezTo>
                  <a:cubicBezTo>
                    <a:pt x="469" y="784"/>
                    <a:pt x="504" y="773"/>
                    <a:pt x="539" y="756"/>
                  </a:cubicBezTo>
                  <a:cubicBezTo>
                    <a:pt x="587" y="732"/>
                    <a:pt x="635" y="708"/>
                    <a:pt x="671" y="672"/>
                  </a:cubicBezTo>
                  <a:cubicBezTo>
                    <a:pt x="707" y="636"/>
                    <a:pt x="731" y="588"/>
                    <a:pt x="743" y="540"/>
                  </a:cubicBezTo>
                  <a:cubicBezTo>
                    <a:pt x="767" y="492"/>
                    <a:pt x="779" y="444"/>
                    <a:pt x="779" y="396"/>
                  </a:cubicBezTo>
                  <a:lnTo>
                    <a:pt x="767" y="288"/>
                  </a:lnTo>
                  <a:cubicBezTo>
                    <a:pt x="743" y="229"/>
                    <a:pt x="707" y="169"/>
                    <a:pt x="659" y="121"/>
                  </a:cubicBezTo>
                  <a:lnTo>
                    <a:pt x="587" y="61"/>
                  </a:lnTo>
                  <a:cubicBezTo>
                    <a:pt x="527" y="25"/>
                    <a:pt x="456" y="1"/>
                    <a:pt x="3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8"/>
            <p:cNvSpPr/>
            <p:nvPr/>
          </p:nvSpPr>
          <p:spPr>
            <a:xfrm>
              <a:off x="6659848" y="3260737"/>
              <a:ext cx="59655" cy="58129"/>
            </a:xfrm>
            <a:custGeom>
              <a:rect b="b" l="l" r="r" t="t"/>
              <a:pathLst>
                <a:path extrusionOk="0" h="876" w="899">
                  <a:moveTo>
                    <a:pt x="443" y="1"/>
                  </a:moveTo>
                  <a:lnTo>
                    <a:pt x="371" y="13"/>
                  </a:lnTo>
                  <a:lnTo>
                    <a:pt x="324" y="13"/>
                  </a:lnTo>
                  <a:cubicBezTo>
                    <a:pt x="276" y="25"/>
                    <a:pt x="216" y="49"/>
                    <a:pt x="180" y="85"/>
                  </a:cubicBezTo>
                  <a:cubicBezTo>
                    <a:pt x="132" y="121"/>
                    <a:pt x="96" y="157"/>
                    <a:pt x="60" y="216"/>
                  </a:cubicBezTo>
                  <a:cubicBezTo>
                    <a:pt x="60" y="216"/>
                    <a:pt x="24" y="312"/>
                    <a:pt x="24" y="312"/>
                  </a:cubicBezTo>
                  <a:cubicBezTo>
                    <a:pt x="0" y="396"/>
                    <a:pt x="0" y="480"/>
                    <a:pt x="24" y="552"/>
                  </a:cubicBezTo>
                  <a:cubicBezTo>
                    <a:pt x="36" y="588"/>
                    <a:pt x="48" y="624"/>
                    <a:pt x="60" y="660"/>
                  </a:cubicBezTo>
                  <a:cubicBezTo>
                    <a:pt x="84" y="696"/>
                    <a:pt x="108" y="719"/>
                    <a:pt x="132" y="743"/>
                  </a:cubicBezTo>
                  <a:cubicBezTo>
                    <a:pt x="180" y="791"/>
                    <a:pt x="228" y="827"/>
                    <a:pt x="288" y="839"/>
                  </a:cubicBezTo>
                  <a:lnTo>
                    <a:pt x="336" y="863"/>
                  </a:lnTo>
                  <a:lnTo>
                    <a:pt x="348" y="863"/>
                  </a:lnTo>
                  <a:cubicBezTo>
                    <a:pt x="383" y="875"/>
                    <a:pt x="431" y="875"/>
                    <a:pt x="467" y="875"/>
                  </a:cubicBezTo>
                  <a:cubicBezTo>
                    <a:pt x="551" y="875"/>
                    <a:pt x="623" y="863"/>
                    <a:pt x="683" y="815"/>
                  </a:cubicBezTo>
                  <a:cubicBezTo>
                    <a:pt x="743" y="779"/>
                    <a:pt x="803" y="731"/>
                    <a:pt x="839" y="672"/>
                  </a:cubicBezTo>
                  <a:cubicBezTo>
                    <a:pt x="875" y="600"/>
                    <a:pt x="898" y="528"/>
                    <a:pt x="898" y="456"/>
                  </a:cubicBezTo>
                  <a:cubicBezTo>
                    <a:pt x="898" y="372"/>
                    <a:pt x="875" y="300"/>
                    <a:pt x="827" y="228"/>
                  </a:cubicBezTo>
                  <a:cubicBezTo>
                    <a:pt x="791" y="157"/>
                    <a:pt x="731" y="97"/>
                    <a:pt x="671" y="61"/>
                  </a:cubicBezTo>
                  <a:lnTo>
                    <a:pt x="563" y="13"/>
                  </a:lnTo>
                  <a:cubicBezTo>
                    <a:pt x="533" y="7"/>
                    <a:pt x="503" y="4"/>
                    <a:pt x="473" y="4"/>
                  </a:cubicBezTo>
                  <a:cubicBezTo>
                    <a:pt x="443" y="4"/>
                    <a:pt x="413" y="7"/>
                    <a:pt x="383" y="13"/>
                  </a:cubicBezTo>
                  <a:lnTo>
                    <a:pt x="44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8"/>
            <p:cNvSpPr/>
            <p:nvPr/>
          </p:nvSpPr>
          <p:spPr>
            <a:xfrm>
              <a:off x="6681281" y="3261533"/>
              <a:ext cx="66" cy="66"/>
            </a:xfrm>
            <a:custGeom>
              <a:rect b="b" l="l" r="r" t="t"/>
              <a:pathLst>
                <a:path extrusionOk="0" h="1" w="1">
                  <a:moveTo>
                    <a:pt x="1" y="1"/>
                  </a:move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8"/>
            <p:cNvSpPr/>
            <p:nvPr/>
          </p:nvSpPr>
          <p:spPr>
            <a:xfrm>
              <a:off x="6860115" y="3197764"/>
              <a:ext cx="62841" cy="63040"/>
            </a:xfrm>
            <a:custGeom>
              <a:rect b="b" l="l" r="r" t="t"/>
              <a:pathLst>
                <a:path extrusionOk="0" h="950" w="947">
                  <a:moveTo>
                    <a:pt x="462" y="1"/>
                  </a:moveTo>
                  <a:cubicBezTo>
                    <a:pt x="381" y="1"/>
                    <a:pt x="300" y="22"/>
                    <a:pt x="228" y="64"/>
                  </a:cubicBezTo>
                  <a:cubicBezTo>
                    <a:pt x="168" y="99"/>
                    <a:pt x="108" y="159"/>
                    <a:pt x="72" y="219"/>
                  </a:cubicBezTo>
                  <a:cubicBezTo>
                    <a:pt x="24" y="291"/>
                    <a:pt x="0" y="375"/>
                    <a:pt x="0" y="459"/>
                  </a:cubicBezTo>
                  <a:lnTo>
                    <a:pt x="0" y="471"/>
                  </a:lnTo>
                  <a:cubicBezTo>
                    <a:pt x="0" y="495"/>
                    <a:pt x="0" y="519"/>
                    <a:pt x="12" y="543"/>
                  </a:cubicBezTo>
                  <a:cubicBezTo>
                    <a:pt x="12" y="579"/>
                    <a:pt x="24" y="626"/>
                    <a:pt x="48" y="662"/>
                  </a:cubicBezTo>
                  <a:cubicBezTo>
                    <a:pt x="60" y="698"/>
                    <a:pt x="72" y="734"/>
                    <a:pt x="108" y="770"/>
                  </a:cubicBezTo>
                  <a:lnTo>
                    <a:pt x="144" y="818"/>
                  </a:lnTo>
                  <a:cubicBezTo>
                    <a:pt x="180" y="854"/>
                    <a:pt x="240" y="890"/>
                    <a:pt x="288" y="914"/>
                  </a:cubicBezTo>
                  <a:cubicBezTo>
                    <a:pt x="348" y="938"/>
                    <a:pt x="408" y="950"/>
                    <a:pt x="480" y="950"/>
                  </a:cubicBezTo>
                  <a:lnTo>
                    <a:pt x="599" y="938"/>
                  </a:lnTo>
                  <a:cubicBezTo>
                    <a:pt x="659" y="926"/>
                    <a:pt x="719" y="890"/>
                    <a:pt x="767" y="854"/>
                  </a:cubicBezTo>
                  <a:cubicBezTo>
                    <a:pt x="803" y="830"/>
                    <a:pt x="827" y="806"/>
                    <a:pt x="851" y="770"/>
                  </a:cubicBezTo>
                  <a:cubicBezTo>
                    <a:pt x="887" y="722"/>
                    <a:pt x="923" y="662"/>
                    <a:pt x="935" y="603"/>
                  </a:cubicBezTo>
                  <a:lnTo>
                    <a:pt x="947" y="483"/>
                  </a:lnTo>
                  <a:cubicBezTo>
                    <a:pt x="947" y="387"/>
                    <a:pt x="923" y="303"/>
                    <a:pt x="887" y="231"/>
                  </a:cubicBezTo>
                  <a:cubicBezTo>
                    <a:pt x="839" y="159"/>
                    <a:pt x="779" y="99"/>
                    <a:pt x="707" y="64"/>
                  </a:cubicBezTo>
                  <a:lnTo>
                    <a:pt x="695" y="64"/>
                  </a:lnTo>
                  <a:cubicBezTo>
                    <a:pt x="623" y="22"/>
                    <a:pt x="542" y="1"/>
                    <a:pt x="4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8"/>
            <p:cNvSpPr/>
            <p:nvPr/>
          </p:nvSpPr>
          <p:spPr>
            <a:xfrm>
              <a:off x="7318711" y="3128486"/>
              <a:ext cx="73989" cy="67950"/>
            </a:xfrm>
            <a:custGeom>
              <a:rect b="b" l="l" r="r" t="t"/>
              <a:pathLst>
                <a:path extrusionOk="0" h="1024" w="1115">
                  <a:moveTo>
                    <a:pt x="576" y="1"/>
                  </a:moveTo>
                  <a:cubicBezTo>
                    <a:pt x="556" y="1"/>
                    <a:pt x="536" y="2"/>
                    <a:pt x="515" y="6"/>
                  </a:cubicBezTo>
                  <a:cubicBezTo>
                    <a:pt x="467" y="6"/>
                    <a:pt x="431" y="18"/>
                    <a:pt x="383" y="42"/>
                  </a:cubicBezTo>
                  <a:cubicBezTo>
                    <a:pt x="360" y="54"/>
                    <a:pt x="336" y="66"/>
                    <a:pt x="312" y="78"/>
                  </a:cubicBezTo>
                  <a:cubicBezTo>
                    <a:pt x="288" y="101"/>
                    <a:pt x="252" y="125"/>
                    <a:pt x="228" y="149"/>
                  </a:cubicBezTo>
                  <a:cubicBezTo>
                    <a:pt x="192" y="185"/>
                    <a:pt x="156" y="221"/>
                    <a:pt x="132" y="257"/>
                  </a:cubicBezTo>
                  <a:cubicBezTo>
                    <a:pt x="0" y="497"/>
                    <a:pt x="72" y="808"/>
                    <a:pt x="312" y="952"/>
                  </a:cubicBezTo>
                  <a:lnTo>
                    <a:pt x="324" y="952"/>
                  </a:lnTo>
                  <a:cubicBezTo>
                    <a:pt x="407" y="1000"/>
                    <a:pt x="491" y="1024"/>
                    <a:pt x="587" y="1024"/>
                  </a:cubicBezTo>
                  <a:cubicBezTo>
                    <a:pt x="671" y="1024"/>
                    <a:pt x="767" y="1000"/>
                    <a:pt x="839" y="952"/>
                  </a:cubicBezTo>
                  <a:cubicBezTo>
                    <a:pt x="922" y="904"/>
                    <a:pt x="982" y="844"/>
                    <a:pt x="1030" y="772"/>
                  </a:cubicBezTo>
                  <a:cubicBezTo>
                    <a:pt x="1114" y="605"/>
                    <a:pt x="1114" y="413"/>
                    <a:pt x="1030" y="257"/>
                  </a:cubicBezTo>
                  <a:cubicBezTo>
                    <a:pt x="982" y="185"/>
                    <a:pt x="922" y="113"/>
                    <a:pt x="839" y="78"/>
                  </a:cubicBezTo>
                  <a:lnTo>
                    <a:pt x="719" y="18"/>
                  </a:lnTo>
                  <a:cubicBezTo>
                    <a:pt x="668" y="9"/>
                    <a:pt x="623" y="1"/>
                    <a:pt x="57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8"/>
            <p:cNvSpPr/>
            <p:nvPr/>
          </p:nvSpPr>
          <p:spPr>
            <a:xfrm>
              <a:off x="6732974" y="3671290"/>
              <a:ext cx="70803" cy="70405"/>
            </a:xfrm>
            <a:custGeom>
              <a:rect b="b" l="l" r="r" t="t"/>
              <a:pathLst>
                <a:path extrusionOk="0" h="1061" w="1067">
                  <a:moveTo>
                    <a:pt x="533" y="0"/>
                  </a:moveTo>
                  <a:cubicBezTo>
                    <a:pt x="395" y="0"/>
                    <a:pt x="258" y="54"/>
                    <a:pt x="156" y="162"/>
                  </a:cubicBezTo>
                  <a:lnTo>
                    <a:pt x="72" y="270"/>
                  </a:lnTo>
                  <a:cubicBezTo>
                    <a:pt x="60" y="305"/>
                    <a:pt x="36" y="353"/>
                    <a:pt x="24" y="389"/>
                  </a:cubicBezTo>
                  <a:cubicBezTo>
                    <a:pt x="0" y="425"/>
                    <a:pt x="12" y="485"/>
                    <a:pt x="0" y="533"/>
                  </a:cubicBezTo>
                  <a:cubicBezTo>
                    <a:pt x="0" y="605"/>
                    <a:pt x="12" y="677"/>
                    <a:pt x="48" y="737"/>
                  </a:cubicBezTo>
                  <a:cubicBezTo>
                    <a:pt x="84" y="820"/>
                    <a:pt x="144" y="892"/>
                    <a:pt x="216" y="940"/>
                  </a:cubicBezTo>
                  <a:cubicBezTo>
                    <a:pt x="240" y="976"/>
                    <a:pt x="288" y="1000"/>
                    <a:pt x="323" y="1012"/>
                  </a:cubicBezTo>
                  <a:cubicBezTo>
                    <a:pt x="395" y="1048"/>
                    <a:pt x="455" y="1060"/>
                    <a:pt x="527" y="1060"/>
                  </a:cubicBezTo>
                  <a:cubicBezTo>
                    <a:pt x="623" y="1060"/>
                    <a:pt x="719" y="1036"/>
                    <a:pt x="803" y="988"/>
                  </a:cubicBezTo>
                  <a:cubicBezTo>
                    <a:pt x="874" y="940"/>
                    <a:pt x="946" y="868"/>
                    <a:pt x="982" y="797"/>
                  </a:cubicBezTo>
                  <a:cubicBezTo>
                    <a:pt x="1030" y="713"/>
                    <a:pt x="1066" y="617"/>
                    <a:pt x="1054" y="533"/>
                  </a:cubicBezTo>
                  <a:cubicBezTo>
                    <a:pt x="1066" y="461"/>
                    <a:pt x="1054" y="389"/>
                    <a:pt x="1018" y="329"/>
                  </a:cubicBezTo>
                  <a:cubicBezTo>
                    <a:pt x="994" y="258"/>
                    <a:pt x="958" y="198"/>
                    <a:pt x="910" y="162"/>
                  </a:cubicBezTo>
                  <a:cubicBezTo>
                    <a:pt x="809" y="54"/>
                    <a:pt x="671" y="0"/>
                    <a:pt x="53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8"/>
            <p:cNvSpPr/>
            <p:nvPr/>
          </p:nvSpPr>
          <p:spPr>
            <a:xfrm>
              <a:off x="6620896" y="3991132"/>
              <a:ext cx="117652" cy="101129"/>
            </a:xfrm>
            <a:custGeom>
              <a:rect b="b" l="l" r="r" t="t"/>
              <a:pathLst>
                <a:path extrusionOk="0" h="1524" w="1773">
                  <a:moveTo>
                    <a:pt x="383" y="0"/>
                  </a:moveTo>
                  <a:cubicBezTo>
                    <a:pt x="330" y="0"/>
                    <a:pt x="277" y="12"/>
                    <a:pt x="228" y="37"/>
                  </a:cubicBezTo>
                  <a:cubicBezTo>
                    <a:pt x="156" y="85"/>
                    <a:pt x="96" y="145"/>
                    <a:pt x="60" y="216"/>
                  </a:cubicBezTo>
                  <a:cubicBezTo>
                    <a:pt x="24" y="312"/>
                    <a:pt x="0" y="420"/>
                    <a:pt x="0" y="516"/>
                  </a:cubicBezTo>
                  <a:cubicBezTo>
                    <a:pt x="0" y="624"/>
                    <a:pt x="0" y="731"/>
                    <a:pt x="24" y="827"/>
                  </a:cubicBezTo>
                  <a:cubicBezTo>
                    <a:pt x="48" y="1103"/>
                    <a:pt x="216" y="1342"/>
                    <a:pt x="467" y="1450"/>
                  </a:cubicBezTo>
                  <a:cubicBezTo>
                    <a:pt x="593" y="1499"/>
                    <a:pt x="723" y="1523"/>
                    <a:pt x="855" y="1523"/>
                  </a:cubicBezTo>
                  <a:cubicBezTo>
                    <a:pt x="949" y="1523"/>
                    <a:pt x="1043" y="1511"/>
                    <a:pt x="1138" y="1486"/>
                  </a:cubicBezTo>
                  <a:cubicBezTo>
                    <a:pt x="1270" y="1462"/>
                    <a:pt x="1390" y="1414"/>
                    <a:pt x="1509" y="1342"/>
                  </a:cubicBezTo>
                  <a:cubicBezTo>
                    <a:pt x="1557" y="1306"/>
                    <a:pt x="1605" y="1258"/>
                    <a:pt x="1653" y="1199"/>
                  </a:cubicBezTo>
                  <a:cubicBezTo>
                    <a:pt x="1761" y="1067"/>
                    <a:pt x="1773" y="887"/>
                    <a:pt x="1701" y="731"/>
                  </a:cubicBezTo>
                  <a:cubicBezTo>
                    <a:pt x="1629" y="624"/>
                    <a:pt x="1521" y="552"/>
                    <a:pt x="1390" y="528"/>
                  </a:cubicBezTo>
                  <a:lnTo>
                    <a:pt x="1258" y="516"/>
                  </a:lnTo>
                  <a:cubicBezTo>
                    <a:pt x="1174" y="516"/>
                    <a:pt x="1090" y="516"/>
                    <a:pt x="1006" y="552"/>
                  </a:cubicBezTo>
                  <a:lnTo>
                    <a:pt x="851" y="576"/>
                  </a:lnTo>
                  <a:cubicBezTo>
                    <a:pt x="839" y="528"/>
                    <a:pt x="827" y="468"/>
                    <a:pt x="815" y="420"/>
                  </a:cubicBezTo>
                  <a:cubicBezTo>
                    <a:pt x="803" y="384"/>
                    <a:pt x="791" y="360"/>
                    <a:pt x="779" y="336"/>
                  </a:cubicBezTo>
                  <a:cubicBezTo>
                    <a:pt x="755" y="252"/>
                    <a:pt x="719" y="180"/>
                    <a:pt x="659" y="133"/>
                  </a:cubicBezTo>
                  <a:cubicBezTo>
                    <a:pt x="588" y="46"/>
                    <a:pt x="485" y="0"/>
                    <a:pt x="38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8"/>
            <p:cNvSpPr/>
            <p:nvPr/>
          </p:nvSpPr>
          <p:spPr>
            <a:xfrm>
              <a:off x="7868682" y="3967443"/>
              <a:ext cx="110552" cy="108826"/>
            </a:xfrm>
            <a:custGeom>
              <a:rect b="b" l="l" r="r" t="t"/>
              <a:pathLst>
                <a:path extrusionOk="0" h="1640" w="1666">
                  <a:moveTo>
                    <a:pt x="1286" y="1"/>
                  </a:moveTo>
                  <a:cubicBezTo>
                    <a:pt x="1217" y="1"/>
                    <a:pt x="1151" y="21"/>
                    <a:pt x="1090" y="46"/>
                  </a:cubicBezTo>
                  <a:cubicBezTo>
                    <a:pt x="1042" y="70"/>
                    <a:pt x="994" y="106"/>
                    <a:pt x="959" y="154"/>
                  </a:cubicBezTo>
                  <a:cubicBezTo>
                    <a:pt x="875" y="226"/>
                    <a:pt x="803" y="322"/>
                    <a:pt x="755" y="430"/>
                  </a:cubicBezTo>
                  <a:cubicBezTo>
                    <a:pt x="719" y="514"/>
                    <a:pt x="683" y="597"/>
                    <a:pt x="647" y="681"/>
                  </a:cubicBezTo>
                  <a:cubicBezTo>
                    <a:pt x="647" y="693"/>
                    <a:pt x="635" y="705"/>
                    <a:pt x="635" y="717"/>
                  </a:cubicBezTo>
                  <a:cubicBezTo>
                    <a:pt x="575" y="705"/>
                    <a:pt x="503" y="693"/>
                    <a:pt x="444" y="693"/>
                  </a:cubicBezTo>
                  <a:cubicBezTo>
                    <a:pt x="372" y="693"/>
                    <a:pt x="312" y="705"/>
                    <a:pt x="252" y="729"/>
                  </a:cubicBezTo>
                  <a:cubicBezTo>
                    <a:pt x="72" y="777"/>
                    <a:pt x="0" y="969"/>
                    <a:pt x="84" y="1124"/>
                  </a:cubicBezTo>
                  <a:cubicBezTo>
                    <a:pt x="120" y="1172"/>
                    <a:pt x="156" y="1232"/>
                    <a:pt x="204" y="1280"/>
                  </a:cubicBezTo>
                  <a:cubicBezTo>
                    <a:pt x="252" y="1316"/>
                    <a:pt x="312" y="1364"/>
                    <a:pt x="372" y="1400"/>
                  </a:cubicBezTo>
                  <a:cubicBezTo>
                    <a:pt x="456" y="1448"/>
                    <a:pt x="539" y="1496"/>
                    <a:pt x="623" y="1532"/>
                  </a:cubicBezTo>
                  <a:cubicBezTo>
                    <a:pt x="695" y="1603"/>
                    <a:pt x="803" y="1639"/>
                    <a:pt x="899" y="1639"/>
                  </a:cubicBezTo>
                  <a:cubicBezTo>
                    <a:pt x="1018" y="1639"/>
                    <a:pt x="1126" y="1591"/>
                    <a:pt x="1210" y="1520"/>
                  </a:cubicBezTo>
                  <a:cubicBezTo>
                    <a:pt x="1342" y="1388"/>
                    <a:pt x="1438" y="1232"/>
                    <a:pt x="1510" y="1053"/>
                  </a:cubicBezTo>
                  <a:cubicBezTo>
                    <a:pt x="1557" y="957"/>
                    <a:pt x="1593" y="861"/>
                    <a:pt x="1629" y="753"/>
                  </a:cubicBezTo>
                  <a:cubicBezTo>
                    <a:pt x="1641" y="681"/>
                    <a:pt x="1653" y="609"/>
                    <a:pt x="1665" y="537"/>
                  </a:cubicBezTo>
                  <a:lnTo>
                    <a:pt x="1665" y="478"/>
                  </a:lnTo>
                  <a:cubicBezTo>
                    <a:pt x="1653" y="454"/>
                    <a:pt x="1653" y="430"/>
                    <a:pt x="1641" y="418"/>
                  </a:cubicBezTo>
                  <a:cubicBezTo>
                    <a:pt x="1641" y="334"/>
                    <a:pt x="1617" y="250"/>
                    <a:pt x="1581" y="178"/>
                  </a:cubicBezTo>
                  <a:cubicBezTo>
                    <a:pt x="1533" y="94"/>
                    <a:pt x="1450" y="34"/>
                    <a:pt x="1366" y="10"/>
                  </a:cubicBezTo>
                  <a:cubicBezTo>
                    <a:pt x="1339" y="4"/>
                    <a:pt x="1312" y="1"/>
                    <a:pt x="128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8"/>
            <p:cNvSpPr/>
            <p:nvPr/>
          </p:nvSpPr>
          <p:spPr>
            <a:xfrm>
              <a:off x="6523152" y="2796102"/>
              <a:ext cx="91441" cy="85535"/>
            </a:xfrm>
            <a:custGeom>
              <a:rect b="b" l="l" r="r" t="t"/>
              <a:pathLst>
                <a:path extrusionOk="0" h="1289" w="1378">
                  <a:moveTo>
                    <a:pt x="298" y="0"/>
                  </a:moveTo>
                  <a:cubicBezTo>
                    <a:pt x="279" y="0"/>
                    <a:pt x="260" y="3"/>
                    <a:pt x="240" y="8"/>
                  </a:cubicBezTo>
                  <a:cubicBezTo>
                    <a:pt x="192" y="20"/>
                    <a:pt x="156" y="44"/>
                    <a:pt x="132" y="92"/>
                  </a:cubicBezTo>
                  <a:cubicBezTo>
                    <a:pt x="0" y="212"/>
                    <a:pt x="48" y="475"/>
                    <a:pt x="72" y="643"/>
                  </a:cubicBezTo>
                  <a:cubicBezTo>
                    <a:pt x="84" y="811"/>
                    <a:pt x="144" y="978"/>
                    <a:pt x="252" y="1122"/>
                  </a:cubicBezTo>
                  <a:cubicBezTo>
                    <a:pt x="368" y="1229"/>
                    <a:pt x="515" y="1288"/>
                    <a:pt x="675" y="1288"/>
                  </a:cubicBezTo>
                  <a:cubicBezTo>
                    <a:pt x="713" y="1288"/>
                    <a:pt x="752" y="1285"/>
                    <a:pt x="791" y="1278"/>
                  </a:cubicBezTo>
                  <a:cubicBezTo>
                    <a:pt x="958" y="1266"/>
                    <a:pt x="1126" y="1170"/>
                    <a:pt x="1234" y="1026"/>
                  </a:cubicBezTo>
                  <a:cubicBezTo>
                    <a:pt x="1342" y="954"/>
                    <a:pt x="1378" y="823"/>
                    <a:pt x="1354" y="703"/>
                  </a:cubicBezTo>
                  <a:cubicBezTo>
                    <a:pt x="1294" y="607"/>
                    <a:pt x="1186" y="547"/>
                    <a:pt x="1078" y="547"/>
                  </a:cubicBezTo>
                  <a:cubicBezTo>
                    <a:pt x="1024" y="535"/>
                    <a:pt x="970" y="529"/>
                    <a:pt x="918" y="529"/>
                  </a:cubicBezTo>
                  <a:cubicBezTo>
                    <a:pt x="865" y="529"/>
                    <a:pt x="815" y="535"/>
                    <a:pt x="767" y="547"/>
                  </a:cubicBezTo>
                  <a:lnTo>
                    <a:pt x="743" y="547"/>
                  </a:lnTo>
                  <a:cubicBezTo>
                    <a:pt x="719" y="499"/>
                    <a:pt x="695" y="439"/>
                    <a:pt x="671" y="391"/>
                  </a:cubicBezTo>
                  <a:cubicBezTo>
                    <a:pt x="623" y="248"/>
                    <a:pt x="527" y="56"/>
                    <a:pt x="371" y="20"/>
                  </a:cubicBezTo>
                  <a:cubicBezTo>
                    <a:pt x="350" y="6"/>
                    <a:pt x="325" y="0"/>
                    <a:pt x="2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8"/>
            <p:cNvSpPr/>
            <p:nvPr/>
          </p:nvSpPr>
          <p:spPr>
            <a:xfrm>
              <a:off x="6946711" y="3025500"/>
              <a:ext cx="92303" cy="72131"/>
            </a:xfrm>
            <a:custGeom>
              <a:rect b="b" l="l" r="r" t="t"/>
              <a:pathLst>
                <a:path extrusionOk="0" h="1087" w="1391">
                  <a:moveTo>
                    <a:pt x="1127" y="1"/>
                  </a:moveTo>
                  <a:cubicBezTo>
                    <a:pt x="1067" y="1"/>
                    <a:pt x="1007" y="13"/>
                    <a:pt x="959" y="37"/>
                  </a:cubicBezTo>
                  <a:cubicBezTo>
                    <a:pt x="911" y="61"/>
                    <a:pt x="863" y="96"/>
                    <a:pt x="827" y="132"/>
                  </a:cubicBezTo>
                  <a:cubicBezTo>
                    <a:pt x="779" y="192"/>
                    <a:pt x="744" y="240"/>
                    <a:pt x="720" y="300"/>
                  </a:cubicBezTo>
                  <a:lnTo>
                    <a:pt x="720" y="288"/>
                  </a:lnTo>
                  <a:cubicBezTo>
                    <a:pt x="696" y="336"/>
                    <a:pt x="672" y="384"/>
                    <a:pt x="648" y="420"/>
                  </a:cubicBezTo>
                  <a:lnTo>
                    <a:pt x="624" y="444"/>
                  </a:lnTo>
                  <a:cubicBezTo>
                    <a:pt x="612" y="456"/>
                    <a:pt x="600" y="456"/>
                    <a:pt x="576" y="468"/>
                  </a:cubicBezTo>
                  <a:cubicBezTo>
                    <a:pt x="564" y="468"/>
                    <a:pt x="564" y="456"/>
                    <a:pt x="552" y="456"/>
                  </a:cubicBezTo>
                  <a:lnTo>
                    <a:pt x="420" y="372"/>
                  </a:lnTo>
                  <a:cubicBezTo>
                    <a:pt x="372" y="336"/>
                    <a:pt x="324" y="312"/>
                    <a:pt x="264" y="300"/>
                  </a:cubicBezTo>
                  <a:cubicBezTo>
                    <a:pt x="240" y="294"/>
                    <a:pt x="220" y="291"/>
                    <a:pt x="199" y="291"/>
                  </a:cubicBezTo>
                  <a:cubicBezTo>
                    <a:pt x="178" y="291"/>
                    <a:pt x="157" y="294"/>
                    <a:pt x="133" y="300"/>
                  </a:cubicBezTo>
                  <a:cubicBezTo>
                    <a:pt x="49" y="324"/>
                    <a:pt x="1" y="408"/>
                    <a:pt x="25" y="492"/>
                  </a:cubicBezTo>
                  <a:cubicBezTo>
                    <a:pt x="37" y="528"/>
                    <a:pt x="61" y="564"/>
                    <a:pt x="85" y="576"/>
                  </a:cubicBezTo>
                  <a:cubicBezTo>
                    <a:pt x="97" y="588"/>
                    <a:pt x="97" y="599"/>
                    <a:pt x="109" y="611"/>
                  </a:cubicBezTo>
                  <a:cubicBezTo>
                    <a:pt x="133" y="647"/>
                    <a:pt x="157" y="707"/>
                    <a:pt x="181" y="755"/>
                  </a:cubicBezTo>
                  <a:cubicBezTo>
                    <a:pt x="264" y="911"/>
                    <a:pt x="408" y="1019"/>
                    <a:pt x="576" y="1067"/>
                  </a:cubicBezTo>
                  <a:cubicBezTo>
                    <a:pt x="623" y="1079"/>
                    <a:pt x="672" y="1086"/>
                    <a:pt x="721" y="1086"/>
                  </a:cubicBezTo>
                  <a:cubicBezTo>
                    <a:pt x="809" y="1086"/>
                    <a:pt x="899" y="1065"/>
                    <a:pt x="983" y="1019"/>
                  </a:cubicBezTo>
                  <a:cubicBezTo>
                    <a:pt x="1067" y="971"/>
                    <a:pt x="1139" y="911"/>
                    <a:pt x="1199" y="839"/>
                  </a:cubicBezTo>
                  <a:cubicBezTo>
                    <a:pt x="1247" y="791"/>
                    <a:pt x="1282" y="743"/>
                    <a:pt x="1306" y="683"/>
                  </a:cubicBezTo>
                  <a:cubicBezTo>
                    <a:pt x="1342" y="599"/>
                    <a:pt x="1366" y="516"/>
                    <a:pt x="1378" y="432"/>
                  </a:cubicBezTo>
                  <a:cubicBezTo>
                    <a:pt x="1390" y="300"/>
                    <a:pt x="1354" y="180"/>
                    <a:pt x="1271" y="72"/>
                  </a:cubicBezTo>
                  <a:cubicBezTo>
                    <a:pt x="1235" y="37"/>
                    <a:pt x="1187" y="13"/>
                    <a:pt x="11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8"/>
            <p:cNvSpPr/>
            <p:nvPr/>
          </p:nvSpPr>
          <p:spPr>
            <a:xfrm>
              <a:off x="6551752" y="3794847"/>
              <a:ext cx="89848" cy="78766"/>
            </a:xfrm>
            <a:custGeom>
              <a:rect b="b" l="l" r="r" t="t"/>
              <a:pathLst>
                <a:path extrusionOk="0" h="1187" w="1354">
                  <a:moveTo>
                    <a:pt x="1126" y="0"/>
                  </a:moveTo>
                  <a:cubicBezTo>
                    <a:pt x="1042" y="12"/>
                    <a:pt x="982" y="36"/>
                    <a:pt x="923" y="96"/>
                  </a:cubicBezTo>
                  <a:cubicBezTo>
                    <a:pt x="815" y="180"/>
                    <a:pt x="743" y="288"/>
                    <a:pt x="683" y="408"/>
                  </a:cubicBezTo>
                  <a:cubicBezTo>
                    <a:pt x="659" y="456"/>
                    <a:pt x="635" y="516"/>
                    <a:pt x="611" y="563"/>
                  </a:cubicBezTo>
                  <a:cubicBezTo>
                    <a:pt x="563" y="539"/>
                    <a:pt x="527" y="516"/>
                    <a:pt x="479" y="492"/>
                  </a:cubicBezTo>
                  <a:lnTo>
                    <a:pt x="324" y="420"/>
                  </a:lnTo>
                  <a:cubicBezTo>
                    <a:pt x="264" y="384"/>
                    <a:pt x="180" y="372"/>
                    <a:pt x="108" y="372"/>
                  </a:cubicBezTo>
                  <a:cubicBezTo>
                    <a:pt x="60" y="384"/>
                    <a:pt x="24" y="420"/>
                    <a:pt x="12" y="468"/>
                  </a:cubicBezTo>
                  <a:cubicBezTo>
                    <a:pt x="0" y="575"/>
                    <a:pt x="36" y="683"/>
                    <a:pt x="108" y="767"/>
                  </a:cubicBezTo>
                  <a:cubicBezTo>
                    <a:pt x="156" y="839"/>
                    <a:pt x="216" y="899"/>
                    <a:pt x="288" y="959"/>
                  </a:cubicBezTo>
                  <a:cubicBezTo>
                    <a:pt x="360" y="1019"/>
                    <a:pt x="443" y="1078"/>
                    <a:pt x="527" y="1126"/>
                  </a:cubicBezTo>
                  <a:cubicBezTo>
                    <a:pt x="599" y="1162"/>
                    <a:pt x="671" y="1186"/>
                    <a:pt x="755" y="1186"/>
                  </a:cubicBezTo>
                  <a:cubicBezTo>
                    <a:pt x="851" y="1174"/>
                    <a:pt x="947" y="1138"/>
                    <a:pt x="1018" y="1066"/>
                  </a:cubicBezTo>
                  <a:cubicBezTo>
                    <a:pt x="1090" y="995"/>
                    <a:pt x="1138" y="923"/>
                    <a:pt x="1174" y="839"/>
                  </a:cubicBezTo>
                  <a:cubicBezTo>
                    <a:pt x="1222" y="731"/>
                    <a:pt x="1270" y="623"/>
                    <a:pt x="1306" y="504"/>
                  </a:cubicBezTo>
                  <a:cubicBezTo>
                    <a:pt x="1354" y="384"/>
                    <a:pt x="1354" y="240"/>
                    <a:pt x="1306" y="120"/>
                  </a:cubicBezTo>
                  <a:cubicBezTo>
                    <a:pt x="1270" y="48"/>
                    <a:pt x="1198" y="0"/>
                    <a:pt x="11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8"/>
            <p:cNvSpPr/>
            <p:nvPr/>
          </p:nvSpPr>
          <p:spPr>
            <a:xfrm>
              <a:off x="7813008" y="2868166"/>
              <a:ext cx="66" cy="66"/>
            </a:xfrm>
            <a:custGeom>
              <a:rect b="b" l="l" r="r" t="t"/>
              <a:pathLst>
                <a:path extrusionOk="0" h="1" w="1">
                  <a:moveTo>
                    <a:pt x="1" y="0"/>
                  </a:move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8"/>
            <p:cNvSpPr/>
            <p:nvPr/>
          </p:nvSpPr>
          <p:spPr>
            <a:xfrm>
              <a:off x="7789982" y="2852241"/>
              <a:ext cx="66" cy="863"/>
            </a:xfrm>
            <a:custGeom>
              <a:rect b="b" l="l" r="r" t="t"/>
              <a:pathLst>
                <a:path extrusionOk="0" h="13" w="1">
                  <a:moveTo>
                    <a:pt x="1" y="1"/>
                  </a:moveTo>
                  <a:cubicBezTo>
                    <a:pt x="1" y="13"/>
                    <a:pt x="1" y="13"/>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8"/>
            <p:cNvSpPr/>
            <p:nvPr/>
          </p:nvSpPr>
          <p:spPr>
            <a:xfrm>
              <a:off x="7813008" y="2867370"/>
              <a:ext cx="66" cy="863"/>
            </a:xfrm>
            <a:custGeom>
              <a:rect b="b" l="l" r="r" t="t"/>
              <a:pathLst>
                <a:path extrusionOk="0" h="13" w="1">
                  <a:moveTo>
                    <a:pt x="1" y="12"/>
                  </a:moveTo>
                  <a:lnTo>
                    <a:pt x="1" y="12"/>
                  </a:lnTo>
                  <a:lnTo>
                    <a:pt x="1" y="12"/>
                  </a:lnTo>
                  <a:lnTo>
                    <a:pt x="1" y="12"/>
                  </a:lnTo>
                  <a:lnTo>
                    <a:pt x="1" y="12"/>
                  </a:ln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8"/>
            <p:cNvSpPr/>
            <p:nvPr/>
          </p:nvSpPr>
          <p:spPr>
            <a:xfrm>
              <a:off x="7789185" y="2841093"/>
              <a:ext cx="65229" cy="58129"/>
            </a:xfrm>
            <a:custGeom>
              <a:rect b="b" l="l" r="r" t="t"/>
              <a:pathLst>
                <a:path extrusionOk="0" h="876" w="983">
                  <a:moveTo>
                    <a:pt x="168" y="1"/>
                  </a:moveTo>
                  <a:cubicBezTo>
                    <a:pt x="132" y="1"/>
                    <a:pt x="85" y="13"/>
                    <a:pt x="61" y="37"/>
                  </a:cubicBezTo>
                  <a:lnTo>
                    <a:pt x="49" y="49"/>
                  </a:lnTo>
                  <a:cubicBezTo>
                    <a:pt x="25" y="73"/>
                    <a:pt x="13" y="97"/>
                    <a:pt x="25" y="121"/>
                  </a:cubicBezTo>
                  <a:cubicBezTo>
                    <a:pt x="25" y="145"/>
                    <a:pt x="25" y="157"/>
                    <a:pt x="37" y="181"/>
                  </a:cubicBezTo>
                  <a:lnTo>
                    <a:pt x="37" y="193"/>
                  </a:lnTo>
                  <a:lnTo>
                    <a:pt x="37" y="240"/>
                  </a:lnTo>
                  <a:cubicBezTo>
                    <a:pt x="37" y="252"/>
                    <a:pt x="37" y="264"/>
                    <a:pt x="37" y="276"/>
                  </a:cubicBezTo>
                  <a:cubicBezTo>
                    <a:pt x="1" y="384"/>
                    <a:pt x="13" y="516"/>
                    <a:pt x="61" y="636"/>
                  </a:cubicBezTo>
                  <a:cubicBezTo>
                    <a:pt x="153" y="784"/>
                    <a:pt x="318" y="875"/>
                    <a:pt x="488" y="875"/>
                  </a:cubicBezTo>
                  <a:cubicBezTo>
                    <a:pt x="537" y="875"/>
                    <a:pt x="587" y="868"/>
                    <a:pt x="635" y="851"/>
                  </a:cubicBezTo>
                  <a:cubicBezTo>
                    <a:pt x="767" y="827"/>
                    <a:pt x="887" y="744"/>
                    <a:pt x="959" y="624"/>
                  </a:cubicBezTo>
                  <a:cubicBezTo>
                    <a:pt x="983" y="564"/>
                    <a:pt x="971" y="480"/>
                    <a:pt x="911" y="420"/>
                  </a:cubicBezTo>
                  <a:cubicBezTo>
                    <a:pt x="887" y="396"/>
                    <a:pt x="851" y="384"/>
                    <a:pt x="815" y="372"/>
                  </a:cubicBezTo>
                  <a:lnTo>
                    <a:pt x="695" y="372"/>
                  </a:lnTo>
                  <a:lnTo>
                    <a:pt x="635" y="384"/>
                  </a:lnTo>
                  <a:cubicBezTo>
                    <a:pt x="612" y="396"/>
                    <a:pt x="588" y="408"/>
                    <a:pt x="564" y="420"/>
                  </a:cubicBezTo>
                  <a:cubicBezTo>
                    <a:pt x="552" y="420"/>
                    <a:pt x="528" y="420"/>
                    <a:pt x="516" y="432"/>
                  </a:cubicBezTo>
                  <a:cubicBezTo>
                    <a:pt x="504" y="432"/>
                    <a:pt x="492" y="444"/>
                    <a:pt x="480" y="444"/>
                  </a:cubicBezTo>
                  <a:lnTo>
                    <a:pt x="432" y="444"/>
                  </a:lnTo>
                  <a:lnTo>
                    <a:pt x="384" y="420"/>
                  </a:lnTo>
                  <a:cubicBezTo>
                    <a:pt x="376" y="420"/>
                    <a:pt x="373" y="415"/>
                    <a:pt x="376" y="415"/>
                  </a:cubicBezTo>
                  <a:cubicBezTo>
                    <a:pt x="377" y="415"/>
                    <a:pt x="380" y="416"/>
                    <a:pt x="384" y="420"/>
                  </a:cubicBezTo>
                  <a:lnTo>
                    <a:pt x="384" y="396"/>
                  </a:lnTo>
                  <a:lnTo>
                    <a:pt x="384" y="384"/>
                  </a:lnTo>
                  <a:lnTo>
                    <a:pt x="384" y="300"/>
                  </a:lnTo>
                  <a:cubicBezTo>
                    <a:pt x="372" y="229"/>
                    <a:pt x="348" y="157"/>
                    <a:pt x="300" y="97"/>
                  </a:cubicBezTo>
                  <a:cubicBezTo>
                    <a:pt x="264" y="49"/>
                    <a:pt x="228" y="25"/>
                    <a:pt x="1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8"/>
            <p:cNvSpPr/>
            <p:nvPr/>
          </p:nvSpPr>
          <p:spPr>
            <a:xfrm>
              <a:off x="8009359" y="3509510"/>
              <a:ext cx="96218" cy="73391"/>
            </a:xfrm>
            <a:custGeom>
              <a:rect b="b" l="l" r="r" t="t"/>
              <a:pathLst>
                <a:path extrusionOk="0" h="1106" w="1450">
                  <a:moveTo>
                    <a:pt x="1068" y="1"/>
                  </a:moveTo>
                  <a:cubicBezTo>
                    <a:pt x="1044" y="1"/>
                    <a:pt x="1019" y="5"/>
                    <a:pt x="994" y="13"/>
                  </a:cubicBezTo>
                  <a:cubicBezTo>
                    <a:pt x="887" y="37"/>
                    <a:pt x="803" y="108"/>
                    <a:pt x="755" y="192"/>
                  </a:cubicBezTo>
                  <a:cubicBezTo>
                    <a:pt x="707" y="252"/>
                    <a:pt x="683" y="324"/>
                    <a:pt x="671" y="384"/>
                  </a:cubicBezTo>
                  <a:lnTo>
                    <a:pt x="551" y="348"/>
                  </a:lnTo>
                  <a:cubicBezTo>
                    <a:pt x="455" y="312"/>
                    <a:pt x="360" y="300"/>
                    <a:pt x="252" y="288"/>
                  </a:cubicBezTo>
                  <a:cubicBezTo>
                    <a:pt x="96" y="288"/>
                    <a:pt x="0" y="456"/>
                    <a:pt x="84" y="588"/>
                  </a:cubicBezTo>
                  <a:cubicBezTo>
                    <a:pt x="132" y="659"/>
                    <a:pt x="180" y="719"/>
                    <a:pt x="240" y="767"/>
                  </a:cubicBezTo>
                  <a:lnTo>
                    <a:pt x="396" y="911"/>
                  </a:lnTo>
                  <a:cubicBezTo>
                    <a:pt x="467" y="959"/>
                    <a:pt x="527" y="1007"/>
                    <a:pt x="599" y="1043"/>
                  </a:cubicBezTo>
                  <a:cubicBezTo>
                    <a:pt x="671" y="1085"/>
                    <a:pt x="749" y="1106"/>
                    <a:pt x="827" y="1106"/>
                  </a:cubicBezTo>
                  <a:cubicBezTo>
                    <a:pt x="905" y="1106"/>
                    <a:pt x="982" y="1085"/>
                    <a:pt x="1054" y="1043"/>
                  </a:cubicBezTo>
                  <a:cubicBezTo>
                    <a:pt x="1354" y="851"/>
                    <a:pt x="1450" y="444"/>
                    <a:pt x="1270" y="132"/>
                  </a:cubicBezTo>
                  <a:lnTo>
                    <a:pt x="1282" y="120"/>
                  </a:lnTo>
                  <a:cubicBezTo>
                    <a:pt x="1235" y="46"/>
                    <a:pt x="1153" y="1"/>
                    <a:pt x="106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8"/>
            <p:cNvSpPr/>
            <p:nvPr/>
          </p:nvSpPr>
          <p:spPr>
            <a:xfrm>
              <a:off x="7300396" y="4014955"/>
              <a:ext cx="59722" cy="50963"/>
            </a:xfrm>
            <a:custGeom>
              <a:rect b="b" l="l" r="r" t="t"/>
              <a:pathLst>
                <a:path extrusionOk="0" h="768" w="900">
                  <a:moveTo>
                    <a:pt x="408" y="229"/>
                  </a:moveTo>
                  <a:lnTo>
                    <a:pt x="432" y="261"/>
                  </a:lnTo>
                  <a:lnTo>
                    <a:pt x="432" y="261"/>
                  </a:lnTo>
                  <a:cubicBezTo>
                    <a:pt x="424" y="251"/>
                    <a:pt x="416" y="241"/>
                    <a:pt x="408" y="229"/>
                  </a:cubicBezTo>
                  <a:close/>
                  <a:moveTo>
                    <a:pt x="138" y="1"/>
                  </a:moveTo>
                  <a:cubicBezTo>
                    <a:pt x="120" y="1"/>
                    <a:pt x="102" y="5"/>
                    <a:pt x="85" y="13"/>
                  </a:cubicBezTo>
                  <a:cubicBezTo>
                    <a:pt x="37" y="37"/>
                    <a:pt x="1" y="85"/>
                    <a:pt x="1" y="133"/>
                  </a:cubicBezTo>
                  <a:cubicBezTo>
                    <a:pt x="1" y="193"/>
                    <a:pt x="13" y="253"/>
                    <a:pt x="13" y="301"/>
                  </a:cubicBezTo>
                  <a:cubicBezTo>
                    <a:pt x="37" y="360"/>
                    <a:pt x="49" y="408"/>
                    <a:pt x="73" y="468"/>
                  </a:cubicBezTo>
                  <a:cubicBezTo>
                    <a:pt x="132" y="564"/>
                    <a:pt x="204" y="648"/>
                    <a:pt x="300" y="708"/>
                  </a:cubicBezTo>
                  <a:cubicBezTo>
                    <a:pt x="374" y="749"/>
                    <a:pt x="453" y="767"/>
                    <a:pt x="534" y="767"/>
                  </a:cubicBezTo>
                  <a:cubicBezTo>
                    <a:pt x="572" y="767"/>
                    <a:pt x="610" y="763"/>
                    <a:pt x="648" y="756"/>
                  </a:cubicBezTo>
                  <a:cubicBezTo>
                    <a:pt x="707" y="732"/>
                    <a:pt x="767" y="696"/>
                    <a:pt x="803" y="648"/>
                  </a:cubicBezTo>
                  <a:cubicBezTo>
                    <a:pt x="827" y="636"/>
                    <a:pt x="851" y="612"/>
                    <a:pt x="863" y="588"/>
                  </a:cubicBezTo>
                  <a:cubicBezTo>
                    <a:pt x="899" y="528"/>
                    <a:pt x="899" y="456"/>
                    <a:pt x="875" y="396"/>
                  </a:cubicBezTo>
                  <a:cubicBezTo>
                    <a:pt x="863" y="360"/>
                    <a:pt x="839" y="325"/>
                    <a:pt x="815" y="301"/>
                  </a:cubicBezTo>
                  <a:cubicBezTo>
                    <a:pt x="803" y="301"/>
                    <a:pt x="803" y="289"/>
                    <a:pt x="803" y="289"/>
                  </a:cubicBezTo>
                  <a:cubicBezTo>
                    <a:pt x="783" y="269"/>
                    <a:pt x="760" y="260"/>
                    <a:pt x="737" y="260"/>
                  </a:cubicBezTo>
                  <a:cubicBezTo>
                    <a:pt x="718" y="260"/>
                    <a:pt x="700" y="266"/>
                    <a:pt x="683" y="277"/>
                  </a:cubicBezTo>
                  <a:cubicBezTo>
                    <a:pt x="659" y="277"/>
                    <a:pt x="636" y="289"/>
                    <a:pt x="624" y="289"/>
                  </a:cubicBezTo>
                  <a:lnTo>
                    <a:pt x="576" y="301"/>
                  </a:lnTo>
                  <a:lnTo>
                    <a:pt x="600" y="301"/>
                  </a:lnTo>
                  <a:lnTo>
                    <a:pt x="540" y="313"/>
                  </a:lnTo>
                  <a:lnTo>
                    <a:pt x="492" y="313"/>
                  </a:lnTo>
                  <a:lnTo>
                    <a:pt x="480" y="301"/>
                  </a:lnTo>
                  <a:cubicBezTo>
                    <a:pt x="464" y="293"/>
                    <a:pt x="448" y="279"/>
                    <a:pt x="432" y="261"/>
                  </a:cubicBezTo>
                  <a:lnTo>
                    <a:pt x="432" y="261"/>
                  </a:lnTo>
                  <a:lnTo>
                    <a:pt x="444" y="277"/>
                  </a:lnTo>
                  <a:lnTo>
                    <a:pt x="432" y="261"/>
                  </a:lnTo>
                  <a:lnTo>
                    <a:pt x="408" y="229"/>
                  </a:lnTo>
                  <a:lnTo>
                    <a:pt x="408" y="229"/>
                  </a:lnTo>
                  <a:lnTo>
                    <a:pt x="372" y="181"/>
                  </a:lnTo>
                  <a:lnTo>
                    <a:pt x="348" y="157"/>
                  </a:lnTo>
                  <a:cubicBezTo>
                    <a:pt x="336" y="133"/>
                    <a:pt x="312" y="109"/>
                    <a:pt x="288" y="85"/>
                  </a:cubicBezTo>
                  <a:lnTo>
                    <a:pt x="228" y="37"/>
                  </a:lnTo>
                  <a:cubicBezTo>
                    <a:pt x="205" y="14"/>
                    <a:pt x="172" y="1"/>
                    <a:pt x="1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8"/>
            <p:cNvSpPr/>
            <p:nvPr/>
          </p:nvSpPr>
          <p:spPr>
            <a:xfrm>
              <a:off x="6425341" y="3230544"/>
              <a:ext cx="90711" cy="77572"/>
            </a:xfrm>
            <a:custGeom>
              <a:rect b="b" l="l" r="r" t="t"/>
              <a:pathLst>
                <a:path extrusionOk="0" h="1169" w="1367">
                  <a:moveTo>
                    <a:pt x="779" y="1"/>
                  </a:moveTo>
                  <a:cubicBezTo>
                    <a:pt x="264" y="1"/>
                    <a:pt x="1" y="636"/>
                    <a:pt x="372" y="995"/>
                  </a:cubicBezTo>
                  <a:cubicBezTo>
                    <a:pt x="489" y="1115"/>
                    <a:pt x="634" y="1169"/>
                    <a:pt x="778" y="1169"/>
                  </a:cubicBezTo>
                  <a:cubicBezTo>
                    <a:pt x="1076" y="1169"/>
                    <a:pt x="1366" y="936"/>
                    <a:pt x="1366" y="588"/>
                  </a:cubicBezTo>
                  <a:cubicBezTo>
                    <a:pt x="1354" y="264"/>
                    <a:pt x="1103" y="13"/>
                    <a:pt x="77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8"/>
            <p:cNvSpPr/>
            <p:nvPr/>
          </p:nvSpPr>
          <p:spPr>
            <a:xfrm>
              <a:off x="6841800" y="2716009"/>
              <a:ext cx="47777" cy="47313"/>
            </a:xfrm>
            <a:custGeom>
              <a:rect b="b" l="l" r="r" t="t"/>
              <a:pathLst>
                <a:path extrusionOk="0" h="713" w="720">
                  <a:moveTo>
                    <a:pt x="322" y="1"/>
                  </a:moveTo>
                  <a:cubicBezTo>
                    <a:pt x="288" y="1"/>
                    <a:pt x="255" y="12"/>
                    <a:pt x="229" y="29"/>
                  </a:cubicBezTo>
                  <a:cubicBezTo>
                    <a:pt x="181" y="41"/>
                    <a:pt x="145" y="65"/>
                    <a:pt x="109" y="101"/>
                  </a:cubicBezTo>
                  <a:cubicBezTo>
                    <a:pt x="73" y="137"/>
                    <a:pt x="49" y="173"/>
                    <a:pt x="37" y="221"/>
                  </a:cubicBezTo>
                  <a:cubicBezTo>
                    <a:pt x="13" y="257"/>
                    <a:pt x="1" y="305"/>
                    <a:pt x="1" y="353"/>
                  </a:cubicBezTo>
                  <a:lnTo>
                    <a:pt x="13" y="449"/>
                  </a:lnTo>
                  <a:cubicBezTo>
                    <a:pt x="37" y="509"/>
                    <a:pt x="61" y="556"/>
                    <a:pt x="109" y="604"/>
                  </a:cubicBezTo>
                  <a:lnTo>
                    <a:pt x="181" y="664"/>
                  </a:lnTo>
                  <a:cubicBezTo>
                    <a:pt x="240" y="688"/>
                    <a:pt x="300" y="712"/>
                    <a:pt x="360" y="712"/>
                  </a:cubicBezTo>
                  <a:cubicBezTo>
                    <a:pt x="408" y="712"/>
                    <a:pt x="456" y="700"/>
                    <a:pt x="492" y="676"/>
                  </a:cubicBezTo>
                  <a:cubicBezTo>
                    <a:pt x="540" y="664"/>
                    <a:pt x="576" y="640"/>
                    <a:pt x="612" y="604"/>
                  </a:cubicBezTo>
                  <a:cubicBezTo>
                    <a:pt x="648" y="568"/>
                    <a:pt x="672" y="533"/>
                    <a:pt x="684" y="497"/>
                  </a:cubicBezTo>
                  <a:cubicBezTo>
                    <a:pt x="708" y="449"/>
                    <a:pt x="720" y="401"/>
                    <a:pt x="720" y="353"/>
                  </a:cubicBezTo>
                  <a:lnTo>
                    <a:pt x="708" y="257"/>
                  </a:lnTo>
                  <a:cubicBezTo>
                    <a:pt x="684" y="197"/>
                    <a:pt x="648" y="149"/>
                    <a:pt x="612" y="101"/>
                  </a:cubicBezTo>
                  <a:lnTo>
                    <a:pt x="540" y="53"/>
                  </a:lnTo>
                  <a:cubicBezTo>
                    <a:pt x="491" y="24"/>
                    <a:pt x="441" y="2"/>
                    <a:pt x="392" y="2"/>
                  </a:cubicBezTo>
                  <a:cubicBezTo>
                    <a:pt x="381" y="2"/>
                    <a:pt x="371" y="3"/>
                    <a:pt x="360" y="6"/>
                  </a:cubicBezTo>
                  <a:cubicBezTo>
                    <a:pt x="347" y="2"/>
                    <a:pt x="335" y="1"/>
                    <a:pt x="3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8"/>
            <p:cNvSpPr/>
            <p:nvPr/>
          </p:nvSpPr>
          <p:spPr>
            <a:xfrm>
              <a:off x="7673923" y="3116144"/>
              <a:ext cx="78766" cy="60452"/>
            </a:xfrm>
            <a:custGeom>
              <a:rect b="b" l="l" r="r" t="t"/>
              <a:pathLst>
                <a:path extrusionOk="0" h="911" w="1187">
                  <a:moveTo>
                    <a:pt x="588" y="0"/>
                  </a:moveTo>
                  <a:cubicBezTo>
                    <a:pt x="1" y="0"/>
                    <a:pt x="1" y="910"/>
                    <a:pt x="588" y="910"/>
                  </a:cubicBezTo>
                  <a:cubicBezTo>
                    <a:pt x="1175" y="910"/>
                    <a:pt x="1187" y="0"/>
                    <a:pt x="58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8"/>
            <p:cNvSpPr/>
            <p:nvPr/>
          </p:nvSpPr>
          <p:spPr>
            <a:xfrm>
              <a:off x="8050700" y="2821252"/>
              <a:ext cx="54081" cy="42203"/>
            </a:xfrm>
            <a:custGeom>
              <a:rect b="b" l="l" r="r" t="t"/>
              <a:pathLst>
                <a:path extrusionOk="0" h="636" w="815">
                  <a:moveTo>
                    <a:pt x="407" y="1"/>
                  </a:moveTo>
                  <a:cubicBezTo>
                    <a:pt x="0" y="1"/>
                    <a:pt x="0" y="635"/>
                    <a:pt x="407" y="635"/>
                  </a:cubicBezTo>
                  <a:cubicBezTo>
                    <a:pt x="815" y="635"/>
                    <a:pt x="815" y="1"/>
                    <a:pt x="40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8"/>
            <p:cNvSpPr/>
            <p:nvPr/>
          </p:nvSpPr>
          <p:spPr>
            <a:xfrm>
              <a:off x="8010952" y="3778125"/>
              <a:ext cx="62044" cy="60120"/>
            </a:xfrm>
            <a:custGeom>
              <a:rect b="b" l="l" r="r" t="t"/>
              <a:pathLst>
                <a:path extrusionOk="0" h="906" w="935">
                  <a:moveTo>
                    <a:pt x="455" y="1"/>
                  </a:moveTo>
                  <a:cubicBezTo>
                    <a:pt x="372" y="1"/>
                    <a:pt x="288" y="25"/>
                    <a:pt x="228" y="61"/>
                  </a:cubicBezTo>
                  <a:cubicBezTo>
                    <a:pt x="84" y="145"/>
                    <a:pt x="0" y="288"/>
                    <a:pt x="0" y="456"/>
                  </a:cubicBezTo>
                  <a:cubicBezTo>
                    <a:pt x="0" y="516"/>
                    <a:pt x="12" y="576"/>
                    <a:pt x="36" y="624"/>
                  </a:cubicBezTo>
                  <a:cubicBezTo>
                    <a:pt x="60" y="684"/>
                    <a:pt x="84" y="732"/>
                    <a:pt x="132" y="779"/>
                  </a:cubicBezTo>
                  <a:cubicBezTo>
                    <a:pt x="192" y="827"/>
                    <a:pt x="252" y="863"/>
                    <a:pt x="336" y="887"/>
                  </a:cubicBezTo>
                  <a:cubicBezTo>
                    <a:pt x="372" y="899"/>
                    <a:pt x="411" y="905"/>
                    <a:pt x="451" y="905"/>
                  </a:cubicBezTo>
                  <a:cubicBezTo>
                    <a:pt x="491" y="905"/>
                    <a:pt x="533" y="899"/>
                    <a:pt x="575" y="887"/>
                  </a:cubicBezTo>
                  <a:cubicBezTo>
                    <a:pt x="647" y="863"/>
                    <a:pt x="719" y="827"/>
                    <a:pt x="767" y="779"/>
                  </a:cubicBezTo>
                  <a:cubicBezTo>
                    <a:pt x="791" y="744"/>
                    <a:pt x="827" y="708"/>
                    <a:pt x="851" y="672"/>
                  </a:cubicBezTo>
                  <a:cubicBezTo>
                    <a:pt x="851" y="672"/>
                    <a:pt x="851" y="672"/>
                    <a:pt x="851" y="660"/>
                  </a:cubicBezTo>
                  <a:cubicBezTo>
                    <a:pt x="923" y="528"/>
                    <a:pt x="935" y="360"/>
                    <a:pt x="851" y="217"/>
                  </a:cubicBezTo>
                  <a:cubicBezTo>
                    <a:pt x="815" y="157"/>
                    <a:pt x="755" y="97"/>
                    <a:pt x="695" y="61"/>
                  </a:cubicBezTo>
                  <a:cubicBezTo>
                    <a:pt x="623" y="25"/>
                    <a:pt x="551" y="1"/>
                    <a:pt x="4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8"/>
            <p:cNvSpPr/>
            <p:nvPr/>
          </p:nvSpPr>
          <p:spPr>
            <a:xfrm>
              <a:off x="7603252" y="4355169"/>
              <a:ext cx="52489" cy="52024"/>
            </a:xfrm>
            <a:custGeom>
              <a:rect b="b" l="l" r="r" t="t"/>
              <a:pathLst>
                <a:path extrusionOk="0" h="784" w="791">
                  <a:moveTo>
                    <a:pt x="395" y="0"/>
                  </a:moveTo>
                  <a:cubicBezTo>
                    <a:pt x="347" y="0"/>
                    <a:pt x="287" y="12"/>
                    <a:pt x="252" y="36"/>
                  </a:cubicBezTo>
                  <a:cubicBezTo>
                    <a:pt x="156" y="72"/>
                    <a:pt x="72" y="156"/>
                    <a:pt x="36" y="252"/>
                  </a:cubicBezTo>
                  <a:cubicBezTo>
                    <a:pt x="12" y="288"/>
                    <a:pt x="0" y="348"/>
                    <a:pt x="12" y="396"/>
                  </a:cubicBezTo>
                  <a:lnTo>
                    <a:pt x="24" y="503"/>
                  </a:lnTo>
                  <a:cubicBezTo>
                    <a:pt x="36" y="563"/>
                    <a:pt x="72" y="623"/>
                    <a:pt x="120" y="671"/>
                  </a:cubicBezTo>
                  <a:lnTo>
                    <a:pt x="204" y="731"/>
                  </a:lnTo>
                  <a:cubicBezTo>
                    <a:pt x="253" y="761"/>
                    <a:pt x="302" y="782"/>
                    <a:pt x="358" y="782"/>
                  </a:cubicBezTo>
                  <a:cubicBezTo>
                    <a:pt x="370" y="782"/>
                    <a:pt x="383" y="781"/>
                    <a:pt x="395" y="779"/>
                  </a:cubicBezTo>
                  <a:cubicBezTo>
                    <a:pt x="408" y="782"/>
                    <a:pt x="422" y="784"/>
                    <a:pt x="436" y="784"/>
                  </a:cubicBezTo>
                  <a:cubicBezTo>
                    <a:pt x="474" y="784"/>
                    <a:pt x="516" y="772"/>
                    <a:pt x="551" y="755"/>
                  </a:cubicBezTo>
                  <a:cubicBezTo>
                    <a:pt x="647" y="719"/>
                    <a:pt x="719" y="647"/>
                    <a:pt x="755" y="551"/>
                  </a:cubicBezTo>
                  <a:cubicBezTo>
                    <a:pt x="779" y="503"/>
                    <a:pt x="791" y="444"/>
                    <a:pt x="791" y="396"/>
                  </a:cubicBezTo>
                  <a:cubicBezTo>
                    <a:pt x="779" y="360"/>
                    <a:pt x="779" y="324"/>
                    <a:pt x="767" y="288"/>
                  </a:cubicBezTo>
                  <a:cubicBezTo>
                    <a:pt x="755" y="228"/>
                    <a:pt x="719" y="168"/>
                    <a:pt x="671" y="120"/>
                  </a:cubicBezTo>
                  <a:lnTo>
                    <a:pt x="599" y="60"/>
                  </a:lnTo>
                  <a:cubicBezTo>
                    <a:pt x="539" y="24"/>
                    <a:pt x="467" y="0"/>
                    <a:pt x="39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8"/>
            <p:cNvSpPr/>
            <p:nvPr/>
          </p:nvSpPr>
          <p:spPr>
            <a:xfrm>
              <a:off x="6891104" y="4355633"/>
              <a:ext cx="35037" cy="35369"/>
            </a:xfrm>
            <a:custGeom>
              <a:rect b="b" l="l" r="r" t="t"/>
              <a:pathLst>
                <a:path extrusionOk="0" h="533" w="528">
                  <a:moveTo>
                    <a:pt x="232" y="0"/>
                  </a:moveTo>
                  <a:cubicBezTo>
                    <a:pt x="207" y="0"/>
                    <a:pt x="182" y="9"/>
                    <a:pt x="156" y="17"/>
                  </a:cubicBezTo>
                  <a:cubicBezTo>
                    <a:pt x="96" y="53"/>
                    <a:pt x="48" y="101"/>
                    <a:pt x="24" y="161"/>
                  </a:cubicBezTo>
                  <a:cubicBezTo>
                    <a:pt x="1" y="197"/>
                    <a:pt x="1" y="233"/>
                    <a:pt x="1" y="269"/>
                  </a:cubicBezTo>
                  <a:lnTo>
                    <a:pt x="13" y="329"/>
                  </a:lnTo>
                  <a:cubicBezTo>
                    <a:pt x="24" y="377"/>
                    <a:pt x="48" y="413"/>
                    <a:pt x="72" y="448"/>
                  </a:cubicBezTo>
                  <a:lnTo>
                    <a:pt x="132" y="496"/>
                  </a:lnTo>
                  <a:cubicBezTo>
                    <a:pt x="168" y="508"/>
                    <a:pt x="216" y="532"/>
                    <a:pt x="264" y="532"/>
                  </a:cubicBezTo>
                  <a:cubicBezTo>
                    <a:pt x="300" y="532"/>
                    <a:pt x="336" y="520"/>
                    <a:pt x="360" y="508"/>
                  </a:cubicBezTo>
                  <a:cubicBezTo>
                    <a:pt x="432" y="472"/>
                    <a:pt x="480" y="425"/>
                    <a:pt x="504" y="365"/>
                  </a:cubicBezTo>
                  <a:cubicBezTo>
                    <a:pt x="516" y="329"/>
                    <a:pt x="528" y="293"/>
                    <a:pt x="528" y="269"/>
                  </a:cubicBezTo>
                  <a:lnTo>
                    <a:pt x="516" y="197"/>
                  </a:lnTo>
                  <a:cubicBezTo>
                    <a:pt x="504" y="149"/>
                    <a:pt x="480" y="113"/>
                    <a:pt x="444" y="77"/>
                  </a:cubicBezTo>
                  <a:lnTo>
                    <a:pt x="396" y="41"/>
                  </a:lnTo>
                  <a:cubicBezTo>
                    <a:pt x="366" y="22"/>
                    <a:pt x="329" y="2"/>
                    <a:pt x="290" y="2"/>
                  </a:cubicBezTo>
                  <a:cubicBezTo>
                    <a:pt x="282" y="2"/>
                    <a:pt x="273" y="3"/>
                    <a:pt x="264" y="5"/>
                  </a:cubicBezTo>
                  <a:cubicBezTo>
                    <a:pt x="254" y="2"/>
                    <a:pt x="243" y="0"/>
                    <a:pt x="2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8"/>
            <p:cNvSpPr/>
            <p:nvPr/>
          </p:nvSpPr>
          <p:spPr>
            <a:xfrm>
              <a:off x="6426933" y="3829021"/>
              <a:ext cx="39018" cy="38222"/>
            </a:xfrm>
            <a:custGeom>
              <a:rect b="b" l="l" r="r" t="t"/>
              <a:pathLst>
                <a:path extrusionOk="0" h="576" w="588">
                  <a:moveTo>
                    <a:pt x="288" y="1"/>
                  </a:moveTo>
                  <a:cubicBezTo>
                    <a:pt x="216" y="1"/>
                    <a:pt x="145" y="36"/>
                    <a:pt x="85" y="84"/>
                  </a:cubicBezTo>
                  <a:cubicBezTo>
                    <a:pt x="61" y="108"/>
                    <a:pt x="37" y="144"/>
                    <a:pt x="25" y="180"/>
                  </a:cubicBezTo>
                  <a:cubicBezTo>
                    <a:pt x="13" y="204"/>
                    <a:pt x="1" y="252"/>
                    <a:pt x="1" y="288"/>
                  </a:cubicBezTo>
                  <a:cubicBezTo>
                    <a:pt x="1" y="312"/>
                    <a:pt x="1" y="336"/>
                    <a:pt x="13" y="360"/>
                  </a:cubicBezTo>
                  <a:cubicBezTo>
                    <a:pt x="25" y="408"/>
                    <a:pt x="49" y="456"/>
                    <a:pt x="85" y="492"/>
                  </a:cubicBezTo>
                  <a:lnTo>
                    <a:pt x="145" y="539"/>
                  </a:lnTo>
                  <a:cubicBezTo>
                    <a:pt x="193" y="563"/>
                    <a:pt x="240" y="575"/>
                    <a:pt x="300" y="575"/>
                  </a:cubicBezTo>
                  <a:cubicBezTo>
                    <a:pt x="336" y="575"/>
                    <a:pt x="372" y="563"/>
                    <a:pt x="408" y="551"/>
                  </a:cubicBezTo>
                  <a:cubicBezTo>
                    <a:pt x="480" y="527"/>
                    <a:pt x="528" y="468"/>
                    <a:pt x="552" y="396"/>
                  </a:cubicBezTo>
                  <a:cubicBezTo>
                    <a:pt x="576" y="360"/>
                    <a:pt x="588" y="324"/>
                    <a:pt x="576" y="288"/>
                  </a:cubicBezTo>
                  <a:cubicBezTo>
                    <a:pt x="576" y="264"/>
                    <a:pt x="576" y="240"/>
                    <a:pt x="576" y="216"/>
                  </a:cubicBezTo>
                  <a:cubicBezTo>
                    <a:pt x="564" y="168"/>
                    <a:pt x="540" y="120"/>
                    <a:pt x="504" y="84"/>
                  </a:cubicBezTo>
                  <a:lnTo>
                    <a:pt x="444" y="36"/>
                  </a:lnTo>
                  <a:cubicBezTo>
                    <a:pt x="396" y="12"/>
                    <a:pt x="348" y="1"/>
                    <a:pt x="28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8"/>
            <p:cNvSpPr/>
            <p:nvPr/>
          </p:nvSpPr>
          <p:spPr>
            <a:xfrm>
              <a:off x="6635163" y="3047597"/>
              <a:ext cx="54148" cy="61447"/>
            </a:xfrm>
            <a:custGeom>
              <a:rect b="b" l="l" r="r" t="t"/>
              <a:pathLst>
                <a:path extrusionOk="0" h="926" w="816">
                  <a:moveTo>
                    <a:pt x="346" y="1"/>
                  </a:moveTo>
                  <a:cubicBezTo>
                    <a:pt x="311" y="1"/>
                    <a:pt x="276" y="22"/>
                    <a:pt x="276" y="63"/>
                  </a:cubicBezTo>
                  <a:cubicBezTo>
                    <a:pt x="264" y="147"/>
                    <a:pt x="264" y="231"/>
                    <a:pt x="252" y="314"/>
                  </a:cubicBezTo>
                  <a:lnTo>
                    <a:pt x="240" y="314"/>
                  </a:lnTo>
                  <a:cubicBezTo>
                    <a:pt x="205" y="314"/>
                    <a:pt x="169" y="314"/>
                    <a:pt x="133" y="326"/>
                  </a:cubicBezTo>
                  <a:cubicBezTo>
                    <a:pt x="121" y="326"/>
                    <a:pt x="109" y="326"/>
                    <a:pt x="97" y="338"/>
                  </a:cubicBezTo>
                  <a:cubicBezTo>
                    <a:pt x="85" y="338"/>
                    <a:pt x="61" y="350"/>
                    <a:pt x="61" y="350"/>
                  </a:cubicBezTo>
                  <a:cubicBezTo>
                    <a:pt x="49" y="362"/>
                    <a:pt x="49" y="374"/>
                    <a:pt x="37" y="374"/>
                  </a:cubicBezTo>
                  <a:cubicBezTo>
                    <a:pt x="13" y="386"/>
                    <a:pt x="1" y="434"/>
                    <a:pt x="25" y="446"/>
                  </a:cubicBezTo>
                  <a:cubicBezTo>
                    <a:pt x="61" y="458"/>
                    <a:pt x="49" y="482"/>
                    <a:pt x="73" y="494"/>
                  </a:cubicBezTo>
                  <a:lnTo>
                    <a:pt x="121" y="506"/>
                  </a:lnTo>
                  <a:cubicBezTo>
                    <a:pt x="157" y="518"/>
                    <a:pt x="193" y="518"/>
                    <a:pt x="228" y="530"/>
                  </a:cubicBezTo>
                  <a:lnTo>
                    <a:pt x="252" y="530"/>
                  </a:lnTo>
                  <a:lnTo>
                    <a:pt x="252" y="614"/>
                  </a:lnTo>
                  <a:cubicBezTo>
                    <a:pt x="228" y="698"/>
                    <a:pt x="240" y="793"/>
                    <a:pt x="264" y="877"/>
                  </a:cubicBezTo>
                  <a:cubicBezTo>
                    <a:pt x="264" y="901"/>
                    <a:pt x="300" y="925"/>
                    <a:pt x="336" y="925"/>
                  </a:cubicBezTo>
                  <a:cubicBezTo>
                    <a:pt x="372" y="901"/>
                    <a:pt x="396" y="853"/>
                    <a:pt x="408" y="817"/>
                  </a:cubicBezTo>
                  <a:cubicBezTo>
                    <a:pt x="432" y="758"/>
                    <a:pt x="444" y="698"/>
                    <a:pt x="444" y="650"/>
                  </a:cubicBezTo>
                  <a:cubicBezTo>
                    <a:pt x="444" y="614"/>
                    <a:pt x="456" y="578"/>
                    <a:pt x="456" y="542"/>
                  </a:cubicBezTo>
                  <a:cubicBezTo>
                    <a:pt x="516" y="542"/>
                    <a:pt x="576" y="542"/>
                    <a:pt x="636" y="530"/>
                  </a:cubicBezTo>
                  <a:cubicBezTo>
                    <a:pt x="672" y="518"/>
                    <a:pt x="696" y="518"/>
                    <a:pt x="732" y="506"/>
                  </a:cubicBezTo>
                  <a:cubicBezTo>
                    <a:pt x="755" y="494"/>
                    <a:pt x="779" y="482"/>
                    <a:pt x="803" y="458"/>
                  </a:cubicBezTo>
                  <a:cubicBezTo>
                    <a:pt x="815" y="446"/>
                    <a:pt x="815" y="422"/>
                    <a:pt x="803" y="410"/>
                  </a:cubicBezTo>
                  <a:cubicBezTo>
                    <a:pt x="779" y="398"/>
                    <a:pt x="755" y="386"/>
                    <a:pt x="732" y="374"/>
                  </a:cubicBezTo>
                  <a:cubicBezTo>
                    <a:pt x="708" y="350"/>
                    <a:pt x="672" y="338"/>
                    <a:pt x="636" y="338"/>
                  </a:cubicBezTo>
                  <a:cubicBezTo>
                    <a:pt x="576" y="314"/>
                    <a:pt x="516" y="314"/>
                    <a:pt x="456" y="314"/>
                  </a:cubicBezTo>
                  <a:cubicBezTo>
                    <a:pt x="444" y="219"/>
                    <a:pt x="432" y="135"/>
                    <a:pt x="408" y="39"/>
                  </a:cubicBezTo>
                  <a:cubicBezTo>
                    <a:pt x="398" y="13"/>
                    <a:pt x="372" y="1"/>
                    <a:pt x="34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8"/>
            <p:cNvSpPr/>
            <p:nvPr/>
          </p:nvSpPr>
          <p:spPr>
            <a:xfrm>
              <a:off x="7535634" y="2702140"/>
              <a:ext cx="68481" cy="58793"/>
            </a:xfrm>
            <a:custGeom>
              <a:rect b="b" l="l" r="r" t="t"/>
              <a:pathLst>
                <a:path extrusionOk="0" h="886" w="1032">
                  <a:moveTo>
                    <a:pt x="425" y="0"/>
                  </a:moveTo>
                  <a:cubicBezTo>
                    <a:pt x="401" y="0"/>
                    <a:pt x="376" y="11"/>
                    <a:pt x="363" y="30"/>
                  </a:cubicBezTo>
                  <a:lnTo>
                    <a:pt x="363" y="30"/>
                  </a:lnTo>
                  <a:cubicBezTo>
                    <a:pt x="320" y="65"/>
                    <a:pt x="288" y="111"/>
                    <a:pt x="276" y="167"/>
                  </a:cubicBezTo>
                  <a:cubicBezTo>
                    <a:pt x="241" y="167"/>
                    <a:pt x="205" y="167"/>
                    <a:pt x="169" y="179"/>
                  </a:cubicBezTo>
                  <a:cubicBezTo>
                    <a:pt x="145" y="179"/>
                    <a:pt x="121" y="191"/>
                    <a:pt x="97" y="191"/>
                  </a:cubicBezTo>
                  <a:cubicBezTo>
                    <a:pt x="85" y="191"/>
                    <a:pt x="73" y="203"/>
                    <a:pt x="61" y="203"/>
                  </a:cubicBezTo>
                  <a:cubicBezTo>
                    <a:pt x="56" y="207"/>
                    <a:pt x="52" y="211"/>
                    <a:pt x="49" y="215"/>
                  </a:cubicBezTo>
                  <a:lnTo>
                    <a:pt x="49" y="215"/>
                  </a:lnTo>
                  <a:cubicBezTo>
                    <a:pt x="25" y="215"/>
                    <a:pt x="13" y="227"/>
                    <a:pt x="1" y="250"/>
                  </a:cubicBezTo>
                  <a:lnTo>
                    <a:pt x="1" y="262"/>
                  </a:lnTo>
                  <a:cubicBezTo>
                    <a:pt x="1" y="286"/>
                    <a:pt x="13" y="298"/>
                    <a:pt x="37" y="310"/>
                  </a:cubicBezTo>
                  <a:cubicBezTo>
                    <a:pt x="49" y="322"/>
                    <a:pt x="73" y="334"/>
                    <a:pt x="97" y="346"/>
                  </a:cubicBezTo>
                  <a:cubicBezTo>
                    <a:pt x="121" y="358"/>
                    <a:pt x="145" y="358"/>
                    <a:pt x="169" y="370"/>
                  </a:cubicBezTo>
                  <a:cubicBezTo>
                    <a:pt x="193" y="382"/>
                    <a:pt x="217" y="382"/>
                    <a:pt x="252" y="382"/>
                  </a:cubicBezTo>
                  <a:lnTo>
                    <a:pt x="252" y="454"/>
                  </a:lnTo>
                  <a:cubicBezTo>
                    <a:pt x="241" y="526"/>
                    <a:pt x="252" y="598"/>
                    <a:pt x="276" y="682"/>
                  </a:cubicBezTo>
                  <a:cubicBezTo>
                    <a:pt x="288" y="754"/>
                    <a:pt x="324" y="825"/>
                    <a:pt x="396" y="873"/>
                  </a:cubicBezTo>
                  <a:lnTo>
                    <a:pt x="408" y="873"/>
                  </a:lnTo>
                  <a:cubicBezTo>
                    <a:pt x="421" y="882"/>
                    <a:pt x="435" y="886"/>
                    <a:pt x="449" y="886"/>
                  </a:cubicBezTo>
                  <a:cubicBezTo>
                    <a:pt x="465" y="886"/>
                    <a:pt x="480" y="881"/>
                    <a:pt x="493" y="872"/>
                  </a:cubicBezTo>
                  <a:lnTo>
                    <a:pt x="493" y="872"/>
                  </a:lnTo>
                  <a:lnTo>
                    <a:pt x="492" y="873"/>
                  </a:lnTo>
                  <a:cubicBezTo>
                    <a:pt x="493" y="873"/>
                    <a:pt x="493" y="872"/>
                    <a:pt x="494" y="872"/>
                  </a:cubicBezTo>
                  <a:lnTo>
                    <a:pt x="494" y="872"/>
                  </a:lnTo>
                  <a:cubicBezTo>
                    <a:pt x="502" y="866"/>
                    <a:pt x="510" y="858"/>
                    <a:pt x="516" y="849"/>
                  </a:cubicBezTo>
                  <a:lnTo>
                    <a:pt x="516" y="849"/>
                  </a:lnTo>
                  <a:lnTo>
                    <a:pt x="514" y="851"/>
                  </a:lnTo>
                  <a:lnTo>
                    <a:pt x="514" y="851"/>
                  </a:lnTo>
                  <a:cubicBezTo>
                    <a:pt x="515" y="851"/>
                    <a:pt x="515" y="850"/>
                    <a:pt x="516" y="849"/>
                  </a:cubicBezTo>
                  <a:lnTo>
                    <a:pt x="516" y="849"/>
                  </a:lnTo>
                  <a:cubicBezTo>
                    <a:pt x="516" y="849"/>
                    <a:pt x="516" y="849"/>
                    <a:pt x="516" y="849"/>
                  </a:cubicBezTo>
                  <a:lnTo>
                    <a:pt x="516" y="849"/>
                  </a:lnTo>
                  <a:lnTo>
                    <a:pt x="528" y="837"/>
                  </a:lnTo>
                  <a:cubicBezTo>
                    <a:pt x="526" y="837"/>
                    <a:pt x="525" y="838"/>
                    <a:pt x="524" y="838"/>
                  </a:cubicBezTo>
                  <a:lnTo>
                    <a:pt x="524" y="838"/>
                  </a:lnTo>
                  <a:cubicBezTo>
                    <a:pt x="521" y="842"/>
                    <a:pt x="519" y="845"/>
                    <a:pt x="516" y="849"/>
                  </a:cubicBezTo>
                  <a:lnTo>
                    <a:pt x="516" y="849"/>
                  </a:lnTo>
                  <a:cubicBezTo>
                    <a:pt x="516" y="847"/>
                    <a:pt x="517" y="840"/>
                    <a:pt x="524" y="838"/>
                  </a:cubicBezTo>
                  <a:lnTo>
                    <a:pt x="524" y="838"/>
                  </a:lnTo>
                  <a:cubicBezTo>
                    <a:pt x="560" y="783"/>
                    <a:pt x="552" y="714"/>
                    <a:pt x="552" y="646"/>
                  </a:cubicBezTo>
                  <a:cubicBezTo>
                    <a:pt x="540" y="562"/>
                    <a:pt x="528" y="514"/>
                    <a:pt x="528" y="454"/>
                  </a:cubicBezTo>
                  <a:lnTo>
                    <a:pt x="528" y="430"/>
                  </a:lnTo>
                  <a:lnTo>
                    <a:pt x="576" y="430"/>
                  </a:lnTo>
                  <a:cubicBezTo>
                    <a:pt x="624" y="436"/>
                    <a:pt x="669" y="439"/>
                    <a:pt x="714" y="439"/>
                  </a:cubicBezTo>
                  <a:cubicBezTo>
                    <a:pt x="759" y="439"/>
                    <a:pt x="803" y="436"/>
                    <a:pt x="851" y="430"/>
                  </a:cubicBezTo>
                  <a:cubicBezTo>
                    <a:pt x="899" y="430"/>
                    <a:pt x="947" y="406"/>
                    <a:pt x="995" y="382"/>
                  </a:cubicBezTo>
                  <a:lnTo>
                    <a:pt x="995" y="382"/>
                  </a:lnTo>
                  <a:cubicBezTo>
                    <a:pt x="990" y="385"/>
                    <a:pt x="988" y="386"/>
                    <a:pt x="987" y="386"/>
                  </a:cubicBezTo>
                  <a:cubicBezTo>
                    <a:pt x="984" y="386"/>
                    <a:pt x="1007" y="370"/>
                    <a:pt x="1007" y="370"/>
                  </a:cubicBezTo>
                  <a:cubicBezTo>
                    <a:pt x="1019" y="358"/>
                    <a:pt x="1031" y="346"/>
                    <a:pt x="1031" y="322"/>
                  </a:cubicBezTo>
                  <a:cubicBezTo>
                    <a:pt x="1031" y="310"/>
                    <a:pt x="1019" y="298"/>
                    <a:pt x="1019" y="298"/>
                  </a:cubicBezTo>
                  <a:cubicBezTo>
                    <a:pt x="1007" y="286"/>
                    <a:pt x="1007" y="286"/>
                    <a:pt x="995" y="274"/>
                  </a:cubicBezTo>
                  <a:cubicBezTo>
                    <a:pt x="995" y="285"/>
                    <a:pt x="995" y="288"/>
                    <a:pt x="994" y="288"/>
                  </a:cubicBezTo>
                  <a:cubicBezTo>
                    <a:pt x="993" y="288"/>
                    <a:pt x="990" y="281"/>
                    <a:pt x="983" y="274"/>
                  </a:cubicBezTo>
                  <a:cubicBezTo>
                    <a:pt x="947" y="250"/>
                    <a:pt x="911" y="227"/>
                    <a:pt x="863" y="215"/>
                  </a:cubicBezTo>
                  <a:cubicBezTo>
                    <a:pt x="768" y="191"/>
                    <a:pt x="672" y="179"/>
                    <a:pt x="564" y="179"/>
                  </a:cubicBezTo>
                  <a:lnTo>
                    <a:pt x="504" y="179"/>
                  </a:lnTo>
                  <a:lnTo>
                    <a:pt x="504" y="155"/>
                  </a:lnTo>
                  <a:cubicBezTo>
                    <a:pt x="504" y="119"/>
                    <a:pt x="492" y="83"/>
                    <a:pt x="480" y="47"/>
                  </a:cubicBezTo>
                  <a:cubicBezTo>
                    <a:pt x="480" y="15"/>
                    <a:pt x="453" y="0"/>
                    <a:pt x="42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8"/>
            <p:cNvSpPr/>
            <p:nvPr/>
          </p:nvSpPr>
          <p:spPr>
            <a:xfrm>
              <a:off x="7972199" y="3298892"/>
              <a:ext cx="65030" cy="60983"/>
            </a:xfrm>
            <a:custGeom>
              <a:rect b="b" l="l" r="r" t="t"/>
              <a:pathLst>
                <a:path extrusionOk="0" h="919" w="980">
                  <a:moveTo>
                    <a:pt x="399" y="0"/>
                  </a:moveTo>
                  <a:cubicBezTo>
                    <a:pt x="374" y="0"/>
                    <a:pt x="348" y="13"/>
                    <a:pt x="333" y="37"/>
                  </a:cubicBezTo>
                  <a:cubicBezTo>
                    <a:pt x="321" y="73"/>
                    <a:pt x="309" y="109"/>
                    <a:pt x="309" y="144"/>
                  </a:cubicBezTo>
                  <a:cubicBezTo>
                    <a:pt x="309" y="180"/>
                    <a:pt x="309" y="216"/>
                    <a:pt x="309" y="252"/>
                  </a:cubicBezTo>
                  <a:lnTo>
                    <a:pt x="309" y="300"/>
                  </a:lnTo>
                  <a:lnTo>
                    <a:pt x="225" y="324"/>
                  </a:lnTo>
                  <a:cubicBezTo>
                    <a:pt x="189" y="336"/>
                    <a:pt x="141" y="348"/>
                    <a:pt x="105" y="372"/>
                  </a:cubicBezTo>
                  <a:cubicBezTo>
                    <a:pt x="81" y="384"/>
                    <a:pt x="69" y="396"/>
                    <a:pt x="57" y="408"/>
                  </a:cubicBezTo>
                  <a:cubicBezTo>
                    <a:pt x="45" y="420"/>
                    <a:pt x="33" y="444"/>
                    <a:pt x="21" y="456"/>
                  </a:cubicBezTo>
                  <a:cubicBezTo>
                    <a:pt x="1" y="456"/>
                    <a:pt x="7" y="482"/>
                    <a:pt x="24" y="482"/>
                  </a:cubicBezTo>
                  <a:cubicBezTo>
                    <a:pt x="27" y="482"/>
                    <a:pt x="30" y="482"/>
                    <a:pt x="33" y="480"/>
                  </a:cubicBezTo>
                  <a:cubicBezTo>
                    <a:pt x="45" y="480"/>
                    <a:pt x="69" y="504"/>
                    <a:pt x="81" y="516"/>
                  </a:cubicBezTo>
                  <a:lnTo>
                    <a:pt x="333" y="516"/>
                  </a:lnTo>
                  <a:cubicBezTo>
                    <a:pt x="333" y="564"/>
                    <a:pt x="345" y="612"/>
                    <a:pt x="345" y="660"/>
                  </a:cubicBezTo>
                  <a:cubicBezTo>
                    <a:pt x="345" y="726"/>
                    <a:pt x="367" y="793"/>
                    <a:pt x="407" y="841"/>
                  </a:cubicBezTo>
                  <a:lnTo>
                    <a:pt x="407" y="841"/>
                  </a:lnTo>
                  <a:lnTo>
                    <a:pt x="405" y="839"/>
                  </a:lnTo>
                  <a:lnTo>
                    <a:pt x="405" y="839"/>
                  </a:lnTo>
                  <a:cubicBezTo>
                    <a:pt x="417" y="875"/>
                    <a:pt x="441" y="899"/>
                    <a:pt x="465" y="911"/>
                  </a:cubicBezTo>
                  <a:cubicBezTo>
                    <a:pt x="474" y="916"/>
                    <a:pt x="484" y="919"/>
                    <a:pt x="494" y="919"/>
                  </a:cubicBezTo>
                  <a:cubicBezTo>
                    <a:pt x="508" y="919"/>
                    <a:pt x="522" y="913"/>
                    <a:pt x="536" y="899"/>
                  </a:cubicBezTo>
                  <a:cubicBezTo>
                    <a:pt x="548" y="887"/>
                    <a:pt x="560" y="875"/>
                    <a:pt x="572" y="863"/>
                  </a:cubicBezTo>
                  <a:cubicBezTo>
                    <a:pt x="584" y="839"/>
                    <a:pt x="584" y="827"/>
                    <a:pt x="596" y="803"/>
                  </a:cubicBezTo>
                  <a:cubicBezTo>
                    <a:pt x="608" y="767"/>
                    <a:pt x="608" y="719"/>
                    <a:pt x="608" y="683"/>
                  </a:cubicBezTo>
                  <a:cubicBezTo>
                    <a:pt x="608" y="624"/>
                    <a:pt x="608" y="564"/>
                    <a:pt x="596" y="504"/>
                  </a:cubicBezTo>
                  <a:lnTo>
                    <a:pt x="740" y="504"/>
                  </a:lnTo>
                  <a:cubicBezTo>
                    <a:pt x="776" y="504"/>
                    <a:pt x="824" y="492"/>
                    <a:pt x="872" y="480"/>
                  </a:cubicBezTo>
                  <a:cubicBezTo>
                    <a:pt x="884" y="468"/>
                    <a:pt x="908" y="456"/>
                    <a:pt x="920" y="444"/>
                  </a:cubicBezTo>
                  <a:cubicBezTo>
                    <a:pt x="932" y="432"/>
                    <a:pt x="956" y="432"/>
                    <a:pt x="968" y="420"/>
                  </a:cubicBezTo>
                  <a:cubicBezTo>
                    <a:pt x="980" y="408"/>
                    <a:pt x="980" y="384"/>
                    <a:pt x="980" y="372"/>
                  </a:cubicBezTo>
                  <a:cubicBezTo>
                    <a:pt x="968" y="360"/>
                    <a:pt x="956" y="348"/>
                    <a:pt x="932" y="336"/>
                  </a:cubicBezTo>
                  <a:cubicBezTo>
                    <a:pt x="920" y="324"/>
                    <a:pt x="896" y="300"/>
                    <a:pt x="872" y="288"/>
                  </a:cubicBezTo>
                  <a:cubicBezTo>
                    <a:pt x="836" y="276"/>
                    <a:pt x="788" y="264"/>
                    <a:pt x="740" y="264"/>
                  </a:cubicBezTo>
                  <a:cubicBezTo>
                    <a:pt x="710" y="258"/>
                    <a:pt x="680" y="255"/>
                    <a:pt x="650" y="255"/>
                  </a:cubicBezTo>
                  <a:cubicBezTo>
                    <a:pt x="620" y="255"/>
                    <a:pt x="590" y="258"/>
                    <a:pt x="560" y="264"/>
                  </a:cubicBezTo>
                  <a:cubicBezTo>
                    <a:pt x="560" y="252"/>
                    <a:pt x="560" y="240"/>
                    <a:pt x="548" y="228"/>
                  </a:cubicBezTo>
                  <a:cubicBezTo>
                    <a:pt x="536" y="144"/>
                    <a:pt x="500" y="61"/>
                    <a:pt x="441" y="13"/>
                  </a:cubicBezTo>
                  <a:cubicBezTo>
                    <a:pt x="428" y="4"/>
                    <a:pt x="414" y="0"/>
                    <a:pt x="3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
            <p:cNvSpPr/>
            <p:nvPr/>
          </p:nvSpPr>
          <p:spPr>
            <a:xfrm>
              <a:off x="7171663" y="4010708"/>
              <a:ext cx="46185" cy="48441"/>
            </a:xfrm>
            <a:custGeom>
              <a:rect b="b" l="l" r="r" t="t"/>
              <a:pathLst>
                <a:path extrusionOk="0" h="730" w="696">
                  <a:moveTo>
                    <a:pt x="256" y="1"/>
                  </a:moveTo>
                  <a:cubicBezTo>
                    <a:pt x="234" y="1"/>
                    <a:pt x="225" y="12"/>
                    <a:pt x="216" y="29"/>
                  </a:cubicBezTo>
                  <a:cubicBezTo>
                    <a:pt x="216" y="41"/>
                    <a:pt x="216" y="53"/>
                    <a:pt x="216" y="53"/>
                  </a:cubicBezTo>
                  <a:cubicBezTo>
                    <a:pt x="216" y="65"/>
                    <a:pt x="216" y="77"/>
                    <a:pt x="228" y="77"/>
                  </a:cubicBezTo>
                  <a:lnTo>
                    <a:pt x="228" y="89"/>
                  </a:lnTo>
                  <a:cubicBezTo>
                    <a:pt x="228" y="101"/>
                    <a:pt x="228" y="137"/>
                    <a:pt x="216" y="161"/>
                  </a:cubicBezTo>
                  <a:cubicBezTo>
                    <a:pt x="216" y="209"/>
                    <a:pt x="204" y="269"/>
                    <a:pt x="204" y="329"/>
                  </a:cubicBezTo>
                  <a:cubicBezTo>
                    <a:pt x="204" y="389"/>
                    <a:pt x="204" y="424"/>
                    <a:pt x="204" y="472"/>
                  </a:cubicBezTo>
                  <a:lnTo>
                    <a:pt x="192" y="472"/>
                  </a:lnTo>
                  <a:cubicBezTo>
                    <a:pt x="132" y="472"/>
                    <a:pt x="84" y="496"/>
                    <a:pt x="48" y="532"/>
                  </a:cubicBezTo>
                  <a:cubicBezTo>
                    <a:pt x="48" y="544"/>
                    <a:pt x="36" y="544"/>
                    <a:pt x="36" y="544"/>
                  </a:cubicBezTo>
                  <a:cubicBezTo>
                    <a:pt x="36" y="544"/>
                    <a:pt x="24" y="568"/>
                    <a:pt x="12" y="568"/>
                  </a:cubicBezTo>
                  <a:cubicBezTo>
                    <a:pt x="0" y="568"/>
                    <a:pt x="0" y="592"/>
                    <a:pt x="12" y="592"/>
                  </a:cubicBezTo>
                  <a:cubicBezTo>
                    <a:pt x="24" y="592"/>
                    <a:pt x="36" y="604"/>
                    <a:pt x="36" y="604"/>
                  </a:cubicBezTo>
                  <a:lnTo>
                    <a:pt x="60" y="604"/>
                  </a:lnTo>
                  <a:cubicBezTo>
                    <a:pt x="87" y="631"/>
                    <a:pt x="128" y="645"/>
                    <a:pt x="166" y="645"/>
                  </a:cubicBezTo>
                  <a:cubicBezTo>
                    <a:pt x="179" y="645"/>
                    <a:pt x="192" y="643"/>
                    <a:pt x="204" y="640"/>
                  </a:cubicBezTo>
                  <a:lnTo>
                    <a:pt x="216" y="640"/>
                  </a:lnTo>
                  <a:cubicBezTo>
                    <a:pt x="216" y="652"/>
                    <a:pt x="216" y="652"/>
                    <a:pt x="216" y="652"/>
                  </a:cubicBezTo>
                  <a:cubicBezTo>
                    <a:pt x="228" y="676"/>
                    <a:pt x="240" y="700"/>
                    <a:pt x="252" y="712"/>
                  </a:cubicBezTo>
                  <a:cubicBezTo>
                    <a:pt x="264" y="724"/>
                    <a:pt x="279" y="730"/>
                    <a:pt x="294" y="730"/>
                  </a:cubicBezTo>
                  <a:cubicBezTo>
                    <a:pt x="309" y="730"/>
                    <a:pt x="324" y="724"/>
                    <a:pt x="336" y="712"/>
                  </a:cubicBezTo>
                  <a:cubicBezTo>
                    <a:pt x="348" y="700"/>
                    <a:pt x="360" y="676"/>
                    <a:pt x="360" y="664"/>
                  </a:cubicBezTo>
                  <a:lnTo>
                    <a:pt x="360" y="640"/>
                  </a:lnTo>
                  <a:cubicBezTo>
                    <a:pt x="420" y="640"/>
                    <a:pt x="468" y="640"/>
                    <a:pt x="527" y="628"/>
                  </a:cubicBezTo>
                  <a:cubicBezTo>
                    <a:pt x="575" y="616"/>
                    <a:pt x="623" y="604"/>
                    <a:pt x="671" y="592"/>
                  </a:cubicBezTo>
                  <a:cubicBezTo>
                    <a:pt x="695" y="592"/>
                    <a:pt x="683" y="556"/>
                    <a:pt x="671" y="544"/>
                  </a:cubicBezTo>
                  <a:cubicBezTo>
                    <a:pt x="635" y="520"/>
                    <a:pt x="587" y="496"/>
                    <a:pt x="539" y="484"/>
                  </a:cubicBezTo>
                  <a:cubicBezTo>
                    <a:pt x="492" y="460"/>
                    <a:pt x="444" y="460"/>
                    <a:pt x="396" y="460"/>
                  </a:cubicBezTo>
                  <a:lnTo>
                    <a:pt x="396" y="389"/>
                  </a:lnTo>
                  <a:cubicBezTo>
                    <a:pt x="396" y="281"/>
                    <a:pt x="384" y="185"/>
                    <a:pt x="360" y="89"/>
                  </a:cubicBezTo>
                  <a:cubicBezTo>
                    <a:pt x="360" y="41"/>
                    <a:pt x="324" y="5"/>
                    <a:pt x="288" y="5"/>
                  </a:cubicBezTo>
                  <a:cubicBezTo>
                    <a:pt x="275" y="2"/>
                    <a:pt x="265" y="1"/>
                    <a:pt x="2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8"/>
            <p:cNvSpPr/>
            <p:nvPr/>
          </p:nvSpPr>
          <p:spPr>
            <a:xfrm>
              <a:off x="7834508" y="4298964"/>
              <a:ext cx="46185" cy="51626"/>
            </a:xfrm>
            <a:custGeom>
              <a:rect b="b" l="l" r="r" t="t"/>
              <a:pathLst>
                <a:path extrusionOk="0" h="778" w="696">
                  <a:moveTo>
                    <a:pt x="379" y="1"/>
                  </a:moveTo>
                  <a:cubicBezTo>
                    <a:pt x="372" y="1"/>
                    <a:pt x="365" y="3"/>
                    <a:pt x="360" y="9"/>
                  </a:cubicBezTo>
                  <a:cubicBezTo>
                    <a:pt x="312" y="57"/>
                    <a:pt x="300" y="129"/>
                    <a:pt x="300" y="189"/>
                  </a:cubicBezTo>
                  <a:lnTo>
                    <a:pt x="300" y="284"/>
                  </a:lnTo>
                  <a:lnTo>
                    <a:pt x="84" y="284"/>
                  </a:lnTo>
                  <a:cubicBezTo>
                    <a:pt x="60" y="284"/>
                    <a:pt x="48" y="296"/>
                    <a:pt x="36" y="296"/>
                  </a:cubicBezTo>
                  <a:cubicBezTo>
                    <a:pt x="24" y="296"/>
                    <a:pt x="24" y="308"/>
                    <a:pt x="12" y="308"/>
                  </a:cubicBezTo>
                  <a:cubicBezTo>
                    <a:pt x="0" y="308"/>
                    <a:pt x="0" y="320"/>
                    <a:pt x="12" y="320"/>
                  </a:cubicBezTo>
                  <a:cubicBezTo>
                    <a:pt x="12" y="332"/>
                    <a:pt x="24" y="344"/>
                    <a:pt x="24" y="356"/>
                  </a:cubicBezTo>
                  <a:cubicBezTo>
                    <a:pt x="24" y="356"/>
                    <a:pt x="24" y="368"/>
                    <a:pt x="24" y="368"/>
                  </a:cubicBezTo>
                  <a:cubicBezTo>
                    <a:pt x="24" y="380"/>
                    <a:pt x="36" y="392"/>
                    <a:pt x="48" y="392"/>
                  </a:cubicBezTo>
                  <a:cubicBezTo>
                    <a:pt x="72" y="404"/>
                    <a:pt x="84" y="428"/>
                    <a:pt x="108" y="440"/>
                  </a:cubicBezTo>
                  <a:cubicBezTo>
                    <a:pt x="168" y="464"/>
                    <a:pt x="216" y="488"/>
                    <a:pt x="276" y="500"/>
                  </a:cubicBezTo>
                  <a:lnTo>
                    <a:pt x="300" y="500"/>
                  </a:lnTo>
                  <a:lnTo>
                    <a:pt x="300" y="524"/>
                  </a:lnTo>
                  <a:cubicBezTo>
                    <a:pt x="288" y="584"/>
                    <a:pt x="300" y="632"/>
                    <a:pt x="312" y="692"/>
                  </a:cubicBezTo>
                  <a:cubicBezTo>
                    <a:pt x="312" y="704"/>
                    <a:pt x="312" y="716"/>
                    <a:pt x="312" y="728"/>
                  </a:cubicBezTo>
                  <a:cubicBezTo>
                    <a:pt x="319" y="757"/>
                    <a:pt x="349" y="778"/>
                    <a:pt x="383" y="778"/>
                  </a:cubicBezTo>
                  <a:cubicBezTo>
                    <a:pt x="403" y="778"/>
                    <a:pt x="425" y="770"/>
                    <a:pt x="444" y="752"/>
                  </a:cubicBezTo>
                  <a:cubicBezTo>
                    <a:pt x="444" y="752"/>
                    <a:pt x="456" y="740"/>
                    <a:pt x="456" y="728"/>
                  </a:cubicBezTo>
                  <a:cubicBezTo>
                    <a:pt x="491" y="704"/>
                    <a:pt x="503" y="668"/>
                    <a:pt x="515" y="632"/>
                  </a:cubicBezTo>
                  <a:cubicBezTo>
                    <a:pt x="527" y="608"/>
                    <a:pt x="527" y="572"/>
                    <a:pt x="539" y="548"/>
                  </a:cubicBezTo>
                  <a:cubicBezTo>
                    <a:pt x="539" y="536"/>
                    <a:pt x="539" y="512"/>
                    <a:pt x="539" y="500"/>
                  </a:cubicBezTo>
                  <a:cubicBezTo>
                    <a:pt x="563" y="500"/>
                    <a:pt x="587" y="488"/>
                    <a:pt x="611" y="464"/>
                  </a:cubicBezTo>
                  <a:lnTo>
                    <a:pt x="635" y="452"/>
                  </a:lnTo>
                  <a:cubicBezTo>
                    <a:pt x="647" y="452"/>
                    <a:pt x="647" y="440"/>
                    <a:pt x="659" y="428"/>
                  </a:cubicBezTo>
                  <a:cubicBezTo>
                    <a:pt x="695" y="404"/>
                    <a:pt x="695" y="356"/>
                    <a:pt x="659" y="332"/>
                  </a:cubicBezTo>
                  <a:cubicBezTo>
                    <a:pt x="647" y="320"/>
                    <a:pt x="635" y="320"/>
                    <a:pt x="623" y="320"/>
                  </a:cubicBezTo>
                  <a:lnTo>
                    <a:pt x="611" y="308"/>
                  </a:lnTo>
                  <a:cubicBezTo>
                    <a:pt x="587" y="296"/>
                    <a:pt x="563" y="296"/>
                    <a:pt x="539" y="296"/>
                  </a:cubicBezTo>
                  <a:cubicBezTo>
                    <a:pt x="539" y="237"/>
                    <a:pt x="515" y="177"/>
                    <a:pt x="491" y="117"/>
                  </a:cubicBezTo>
                  <a:cubicBezTo>
                    <a:pt x="479" y="81"/>
                    <a:pt x="467" y="57"/>
                    <a:pt x="432" y="33"/>
                  </a:cubicBezTo>
                  <a:cubicBezTo>
                    <a:pt x="422" y="24"/>
                    <a:pt x="400" y="1"/>
                    <a:pt x="3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8"/>
            <p:cNvSpPr/>
            <p:nvPr/>
          </p:nvSpPr>
          <p:spPr>
            <a:xfrm>
              <a:off x="6657459" y="4239906"/>
              <a:ext cx="48507" cy="42203"/>
            </a:xfrm>
            <a:custGeom>
              <a:rect b="b" l="l" r="r" t="t"/>
              <a:pathLst>
                <a:path extrusionOk="0" h="636" w="731">
                  <a:moveTo>
                    <a:pt x="360" y="1"/>
                  </a:moveTo>
                  <a:cubicBezTo>
                    <a:pt x="324" y="13"/>
                    <a:pt x="300" y="37"/>
                    <a:pt x="288" y="61"/>
                  </a:cubicBezTo>
                  <a:cubicBezTo>
                    <a:pt x="276" y="85"/>
                    <a:pt x="264" y="108"/>
                    <a:pt x="264" y="132"/>
                  </a:cubicBezTo>
                  <a:cubicBezTo>
                    <a:pt x="252" y="180"/>
                    <a:pt x="240" y="228"/>
                    <a:pt x="228" y="276"/>
                  </a:cubicBezTo>
                  <a:cubicBezTo>
                    <a:pt x="228" y="300"/>
                    <a:pt x="228" y="324"/>
                    <a:pt x="216" y="336"/>
                  </a:cubicBezTo>
                  <a:cubicBezTo>
                    <a:pt x="204" y="336"/>
                    <a:pt x="180" y="348"/>
                    <a:pt x="168" y="348"/>
                  </a:cubicBezTo>
                  <a:cubicBezTo>
                    <a:pt x="132" y="360"/>
                    <a:pt x="108" y="372"/>
                    <a:pt x="72" y="384"/>
                  </a:cubicBezTo>
                  <a:cubicBezTo>
                    <a:pt x="60" y="384"/>
                    <a:pt x="48" y="396"/>
                    <a:pt x="36" y="408"/>
                  </a:cubicBezTo>
                  <a:cubicBezTo>
                    <a:pt x="24" y="420"/>
                    <a:pt x="24" y="420"/>
                    <a:pt x="12" y="420"/>
                  </a:cubicBezTo>
                  <a:cubicBezTo>
                    <a:pt x="0" y="432"/>
                    <a:pt x="0" y="492"/>
                    <a:pt x="24" y="492"/>
                  </a:cubicBezTo>
                  <a:lnTo>
                    <a:pt x="48" y="492"/>
                  </a:lnTo>
                  <a:cubicBezTo>
                    <a:pt x="84" y="504"/>
                    <a:pt x="132" y="504"/>
                    <a:pt x="180" y="504"/>
                  </a:cubicBezTo>
                  <a:lnTo>
                    <a:pt x="192" y="504"/>
                  </a:lnTo>
                  <a:cubicBezTo>
                    <a:pt x="192" y="528"/>
                    <a:pt x="192" y="552"/>
                    <a:pt x="204" y="564"/>
                  </a:cubicBezTo>
                  <a:cubicBezTo>
                    <a:pt x="204" y="588"/>
                    <a:pt x="216" y="612"/>
                    <a:pt x="228" y="623"/>
                  </a:cubicBezTo>
                  <a:cubicBezTo>
                    <a:pt x="240" y="635"/>
                    <a:pt x="264" y="635"/>
                    <a:pt x="276" y="635"/>
                  </a:cubicBezTo>
                  <a:cubicBezTo>
                    <a:pt x="312" y="635"/>
                    <a:pt x="336" y="600"/>
                    <a:pt x="348" y="564"/>
                  </a:cubicBezTo>
                  <a:cubicBezTo>
                    <a:pt x="360" y="540"/>
                    <a:pt x="372" y="516"/>
                    <a:pt x="372" y="504"/>
                  </a:cubicBezTo>
                  <a:lnTo>
                    <a:pt x="503" y="504"/>
                  </a:lnTo>
                  <a:cubicBezTo>
                    <a:pt x="556" y="504"/>
                    <a:pt x="609" y="494"/>
                    <a:pt x="662" y="467"/>
                  </a:cubicBezTo>
                  <a:lnTo>
                    <a:pt x="662" y="467"/>
                  </a:lnTo>
                  <a:cubicBezTo>
                    <a:pt x="674" y="466"/>
                    <a:pt x="687" y="464"/>
                    <a:pt x="695" y="456"/>
                  </a:cubicBezTo>
                  <a:cubicBezTo>
                    <a:pt x="731" y="444"/>
                    <a:pt x="731" y="396"/>
                    <a:pt x="707" y="372"/>
                  </a:cubicBezTo>
                  <a:cubicBezTo>
                    <a:pt x="695" y="372"/>
                    <a:pt x="683" y="360"/>
                    <a:pt x="671" y="360"/>
                  </a:cubicBezTo>
                  <a:cubicBezTo>
                    <a:pt x="659" y="336"/>
                    <a:pt x="635" y="336"/>
                    <a:pt x="623" y="324"/>
                  </a:cubicBezTo>
                  <a:cubicBezTo>
                    <a:pt x="587" y="312"/>
                    <a:pt x="551" y="312"/>
                    <a:pt x="527" y="312"/>
                  </a:cubicBezTo>
                  <a:cubicBezTo>
                    <a:pt x="503" y="306"/>
                    <a:pt x="482" y="303"/>
                    <a:pt x="463" y="303"/>
                  </a:cubicBezTo>
                  <a:cubicBezTo>
                    <a:pt x="443" y="303"/>
                    <a:pt x="425" y="306"/>
                    <a:pt x="407" y="312"/>
                  </a:cubicBezTo>
                  <a:cubicBezTo>
                    <a:pt x="419" y="264"/>
                    <a:pt x="419" y="216"/>
                    <a:pt x="431" y="168"/>
                  </a:cubicBezTo>
                  <a:cubicBezTo>
                    <a:pt x="431" y="132"/>
                    <a:pt x="419" y="108"/>
                    <a:pt x="419" y="73"/>
                  </a:cubicBezTo>
                  <a:cubicBezTo>
                    <a:pt x="419" y="61"/>
                    <a:pt x="407" y="37"/>
                    <a:pt x="396" y="25"/>
                  </a:cubicBezTo>
                  <a:cubicBezTo>
                    <a:pt x="384" y="13"/>
                    <a:pt x="372" y="1"/>
                    <a:pt x="3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8" name="Google Shape;288;p18"/>
          <p:cNvSpPr/>
          <p:nvPr/>
        </p:nvSpPr>
        <p:spPr>
          <a:xfrm rot="-5400000">
            <a:off x="6418187" y="2408693"/>
            <a:ext cx="5143441" cy="308181"/>
          </a:xfrm>
          <a:custGeom>
            <a:rect b="b" l="l" r="r" t="t"/>
            <a:pathLst>
              <a:path extrusionOk="0" h="10942" w="34106">
                <a:moveTo>
                  <a:pt x="34106" y="1"/>
                </a:moveTo>
                <a:cubicBezTo>
                  <a:pt x="33610" y="64"/>
                  <a:pt x="33127" y="166"/>
                  <a:pt x="32644" y="293"/>
                </a:cubicBezTo>
                <a:lnTo>
                  <a:pt x="32492" y="331"/>
                </a:lnTo>
                <a:cubicBezTo>
                  <a:pt x="32034" y="471"/>
                  <a:pt x="31602" y="623"/>
                  <a:pt x="31170" y="827"/>
                </a:cubicBezTo>
                <a:cubicBezTo>
                  <a:pt x="30980" y="928"/>
                  <a:pt x="30776" y="1030"/>
                  <a:pt x="30573" y="1144"/>
                </a:cubicBezTo>
                <a:cubicBezTo>
                  <a:pt x="28159" y="2517"/>
                  <a:pt x="26392" y="4867"/>
                  <a:pt x="23965" y="6278"/>
                </a:cubicBezTo>
                <a:cubicBezTo>
                  <a:pt x="23305" y="6659"/>
                  <a:pt x="22619" y="6964"/>
                  <a:pt x="21894" y="7205"/>
                </a:cubicBezTo>
                <a:cubicBezTo>
                  <a:pt x="20887" y="7525"/>
                  <a:pt x="19844" y="7702"/>
                  <a:pt x="18778" y="7702"/>
                </a:cubicBezTo>
                <a:cubicBezTo>
                  <a:pt x="18741" y="7702"/>
                  <a:pt x="18704" y="7701"/>
                  <a:pt x="18667" y="7701"/>
                </a:cubicBezTo>
                <a:cubicBezTo>
                  <a:pt x="16824" y="7701"/>
                  <a:pt x="14969" y="7218"/>
                  <a:pt x="13177" y="6354"/>
                </a:cubicBezTo>
                <a:cubicBezTo>
                  <a:pt x="13063" y="6303"/>
                  <a:pt x="12949" y="6240"/>
                  <a:pt x="12834" y="6176"/>
                </a:cubicBezTo>
                <a:cubicBezTo>
                  <a:pt x="12402" y="5935"/>
                  <a:pt x="11983" y="5681"/>
                  <a:pt x="11589" y="5388"/>
                </a:cubicBezTo>
                <a:lnTo>
                  <a:pt x="11360" y="5223"/>
                </a:lnTo>
                <a:cubicBezTo>
                  <a:pt x="10763" y="4791"/>
                  <a:pt x="10179" y="4321"/>
                  <a:pt x="9569" y="3927"/>
                </a:cubicBezTo>
                <a:cubicBezTo>
                  <a:pt x="9213" y="3698"/>
                  <a:pt x="8844" y="3495"/>
                  <a:pt x="8463" y="3317"/>
                </a:cubicBezTo>
                <a:cubicBezTo>
                  <a:pt x="7040" y="2669"/>
                  <a:pt x="5464" y="2415"/>
                  <a:pt x="3901" y="2377"/>
                </a:cubicBezTo>
                <a:cubicBezTo>
                  <a:pt x="3786" y="2373"/>
                  <a:pt x="3670" y="2372"/>
                  <a:pt x="3554" y="2372"/>
                </a:cubicBezTo>
                <a:cubicBezTo>
                  <a:pt x="3239" y="2372"/>
                  <a:pt x="2925" y="2384"/>
                  <a:pt x="2618" y="2402"/>
                </a:cubicBezTo>
                <a:cubicBezTo>
                  <a:pt x="1754" y="2440"/>
                  <a:pt x="852" y="2478"/>
                  <a:pt x="26" y="2745"/>
                </a:cubicBezTo>
                <a:lnTo>
                  <a:pt x="1" y="2745"/>
                </a:lnTo>
                <a:lnTo>
                  <a:pt x="1" y="10878"/>
                </a:lnTo>
                <a:lnTo>
                  <a:pt x="5808" y="10878"/>
                </a:lnTo>
                <a:cubicBezTo>
                  <a:pt x="5808" y="10916"/>
                  <a:pt x="5833" y="10935"/>
                  <a:pt x="5860" y="10935"/>
                </a:cubicBezTo>
                <a:cubicBezTo>
                  <a:pt x="5887" y="10935"/>
                  <a:pt x="5916" y="10916"/>
                  <a:pt x="5922" y="10878"/>
                </a:cubicBezTo>
                <a:lnTo>
                  <a:pt x="6633" y="10878"/>
                </a:lnTo>
                <a:cubicBezTo>
                  <a:pt x="6640" y="10916"/>
                  <a:pt x="6668" y="10935"/>
                  <a:pt x="6695" y="10935"/>
                </a:cubicBezTo>
                <a:cubicBezTo>
                  <a:pt x="6722" y="10935"/>
                  <a:pt x="6748" y="10916"/>
                  <a:pt x="6748" y="10878"/>
                </a:cubicBezTo>
                <a:lnTo>
                  <a:pt x="7472" y="10878"/>
                </a:lnTo>
                <a:cubicBezTo>
                  <a:pt x="7472" y="10916"/>
                  <a:pt x="7498" y="10935"/>
                  <a:pt x="7525" y="10935"/>
                </a:cubicBezTo>
                <a:cubicBezTo>
                  <a:pt x="7552" y="10935"/>
                  <a:pt x="7580" y="10916"/>
                  <a:pt x="7586" y="10878"/>
                </a:cubicBezTo>
                <a:lnTo>
                  <a:pt x="8298" y="10878"/>
                </a:lnTo>
                <a:cubicBezTo>
                  <a:pt x="8298" y="10916"/>
                  <a:pt x="8323" y="10941"/>
                  <a:pt x="8362" y="10941"/>
                </a:cubicBezTo>
                <a:cubicBezTo>
                  <a:pt x="8387" y="10941"/>
                  <a:pt x="8412" y="10916"/>
                  <a:pt x="8412" y="10878"/>
                </a:cubicBezTo>
                <a:lnTo>
                  <a:pt x="34106" y="10878"/>
                </a:lnTo>
                <a:lnTo>
                  <a:pt x="3410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8"/>
          <p:cNvSpPr/>
          <p:nvPr/>
        </p:nvSpPr>
        <p:spPr>
          <a:xfrm flipH="1" rot="5418985">
            <a:off x="6614223" y="2647802"/>
            <a:ext cx="4659564" cy="246365"/>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5_2">
    <p:spTree>
      <p:nvGrpSpPr>
        <p:cNvPr id="290" name="Shape 290"/>
        <p:cNvGrpSpPr/>
        <p:nvPr/>
      </p:nvGrpSpPr>
      <p:grpSpPr>
        <a:xfrm>
          <a:off x="0" y="0"/>
          <a:ext cx="0" cy="0"/>
          <a:chOff x="0" y="0"/>
          <a:chExt cx="0" cy="0"/>
        </a:xfrm>
      </p:grpSpPr>
      <p:sp>
        <p:nvSpPr>
          <p:cNvPr id="291" name="Google Shape;291;p19"/>
          <p:cNvSpPr txBox="1"/>
          <p:nvPr>
            <p:ph idx="1" type="subTitle"/>
          </p:nvPr>
        </p:nvSpPr>
        <p:spPr>
          <a:xfrm>
            <a:off x="713225" y="1801225"/>
            <a:ext cx="3383400" cy="2381100"/>
          </a:xfrm>
          <a:prstGeom prst="rect">
            <a:avLst/>
          </a:prstGeom>
        </p:spPr>
        <p:txBody>
          <a:bodyPr anchorCtr="0" anchor="t" bIns="91425" lIns="91425" spcFirstLastPara="1" rIns="91425" wrap="square" tIns="91425">
            <a:noAutofit/>
          </a:bodyPr>
          <a:lstStyle>
            <a:lvl1pPr lvl="0" rtl="0">
              <a:spcBef>
                <a:spcPts val="0"/>
              </a:spcBef>
              <a:spcAft>
                <a:spcPts val="0"/>
              </a:spcAft>
              <a:buSzPts val="1700"/>
              <a:buFont typeface="Ribeye"/>
              <a:buAutoNum type="arabicPeriod"/>
              <a:defRPr sz="1600"/>
            </a:lvl1pPr>
            <a:lvl2pPr lvl="1" rtl="0">
              <a:spcBef>
                <a:spcPts val="1000"/>
              </a:spcBef>
              <a:spcAft>
                <a:spcPts val="0"/>
              </a:spcAft>
              <a:buSzPts val="1600"/>
              <a:buAutoNum type="alphaLcPeriod"/>
              <a:defRPr sz="1600"/>
            </a:lvl2pPr>
            <a:lvl3pPr lvl="2" rtl="0">
              <a:spcBef>
                <a:spcPts val="1600"/>
              </a:spcBef>
              <a:spcAft>
                <a:spcPts val="0"/>
              </a:spcAft>
              <a:buSzPts val="1600"/>
              <a:buAutoNum type="romanLcPeriod"/>
              <a:defRPr sz="1600"/>
            </a:lvl3pPr>
            <a:lvl4pPr lvl="3" rtl="0">
              <a:spcBef>
                <a:spcPts val="1600"/>
              </a:spcBef>
              <a:spcAft>
                <a:spcPts val="0"/>
              </a:spcAft>
              <a:buSzPts val="1600"/>
              <a:buAutoNum type="arabicPeriod"/>
              <a:defRPr sz="1600"/>
            </a:lvl4pPr>
            <a:lvl5pPr lvl="4" rtl="0">
              <a:spcBef>
                <a:spcPts val="1600"/>
              </a:spcBef>
              <a:spcAft>
                <a:spcPts val="0"/>
              </a:spcAft>
              <a:buSzPts val="1600"/>
              <a:buAutoNum type="alphaLcPeriod"/>
              <a:defRPr sz="1600"/>
            </a:lvl5pPr>
            <a:lvl6pPr lvl="5" rtl="0">
              <a:spcBef>
                <a:spcPts val="1600"/>
              </a:spcBef>
              <a:spcAft>
                <a:spcPts val="0"/>
              </a:spcAft>
              <a:buSzPts val="1600"/>
              <a:buAutoNum type="romanLcPeriod"/>
              <a:defRPr sz="1600"/>
            </a:lvl6pPr>
            <a:lvl7pPr lvl="6" rtl="0">
              <a:spcBef>
                <a:spcPts val="1600"/>
              </a:spcBef>
              <a:spcAft>
                <a:spcPts val="0"/>
              </a:spcAft>
              <a:buSzPts val="1600"/>
              <a:buAutoNum type="arabicPeriod"/>
              <a:defRPr sz="1600"/>
            </a:lvl7pPr>
            <a:lvl8pPr lvl="7" rtl="0">
              <a:spcBef>
                <a:spcPts val="1600"/>
              </a:spcBef>
              <a:spcAft>
                <a:spcPts val="0"/>
              </a:spcAft>
              <a:buSzPts val="1600"/>
              <a:buAutoNum type="alphaLcPeriod"/>
              <a:defRPr sz="1600"/>
            </a:lvl8pPr>
            <a:lvl9pPr lvl="8" rtl="0">
              <a:spcBef>
                <a:spcPts val="1600"/>
              </a:spcBef>
              <a:spcAft>
                <a:spcPts val="1600"/>
              </a:spcAft>
              <a:buSzPts val="1600"/>
              <a:buAutoNum type="romanLcPeriod"/>
              <a:defRPr sz="1600"/>
            </a:lvl9pPr>
          </a:lstStyle>
          <a:p/>
        </p:txBody>
      </p:sp>
      <p:sp>
        <p:nvSpPr>
          <p:cNvPr id="292" name="Google Shape;292;p19"/>
          <p:cNvSpPr txBox="1"/>
          <p:nvPr>
            <p:ph type="title"/>
          </p:nvPr>
        </p:nvSpPr>
        <p:spPr>
          <a:xfrm>
            <a:off x="713225" y="539500"/>
            <a:ext cx="6264900" cy="6540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293" name="Google Shape;293;p19"/>
          <p:cNvSpPr/>
          <p:nvPr/>
        </p:nvSpPr>
        <p:spPr>
          <a:xfrm flipH="1" rot="5400000">
            <a:off x="-2417624" y="2408693"/>
            <a:ext cx="5143441" cy="308181"/>
          </a:xfrm>
          <a:custGeom>
            <a:rect b="b" l="l" r="r" t="t"/>
            <a:pathLst>
              <a:path extrusionOk="0" h="10942" w="34106">
                <a:moveTo>
                  <a:pt x="34106" y="1"/>
                </a:moveTo>
                <a:cubicBezTo>
                  <a:pt x="33610" y="64"/>
                  <a:pt x="33127" y="166"/>
                  <a:pt x="32644" y="293"/>
                </a:cubicBezTo>
                <a:lnTo>
                  <a:pt x="32492" y="331"/>
                </a:lnTo>
                <a:cubicBezTo>
                  <a:pt x="32034" y="471"/>
                  <a:pt x="31602" y="623"/>
                  <a:pt x="31170" y="827"/>
                </a:cubicBezTo>
                <a:cubicBezTo>
                  <a:pt x="30980" y="928"/>
                  <a:pt x="30776" y="1030"/>
                  <a:pt x="30573" y="1144"/>
                </a:cubicBezTo>
                <a:cubicBezTo>
                  <a:pt x="28159" y="2517"/>
                  <a:pt x="26392" y="4867"/>
                  <a:pt x="23965" y="6278"/>
                </a:cubicBezTo>
                <a:cubicBezTo>
                  <a:pt x="23305" y="6659"/>
                  <a:pt x="22619" y="6964"/>
                  <a:pt x="21894" y="7205"/>
                </a:cubicBezTo>
                <a:cubicBezTo>
                  <a:pt x="20887" y="7525"/>
                  <a:pt x="19844" y="7702"/>
                  <a:pt x="18778" y="7702"/>
                </a:cubicBezTo>
                <a:cubicBezTo>
                  <a:pt x="18741" y="7702"/>
                  <a:pt x="18704" y="7701"/>
                  <a:pt x="18667" y="7701"/>
                </a:cubicBezTo>
                <a:cubicBezTo>
                  <a:pt x="16824" y="7701"/>
                  <a:pt x="14969" y="7218"/>
                  <a:pt x="13177" y="6354"/>
                </a:cubicBezTo>
                <a:cubicBezTo>
                  <a:pt x="13063" y="6303"/>
                  <a:pt x="12949" y="6240"/>
                  <a:pt x="12834" y="6176"/>
                </a:cubicBezTo>
                <a:cubicBezTo>
                  <a:pt x="12402" y="5935"/>
                  <a:pt x="11983" y="5681"/>
                  <a:pt x="11589" y="5388"/>
                </a:cubicBezTo>
                <a:lnTo>
                  <a:pt x="11360" y="5223"/>
                </a:lnTo>
                <a:cubicBezTo>
                  <a:pt x="10763" y="4791"/>
                  <a:pt x="10179" y="4321"/>
                  <a:pt x="9569" y="3927"/>
                </a:cubicBezTo>
                <a:cubicBezTo>
                  <a:pt x="9213" y="3698"/>
                  <a:pt x="8844" y="3495"/>
                  <a:pt x="8463" y="3317"/>
                </a:cubicBezTo>
                <a:cubicBezTo>
                  <a:pt x="7040" y="2669"/>
                  <a:pt x="5464" y="2415"/>
                  <a:pt x="3901" y="2377"/>
                </a:cubicBezTo>
                <a:cubicBezTo>
                  <a:pt x="3786" y="2373"/>
                  <a:pt x="3670" y="2372"/>
                  <a:pt x="3554" y="2372"/>
                </a:cubicBezTo>
                <a:cubicBezTo>
                  <a:pt x="3239" y="2372"/>
                  <a:pt x="2925" y="2384"/>
                  <a:pt x="2618" y="2402"/>
                </a:cubicBezTo>
                <a:cubicBezTo>
                  <a:pt x="1754" y="2440"/>
                  <a:pt x="852" y="2478"/>
                  <a:pt x="26" y="2745"/>
                </a:cubicBezTo>
                <a:lnTo>
                  <a:pt x="1" y="2745"/>
                </a:lnTo>
                <a:lnTo>
                  <a:pt x="1" y="10878"/>
                </a:lnTo>
                <a:lnTo>
                  <a:pt x="5808" y="10878"/>
                </a:lnTo>
                <a:cubicBezTo>
                  <a:pt x="5808" y="10916"/>
                  <a:pt x="5833" y="10935"/>
                  <a:pt x="5860" y="10935"/>
                </a:cubicBezTo>
                <a:cubicBezTo>
                  <a:pt x="5887" y="10935"/>
                  <a:pt x="5916" y="10916"/>
                  <a:pt x="5922" y="10878"/>
                </a:cubicBezTo>
                <a:lnTo>
                  <a:pt x="6633" y="10878"/>
                </a:lnTo>
                <a:cubicBezTo>
                  <a:pt x="6640" y="10916"/>
                  <a:pt x="6668" y="10935"/>
                  <a:pt x="6695" y="10935"/>
                </a:cubicBezTo>
                <a:cubicBezTo>
                  <a:pt x="6722" y="10935"/>
                  <a:pt x="6748" y="10916"/>
                  <a:pt x="6748" y="10878"/>
                </a:cubicBezTo>
                <a:lnTo>
                  <a:pt x="7472" y="10878"/>
                </a:lnTo>
                <a:cubicBezTo>
                  <a:pt x="7472" y="10916"/>
                  <a:pt x="7498" y="10935"/>
                  <a:pt x="7525" y="10935"/>
                </a:cubicBezTo>
                <a:cubicBezTo>
                  <a:pt x="7552" y="10935"/>
                  <a:pt x="7580" y="10916"/>
                  <a:pt x="7586" y="10878"/>
                </a:cubicBezTo>
                <a:lnTo>
                  <a:pt x="8298" y="10878"/>
                </a:lnTo>
                <a:cubicBezTo>
                  <a:pt x="8298" y="10916"/>
                  <a:pt x="8323" y="10941"/>
                  <a:pt x="8362" y="10941"/>
                </a:cubicBezTo>
                <a:cubicBezTo>
                  <a:pt x="8387" y="10941"/>
                  <a:pt x="8412" y="10916"/>
                  <a:pt x="8412" y="10878"/>
                </a:cubicBezTo>
                <a:lnTo>
                  <a:pt x="34106" y="10878"/>
                </a:lnTo>
                <a:lnTo>
                  <a:pt x="3410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9"/>
          <p:cNvSpPr/>
          <p:nvPr/>
        </p:nvSpPr>
        <p:spPr>
          <a:xfrm rot="-5418985">
            <a:off x="-2129783" y="2647802"/>
            <a:ext cx="4659564" cy="246365"/>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6">
    <p:spTree>
      <p:nvGrpSpPr>
        <p:cNvPr id="295" name="Shape 295"/>
        <p:cNvGrpSpPr/>
        <p:nvPr/>
      </p:nvGrpSpPr>
      <p:grpSpPr>
        <a:xfrm>
          <a:off x="0" y="0"/>
          <a:ext cx="0" cy="0"/>
          <a:chOff x="0" y="0"/>
          <a:chExt cx="0" cy="0"/>
        </a:xfrm>
      </p:grpSpPr>
      <p:sp>
        <p:nvSpPr>
          <p:cNvPr id="296" name="Google Shape;296;p20"/>
          <p:cNvSpPr/>
          <p:nvPr/>
        </p:nvSpPr>
        <p:spPr>
          <a:xfrm>
            <a:off x="0" y="2912075"/>
            <a:ext cx="9248956" cy="295175"/>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0"/>
          <p:cNvSpPr/>
          <p:nvPr/>
        </p:nvSpPr>
        <p:spPr>
          <a:xfrm rot="-47254">
            <a:off x="720403" y="3115707"/>
            <a:ext cx="7474471" cy="243037"/>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0"/>
          <p:cNvSpPr/>
          <p:nvPr/>
        </p:nvSpPr>
        <p:spPr>
          <a:xfrm>
            <a:off x="0" y="0"/>
            <a:ext cx="9144000" cy="2919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0"/>
          <p:cNvSpPr txBox="1"/>
          <p:nvPr>
            <p:ph type="ctrTitle"/>
          </p:nvPr>
        </p:nvSpPr>
        <p:spPr>
          <a:xfrm>
            <a:off x="713250" y="1225563"/>
            <a:ext cx="7717500" cy="80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56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300" name="Google Shape;300;p20"/>
          <p:cNvSpPr txBox="1"/>
          <p:nvPr>
            <p:ph idx="1" type="subTitle"/>
          </p:nvPr>
        </p:nvSpPr>
        <p:spPr>
          <a:xfrm>
            <a:off x="713250" y="2031075"/>
            <a:ext cx="7717500" cy="415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atin typeface="Montserrat Light"/>
                <a:ea typeface="Montserrat Light"/>
                <a:cs typeface="Montserrat Light"/>
                <a:sym typeface="Montserrat Light"/>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grpSp>
        <p:nvGrpSpPr>
          <p:cNvPr id="301" name="Google Shape;301;p20"/>
          <p:cNvGrpSpPr/>
          <p:nvPr/>
        </p:nvGrpSpPr>
        <p:grpSpPr>
          <a:xfrm>
            <a:off x="7000361" y="4008548"/>
            <a:ext cx="769213" cy="1171557"/>
            <a:chOff x="-118314" y="4008548"/>
            <a:chExt cx="769213" cy="1171557"/>
          </a:xfrm>
        </p:grpSpPr>
        <p:sp>
          <p:nvSpPr>
            <p:cNvPr id="302" name="Google Shape;302;p20"/>
            <p:cNvSpPr/>
            <p:nvPr/>
          </p:nvSpPr>
          <p:spPr>
            <a:xfrm>
              <a:off x="32019" y="4869460"/>
              <a:ext cx="505970" cy="268414"/>
            </a:xfrm>
            <a:custGeom>
              <a:rect b="b" l="l" r="r" t="t"/>
              <a:pathLst>
                <a:path extrusionOk="0" h="7585" w="14298">
                  <a:moveTo>
                    <a:pt x="14297" y="1"/>
                  </a:moveTo>
                  <a:lnTo>
                    <a:pt x="14297" y="1"/>
                  </a:lnTo>
                  <a:cubicBezTo>
                    <a:pt x="12884" y="408"/>
                    <a:pt x="11686" y="1330"/>
                    <a:pt x="10932" y="2588"/>
                  </a:cubicBezTo>
                  <a:cubicBezTo>
                    <a:pt x="10489" y="2935"/>
                    <a:pt x="10021" y="3270"/>
                    <a:pt x="9554" y="3582"/>
                  </a:cubicBezTo>
                  <a:cubicBezTo>
                    <a:pt x="10357" y="2815"/>
                    <a:pt x="10980" y="1869"/>
                    <a:pt x="11363" y="815"/>
                  </a:cubicBezTo>
                  <a:lnTo>
                    <a:pt x="11363" y="815"/>
                  </a:lnTo>
                  <a:cubicBezTo>
                    <a:pt x="10129" y="1486"/>
                    <a:pt x="9243" y="2636"/>
                    <a:pt x="8920" y="4001"/>
                  </a:cubicBezTo>
                  <a:cubicBezTo>
                    <a:pt x="8189" y="4444"/>
                    <a:pt x="7434" y="4851"/>
                    <a:pt x="6668" y="5211"/>
                  </a:cubicBezTo>
                  <a:cubicBezTo>
                    <a:pt x="7662" y="4612"/>
                    <a:pt x="8404" y="3678"/>
                    <a:pt x="8764" y="2576"/>
                  </a:cubicBezTo>
                  <a:lnTo>
                    <a:pt x="8764" y="2576"/>
                  </a:lnTo>
                  <a:cubicBezTo>
                    <a:pt x="7542" y="3186"/>
                    <a:pt x="6584" y="4216"/>
                    <a:pt x="6069" y="5486"/>
                  </a:cubicBezTo>
                  <a:cubicBezTo>
                    <a:pt x="5147" y="5881"/>
                    <a:pt x="4213" y="6229"/>
                    <a:pt x="3242" y="6504"/>
                  </a:cubicBezTo>
                  <a:cubicBezTo>
                    <a:pt x="4464" y="5797"/>
                    <a:pt x="5506" y="4827"/>
                    <a:pt x="6285" y="3654"/>
                  </a:cubicBezTo>
                  <a:lnTo>
                    <a:pt x="6285" y="3654"/>
                  </a:lnTo>
                  <a:cubicBezTo>
                    <a:pt x="5482" y="3977"/>
                    <a:pt x="4751" y="4444"/>
                    <a:pt x="4117" y="5031"/>
                  </a:cubicBezTo>
                  <a:cubicBezTo>
                    <a:pt x="3674" y="5450"/>
                    <a:pt x="3278" y="5941"/>
                    <a:pt x="3123" y="6528"/>
                  </a:cubicBezTo>
                  <a:cubicBezTo>
                    <a:pt x="2152" y="6804"/>
                    <a:pt x="1170" y="7007"/>
                    <a:pt x="164" y="7151"/>
                  </a:cubicBezTo>
                  <a:cubicBezTo>
                    <a:pt x="0" y="7186"/>
                    <a:pt x="31" y="7427"/>
                    <a:pt x="189" y="7427"/>
                  </a:cubicBezTo>
                  <a:cubicBezTo>
                    <a:pt x="192" y="7427"/>
                    <a:pt x="196" y="7427"/>
                    <a:pt x="200" y="7426"/>
                  </a:cubicBezTo>
                  <a:cubicBezTo>
                    <a:pt x="1494" y="7247"/>
                    <a:pt x="2763" y="6959"/>
                    <a:pt x="4009" y="6564"/>
                  </a:cubicBezTo>
                  <a:cubicBezTo>
                    <a:pt x="4887" y="7227"/>
                    <a:pt x="5955" y="7585"/>
                    <a:pt x="7047" y="7585"/>
                  </a:cubicBezTo>
                  <a:cubicBezTo>
                    <a:pt x="7355" y="7585"/>
                    <a:pt x="7665" y="7556"/>
                    <a:pt x="7973" y="7498"/>
                  </a:cubicBezTo>
                  <a:cubicBezTo>
                    <a:pt x="7506" y="7079"/>
                    <a:pt x="7015" y="6660"/>
                    <a:pt x="6428" y="6444"/>
                  </a:cubicBezTo>
                  <a:cubicBezTo>
                    <a:pt x="6061" y="6322"/>
                    <a:pt x="5682" y="6260"/>
                    <a:pt x="5304" y="6260"/>
                  </a:cubicBezTo>
                  <a:cubicBezTo>
                    <a:pt x="5127" y="6260"/>
                    <a:pt x="4951" y="6274"/>
                    <a:pt x="4775" y="6301"/>
                  </a:cubicBezTo>
                  <a:cubicBezTo>
                    <a:pt x="5590" y="6013"/>
                    <a:pt x="6392" y="5666"/>
                    <a:pt x="7183" y="5282"/>
                  </a:cubicBezTo>
                  <a:cubicBezTo>
                    <a:pt x="7826" y="5782"/>
                    <a:pt x="8613" y="6042"/>
                    <a:pt x="9408" y="6042"/>
                  </a:cubicBezTo>
                  <a:cubicBezTo>
                    <a:pt x="9870" y="6042"/>
                    <a:pt x="10335" y="5954"/>
                    <a:pt x="10776" y="5774"/>
                  </a:cubicBezTo>
                  <a:cubicBezTo>
                    <a:pt x="10070" y="5269"/>
                    <a:pt x="9230" y="5003"/>
                    <a:pt x="8375" y="5003"/>
                  </a:cubicBezTo>
                  <a:cubicBezTo>
                    <a:pt x="8114" y="5003"/>
                    <a:pt x="7851" y="5028"/>
                    <a:pt x="7590" y="5079"/>
                  </a:cubicBezTo>
                  <a:cubicBezTo>
                    <a:pt x="8309" y="4696"/>
                    <a:pt x="9003" y="4288"/>
                    <a:pt x="9686" y="3833"/>
                  </a:cubicBezTo>
                  <a:cubicBezTo>
                    <a:pt x="10249" y="4193"/>
                    <a:pt x="10884" y="4396"/>
                    <a:pt x="11554" y="4420"/>
                  </a:cubicBezTo>
                  <a:cubicBezTo>
                    <a:pt x="11595" y="4422"/>
                    <a:pt x="11635" y="4423"/>
                    <a:pt x="11675" y="4423"/>
                  </a:cubicBezTo>
                  <a:cubicBezTo>
                    <a:pt x="12350" y="4423"/>
                    <a:pt x="12996" y="4140"/>
                    <a:pt x="13471" y="3654"/>
                  </a:cubicBezTo>
                  <a:cubicBezTo>
                    <a:pt x="12848" y="3402"/>
                    <a:pt x="12189" y="3270"/>
                    <a:pt x="11531" y="3246"/>
                  </a:cubicBezTo>
                  <a:cubicBezTo>
                    <a:pt x="11063" y="3246"/>
                    <a:pt x="10608" y="3330"/>
                    <a:pt x="10177" y="3498"/>
                  </a:cubicBezTo>
                  <a:cubicBezTo>
                    <a:pt x="10500" y="3270"/>
                    <a:pt x="10824" y="3031"/>
                    <a:pt x="11135" y="2791"/>
                  </a:cubicBezTo>
                  <a:cubicBezTo>
                    <a:pt x="12453" y="2216"/>
                    <a:pt x="13567" y="1246"/>
                    <a:pt x="142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0"/>
            <p:cNvSpPr/>
            <p:nvPr/>
          </p:nvSpPr>
          <p:spPr>
            <a:xfrm rot="1697963">
              <a:off x="204235" y="3972509"/>
              <a:ext cx="161519" cy="1243587"/>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0"/>
            <p:cNvSpPr/>
            <p:nvPr/>
          </p:nvSpPr>
          <p:spPr>
            <a:xfrm>
              <a:off x="68649" y="4344104"/>
              <a:ext cx="265972" cy="767413"/>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0"/>
            <p:cNvSpPr/>
            <p:nvPr/>
          </p:nvSpPr>
          <p:spPr>
            <a:xfrm rot="1340377">
              <a:off x="-35934" y="4636827"/>
              <a:ext cx="155591" cy="464191"/>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0"/>
            <p:cNvSpPr/>
            <p:nvPr/>
          </p:nvSpPr>
          <p:spPr>
            <a:xfrm>
              <a:off x="-40166" y="4557745"/>
              <a:ext cx="483606" cy="622360"/>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 name="Google Shape;307;p20"/>
          <p:cNvGrpSpPr/>
          <p:nvPr/>
        </p:nvGrpSpPr>
        <p:grpSpPr>
          <a:xfrm>
            <a:off x="1542770" y="4344104"/>
            <a:ext cx="656303" cy="836001"/>
            <a:chOff x="8543645" y="4344104"/>
            <a:chExt cx="656303" cy="836001"/>
          </a:xfrm>
        </p:grpSpPr>
        <p:sp>
          <p:nvSpPr>
            <p:cNvPr id="308" name="Google Shape;308;p20"/>
            <p:cNvSpPr/>
            <p:nvPr/>
          </p:nvSpPr>
          <p:spPr>
            <a:xfrm flipH="1">
              <a:off x="8543645" y="4869460"/>
              <a:ext cx="505970" cy="268414"/>
            </a:xfrm>
            <a:custGeom>
              <a:rect b="b" l="l" r="r" t="t"/>
              <a:pathLst>
                <a:path extrusionOk="0" h="7585" w="14298">
                  <a:moveTo>
                    <a:pt x="14297" y="1"/>
                  </a:moveTo>
                  <a:lnTo>
                    <a:pt x="14297" y="1"/>
                  </a:lnTo>
                  <a:cubicBezTo>
                    <a:pt x="12884" y="408"/>
                    <a:pt x="11686" y="1330"/>
                    <a:pt x="10932" y="2588"/>
                  </a:cubicBezTo>
                  <a:cubicBezTo>
                    <a:pt x="10489" y="2935"/>
                    <a:pt x="10021" y="3270"/>
                    <a:pt x="9554" y="3582"/>
                  </a:cubicBezTo>
                  <a:cubicBezTo>
                    <a:pt x="10357" y="2815"/>
                    <a:pt x="10980" y="1869"/>
                    <a:pt x="11363" y="815"/>
                  </a:cubicBezTo>
                  <a:lnTo>
                    <a:pt x="11363" y="815"/>
                  </a:lnTo>
                  <a:cubicBezTo>
                    <a:pt x="10129" y="1486"/>
                    <a:pt x="9243" y="2636"/>
                    <a:pt x="8920" y="4001"/>
                  </a:cubicBezTo>
                  <a:cubicBezTo>
                    <a:pt x="8189" y="4444"/>
                    <a:pt x="7434" y="4851"/>
                    <a:pt x="6668" y="5211"/>
                  </a:cubicBezTo>
                  <a:cubicBezTo>
                    <a:pt x="7662" y="4612"/>
                    <a:pt x="8404" y="3678"/>
                    <a:pt x="8764" y="2576"/>
                  </a:cubicBezTo>
                  <a:lnTo>
                    <a:pt x="8764" y="2576"/>
                  </a:lnTo>
                  <a:cubicBezTo>
                    <a:pt x="7542" y="3186"/>
                    <a:pt x="6584" y="4216"/>
                    <a:pt x="6069" y="5486"/>
                  </a:cubicBezTo>
                  <a:cubicBezTo>
                    <a:pt x="5147" y="5881"/>
                    <a:pt x="4213" y="6229"/>
                    <a:pt x="3242" y="6504"/>
                  </a:cubicBezTo>
                  <a:cubicBezTo>
                    <a:pt x="4464" y="5797"/>
                    <a:pt x="5506" y="4827"/>
                    <a:pt x="6285" y="3654"/>
                  </a:cubicBezTo>
                  <a:lnTo>
                    <a:pt x="6285" y="3654"/>
                  </a:lnTo>
                  <a:cubicBezTo>
                    <a:pt x="5482" y="3977"/>
                    <a:pt x="4751" y="4444"/>
                    <a:pt x="4117" y="5031"/>
                  </a:cubicBezTo>
                  <a:cubicBezTo>
                    <a:pt x="3674" y="5450"/>
                    <a:pt x="3278" y="5941"/>
                    <a:pt x="3123" y="6528"/>
                  </a:cubicBezTo>
                  <a:cubicBezTo>
                    <a:pt x="2152" y="6804"/>
                    <a:pt x="1170" y="7007"/>
                    <a:pt x="164" y="7151"/>
                  </a:cubicBezTo>
                  <a:cubicBezTo>
                    <a:pt x="0" y="7186"/>
                    <a:pt x="31" y="7427"/>
                    <a:pt x="189" y="7427"/>
                  </a:cubicBezTo>
                  <a:cubicBezTo>
                    <a:pt x="192" y="7427"/>
                    <a:pt x="196" y="7427"/>
                    <a:pt x="200" y="7426"/>
                  </a:cubicBezTo>
                  <a:cubicBezTo>
                    <a:pt x="1494" y="7247"/>
                    <a:pt x="2763" y="6959"/>
                    <a:pt x="4009" y="6564"/>
                  </a:cubicBezTo>
                  <a:cubicBezTo>
                    <a:pt x="4887" y="7227"/>
                    <a:pt x="5955" y="7585"/>
                    <a:pt x="7047" y="7585"/>
                  </a:cubicBezTo>
                  <a:cubicBezTo>
                    <a:pt x="7355" y="7585"/>
                    <a:pt x="7665" y="7556"/>
                    <a:pt x="7973" y="7498"/>
                  </a:cubicBezTo>
                  <a:cubicBezTo>
                    <a:pt x="7506" y="7079"/>
                    <a:pt x="7015" y="6660"/>
                    <a:pt x="6428" y="6444"/>
                  </a:cubicBezTo>
                  <a:cubicBezTo>
                    <a:pt x="6061" y="6322"/>
                    <a:pt x="5682" y="6260"/>
                    <a:pt x="5304" y="6260"/>
                  </a:cubicBezTo>
                  <a:cubicBezTo>
                    <a:pt x="5127" y="6260"/>
                    <a:pt x="4951" y="6274"/>
                    <a:pt x="4775" y="6301"/>
                  </a:cubicBezTo>
                  <a:cubicBezTo>
                    <a:pt x="5590" y="6013"/>
                    <a:pt x="6392" y="5666"/>
                    <a:pt x="7183" y="5282"/>
                  </a:cubicBezTo>
                  <a:cubicBezTo>
                    <a:pt x="7826" y="5782"/>
                    <a:pt x="8613" y="6042"/>
                    <a:pt x="9408" y="6042"/>
                  </a:cubicBezTo>
                  <a:cubicBezTo>
                    <a:pt x="9870" y="6042"/>
                    <a:pt x="10335" y="5954"/>
                    <a:pt x="10776" y="5774"/>
                  </a:cubicBezTo>
                  <a:cubicBezTo>
                    <a:pt x="10070" y="5269"/>
                    <a:pt x="9230" y="5003"/>
                    <a:pt x="8375" y="5003"/>
                  </a:cubicBezTo>
                  <a:cubicBezTo>
                    <a:pt x="8114" y="5003"/>
                    <a:pt x="7851" y="5028"/>
                    <a:pt x="7590" y="5079"/>
                  </a:cubicBezTo>
                  <a:cubicBezTo>
                    <a:pt x="8309" y="4696"/>
                    <a:pt x="9003" y="4288"/>
                    <a:pt x="9686" y="3833"/>
                  </a:cubicBezTo>
                  <a:cubicBezTo>
                    <a:pt x="10249" y="4193"/>
                    <a:pt x="10884" y="4396"/>
                    <a:pt x="11554" y="4420"/>
                  </a:cubicBezTo>
                  <a:cubicBezTo>
                    <a:pt x="11595" y="4422"/>
                    <a:pt x="11635" y="4423"/>
                    <a:pt x="11675" y="4423"/>
                  </a:cubicBezTo>
                  <a:cubicBezTo>
                    <a:pt x="12350" y="4423"/>
                    <a:pt x="12996" y="4140"/>
                    <a:pt x="13471" y="3654"/>
                  </a:cubicBezTo>
                  <a:cubicBezTo>
                    <a:pt x="12848" y="3402"/>
                    <a:pt x="12189" y="3270"/>
                    <a:pt x="11531" y="3246"/>
                  </a:cubicBezTo>
                  <a:cubicBezTo>
                    <a:pt x="11063" y="3246"/>
                    <a:pt x="10608" y="3330"/>
                    <a:pt x="10177" y="3498"/>
                  </a:cubicBezTo>
                  <a:cubicBezTo>
                    <a:pt x="10500" y="3270"/>
                    <a:pt x="10824" y="3031"/>
                    <a:pt x="11135" y="2791"/>
                  </a:cubicBezTo>
                  <a:cubicBezTo>
                    <a:pt x="12453" y="2216"/>
                    <a:pt x="13567" y="1246"/>
                    <a:pt x="14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0"/>
            <p:cNvSpPr/>
            <p:nvPr/>
          </p:nvSpPr>
          <p:spPr>
            <a:xfrm flipH="1">
              <a:off x="8747013" y="4344104"/>
              <a:ext cx="265972" cy="767413"/>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0"/>
            <p:cNvSpPr/>
            <p:nvPr/>
          </p:nvSpPr>
          <p:spPr>
            <a:xfrm flipH="1" rot="-1340377">
              <a:off x="8961977" y="4636827"/>
              <a:ext cx="155591" cy="464191"/>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0"/>
            <p:cNvSpPr/>
            <p:nvPr/>
          </p:nvSpPr>
          <p:spPr>
            <a:xfrm flipH="1">
              <a:off x="8638195" y="4557745"/>
              <a:ext cx="483606" cy="622360"/>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4">
    <p:spTree>
      <p:nvGrpSpPr>
        <p:cNvPr id="312" name="Shape 312"/>
        <p:cNvGrpSpPr/>
        <p:nvPr/>
      </p:nvGrpSpPr>
      <p:grpSpPr>
        <a:xfrm>
          <a:off x="0" y="0"/>
          <a:ext cx="0" cy="0"/>
          <a:chOff x="0" y="0"/>
          <a:chExt cx="0" cy="0"/>
        </a:xfrm>
      </p:grpSpPr>
      <p:sp>
        <p:nvSpPr>
          <p:cNvPr id="313" name="Google Shape;313;p21"/>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14" name="Google Shape;314;p21"/>
          <p:cNvSpPr txBox="1"/>
          <p:nvPr>
            <p:ph idx="1" type="subTitle"/>
          </p:nvPr>
        </p:nvSpPr>
        <p:spPr>
          <a:xfrm>
            <a:off x="713250" y="1781775"/>
            <a:ext cx="3734400" cy="27693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2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315" name="Google Shape;315;p21"/>
          <p:cNvSpPr txBox="1"/>
          <p:nvPr>
            <p:ph idx="2" type="subTitle"/>
          </p:nvPr>
        </p:nvSpPr>
        <p:spPr>
          <a:xfrm>
            <a:off x="713250" y="1381275"/>
            <a:ext cx="37344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316" name="Google Shape;316;p21"/>
          <p:cNvSpPr txBox="1"/>
          <p:nvPr>
            <p:ph idx="3" type="subTitle"/>
          </p:nvPr>
        </p:nvSpPr>
        <p:spPr>
          <a:xfrm>
            <a:off x="4696325" y="1781775"/>
            <a:ext cx="3734400" cy="27693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2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317" name="Google Shape;317;p21"/>
          <p:cNvSpPr txBox="1"/>
          <p:nvPr>
            <p:ph idx="4" type="subTitle"/>
          </p:nvPr>
        </p:nvSpPr>
        <p:spPr>
          <a:xfrm>
            <a:off x="4696325" y="1381275"/>
            <a:ext cx="3734400" cy="40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318" name="Google Shape;318;p21"/>
          <p:cNvGrpSpPr/>
          <p:nvPr/>
        </p:nvGrpSpPr>
        <p:grpSpPr>
          <a:xfrm rot="-5400000">
            <a:off x="8342906" y="4395112"/>
            <a:ext cx="814903" cy="787034"/>
            <a:chOff x="1850046" y="4417768"/>
            <a:chExt cx="1087552" cy="713281"/>
          </a:xfrm>
        </p:grpSpPr>
        <p:sp>
          <p:nvSpPr>
            <p:cNvPr id="319" name="Google Shape;319;p21"/>
            <p:cNvSpPr/>
            <p:nvPr/>
          </p:nvSpPr>
          <p:spPr>
            <a:xfrm rot="5400000">
              <a:off x="2037182" y="4230633"/>
              <a:ext cx="713281" cy="1087550"/>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1"/>
            <p:cNvSpPr/>
            <p:nvPr/>
          </p:nvSpPr>
          <p:spPr>
            <a:xfrm rot="5400000">
              <a:off x="1990148" y="4355363"/>
              <a:ext cx="635581" cy="915785"/>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1" name="Google Shape;321;p21"/>
          <p:cNvSpPr/>
          <p:nvPr/>
        </p:nvSpPr>
        <p:spPr>
          <a:xfrm rot="10800000">
            <a:off x="11" y="6"/>
            <a:ext cx="9143989" cy="166592"/>
          </a:xfrm>
          <a:custGeom>
            <a:rect b="b" l="l" r="r" t="t"/>
            <a:pathLst>
              <a:path extrusionOk="0" h="10942" w="34106">
                <a:moveTo>
                  <a:pt x="34106" y="1"/>
                </a:moveTo>
                <a:cubicBezTo>
                  <a:pt x="33610" y="64"/>
                  <a:pt x="33127" y="166"/>
                  <a:pt x="32644" y="293"/>
                </a:cubicBezTo>
                <a:lnTo>
                  <a:pt x="32492" y="331"/>
                </a:lnTo>
                <a:cubicBezTo>
                  <a:pt x="32034" y="471"/>
                  <a:pt x="31602" y="623"/>
                  <a:pt x="31170" y="827"/>
                </a:cubicBezTo>
                <a:cubicBezTo>
                  <a:pt x="30980" y="928"/>
                  <a:pt x="30776" y="1030"/>
                  <a:pt x="30573" y="1144"/>
                </a:cubicBezTo>
                <a:cubicBezTo>
                  <a:pt x="28159" y="2517"/>
                  <a:pt x="26392" y="4867"/>
                  <a:pt x="23965" y="6278"/>
                </a:cubicBezTo>
                <a:cubicBezTo>
                  <a:pt x="23305" y="6659"/>
                  <a:pt x="22619" y="6964"/>
                  <a:pt x="21894" y="7205"/>
                </a:cubicBezTo>
                <a:cubicBezTo>
                  <a:pt x="20887" y="7525"/>
                  <a:pt x="19844" y="7702"/>
                  <a:pt x="18778" y="7702"/>
                </a:cubicBezTo>
                <a:cubicBezTo>
                  <a:pt x="18741" y="7702"/>
                  <a:pt x="18704" y="7701"/>
                  <a:pt x="18667" y="7701"/>
                </a:cubicBezTo>
                <a:cubicBezTo>
                  <a:pt x="16824" y="7701"/>
                  <a:pt x="14969" y="7218"/>
                  <a:pt x="13177" y="6354"/>
                </a:cubicBezTo>
                <a:cubicBezTo>
                  <a:pt x="13063" y="6303"/>
                  <a:pt x="12949" y="6240"/>
                  <a:pt x="12834" y="6176"/>
                </a:cubicBezTo>
                <a:cubicBezTo>
                  <a:pt x="12402" y="5935"/>
                  <a:pt x="11983" y="5681"/>
                  <a:pt x="11589" y="5388"/>
                </a:cubicBezTo>
                <a:lnTo>
                  <a:pt x="11360" y="5223"/>
                </a:lnTo>
                <a:cubicBezTo>
                  <a:pt x="10763" y="4791"/>
                  <a:pt x="10179" y="4321"/>
                  <a:pt x="9569" y="3927"/>
                </a:cubicBezTo>
                <a:cubicBezTo>
                  <a:pt x="9213" y="3698"/>
                  <a:pt x="8844" y="3495"/>
                  <a:pt x="8463" y="3317"/>
                </a:cubicBezTo>
                <a:cubicBezTo>
                  <a:pt x="7040" y="2669"/>
                  <a:pt x="5464" y="2415"/>
                  <a:pt x="3901" y="2377"/>
                </a:cubicBezTo>
                <a:cubicBezTo>
                  <a:pt x="3786" y="2373"/>
                  <a:pt x="3670" y="2372"/>
                  <a:pt x="3554" y="2372"/>
                </a:cubicBezTo>
                <a:cubicBezTo>
                  <a:pt x="3239" y="2372"/>
                  <a:pt x="2925" y="2384"/>
                  <a:pt x="2618" y="2402"/>
                </a:cubicBezTo>
                <a:cubicBezTo>
                  <a:pt x="1754" y="2440"/>
                  <a:pt x="852" y="2478"/>
                  <a:pt x="26" y="2745"/>
                </a:cubicBezTo>
                <a:lnTo>
                  <a:pt x="1" y="2745"/>
                </a:lnTo>
                <a:lnTo>
                  <a:pt x="1" y="10878"/>
                </a:lnTo>
                <a:lnTo>
                  <a:pt x="5808" y="10878"/>
                </a:lnTo>
                <a:cubicBezTo>
                  <a:pt x="5808" y="10916"/>
                  <a:pt x="5833" y="10935"/>
                  <a:pt x="5860" y="10935"/>
                </a:cubicBezTo>
                <a:cubicBezTo>
                  <a:pt x="5887" y="10935"/>
                  <a:pt x="5916" y="10916"/>
                  <a:pt x="5922" y="10878"/>
                </a:cubicBezTo>
                <a:lnTo>
                  <a:pt x="6633" y="10878"/>
                </a:lnTo>
                <a:cubicBezTo>
                  <a:pt x="6640" y="10916"/>
                  <a:pt x="6668" y="10935"/>
                  <a:pt x="6695" y="10935"/>
                </a:cubicBezTo>
                <a:cubicBezTo>
                  <a:pt x="6722" y="10935"/>
                  <a:pt x="6748" y="10916"/>
                  <a:pt x="6748" y="10878"/>
                </a:cubicBezTo>
                <a:lnTo>
                  <a:pt x="7472" y="10878"/>
                </a:lnTo>
                <a:cubicBezTo>
                  <a:pt x="7472" y="10916"/>
                  <a:pt x="7498" y="10935"/>
                  <a:pt x="7525" y="10935"/>
                </a:cubicBezTo>
                <a:cubicBezTo>
                  <a:pt x="7552" y="10935"/>
                  <a:pt x="7580" y="10916"/>
                  <a:pt x="7586" y="10878"/>
                </a:cubicBezTo>
                <a:lnTo>
                  <a:pt x="8298" y="10878"/>
                </a:lnTo>
                <a:cubicBezTo>
                  <a:pt x="8298" y="10916"/>
                  <a:pt x="8323" y="10941"/>
                  <a:pt x="8362" y="10941"/>
                </a:cubicBezTo>
                <a:cubicBezTo>
                  <a:pt x="8387" y="10941"/>
                  <a:pt x="8412" y="10916"/>
                  <a:pt x="8412" y="10878"/>
                </a:cubicBezTo>
                <a:lnTo>
                  <a:pt x="34106" y="10878"/>
                </a:lnTo>
                <a:lnTo>
                  <a:pt x="3410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1"/>
          <p:cNvSpPr/>
          <p:nvPr/>
        </p:nvSpPr>
        <p:spPr>
          <a:xfrm flipH="1" rot="5771">
            <a:off x="800296" y="40737"/>
            <a:ext cx="8283670" cy="134760"/>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3" name="Google Shape;323;p21"/>
          <p:cNvGrpSpPr/>
          <p:nvPr/>
        </p:nvGrpSpPr>
        <p:grpSpPr>
          <a:xfrm flipH="1" rot="2700000">
            <a:off x="71834" y="4312450"/>
            <a:ext cx="843973" cy="667196"/>
            <a:chOff x="227125" y="3607050"/>
            <a:chExt cx="1099850" cy="869478"/>
          </a:xfrm>
        </p:grpSpPr>
        <p:sp>
          <p:nvSpPr>
            <p:cNvPr id="324" name="Google Shape;324;p21"/>
            <p:cNvSpPr/>
            <p:nvPr/>
          </p:nvSpPr>
          <p:spPr>
            <a:xfrm>
              <a:off x="343585" y="3828896"/>
              <a:ext cx="43218" cy="42716"/>
            </a:xfrm>
            <a:custGeom>
              <a:rect b="b" l="l" r="r" t="t"/>
              <a:pathLst>
                <a:path extrusionOk="0" h="1107" w="1120">
                  <a:moveTo>
                    <a:pt x="560" y="1"/>
                  </a:moveTo>
                  <a:cubicBezTo>
                    <a:pt x="248" y="1"/>
                    <a:pt x="1" y="248"/>
                    <a:pt x="1" y="560"/>
                  </a:cubicBezTo>
                  <a:cubicBezTo>
                    <a:pt x="1" y="859"/>
                    <a:pt x="248" y="1106"/>
                    <a:pt x="560" y="1106"/>
                  </a:cubicBezTo>
                  <a:cubicBezTo>
                    <a:pt x="859" y="1106"/>
                    <a:pt x="1119" y="859"/>
                    <a:pt x="1119" y="560"/>
                  </a:cubicBezTo>
                  <a:cubicBezTo>
                    <a:pt x="1119" y="248"/>
                    <a:pt x="859" y="1"/>
                    <a:pt x="560"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1"/>
            <p:cNvSpPr/>
            <p:nvPr/>
          </p:nvSpPr>
          <p:spPr>
            <a:xfrm>
              <a:off x="1136194" y="3889634"/>
              <a:ext cx="37198" cy="31372"/>
            </a:xfrm>
            <a:custGeom>
              <a:rect b="b" l="l" r="r" t="t"/>
              <a:pathLst>
                <a:path extrusionOk="0" h="813" w="964">
                  <a:moveTo>
                    <a:pt x="547" y="1"/>
                  </a:moveTo>
                  <a:cubicBezTo>
                    <a:pt x="183" y="1"/>
                    <a:pt x="1" y="430"/>
                    <a:pt x="261" y="690"/>
                  </a:cubicBezTo>
                  <a:cubicBezTo>
                    <a:pt x="341" y="775"/>
                    <a:pt x="442" y="813"/>
                    <a:pt x="542" y="813"/>
                  </a:cubicBezTo>
                  <a:cubicBezTo>
                    <a:pt x="749" y="813"/>
                    <a:pt x="950" y="650"/>
                    <a:pt x="950" y="404"/>
                  </a:cubicBezTo>
                  <a:cubicBezTo>
                    <a:pt x="963" y="183"/>
                    <a:pt x="768" y="1"/>
                    <a:pt x="547"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1"/>
            <p:cNvSpPr/>
            <p:nvPr/>
          </p:nvSpPr>
          <p:spPr>
            <a:xfrm>
              <a:off x="906284" y="3905186"/>
              <a:ext cx="40208" cy="40710"/>
            </a:xfrm>
            <a:custGeom>
              <a:rect b="b" l="l" r="r" t="t"/>
              <a:pathLst>
                <a:path extrusionOk="0" h="1055" w="1042">
                  <a:moveTo>
                    <a:pt x="521" y="1"/>
                  </a:moveTo>
                  <a:cubicBezTo>
                    <a:pt x="235" y="1"/>
                    <a:pt x="1" y="235"/>
                    <a:pt x="1" y="521"/>
                  </a:cubicBezTo>
                  <a:cubicBezTo>
                    <a:pt x="1" y="820"/>
                    <a:pt x="235" y="1055"/>
                    <a:pt x="521" y="1055"/>
                  </a:cubicBezTo>
                  <a:cubicBezTo>
                    <a:pt x="807" y="1055"/>
                    <a:pt x="1042" y="820"/>
                    <a:pt x="1042" y="521"/>
                  </a:cubicBezTo>
                  <a:cubicBezTo>
                    <a:pt x="1042"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1"/>
            <p:cNvSpPr/>
            <p:nvPr/>
          </p:nvSpPr>
          <p:spPr>
            <a:xfrm>
              <a:off x="227125" y="4169247"/>
              <a:ext cx="37198" cy="37160"/>
            </a:xfrm>
            <a:custGeom>
              <a:rect b="b" l="l" r="r" t="t"/>
              <a:pathLst>
                <a:path extrusionOk="0" h="963" w="964">
                  <a:moveTo>
                    <a:pt x="482" y="0"/>
                  </a:moveTo>
                  <a:cubicBezTo>
                    <a:pt x="209" y="0"/>
                    <a:pt x="1" y="221"/>
                    <a:pt x="1" y="482"/>
                  </a:cubicBezTo>
                  <a:cubicBezTo>
                    <a:pt x="1" y="742"/>
                    <a:pt x="209" y="963"/>
                    <a:pt x="482" y="963"/>
                  </a:cubicBezTo>
                  <a:cubicBezTo>
                    <a:pt x="742" y="963"/>
                    <a:pt x="963" y="742"/>
                    <a:pt x="963" y="482"/>
                  </a:cubicBezTo>
                  <a:cubicBezTo>
                    <a:pt x="963" y="221"/>
                    <a:pt x="742" y="0"/>
                    <a:pt x="48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1"/>
            <p:cNvSpPr/>
            <p:nvPr/>
          </p:nvSpPr>
          <p:spPr>
            <a:xfrm>
              <a:off x="1132181" y="3690749"/>
              <a:ext cx="52247" cy="47964"/>
            </a:xfrm>
            <a:custGeom>
              <a:rect b="b" l="l" r="r" t="t"/>
              <a:pathLst>
                <a:path extrusionOk="0" h="1243" w="1354">
                  <a:moveTo>
                    <a:pt x="678" y="0"/>
                  </a:moveTo>
                  <a:cubicBezTo>
                    <a:pt x="395" y="0"/>
                    <a:pt x="146" y="194"/>
                    <a:pt x="79" y="485"/>
                  </a:cubicBezTo>
                  <a:cubicBezTo>
                    <a:pt x="1" y="810"/>
                    <a:pt x="209" y="1148"/>
                    <a:pt x="534" y="1226"/>
                  </a:cubicBezTo>
                  <a:cubicBezTo>
                    <a:pt x="582" y="1237"/>
                    <a:pt x="630" y="1243"/>
                    <a:pt x="676" y="1243"/>
                  </a:cubicBezTo>
                  <a:cubicBezTo>
                    <a:pt x="959" y="1243"/>
                    <a:pt x="1208" y="1048"/>
                    <a:pt x="1275" y="758"/>
                  </a:cubicBezTo>
                  <a:cubicBezTo>
                    <a:pt x="1353" y="433"/>
                    <a:pt x="1158" y="94"/>
                    <a:pt x="820" y="16"/>
                  </a:cubicBezTo>
                  <a:cubicBezTo>
                    <a:pt x="772" y="5"/>
                    <a:pt x="724" y="0"/>
                    <a:pt x="678"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1"/>
            <p:cNvSpPr/>
            <p:nvPr/>
          </p:nvSpPr>
          <p:spPr>
            <a:xfrm>
              <a:off x="396799" y="3676818"/>
              <a:ext cx="36697" cy="31526"/>
            </a:xfrm>
            <a:custGeom>
              <a:rect b="b" l="l" r="r" t="t"/>
              <a:pathLst>
                <a:path extrusionOk="0" h="817" w="951">
                  <a:moveTo>
                    <a:pt x="547" y="0"/>
                  </a:moveTo>
                  <a:cubicBezTo>
                    <a:pt x="183" y="0"/>
                    <a:pt x="1" y="442"/>
                    <a:pt x="261" y="703"/>
                  </a:cubicBezTo>
                  <a:cubicBezTo>
                    <a:pt x="344" y="781"/>
                    <a:pt x="444" y="817"/>
                    <a:pt x="542" y="817"/>
                  </a:cubicBezTo>
                  <a:cubicBezTo>
                    <a:pt x="751" y="817"/>
                    <a:pt x="950" y="656"/>
                    <a:pt x="950" y="416"/>
                  </a:cubicBezTo>
                  <a:cubicBezTo>
                    <a:pt x="950" y="182"/>
                    <a:pt x="768" y="0"/>
                    <a:pt x="547"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1"/>
            <p:cNvSpPr/>
            <p:nvPr/>
          </p:nvSpPr>
          <p:spPr>
            <a:xfrm>
              <a:off x="245725" y="3607050"/>
              <a:ext cx="36658" cy="37160"/>
            </a:xfrm>
            <a:custGeom>
              <a:rect b="b" l="l" r="r" t="t"/>
              <a:pathLst>
                <a:path extrusionOk="0" h="963" w="950">
                  <a:moveTo>
                    <a:pt x="481" y="0"/>
                  </a:moveTo>
                  <a:cubicBezTo>
                    <a:pt x="208" y="0"/>
                    <a:pt x="0" y="208"/>
                    <a:pt x="0" y="481"/>
                  </a:cubicBezTo>
                  <a:cubicBezTo>
                    <a:pt x="0" y="741"/>
                    <a:pt x="208" y="963"/>
                    <a:pt x="481" y="963"/>
                  </a:cubicBezTo>
                  <a:cubicBezTo>
                    <a:pt x="741" y="963"/>
                    <a:pt x="950" y="741"/>
                    <a:pt x="950" y="481"/>
                  </a:cubicBezTo>
                  <a:cubicBezTo>
                    <a:pt x="950" y="208"/>
                    <a:pt x="741" y="0"/>
                    <a:pt x="481"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1"/>
            <p:cNvSpPr/>
            <p:nvPr/>
          </p:nvSpPr>
          <p:spPr>
            <a:xfrm>
              <a:off x="1260179" y="3828896"/>
              <a:ext cx="48736" cy="48736"/>
            </a:xfrm>
            <a:custGeom>
              <a:rect b="b" l="l" r="r" t="t"/>
              <a:pathLst>
                <a:path extrusionOk="0" h="1263" w="1263">
                  <a:moveTo>
                    <a:pt x="625" y="1"/>
                  </a:moveTo>
                  <a:cubicBezTo>
                    <a:pt x="287" y="1"/>
                    <a:pt x="1" y="287"/>
                    <a:pt x="1" y="625"/>
                  </a:cubicBezTo>
                  <a:cubicBezTo>
                    <a:pt x="1" y="976"/>
                    <a:pt x="287" y="1262"/>
                    <a:pt x="625" y="1262"/>
                  </a:cubicBezTo>
                  <a:cubicBezTo>
                    <a:pt x="976" y="1262"/>
                    <a:pt x="1262" y="976"/>
                    <a:pt x="1262" y="625"/>
                  </a:cubicBezTo>
                  <a:cubicBezTo>
                    <a:pt x="1262" y="287"/>
                    <a:pt x="976" y="1"/>
                    <a:pt x="625"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1"/>
            <p:cNvSpPr/>
            <p:nvPr/>
          </p:nvSpPr>
          <p:spPr>
            <a:xfrm>
              <a:off x="1274727" y="4045764"/>
              <a:ext cx="47231" cy="46691"/>
            </a:xfrm>
            <a:custGeom>
              <a:rect b="b" l="l" r="r" t="t"/>
              <a:pathLst>
                <a:path extrusionOk="0" h="1210" w="1224">
                  <a:moveTo>
                    <a:pt x="612" y="0"/>
                  </a:moveTo>
                  <a:cubicBezTo>
                    <a:pt x="274" y="0"/>
                    <a:pt x="1" y="273"/>
                    <a:pt x="1" y="599"/>
                  </a:cubicBezTo>
                  <a:cubicBezTo>
                    <a:pt x="1" y="937"/>
                    <a:pt x="274" y="1210"/>
                    <a:pt x="612" y="1210"/>
                  </a:cubicBezTo>
                  <a:cubicBezTo>
                    <a:pt x="951" y="1210"/>
                    <a:pt x="1224" y="937"/>
                    <a:pt x="1224" y="599"/>
                  </a:cubicBezTo>
                  <a:cubicBezTo>
                    <a:pt x="1224" y="273"/>
                    <a:pt x="951" y="0"/>
                    <a:pt x="61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1"/>
            <p:cNvSpPr/>
            <p:nvPr/>
          </p:nvSpPr>
          <p:spPr>
            <a:xfrm>
              <a:off x="626710" y="3905186"/>
              <a:ext cx="40170" cy="40710"/>
            </a:xfrm>
            <a:custGeom>
              <a:rect b="b" l="l" r="r" t="t"/>
              <a:pathLst>
                <a:path extrusionOk="0" h="1055" w="1041">
                  <a:moveTo>
                    <a:pt x="521" y="1"/>
                  </a:moveTo>
                  <a:cubicBezTo>
                    <a:pt x="234" y="1"/>
                    <a:pt x="0" y="235"/>
                    <a:pt x="0" y="521"/>
                  </a:cubicBezTo>
                  <a:cubicBezTo>
                    <a:pt x="0" y="820"/>
                    <a:pt x="234" y="1055"/>
                    <a:pt x="521" y="1055"/>
                  </a:cubicBezTo>
                  <a:cubicBezTo>
                    <a:pt x="807" y="1055"/>
                    <a:pt x="1041" y="820"/>
                    <a:pt x="1041" y="521"/>
                  </a:cubicBezTo>
                  <a:cubicBezTo>
                    <a:pt x="1041"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1"/>
            <p:cNvSpPr/>
            <p:nvPr/>
          </p:nvSpPr>
          <p:spPr>
            <a:xfrm>
              <a:off x="1305868" y="4458392"/>
              <a:ext cx="21107" cy="18136"/>
            </a:xfrm>
            <a:custGeom>
              <a:rect b="b" l="l" r="r" t="t"/>
              <a:pathLst>
                <a:path extrusionOk="0" h="470" w="547">
                  <a:moveTo>
                    <a:pt x="313" y="0"/>
                  </a:moveTo>
                  <a:cubicBezTo>
                    <a:pt x="104" y="0"/>
                    <a:pt x="0" y="247"/>
                    <a:pt x="144" y="403"/>
                  </a:cubicBezTo>
                  <a:cubicBezTo>
                    <a:pt x="189" y="449"/>
                    <a:pt x="247" y="469"/>
                    <a:pt x="304" y="469"/>
                  </a:cubicBezTo>
                  <a:cubicBezTo>
                    <a:pt x="426" y="469"/>
                    <a:pt x="547" y="376"/>
                    <a:pt x="547" y="234"/>
                  </a:cubicBezTo>
                  <a:cubicBezTo>
                    <a:pt x="547" y="104"/>
                    <a:pt x="443" y="0"/>
                    <a:pt x="313"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1"/>
            <p:cNvSpPr/>
            <p:nvPr/>
          </p:nvSpPr>
          <p:spPr>
            <a:xfrm>
              <a:off x="276827" y="4285206"/>
              <a:ext cx="39707" cy="34381"/>
            </a:xfrm>
            <a:custGeom>
              <a:rect b="b" l="l" r="r" t="t"/>
              <a:pathLst>
                <a:path extrusionOk="0" h="891" w="1029">
                  <a:moveTo>
                    <a:pt x="599" y="0"/>
                  </a:moveTo>
                  <a:cubicBezTo>
                    <a:pt x="196" y="0"/>
                    <a:pt x="1" y="481"/>
                    <a:pt x="274" y="755"/>
                  </a:cubicBezTo>
                  <a:cubicBezTo>
                    <a:pt x="363" y="848"/>
                    <a:pt x="475" y="891"/>
                    <a:pt x="585" y="891"/>
                  </a:cubicBezTo>
                  <a:cubicBezTo>
                    <a:pt x="811" y="891"/>
                    <a:pt x="1028" y="714"/>
                    <a:pt x="1028" y="442"/>
                  </a:cubicBezTo>
                  <a:cubicBezTo>
                    <a:pt x="1028" y="208"/>
                    <a:pt x="833" y="0"/>
                    <a:pt x="599"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6" name="Google Shape;336;p21"/>
          <p:cNvGrpSpPr/>
          <p:nvPr/>
        </p:nvGrpSpPr>
        <p:grpSpPr>
          <a:xfrm flipH="1" rot="5400000">
            <a:off x="-53588" y="4395225"/>
            <a:ext cx="798589" cy="771271"/>
            <a:chOff x="1850046" y="4417768"/>
            <a:chExt cx="1087552" cy="713281"/>
          </a:xfrm>
        </p:grpSpPr>
        <p:sp>
          <p:nvSpPr>
            <p:cNvPr id="337" name="Google Shape;337;p21"/>
            <p:cNvSpPr/>
            <p:nvPr/>
          </p:nvSpPr>
          <p:spPr>
            <a:xfrm rot="5400000">
              <a:off x="2037182" y="4230633"/>
              <a:ext cx="713281" cy="1087550"/>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1"/>
            <p:cNvSpPr/>
            <p:nvPr/>
          </p:nvSpPr>
          <p:spPr>
            <a:xfrm rot="5400000">
              <a:off x="1990148" y="4355363"/>
              <a:ext cx="635581" cy="915785"/>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9" name="Google Shape;339;p21"/>
          <p:cNvSpPr/>
          <p:nvPr/>
        </p:nvSpPr>
        <p:spPr>
          <a:xfrm>
            <a:off x="32019" y="4869460"/>
            <a:ext cx="505970" cy="268414"/>
          </a:xfrm>
          <a:custGeom>
            <a:rect b="b" l="l" r="r" t="t"/>
            <a:pathLst>
              <a:path extrusionOk="0" h="7585" w="14298">
                <a:moveTo>
                  <a:pt x="14297" y="1"/>
                </a:moveTo>
                <a:lnTo>
                  <a:pt x="14297" y="1"/>
                </a:lnTo>
                <a:cubicBezTo>
                  <a:pt x="12884" y="408"/>
                  <a:pt x="11686" y="1330"/>
                  <a:pt x="10932" y="2588"/>
                </a:cubicBezTo>
                <a:cubicBezTo>
                  <a:pt x="10489" y="2935"/>
                  <a:pt x="10021" y="3270"/>
                  <a:pt x="9554" y="3582"/>
                </a:cubicBezTo>
                <a:cubicBezTo>
                  <a:pt x="10357" y="2815"/>
                  <a:pt x="10980" y="1869"/>
                  <a:pt x="11363" y="815"/>
                </a:cubicBezTo>
                <a:lnTo>
                  <a:pt x="11363" y="815"/>
                </a:lnTo>
                <a:cubicBezTo>
                  <a:pt x="10129" y="1486"/>
                  <a:pt x="9243" y="2636"/>
                  <a:pt x="8920" y="4001"/>
                </a:cubicBezTo>
                <a:cubicBezTo>
                  <a:pt x="8189" y="4444"/>
                  <a:pt x="7434" y="4851"/>
                  <a:pt x="6668" y="5211"/>
                </a:cubicBezTo>
                <a:cubicBezTo>
                  <a:pt x="7662" y="4612"/>
                  <a:pt x="8404" y="3678"/>
                  <a:pt x="8764" y="2576"/>
                </a:cubicBezTo>
                <a:lnTo>
                  <a:pt x="8764" y="2576"/>
                </a:lnTo>
                <a:cubicBezTo>
                  <a:pt x="7542" y="3186"/>
                  <a:pt x="6584" y="4216"/>
                  <a:pt x="6069" y="5486"/>
                </a:cubicBezTo>
                <a:cubicBezTo>
                  <a:pt x="5147" y="5881"/>
                  <a:pt x="4213" y="6229"/>
                  <a:pt x="3242" y="6504"/>
                </a:cubicBezTo>
                <a:cubicBezTo>
                  <a:pt x="4464" y="5797"/>
                  <a:pt x="5506" y="4827"/>
                  <a:pt x="6285" y="3654"/>
                </a:cubicBezTo>
                <a:lnTo>
                  <a:pt x="6285" y="3654"/>
                </a:lnTo>
                <a:cubicBezTo>
                  <a:pt x="5482" y="3977"/>
                  <a:pt x="4751" y="4444"/>
                  <a:pt x="4117" y="5031"/>
                </a:cubicBezTo>
                <a:cubicBezTo>
                  <a:pt x="3674" y="5450"/>
                  <a:pt x="3278" y="5941"/>
                  <a:pt x="3123" y="6528"/>
                </a:cubicBezTo>
                <a:cubicBezTo>
                  <a:pt x="2152" y="6804"/>
                  <a:pt x="1170" y="7007"/>
                  <a:pt x="164" y="7151"/>
                </a:cubicBezTo>
                <a:cubicBezTo>
                  <a:pt x="0" y="7186"/>
                  <a:pt x="31" y="7427"/>
                  <a:pt x="189" y="7427"/>
                </a:cubicBezTo>
                <a:cubicBezTo>
                  <a:pt x="192" y="7427"/>
                  <a:pt x="196" y="7427"/>
                  <a:pt x="200" y="7426"/>
                </a:cubicBezTo>
                <a:cubicBezTo>
                  <a:pt x="1494" y="7247"/>
                  <a:pt x="2763" y="6959"/>
                  <a:pt x="4009" y="6564"/>
                </a:cubicBezTo>
                <a:cubicBezTo>
                  <a:pt x="4887" y="7227"/>
                  <a:pt x="5955" y="7585"/>
                  <a:pt x="7047" y="7585"/>
                </a:cubicBezTo>
                <a:cubicBezTo>
                  <a:pt x="7355" y="7585"/>
                  <a:pt x="7665" y="7556"/>
                  <a:pt x="7973" y="7498"/>
                </a:cubicBezTo>
                <a:cubicBezTo>
                  <a:pt x="7506" y="7079"/>
                  <a:pt x="7015" y="6660"/>
                  <a:pt x="6428" y="6444"/>
                </a:cubicBezTo>
                <a:cubicBezTo>
                  <a:pt x="6061" y="6322"/>
                  <a:pt x="5682" y="6260"/>
                  <a:pt x="5304" y="6260"/>
                </a:cubicBezTo>
                <a:cubicBezTo>
                  <a:pt x="5127" y="6260"/>
                  <a:pt x="4951" y="6274"/>
                  <a:pt x="4775" y="6301"/>
                </a:cubicBezTo>
                <a:cubicBezTo>
                  <a:pt x="5590" y="6013"/>
                  <a:pt x="6392" y="5666"/>
                  <a:pt x="7183" y="5282"/>
                </a:cubicBezTo>
                <a:cubicBezTo>
                  <a:pt x="7826" y="5782"/>
                  <a:pt x="8613" y="6042"/>
                  <a:pt x="9408" y="6042"/>
                </a:cubicBezTo>
                <a:cubicBezTo>
                  <a:pt x="9870" y="6042"/>
                  <a:pt x="10335" y="5954"/>
                  <a:pt x="10776" y="5774"/>
                </a:cubicBezTo>
                <a:cubicBezTo>
                  <a:pt x="10070" y="5269"/>
                  <a:pt x="9230" y="5003"/>
                  <a:pt x="8375" y="5003"/>
                </a:cubicBezTo>
                <a:cubicBezTo>
                  <a:pt x="8114" y="5003"/>
                  <a:pt x="7851" y="5028"/>
                  <a:pt x="7590" y="5079"/>
                </a:cubicBezTo>
                <a:cubicBezTo>
                  <a:pt x="8309" y="4696"/>
                  <a:pt x="9003" y="4288"/>
                  <a:pt x="9686" y="3833"/>
                </a:cubicBezTo>
                <a:cubicBezTo>
                  <a:pt x="10249" y="4193"/>
                  <a:pt x="10884" y="4396"/>
                  <a:pt x="11554" y="4420"/>
                </a:cubicBezTo>
                <a:cubicBezTo>
                  <a:pt x="11595" y="4422"/>
                  <a:pt x="11635" y="4423"/>
                  <a:pt x="11675" y="4423"/>
                </a:cubicBezTo>
                <a:cubicBezTo>
                  <a:pt x="12350" y="4423"/>
                  <a:pt x="12996" y="4140"/>
                  <a:pt x="13471" y="3654"/>
                </a:cubicBezTo>
                <a:cubicBezTo>
                  <a:pt x="12848" y="3402"/>
                  <a:pt x="12189" y="3270"/>
                  <a:pt x="11531" y="3246"/>
                </a:cubicBezTo>
                <a:cubicBezTo>
                  <a:pt x="11063" y="3246"/>
                  <a:pt x="10608" y="3330"/>
                  <a:pt x="10177" y="3498"/>
                </a:cubicBezTo>
                <a:cubicBezTo>
                  <a:pt x="10500" y="3270"/>
                  <a:pt x="10824" y="3031"/>
                  <a:pt x="11135" y="2791"/>
                </a:cubicBezTo>
                <a:cubicBezTo>
                  <a:pt x="12453" y="2216"/>
                  <a:pt x="13567" y="1246"/>
                  <a:pt x="142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1"/>
          <p:cNvSpPr/>
          <p:nvPr/>
        </p:nvSpPr>
        <p:spPr>
          <a:xfrm rot="1697963">
            <a:off x="204235" y="3972509"/>
            <a:ext cx="161519" cy="1243587"/>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1"/>
          <p:cNvSpPr/>
          <p:nvPr/>
        </p:nvSpPr>
        <p:spPr>
          <a:xfrm>
            <a:off x="68649" y="4344104"/>
            <a:ext cx="265972" cy="767413"/>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1"/>
          <p:cNvSpPr/>
          <p:nvPr/>
        </p:nvSpPr>
        <p:spPr>
          <a:xfrm rot="1340377">
            <a:off x="-35934" y="4636827"/>
            <a:ext cx="155591" cy="464191"/>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1"/>
          <p:cNvSpPr/>
          <p:nvPr/>
        </p:nvSpPr>
        <p:spPr>
          <a:xfrm>
            <a:off x="-40166" y="4557745"/>
            <a:ext cx="483606" cy="622360"/>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4" name="Google Shape;344;p21"/>
          <p:cNvGrpSpPr/>
          <p:nvPr/>
        </p:nvGrpSpPr>
        <p:grpSpPr>
          <a:xfrm flipH="1" rot="-3599785">
            <a:off x="8154774" y="4370301"/>
            <a:ext cx="861090" cy="680727"/>
            <a:chOff x="227125" y="3607050"/>
            <a:chExt cx="1099850" cy="869478"/>
          </a:xfrm>
        </p:grpSpPr>
        <p:sp>
          <p:nvSpPr>
            <p:cNvPr id="345" name="Google Shape;345;p21"/>
            <p:cNvSpPr/>
            <p:nvPr/>
          </p:nvSpPr>
          <p:spPr>
            <a:xfrm>
              <a:off x="343585" y="3828896"/>
              <a:ext cx="43218" cy="42716"/>
            </a:xfrm>
            <a:custGeom>
              <a:rect b="b" l="l" r="r" t="t"/>
              <a:pathLst>
                <a:path extrusionOk="0" h="1107" w="1120">
                  <a:moveTo>
                    <a:pt x="560" y="1"/>
                  </a:moveTo>
                  <a:cubicBezTo>
                    <a:pt x="248" y="1"/>
                    <a:pt x="1" y="248"/>
                    <a:pt x="1" y="560"/>
                  </a:cubicBezTo>
                  <a:cubicBezTo>
                    <a:pt x="1" y="859"/>
                    <a:pt x="248" y="1106"/>
                    <a:pt x="560" y="1106"/>
                  </a:cubicBezTo>
                  <a:cubicBezTo>
                    <a:pt x="859" y="1106"/>
                    <a:pt x="1119" y="859"/>
                    <a:pt x="1119" y="560"/>
                  </a:cubicBezTo>
                  <a:cubicBezTo>
                    <a:pt x="1119" y="248"/>
                    <a:pt x="859" y="1"/>
                    <a:pt x="560"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1"/>
            <p:cNvSpPr/>
            <p:nvPr/>
          </p:nvSpPr>
          <p:spPr>
            <a:xfrm>
              <a:off x="1136194" y="3889634"/>
              <a:ext cx="37198" cy="31372"/>
            </a:xfrm>
            <a:custGeom>
              <a:rect b="b" l="l" r="r" t="t"/>
              <a:pathLst>
                <a:path extrusionOk="0" h="813" w="964">
                  <a:moveTo>
                    <a:pt x="547" y="1"/>
                  </a:moveTo>
                  <a:cubicBezTo>
                    <a:pt x="183" y="1"/>
                    <a:pt x="1" y="430"/>
                    <a:pt x="261" y="690"/>
                  </a:cubicBezTo>
                  <a:cubicBezTo>
                    <a:pt x="341" y="775"/>
                    <a:pt x="442" y="813"/>
                    <a:pt x="542" y="813"/>
                  </a:cubicBezTo>
                  <a:cubicBezTo>
                    <a:pt x="749" y="813"/>
                    <a:pt x="950" y="650"/>
                    <a:pt x="950" y="404"/>
                  </a:cubicBezTo>
                  <a:cubicBezTo>
                    <a:pt x="963" y="183"/>
                    <a:pt x="768" y="1"/>
                    <a:pt x="547"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1"/>
            <p:cNvSpPr/>
            <p:nvPr/>
          </p:nvSpPr>
          <p:spPr>
            <a:xfrm>
              <a:off x="906284" y="3905186"/>
              <a:ext cx="40208" cy="40710"/>
            </a:xfrm>
            <a:custGeom>
              <a:rect b="b" l="l" r="r" t="t"/>
              <a:pathLst>
                <a:path extrusionOk="0" h="1055" w="1042">
                  <a:moveTo>
                    <a:pt x="521" y="1"/>
                  </a:moveTo>
                  <a:cubicBezTo>
                    <a:pt x="235" y="1"/>
                    <a:pt x="1" y="235"/>
                    <a:pt x="1" y="521"/>
                  </a:cubicBezTo>
                  <a:cubicBezTo>
                    <a:pt x="1" y="820"/>
                    <a:pt x="235" y="1055"/>
                    <a:pt x="521" y="1055"/>
                  </a:cubicBezTo>
                  <a:cubicBezTo>
                    <a:pt x="807" y="1055"/>
                    <a:pt x="1042" y="820"/>
                    <a:pt x="1042" y="521"/>
                  </a:cubicBezTo>
                  <a:cubicBezTo>
                    <a:pt x="1042"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1"/>
            <p:cNvSpPr/>
            <p:nvPr/>
          </p:nvSpPr>
          <p:spPr>
            <a:xfrm>
              <a:off x="227125" y="4169247"/>
              <a:ext cx="37198" cy="37160"/>
            </a:xfrm>
            <a:custGeom>
              <a:rect b="b" l="l" r="r" t="t"/>
              <a:pathLst>
                <a:path extrusionOk="0" h="963" w="964">
                  <a:moveTo>
                    <a:pt x="482" y="0"/>
                  </a:moveTo>
                  <a:cubicBezTo>
                    <a:pt x="209" y="0"/>
                    <a:pt x="1" y="221"/>
                    <a:pt x="1" y="482"/>
                  </a:cubicBezTo>
                  <a:cubicBezTo>
                    <a:pt x="1" y="742"/>
                    <a:pt x="209" y="963"/>
                    <a:pt x="482" y="963"/>
                  </a:cubicBezTo>
                  <a:cubicBezTo>
                    <a:pt x="742" y="963"/>
                    <a:pt x="963" y="742"/>
                    <a:pt x="963" y="482"/>
                  </a:cubicBezTo>
                  <a:cubicBezTo>
                    <a:pt x="963" y="221"/>
                    <a:pt x="742" y="0"/>
                    <a:pt x="48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1"/>
            <p:cNvSpPr/>
            <p:nvPr/>
          </p:nvSpPr>
          <p:spPr>
            <a:xfrm>
              <a:off x="1132181" y="3690749"/>
              <a:ext cx="52247" cy="47964"/>
            </a:xfrm>
            <a:custGeom>
              <a:rect b="b" l="l" r="r" t="t"/>
              <a:pathLst>
                <a:path extrusionOk="0" h="1243" w="1354">
                  <a:moveTo>
                    <a:pt x="678" y="0"/>
                  </a:moveTo>
                  <a:cubicBezTo>
                    <a:pt x="395" y="0"/>
                    <a:pt x="146" y="194"/>
                    <a:pt x="79" y="485"/>
                  </a:cubicBezTo>
                  <a:cubicBezTo>
                    <a:pt x="1" y="810"/>
                    <a:pt x="209" y="1148"/>
                    <a:pt x="534" y="1226"/>
                  </a:cubicBezTo>
                  <a:cubicBezTo>
                    <a:pt x="582" y="1237"/>
                    <a:pt x="630" y="1243"/>
                    <a:pt x="676" y="1243"/>
                  </a:cubicBezTo>
                  <a:cubicBezTo>
                    <a:pt x="959" y="1243"/>
                    <a:pt x="1208" y="1048"/>
                    <a:pt x="1275" y="758"/>
                  </a:cubicBezTo>
                  <a:cubicBezTo>
                    <a:pt x="1353" y="433"/>
                    <a:pt x="1158" y="94"/>
                    <a:pt x="820" y="16"/>
                  </a:cubicBezTo>
                  <a:cubicBezTo>
                    <a:pt x="772" y="5"/>
                    <a:pt x="724" y="0"/>
                    <a:pt x="678"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1"/>
            <p:cNvSpPr/>
            <p:nvPr/>
          </p:nvSpPr>
          <p:spPr>
            <a:xfrm>
              <a:off x="396799" y="3676818"/>
              <a:ext cx="36697" cy="31526"/>
            </a:xfrm>
            <a:custGeom>
              <a:rect b="b" l="l" r="r" t="t"/>
              <a:pathLst>
                <a:path extrusionOk="0" h="817" w="951">
                  <a:moveTo>
                    <a:pt x="547" y="0"/>
                  </a:moveTo>
                  <a:cubicBezTo>
                    <a:pt x="183" y="0"/>
                    <a:pt x="1" y="442"/>
                    <a:pt x="261" y="703"/>
                  </a:cubicBezTo>
                  <a:cubicBezTo>
                    <a:pt x="344" y="781"/>
                    <a:pt x="444" y="817"/>
                    <a:pt x="542" y="817"/>
                  </a:cubicBezTo>
                  <a:cubicBezTo>
                    <a:pt x="751" y="817"/>
                    <a:pt x="950" y="656"/>
                    <a:pt x="950" y="416"/>
                  </a:cubicBezTo>
                  <a:cubicBezTo>
                    <a:pt x="950" y="182"/>
                    <a:pt x="768" y="0"/>
                    <a:pt x="547"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1"/>
            <p:cNvSpPr/>
            <p:nvPr/>
          </p:nvSpPr>
          <p:spPr>
            <a:xfrm>
              <a:off x="245725" y="3607050"/>
              <a:ext cx="36658" cy="37160"/>
            </a:xfrm>
            <a:custGeom>
              <a:rect b="b" l="l" r="r" t="t"/>
              <a:pathLst>
                <a:path extrusionOk="0" h="963" w="950">
                  <a:moveTo>
                    <a:pt x="481" y="0"/>
                  </a:moveTo>
                  <a:cubicBezTo>
                    <a:pt x="208" y="0"/>
                    <a:pt x="0" y="208"/>
                    <a:pt x="0" y="481"/>
                  </a:cubicBezTo>
                  <a:cubicBezTo>
                    <a:pt x="0" y="741"/>
                    <a:pt x="208" y="963"/>
                    <a:pt x="481" y="963"/>
                  </a:cubicBezTo>
                  <a:cubicBezTo>
                    <a:pt x="741" y="963"/>
                    <a:pt x="950" y="741"/>
                    <a:pt x="950" y="481"/>
                  </a:cubicBezTo>
                  <a:cubicBezTo>
                    <a:pt x="950" y="208"/>
                    <a:pt x="741" y="0"/>
                    <a:pt x="481"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1"/>
            <p:cNvSpPr/>
            <p:nvPr/>
          </p:nvSpPr>
          <p:spPr>
            <a:xfrm>
              <a:off x="1260179" y="3828896"/>
              <a:ext cx="48736" cy="48736"/>
            </a:xfrm>
            <a:custGeom>
              <a:rect b="b" l="l" r="r" t="t"/>
              <a:pathLst>
                <a:path extrusionOk="0" h="1263" w="1263">
                  <a:moveTo>
                    <a:pt x="625" y="1"/>
                  </a:moveTo>
                  <a:cubicBezTo>
                    <a:pt x="287" y="1"/>
                    <a:pt x="1" y="287"/>
                    <a:pt x="1" y="625"/>
                  </a:cubicBezTo>
                  <a:cubicBezTo>
                    <a:pt x="1" y="976"/>
                    <a:pt x="287" y="1262"/>
                    <a:pt x="625" y="1262"/>
                  </a:cubicBezTo>
                  <a:cubicBezTo>
                    <a:pt x="976" y="1262"/>
                    <a:pt x="1262" y="976"/>
                    <a:pt x="1262" y="625"/>
                  </a:cubicBezTo>
                  <a:cubicBezTo>
                    <a:pt x="1262" y="287"/>
                    <a:pt x="976" y="1"/>
                    <a:pt x="625"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1"/>
            <p:cNvSpPr/>
            <p:nvPr/>
          </p:nvSpPr>
          <p:spPr>
            <a:xfrm>
              <a:off x="1274727" y="4045764"/>
              <a:ext cx="47231" cy="46691"/>
            </a:xfrm>
            <a:custGeom>
              <a:rect b="b" l="l" r="r" t="t"/>
              <a:pathLst>
                <a:path extrusionOk="0" h="1210" w="1224">
                  <a:moveTo>
                    <a:pt x="612" y="0"/>
                  </a:moveTo>
                  <a:cubicBezTo>
                    <a:pt x="274" y="0"/>
                    <a:pt x="1" y="273"/>
                    <a:pt x="1" y="599"/>
                  </a:cubicBezTo>
                  <a:cubicBezTo>
                    <a:pt x="1" y="937"/>
                    <a:pt x="274" y="1210"/>
                    <a:pt x="612" y="1210"/>
                  </a:cubicBezTo>
                  <a:cubicBezTo>
                    <a:pt x="951" y="1210"/>
                    <a:pt x="1224" y="937"/>
                    <a:pt x="1224" y="599"/>
                  </a:cubicBezTo>
                  <a:cubicBezTo>
                    <a:pt x="1224" y="273"/>
                    <a:pt x="951" y="0"/>
                    <a:pt x="61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1"/>
            <p:cNvSpPr/>
            <p:nvPr/>
          </p:nvSpPr>
          <p:spPr>
            <a:xfrm>
              <a:off x="626710" y="3905186"/>
              <a:ext cx="40170" cy="40710"/>
            </a:xfrm>
            <a:custGeom>
              <a:rect b="b" l="l" r="r" t="t"/>
              <a:pathLst>
                <a:path extrusionOk="0" h="1055" w="1041">
                  <a:moveTo>
                    <a:pt x="521" y="1"/>
                  </a:moveTo>
                  <a:cubicBezTo>
                    <a:pt x="234" y="1"/>
                    <a:pt x="0" y="235"/>
                    <a:pt x="0" y="521"/>
                  </a:cubicBezTo>
                  <a:cubicBezTo>
                    <a:pt x="0" y="820"/>
                    <a:pt x="234" y="1055"/>
                    <a:pt x="521" y="1055"/>
                  </a:cubicBezTo>
                  <a:cubicBezTo>
                    <a:pt x="807" y="1055"/>
                    <a:pt x="1041" y="820"/>
                    <a:pt x="1041" y="521"/>
                  </a:cubicBezTo>
                  <a:cubicBezTo>
                    <a:pt x="1041"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1"/>
            <p:cNvSpPr/>
            <p:nvPr/>
          </p:nvSpPr>
          <p:spPr>
            <a:xfrm>
              <a:off x="1305868" y="4458392"/>
              <a:ext cx="21107" cy="18136"/>
            </a:xfrm>
            <a:custGeom>
              <a:rect b="b" l="l" r="r" t="t"/>
              <a:pathLst>
                <a:path extrusionOk="0" h="470" w="547">
                  <a:moveTo>
                    <a:pt x="313" y="0"/>
                  </a:moveTo>
                  <a:cubicBezTo>
                    <a:pt x="104" y="0"/>
                    <a:pt x="0" y="247"/>
                    <a:pt x="144" y="403"/>
                  </a:cubicBezTo>
                  <a:cubicBezTo>
                    <a:pt x="189" y="449"/>
                    <a:pt x="247" y="469"/>
                    <a:pt x="304" y="469"/>
                  </a:cubicBezTo>
                  <a:cubicBezTo>
                    <a:pt x="426" y="469"/>
                    <a:pt x="547" y="376"/>
                    <a:pt x="547" y="234"/>
                  </a:cubicBezTo>
                  <a:cubicBezTo>
                    <a:pt x="547" y="104"/>
                    <a:pt x="443" y="0"/>
                    <a:pt x="313"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1"/>
            <p:cNvSpPr/>
            <p:nvPr/>
          </p:nvSpPr>
          <p:spPr>
            <a:xfrm>
              <a:off x="276827" y="4285206"/>
              <a:ext cx="39707" cy="34381"/>
            </a:xfrm>
            <a:custGeom>
              <a:rect b="b" l="l" r="r" t="t"/>
              <a:pathLst>
                <a:path extrusionOk="0" h="891" w="1029">
                  <a:moveTo>
                    <a:pt x="599" y="0"/>
                  </a:moveTo>
                  <a:cubicBezTo>
                    <a:pt x="196" y="0"/>
                    <a:pt x="1" y="481"/>
                    <a:pt x="274" y="755"/>
                  </a:cubicBezTo>
                  <a:cubicBezTo>
                    <a:pt x="363" y="848"/>
                    <a:pt x="475" y="891"/>
                    <a:pt x="585" y="891"/>
                  </a:cubicBezTo>
                  <a:cubicBezTo>
                    <a:pt x="811" y="891"/>
                    <a:pt x="1028" y="714"/>
                    <a:pt x="1028" y="442"/>
                  </a:cubicBezTo>
                  <a:cubicBezTo>
                    <a:pt x="1028" y="208"/>
                    <a:pt x="833" y="0"/>
                    <a:pt x="599"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7" name="Google Shape;357;p21"/>
          <p:cNvSpPr/>
          <p:nvPr/>
        </p:nvSpPr>
        <p:spPr>
          <a:xfrm flipH="1">
            <a:off x="8543645" y="4869460"/>
            <a:ext cx="505970" cy="268414"/>
          </a:xfrm>
          <a:custGeom>
            <a:rect b="b" l="l" r="r" t="t"/>
            <a:pathLst>
              <a:path extrusionOk="0" h="7585" w="14298">
                <a:moveTo>
                  <a:pt x="14297" y="1"/>
                </a:moveTo>
                <a:lnTo>
                  <a:pt x="14297" y="1"/>
                </a:lnTo>
                <a:cubicBezTo>
                  <a:pt x="12884" y="408"/>
                  <a:pt x="11686" y="1330"/>
                  <a:pt x="10932" y="2588"/>
                </a:cubicBezTo>
                <a:cubicBezTo>
                  <a:pt x="10489" y="2935"/>
                  <a:pt x="10021" y="3270"/>
                  <a:pt x="9554" y="3582"/>
                </a:cubicBezTo>
                <a:cubicBezTo>
                  <a:pt x="10357" y="2815"/>
                  <a:pt x="10980" y="1869"/>
                  <a:pt x="11363" y="815"/>
                </a:cubicBezTo>
                <a:lnTo>
                  <a:pt x="11363" y="815"/>
                </a:lnTo>
                <a:cubicBezTo>
                  <a:pt x="10129" y="1486"/>
                  <a:pt x="9243" y="2636"/>
                  <a:pt x="8920" y="4001"/>
                </a:cubicBezTo>
                <a:cubicBezTo>
                  <a:pt x="8189" y="4444"/>
                  <a:pt x="7434" y="4851"/>
                  <a:pt x="6668" y="5211"/>
                </a:cubicBezTo>
                <a:cubicBezTo>
                  <a:pt x="7662" y="4612"/>
                  <a:pt x="8404" y="3678"/>
                  <a:pt x="8764" y="2576"/>
                </a:cubicBezTo>
                <a:lnTo>
                  <a:pt x="8764" y="2576"/>
                </a:lnTo>
                <a:cubicBezTo>
                  <a:pt x="7542" y="3186"/>
                  <a:pt x="6584" y="4216"/>
                  <a:pt x="6069" y="5486"/>
                </a:cubicBezTo>
                <a:cubicBezTo>
                  <a:pt x="5147" y="5881"/>
                  <a:pt x="4213" y="6229"/>
                  <a:pt x="3242" y="6504"/>
                </a:cubicBezTo>
                <a:cubicBezTo>
                  <a:pt x="4464" y="5797"/>
                  <a:pt x="5506" y="4827"/>
                  <a:pt x="6285" y="3654"/>
                </a:cubicBezTo>
                <a:lnTo>
                  <a:pt x="6285" y="3654"/>
                </a:lnTo>
                <a:cubicBezTo>
                  <a:pt x="5482" y="3977"/>
                  <a:pt x="4751" y="4444"/>
                  <a:pt x="4117" y="5031"/>
                </a:cubicBezTo>
                <a:cubicBezTo>
                  <a:pt x="3674" y="5450"/>
                  <a:pt x="3278" y="5941"/>
                  <a:pt x="3123" y="6528"/>
                </a:cubicBezTo>
                <a:cubicBezTo>
                  <a:pt x="2152" y="6804"/>
                  <a:pt x="1170" y="7007"/>
                  <a:pt x="164" y="7151"/>
                </a:cubicBezTo>
                <a:cubicBezTo>
                  <a:pt x="0" y="7186"/>
                  <a:pt x="31" y="7427"/>
                  <a:pt x="189" y="7427"/>
                </a:cubicBezTo>
                <a:cubicBezTo>
                  <a:pt x="192" y="7427"/>
                  <a:pt x="196" y="7427"/>
                  <a:pt x="200" y="7426"/>
                </a:cubicBezTo>
                <a:cubicBezTo>
                  <a:pt x="1494" y="7247"/>
                  <a:pt x="2763" y="6959"/>
                  <a:pt x="4009" y="6564"/>
                </a:cubicBezTo>
                <a:cubicBezTo>
                  <a:pt x="4887" y="7227"/>
                  <a:pt x="5955" y="7585"/>
                  <a:pt x="7047" y="7585"/>
                </a:cubicBezTo>
                <a:cubicBezTo>
                  <a:pt x="7355" y="7585"/>
                  <a:pt x="7665" y="7556"/>
                  <a:pt x="7973" y="7498"/>
                </a:cubicBezTo>
                <a:cubicBezTo>
                  <a:pt x="7506" y="7079"/>
                  <a:pt x="7015" y="6660"/>
                  <a:pt x="6428" y="6444"/>
                </a:cubicBezTo>
                <a:cubicBezTo>
                  <a:pt x="6061" y="6322"/>
                  <a:pt x="5682" y="6260"/>
                  <a:pt x="5304" y="6260"/>
                </a:cubicBezTo>
                <a:cubicBezTo>
                  <a:pt x="5127" y="6260"/>
                  <a:pt x="4951" y="6274"/>
                  <a:pt x="4775" y="6301"/>
                </a:cubicBezTo>
                <a:cubicBezTo>
                  <a:pt x="5590" y="6013"/>
                  <a:pt x="6392" y="5666"/>
                  <a:pt x="7183" y="5282"/>
                </a:cubicBezTo>
                <a:cubicBezTo>
                  <a:pt x="7826" y="5782"/>
                  <a:pt x="8613" y="6042"/>
                  <a:pt x="9408" y="6042"/>
                </a:cubicBezTo>
                <a:cubicBezTo>
                  <a:pt x="9870" y="6042"/>
                  <a:pt x="10335" y="5954"/>
                  <a:pt x="10776" y="5774"/>
                </a:cubicBezTo>
                <a:cubicBezTo>
                  <a:pt x="10070" y="5269"/>
                  <a:pt x="9230" y="5003"/>
                  <a:pt x="8375" y="5003"/>
                </a:cubicBezTo>
                <a:cubicBezTo>
                  <a:pt x="8114" y="5003"/>
                  <a:pt x="7851" y="5028"/>
                  <a:pt x="7590" y="5079"/>
                </a:cubicBezTo>
                <a:cubicBezTo>
                  <a:pt x="8309" y="4696"/>
                  <a:pt x="9003" y="4288"/>
                  <a:pt x="9686" y="3833"/>
                </a:cubicBezTo>
                <a:cubicBezTo>
                  <a:pt x="10249" y="4193"/>
                  <a:pt x="10884" y="4396"/>
                  <a:pt x="11554" y="4420"/>
                </a:cubicBezTo>
                <a:cubicBezTo>
                  <a:pt x="11595" y="4422"/>
                  <a:pt x="11635" y="4423"/>
                  <a:pt x="11675" y="4423"/>
                </a:cubicBezTo>
                <a:cubicBezTo>
                  <a:pt x="12350" y="4423"/>
                  <a:pt x="12996" y="4140"/>
                  <a:pt x="13471" y="3654"/>
                </a:cubicBezTo>
                <a:cubicBezTo>
                  <a:pt x="12848" y="3402"/>
                  <a:pt x="12189" y="3270"/>
                  <a:pt x="11531" y="3246"/>
                </a:cubicBezTo>
                <a:cubicBezTo>
                  <a:pt x="11063" y="3246"/>
                  <a:pt x="10608" y="3330"/>
                  <a:pt x="10177" y="3498"/>
                </a:cubicBezTo>
                <a:cubicBezTo>
                  <a:pt x="10500" y="3270"/>
                  <a:pt x="10824" y="3031"/>
                  <a:pt x="11135" y="2791"/>
                </a:cubicBezTo>
                <a:cubicBezTo>
                  <a:pt x="12453" y="2216"/>
                  <a:pt x="13567" y="1246"/>
                  <a:pt x="1429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1"/>
          <p:cNvSpPr/>
          <p:nvPr/>
        </p:nvSpPr>
        <p:spPr>
          <a:xfrm flipH="1">
            <a:off x="8747013" y="4344104"/>
            <a:ext cx="265972" cy="767413"/>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1"/>
          <p:cNvSpPr/>
          <p:nvPr/>
        </p:nvSpPr>
        <p:spPr>
          <a:xfrm flipH="1" rot="-1340377">
            <a:off x="8961977" y="4636827"/>
            <a:ext cx="155591" cy="464191"/>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1"/>
          <p:cNvSpPr/>
          <p:nvPr/>
        </p:nvSpPr>
        <p:spPr>
          <a:xfrm flipH="1">
            <a:off x="8638195" y="4557745"/>
            <a:ext cx="483606" cy="622360"/>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4_1">
    <p:spTree>
      <p:nvGrpSpPr>
        <p:cNvPr id="361" name="Shape 361"/>
        <p:cNvGrpSpPr/>
        <p:nvPr/>
      </p:nvGrpSpPr>
      <p:grpSpPr>
        <a:xfrm>
          <a:off x="0" y="0"/>
          <a:ext cx="0" cy="0"/>
          <a:chOff x="0" y="0"/>
          <a:chExt cx="0" cy="0"/>
        </a:xfrm>
      </p:grpSpPr>
      <p:grpSp>
        <p:nvGrpSpPr>
          <p:cNvPr id="362" name="Google Shape;362;p22"/>
          <p:cNvGrpSpPr/>
          <p:nvPr/>
        </p:nvGrpSpPr>
        <p:grpSpPr>
          <a:xfrm>
            <a:off x="0" y="0"/>
            <a:ext cx="4662773" cy="5143526"/>
            <a:chOff x="0" y="0"/>
            <a:chExt cx="4662773" cy="5143526"/>
          </a:xfrm>
        </p:grpSpPr>
        <p:sp>
          <p:nvSpPr>
            <p:cNvPr id="363" name="Google Shape;363;p22"/>
            <p:cNvSpPr/>
            <p:nvPr/>
          </p:nvSpPr>
          <p:spPr>
            <a:xfrm rot="5400000">
              <a:off x="1992736" y="2488467"/>
              <a:ext cx="5143526" cy="166592"/>
            </a:xfrm>
            <a:custGeom>
              <a:rect b="b" l="l" r="r" t="t"/>
              <a:pathLst>
                <a:path extrusionOk="0" h="10942" w="34106">
                  <a:moveTo>
                    <a:pt x="34106" y="1"/>
                  </a:moveTo>
                  <a:cubicBezTo>
                    <a:pt x="33610" y="64"/>
                    <a:pt x="33127" y="166"/>
                    <a:pt x="32644" y="293"/>
                  </a:cubicBezTo>
                  <a:lnTo>
                    <a:pt x="32492" y="331"/>
                  </a:lnTo>
                  <a:cubicBezTo>
                    <a:pt x="32034" y="471"/>
                    <a:pt x="31602" y="623"/>
                    <a:pt x="31170" y="827"/>
                  </a:cubicBezTo>
                  <a:cubicBezTo>
                    <a:pt x="30980" y="928"/>
                    <a:pt x="30776" y="1030"/>
                    <a:pt x="30573" y="1144"/>
                  </a:cubicBezTo>
                  <a:cubicBezTo>
                    <a:pt x="28159" y="2517"/>
                    <a:pt x="26392" y="4867"/>
                    <a:pt x="23965" y="6278"/>
                  </a:cubicBezTo>
                  <a:cubicBezTo>
                    <a:pt x="23305" y="6659"/>
                    <a:pt x="22619" y="6964"/>
                    <a:pt x="21894" y="7205"/>
                  </a:cubicBezTo>
                  <a:cubicBezTo>
                    <a:pt x="20887" y="7525"/>
                    <a:pt x="19844" y="7702"/>
                    <a:pt x="18778" y="7702"/>
                  </a:cubicBezTo>
                  <a:cubicBezTo>
                    <a:pt x="18741" y="7702"/>
                    <a:pt x="18704" y="7701"/>
                    <a:pt x="18667" y="7701"/>
                  </a:cubicBezTo>
                  <a:cubicBezTo>
                    <a:pt x="16824" y="7701"/>
                    <a:pt x="14969" y="7218"/>
                    <a:pt x="13177" y="6354"/>
                  </a:cubicBezTo>
                  <a:cubicBezTo>
                    <a:pt x="13063" y="6303"/>
                    <a:pt x="12949" y="6240"/>
                    <a:pt x="12834" y="6176"/>
                  </a:cubicBezTo>
                  <a:cubicBezTo>
                    <a:pt x="12402" y="5935"/>
                    <a:pt x="11983" y="5681"/>
                    <a:pt x="11589" y="5388"/>
                  </a:cubicBezTo>
                  <a:lnTo>
                    <a:pt x="11360" y="5223"/>
                  </a:lnTo>
                  <a:cubicBezTo>
                    <a:pt x="10763" y="4791"/>
                    <a:pt x="10179" y="4321"/>
                    <a:pt x="9569" y="3927"/>
                  </a:cubicBezTo>
                  <a:cubicBezTo>
                    <a:pt x="9213" y="3698"/>
                    <a:pt x="8844" y="3495"/>
                    <a:pt x="8463" y="3317"/>
                  </a:cubicBezTo>
                  <a:cubicBezTo>
                    <a:pt x="7040" y="2669"/>
                    <a:pt x="5464" y="2415"/>
                    <a:pt x="3901" y="2377"/>
                  </a:cubicBezTo>
                  <a:cubicBezTo>
                    <a:pt x="3786" y="2373"/>
                    <a:pt x="3670" y="2372"/>
                    <a:pt x="3554" y="2372"/>
                  </a:cubicBezTo>
                  <a:cubicBezTo>
                    <a:pt x="3239" y="2372"/>
                    <a:pt x="2925" y="2384"/>
                    <a:pt x="2618" y="2402"/>
                  </a:cubicBezTo>
                  <a:cubicBezTo>
                    <a:pt x="1754" y="2440"/>
                    <a:pt x="852" y="2478"/>
                    <a:pt x="26" y="2745"/>
                  </a:cubicBezTo>
                  <a:lnTo>
                    <a:pt x="1" y="2745"/>
                  </a:lnTo>
                  <a:lnTo>
                    <a:pt x="1" y="10878"/>
                  </a:lnTo>
                  <a:lnTo>
                    <a:pt x="5808" y="10878"/>
                  </a:lnTo>
                  <a:cubicBezTo>
                    <a:pt x="5808" y="10916"/>
                    <a:pt x="5833" y="10935"/>
                    <a:pt x="5860" y="10935"/>
                  </a:cubicBezTo>
                  <a:cubicBezTo>
                    <a:pt x="5887" y="10935"/>
                    <a:pt x="5916" y="10916"/>
                    <a:pt x="5922" y="10878"/>
                  </a:cubicBezTo>
                  <a:lnTo>
                    <a:pt x="6633" y="10878"/>
                  </a:lnTo>
                  <a:cubicBezTo>
                    <a:pt x="6640" y="10916"/>
                    <a:pt x="6668" y="10935"/>
                    <a:pt x="6695" y="10935"/>
                  </a:cubicBezTo>
                  <a:cubicBezTo>
                    <a:pt x="6722" y="10935"/>
                    <a:pt x="6748" y="10916"/>
                    <a:pt x="6748" y="10878"/>
                  </a:cubicBezTo>
                  <a:lnTo>
                    <a:pt x="7472" y="10878"/>
                  </a:lnTo>
                  <a:cubicBezTo>
                    <a:pt x="7472" y="10916"/>
                    <a:pt x="7498" y="10935"/>
                    <a:pt x="7525" y="10935"/>
                  </a:cubicBezTo>
                  <a:cubicBezTo>
                    <a:pt x="7552" y="10935"/>
                    <a:pt x="7580" y="10916"/>
                    <a:pt x="7586" y="10878"/>
                  </a:cubicBezTo>
                  <a:lnTo>
                    <a:pt x="8298" y="10878"/>
                  </a:lnTo>
                  <a:cubicBezTo>
                    <a:pt x="8298" y="10916"/>
                    <a:pt x="8323" y="10941"/>
                    <a:pt x="8362" y="10941"/>
                  </a:cubicBezTo>
                  <a:cubicBezTo>
                    <a:pt x="8387" y="10941"/>
                    <a:pt x="8412" y="10916"/>
                    <a:pt x="8412" y="10878"/>
                  </a:cubicBezTo>
                  <a:lnTo>
                    <a:pt x="34106" y="10878"/>
                  </a:lnTo>
                  <a:lnTo>
                    <a:pt x="3410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2"/>
            <p:cNvSpPr/>
            <p:nvPr/>
          </p:nvSpPr>
          <p:spPr>
            <a:xfrm flipH="1" rot="-5389741">
              <a:off x="2259508" y="2296777"/>
              <a:ext cx="4659603" cy="133574"/>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2"/>
            <p:cNvSpPr/>
            <p:nvPr/>
          </p:nvSpPr>
          <p:spPr>
            <a:xfrm>
              <a:off x="0" y="0"/>
              <a:ext cx="45036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6" name="Google Shape;366;p22"/>
          <p:cNvSpPr txBox="1"/>
          <p:nvPr>
            <p:ph type="title"/>
          </p:nvPr>
        </p:nvSpPr>
        <p:spPr>
          <a:xfrm>
            <a:off x="1038550" y="2701275"/>
            <a:ext cx="2490600" cy="6621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lgn="l">
              <a:spcBef>
                <a:spcPts val="0"/>
              </a:spcBef>
              <a:spcAft>
                <a:spcPts val="0"/>
              </a:spcAft>
              <a:buSzPts val="3600"/>
              <a:buNone/>
              <a:defRPr/>
            </a:lvl2pPr>
            <a:lvl3pPr lvl="2" rtl="0" algn="l">
              <a:spcBef>
                <a:spcPts val="0"/>
              </a:spcBef>
              <a:spcAft>
                <a:spcPts val="0"/>
              </a:spcAft>
              <a:buSzPts val="3600"/>
              <a:buNone/>
              <a:defRPr/>
            </a:lvl3pPr>
            <a:lvl4pPr lvl="3" rtl="0" algn="l">
              <a:spcBef>
                <a:spcPts val="0"/>
              </a:spcBef>
              <a:spcAft>
                <a:spcPts val="0"/>
              </a:spcAft>
              <a:buSzPts val="3600"/>
              <a:buNone/>
              <a:defRPr/>
            </a:lvl4pPr>
            <a:lvl5pPr lvl="4" rtl="0" algn="l">
              <a:spcBef>
                <a:spcPts val="0"/>
              </a:spcBef>
              <a:spcAft>
                <a:spcPts val="0"/>
              </a:spcAft>
              <a:buSzPts val="3600"/>
              <a:buNone/>
              <a:defRPr/>
            </a:lvl5pPr>
            <a:lvl6pPr lvl="5" rtl="0" algn="l">
              <a:spcBef>
                <a:spcPts val="0"/>
              </a:spcBef>
              <a:spcAft>
                <a:spcPts val="0"/>
              </a:spcAft>
              <a:buSzPts val="3600"/>
              <a:buNone/>
              <a:defRPr/>
            </a:lvl6pPr>
            <a:lvl7pPr lvl="6" rtl="0" algn="l">
              <a:spcBef>
                <a:spcPts val="0"/>
              </a:spcBef>
              <a:spcAft>
                <a:spcPts val="0"/>
              </a:spcAft>
              <a:buSzPts val="3600"/>
              <a:buNone/>
              <a:defRPr/>
            </a:lvl7pPr>
            <a:lvl8pPr lvl="7" rtl="0" algn="l">
              <a:spcBef>
                <a:spcPts val="0"/>
              </a:spcBef>
              <a:spcAft>
                <a:spcPts val="0"/>
              </a:spcAft>
              <a:buSzPts val="3600"/>
              <a:buNone/>
              <a:defRPr/>
            </a:lvl8pPr>
            <a:lvl9pPr lvl="8" rtl="0" algn="l">
              <a:spcBef>
                <a:spcPts val="0"/>
              </a:spcBef>
              <a:spcAft>
                <a:spcPts val="0"/>
              </a:spcAft>
              <a:buSzPts val="3600"/>
              <a:buNone/>
              <a:defRPr/>
            </a:lvl9pPr>
          </a:lstStyle>
          <a:p/>
        </p:txBody>
      </p:sp>
      <p:sp>
        <p:nvSpPr>
          <p:cNvPr id="367" name="Google Shape;367;p22"/>
          <p:cNvSpPr txBox="1"/>
          <p:nvPr>
            <p:ph idx="1" type="subTitle"/>
          </p:nvPr>
        </p:nvSpPr>
        <p:spPr>
          <a:xfrm>
            <a:off x="1038567" y="3363400"/>
            <a:ext cx="2490600" cy="984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Char char="●"/>
              <a:defRPr sz="1600"/>
            </a:lvl1pPr>
            <a:lvl2pPr lvl="1" rtl="0">
              <a:spcBef>
                <a:spcPts val="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368" name="Google Shape;368;p22"/>
          <p:cNvSpPr txBox="1"/>
          <p:nvPr>
            <p:ph idx="2" type="subTitle"/>
          </p:nvPr>
        </p:nvSpPr>
        <p:spPr>
          <a:xfrm>
            <a:off x="5614850" y="3363400"/>
            <a:ext cx="2490600" cy="984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Char char="●"/>
              <a:defRPr sz="1600"/>
            </a:lvl1pPr>
            <a:lvl2pPr lvl="1" rtl="0">
              <a:spcBef>
                <a:spcPts val="1600"/>
              </a:spcBef>
              <a:spcAft>
                <a:spcPts val="0"/>
              </a:spcAft>
              <a:buSzPts val="1600"/>
              <a:buChar char="○"/>
              <a:defRPr sz="1600"/>
            </a:lvl2pPr>
            <a:lvl3pPr lvl="2" rtl="0">
              <a:spcBef>
                <a:spcPts val="1600"/>
              </a:spcBef>
              <a:spcAft>
                <a:spcPts val="0"/>
              </a:spcAft>
              <a:buSzPts val="1600"/>
              <a:buChar char="■"/>
              <a:defRPr sz="1600"/>
            </a:lvl3pPr>
            <a:lvl4pPr lvl="3" rtl="0">
              <a:spcBef>
                <a:spcPts val="1600"/>
              </a:spcBef>
              <a:spcAft>
                <a:spcPts val="0"/>
              </a:spcAft>
              <a:buSzPts val="1600"/>
              <a:buChar char="●"/>
              <a:defRPr sz="1600"/>
            </a:lvl4pPr>
            <a:lvl5pPr lvl="4" rtl="0">
              <a:spcBef>
                <a:spcPts val="1600"/>
              </a:spcBef>
              <a:spcAft>
                <a:spcPts val="0"/>
              </a:spcAft>
              <a:buSzPts val="1600"/>
              <a:buChar char="○"/>
              <a:defRPr sz="1600"/>
            </a:lvl5pPr>
            <a:lvl6pPr lvl="5" rtl="0">
              <a:spcBef>
                <a:spcPts val="1600"/>
              </a:spcBef>
              <a:spcAft>
                <a:spcPts val="0"/>
              </a:spcAft>
              <a:buSzPts val="1600"/>
              <a:buChar char="■"/>
              <a:defRPr sz="1600"/>
            </a:lvl6pPr>
            <a:lvl7pPr lvl="6" rtl="0">
              <a:spcBef>
                <a:spcPts val="1600"/>
              </a:spcBef>
              <a:spcAft>
                <a:spcPts val="0"/>
              </a:spcAft>
              <a:buSzPts val="1600"/>
              <a:buChar char="●"/>
              <a:defRPr sz="1600"/>
            </a:lvl7pPr>
            <a:lvl8pPr lvl="7" rtl="0">
              <a:spcBef>
                <a:spcPts val="1600"/>
              </a:spcBef>
              <a:spcAft>
                <a:spcPts val="0"/>
              </a:spcAft>
              <a:buSzPts val="1600"/>
              <a:buChar char="○"/>
              <a:defRPr sz="1600"/>
            </a:lvl8pPr>
            <a:lvl9pPr lvl="8" rtl="0">
              <a:spcBef>
                <a:spcPts val="1600"/>
              </a:spcBef>
              <a:spcAft>
                <a:spcPts val="1600"/>
              </a:spcAft>
              <a:buSzPts val="1600"/>
              <a:buChar char="■"/>
              <a:defRPr sz="1600"/>
            </a:lvl9pPr>
          </a:lstStyle>
          <a:p/>
        </p:txBody>
      </p:sp>
      <p:sp>
        <p:nvSpPr>
          <p:cNvPr id="369" name="Google Shape;369;p22"/>
          <p:cNvSpPr txBox="1"/>
          <p:nvPr>
            <p:ph idx="3" type="subTitle"/>
          </p:nvPr>
        </p:nvSpPr>
        <p:spPr>
          <a:xfrm>
            <a:off x="5614850" y="2701275"/>
            <a:ext cx="2490600" cy="662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b="1" sz="3600">
                <a:latin typeface="Ribeye"/>
                <a:ea typeface="Ribeye"/>
                <a:cs typeface="Ribeye"/>
                <a:sym typeface="Ribeye"/>
              </a:defRPr>
            </a:lvl1pPr>
            <a:lvl2pPr lvl="1" rtl="0">
              <a:spcBef>
                <a:spcPts val="1600"/>
              </a:spcBef>
              <a:spcAft>
                <a:spcPts val="0"/>
              </a:spcAft>
              <a:buSzPts val="3600"/>
              <a:buNone/>
              <a:defRPr sz="3600"/>
            </a:lvl2pPr>
            <a:lvl3pPr lvl="2" rtl="0">
              <a:spcBef>
                <a:spcPts val="1600"/>
              </a:spcBef>
              <a:spcAft>
                <a:spcPts val="0"/>
              </a:spcAft>
              <a:buSzPts val="3600"/>
              <a:buNone/>
              <a:defRPr sz="3600"/>
            </a:lvl3pPr>
            <a:lvl4pPr lvl="3" rtl="0">
              <a:spcBef>
                <a:spcPts val="1600"/>
              </a:spcBef>
              <a:spcAft>
                <a:spcPts val="0"/>
              </a:spcAft>
              <a:buSzPts val="3600"/>
              <a:buNone/>
              <a:defRPr sz="3600"/>
            </a:lvl4pPr>
            <a:lvl5pPr lvl="4" rtl="0">
              <a:spcBef>
                <a:spcPts val="1600"/>
              </a:spcBef>
              <a:spcAft>
                <a:spcPts val="0"/>
              </a:spcAft>
              <a:buSzPts val="3600"/>
              <a:buNone/>
              <a:defRPr sz="3600"/>
            </a:lvl5pPr>
            <a:lvl6pPr lvl="5" rtl="0">
              <a:spcBef>
                <a:spcPts val="1600"/>
              </a:spcBef>
              <a:spcAft>
                <a:spcPts val="0"/>
              </a:spcAft>
              <a:buSzPts val="3600"/>
              <a:buNone/>
              <a:defRPr sz="3600"/>
            </a:lvl6pPr>
            <a:lvl7pPr lvl="6" rtl="0">
              <a:spcBef>
                <a:spcPts val="1600"/>
              </a:spcBef>
              <a:spcAft>
                <a:spcPts val="0"/>
              </a:spcAft>
              <a:buSzPts val="3600"/>
              <a:buNone/>
              <a:defRPr sz="3600"/>
            </a:lvl7pPr>
            <a:lvl8pPr lvl="7" rtl="0">
              <a:spcBef>
                <a:spcPts val="1600"/>
              </a:spcBef>
              <a:spcAft>
                <a:spcPts val="0"/>
              </a:spcAft>
              <a:buSzPts val="3600"/>
              <a:buNone/>
              <a:defRPr sz="3600"/>
            </a:lvl8pPr>
            <a:lvl9pPr lvl="8" rtl="0">
              <a:spcBef>
                <a:spcPts val="1600"/>
              </a:spcBef>
              <a:spcAft>
                <a:spcPts val="1600"/>
              </a:spcAft>
              <a:buSzPts val="3600"/>
              <a:buNone/>
              <a:defRPr sz="3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
    <p:spTree>
      <p:nvGrpSpPr>
        <p:cNvPr id="370" name="Shape 370"/>
        <p:cNvGrpSpPr/>
        <p:nvPr/>
      </p:nvGrpSpPr>
      <p:grpSpPr>
        <a:xfrm>
          <a:off x="0" y="0"/>
          <a:ext cx="0" cy="0"/>
          <a:chOff x="0" y="0"/>
          <a:chExt cx="0" cy="0"/>
        </a:xfrm>
      </p:grpSpPr>
      <p:sp>
        <p:nvSpPr>
          <p:cNvPr id="371" name="Google Shape;371;p23"/>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72" name="Google Shape;372;p23"/>
          <p:cNvSpPr txBox="1"/>
          <p:nvPr>
            <p:ph idx="1" type="subTitle"/>
          </p:nvPr>
        </p:nvSpPr>
        <p:spPr>
          <a:xfrm>
            <a:off x="1185425" y="33605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373" name="Google Shape;373;p23"/>
          <p:cNvSpPr txBox="1"/>
          <p:nvPr>
            <p:ph idx="2" type="subTitle"/>
          </p:nvPr>
        </p:nvSpPr>
        <p:spPr>
          <a:xfrm>
            <a:off x="1185425" y="26654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b="1" sz="2000">
                <a:latin typeface="Ribeye"/>
                <a:ea typeface="Ribeye"/>
                <a:cs typeface="Ribeye"/>
                <a:sym typeface="Ribeye"/>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374" name="Google Shape;374;p23"/>
          <p:cNvSpPr txBox="1"/>
          <p:nvPr>
            <p:ph idx="3" type="subTitle"/>
          </p:nvPr>
        </p:nvSpPr>
        <p:spPr>
          <a:xfrm>
            <a:off x="3700650" y="33605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375" name="Google Shape;375;p23"/>
          <p:cNvSpPr txBox="1"/>
          <p:nvPr>
            <p:ph idx="4" type="subTitle"/>
          </p:nvPr>
        </p:nvSpPr>
        <p:spPr>
          <a:xfrm>
            <a:off x="3700650" y="26654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b="1" sz="2000">
                <a:latin typeface="Ribeye"/>
                <a:ea typeface="Ribeye"/>
                <a:cs typeface="Ribeye"/>
                <a:sym typeface="Ribeye"/>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376" name="Google Shape;376;p23"/>
          <p:cNvSpPr txBox="1"/>
          <p:nvPr>
            <p:ph idx="5" type="subTitle"/>
          </p:nvPr>
        </p:nvSpPr>
        <p:spPr>
          <a:xfrm>
            <a:off x="6215875" y="33605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377" name="Google Shape;377;p23"/>
          <p:cNvSpPr txBox="1"/>
          <p:nvPr>
            <p:ph idx="6" type="subTitle"/>
          </p:nvPr>
        </p:nvSpPr>
        <p:spPr>
          <a:xfrm>
            <a:off x="6215875" y="26654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Ribeye"/>
              <a:buNone/>
              <a:defRPr b="1" sz="2000">
                <a:latin typeface="Ribeye"/>
                <a:ea typeface="Ribeye"/>
                <a:cs typeface="Ribeye"/>
                <a:sym typeface="Ribeye"/>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378" name="Google Shape;378;p23"/>
          <p:cNvSpPr/>
          <p:nvPr/>
        </p:nvSpPr>
        <p:spPr>
          <a:xfrm flipH="1" rot="10800000">
            <a:off x="117781" y="17"/>
            <a:ext cx="162420" cy="5139760"/>
          </a:xfrm>
          <a:custGeom>
            <a:rect b="b" l="l" r="r" t="t"/>
            <a:pathLst>
              <a:path extrusionOk="0" h="20928" w="5334">
                <a:moveTo>
                  <a:pt x="0" y="0"/>
                </a:moveTo>
                <a:lnTo>
                  <a:pt x="6" y="20844"/>
                </a:lnTo>
                <a:cubicBezTo>
                  <a:pt x="153" y="20884"/>
                  <a:pt x="312" y="20906"/>
                  <a:pt x="466" y="20918"/>
                </a:cubicBezTo>
                <a:cubicBezTo>
                  <a:pt x="549" y="20924"/>
                  <a:pt x="633" y="20928"/>
                  <a:pt x="716" y="20928"/>
                </a:cubicBezTo>
                <a:cubicBezTo>
                  <a:pt x="1470" y="20928"/>
                  <a:pt x="2204" y="20652"/>
                  <a:pt x="2772" y="20151"/>
                </a:cubicBezTo>
                <a:cubicBezTo>
                  <a:pt x="3408" y="19589"/>
                  <a:pt x="3817" y="18771"/>
                  <a:pt x="3947" y="17925"/>
                </a:cubicBezTo>
                <a:cubicBezTo>
                  <a:pt x="4192" y="16334"/>
                  <a:pt x="3413" y="14778"/>
                  <a:pt x="2726" y="13409"/>
                </a:cubicBezTo>
                <a:cubicBezTo>
                  <a:pt x="1994" y="11950"/>
                  <a:pt x="1534" y="10286"/>
                  <a:pt x="1704" y="8622"/>
                </a:cubicBezTo>
                <a:cubicBezTo>
                  <a:pt x="1840" y="7315"/>
                  <a:pt x="2425" y="6196"/>
                  <a:pt x="3135" y="5129"/>
                </a:cubicBezTo>
                <a:lnTo>
                  <a:pt x="3175" y="5066"/>
                </a:lnTo>
                <a:cubicBezTo>
                  <a:pt x="3885" y="4010"/>
                  <a:pt x="5333" y="2613"/>
                  <a:pt x="4407" y="1233"/>
                </a:cubicBezTo>
                <a:cubicBezTo>
                  <a:pt x="3913" y="494"/>
                  <a:pt x="2931" y="364"/>
                  <a:pt x="2136" y="227"/>
                </a:cubicBezTo>
                <a:cubicBezTo>
                  <a:pt x="1431" y="108"/>
                  <a:pt x="716" y="34"/>
                  <a:pt x="0" y="0"/>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3"/>
          <p:cNvSpPr/>
          <p:nvPr/>
        </p:nvSpPr>
        <p:spPr>
          <a:xfrm>
            <a:off x="0" y="0"/>
            <a:ext cx="171499" cy="5143523"/>
          </a:xfrm>
          <a:custGeom>
            <a:rect b="b" l="l" r="r" t="t"/>
            <a:pathLst>
              <a:path extrusionOk="0" h="27916" w="19362">
                <a:moveTo>
                  <a:pt x="0" y="1"/>
                </a:moveTo>
                <a:lnTo>
                  <a:pt x="0" y="27915"/>
                </a:lnTo>
                <a:lnTo>
                  <a:pt x="15590" y="27915"/>
                </a:lnTo>
                <a:cubicBezTo>
                  <a:pt x="15641" y="27876"/>
                  <a:pt x="15687" y="27836"/>
                  <a:pt x="15738" y="27790"/>
                </a:cubicBezTo>
                <a:cubicBezTo>
                  <a:pt x="16635" y="27001"/>
                  <a:pt x="17215" y="25842"/>
                  <a:pt x="17396" y="24650"/>
                </a:cubicBezTo>
                <a:cubicBezTo>
                  <a:pt x="17743" y="22389"/>
                  <a:pt x="16647" y="20191"/>
                  <a:pt x="15670" y="18255"/>
                </a:cubicBezTo>
                <a:cubicBezTo>
                  <a:pt x="14636" y="16187"/>
                  <a:pt x="13983" y="13836"/>
                  <a:pt x="14227" y="11485"/>
                </a:cubicBezTo>
                <a:cubicBezTo>
                  <a:pt x="14415" y="9633"/>
                  <a:pt x="15249" y="8049"/>
                  <a:pt x="16249" y="6538"/>
                </a:cubicBezTo>
                <a:cubicBezTo>
                  <a:pt x="16272" y="6509"/>
                  <a:pt x="16289" y="6481"/>
                  <a:pt x="16306" y="6453"/>
                </a:cubicBezTo>
                <a:cubicBezTo>
                  <a:pt x="17311" y="4953"/>
                  <a:pt x="19361" y="2977"/>
                  <a:pt x="18055" y="1023"/>
                </a:cubicBezTo>
                <a:cubicBezTo>
                  <a:pt x="17709" y="512"/>
                  <a:pt x="17197" y="205"/>
                  <a:pt x="166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3"/>
          <p:cNvSpPr/>
          <p:nvPr/>
        </p:nvSpPr>
        <p:spPr>
          <a:xfrm rot="10800000">
            <a:off x="8863750" y="17"/>
            <a:ext cx="162420" cy="5139760"/>
          </a:xfrm>
          <a:custGeom>
            <a:rect b="b" l="l" r="r" t="t"/>
            <a:pathLst>
              <a:path extrusionOk="0" h="20928" w="5334">
                <a:moveTo>
                  <a:pt x="0" y="0"/>
                </a:moveTo>
                <a:lnTo>
                  <a:pt x="6" y="20844"/>
                </a:lnTo>
                <a:cubicBezTo>
                  <a:pt x="153" y="20884"/>
                  <a:pt x="312" y="20906"/>
                  <a:pt x="466" y="20918"/>
                </a:cubicBezTo>
                <a:cubicBezTo>
                  <a:pt x="549" y="20924"/>
                  <a:pt x="633" y="20928"/>
                  <a:pt x="716" y="20928"/>
                </a:cubicBezTo>
                <a:cubicBezTo>
                  <a:pt x="1470" y="20928"/>
                  <a:pt x="2204" y="20652"/>
                  <a:pt x="2772" y="20151"/>
                </a:cubicBezTo>
                <a:cubicBezTo>
                  <a:pt x="3408" y="19589"/>
                  <a:pt x="3817" y="18771"/>
                  <a:pt x="3947" y="17925"/>
                </a:cubicBezTo>
                <a:cubicBezTo>
                  <a:pt x="4192" y="16334"/>
                  <a:pt x="3413" y="14778"/>
                  <a:pt x="2726" y="13409"/>
                </a:cubicBezTo>
                <a:cubicBezTo>
                  <a:pt x="1994" y="11950"/>
                  <a:pt x="1534" y="10286"/>
                  <a:pt x="1704" y="8622"/>
                </a:cubicBezTo>
                <a:cubicBezTo>
                  <a:pt x="1840" y="7315"/>
                  <a:pt x="2425" y="6196"/>
                  <a:pt x="3135" y="5129"/>
                </a:cubicBezTo>
                <a:lnTo>
                  <a:pt x="3175" y="5066"/>
                </a:lnTo>
                <a:cubicBezTo>
                  <a:pt x="3885" y="4010"/>
                  <a:pt x="5333" y="2613"/>
                  <a:pt x="4407" y="1233"/>
                </a:cubicBezTo>
                <a:cubicBezTo>
                  <a:pt x="3913" y="494"/>
                  <a:pt x="2931" y="364"/>
                  <a:pt x="2136" y="227"/>
                </a:cubicBezTo>
                <a:cubicBezTo>
                  <a:pt x="1431" y="108"/>
                  <a:pt x="716" y="34"/>
                  <a:pt x="0" y="0"/>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3"/>
          <p:cNvSpPr/>
          <p:nvPr/>
        </p:nvSpPr>
        <p:spPr>
          <a:xfrm flipH="1">
            <a:off x="8972453" y="0"/>
            <a:ext cx="171499" cy="5143523"/>
          </a:xfrm>
          <a:custGeom>
            <a:rect b="b" l="l" r="r" t="t"/>
            <a:pathLst>
              <a:path extrusionOk="0" h="27916" w="19362">
                <a:moveTo>
                  <a:pt x="0" y="1"/>
                </a:moveTo>
                <a:lnTo>
                  <a:pt x="0" y="27915"/>
                </a:lnTo>
                <a:lnTo>
                  <a:pt x="15590" y="27915"/>
                </a:lnTo>
                <a:cubicBezTo>
                  <a:pt x="15641" y="27876"/>
                  <a:pt x="15687" y="27836"/>
                  <a:pt x="15738" y="27790"/>
                </a:cubicBezTo>
                <a:cubicBezTo>
                  <a:pt x="16635" y="27001"/>
                  <a:pt x="17215" y="25842"/>
                  <a:pt x="17396" y="24650"/>
                </a:cubicBezTo>
                <a:cubicBezTo>
                  <a:pt x="17743" y="22389"/>
                  <a:pt x="16647" y="20191"/>
                  <a:pt x="15670" y="18255"/>
                </a:cubicBezTo>
                <a:cubicBezTo>
                  <a:pt x="14636" y="16187"/>
                  <a:pt x="13983" y="13836"/>
                  <a:pt x="14227" y="11485"/>
                </a:cubicBezTo>
                <a:cubicBezTo>
                  <a:pt x="14415" y="9633"/>
                  <a:pt x="15249" y="8049"/>
                  <a:pt x="16249" y="6538"/>
                </a:cubicBezTo>
                <a:cubicBezTo>
                  <a:pt x="16272" y="6509"/>
                  <a:pt x="16289" y="6481"/>
                  <a:pt x="16306" y="6453"/>
                </a:cubicBezTo>
                <a:cubicBezTo>
                  <a:pt x="17311" y="4953"/>
                  <a:pt x="19361" y="2977"/>
                  <a:pt x="18055" y="1023"/>
                </a:cubicBezTo>
                <a:cubicBezTo>
                  <a:pt x="17709" y="512"/>
                  <a:pt x="17197" y="205"/>
                  <a:pt x="166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2" name="Google Shape;382;p23"/>
          <p:cNvGrpSpPr/>
          <p:nvPr/>
        </p:nvGrpSpPr>
        <p:grpSpPr>
          <a:xfrm>
            <a:off x="5378025" y="1430437"/>
            <a:ext cx="903179" cy="743481"/>
            <a:chOff x="2889900" y="2223812"/>
            <a:chExt cx="903179" cy="743481"/>
          </a:xfrm>
        </p:grpSpPr>
        <p:sp>
          <p:nvSpPr>
            <p:cNvPr id="383" name="Google Shape;383;p23"/>
            <p:cNvSpPr/>
            <p:nvPr/>
          </p:nvSpPr>
          <p:spPr>
            <a:xfrm>
              <a:off x="3550818" y="2279925"/>
              <a:ext cx="242261" cy="241568"/>
            </a:xfrm>
            <a:custGeom>
              <a:rect b="b" l="l" r="r" t="t"/>
              <a:pathLst>
                <a:path extrusionOk="0" h="4181" w="4193">
                  <a:moveTo>
                    <a:pt x="2073" y="0"/>
                  </a:moveTo>
                  <a:cubicBezTo>
                    <a:pt x="2013" y="0"/>
                    <a:pt x="1953" y="60"/>
                    <a:pt x="1953" y="120"/>
                  </a:cubicBezTo>
                  <a:cubicBezTo>
                    <a:pt x="1953" y="1126"/>
                    <a:pt x="1139" y="1940"/>
                    <a:pt x="132" y="1940"/>
                  </a:cubicBezTo>
                  <a:cubicBezTo>
                    <a:pt x="61" y="1940"/>
                    <a:pt x="1" y="2000"/>
                    <a:pt x="1" y="2072"/>
                  </a:cubicBezTo>
                  <a:lnTo>
                    <a:pt x="1" y="2108"/>
                  </a:lnTo>
                  <a:cubicBezTo>
                    <a:pt x="1" y="2180"/>
                    <a:pt x="61" y="2240"/>
                    <a:pt x="132" y="2240"/>
                  </a:cubicBezTo>
                  <a:cubicBezTo>
                    <a:pt x="1139" y="2240"/>
                    <a:pt x="1953" y="3054"/>
                    <a:pt x="1953" y="4048"/>
                  </a:cubicBezTo>
                  <a:cubicBezTo>
                    <a:pt x="1953" y="4120"/>
                    <a:pt x="2013" y="4180"/>
                    <a:pt x="2073" y="4180"/>
                  </a:cubicBezTo>
                  <a:lnTo>
                    <a:pt x="2121" y="4180"/>
                  </a:lnTo>
                  <a:cubicBezTo>
                    <a:pt x="2181" y="4180"/>
                    <a:pt x="2240" y="4120"/>
                    <a:pt x="2240" y="4048"/>
                  </a:cubicBezTo>
                  <a:cubicBezTo>
                    <a:pt x="2240" y="3054"/>
                    <a:pt x="3055" y="2240"/>
                    <a:pt x="4061" y="2240"/>
                  </a:cubicBezTo>
                  <a:cubicBezTo>
                    <a:pt x="4133" y="2240"/>
                    <a:pt x="4193" y="2180"/>
                    <a:pt x="4193" y="2108"/>
                  </a:cubicBezTo>
                  <a:lnTo>
                    <a:pt x="4193" y="2072"/>
                  </a:lnTo>
                  <a:cubicBezTo>
                    <a:pt x="4193" y="2000"/>
                    <a:pt x="4133" y="1940"/>
                    <a:pt x="4061" y="1940"/>
                  </a:cubicBezTo>
                  <a:cubicBezTo>
                    <a:pt x="3055" y="1940"/>
                    <a:pt x="2240" y="1126"/>
                    <a:pt x="2240" y="120"/>
                  </a:cubicBezTo>
                  <a:cubicBezTo>
                    <a:pt x="2240" y="60"/>
                    <a:pt x="2181" y="0"/>
                    <a:pt x="21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3"/>
            <p:cNvSpPr/>
            <p:nvPr/>
          </p:nvSpPr>
          <p:spPr>
            <a:xfrm>
              <a:off x="3285094" y="2416918"/>
              <a:ext cx="173737" cy="173737"/>
            </a:xfrm>
            <a:custGeom>
              <a:rect b="b" l="l" r="r" t="t"/>
              <a:pathLst>
                <a:path extrusionOk="0" h="3007" w="3007">
                  <a:moveTo>
                    <a:pt x="1486" y="0"/>
                  </a:moveTo>
                  <a:cubicBezTo>
                    <a:pt x="1438" y="0"/>
                    <a:pt x="1402" y="48"/>
                    <a:pt x="1402" y="96"/>
                  </a:cubicBezTo>
                  <a:cubicBezTo>
                    <a:pt x="1402" y="815"/>
                    <a:pt x="815" y="1402"/>
                    <a:pt x="96" y="1402"/>
                  </a:cubicBezTo>
                  <a:cubicBezTo>
                    <a:pt x="48" y="1402"/>
                    <a:pt x="1" y="1438"/>
                    <a:pt x="1" y="1486"/>
                  </a:cubicBezTo>
                  <a:lnTo>
                    <a:pt x="1" y="1522"/>
                  </a:lnTo>
                  <a:cubicBezTo>
                    <a:pt x="1" y="1569"/>
                    <a:pt x="48" y="1605"/>
                    <a:pt x="96" y="1605"/>
                  </a:cubicBezTo>
                  <a:cubicBezTo>
                    <a:pt x="815" y="1605"/>
                    <a:pt x="1402" y="2192"/>
                    <a:pt x="1402" y="2911"/>
                  </a:cubicBezTo>
                  <a:cubicBezTo>
                    <a:pt x="1402" y="2959"/>
                    <a:pt x="1438" y="3007"/>
                    <a:pt x="1486" y="3007"/>
                  </a:cubicBezTo>
                  <a:lnTo>
                    <a:pt x="1522" y="3007"/>
                  </a:lnTo>
                  <a:cubicBezTo>
                    <a:pt x="1570" y="3007"/>
                    <a:pt x="1605" y="2959"/>
                    <a:pt x="1605" y="2911"/>
                  </a:cubicBezTo>
                  <a:cubicBezTo>
                    <a:pt x="1605" y="2192"/>
                    <a:pt x="2192" y="1605"/>
                    <a:pt x="2911" y="1605"/>
                  </a:cubicBezTo>
                  <a:cubicBezTo>
                    <a:pt x="2959" y="1605"/>
                    <a:pt x="3007" y="1569"/>
                    <a:pt x="3007" y="1522"/>
                  </a:cubicBezTo>
                  <a:lnTo>
                    <a:pt x="3007" y="1486"/>
                  </a:lnTo>
                  <a:cubicBezTo>
                    <a:pt x="3007" y="1438"/>
                    <a:pt x="2959" y="1402"/>
                    <a:pt x="2911" y="1402"/>
                  </a:cubicBezTo>
                  <a:cubicBezTo>
                    <a:pt x="2192" y="1402"/>
                    <a:pt x="1605" y="815"/>
                    <a:pt x="1605" y="96"/>
                  </a:cubicBezTo>
                  <a:cubicBezTo>
                    <a:pt x="1605" y="48"/>
                    <a:pt x="1570" y="0"/>
                    <a:pt x="15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3"/>
            <p:cNvSpPr/>
            <p:nvPr/>
          </p:nvSpPr>
          <p:spPr>
            <a:xfrm>
              <a:off x="3527302" y="2598920"/>
              <a:ext cx="103191" cy="103191"/>
            </a:xfrm>
            <a:custGeom>
              <a:rect b="b" l="l" r="r" t="t"/>
              <a:pathLst>
                <a:path extrusionOk="0" h="1786" w="1786">
                  <a:moveTo>
                    <a:pt x="887" y="0"/>
                  </a:moveTo>
                  <a:cubicBezTo>
                    <a:pt x="851" y="0"/>
                    <a:pt x="827" y="24"/>
                    <a:pt x="827" y="48"/>
                  </a:cubicBezTo>
                  <a:cubicBezTo>
                    <a:pt x="827" y="480"/>
                    <a:pt x="480" y="827"/>
                    <a:pt x="48" y="827"/>
                  </a:cubicBezTo>
                  <a:cubicBezTo>
                    <a:pt x="24" y="827"/>
                    <a:pt x="1" y="851"/>
                    <a:pt x="1" y="887"/>
                  </a:cubicBezTo>
                  <a:lnTo>
                    <a:pt x="1" y="899"/>
                  </a:lnTo>
                  <a:cubicBezTo>
                    <a:pt x="1" y="935"/>
                    <a:pt x="24" y="959"/>
                    <a:pt x="48" y="959"/>
                  </a:cubicBezTo>
                  <a:cubicBezTo>
                    <a:pt x="480" y="959"/>
                    <a:pt x="827" y="1306"/>
                    <a:pt x="827" y="1737"/>
                  </a:cubicBezTo>
                  <a:cubicBezTo>
                    <a:pt x="827" y="1761"/>
                    <a:pt x="851" y="1785"/>
                    <a:pt x="887" y="1785"/>
                  </a:cubicBezTo>
                  <a:lnTo>
                    <a:pt x="899" y="1785"/>
                  </a:lnTo>
                  <a:cubicBezTo>
                    <a:pt x="935" y="1785"/>
                    <a:pt x="959" y="1761"/>
                    <a:pt x="959" y="1737"/>
                  </a:cubicBezTo>
                  <a:cubicBezTo>
                    <a:pt x="959" y="1306"/>
                    <a:pt x="1306" y="959"/>
                    <a:pt x="1737" y="959"/>
                  </a:cubicBezTo>
                  <a:cubicBezTo>
                    <a:pt x="1761" y="959"/>
                    <a:pt x="1785" y="935"/>
                    <a:pt x="1785" y="899"/>
                  </a:cubicBezTo>
                  <a:lnTo>
                    <a:pt x="1785" y="887"/>
                  </a:lnTo>
                  <a:cubicBezTo>
                    <a:pt x="1785" y="851"/>
                    <a:pt x="1761" y="827"/>
                    <a:pt x="1737" y="827"/>
                  </a:cubicBezTo>
                  <a:cubicBezTo>
                    <a:pt x="1306" y="827"/>
                    <a:pt x="959" y="480"/>
                    <a:pt x="959" y="48"/>
                  </a:cubicBezTo>
                  <a:cubicBezTo>
                    <a:pt x="959" y="24"/>
                    <a:pt x="935" y="0"/>
                    <a:pt x="8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3"/>
            <p:cNvSpPr/>
            <p:nvPr/>
          </p:nvSpPr>
          <p:spPr>
            <a:xfrm>
              <a:off x="2889900" y="2307877"/>
              <a:ext cx="66438" cy="65794"/>
            </a:xfrm>
            <a:custGeom>
              <a:rect b="b" l="l" r="r" t="t"/>
              <a:pathLst>
                <a:path extrusionOk="0" h="713" w="720">
                  <a:moveTo>
                    <a:pt x="322" y="1"/>
                  </a:moveTo>
                  <a:cubicBezTo>
                    <a:pt x="288" y="1"/>
                    <a:pt x="255" y="12"/>
                    <a:pt x="229" y="29"/>
                  </a:cubicBezTo>
                  <a:cubicBezTo>
                    <a:pt x="181" y="41"/>
                    <a:pt x="145" y="65"/>
                    <a:pt x="109" y="101"/>
                  </a:cubicBezTo>
                  <a:cubicBezTo>
                    <a:pt x="73" y="137"/>
                    <a:pt x="49" y="173"/>
                    <a:pt x="37" y="221"/>
                  </a:cubicBezTo>
                  <a:cubicBezTo>
                    <a:pt x="13" y="257"/>
                    <a:pt x="1" y="305"/>
                    <a:pt x="1" y="353"/>
                  </a:cubicBezTo>
                  <a:lnTo>
                    <a:pt x="13" y="449"/>
                  </a:lnTo>
                  <a:cubicBezTo>
                    <a:pt x="37" y="509"/>
                    <a:pt x="61" y="556"/>
                    <a:pt x="109" y="604"/>
                  </a:cubicBezTo>
                  <a:lnTo>
                    <a:pt x="181" y="664"/>
                  </a:lnTo>
                  <a:cubicBezTo>
                    <a:pt x="240" y="688"/>
                    <a:pt x="300" y="712"/>
                    <a:pt x="360" y="712"/>
                  </a:cubicBezTo>
                  <a:cubicBezTo>
                    <a:pt x="408" y="712"/>
                    <a:pt x="456" y="700"/>
                    <a:pt x="492" y="676"/>
                  </a:cubicBezTo>
                  <a:cubicBezTo>
                    <a:pt x="540" y="664"/>
                    <a:pt x="576" y="640"/>
                    <a:pt x="612" y="604"/>
                  </a:cubicBezTo>
                  <a:cubicBezTo>
                    <a:pt x="648" y="568"/>
                    <a:pt x="672" y="533"/>
                    <a:pt x="684" y="497"/>
                  </a:cubicBezTo>
                  <a:cubicBezTo>
                    <a:pt x="708" y="449"/>
                    <a:pt x="720" y="401"/>
                    <a:pt x="720" y="353"/>
                  </a:cubicBezTo>
                  <a:lnTo>
                    <a:pt x="708" y="257"/>
                  </a:lnTo>
                  <a:cubicBezTo>
                    <a:pt x="684" y="197"/>
                    <a:pt x="648" y="149"/>
                    <a:pt x="612" y="101"/>
                  </a:cubicBezTo>
                  <a:lnTo>
                    <a:pt x="540" y="53"/>
                  </a:lnTo>
                  <a:cubicBezTo>
                    <a:pt x="491" y="24"/>
                    <a:pt x="441" y="2"/>
                    <a:pt x="392" y="2"/>
                  </a:cubicBezTo>
                  <a:cubicBezTo>
                    <a:pt x="381" y="2"/>
                    <a:pt x="371" y="3"/>
                    <a:pt x="360" y="6"/>
                  </a:cubicBezTo>
                  <a:cubicBezTo>
                    <a:pt x="347" y="2"/>
                    <a:pt x="335" y="1"/>
                    <a:pt x="32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3"/>
            <p:cNvSpPr/>
            <p:nvPr/>
          </p:nvSpPr>
          <p:spPr>
            <a:xfrm>
              <a:off x="3197925" y="2223812"/>
              <a:ext cx="109530" cy="84065"/>
            </a:xfrm>
            <a:custGeom>
              <a:rect b="b" l="l" r="r" t="t"/>
              <a:pathLst>
                <a:path extrusionOk="0" h="911" w="1187">
                  <a:moveTo>
                    <a:pt x="588" y="0"/>
                  </a:moveTo>
                  <a:cubicBezTo>
                    <a:pt x="1" y="0"/>
                    <a:pt x="1" y="910"/>
                    <a:pt x="588" y="910"/>
                  </a:cubicBezTo>
                  <a:cubicBezTo>
                    <a:pt x="1175" y="910"/>
                    <a:pt x="1187" y="0"/>
                    <a:pt x="58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3"/>
            <p:cNvSpPr/>
            <p:nvPr/>
          </p:nvSpPr>
          <p:spPr>
            <a:xfrm>
              <a:off x="3634348" y="2908605"/>
              <a:ext cx="75204" cy="58688"/>
            </a:xfrm>
            <a:custGeom>
              <a:rect b="b" l="l" r="r" t="t"/>
              <a:pathLst>
                <a:path extrusionOk="0" h="636" w="815">
                  <a:moveTo>
                    <a:pt x="407" y="1"/>
                  </a:moveTo>
                  <a:cubicBezTo>
                    <a:pt x="0" y="1"/>
                    <a:pt x="0" y="635"/>
                    <a:pt x="407" y="635"/>
                  </a:cubicBezTo>
                  <a:cubicBezTo>
                    <a:pt x="815" y="635"/>
                    <a:pt x="815" y="1"/>
                    <a:pt x="4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9" name="Google Shape;389;p23"/>
          <p:cNvGrpSpPr/>
          <p:nvPr/>
        </p:nvGrpSpPr>
        <p:grpSpPr>
          <a:xfrm>
            <a:off x="2928125" y="1323655"/>
            <a:ext cx="658074" cy="957034"/>
            <a:chOff x="6308225" y="2094343"/>
            <a:chExt cx="658074" cy="957034"/>
          </a:xfrm>
        </p:grpSpPr>
        <p:sp>
          <p:nvSpPr>
            <p:cNvPr id="390" name="Google Shape;390;p23"/>
            <p:cNvSpPr/>
            <p:nvPr/>
          </p:nvSpPr>
          <p:spPr>
            <a:xfrm>
              <a:off x="6511694" y="2644517"/>
              <a:ext cx="151" cy="143"/>
            </a:xfrm>
            <a:custGeom>
              <a:rect b="b" l="l" r="r" t="t"/>
              <a:pathLst>
                <a:path extrusionOk="0" h="1" w="1">
                  <a:moveTo>
                    <a:pt x="1" y="0"/>
                  </a:moveTo>
                  <a:lnTo>
                    <a:pt x="1" y="0"/>
                  </a:ln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3"/>
            <p:cNvSpPr/>
            <p:nvPr/>
          </p:nvSpPr>
          <p:spPr>
            <a:xfrm>
              <a:off x="6459385" y="2610149"/>
              <a:ext cx="151" cy="1862"/>
            </a:xfrm>
            <a:custGeom>
              <a:rect b="b" l="l" r="r" t="t"/>
              <a:pathLst>
                <a:path extrusionOk="0" h="13" w="1">
                  <a:moveTo>
                    <a:pt x="1" y="1"/>
                  </a:moveTo>
                  <a:cubicBezTo>
                    <a:pt x="1" y="13"/>
                    <a:pt x="1" y="13"/>
                    <a:pt x="1" y="1"/>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3"/>
            <p:cNvSpPr/>
            <p:nvPr/>
          </p:nvSpPr>
          <p:spPr>
            <a:xfrm>
              <a:off x="6511694" y="2642799"/>
              <a:ext cx="151" cy="1862"/>
            </a:xfrm>
            <a:custGeom>
              <a:rect b="b" l="l" r="r" t="t"/>
              <a:pathLst>
                <a:path extrusionOk="0" h="13" w="1">
                  <a:moveTo>
                    <a:pt x="1" y="12"/>
                  </a:moveTo>
                  <a:lnTo>
                    <a:pt x="1" y="12"/>
                  </a:lnTo>
                  <a:lnTo>
                    <a:pt x="1" y="12"/>
                  </a:lnTo>
                  <a:lnTo>
                    <a:pt x="1" y="12"/>
                  </a:lnTo>
                  <a:lnTo>
                    <a:pt x="1" y="12"/>
                  </a:lnTo>
                  <a:lnTo>
                    <a:pt x="1" y="0"/>
                  </a:lnTo>
                  <a:lnTo>
                    <a:pt x="1" y="0"/>
                  </a:ln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3"/>
            <p:cNvSpPr/>
            <p:nvPr/>
          </p:nvSpPr>
          <p:spPr>
            <a:xfrm>
              <a:off x="6825350" y="2377838"/>
              <a:ext cx="140949" cy="129741"/>
            </a:xfrm>
            <a:custGeom>
              <a:rect b="b" l="l" r="r" t="t"/>
              <a:pathLst>
                <a:path extrusionOk="0" h="906" w="935">
                  <a:moveTo>
                    <a:pt x="455" y="1"/>
                  </a:moveTo>
                  <a:cubicBezTo>
                    <a:pt x="372" y="1"/>
                    <a:pt x="288" y="25"/>
                    <a:pt x="228" y="61"/>
                  </a:cubicBezTo>
                  <a:cubicBezTo>
                    <a:pt x="84" y="145"/>
                    <a:pt x="0" y="288"/>
                    <a:pt x="0" y="456"/>
                  </a:cubicBezTo>
                  <a:cubicBezTo>
                    <a:pt x="0" y="516"/>
                    <a:pt x="12" y="576"/>
                    <a:pt x="36" y="624"/>
                  </a:cubicBezTo>
                  <a:cubicBezTo>
                    <a:pt x="60" y="684"/>
                    <a:pt x="84" y="732"/>
                    <a:pt x="132" y="779"/>
                  </a:cubicBezTo>
                  <a:cubicBezTo>
                    <a:pt x="192" y="827"/>
                    <a:pt x="252" y="863"/>
                    <a:pt x="336" y="887"/>
                  </a:cubicBezTo>
                  <a:cubicBezTo>
                    <a:pt x="372" y="899"/>
                    <a:pt x="411" y="905"/>
                    <a:pt x="451" y="905"/>
                  </a:cubicBezTo>
                  <a:cubicBezTo>
                    <a:pt x="491" y="905"/>
                    <a:pt x="533" y="899"/>
                    <a:pt x="575" y="887"/>
                  </a:cubicBezTo>
                  <a:cubicBezTo>
                    <a:pt x="647" y="863"/>
                    <a:pt x="719" y="827"/>
                    <a:pt x="767" y="779"/>
                  </a:cubicBezTo>
                  <a:cubicBezTo>
                    <a:pt x="791" y="744"/>
                    <a:pt x="827" y="708"/>
                    <a:pt x="851" y="672"/>
                  </a:cubicBezTo>
                  <a:cubicBezTo>
                    <a:pt x="851" y="672"/>
                    <a:pt x="851" y="672"/>
                    <a:pt x="851" y="660"/>
                  </a:cubicBezTo>
                  <a:cubicBezTo>
                    <a:pt x="923" y="528"/>
                    <a:pt x="935" y="360"/>
                    <a:pt x="851" y="217"/>
                  </a:cubicBezTo>
                  <a:cubicBezTo>
                    <a:pt x="815" y="157"/>
                    <a:pt x="755" y="97"/>
                    <a:pt x="695" y="61"/>
                  </a:cubicBezTo>
                  <a:cubicBezTo>
                    <a:pt x="623" y="25"/>
                    <a:pt x="551" y="1"/>
                    <a:pt x="4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3"/>
            <p:cNvSpPr/>
            <p:nvPr/>
          </p:nvSpPr>
          <p:spPr>
            <a:xfrm>
              <a:off x="6308230" y="2522937"/>
              <a:ext cx="242261" cy="241568"/>
            </a:xfrm>
            <a:custGeom>
              <a:rect b="b" l="l" r="r" t="t"/>
              <a:pathLst>
                <a:path extrusionOk="0" h="4181" w="4193">
                  <a:moveTo>
                    <a:pt x="2073" y="0"/>
                  </a:moveTo>
                  <a:cubicBezTo>
                    <a:pt x="2013" y="0"/>
                    <a:pt x="1953" y="60"/>
                    <a:pt x="1953" y="120"/>
                  </a:cubicBezTo>
                  <a:cubicBezTo>
                    <a:pt x="1953" y="1126"/>
                    <a:pt x="1139" y="1940"/>
                    <a:pt x="132" y="1940"/>
                  </a:cubicBezTo>
                  <a:cubicBezTo>
                    <a:pt x="61" y="1940"/>
                    <a:pt x="1" y="2000"/>
                    <a:pt x="1" y="2072"/>
                  </a:cubicBezTo>
                  <a:lnTo>
                    <a:pt x="1" y="2108"/>
                  </a:lnTo>
                  <a:cubicBezTo>
                    <a:pt x="1" y="2180"/>
                    <a:pt x="61" y="2240"/>
                    <a:pt x="132" y="2240"/>
                  </a:cubicBezTo>
                  <a:cubicBezTo>
                    <a:pt x="1139" y="2240"/>
                    <a:pt x="1953" y="3054"/>
                    <a:pt x="1953" y="4048"/>
                  </a:cubicBezTo>
                  <a:cubicBezTo>
                    <a:pt x="1953" y="4120"/>
                    <a:pt x="2013" y="4180"/>
                    <a:pt x="2073" y="4180"/>
                  </a:cubicBezTo>
                  <a:lnTo>
                    <a:pt x="2121" y="4180"/>
                  </a:lnTo>
                  <a:cubicBezTo>
                    <a:pt x="2181" y="4180"/>
                    <a:pt x="2240" y="4120"/>
                    <a:pt x="2240" y="4048"/>
                  </a:cubicBezTo>
                  <a:cubicBezTo>
                    <a:pt x="2240" y="3054"/>
                    <a:pt x="3055" y="2240"/>
                    <a:pt x="4061" y="2240"/>
                  </a:cubicBezTo>
                  <a:cubicBezTo>
                    <a:pt x="4133" y="2240"/>
                    <a:pt x="4193" y="2180"/>
                    <a:pt x="4193" y="2108"/>
                  </a:cubicBezTo>
                  <a:lnTo>
                    <a:pt x="4193" y="2072"/>
                  </a:lnTo>
                  <a:cubicBezTo>
                    <a:pt x="4193" y="2000"/>
                    <a:pt x="4133" y="1940"/>
                    <a:pt x="4061" y="1940"/>
                  </a:cubicBezTo>
                  <a:cubicBezTo>
                    <a:pt x="3055" y="1940"/>
                    <a:pt x="2240" y="1126"/>
                    <a:pt x="2240" y="120"/>
                  </a:cubicBezTo>
                  <a:cubicBezTo>
                    <a:pt x="2240" y="60"/>
                    <a:pt x="2181" y="0"/>
                    <a:pt x="212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3"/>
            <p:cNvSpPr/>
            <p:nvPr/>
          </p:nvSpPr>
          <p:spPr>
            <a:xfrm>
              <a:off x="6550507" y="2094343"/>
              <a:ext cx="173737" cy="173737"/>
            </a:xfrm>
            <a:custGeom>
              <a:rect b="b" l="l" r="r" t="t"/>
              <a:pathLst>
                <a:path extrusionOk="0" h="3007" w="3007">
                  <a:moveTo>
                    <a:pt x="1486" y="0"/>
                  </a:moveTo>
                  <a:cubicBezTo>
                    <a:pt x="1438" y="0"/>
                    <a:pt x="1402" y="48"/>
                    <a:pt x="1402" y="96"/>
                  </a:cubicBezTo>
                  <a:cubicBezTo>
                    <a:pt x="1402" y="815"/>
                    <a:pt x="815" y="1402"/>
                    <a:pt x="96" y="1402"/>
                  </a:cubicBezTo>
                  <a:cubicBezTo>
                    <a:pt x="48" y="1402"/>
                    <a:pt x="1" y="1438"/>
                    <a:pt x="1" y="1486"/>
                  </a:cubicBezTo>
                  <a:lnTo>
                    <a:pt x="1" y="1522"/>
                  </a:lnTo>
                  <a:cubicBezTo>
                    <a:pt x="1" y="1569"/>
                    <a:pt x="48" y="1605"/>
                    <a:pt x="96" y="1605"/>
                  </a:cubicBezTo>
                  <a:cubicBezTo>
                    <a:pt x="815" y="1605"/>
                    <a:pt x="1402" y="2192"/>
                    <a:pt x="1402" y="2911"/>
                  </a:cubicBezTo>
                  <a:cubicBezTo>
                    <a:pt x="1402" y="2959"/>
                    <a:pt x="1438" y="3007"/>
                    <a:pt x="1486" y="3007"/>
                  </a:cubicBezTo>
                  <a:lnTo>
                    <a:pt x="1522" y="3007"/>
                  </a:lnTo>
                  <a:cubicBezTo>
                    <a:pt x="1570" y="3007"/>
                    <a:pt x="1605" y="2959"/>
                    <a:pt x="1605" y="2911"/>
                  </a:cubicBezTo>
                  <a:cubicBezTo>
                    <a:pt x="1605" y="2192"/>
                    <a:pt x="2192" y="1605"/>
                    <a:pt x="2911" y="1605"/>
                  </a:cubicBezTo>
                  <a:cubicBezTo>
                    <a:pt x="2959" y="1605"/>
                    <a:pt x="3007" y="1569"/>
                    <a:pt x="3007" y="1522"/>
                  </a:cubicBezTo>
                  <a:lnTo>
                    <a:pt x="3007" y="1486"/>
                  </a:lnTo>
                  <a:cubicBezTo>
                    <a:pt x="3007" y="1438"/>
                    <a:pt x="2959" y="1402"/>
                    <a:pt x="2911" y="1402"/>
                  </a:cubicBezTo>
                  <a:cubicBezTo>
                    <a:pt x="2192" y="1402"/>
                    <a:pt x="1605" y="815"/>
                    <a:pt x="1605" y="96"/>
                  </a:cubicBezTo>
                  <a:cubicBezTo>
                    <a:pt x="1605" y="48"/>
                    <a:pt x="1570" y="0"/>
                    <a:pt x="15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3"/>
            <p:cNvSpPr/>
            <p:nvPr/>
          </p:nvSpPr>
          <p:spPr>
            <a:xfrm>
              <a:off x="6844227" y="2747220"/>
              <a:ext cx="103191" cy="103191"/>
            </a:xfrm>
            <a:custGeom>
              <a:rect b="b" l="l" r="r" t="t"/>
              <a:pathLst>
                <a:path extrusionOk="0" h="1786" w="1786">
                  <a:moveTo>
                    <a:pt x="887" y="0"/>
                  </a:moveTo>
                  <a:cubicBezTo>
                    <a:pt x="851" y="0"/>
                    <a:pt x="827" y="24"/>
                    <a:pt x="827" y="48"/>
                  </a:cubicBezTo>
                  <a:cubicBezTo>
                    <a:pt x="827" y="480"/>
                    <a:pt x="480" y="827"/>
                    <a:pt x="48" y="827"/>
                  </a:cubicBezTo>
                  <a:cubicBezTo>
                    <a:pt x="24" y="827"/>
                    <a:pt x="1" y="851"/>
                    <a:pt x="1" y="887"/>
                  </a:cubicBezTo>
                  <a:lnTo>
                    <a:pt x="1" y="899"/>
                  </a:lnTo>
                  <a:cubicBezTo>
                    <a:pt x="1" y="935"/>
                    <a:pt x="24" y="959"/>
                    <a:pt x="48" y="959"/>
                  </a:cubicBezTo>
                  <a:cubicBezTo>
                    <a:pt x="480" y="959"/>
                    <a:pt x="827" y="1306"/>
                    <a:pt x="827" y="1737"/>
                  </a:cubicBezTo>
                  <a:cubicBezTo>
                    <a:pt x="827" y="1761"/>
                    <a:pt x="851" y="1785"/>
                    <a:pt x="887" y="1785"/>
                  </a:cubicBezTo>
                  <a:lnTo>
                    <a:pt x="899" y="1785"/>
                  </a:lnTo>
                  <a:cubicBezTo>
                    <a:pt x="935" y="1785"/>
                    <a:pt x="959" y="1761"/>
                    <a:pt x="959" y="1737"/>
                  </a:cubicBezTo>
                  <a:cubicBezTo>
                    <a:pt x="959" y="1306"/>
                    <a:pt x="1306" y="959"/>
                    <a:pt x="1737" y="959"/>
                  </a:cubicBezTo>
                  <a:cubicBezTo>
                    <a:pt x="1761" y="959"/>
                    <a:pt x="1785" y="935"/>
                    <a:pt x="1785" y="899"/>
                  </a:cubicBezTo>
                  <a:lnTo>
                    <a:pt x="1785" y="887"/>
                  </a:lnTo>
                  <a:cubicBezTo>
                    <a:pt x="1785" y="851"/>
                    <a:pt x="1761" y="827"/>
                    <a:pt x="1737" y="827"/>
                  </a:cubicBezTo>
                  <a:cubicBezTo>
                    <a:pt x="1306" y="827"/>
                    <a:pt x="959" y="480"/>
                    <a:pt x="959" y="48"/>
                  </a:cubicBezTo>
                  <a:cubicBezTo>
                    <a:pt x="959" y="24"/>
                    <a:pt x="935" y="0"/>
                    <a:pt x="8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3"/>
            <p:cNvSpPr/>
            <p:nvPr/>
          </p:nvSpPr>
          <p:spPr>
            <a:xfrm>
              <a:off x="6308225" y="2268077"/>
              <a:ext cx="66438" cy="65794"/>
            </a:xfrm>
            <a:custGeom>
              <a:rect b="b" l="l" r="r" t="t"/>
              <a:pathLst>
                <a:path extrusionOk="0" h="713" w="720">
                  <a:moveTo>
                    <a:pt x="322" y="1"/>
                  </a:moveTo>
                  <a:cubicBezTo>
                    <a:pt x="288" y="1"/>
                    <a:pt x="255" y="12"/>
                    <a:pt x="229" y="29"/>
                  </a:cubicBezTo>
                  <a:cubicBezTo>
                    <a:pt x="181" y="41"/>
                    <a:pt x="145" y="65"/>
                    <a:pt x="109" y="101"/>
                  </a:cubicBezTo>
                  <a:cubicBezTo>
                    <a:pt x="73" y="137"/>
                    <a:pt x="49" y="173"/>
                    <a:pt x="37" y="221"/>
                  </a:cubicBezTo>
                  <a:cubicBezTo>
                    <a:pt x="13" y="257"/>
                    <a:pt x="1" y="305"/>
                    <a:pt x="1" y="353"/>
                  </a:cubicBezTo>
                  <a:lnTo>
                    <a:pt x="13" y="449"/>
                  </a:lnTo>
                  <a:cubicBezTo>
                    <a:pt x="37" y="509"/>
                    <a:pt x="61" y="556"/>
                    <a:pt x="109" y="604"/>
                  </a:cubicBezTo>
                  <a:lnTo>
                    <a:pt x="181" y="664"/>
                  </a:lnTo>
                  <a:cubicBezTo>
                    <a:pt x="240" y="688"/>
                    <a:pt x="300" y="712"/>
                    <a:pt x="360" y="712"/>
                  </a:cubicBezTo>
                  <a:cubicBezTo>
                    <a:pt x="408" y="712"/>
                    <a:pt x="456" y="700"/>
                    <a:pt x="492" y="676"/>
                  </a:cubicBezTo>
                  <a:cubicBezTo>
                    <a:pt x="540" y="664"/>
                    <a:pt x="576" y="640"/>
                    <a:pt x="612" y="604"/>
                  </a:cubicBezTo>
                  <a:cubicBezTo>
                    <a:pt x="648" y="568"/>
                    <a:pt x="672" y="533"/>
                    <a:pt x="684" y="497"/>
                  </a:cubicBezTo>
                  <a:cubicBezTo>
                    <a:pt x="708" y="449"/>
                    <a:pt x="720" y="401"/>
                    <a:pt x="720" y="353"/>
                  </a:cubicBezTo>
                  <a:lnTo>
                    <a:pt x="708" y="257"/>
                  </a:lnTo>
                  <a:cubicBezTo>
                    <a:pt x="684" y="197"/>
                    <a:pt x="648" y="149"/>
                    <a:pt x="612" y="101"/>
                  </a:cubicBezTo>
                  <a:lnTo>
                    <a:pt x="540" y="53"/>
                  </a:lnTo>
                  <a:cubicBezTo>
                    <a:pt x="491" y="24"/>
                    <a:pt x="441" y="2"/>
                    <a:pt x="392" y="2"/>
                  </a:cubicBezTo>
                  <a:cubicBezTo>
                    <a:pt x="381" y="2"/>
                    <a:pt x="371" y="3"/>
                    <a:pt x="360" y="6"/>
                  </a:cubicBezTo>
                  <a:cubicBezTo>
                    <a:pt x="347" y="2"/>
                    <a:pt x="335" y="1"/>
                    <a:pt x="32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3"/>
            <p:cNvSpPr/>
            <p:nvPr/>
          </p:nvSpPr>
          <p:spPr>
            <a:xfrm>
              <a:off x="6683712" y="2967312"/>
              <a:ext cx="109530" cy="84065"/>
            </a:xfrm>
            <a:custGeom>
              <a:rect b="b" l="l" r="r" t="t"/>
              <a:pathLst>
                <a:path extrusionOk="0" h="911" w="1187">
                  <a:moveTo>
                    <a:pt x="588" y="0"/>
                  </a:moveTo>
                  <a:cubicBezTo>
                    <a:pt x="1" y="0"/>
                    <a:pt x="1" y="910"/>
                    <a:pt x="588" y="910"/>
                  </a:cubicBezTo>
                  <a:cubicBezTo>
                    <a:pt x="1175" y="910"/>
                    <a:pt x="1187" y="0"/>
                    <a:pt x="58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9">
    <p:spTree>
      <p:nvGrpSpPr>
        <p:cNvPr id="399" name="Shape 399"/>
        <p:cNvGrpSpPr/>
        <p:nvPr/>
      </p:nvGrpSpPr>
      <p:grpSpPr>
        <a:xfrm>
          <a:off x="0" y="0"/>
          <a:ext cx="0" cy="0"/>
          <a:chOff x="0" y="0"/>
          <a:chExt cx="0" cy="0"/>
        </a:xfrm>
      </p:grpSpPr>
      <p:sp>
        <p:nvSpPr>
          <p:cNvPr id="400" name="Google Shape;400;p24"/>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01" name="Google Shape;401;p24"/>
          <p:cNvSpPr txBox="1"/>
          <p:nvPr>
            <p:ph idx="1" type="subTitle"/>
          </p:nvPr>
        </p:nvSpPr>
        <p:spPr>
          <a:xfrm>
            <a:off x="1733125" y="1978750"/>
            <a:ext cx="2923200" cy="4212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02" name="Google Shape;402;p24"/>
          <p:cNvSpPr txBox="1"/>
          <p:nvPr>
            <p:ph idx="2" type="subTitle"/>
          </p:nvPr>
        </p:nvSpPr>
        <p:spPr>
          <a:xfrm>
            <a:off x="1733125" y="1557500"/>
            <a:ext cx="2923200" cy="421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Font typeface="Ribeye"/>
              <a:buNone/>
              <a:defRPr b="1" sz="2000">
                <a:latin typeface="Ribeye"/>
                <a:ea typeface="Ribeye"/>
                <a:cs typeface="Ribeye"/>
                <a:sym typeface="Ribeye"/>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403" name="Google Shape;403;p24"/>
          <p:cNvSpPr txBox="1"/>
          <p:nvPr>
            <p:ph idx="3" type="subTitle"/>
          </p:nvPr>
        </p:nvSpPr>
        <p:spPr>
          <a:xfrm>
            <a:off x="1733125" y="3081125"/>
            <a:ext cx="2923200" cy="4212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04" name="Google Shape;404;p24"/>
          <p:cNvSpPr txBox="1"/>
          <p:nvPr>
            <p:ph idx="4" type="subTitle"/>
          </p:nvPr>
        </p:nvSpPr>
        <p:spPr>
          <a:xfrm>
            <a:off x="1733125" y="2659875"/>
            <a:ext cx="2923200" cy="421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Font typeface="Ribeye"/>
              <a:buNone/>
              <a:defRPr b="1" sz="2000">
                <a:latin typeface="Ribeye"/>
                <a:ea typeface="Ribeye"/>
                <a:cs typeface="Ribeye"/>
                <a:sym typeface="Ribeye"/>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sp>
        <p:nvSpPr>
          <p:cNvPr id="405" name="Google Shape;405;p24"/>
          <p:cNvSpPr txBox="1"/>
          <p:nvPr>
            <p:ph idx="5" type="subTitle"/>
          </p:nvPr>
        </p:nvSpPr>
        <p:spPr>
          <a:xfrm>
            <a:off x="1733125" y="4183500"/>
            <a:ext cx="2923200" cy="4212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06" name="Google Shape;406;p24"/>
          <p:cNvSpPr txBox="1"/>
          <p:nvPr>
            <p:ph idx="6" type="subTitle"/>
          </p:nvPr>
        </p:nvSpPr>
        <p:spPr>
          <a:xfrm>
            <a:off x="1733125" y="3762250"/>
            <a:ext cx="2923200" cy="421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Font typeface="Ribeye"/>
              <a:buNone/>
              <a:defRPr b="1" sz="2000">
                <a:latin typeface="Ribeye"/>
                <a:ea typeface="Ribeye"/>
                <a:cs typeface="Ribeye"/>
                <a:sym typeface="Ribeye"/>
              </a:defRPr>
            </a:lvl1pPr>
            <a:lvl2pPr lvl="1" rtl="0">
              <a:spcBef>
                <a:spcPts val="1600"/>
              </a:spcBef>
              <a:spcAft>
                <a:spcPts val="0"/>
              </a:spcAft>
              <a:buSzPts val="3000"/>
              <a:buFont typeface="Ribeye"/>
              <a:buNone/>
              <a:defRPr sz="3000">
                <a:latin typeface="Ribeye"/>
                <a:ea typeface="Ribeye"/>
                <a:cs typeface="Ribeye"/>
                <a:sym typeface="Ribeye"/>
              </a:defRPr>
            </a:lvl2pPr>
            <a:lvl3pPr lvl="2" rtl="0">
              <a:spcBef>
                <a:spcPts val="1600"/>
              </a:spcBef>
              <a:spcAft>
                <a:spcPts val="0"/>
              </a:spcAft>
              <a:buSzPts val="3000"/>
              <a:buFont typeface="Ribeye"/>
              <a:buNone/>
              <a:defRPr sz="3000">
                <a:latin typeface="Ribeye"/>
                <a:ea typeface="Ribeye"/>
                <a:cs typeface="Ribeye"/>
                <a:sym typeface="Ribeye"/>
              </a:defRPr>
            </a:lvl3pPr>
            <a:lvl4pPr lvl="3" rtl="0">
              <a:spcBef>
                <a:spcPts val="1600"/>
              </a:spcBef>
              <a:spcAft>
                <a:spcPts val="0"/>
              </a:spcAft>
              <a:buSzPts val="3000"/>
              <a:buFont typeface="Ribeye"/>
              <a:buNone/>
              <a:defRPr sz="3000">
                <a:latin typeface="Ribeye"/>
                <a:ea typeface="Ribeye"/>
                <a:cs typeface="Ribeye"/>
                <a:sym typeface="Ribeye"/>
              </a:defRPr>
            </a:lvl4pPr>
            <a:lvl5pPr lvl="4" rtl="0">
              <a:spcBef>
                <a:spcPts val="1600"/>
              </a:spcBef>
              <a:spcAft>
                <a:spcPts val="0"/>
              </a:spcAft>
              <a:buSzPts val="3000"/>
              <a:buFont typeface="Ribeye"/>
              <a:buNone/>
              <a:defRPr sz="3000">
                <a:latin typeface="Ribeye"/>
                <a:ea typeface="Ribeye"/>
                <a:cs typeface="Ribeye"/>
                <a:sym typeface="Ribeye"/>
              </a:defRPr>
            </a:lvl5pPr>
            <a:lvl6pPr lvl="5" rtl="0">
              <a:spcBef>
                <a:spcPts val="1600"/>
              </a:spcBef>
              <a:spcAft>
                <a:spcPts val="0"/>
              </a:spcAft>
              <a:buSzPts val="3000"/>
              <a:buFont typeface="Ribeye"/>
              <a:buNone/>
              <a:defRPr sz="3000">
                <a:latin typeface="Ribeye"/>
                <a:ea typeface="Ribeye"/>
                <a:cs typeface="Ribeye"/>
                <a:sym typeface="Ribeye"/>
              </a:defRPr>
            </a:lvl6pPr>
            <a:lvl7pPr lvl="6" rtl="0">
              <a:spcBef>
                <a:spcPts val="1600"/>
              </a:spcBef>
              <a:spcAft>
                <a:spcPts val="0"/>
              </a:spcAft>
              <a:buSzPts val="3000"/>
              <a:buFont typeface="Ribeye"/>
              <a:buNone/>
              <a:defRPr sz="3000">
                <a:latin typeface="Ribeye"/>
                <a:ea typeface="Ribeye"/>
                <a:cs typeface="Ribeye"/>
                <a:sym typeface="Ribeye"/>
              </a:defRPr>
            </a:lvl7pPr>
            <a:lvl8pPr lvl="7" rtl="0">
              <a:spcBef>
                <a:spcPts val="1600"/>
              </a:spcBef>
              <a:spcAft>
                <a:spcPts val="0"/>
              </a:spcAft>
              <a:buSzPts val="3000"/>
              <a:buFont typeface="Ribeye"/>
              <a:buNone/>
              <a:defRPr sz="3000">
                <a:latin typeface="Ribeye"/>
                <a:ea typeface="Ribeye"/>
                <a:cs typeface="Ribeye"/>
                <a:sym typeface="Ribeye"/>
              </a:defRPr>
            </a:lvl8pPr>
            <a:lvl9pPr lvl="8" rtl="0">
              <a:spcBef>
                <a:spcPts val="1600"/>
              </a:spcBef>
              <a:spcAft>
                <a:spcPts val="1600"/>
              </a:spcAft>
              <a:buSzPts val="3000"/>
              <a:buFont typeface="Ribeye"/>
              <a:buNone/>
              <a:defRPr sz="3000">
                <a:latin typeface="Ribeye"/>
                <a:ea typeface="Ribeye"/>
                <a:cs typeface="Ribeye"/>
                <a:sym typeface="Ribeye"/>
              </a:defRPr>
            </a:lvl9pPr>
          </a:lstStyle>
          <a:p/>
        </p:txBody>
      </p:sp>
      <p:grpSp>
        <p:nvGrpSpPr>
          <p:cNvPr id="407" name="Google Shape;407;p24"/>
          <p:cNvGrpSpPr/>
          <p:nvPr/>
        </p:nvGrpSpPr>
        <p:grpSpPr>
          <a:xfrm>
            <a:off x="4634051" y="1037341"/>
            <a:ext cx="3737140" cy="3484381"/>
            <a:chOff x="-1951025" y="-194294"/>
            <a:chExt cx="4985512" cy="4648320"/>
          </a:xfrm>
        </p:grpSpPr>
        <p:sp>
          <p:nvSpPr>
            <p:cNvPr id="408" name="Google Shape;408;p24"/>
            <p:cNvSpPr/>
            <p:nvPr/>
          </p:nvSpPr>
          <p:spPr>
            <a:xfrm rot="-4117159">
              <a:off x="-1168354" y="122419"/>
              <a:ext cx="3420172" cy="4014895"/>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rgbClr val="00DFD1">
                <a:alpha val="43260"/>
              </a:srgbClr>
            </a:solidFill>
            <a:ln>
              <a:noFill/>
            </a:ln>
          </p:spPr>
        </p:sp>
        <p:sp>
          <p:nvSpPr>
            <p:cNvPr id="409" name="Google Shape;409;p24"/>
            <p:cNvSpPr/>
            <p:nvPr/>
          </p:nvSpPr>
          <p:spPr>
            <a:xfrm>
              <a:off x="-1201747" y="498093"/>
              <a:ext cx="3420084" cy="3482698"/>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chemeClr val="lt2"/>
            </a:solidFill>
            <a:ln>
              <a:noFill/>
            </a:ln>
          </p:spPr>
        </p:sp>
      </p:grpSp>
      <p:grpSp>
        <p:nvGrpSpPr>
          <p:cNvPr id="410" name="Google Shape;410;p24"/>
          <p:cNvGrpSpPr/>
          <p:nvPr/>
        </p:nvGrpSpPr>
        <p:grpSpPr>
          <a:xfrm>
            <a:off x="7545649" y="1617834"/>
            <a:ext cx="825545" cy="876281"/>
            <a:chOff x="4293224" y="3546659"/>
            <a:chExt cx="825545" cy="876281"/>
          </a:xfrm>
        </p:grpSpPr>
        <p:sp>
          <p:nvSpPr>
            <p:cNvPr id="411" name="Google Shape;411;p24"/>
            <p:cNvSpPr/>
            <p:nvPr/>
          </p:nvSpPr>
          <p:spPr>
            <a:xfrm>
              <a:off x="4404141" y="3796950"/>
              <a:ext cx="251145" cy="234852"/>
            </a:xfrm>
            <a:custGeom>
              <a:rect b="b" l="l" r="r" t="t"/>
              <a:pathLst>
                <a:path extrusionOk="0" h="1640" w="1666">
                  <a:moveTo>
                    <a:pt x="1286" y="1"/>
                  </a:moveTo>
                  <a:cubicBezTo>
                    <a:pt x="1217" y="1"/>
                    <a:pt x="1151" y="21"/>
                    <a:pt x="1090" y="46"/>
                  </a:cubicBezTo>
                  <a:cubicBezTo>
                    <a:pt x="1042" y="70"/>
                    <a:pt x="994" y="106"/>
                    <a:pt x="959" y="154"/>
                  </a:cubicBezTo>
                  <a:cubicBezTo>
                    <a:pt x="875" y="226"/>
                    <a:pt x="803" y="322"/>
                    <a:pt x="755" y="430"/>
                  </a:cubicBezTo>
                  <a:cubicBezTo>
                    <a:pt x="719" y="514"/>
                    <a:pt x="683" y="597"/>
                    <a:pt x="647" y="681"/>
                  </a:cubicBezTo>
                  <a:cubicBezTo>
                    <a:pt x="647" y="693"/>
                    <a:pt x="635" y="705"/>
                    <a:pt x="635" y="717"/>
                  </a:cubicBezTo>
                  <a:cubicBezTo>
                    <a:pt x="575" y="705"/>
                    <a:pt x="503" y="693"/>
                    <a:pt x="444" y="693"/>
                  </a:cubicBezTo>
                  <a:cubicBezTo>
                    <a:pt x="372" y="693"/>
                    <a:pt x="312" y="705"/>
                    <a:pt x="252" y="729"/>
                  </a:cubicBezTo>
                  <a:cubicBezTo>
                    <a:pt x="72" y="777"/>
                    <a:pt x="0" y="969"/>
                    <a:pt x="84" y="1124"/>
                  </a:cubicBezTo>
                  <a:cubicBezTo>
                    <a:pt x="120" y="1172"/>
                    <a:pt x="156" y="1232"/>
                    <a:pt x="204" y="1280"/>
                  </a:cubicBezTo>
                  <a:cubicBezTo>
                    <a:pt x="252" y="1316"/>
                    <a:pt x="312" y="1364"/>
                    <a:pt x="372" y="1400"/>
                  </a:cubicBezTo>
                  <a:cubicBezTo>
                    <a:pt x="456" y="1448"/>
                    <a:pt x="539" y="1496"/>
                    <a:pt x="623" y="1532"/>
                  </a:cubicBezTo>
                  <a:cubicBezTo>
                    <a:pt x="695" y="1603"/>
                    <a:pt x="803" y="1639"/>
                    <a:pt x="899" y="1639"/>
                  </a:cubicBezTo>
                  <a:cubicBezTo>
                    <a:pt x="1018" y="1639"/>
                    <a:pt x="1126" y="1591"/>
                    <a:pt x="1210" y="1520"/>
                  </a:cubicBezTo>
                  <a:cubicBezTo>
                    <a:pt x="1342" y="1388"/>
                    <a:pt x="1438" y="1232"/>
                    <a:pt x="1510" y="1053"/>
                  </a:cubicBezTo>
                  <a:cubicBezTo>
                    <a:pt x="1557" y="957"/>
                    <a:pt x="1593" y="861"/>
                    <a:pt x="1629" y="753"/>
                  </a:cubicBezTo>
                  <a:cubicBezTo>
                    <a:pt x="1641" y="681"/>
                    <a:pt x="1653" y="609"/>
                    <a:pt x="1665" y="537"/>
                  </a:cubicBezTo>
                  <a:lnTo>
                    <a:pt x="1665" y="478"/>
                  </a:lnTo>
                  <a:cubicBezTo>
                    <a:pt x="1653" y="454"/>
                    <a:pt x="1653" y="430"/>
                    <a:pt x="1641" y="418"/>
                  </a:cubicBezTo>
                  <a:cubicBezTo>
                    <a:pt x="1641" y="334"/>
                    <a:pt x="1617" y="250"/>
                    <a:pt x="1581" y="178"/>
                  </a:cubicBezTo>
                  <a:cubicBezTo>
                    <a:pt x="1533" y="94"/>
                    <a:pt x="1450" y="34"/>
                    <a:pt x="1366" y="10"/>
                  </a:cubicBezTo>
                  <a:cubicBezTo>
                    <a:pt x="1339" y="4"/>
                    <a:pt x="1312" y="1"/>
                    <a:pt x="128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4"/>
            <p:cNvSpPr/>
            <p:nvPr/>
          </p:nvSpPr>
          <p:spPr>
            <a:xfrm>
              <a:off x="4815551" y="3977525"/>
              <a:ext cx="218584" cy="158382"/>
            </a:xfrm>
            <a:custGeom>
              <a:rect b="b" l="l" r="r" t="t"/>
              <a:pathLst>
                <a:path extrusionOk="0" h="1106" w="1450">
                  <a:moveTo>
                    <a:pt x="1068" y="1"/>
                  </a:moveTo>
                  <a:cubicBezTo>
                    <a:pt x="1044" y="1"/>
                    <a:pt x="1019" y="5"/>
                    <a:pt x="994" y="13"/>
                  </a:cubicBezTo>
                  <a:cubicBezTo>
                    <a:pt x="887" y="37"/>
                    <a:pt x="803" y="108"/>
                    <a:pt x="755" y="192"/>
                  </a:cubicBezTo>
                  <a:cubicBezTo>
                    <a:pt x="707" y="252"/>
                    <a:pt x="683" y="324"/>
                    <a:pt x="671" y="384"/>
                  </a:cubicBezTo>
                  <a:lnTo>
                    <a:pt x="551" y="348"/>
                  </a:lnTo>
                  <a:cubicBezTo>
                    <a:pt x="455" y="312"/>
                    <a:pt x="360" y="300"/>
                    <a:pt x="252" y="288"/>
                  </a:cubicBezTo>
                  <a:cubicBezTo>
                    <a:pt x="96" y="288"/>
                    <a:pt x="0" y="456"/>
                    <a:pt x="84" y="588"/>
                  </a:cubicBezTo>
                  <a:cubicBezTo>
                    <a:pt x="132" y="659"/>
                    <a:pt x="180" y="719"/>
                    <a:pt x="240" y="767"/>
                  </a:cubicBezTo>
                  <a:lnTo>
                    <a:pt x="396" y="911"/>
                  </a:lnTo>
                  <a:cubicBezTo>
                    <a:pt x="467" y="959"/>
                    <a:pt x="527" y="1007"/>
                    <a:pt x="599" y="1043"/>
                  </a:cubicBezTo>
                  <a:cubicBezTo>
                    <a:pt x="671" y="1085"/>
                    <a:pt x="749" y="1106"/>
                    <a:pt x="827" y="1106"/>
                  </a:cubicBezTo>
                  <a:cubicBezTo>
                    <a:pt x="905" y="1106"/>
                    <a:pt x="982" y="1085"/>
                    <a:pt x="1054" y="1043"/>
                  </a:cubicBezTo>
                  <a:cubicBezTo>
                    <a:pt x="1354" y="851"/>
                    <a:pt x="1450" y="444"/>
                    <a:pt x="1270" y="132"/>
                  </a:cubicBezTo>
                  <a:lnTo>
                    <a:pt x="1282" y="120"/>
                  </a:lnTo>
                  <a:cubicBezTo>
                    <a:pt x="1235" y="46"/>
                    <a:pt x="1153" y="1"/>
                    <a:pt x="10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4"/>
            <p:cNvSpPr/>
            <p:nvPr/>
          </p:nvSpPr>
          <p:spPr>
            <a:xfrm>
              <a:off x="4461868" y="4201793"/>
              <a:ext cx="135673" cy="109980"/>
            </a:xfrm>
            <a:custGeom>
              <a:rect b="b" l="l" r="r" t="t"/>
              <a:pathLst>
                <a:path extrusionOk="0" h="768" w="900">
                  <a:moveTo>
                    <a:pt x="408" y="229"/>
                  </a:moveTo>
                  <a:lnTo>
                    <a:pt x="432" y="261"/>
                  </a:lnTo>
                  <a:lnTo>
                    <a:pt x="432" y="261"/>
                  </a:lnTo>
                  <a:cubicBezTo>
                    <a:pt x="424" y="251"/>
                    <a:pt x="416" y="241"/>
                    <a:pt x="408" y="229"/>
                  </a:cubicBezTo>
                  <a:close/>
                  <a:moveTo>
                    <a:pt x="138" y="1"/>
                  </a:moveTo>
                  <a:cubicBezTo>
                    <a:pt x="120" y="1"/>
                    <a:pt x="102" y="5"/>
                    <a:pt x="85" y="13"/>
                  </a:cubicBezTo>
                  <a:cubicBezTo>
                    <a:pt x="37" y="37"/>
                    <a:pt x="1" y="85"/>
                    <a:pt x="1" y="133"/>
                  </a:cubicBezTo>
                  <a:cubicBezTo>
                    <a:pt x="1" y="193"/>
                    <a:pt x="13" y="253"/>
                    <a:pt x="13" y="301"/>
                  </a:cubicBezTo>
                  <a:cubicBezTo>
                    <a:pt x="37" y="360"/>
                    <a:pt x="49" y="408"/>
                    <a:pt x="73" y="468"/>
                  </a:cubicBezTo>
                  <a:cubicBezTo>
                    <a:pt x="132" y="564"/>
                    <a:pt x="204" y="648"/>
                    <a:pt x="300" y="708"/>
                  </a:cubicBezTo>
                  <a:cubicBezTo>
                    <a:pt x="374" y="749"/>
                    <a:pt x="453" y="767"/>
                    <a:pt x="534" y="767"/>
                  </a:cubicBezTo>
                  <a:cubicBezTo>
                    <a:pt x="572" y="767"/>
                    <a:pt x="610" y="763"/>
                    <a:pt x="648" y="756"/>
                  </a:cubicBezTo>
                  <a:cubicBezTo>
                    <a:pt x="707" y="732"/>
                    <a:pt x="767" y="696"/>
                    <a:pt x="803" y="648"/>
                  </a:cubicBezTo>
                  <a:cubicBezTo>
                    <a:pt x="827" y="636"/>
                    <a:pt x="851" y="612"/>
                    <a:pt x="863" y="588"/>
                  </a:cubicBezTo>
                  <a:cubicBezTo>
                    <a:pt x="899" y="528"/>
                    <a:pt x="899" y="456"/>
                    <a:pt x="875" y="396"/>
                  </a:cubicBezTo>
                  <a:cubicBezTo>
                    <a:pt x="863" y="360"/>
                    <a:pt x="839" y="325"/>
                    <a:pt x="815" y="301"/>
                  </a:cubicBezTo>
                  <a:cubicBezTo>
                    <a:pt x="803" y="301"/>
                    <a:pt x="803" y="289"/>
                    <a:pt x="803" y="289"/>
                  </a:cubicBezTo>
                  <a:cubicBezTo>
                    <a:pt x="783" y="269"/>
                    <a:pt x="760" y="260"/>
                    <a:pt x="737" y="260"/>
                  </a:cubicBezTo>
                  <a:cubicBezTo>
                    <a:pt x="718" y="260"/>
                    <a:pt x="700" y="266"/>
                    <a:pt x="683" y="277"/>
                  </a:cubicBezTo>
                  <a:cubicBezTo>
                    <a:pt x="659" y="277"/>
                    <a:pt x="636" y="289"/>
                    <a:pt x="624" y="289"/>
                  </a:cubicBezTo>
                  <a:lnTo>
                    <a:pt x="576" y="301"/>
                  </a:lnTo>
                  <a:lnTo>
                    <a:pt x="600" y="301"/>
                  </a:lnTo>
                  <a:lnTo>
                    <a:pt x="540" y="313"/>
                  </a:lnTo>
                  <a:lnTo>
                    <a:pt x="492" y="313"/>
                  </a:lnTo>
                  <a:lnTo>
                    <a:pt x="480" y="301"/>
                  </a:lnTo>
                  <a:cubicBezTo>
                    <a:pt x="464" y="293"/>
                    <a:pt x="448" y="279"/>
                    <a:pt x="432" y="261"/>
                  </a:cubicBezTo>
                  <a:lnTo>
                    <a:pt x="432" y="261"/>
                  </a:lnTo>
                  <a:lnTo>
                    <a:pt x="444" y="277"/>
                  </a:lnTo>
                  <a:lnTo>
                    <a:pt x="432" y="261"/>
                  </a:lnTo>
                  <a:lnTo>
                    <a:pt x="408" y="229"/>
                  </a:lnTo>
                  <a:lnTo>
                    <a:pt x="408" y="229"/>
                  </a:lnTo>
                  <a:lnTo>
                    <a:pt x="372" y="181"/>
                  </a:lnTo>
                  <a:lnTo>
                    <a:pt x="348" y="157"/>
                  </a:lnTo>
                  <a:cubicBezTo>
                    <a:pt x="336" y="133"/>
                    <a:pt x="312" y="109"/>
                    <a:pt x="288" y="85"/>
                  </a:cubicBezTo>
                  <a:lnTo>
                    <a:pt x="228" y="37"/>
                  </a:lnTo>
                  <a:cubicBezTo>
                    <a:pt x="205" y="14"/>
                    <a:pt x="172" y="1"/>
                    <a:pt x="1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4"/>
            <p:cNvSpPr/>
            <p:nvPr/>
          </p:nvSpPr>
          <p:spPr>
            <a:xfrm>
              <a:off x="4684775" y="4296062"/>
              <a:ext cx="155571" cy="126877"/>
            </a:xfrm>
            <a:custGeom>
              <a:rect b="b" l="l" r="r" t="t"/>
              <a:pathLst>
                <a:path extrusionOk="0" h="886" w="1032">
                  <a:moveTo>
                    <a:pt x="425" y="0"/>
                  </a:moveTo>
                  <a:cubicBezTo>
                    <a:pt x="401" y="0"/>
                    <a:pt x="376" y="11"/>
                    <a:pt x="363" y="30"/>
                  </a:cubicBezTo>
                  <a:lnTo>
                    <a:pt x="363" y="30"/>
                  </a:lnTo>
                  <a:cubicBezTo>
                    <a:pt x="320" y="65"/>
                    <a:pt x="288" y="111"/>
                    <a:pt x="276" y="167"/>
                  </a:cubicBezTo>
                  <a:cubicBezTo>
                    <a:pt x="241" y="167"/>
                    <a:pt x="205" y="167"/>
                    <a:pt x="169" y="179"/>
                  </a:cubicBezTo>
                  <a:cubicBezTo>
                    <a:pt x="145" y="179"/>
                    <a:pt x="121" y="191"/>
                    <a:pt x="97" y="191"/>
                  </a:cubicBezTo>
                  <a:cubicBezTo>
                    <a:pt x="85" y="191"/>
                    <a:pt x="73" y="203"/>
                    <a:pt x="61" y="203"/>
                  </a:cubicBezTo>
                  <a:cubicBezTo>
                    <a:pt x="56" y="207"/>
                    <a:pt x="52" y="211"/>
                    <a:pt x="49" y="215"/>
                  </a:cubicBezTo>
                  <a:lnTo>
                    <a:pt x="49" y="215"/>
                  </a:lnTo>
                  <a:cubicBezTo>
                    <a:pt x="25" y="215"/>
                    <a:pt x="13" y="227"/>
                    <a:pt x="1" y="250"/>
                  </a:cubicBezTo>
                  <a:lnTo>
                    <a:pt x="1" y="262"/>
                  </a:lnTo>
                  <a:cubicBezTo>
                    <a:pt x="1" y="286"/>
                    <a:pt x="13" y="298"/>
                    <a:pt x="37" y="310"/>
                  </a:cubicBezTo>
                  <a:cubicBezTo>
                    <a:pt x="49" y="322"/>
                    <a:pt x="73" y="334"/>
                    <a:pt x="97" y="346"/>
                  </a:cubicBezTo>
                  <a:cubicBezTo>
                    <a:pt x="121" y="358"/>
                    <a:pt x="145" y="358"/>
                    <a:pt x="169" y="370"/>
                  </a:cubicBezTo>
                  <a:cubicBezTo>
                    <a:pt x="193" y="382"/>
                    <a:pt x="217" y="382"/>
                    <a:pt x="252" y="382"/>
                  </a:cubicBezTo>
                  <a:lnTo>
                    <a:pt x="252" y="454"/>
                  </a:lnTo>
                  <a:cubicBezTo>
                    <a:pt x="241" y="526"/>
                    <a:pt x="252" y="598"/>
                    <a:pt x="276" y="682"/>
                  </a:cubicBezTo>
                  <a:cubicBezTo>
                    <a:pt x="288" y="754"/>
                    <a:pt x="324" y="825"/>
                    <a:pt x="396" y="873"/>
                  </a:cubicBezTo>
                  <a:lnTo>
                    <a:pt x="408" y="873"/>
                  </a:lnTo>
                  <a:cubicBezTo>
                    <a:pt x="421" y="882"/>
                    <a:pt x="435" y="886"/>
                    <a:pt x="449" y="886"/>
                  </a:cubicBezTo>
                  <a:cubicBezTo>
                    <a:pt x="465" y="886"/>
                    <a:pt x="480" y="881"/>
                    <a:pt x="493" y="872"/>
                  </a:cubicBezTo>
                  <a:lnTo>
                    <a:pt x="493" y="872"/>
                  </a:lnTo>
                  <a:lnTo>
                    <a:pt x="492" y="873"/>
                  </a:lnTo>
                  <a:cubicBezTo>
                    <a:pt x="493" y="873"/>
                    <a:pt x="493" y="872"/>
                    <a:pt x="494" y="872"/>
                  </a:cubicBezTo>
                  <a:lnTo>
                    <a:pt x="494" y="872"/>
                  </a:lnTo>
                  <a:cubicBezTo>
                    <a:pt x="502" y="866"/>
                    <a:pt x="510" y="858"/>
                    <a:pt x="516" y="849"/>
                  </a:cubicBezTo>
                  <a:lnTo>
                    <a:pt x="516" y="849"/>
                  </a:lnTo>
                  <a:lnTo>
                    <a:pt x="514" y="851"/>
                  </a:lnTo>
                  <a:lnTo>
                    <a:pt x="514" y="851"/>
                  </a:lnTo>
                  <a:cubicBezTo>
                    <a:pt x="515" y="851"/>
                    <a:pt x="515" y="850"/>
                    <a:pt x="516" y="849"/>
                  </a:cubicBezTo>
                  <a:lnTo>
                    <a:pt x="516" y="849"/>
                  </a:lnTo>
                  <a:cubicBezTo>
                    <a:pt x="516" y="849"/>
                    <a:pt x="516" y="849"/>
                    <a:pt x="516" y="849"/>
                  </a:cubicBezTo>
                  <a:lnTo>
                    <a:pt x="516" y="849"/>
                  </a:lnTo>
                  <a:lnTo>
                    <a:pt x="528" y="837"/>
                  </a:lnTo>
                  <a:cubicBezTo>
                    <a:pt x="526" y="837"/>
                    <a:pt x="525" y="838"/>
                    <a:pt x="524" y="838"/>
                  </a:cubicBezTo>
                  <a:lnTo>
                    <a:pt x="524" y="838"/>
                  </a:lnTo>
                  <a:cubicBezTo>
                    <a:pt x="521" y="842"/>
                    <a:pt x="519" y="845"/>
                    <a:pt x="516" y="849"/>
                  </a:cubicBezTo>
                  <a:lnTo>
                    <a:pt x="516" y="849"/>
                  </a:lnTo>
                  <a:cubicBezTo>
                    <a:pt x="516" y="847"/>
                    <a:pt x="517" y="840"/>
                    <a:pt x="524" y="838"/>
                  </a:cubicBezTo>
                  <a:lnTo>
                    <a:pt x="524" y="838"/>
                  </a:lnTo>
                  <a:cubicBezTo>
                    <a:pt x="560" y="783"/>
                    <a:pt x="552" y="714"/>
                    <a:pt x="552" y="646"/>
                  </a:cubicBezTo>
                  <a:cubicBezTo>
                    <a:pt x="540" y="562"/>
                    <a:pt x="528" y="514"/>
                    <a:pt x="528" y="454"/>
                  </a:cubicBezTo>
                  <a:lnTo>
                    <a:pt x="528" y="430"/>
                  </a:lnTo>
                  <a:lnTo>
                    <a:pt x="576" y="430"/>
                  </a:lnTo>
                  <a:cubicBezTo>
                    <a:pt x="624" y="436"/>
                    <a:pt x="669" y="439"/>
                    <a:pt x="714" y="439"/>
                  </a:cubicBezTo>
                  <a:cubicBezTo>
                    <a:pt x="759" y="439"/>
                    <a:pt x="803" y="436"/>
                    <a:pt x="851" y="430"/>
                  </a:cubicBezTo>
                  <a:cubicBezTo>
                    <a:pt x="899" y="430"/>
                    <a:pt x="947" y="406"/>
                    <a:pt x="995" y="382"/>
                  </a:cubicBezTo>
                  <a:lnTo>
                    <a:pt x="995" y="382"/>
                  </a:lnTo>
                  <a:cubicBezTo>
                    <a:pt x="990" y="385"/>
                    <a:pt x="988" y="386"/>
                    <a:pt x="987" y="386"/>
                  </a:cubicBezTo>
                  <a:cubicBezTo>
                    <a:pt x="984" y="386"/>
                    <a:pt x="1007" y="370"/>
                    <a:pt x="1007" y="370"/>
                  </a:cubicBezTo>
                  <a:cubicBezTo>
                    <a:pt x="1019" y="358"/>
                    <a:pt x="1031" y="346"/>
                    <a:pt x="1031" y="322"/>
                  </a:cubicBezTo>
                  <a:cubicBezTo>
                    <a:pt x="1031" y="310"/>
                    <a:pt x="1019" y="298"/>
                    <a:pt x="1019" y="298"/>
                  </a:cubicBezTo>
                  <a:cubicBezTo>
                    <a:pt x="1007" y="286"/>
                    <a:pt x="1007" y="286"/>
                    <a:pt x="995" y="274"/>
                  </a:cubicBezTo>
                  <a:cubicBezTo>
                    <a:pt x="995" y="285"/>
                    <a:pt x="995" y="288"/>
                    <a:pt x="994" y="288"/>
                  </a:cubicBezTo>
                  <a:cubicBezTo>
                    <a:pt x="993" y="288"/>
                    <a:pt x="990" y="281"/>
                    <a:pt x="983" y="274"/>
                  </a:cubicBezTo>
                  <a:cubicBezTo>
                    <a:pt x="947" y="250"/>
                    <a:pt x="911" y="227"/>
                    <a:pt x="863" y="215"/>
                  </a:cubicBezTo>
                  <a:cubicBezTo>
                    <a:pt x="768" y="191"/>
                    <a:pt x="672" y="179"/>
                    <a:pt x="564" y="179"/>
                  </a:cubicBezTo>
                  <a:lnTo>
                    <a:pt x="504" y="179"/>
                  </a:lnTo>
                  <a:lnTo>
                    <a:pt x="504" y="155"/>
                  </a:lnTo>
                  <a:cubicBezTo>
                    <a:pt x="504" y="119"/>
                    <a:pt x="492" y="83"/>
                    <a:pt x="480" y="47"/>
                  </a:cubicBezTo>
                  <a:cubicBezTo>
                    <a:pt x="480" y="15"/>
                    <a:pt x="453" y="0"/>
                    <a:pt x="4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4"/>
            <p:cNvSpPr/>
            <p:nvPr/>
          </p:nvSpPr>
          <p:spPr>
            <a:xfrm>
              <a:off x="4293224" y="3546659"/>
              <a:ext cx="147733" cy="131603"/>
            </a:xfrm>
            <a:custGeom>
              <a:rect b="b" l="l" r="r" t="t"/>
              <a:pathLst>
                <a:path extrusionOk="0" h="919" w="980">
                  <a:moveTo>
                    <a:pt x="399" y="0"/>
                  </a:moveTo>
                  <a:cubicBezTo>
                    <a:pt x="374" y="0"/>
                    <a:pt x="348" y="13"/>
                    <a:pt x="333" y="37"/>
                  </a:cubicBezTo>
                  <a:cubicBezTo>
                    <a:pt x="321" y="73"/>
                    <a:pt x="309" y="109"/>
                    <a:pt x="309" y="144"/>
                  </a:cubicBezTo>
                  <a:cubicBezTo>
                    <a:pt x="309" y="180"/>
                    <a:pt x="309" y="216"/>
                    <a:pt x="309" y="252"/>
                  </a:cubicBezTo>
                  <a:lnTo>
                    <a:pt x="309" y="300"/>
                  </a:lnTo>
                  <a:lnTo>
                    <a:pt x="225" y="324"/>
                  </a:lnTo>
                  <a:cubicBezTo>
                    <a:pt x="189" y="336"/>
                    <a:pt x="141" y="348"/>
                    <a:pt x="105" y="372"/>
                  </a:cubicBezTo>
                  <a:cubicBezTo>
                    <a:pt x="81" y="384"/>
                    <a:pt x="69" y="396"/>
                    <a:pt x="57" y="408"/>
                  </a:cubicBezTo>
                  <a:cubicBezTo>
                    <a:pt x="45" y="420"/>
                    <a:pt x="33" y="444"/>
                    <a:pt x="21" y="456"/>
                  </a:cubicBezTo>
                  <a:cubicBezTo>
                    <a:pt x="1" y="456"/>
                    <a:pt x="7" y="482"/>
                    <a:pt x="24" y="482"/>
                  </a:cubicBezTo>
                  <a:cubicBezTo>
                    <a:pt x="27" y="482"/>
                    <a:pt x="30" y="482"/>
                    <a:pt x="33" y="480"/>
                  </a:cubicBezTo>
                  <a:cubicBezTo>
                    <a:pt x="45" y="480"/>
                    <a:pt x="69" y="504"/>
                    <a:pt x="81" y="516"/>
                  </a:cubicBezTo>
                  <a:lnTo>
                    <a:pt x="333" y="516"/>
                  </a:lnTo>
                  <a:cubicBezTo>
                    <a:pt x="333" y="564"/>
                    <a:pt x="345" y="612"/>
                    <a:pt x="345" y="660"/>
                  </a:cubicBezTo>
                  <a:cubicBezTo>
                    <a:pt x="345" y="726"/>
                    <a:pt x="367" y="793"/>
                    <a:pt x="407" y="841"/>
                  </a:cubicBezTo>
                  <a:lnTo>
                    <a:pt x="407" y="841"/>
                  </a:lnTo>
                  <a:lnTo>
                    <a:pt x="405" y="839"/>
                  </a:lnTo>
                  <a:lnTo>
                    <a:pt x="405" y="839"/>
                  </a:lnTo>
                  <a:cubicBezTo>
                    <a:pt x="417" y="875"/>
                    <a:pt x="441" y="899"/>
                    <a:pt x="465" y="911"/>
                  </a:cubicBezTo>
                  <a:cubicBezTo>
                    <a:pt x="474" y="916"/>
                    <a:pt x="484" y="919"/>
                    <a:pt x="494" y="919"/>
                  </a:cubicBezTo>
                  <a:cubicBezTo>
                    <a:pt x="508" y="919"/>
                    <a:pt x="522" y="913"/>
                    <a:pt x="536" y="899"/>
                  </a:cubicBezTo>
                  <a:cubicBezTo>
                    <a:pt x="548" y="887"/>
                    <a:pt x="560" y="875"/>
                    <a:pt x="572" y="863"/>
                  </a:cubicBezTo>
                  <a:cubicBezTo>
                    <a:pt x="584" y="839"/>
                    <a:pt x="584" y="827"/>
                    <a:pt x="596" y="803"/>
                  </a:cubicBezTo>
                  <a:cubicBezTo>
                    <a:pt x="608" y="767"/>
                    <a:pt x="608" y="719"/>
                    <a:pt x="608" y="683"/>
                  </a:cubicBezTo>
                  <a:cubicBezTo>
                    <a:pt x="608" y="624"/>
                    <a:pt x="608" y="564"/>
                    <a:pt x="596" y="504"/>
                  </a:cubicBezTo>
                  <a:lnTo>
                    <a:pt x="740" y="504"/>
                  </a:lnTo>
                  <a:cubicBezTo>
                    <a:pt x="776" y="504"/>
                    <a:pt x="824" y="492"/>
                    <a:pt x="872" y="480"/>
                  </a:cubicBezTo>
                  <a:cubicBezTo>
                    <a:pt x="884" y="468"/>
                    <a:pt x="908" y="456"/>
                    <a:pt x="920" y="444"/>
                  </a:cubicBezTo>
                  <a:cubicBezTo>
                    <a:pt x="932" y="432"/>
                    <a:pt x="956" y="432"/>
                    <a:pt x="968" y="420"/>
                  </a:cubicBezTo>
                  <a:cubicBezTo>
                    <a:pt x="980" y="408"/>
                    <a:pt x="980" y="384"/>
                    <a:pt x="980" y="372"/>
                  </a:cubicBezTo>
                  <a:cubicBezTo>
                    <a:pt x="968" y="360"/>
                    <a:pt x="956" y="348"/>
                    <a:pt x="932" y="336"/>
                  </a:cubicBezTo>
                  <a:cubicBezTo>
                    <a:pt x="920" y="324"/>
                    <a:pt x="896" y="300"/>
                    <a:pt x="872" y="288"/>
                  </a:cubicBezTo>
                  <a:cubicBezTo>
                    <a:pt x="836" y="276"/>
                    <a:pt x="788" y="264"/>
                    <a:pt x="740" y="264"/>
                  </a:cubicBezTo>
                  <a:cubicBezTo>
                    <a:pt x="710" y="258"/>
                    <a:pt x="680" y="255"/>
                    <a:pt x="650" y="255"/>
                  </a:cubicBezTo>
                  <a:cubicBezTo>
                    <a:pt x="620" y="255"/>
                    <a:pt x="590" y="258"/>
                    <a:pt x="560" y="264"/>
                  </a:cubicBezTo>
                  <a:cubicBezTo>
                    <a:pt x="560" y="252"/>
                    <a:pt x="560" y="240"/>
                    <a:pt x="548" y="228"/>
                  </a:cubicBezTo>
                  <a:cubicBezTo>
                    <a:pt x="536" y="144"/>
                    <a:pt x="500" y="61"/>
                    <a:pt x="441" y="13"/>
                  </a:cubicBezTo>
                  <a:cubicBezTo>
                    <a:pt x="428" y="4"/>
                    <a:pt x="414" y="0"/>
                    <a:pt x="3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4"/>
            <p:cNvSpPr/>
            <p:nvPr/>
          </p:nvSpPr>
          <p:spPr>
            <a:xfrm>
              <a:off x="4971037" y="3756446"/>
              <a:ext cx="147733" cy="131603"/>
            </a:xfrm>
            <a:custGeom>
              <a:rect b="b" l="l" r="r" t="t"/>
              <a:pathLst>
                <a:path extrusionOk="0" h="919" w="980">
                  <a:moveTo>
                    <a:pt x="399" y="0"/>
                  </a:moveTo>
                  <a:cubicBezTo>
                    <a:pt x="374" y="0"/>
                    <a:pt x="348" y="13"/>
                    <a:pt x="333" y="37"/>
                  </a:cubicBezTo>
                  <a:cubicBezTo>
                    <a:pt x="321" y="73"/>
                    <a:pt x="309" y="109"/>
                    <a:pt x="309" y="144"/>
                  </a:cubicBezTo>
                  <a:cubicBezTo>
                    <a:pt x="309" y="180"/>
                    <a:pt x="309" y="216"/>
                    <a:pt x="309" y="252"/>
                  </a:cubicBezTo>
                  <a:lnTo>
                    <a:pt x="309" y="300"/>
                  </a:lnTo>
                  <a:lnTo>
                    <a:pt x="225" y="324"/>
                  </a:lnTo>
                  <a:cubicBezTo>
                    <a:pt x="189" y="336"/>
                    <a:pt x="141" y="348"/>
                    <a:pt x="105" y="372"/>
                  </a:cubicBezTo>
                  <a:cubicBezTo>
                    <a:pt x="81" y="384"/>
                    <a:pt x="69" y="396"/>
                    <a:pt x="57" y="408"/>
                  </a:cubicBezTo>
                  <a:cubicBezTo>
                    <a:pt x="45" y="420"/>
                    <a:pt x="33" y="444"/>
                    <a:pt x="21" y="456"/>
                  </a:cubicBezTo>
                  <a:cubicBezTo>
                    <a:pt x="1" y="456"/>
                    <a:pt x="7" y="482"/>
                    <a:pt x="24" y="482"/>
                  </a:cubicBezTo>
                  <a:cubicBezTo>
                    <a:pt x="27" y="482"/>
                    <a:pt x="30" y="482"/>
                    <a:pt x="33" y="480"/>
                  </a:cubicBezTo>
                  <a:cubicBezTo>
                    <a:pt x="45" y="480"/>
                    <a:pt x="69" y="504"/>
                    <a:pt x="81" y="516"/>
                  </a:cubicBezTo>
                  <a:lnTo>
                    <a:pt x="333" y="516"/>
                  </a:lnTo>
                  <a:cubicBezTo>
                    <a:pt x="333" y="564"/>
                    <a:pt x="345" y="612"/>
                    <a:pt x="345" y="660"/>
                  </a:cubicBezTo>
                  <a:cubicBezTo>
                    <a:pt x="345" y="726"/>
                    <a:pt x="367" y="793"/>
                    <a:pt x="407" y="841"/>
                  </a:cubicBezTo>
                  <a:lnTo>
                    <a:pt x="407" y="841"/>
                  </a:lnTo>
                  <a:lnTo>
                    <a:pt x="405" y="839"/>
                  </a:lnTo>
                  <a:lnTo>
                    <a:pt x="405" y="839"/>
                  </a:lnTo>
                  <a:cubicBezTo>
                    <a:pt x="417" y="875"/>
                    <a:pt x="441" y="899"/>
                    <a:pt x="465" y="911"/>
                  </a:cubicBezTo>
                  <a:cubicBezTo>
                    <a:pt x="474" y="916"/>
                    <a:pt x="484" y="919"/>
                    <a:pt x="494" y="919"/>
                  </a:cubicBezTo>
                  <a:cubicBezTo>
                    <a:pt x="508" y="919"/>
                    <a:pt x="522" y="913"/>
                    <a:pt x="536" y="899"/>
                  </a:cubicBezTo>
                  <a:cubicBezTo>
                    <a:pt x="548" y="887"/>
                    <a:pt x="560" y="875"/>
                    <a:pt x="572" y="863"/>
                  </a:cubicBezTo>
                  <a:cubicBezTo>
                    <a:pt x="584" y="839"/>
                    <a:pt x="584" y="827"/>
                    <a:pt x="596" y="803"/>
                  </a:cubicBezTo>
                  <a:cubicBezTo>
                    <a:pt x="608" y="767"/>
                    <a:pt x="608" y="719"/>
                    <a:pt x="608" y="683"/>
                  </a:cubicBezTo>
                  <a:cubicBezTo>
                    <a:pt x="608" y="624"/>
                    <a:pt x="608" y="564"/>
                    <a:pt x="596" y="504"/>
                  </a:cubicBezTo>
                  <a:lnTo>
                    <a:pt x="740" y="504"/>
                  </a:lnTo>
                  <a:cubicBezTo>
                    <a:pt x="776" y="504"/>
                    <a:pt x="824" y="492"/>
                    <a:pt x="872" y="480"/>
                  </a:cubicBezTo>
                  <a:cubicBezTo>
                    <a:pt x="884" y="468"/>
                    <a:pt x="908" y="456"/>
                    <a:pt x="920" y="444"/>
                  </a:cubicBezTo>
                  <a:cubicBezTo>
                    <a:pt x="932" y="432"/>
                    <a:pt x="956" y="432"/>
                    <a:pt x="968" y="420"/>
                  </a:cubicBezTo>
                  <a:cubicBezTo>
                    <a:pt x="980" y="408"/>
                    <a:pt x="980" y="384"/>
                    <a:pt x="980" y="372"/>
                  </a:cubicBezTo>
                  <a:cubicBezTo>
                    <a:pt x="968" y="360"/>
                    <a:pt x="956" y="348"/>
                    <a:pt x="932" y="336"/>
                  </a:cubicBezTo>
                  <a:cubicBezTo>
                    <a:pt x="920" y="324"/>
                    <a:pt x="896" y="300"/>
                    <a:pt x="872" y="288"/>
                  </a:cubicBezTo>
                  <a:cubicBezTo>
                    <a:pt x="836" y="276"/>
                    <a:pt x="788" y="264"/>
                    <a:pt x="740" y="264"/>
                  </a:cubicBezTo>
                  <a:cubicBezTo>
                    <a:pt x="710" y="258"/>
                    <a:pt x="680" y="255"/>
                    <a:pt x="650" y="255"/>
                  </a:cubicBezTo>
                  <a:cubicBezTo>
                    <a:pt x="620" y="255"/>
                    <a:pt x="590" y="258"/>
                    <a:pt x="560" y="264"/>
                  </a:cubicBezTo>
                  <a:cubicBezTo>
                    <a:pt x="560" y="252"/>
                    <a:pt x="560" y="240"/>
                    <a:pt x="548" y="228"/>
                  </a:cubicBezTo>
                  <a:cubicBezTo>
                    <a:pt x="536" y="144"/>
                    <a:pt x="500" y="61"/>
                    <a:pt x="441" y="13"/>
                  </a:cubicBezTo>
                  <a:cubicBezTo>
                    <a:pt x="428" y="4"/>
                    <a:pt x="414" y="0"/>
                    <a:pt x="3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 name="Google Shape;417;p24"/>
          <p:cNvGrpSpPr/>
          <p:nvPr/>
        </p:nvGrpSpPr>
        <p:grpSpPr>
          <a:xfrm flipH="1" rot="-5400000">
            <a:off x="-1492780" y="1492780"/>
            <a:ext cx="3177047" cy="191486"/>
            <a:chOff x="0" y="-74"/>
            <a:chExt cx="2762649" cy="372831"/>
          </a:xfrm>
        </p:grpSpPr>
        <p:sp>
          <p:nvSpPr>
            <p:cNvPr id="418" name="Google Shape;418;p24"/>
            <p:cNvSpPr/>
            <p:nvPr/>
          </p:nvSpPr>
          <p:spPr>
            <a:xfrm flipH="1" rot="5400000">
              <a:off x="1194988" y="-1194987"/>
              <a:ext cx="372749" cy="2762574"/>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4"/>
            <p:cNvSpPr/>
            <p:nvPr/>
          </p:nvSpPr>
          <p:spPr>
            <a:xfrm flipH="1" rot="5400000">
              <a:off x="803247" y="-803252"/>
              <a:ext cx="372828" cy="1979189"/>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4"/>
            <p:cNvSpPr/>
            <p:nvPr/>
          </p:nvSpPr>
          <p:spPr>
            <a:xfrm>
              <a:off x="0" y="0"/>
              <a:ext cx="122425" cy="363675"/>
            </a:xfrm>
            <a:prstGeom prst="flowChartProcess">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1" name="Google Shape;421;p24"/>
          <p:cNvGrpSpPr/>
          <p:nvPr/>
        </p:nvGrpSpPr>
        <p:grpSpPr>
          <a:xfrm rot="5400000">
            <a:off x="7459695" y="1492780"/>
            <a:ext cx="3177047" cy="191486"/>
            <a:chOff x="0" y="-74"/>
            <a:chExt cx="2762649" cy="372831"/>
          </a:xfrm>
        </p:grpSpPr>
        <p:sp>
          <p:nvSpPr>
            <p:cNvPr id="422" name="Google Shape;422;p24"/>
            <p:cNvSpPr/>
            <p:nvPr/>
          </p:nvSpPr>
          <p:spPr>
            <a:xfrm flipH="1" rot="5400000">
              <a:off x="1194988" y="-1194987"/>
              <a:ext cx="372749" cy="2762574"/>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4"/>
            <p:cNvSpPr/>
            <p:nvPr/>
          </p:nvSpPr>
          <p:spPr>
            <a:xfrm flipH="1" rot="5400000">
              <a:off x="803247" y="-803252"/>
              <a:ext cx="372828" cy="1979189"/>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4"/>
            <p:cNvSpPr/>
            <p:nvPr/>
          </p:nvSpPr>
          <p:spPr>
            <a:xfrm>
              <a:off x="0" y="0"/>
              <a:ext cx="122425" cy="363675"/>
            </a:xfrm>
            <a:prstGeom prst="flowChartProcess">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1">
    <p:spTree>
      <p:nvGrpSpPr>
        <p:cNvPr id="425" name="Shape 425"/>
        <p:cNvGrpSpPr/>
        <p:nvPr/>
      </p:nvGrpSpPr>
      <p:grpSpPr>
        <a:xfrm>
          <a:off x="0" y="0"/>
          <a:ext cx="0" cy="0"/>
          <a:chOff x="0" y="0"/>
          <a:chExt cx="0" cy="0"/>
        </a:xfrm>
      </p:grpSpPr>
      <p:sp>
        <p:nvSpPr>
          <p:cNvPr id="426" name="Google Shape;426;p25"/>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27" name="Google Shape;427;p25"/>
          <p:cNvSpPr txBox="1"/>
          <p:nvPr>
            <p:ph idx="1" type="subTitle"/>
          </p:nvPr>
        </p:nvSpPr>
        <p:spPr>
          <a:xfrm>
            <a:off x="2704829" y="33347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28" name="Google Shape;428;p25"/>
          <p:cNvSpPr txBox="1"/>
          <p:nvPr>
            <p:ph idx="2" type="subTitle"/>
          </p:nvPr>
        </p:nvSpPr>
        <p:spPr>
          <a:xfrm>
            <a:off x="2704842" y="290970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29" name="Google Shape;429;p25"/>
          <p:cNvSpPr txBox="1"/>
          <p:nvPr>
            <p:ph idx="3" type="subTitle"/>
          </p:nvPr>
        </p:nvSpPr>
        <p:spPr>
          <a:xfrm>
            <a:off x="4696446" y="33347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30" name="Google Shape;430;p25"/>
          <p:cNvSpPr txBox="1"/>
          <p:nvPr>
            <p:ph idx="4" type="subTitle"/>
          </p:nvPr>
        </p:nvSpPr>
        <p:spPr>
          <a:xfrm>
            <a:off x="4696458" y="290970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31" name="Google Shape;431;p25"/>
          <p:cNvSpPr txBox="1"/>
          <p:nvPr>
            <p:ph idx="5" type="subTitle"/>
          </p:nvPr>
        </p:nvSpPr>
        <p:spPr>
          <a:xfrm>
            <a:off x="6688063" y="33347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32" name="Google Shape;432;p25"/>
          <p:cNvSpPr txBox="1"/>
          <p:nvPr>
            <p:ph idx="6" type="subTitle"/>
          </p:nvPr>
        </p:nvSpPr>
        <p:spPr>
          <a:xfrm>
            <a:off x="6688075" y="290970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33" name="Google Shape;433;p25"/>
          <p:cNvSpPr txBox="1"/>
          <p:nvPr>
            <p:ph idx="7" type="subTitle"/>
          </p:nvPr>
        </p:nvSpPr>
        <p:spPr>
          <a:xfrm>
            <a:off x="713219" y="333477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34" name="Google Shape;434;p25"/>
          <p:cNvSpPr txBox="1"/>
          <p:nvPr>
            <p:ph idx="8" type="subTitle"/>
          </p:nvPr>
        </p:nvSpPr>
        <p:spPr>
          <a:xfrm>
            <a:off x="713219" y="290970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435" name="Google Shape;435;p25"/>
          <p:cNvGrpSpPr/>
          <p:nvPr/>
        </p:nvGrpSpPr>
        <p:grpSpPr>
          <a:xfrm rot="8100000">
            <a:off x="129850" y="198151"/>
            <a:ext cx="1099840" cy="869469"/>
            <a:chOff x="227125" y="3607050"/>
            <a:chExt cx="1099850" cy="869478"/>
          </a:xfrm>
        </p:grpSpPr>
        <p:sp>
          <p:nvSpPr>
            <p:cNvPr id="436" name="Google Shape;436;p25"/>
            <p:cNvSpPr/>
            <p:nvPr/>
          </p:nvSpPr>
          <p:spPr>
            <a:xfrm>
              <a:off x="343585" y="3828896"/>
              <a:ext cx="43218" cy="42716"/>
            </a:xfrm>
            <a:custGeom>
              <a:rect b="b" l="l" r="r" t="t"/>
              <a:pathLst>
                <a:path extrusionOk="0" h="1107" w="1120">
                  <a:moveTo>
                    <a:pt x="560" y="1"/>
                  </a:moveTo>
                  <a:cubicBezTo>
                    <a:pt x="248" y="1"/>
                    <a:pt x="1" y="248"/>
                    <a:pt x="1" y="560"/>
                  </a:cubicBezTo>
                  <a:cubicBezTo>
                    <a:pt x="1" y="859"/>
                    <a:pt x="248" y="1106"/>
                    <a:pt x="560" y="1106"/>
                  </a:cubicBezTo>
                  <a:cubicBezTo>
                    <a:pt x="859" y="1106"/>
                    <a:pt x="1119" y="859"/>
                    <a:pt x="1119" y="560"/>
                  </a:cubicBezTo>
                  <a:cubicBezTo>
                    <a:pt x="1119" y="248"/>
                    <a:pt x="859" y="1"/>
                    <a:pt x="560"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5"/>
            <p:cNvSpPr/>
            <p:nvPr/>
          </p:nvSpPr>
          <p:spPr>
            <a:xfrm>
              <a:off x="1136194" y="3889634"/>
              <a:ext cx="37198" cy="31372"/>
            </a:xfrm>
            <a:custGeom>
              <a:rect b="b" l="l" r="r" t="t"/>
              <a:pathLst>
                <a:path extrusionOk="0" h="813" w="964">
                  <a:moveTo>
                    <a:pt x="547" y="1"/>
                  </a:moveTo>
                  <a:cubicBezTo>
                    <a:pt x="183" y="1"/>
                    <a:pt x="1" y="430"/>
                    <a:pt x="261" y="690"/>
                  </a:cubicBezTo>
                  <a:cubicBezTo>
                    <a:pt x="341" y="775"/>
                    <a:pt x="442" y="813"/>
                    <a:pt x="542" y="813"/>
                  </a:cubicBezTo>
                  <a:cubicBezTo>
                    <a:pt x="749" y="813"/>
                    <a:pt x="950" y="650"/>
                    <a:pt x="950" y="404"/>
                  </a:cubicBezTo>
                  <a:cubicBezTo>
                    <a:pt x="963" y="183"/>
                    <a:pt x="768" y="1"/>
                    <a:pt x="547"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5"/>
            <p:cNvSpPr/>
            <p:nvPr/>
          </p:nvSpPr>
          <p:spPr>
            <a:xfrm>
              <a:off x="906284" y="3905186"/>
              <a:ext cx="40208" cy="40710"/>
            </a:xfrm>
            <a:custGeom>
              <a:rect b="b" l="l" r="r" t="t"/>
              <a:pathLst>
                <a:path extrusionOk="0" h="1055" w="1042">
                  <a:moveTo>
                    <a:pt x="521" y="1"/>
                  </a:moveTo>
                  <a:cubicBezTo>
                    <a:pt x="235" y="1"/>
                    <a:pt x="1" y="235"/>
                    <a:pt x="1" y="521"/>
                  </a:cubicBezTo>
                  <a:cubicBezTo>
                    <a:pt x="1" y="820"/>
                    <a:pt x="235" y="1055"/>
                    <a:pt x="521" y="1055"/>
                  </a:cubicBezTo>
                  <a:cubicBezTo>
                    <a:pt x="807" y="1055"/>
                    <a:pt x="1042" y="820"/>
                    <a:pt x="1042" y="521"/>
                  </a:cubicBezTo>
                  <a:cubicBezTo>
                    <a:pt x="1042"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5"/>
            <p:cNvSpPr/>
            <p:nvPr/>
          </p:nvSpPr>
          <p:spPr>
            <a:xfrm>
              <a:off x="227125" y="4169247"/>
              <a:ext cx="37198" cy="37160"/>
            </a:xfrm>
            <a:custGeom>
              <a:rect b="b" l="l" r="r" t="t"/>
              <a:pathLst>
                <a:path extrusionOk="0" h="963" w="964">
                  <a:moveTo>
                    <a:pt x="482" y="0"/>
                  </a:moveTo>
                  <a:cubicBezTo>
                    <a:pt x="209" y="0"/>
                    <a:pt x="1" y="221"/>
                    <a:pt x="1" y="482"/>
                  </a:cubicBezTo>
                  <a:cubicBezTo>
                    <a:pt x="1" y="742"/>
                    <a:pt x="209" y="963"/>
                    <a:pt x="482" y="963"/>
                  </a:cubicBezTo>
                  <a:cubicBezTo>
                    <a:pt x="742" y="963"/>
                    <a:pt x="963" y="742"/>
                    <a:pt x="963" y="482"/>
                  </a:cubicBezTo>
                  <a:cubicBezTo>
                    <a:pt x="963" y="221"/>
                    <a:pt x="742" y="0"/>
                    <a:pt x="48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5"/>
            <p:cNvSpPr/>
            <p:nvPr/>
          </p:nvSpPr>
          <p:spPr>
            <a:xfrm>
              <a:off x="1132181" y="3690749"/>
              <a:ext cx="52247" cy="47964"/>
            </a:xfrm>
            <a:custGeom>
              <a:rect b="b" l="l" r="r" t="t"/>
              <a:pathLst>
                <a:path extrusionOk="0" h="1243" w="1354">
                  <a:moveTo>
                    <a:pt x="678" y="0"/>
                  </a:moveTo>
                  <a:cubicBezTo>
                    <a:pt x="395" y="0"/>
                    <a:pt x="146" y="194"/>
                    <a:pt x="79" y="485"/>
                  </a:cubicBezTo>
                  <a:cubicBezTo>
                    <a:pt x="1" y="810"/>
                    <a:pt x="209" y="1148"/>
                    <a:pt x="534" y="1226"/>
                  </a:cubicBezTo>
                  <a:cubicBezTo>
                    <a:pt x="582" y="1237"/>
                    <a:pt x="630" y="1243"/>
                    <a:pt x="676" y="1243"/>
                  </a:cubicBezTo>
                  <a:cubicBezTo>
                    <a:pt x="959" y="1243"/>
                    <a:pt x="1208" y="1048"/>
                    <a:pt x="1275" y="758"/>
                  </a:cubicBezTo>
                  <a:cubicBezTo>
                    <a:pt x="1353" y="433"/>
                    <a:pt x="1158" y="94"/>
                    <a:pt x="820" y="16"/>
                  </a:cubicBezTo>
                  <a:cubicBezTo>
                    <a:pt x="772" y="5"/>
                    <a:pt x="724" y="0"/>
                    <a:pt x="678"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5"/>
            <p:cNvSpPr/>
            <p:nvPr/>
          </p:nvSpPr>
          <p:spPr>
            <a:xfrm>
              <a:off x="396799" y="3676818"/>
              <a:ext cx="36697" cy="31526"/>
            </a:xfrm>
            <a:custGeom>
              <a:rect b="b" l="l" r="r" t="t"/>
              <a:pathLst>
                <a:path extrusionOk="0" h="817" w="951">
                  <a:moveTo>
                    <a:pt x="547" y="0"/>
                  </a:moveTo>
                  <a:cubicBezTo>
                    <a:pt x="183" y="0"/>
                    <a:pt x="1" y="442"/>
                    <a:pt x="261" y="703"/>
                  </a:cubicBezTo>
                  <a:cubicBezTo>
                    <a:pt x="344" y="781"/>
                    <a:pt x="444" y="817"/>
                    <a:pt x="542" y="817"/>
                  </a:cubicBezTo>
                  <a:cubicBezTo>
                    <a:pt x="751" y="817"/>
                    <a:pt x="950" y="656"/>
                    <a:pt x="950" y="416"/>
                  </a:cubicBezTo>
                  <a:cubicBezTo>
                    <a:pt x="950" y="182"/>
                    <a:pt x="768" y="0"/>
                    <a:pt x="547"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5"/>
            <p:cNvSpPr/>
            <p:nvPr/>
          </p:nvSpPr>
          <p:spPr>
            <a:xfrm>
              <a:off x="245725" y="3607050"/>
              <a:ext cx="36658" cy="37160"/>
            </a:xfrm>
            <a:custGeom>
              <a:rect b="b" l="l" r="r" t="t"/>
              <a:pathLst>
                <a:path extrusionOk="0" h="963" w="950">
                  <a:moveTo>
                    <a:pt x="481" y="0"/>
                  </a:moveTo>
                  <a:cubicBezTo>
                    <a:pt x="208" y="0"/>
                    <a:pt x="0" y="208"/>
                    <a:pt x="0" y="481"/>
                  </a:cubicBezTo>
                  <a:cubicBezTo>
                    <a:pt x="0" y="741"/>
                    <a:pt x="208" y="963"/>
                    <a:pt x="481" y="963"/>
                  </a:cubicBezTo>
                  <a:cubicBezTo>
                    <a:pt x="741" y="963"/>
                    <a:pt x="950" y="741"/>
                    <a:pt x="950" y="481"/>
                  </a:cubicBezTo>
                  <a:cubicBezTo>
                    <a:pt x="950" y="208"/>
                    <a:pt x="741" y="0"/>
                    <a:pt x="481"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5"/>
            <p:cNvSpPr/>
            <p:nvPr/>
          </p:nvSpPr>
          <p:spPr>
            <a:xfrm>
              <a:off x="1260179" y="3828896"/>
              <a:ext cx="48736" cy="48736"/>
            </a:xfrm>
            <a:custGeom>
              <a:rect b="b" l="l" r="r" t="t"/>
              <a:pathLst>
                <a:path extrusionOk="0" h="1263" w="1263">
                  <a:moveTo>
                    <a:pt x="625" y="1"/>
                  </a:moveTo>
                  <a:cubicBezTo>
                    <a:pt x="287" y="1"/>
                    <a:pt x="1" y="287"/>
                    <a:pt x="1" y="625"/>
                  </a:cubicBezTo>
                  <a:cubicBezTo>
                    <a:pt x="1" y="976"/>
                    <a:pt x="287" y="1262"/>
                    <a:pt x="625" y="1262"/>
                  </a:cubicBezTo>
                  <a:cubicBezTo>
                    <a:pt x="976" y="1262"/>
                    <a:pt x="1262" y="976"/>
                    <a:pt x="1262" y="625"/>
                  </a:cubicBezTo>
                  <a:cubicBezTo>
                    <a:pt x="1262" y="287"/>
                    <a:pt x="976" y="1"/>
                    <a:pt x="625"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5"/>
            <p:cNvSpPr/>
            <p:nvPr/>
          </p:nvSpPr>
          <p:spPr>
            <a:xfrm>
              <a:off x="1274727" y="4045764"/>
              <a:ext cx="47231" cy="46691"/>
            </a:xfrm>
            <a:custGeom>
              <a:rect b="b" l="l" r="r" t="t"/>
              <a:pathLst>
                <a:path extrusionOk="0" h="1210" w="1224">
                  <a:moveTo>
                    <a:pt x="612" y="0"/>
                  </a:moveTo>
                  <a:cubicBezTo>
                    <a:pt x="274" y="0"/>
                    <a:pt x="1" y="273"/>
                    <a:pt x="1" y="599"/>
                  </a:cubicBezTo>
                  <a:cubicBezTo>
                    <a:pt x="1" y="937"/>
                    <a:pt x="274" y="1210"/>
                    <a:pt x="612" y="1210"/>
                  </a:cubicBezTo>
                  <a:cubicBezTo>
                    <a:pt x="951" y="1210"/>
                    <a:pt x="1224" y="937"/>
                    <a:pt x="1224" y="599"/>
                  </a:cubicBezTo>
                  <a:cubicBezTo>
                    <a:pt x="1224" y="273"/>
                    <a:pt x="951" y="0"/>
                    <a:pt x="61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5"/>
            <p:cNvSpPr/>
            <p:nvPr/>
          </p:nvSpPr>
          <p:spPr>
            <a:xfrm>
              <a:off x="626710" y="3905186"/>
              <a:ext cx="40170" cy="40710"/>
            </a:xfrm>
            <a:custGeom>
              <a:rect b="b" l="l" r="r" t="t"/>
              <a:pathLst>
                <a:path extrusionOk="0" h="1055" w="1041">
                  <a:moveTo>
                    <a:pt x="521" y="1"/>
                  </a:moveTo>
                  <a:cubicBezTo>
                    <a:pt x="234" y="1"/>
                    <a:pt x="0" y="235"/>
                    <a:pt x="0" y="521"/>
                  </a:cubicBezTo>
                  <a:cubicBezTo>
                    <a:pt x="0" y="820"/>
                    <a:pt x="234" y="1055"/>
                    <a:pt x="521" y="1055"/>
                  </a:cubicBezTo>
                  <a:cubicBezTo>
                    <a:pt x="807" y="1055"/>
                    <a:pt x="1041" y="820"/>
                    <a:pt x="1041" y="521"/>
                  </a:cubicBezTo>
                  <a:cubicBezTo>
                    <a:pt x="1041"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5"/>
            <p:cNvSpPr/>
            <p:nvPr/>
          </p:nvSpPr>
          <p:spPr>
            <a:xfrm>
              <a:off x="1305868" y="4458392"/>
              <a:ext cx="21107" cy="18136"/>
            </a:xfrm>
            <a:custGeom>
              <a:rect b="b" l="l" r="r" t="t"/>
              <a:pathLst>
                <a:path extrusionOk="0" h="470" w="547">
                  <a:moveTo>
                    <a:pt x="313" y="0"/>
                  </a:moveTo>
                  <a:cubicBezTo>
                    <a:pt x="104" y="0"/>
                    <a:pt x="0" y="247"/>
                    <a:pt x="144" y="403"/>
                  </a:cubicBezTo>
                  <a:cubicBezTo>
                    <a:pt x="189" y="449"/>
                    <a:pt x="247" y="469"/>
                    <a:pt x="304" y="469"/>
                  </a:cubicBezTo>
                  <a:cubicBezTo>
                    <a:pt x="426" y="469"/>
                    <a:pt x="547" y="376"/>
                    <a:pt x="547" y="234"/>
                  </a:cubicBezTo>
                  <a:cubicBezTo>
                    <a:pt x="547" y="104"/>
                    <a:pt x="443" y="0"/>
                    <a:pt x="313"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5"/>
            <p:cNvSpPr/>
            <p:nvPr/>
          </p:nvSpPr>
          <p:spPr>
            <a:xfrm>
              <a:off x="276827" y="4285206"/>
              <a:ext cx="39707" cy="34381"/>
            </a:xfrm>
            <a:custGeom>
              <a:rect b="b" l="l" r="r" t="t"/>
              <a:pathLst>
                <a:path extrusionOk="0" h="891" w="1029">
                  <a:moveTo>
                    <a:pt x="599" y="0"/>
                  </a:moveTo>
                  <a:cubicBezTo>
                    <a:pt x="196" y="0"/>
                    <a:pt x="1" y="481"/>
                    <a:pt x="274" y="755"/>
                  </a:cubicBezTo>
                  <a:cubicBezTo>
                    <a:pt x="363" y="848"/>
                    <a:pt x="475" y="891"/>
                    <a:pt x="585" y="891"/>
                  </a:cubicBezTo>
                  <a:cubicBezTo>
                    <a:pt x="811" y="891"/>
                    <a:pt x="1028" y="714"/>
                    <a:pt x="1028" y="442"/>
                  </a:cubicBezTo>
                  <a:cubicBezTo>
                    <a:pt x="1028" y="208"/>
                    <a:pt x="833" y="0"/>
                    <a:pt x="599"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8" name="Google Shape;448;p25"/>
          <p:cNvGrpSpPr/>
          <p:nvPr/>
        </p:nvGrpSpPr>
        <p:grpSpPr>
          <a:xfrm flipH="1" rot="-5400000">
            <a:off x="8121002" y="-45602"/>
            <a:ext cx="1040787" cy="1005227"/>
            <a:chOff x="1850046" y="4417768"/>
            <a:chExt cx="1087552" cy="713281"/>
          </a:xfrm>
        </p:grpSpPr>
        <p:sp>
          <p:nvSpPr>
            <p:cNvPr id="449" name="Google Shape;449;p25"/>
            <p:cNvSpPr/>
            <p:nvPr/>
          </p:nvSpPr>
          <p:spPr>
            <a:xfrm rot="5400000">
              <a:off x="2037182" y="4230633"/>
              <a:ext cx="713281" cy="1087550"/>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5"/>
            <p:cNvSpPr/>
            <p:nvPr/>
          </p:nvSpPr>
          <p:spPr>
            <a:xfrm rot="5400000">
              <a:off x="1990148" y="4355363"/>
              <a:ext cx="635581" cy="915785"/>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1" name="Google Shape;451;p25"/>
          <p:cNvGrpSpPr/>
          <p:nvPr/>
        </p:nvGrpSpPr>
        <p:grpSpPr>
          <a:xfrm rot="5400000">
            <a:off x="-34243" y="-45602"/>
            <a:ext cx="1040787" cy="1005227"/>
            <a:chOff x="1850046" y="4417768"/>
            <a:chExt cx="1087552" cy="713281"/>
          </a:xfrm>
        </p:grpSpPr>
        <p:sp>
          <p:nvSpPr>
            <p:cNvPr id="452" name="Google Shape;452;p25"/>
            <p:cNvSpPr/>
            <p:nvPr/>
          </p:nvSpPr>
          <p:spPr>
            <a:xfrm rot="5400000">
              <a:off x="2037182" y="4230633"/>
              <a:ext cx="713281" cy="1087550"/>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5"/>
            <p:cNvSpPr/>
            <p:nvPr/>
          </p:nvSpPr>
          <p:spPr>
            <a:xfrm rot="5400000">
              <a:off x="1990148" y="4355363"/>
              <a:ext cx="635581" cy="915785"/>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4" name="Google Shape;454;p25"/>
          <p:cNvSpPr/>
          <p:nvPr/>
        </p:nvSpPr>
        <p:spPr>
          <a:xfrm flipH="1" rot="10800000">
            <a:off x="77621" y="-8290"/>
            <a:ext cx="659424" cy="349820"/>
          </a:xfrm>
          <a:custGeom>
            <a:rect b="b" l="l" r="r" t="t"/>
            <a:pathLst>
              <a:path extrusionOk="0" h="7585" w="14298">
                <a:moveTo>
                  <a:pt x="14297" y="1"/>
                </a:moveTo>
                <a:lnTo>
                  <a:pt x="14297" y="1"/>
                </a:lnTo>
                <a:cubicBezTo>
                  <a:pt x="12884" y="408"/>
                  <a:pt x="11686" y="1330"/>
                  <a:pt x="10932" y="2588"/>
                </a:cubicBezTo>
                <a:cubicBezTo>
                  <a:pt x="10489" y="2935"/>
                  <a:pt x="10021" y="3270"/>
                  <a:pt x="9554" y="3582"/>
                </a:cubicBezTo>
                <a:cubicBezTo>
                  <a:pt x="10357" y="2815"/>
                  <a:pt x="10980" y="1869"/>
                  <a:pt x="11363" y="815"/>
                </a:cubicBezTo>
                <a:lnTo>
                  <a:pt x="11363" y="815"/>
                </a:lnTo>
                <a:cubicBezTo>
                  <a:pt x="10129" y="1486"/>
                  <a:pt x="9243" y="2636"/>
                  <a:pt x="8920" y="4001"/>
                </a:cubicBezTo>
                <a:cubicBezTo>
                  <a:pt x="8189" y="4444"/>
                  <a:pt x="7434" y="4851"/>
                  <a:pt x="6668" y="5211"/>
                </a:cubicBezTo>
                <a:cubicBezTo>
                  <a:pt x="7662" y="4612"/>
                  <a:pt x="8404" y="3678"/>
                  <a:pt x="8764" y="2576"/>
                </a:cubicBezTo>
                <a:lnTo>
                  <a:pt x="8764" y="2576"/>
                </a:lnTo>
                <a:cubicBezTo>
                  <a:pt x="7542" y="3186"/>
                  <a:pt x="6584" y="4216"/>
                  <a:pt x="6069" y="5486"/>
                </a:cubicBezTo>
                <a:cubicBezTo>
                  <a:pt x="5147" y="5881"/>
                  <a:pt x="4213" y="6229"/>
                  <a:pt x="3242" y="6504"/>
                </a:cubicBezTo>
                <a:cubicBezTo>
                  <a:pt x="4464" y="5797"/>
                  <a:pt x="5506" y="4827"/>
                  <a:pt x="6285" y="3654"/>
                </a:cubicBezTo>
                <a:lnTo>
                  <a:pt x="6285" y="3654"/>
                </a:lnTo>
                <a:cubicBezTo>
                  <a:pt x="5482" y="3977"/>
                  <a:pt x="4751" y="4444"/>
                  <a:pt x="4117" y="5031"/>
                </a:cubicBezTo>
                <a:cubicBezTo>
                  <a:pt x="3674" y="5450"/>
                  <a:pt x="3278" y="5941"/>
                  <a:pt x="3123" y="6528"/>
                </a:cubicBezTo>
                <a:cubicBezTo>
                  <a:pt x="2152" y="6804"/>
                  <a:pt x="1170" y="7007"/>
                  <a:pt x="164" y="7151"/>
                </a:cubicBezTo>
                <a:cubicBezTo>
                  <a:pt x="0" y="7186"/>
                  <a:pt x="31" y="7427"/>
                  <a:pt x="189" y="7427"/>
                </a:cubicBezTo>
                <a:cubicBezTo>
                  <a:pt x="192" y="7427"/>
                  <a:pt x="196" y="7427"/>
                  <a:pt x="200" y="7426"/>
                </a:cubicBezTo>
                <a:cubicBezTo>
                  <a:pt x="1494" y="7247"/>
                  <a:pt x="2763" y="6959"/>
                  <a:pt x="4009" y="6564"/>
                </a:cubicBezTo>
                <a:cubicBezTo>
                  <a:pt x="4887" y="7227"/>
                  <a:pt x="5955" y="7585"/>
                  <a:pt x="7047" y="7585"/>
                </a:cubicBezTo>
                <a:cubicBezTo>
                  <a:pt x="7355" y="7585"/>
                  <a:pt x="7665" y="7556"/>
                  <a:pt x="7973" y="7498"/>
                </a:cubicBezTo>
                <a:cubicBezTo>
                  <a:pt x="7506" y="7079"/>
                  <a:pt x="7015" y="6660"/>
                  <a:pt x="6428" y="6444"/>
                </a:cubicBezTo>
                <a:cubicBezTo>
                  <a:pt x="6061" y="6322"/>
                  <a:pt x="5682" y="6260"/>
                  <a:pt x="5304" y="6260"/>
                </a:cubicBezTo>
                <a:cubicBezTo>
                  <a:pt x="5127" y="6260"/>
                  <a:pt x="4951" y="6274"/>
                  <a:pt x="4775" y="6301"/>
                </a:cubicBezTo>
                <a:cubicBezTo>
                  <a:pt x="5590" y="6013"/>
                  <a:pt x="6392" y="5666"/>
                  <a:pt x="7183" y="5282"/>
                </a:cubicBezTo>
                <a:cubicBezTo>
                  <a:pt x="7826" y="5782"/>
                  <a:pt x="8613" y="6042"/>
                  <a:pt x="9408" y="6042"/>
                </a:cubicBezTo>
                <a:cubicBezTo>
                  <a:pt x="9870" y="6042"/>
                  <a:pt x="10335" y="5954"/>
                  <a:pt x="10776" y="5774"/>
                </a:cubicBezTo>
                <a:cubicBezTo>
                  <a:pt x="10070" y="5269"/>
                  <a:pt x="9230" y="5003"/>
                  <a:pt x="8375" y="5003"/>
                </a:cubicBezTo>
                <a:cubicBezTo>
                  <a:pt x="8114" y="5003"/>
                  <a:pt x="7851" y="5028"/>
                  <a:pt x="7590" y="5079"/>
                </a:cubicBezTo>
                <a:cubicBezTo>
                  <a:pt x="8309" y="4696"/>
                  <a:pt x="9003" y="4288"/>
                  <a:pt x="9686" y="3833"/>
                </a:cubicBezTo>
                <a:cubicBezTo>
                  <a:pt x="10249" y="4193"/>
                  <a:pt x="10884" y="4396"/>
                  <a:pt x="11554" y="4420"/>
                </a:cubicBezTo>
                <a:cubicBezTo>
                  <a:pt x="11595" y="4422"/>
                  <a:pt x="11635" y="4423"/>
                  <a:pt x="11675" y="4423"/>
                </a:cubicBezTo>
                <a:cubicBezTo>
                  <a:pt x="12350" y="4423"/>
                  <a:pt x="12996" y="4140"/>
                  <a:pt x="13471" y="3654"/>
                </a:cubicBezTo>
                <a:cubicBezTo>
                  <a:pt x="12848" y="3402"/>
                  <a:pt x="12189" y="3270"/>
                  <a:pt x="11531" y="3246"/>
                </a:cubicBezTo>
                <a:cubicBezTo>
                  <a:pt x="11063" y="3246"/>
                  <a:pt x="10608" y="3330"/>
                  <a:pt x="10177" y="3498"/>
                </a:cubicBezTo>
                <a:cubicBezTo>
                  <a:pt x="10500" y="3270"/>
                  <a:pt x="10824" y="3031"/>
                  <a:pt x="11135" y="2791"/>
                </a:cubicBezTo>
                <a:cubicBezTo>
                  <a:pt x="12453" y="2216"/>
                  <a:pt x="13567" y="1246"/>
                  <a:pt x="142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5"/>
          <p:cNvSpPr/>
          <p:nvPr/>
        </p:nvSpPr>
        <p:spPr>
          <a:xfrm flipH="1" rot="9102081">
            <a:off x="302082" y="-110248"/>
            <a:ext cx="210501" cy="1620746"/>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5"/>
          <p:cNvSpPr/>
          <p:nvPr/>
        </p:nvSpPr>
        <p:spPr>
          <a:xfrm flipH="1" rot="10800000">
            <a:off x="125361" y="26056"/>
            <a:ext cx="346638" cy="100015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5"/>
          <p:cNvSpPr/>
          <p:nvPr/>
        </p:nvSpPr>
        <p:spPr>
          <a:xfrm flipH="1" rot="9459594">
            <a:off x="-10947" y="39726"/>
            <a:ext cx="202785" cy="604989"/>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5"/>
          <p:cNvSpPr/>
          <p:nvPr/>
        </p:nvSpPr>
        <p:spPr>
          <a:xfrm flipH="1" rot="10800000">
            <a:off x="-16456" y="-63331"/>
            <a:ext cx="630276" cy="811112"/>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5"/>
          <p:cNvSpPr/>
          <p:nvPr/>
        </p:nvSpPr>
        <p:spPr>
          <a:xfrm flipH="1" rot="10800000">
            <a:off x="8410277" y="-8294"/>
            <a:ext cx="691062" cy="313524"/>
          </a:xfrm>
          <a:custGeom>
            <a:rect b="b" l="l" r="r" t="t"/>
            <a:pathLst>
              <a:path extrusionOk="0" h="6798" w="14984">
                <a:moveTo>
                  <a:pt x="0" y="1"/>
                </a:moveTo>
                <a:lnTo>
                  <a:pt x="0" y="1"/>
                </a:lnTo>
                <a:cubicBezTo>
                  <a:pt x="862" y="1151"/>
                  <a:pt x="2072" y="2001"/>
                  <a:pt x="3438" y="2432"/>
                </a:cubicBezTo>
                <a:cubicBezTo>
                  <a:pt x="3785" y="2636"/>
                  <a:pt x="4120" y="2839"/>
                  <a:pt x="4468" y="3031"/>
                </a:cubicBezTo>
                <a:cubicBezTo>
                  <a:pt x="4163" y="2941"/>
                  <a:pt x="3847" y="2895"/>
                  <a:pt x="3527" y="2895"/>
                </a:cubicBezTo>
                <a:cubicBezTo>
                  <a:pt x="3382" y="2895"/>
                  <a:pt x="3236" y="2905"/>
                  <a:pt x="3090" y="2923"/>
                </a:cubicBezTo>
                <a:cubicBezTo>
                  <a:pt x="2431" y="3019"/>
                  <a:pt x="1797" y="3223"/>
                  <a:pt x="1210" y="3534"/>
                </a:cubicBezTo>
                <a:cubicBezTo>
                  <a:pt x="1669" y="3923"/>
                  <a:pt x="2252" y="4121"/>
                  <a:pt x="2842" y="4121"/>
                </a:cubicBezTo>
                <a:cubicBezTo>
                  <a:pt x="2961" y="4121"/>
                  <a:pt x="3080" y="4113"/>
                  <a:pt x="3198" y="4097"/>
                </a:cubicBezTo>
                <a:cubicBezTo>
                  <a:pt x="3857" y="3989"/>
                  <a:pt x="4480" y="3726"/>
                  <a:pt x="4995" y="3319"/>
                </a:cubicBezTo>
                <a:cubicBezTo>
                  <a:pt x="5713" y="3690"/>
                  <a:pt x="6456" y="4025"/>
                  <a:pt x="7210" y="4325"/>
                </a:cubicBezTo>
                <a:cubicBezTo>
                  <a:pt x="7096" y="4315"/>
                  <a:pt x="6982" y="4310"/>
                  <a:pt x="6869" y="4310"/>
                </a:cubicBezTo>
                <a:cubicBezTo>
                  <a:pt x="5862" y="4310"/>
                  <a:pt x="4884" y="4687"/>
                  <a:pt x="4120" y="5355"/>
                </a:cubicBezTo>
                <a:cubicBezTo>
                  <a:pt x="4451" y="5450"/>
                  <a:pt x="4788" y="5496"/>
                  <a:pt x="5122" y="5496"/>
                </a:cubicBezTo>
                <a:cubicBezTo>
                  <a:pt x="6049" y="5496"/>
                  <a:pt x="6955" y="5140"/>
                  <a:pt x="7642" y="4480"/>
                </a:cubicBezTo>
                <a:cubicBezTo>
                  <a:pt x="8456" y="4780"/>
                  <a:pt x="9294" y="5031"/>
                  <a:pt x="10145" y="5247"/>
                </a:cubicBezTo>
                <a:cubicBezTo>
                  <a:pt x="10094" y="5245"/>
                  <a:pt x="10042" y="5244"/>
                  <a:pt x="9991" y="5244"/>
                </a:cubicBezTo>
                <a:cubicBezTo>
                  <a:pt x="9480" y="5244"/>
                  <a:pt x="8972" y="5352"/>
                  <a:pt x="8504" y="5570"/>
                </a:cubicBezTo>
                <a:cubicBezTo>
                  <a:pt x="7941" y="5846"/>
                  <a:pt x="7510" y="6313"/>
                  <a:pt x="7079" y="6780"/>
                </a:cubicBezTo>
                <a:cubicBezTo>
                  <a:pt x="7219" y="6792"/>
                  <a:pt x="7359" y="6798"/>
                  <a:pt x="7498" y="6798"/>
                </a:cubicBezTo>
                <a:cubicBezTo>
                  <a:pt x="8766" y="6798"/>
                  <a:pt x="9995" y="6313"/>
                  <a:pt x="10923" y="5438"/>
                </a:cubicBezTo>
                <a:cubicBezTo>
                  <a:pt x="12205" y="5690"/>
                  <a:pt x="13498" y="5846"/>
                  <a:pt x="14804" y="5894"/>
                </a:cubicBezTo>
                <a:cubicBezTo>
                  <a:pt x="14983" y="5894"/>
                  <a:pt x="14983" y="5606"/>
                  <a:pt x="14804" y="5606"/>
                </a:cubicBezTo>
                <a:cubicBezTo>
                  <a:pt x="13798" y="5582"/>
                  <a:pt x="12792" y="5474"/>
                  <a:pt x="11810" y="5307"/>
                </a:cubicBezTo>
                <a:cubicBezTo>
                  <a:pt x="11594" y="4744"/>
                  <a:pt x="11139" y="4301"/>
                  <a:pt x="10648" y="3929"/>
                </a:cubicBezTo>
                <a:cubicBezTo>
                  <a:pt x="9965" y="3414"/>
                  <a:pt x="9187" y="3031"/>
                  <a:pt x="8360" y="2792"/>
                </a:cubicBezTo>
                <a:lnTo>
                  <a:pt x="8360" y="2792"/>
                </a:lnTo>
                <a:cubicBezTo>
                  <a:pt x="9258" y="3869"/>
                  <a:pt x="10396" y="4720"/>
                  <a:pt x="11678" y="5295"/>
                </a:cubicBezTo>
                <a:cubicBezTo>
                  <a:pt x="10684" y="5115"/>
                  <a:pt x="9714" y="4876"/>
                  <a:pt x="8755" y="4576"/>
                </a:cubicBezTo>
                <a:cubicBezTo>
                  <a:pt x="8121" y="3378"/>
                  <a:pt x="7055" y="2444"/>
                  <a:pt x="5773" y="1977"/>
                </a:cubicBezTo>
                <a:lnTo>
                  <a:pt x="5773" y="1977"/>
                </a:lnTo>
                <a:cubicBezTo>
                  <a:pt x="6252" y="3019"/>
                  <a:pt x="7091" y="3869"/>
                  <a:pt x="8133" y="4373"/>
                </a:cubicBezTo>
                <a:cubicBezTo>
                  <a:pt x="7330" y="4085"/>
                  <a:pt x="6540" y="3762"/>
                  <a:pt x="5773" y="3390"/>
                </a:cubicBezTo>
                <a:cubicBezTo>
                  <a:pt x="5306" y="2085"/>
                  <a:pt x="4288" y="1031"/>
                  <a:pt x="3006" y="492"/>
                </a:cubicBezTo>
                <a:lnTo>
                  <a:pt x="3006" y="492"/>
                </a:lnTo>
                <a:cubicBezTo>
                  <a:pt x="3497" y="1498"/>
                  <a:pt x="4216" y="2372"/>
                  <a:pt x="5102" y="3055"/>
                </a:cubicBezTo>
                <a:cubicBezTo>
                  <a:pt x="4599" y="2792"/>
                  <a:pt x="4108" y="2516"/>
                  <a:pt x="3617" y="2217"/>
                </a:cubicBezTo>
                <a:cubicBezTo>
                  <a:pt x="2743" y="1043"/>
                  <a:pt x="1449" y="252"/>
                  <a:pt x="0"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5"/>
          <p:cNvSpPr/>
          <p:nvPr/>
        </p:nvSpPr>
        <p:spPr>
          <a:xfrm flipH="1" rot="-10476946">
            <a:off x="8725722" y="-54298"/>
            <a:ext cx="267395" cy="1605246"/>
          </a:xfrm>
          <a:custGeom>
            <a:rect b="b" l="l" r="r" t="t"/>
            <a:pathLst>
              <a:path extrusionOk="0" h="34807" w="5798">
                <a:moveTo>
                  <a:pt x="695" y="1"/>
                </a:moveTo>
                <a:cubicBezTo>
                  <a:pt x="312" y="3570"/>
                  <a:pt x="0" y="7223"/>
                  <a:pt x="348" y="10876"/>
                </a:cubicBezTo>
                <a:cubicBezTo>
                  <a:pt x="587" y="13559"/>
                  <a:pt x="1186" y="16182"/>
                  <a:pt x="1773" y="18793"/>
                </a:cubicBezTo>
                <a:cubicBezTo>
                  <a:pt x="2633" y="22602"/>
                  <a:pt x="3500" y="26447"/>
                  <a:pt x="4672" y="30119"/>
                </a:cubicBezTo>
                <a:lnTo>
                  <a:pt x="4672" y="30119"/>
                </a:lnTo>
                <a:cubicBezTo>
                  <a:pt x="4671" y="30108"/>
                  <a:pt x="4671" y="30098"/>
                  <a:pt x="4671" y="30087"/>
                </a:cubicBezTo>
                <a:cubicBezTo>
                  <a:pt x="4623" y="24865"/>
                  <a:pt x="5186" y="19703"/>
                  <a:pt x="4947" y="14469"/>
                </a:cubicBezTo>
                <a:cubicBezTo>
                  <a:pt x="4719" y="9235"/>
                  <a:pt x="3533" y="3666"/>
                  <a:pt x="695" y="1"/>
                </a:cubicBezTo>
                <a:close/>
                <a:moveTo>
                  <a:pt x="4672" y="30119"/>
                </a:moveTo>
                <a:lnTo>
                  <a:pt x="4672" y="30119"/>
                </a:lnTo>
                <a:cubicBezTo>
                  <a:pt x="4685" y="31775"/>
                  <a:pt x="4820" y="33604"/>
                  <a:pt x="5677" y="34806"/>
                </a:cubicBezTo>
                <a:lnTo>
                  <a:pt x="5797" y="33321"/>
                </a:lnTo>
                <a:cubicBezTo>
                  <a:pt x="5390" y="32272"/>
                  <a:pt x="5018" y="31203"/>
                  <a:pt x="4672" y="30119"/>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5"/>
          <p:cNvSpPr/>
          <p:nvPr/>
        </p:nvSpPr>
        <p:spPr>
          <a:xfrm flipH="1" rot="10800000">
            <a:off x="8593983" y="38189"/>
            <a:ext cx="426149" cy="975899"/>
          </a:xfrm>
          <a:custGeom>
            <a:rect b="b" l="l" r="r" t="t"/>
            <a:pathLst>
              <a:path extrusionOk="0" h="21160" w="9240">
                <a:moveTo>
                  <a:pt x="2947" y="1"/>
                </a:moveTo>
                <a:lnTo>
                  <a:pt x="2947" y="1"/>
                </a:lnTo>
                <a:cubicBezTo>
                  <a:pt x="2408" y="1905"/>
                  <a:pt x="2480" y="3929"/>
                  <a:pt x="3151" y="5786"/>
                </a:cubicBezTo>
                <a:cubicBezTo>
                  <a:pt x="3198" y="6325"/>
                  <a:pt x="3270" y="6876"/>
                  <a:pt x="3342" y="7415"/>
                </a:cubicBezTo>
                <a:cubicBezTo>
                  <a:pt x="3115" y="6816"/>
                  <a:pt x="2767" y="6277"/>
                  <a:pt x="2312" y="5822"/>
                </a:cubicBezTo>
                <a:cubicBezTo>
                  <a:pt x="1665" y="5175"/>
                  <a:pt x="911" y="4648"/>
                  <a:pt x="72" y="4277"/>
                </a:cubicBezTo>
                <a:lnTo>
                  <a:pt x="72" y="4277"/>
                </a:lnTo>
                <a:cubicBezTo>
                  <a:pt x="1" y="5247"/>
                  <a:pt x="432" y="6217"/>
                  <a:pt x="1114" y="6912"/>
                </a:cubicBezTo>
                <a:cubicBezTo>
                  <a:pt x="1773" y="7546"/>
                  <a:pt x="2588" y="8002"/>
                  <a:pt x="3462" y="8229"/>
                </a:cubicBezTo>
                <a:cubicBezTo>
                  <a:pt x="3654" y="9319"/>
                  <a:pt x="3905" y="10409"/>
                  <a:pt x="4216" y="11487"/>
                </a:cubicBezTo>
                <a:cubicBezTo>
                  <a:pt x="3366" y="10181"/>
                  <a:pt x="2025" y="9271"/>
                  <a:pt x="504" y="8960"/>
                </a:cubicBezTo>
                <a:lnTo>
                  <a:pt x="504" y="8960"/>
                </a:lnTo>
                <a:cubicBezTo>
                  <a:pt x="1138" y="10625"/>
                  <a:pt x="2624" y="11810"/>
                  <a:pt x="4384" y="12074"/>
                </a:cubicBezTo>
                <a:cubicBezTo>
                  <a:pt x="4743" y="13224"/>
                  <a:pt x="5163" y="14349"/>
                  <a:pt x="5642" y="15451"/>
                </a:cubicBezTo>
                <a:cubicBezTo>
                  <a:pt x="5199" y="14817"/>
                  <a:pt x="4624" y="14301"/>
                  <a:pt x="3941" y="13930"/>
                </a:cubicBezTo>
                <a:cubicBezTo>
                  <a:pt x="3174" y="13547"/>
                  <a:pt x="2288" y="13463"/>
                  <a:pt x="1438" y="13379"/>
                </a:cubicBezTo>
                <a:lnTo>
                  <a:pt x="1438" y="13379"/>
                </a:lnTo>
                <a:cubicBezTo>
                  <a:pt x="2480" y="15020"/>
                  <a:pt x="4181" y="16146"/>
                  <a:pt x="6097" y="16457"/>
                </a:cubicBezTo>
                <a:cubicBezTo>
                  <a:pt x="6875" y="18074"/>
                  <a:pt x="7786" y="19619"/>
                  <a:pt x="8816" y="21081"/>
                </a:cubicBezTo>
                <a:cubicBezTo>
                  <a:pt x="8855" y="21137"/>
                  <a:pt x="8908" y="21160"/>
                  <a:pt x="8961" y="21160"/>
                </a:cubicBezTo>
                <a:cubicBezTo>
                  <a:pt x="9101" y="21160"/>
                  <a:pt x="9240" y="20997"/>
                  <a:pt x="9127" y="20841"/>
                </a:cubicBezTo>
                <a:cubicBezTo>
                  <a:pt x="8325" y="19727"/>
                  <a:pt x="7606" y="18541"/>
                  <a:pt x="6959" y="17320"/>
                </a:cubicBezTo>
                <a:cubicBezTo>
                  <a:pt x="7402" y="16613"/>
                  <a:pt x="7510" y="15739"/>
                  <a:pt x="7510" y="14912"/>
                </a:cubicBezTo>
                <a:cubicBezTo>
                  <a:pt x="7498" y="13727"/>
                  <a:pt x="7271" y="12553"/>
                  <a:pt x="6839" y="11451"/>
                </a:cubicBezTo>
                <a:lnTo>
                  <a:pt x="6839" y="11451"/>
                </a:lnTo>
                <a:cubicBezTo>
                  <a:pt x="6420" y="13331"/>
                  <a:pt x="6420" y="15284"/>
                  <a:pt x="6875" y="17164"/>
                </a:cubicBezTo>
                <a:cubicBezTo>
                  <a:pt x="6241" y="15942"/>
                  <a:pt x="5690" y="14673"/>
                  <a:pt x="5235" y="13379"/>
                </a:cubicBezTo>
                <a:cubicBezTo>
                  <a:pt x="6013" y="11679"/>
                  <a:pt x="6145" y="9750"/>
                  <a:pt x="5594" y="7954"/>
                </a:cubicBezTo>
                <a:lnTo>
                  <a:pt x="5594" y="7954"/>
                </a:lnTo>
                <a:cubicBezTo>
                  <a:pt x="4839" y="9355"/>
                  <a:pt x="4600" y="10972"/>
                  <a:pt x="4935" y="12529"/>
                </a:cubicBezTo>
                <a:cubicBezTo>
                  <a:pt x="4576" y="11415"/>
                  <a:pt x="4276" y="10289"/>
                  <a:pt x="4037" y="9151"/>
                </a:cubicBezTo>
                <a:cubicBezTo>
                  <a:pt x="5079" y="7534"/>
                  <a:pt x="5378" y="5546"/>
                  <a:pt x="4887" y="3690"/>
                </a:cubicBezTo>
                <a:lnTo>
                  <a:pt x="4887" y="3690"/>
                </a:lnTo>
                <a:cubicBezTo>
                  <a:pt x="4205" y="5067"/>
                  <a:pt x="3845" y="6576"/>
                  <a:pt x="3833" y="8109"/>
                </a:cubicBezTo>
                <a:cubicBezTo>
                  <a:pt x="3701" y="7343"/>
                  <a:pt x="3606" y="6576"/>
                  <a:pt x="3534" y="5798"/>
                </a:cubicBezTo>
                <a:cubicBezTo>
                  <a:pt x="4073" y="3857"/>
                  <a:pt x="3869" y="1797"/>
                  <a:pt x="294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5"/>
          <p:cNvSpPr/>
          <p:nvPr/>
        </p:nvSpPr>
        <p:spPr>
          <a:xfrm flipH="1" rot="10800000">
            <a:off x="8964355" y="36490"/>
            <a:ext cx="179545" cy="611459"/>
          </a:xfrm>
          <a:custGeom>
            <a:rect b="b" l="l" r="r" t="t"/>
            <a:pathLst>
              <a:path extrusionOk="0" h="13258" w="3893">
                <a:moveTo>
                  <a:pt x="3521" y="1"/>
                </a:moveTo>
                <a:lnTo>
                  <a:pt x="3521" y="1"/>
                </a:lnTo>
                <a:cubicBezTo>
                  <a:pt x="2827" y="971"/>
                  <a:pt x="2467" y="2145"/>
                  <a:pt x="2479" y="3342"/>
                </a:cubicBezTo>
                <a:cubicBezTo>
                  <a:pt x="2407" y="3654"/>
                  <a:pt x="2336" y="3977"/>
                  <a:pt x="2264" y="4300"/>
                </a:cubicBezTo>
                <a:cubicBezTo>
                  <a:pt x="2252" y="3917"/>
                  <a:pt x="2168" y="3546"/>
                  <a:pt x="2000" y="3187"/>
                </a:cubicBezTo>
                <a:cubicBezTo>
                  <a:pt x="1761" y="2695"/>
                  <a:pt x="1425" y="2240"/>
                  <a:pt x="1030" y="1857"/>
                </a:cubicBezTo>
                <a:lnTo>
                  <a:pt x="1030" y="1857"/>
                </a:lnTo>
                <a:cubicBezTo>
                  <a:pt x="814" y="2420"/>
                  <a:pt x="838" y="3043"/>
                  <a:pt x="1102" y="3582"/>
                </a:cubicBezTo>
                <a:cubicBezTo>
                  <a:pt x="1353" y="4073"/>
                  <a:pt x="1725" y="4492"/>
                  <a:pt x="2180" y="4791"/>
                </a:cubicBezTo>
                <a:cubicBezTo>
                  <a:pt x="2072" y="5462"/>
                  <a:pt x="2000" y="6133"/>
                  <a:pt x="1964" y="6804"/>
                </a:cubicBezTo>
                <a:cubicBezTo>
                  <a:pt x="1737" y="5881"/>
                  <a:pt x="1150" y="5103"/>
                  <a:pt x="347" y="4624"/>
                </a:cubicBezTo>
                <a:lnTo>
                  <a:pt x="347" y="4624"/>
                </a:lnTo>
                <a:cubicBezTo>
                  <a:pt x="383" y="5702"/>
                  <a:pt x="994" y="6672"/>
                  <a:pt x="1952" y="7175"/>
                </a:cubicBezTo>
                <a:cubicBezTo>
                  <a:pt x="1928" y="7894"/>
                  <a:pt x="1940" y="8624"/>
                  <a:pt x="2000" y="9343"/>
                </a:cubicBezTo>
                <a:cubicBezTo>
                  <a:pt x="1868" y="8900"/>
                  <a:pt x="1641" y="8480"/>
                  <a:pt x="1318" y="8133"/>
                </a:cubicBezTo>
                <a:cubicBezTo>
                  <a:pt x="958" y="7762"/>
                  <a:pt x="467" y="7546"/>
                  <a:pt x="0" y="7331"/>
                </a:cubicBezTo>
                <a:lnTo>
                  <a:pt x="0" y="7331"/>
                </a:lnTo>
                <a:cubicBezTo>
                  <a:pt x="264" y="8468"/>
                  <a:pt x="1018" y="9439"/>
                  <a:pt x="2048" y="10001"/>
                </a:cubicBezTo>
                <a:cubicBezTo>
                  <a:pt x="2168" y="11079"/>
                  <a:pt x="2383" y="12145"/>
                  <a:pt x="2683" y="13175"/>
                </a:cubicBezTo>
                <a:cubicBezTo>
                  <a:pt x="2702" y="13233"/>
                  <a:pt x="2748" y="13258"/>
                  <a:pt x="2794" y="13258"/>
                </a:cubicBezTo>
                <a:cubicBezTo>
                  <a:pt x="2863" y="13258"/>
                  <a:pt x="2932" y="13202"/>
                  <a:pt x="2910" y="13116"/>
                </a:cubicBezTo>
                <a:cubicBezTo>
                  <a:pt x="2671" y="12313"/>
                  <a:pt x="2491" y="11499"/>
                  <a:pt x="2371" y="10672"/>
                </a:cubicBezTo>
                <a:cubicBezTo>
                  <a:pt x="2767" y="10349"/>
                  <a:pt x="3006" y="9882"/>
                  <a:pt x="3162" y="9403"/>
                </a:cubicBezTo>
                <a:cubicBezTo>
                  <a:pt x="3390" y="8732"/>
                  <a:pt x="3497" y="8013"/>
                  <a:pt x="3473" y="7307"/>
                </a:cubicBezTo>
                <a:lnTo>
                  <a:pt x="3473" y="7307"/>
                </a:lnTo>
                <a:cubicBezTo>
                  <a:pt x="2851" y="8289"/>
                  <a:pt x="2467" y="9403"/>
                  <a:pt x="2360" y="10564"/>
                </a:cubicBezTo>
                <a:cubicBezTo>
                  <a:pt x="2240" y="9750"/>
                  <a:pt x="2168" y="8912"/>
                  <a:pt x="2168" y="8085"/>
                </a:cubicBezTo>
                <a:cubicBezTo>
                  <a:pt x="2946" y="7271"/>
                  <a:pt x="3402" y="6193"/>
                  <a:pt x="3449" y="5067"/>
                </a:cubicBezTo>
                <a:lnTo>
                  <a:pt x="3449" y="5067"/>
                </a:lnTo>
                <a:cubicBezTo>
                  <a:pt x="2743" y="5714"/>
                  <a:pt x="2288" y="6588"/>
                  <a:pt x="2168" y="7534"/>
                </a:cubicBezTo>
                <a:cubicBezTo>
                  <a:pt x="2180" y="6840"/>
                  <a:pt x="2228" y="6133"/>
                  <a:pt x="2324" y="5426"/>
                </a:cubicBezTo>
                <a:cubicBezTo>
                  <a:pt x="3234" y="4720"/>
                  <a:pt x="3809" y="3654"/>
                  <a:pt x="3893" y="2492"/>
                </a:cubicBezTo>
                <a:lnTo>
                  <a:pt x="3893" y="2492"/>
                </a:lnTo>
                <a:cubicBezTo>
                  <a:pt x="3234" y="3139"/>
                  <a:pt x="2731" y="3929"/>
                  <a:pt x="2419" y="4803"/>
                </a:cubicBezTo>
                <a:cubicBezTo>
                  <a:pt x="2491" y="4336"/>
                  <a:pt x="2587" y="3881"/>
                  <a:pt x="2707" y="3426"/>
                </a:cubicBezTo>
                <a:cubicBezTo>
                  <a:pt x="3402" y="2432"/>
                  <a:pt x="3689" y="1198"/>
                  <a:pt x="3521" y="1"/>
                </a:cubicBezTo>
                <a:close/>
              </a:path>
            </a:pathLst>
          </a:custGeom>
          <a:solidFill>
            <a:srgbClr val="78D4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5"/>
          <p:cNvSpPr/>
          <p:nvPr/>
        </p:nvSpPr>
        <p:spPr>
          <a:xfrm flipH="1" rot="10800000">
            <a:off x="8385932" y="-28472"/>
            <a:ext cx="709279" cy="741379"/>
          </a:xfrm>
          <a:custGeom>
            <a:rect b="b" l="l" r="r" t="t"/>
            <a:pathLst>
              <a:path extrusionOk="0" h="16075" w="15379">
                <a:moveTo>
                  <a:pt x="0" y="0"/>
                </a:moveTo>
                <a:cubicBezTo>
                  <a:pt x="300" y="3126"/>
                  <a:pt x="2084" y="5929"/>
                  <a:pt x="4096" y="8349"/>
                </a:cubicBezTo>
                <a:cubicBezTo>
                  <a:pt x="6384" y="11115"/>
                  <a:pt x="9067" y="13618"/>
                  <a:pt x="12241" y="15271"/>
                </a:cubicBezTo>
                <a:cubicBezTo>
                  <a:pt x="13066" y="15699"/>
                  <a:pt x="13968" y="16075"/>
                  <a:pt x="14890" y="16075"/>
                </a:cubicBezTo>
                <a:cubicBezTo>
                  <a:pt x="15052" y="16075"/>
                  <a:pt x="15216" y="16063"/>
                  <a:pt x="15379" y="16038"/>
                </a:cubicBezTo>
                <a:lnTo>
                  <a:pt x="15379" y="15487"/>
                </a:lnTo>
                <a:lnTo>
                  <a:pt x="15211" y="15846"/>
                </a:lnTo>
                <a:cubicBezTo>
                  <a:pt x="13906" y="15211"/>
                  <a:pt x="12948" y="14050"/>
                  <a:pt x="12121" y="12852"/>
                </a:cubicBezTo>
                <a:cubicBezTo>
                  <a:pt x="9750" y="9426"/>
                  <a:pt x="8037" y="5450"/>
                  <a:pt x="4887" y="2719"/>
                </a:cubicBezTo>
                <a:cubicBezTo>
                  <a:pt x="3462" y="1486"/>
                  <a:pt x="1797" y="563"/>
                  <a:pt x="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4" name="Google Shape;464;p25"/>
          <p:cNvGrpSpPr/>
          <p:nvPr/>
        </p:nvGrpSpPr>
        <p:grpSpPr>
          <a:xfrm>
            <a:off x="2458200" y="4841129"/>
            <a:ext cx="4263300" cy="306290"/>
            <a:chOff x="2458200" y="4841129"/>
            <a:chExt cx="4263300" cy="306290"/>
          </a:xfrm>
        </p:grpSpPr>
        <p:sp>
          <p:nvSpPr>
            <p:cNvPr id="465" name="Google Shape;465;p25"/>
            <p:cNvSpPr/>
            <p:nvPr/>
          </p:nvSpPr>
          <p:spPr>
            <a:xfrm rot="-5400000">
              <a:off x="4448945" y="2875526"/>
              <a:ext cx="302371" cy="4233577"/>
            </a:xfrm>
            <a:custGeom>
              <a:rect b="b" l="l" r="r" t="t"/>
              <a:pathLst>
                <a:path extrusionOk="0" h="20928" w="5334">
                  <a:moveTo>
                    <a:pt x="0" y="0"/>
                  </a:moveTo>
                  <a:lnTo>
                    <a:pt x="6" y="20844"/>
                  </a:lnTo>
                  <a:cubicBezTo>
                    <a:pt x="153" y="20884"/>
                    <a:pt x="312" y="20906"/>
                    <a:pt x="466" y="20918"/>
                  </a:cubicBezTo>
                  <a:cubicBezTo>
                    <a:pt x="549" y="20924"/>
                    <a:pt x="633" y="20928"/>
                    <a:pt x="716" y="20928"/>
                  </a:cubicBezTo>
                  <a:cubicBezTo>
                    <a:pt x="1470" y="20928"/>
                    <a:pt x="2204" y="20652"/>
                    <a:pt x="2772" y="20151"/>
                  </a:cubicBezTo>
                  <a:cubicBezTo>
                    <a:pt x="3408" y="19589"/>
                    <a:pt x="3817" y="18771"/>
                    <a:pt x="3947" y="17925"/>
                  </a:cubicBezTo>
                  <a:cubicBezTo>
                    <a:pt x="4192" y="16334"/>
                    <a:pt x="3413" y="14778"/>
                    <a:pt x="2726" y="13409"/>
                  </a:cubicBezTo>
                  <a:cubicBezTo>
                    <a:pt x="1994" y="11950"/>
                    <a:pt x="1534" y="10286"/>
                    <a:pt x="1704" y="8622"/>
                  </a:cubicBezTo>
                  <a:cubicBezTo>
                    <a:pt x="1840" y="7315"/>
                    <a:pt x="2425" y="6196"/>
                    <a:pt x="3135" y="5129"/>
                  </a:cubicBezTo>
                  <a:lnTo>
                    <a:pt x="3175" y="5066"/>
                  </a:lnTo>
                  <a:cubicBezTo>
                    <a:pt x="3885" y="4010"/>
                    <a:pt x="5333" y="2613"/>
                    <a:pt x="4407" y="1233"/>
                  </a:cubicBezTo>
                  <a:cubicBezTo>
                    <a:pt x="3913" y="494"/>
                    <a:pt x="2931" y="364"/>
                    <a:pt x="2136" y="227"/>
                  </a:cubicBezTo>
                  <a:cubicBezTo>
                    <a:pt x="1431" y="108"/>
                    <a:pt x="716" y="34"/>
                    <a:pt x="0" y="0"/>
                  </a:cubicBezTo>
                  <a:close/>
                </a:path>
              </a:pathLst>
            </a:custGeom>
            <a:solidFill>
              <a:srgbClr val="4AC7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5"/>
            <p:cNvSpPr/>
            <p:nvPr/>
          </p:nvSpPr>
          <p:spPr>
            <a:xfrm rot="10789326">
              <a:off x="2470049" y="4869838"/>
              <a:ext cx="4239601" cy="271519"/>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7" name="Google Shape;467;p25"/>
          <p:cNvGrpSpPr/>
          <p:nvPr/>
        </p:nvGrpSpPr>
        <p:grpSpPr>
          <a:xfrm rot="-7200044">
            <a:off x="7880784" y="121951"/>
            <a:ext cx="1099826" cy="869459"/>
            <a:chOff x="227125" y="3607050"/>
            <a:chExt cx="1099850" cy="869478"/>
          </a:xfrm>
        </p:grpSpPr>
        <p:sp>
          <p:nvSpPr>
            <p:cNvPr id="468" name="Google Shape;468;p25"/>
            <p:cNvSpPr/>
            <p:nvPr/>
          </p:nvSpPr>
          <p:spPr>
            <a:xfrm>
              <a:off x="343585" y="3828896"/>
              <a:ext cx="43218" cy="42716"/>
            </a:xfrm>
            <a:custGeom>
              <a:rect b="b" l="l" r="r" t="t"/>
              <a:pathLst>
                <a:path extrusionOk="0" h="1107" w="1120">
                  <a:moveTo>
                    <a:pt x="560" y="1"/>
                  </a:moveTo>
                  <a:cubicBezTo>
                    <a:pt x="248" y="1"/>
                    <a:pt x="1" y="248"/>
                    <a:pt x="1" y="560"/>
                  </a:cubicBezTo>
                  <a:cubicBezTo>
                    <a:pt x="1" y="859"/>
                    <a:pt x="248" y="1106"/>
                    <a:pt x="560" y="1106"/>
                  </a:cubicBezTo>
                  <a:cubicBezTo>
                    <a:pt x="859" y="1106"/>
                    <a:pt x="1119" y="859"/>
                    <a:pt x="1119" y="560"/>
                  </a:cubicBezTo>
                  <a:cubicBezTo>
                    <a:pt x="1119" y="248"/>
                    <a:pt x="859" y="1"/>
                    <a:pt x="560"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5"/>
            <p:cNvSpPr/>
            <p:nvPr/>
          </p:nvSpPr>
          <p:spPr>
            <a:xfrm>
              <a:off x="1136194" y="3889634"/>
              <a:ext cx="37198" cy="31372"/>
            </a:xfrm>
            <a:custGeom>
              <a:rect b="b" l="l" r="r" t="t"/>
              <a:pathLst>
                <a:path extrusionOk="0" h="813" w="964">
                  <a:moveTo>
                    <a:pt x="547" y="1"/>
                  </a:moveTo>
                  <a:cubicBezTo>
                    <a:pt x="183" y="1"/>
                    <a:pt x="1" y="430"/>
                    <a:pt x="261" y="690"/>
                  </a:cubicBezTo>
                  <a:cubicBezTo>
                    <a:pt x="341" y="775"/>
                    <a:pt x="442" y="813"/>
                    <a:pt x="542" y="813"/>
                  </a:cubicBezTo>
                  <a:cubicBezTo>
                    <a:pt x="749" y="813"/>
                    <a:pt x="950" y="650"/>
                    <a:pt x="950" y="404"/>
                  </a:cubicBezTo>
                  <a:cubicBezTo>
                    <a:pt x="963" y="183"/>
                    <a:pt x="768" y="1"/>
                    <a:pt x="547"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5"/>
            <p:cNvSpPr/>
            <p:nvPr/>
          </p:nvSpPr>
          <p:spPr>
            <a:xfrm>
              <a:off x="906284" y="3905186"/>
              <a:ext cx="40208" cy="40710"/>
            </a:xfrm>
            <a:custGeom>
              <a:rect b="b" l="l" r="r" t="t"/>
              <a:pathLst>
                <a:path extrusionOk="0" h="1055" w="1042">
                  <a:moveTo>
                    <a:pt x="521" y="1"/>
                  </a:moveTo>
                  <a:cubicBezTo>
                    <a:pt x="235" y="1"/>
                    <a:pt x="1" y="235"/>
                    <a:pt x="1" y="521"/>
                  </a:cubicBezTo>
                  <a:cubicBezTo>
                    <a:pt x="1" y="820"/>
                    <a:pt x="235" y="1055"/>
                    <a:pt x="521" y="1055"/>
                  </a:cubicBezTo>
                  <a:cubicBezTo>
                    <a:pt x="807" y="1055"/>
                    <a:pt x="1042" y="820"/>
                    <a:pt x="1042" y="521"/>
                  </a:cubicBezTo>
                  <a:cubicBezTo>
                    <a:pt x="1042"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5"/>
            <p:cNvSpPr/>
            <p:nvPr/>
          </p:nvSpPr>
          <p:spPr>
            <a:xfrm>
              <a:off x="227125" y="4169247"/>
              <a:ext cx="37198" cy="37160"/>
            </a:xfrm>
            <a:custGeom>
              <a:rect b="b" l="l" r="r" t="t"/>
              <a:pathLst>
                <a:path extrusionOk="0" h="963" w="964">
                  <a:moveTo>
                    <a:pt x="482" y="0"/>
                  </a:moveTo>
                  <a:cubicBezTo>
                    <a:pt x="209" y="0"/>
                    <a:pt x="1" y="221"/>
                    <a:pt x="1" y="482"/>
                  </a:cubicBezTo>
                  <a:cubicBezTo>
                    <a:pt x="1" y="742"/>
                    <a:pt x="209" y="963"/>
                    <a:pt x="482" y="963"/>
                  </a:cubicBezTo>
                  <a:cubicBezTo>
                    <a:pt x="742" y="963"/>
                    <a:pt x="963" y="742"/>
                    <a:pt x="963" y="482"/>
                  </a:cubicBezTo>
                  <a:cubicBezTo>
                    <a:pt x="963" y="221"/>
                    <a:pt x="742" y="0"/>
                    <a:pt x="48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5"/>
            <p:cNvSpPr/>
            <p:nvPr/>
          </p:nvSpPr>
          <p:spPr>
            <a:xfrm>
              <a:off x="1132181" y="3690749"/>
              <a:ext cx="52247" cy="47964"/>
            </a:xfrm>
            <a:custGeom>
              <a:rect b="b" l="l" r="r" t="t"/>
              <a:pathLst>
                <a:path extrusionOk="0" h="1243" w="1354">
                  <a:moveTo>
                    <a:pt x="678" y="0"/>
                  </a:moveTo>
                  <a:cubicBezTo>
                    <a:pt x="395" y="0"/>
                    <a:pt x="146" y="194"/>
                    <a:pt x="79" y="485"/>
                  </a:cubicBezTo>
                  <a:cubicBezTo>
                    <a:pt x="1" y="810"/>
                    <a:pt x="209" y="1148"/>
                    <a:pt x="534" y="1226"/>
                  </a:cubicBezTo>
                  <a:cubicBezTo>
                    <a:pt x="582" y="1237"/>
                    <a:pt x="630" y="1243"/>
                    <a:pt x="676" y="1243"/>
                  </a:cubicBezTo>
                  <a:cubicBezTo>
                    <a:pt x="959" y="1243"/>
                    <a:pt x="1208" y="1048"/>
                    <a:pt x="1275" y="758"/>
                  </a:cubicBezTo>
                  <a:cubicBezTo>
                    <a:pt x="1353" y="433"/>
                    <a:pt x="1158" y="94"/>
                    <a:pt x="820" y="16"/>
                  </a:cubicBezTo>
                  <a:cubicBezTo>
                    <a:pt x="772" y="5"/>
                    <a:pt x="724" y="0"/>
                    <a:pt x="678"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5"/>
            <p:cNvSpPr/>
            <p:nvPr/>
          </p:nvSpPr>
          <p:spPr>
            <a:xfrm>
              <a:off x="396799" y="3676818"/>
              <a:ext cx="36697" cy="31526"/>
            </a:xfrm>
            <a:custGeom>
              <a:rect b="b" l="l" r="r" t="t"/>
              <a:pathLst>
                <a:path extrusionOk="0" h="817" w="951">
                  <a:moveTo>
                    <a:pt x="547" y="0"/>
                  </a:moveTo>
                  <a:cubicBezTo>
                    <a:pt x="183" y="0"/>
                    <a:pt x="1" y="442"/>
                    <a:pt x="261" y="703"/>
                  </a:cubicBezTo>
                  <a:cubicBezTo>
                    <a:pt x="344" y="781"/>
                    <a:pt x="444" y="817"/>
                    <a:pt x="542" y="817"/>
                  </a:cubicBezTo>
                  <a:cubicBezTo>
                    <a:pt x="751" y="817"/>
                    <a:pt x="950" y="656"/>
                    <a:pt x="950" y="416"/>
                  </a:cubicBezTo>
                  <a:cubicBezTo>
                    <a:pt x="950" y="182"/>
                    <a:pt x="768" y="0"/>
                    <a:pt x="547"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5"/>
            <p:cNvSpPr/>
            <p:nvPr/>
          </p:nvSpPr>
          <p:spPr>
            <a:xfrm>
              <a:off x="245725" y="3607050"/>
              <a:ext cx="36658" cy="37160"/>
            </a:xfrm>
            <a:custGeom>
              <a:rect b="b" l="l" r="r" t="t"/>
              <a:pathLst>
                <a:path extrusionOk="0" h="963" w="950">
                  <a:moveTo>
                    <a:pt x="481" y="0"/>
                  </a:moveTo>
                  <a:cubicBezTo>
                    <a:pt x="208" y="0"/>
                    <a:pt x="0" y="208"/>
                    <a:pt x="0" y="481"/>
                  </a:cubicBezTo>
                  <a:cubicBezTo>
                    <a:pt x="0" y="741"/>
                    <a:pt x="208" y="963"/>
                    <a:pt x="481" y="963"/>
                  </a:cubicBezTo>
                  <a:cubicBezTo>
                    <a:pt x="741" y="963"/>
                    <a:pt x="950" y="741"/>
                    <a:pt x="950" y="481"/>
                  </a:cubicBezTo>
                  <a:cubicBezTo>
                    <a:pt x="950" y="208"/>
                    <a:pt x="741" y="0"/>
                    <a:pt x="481"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5"/>
            <p:cNvSpPr/>
            <p:nvPr/>
          </p:nvSpPr>
          <p:spPr>
            <a:xfrm>
              <a:off x="1260179" y="3828896"/>
              <a:ext cx="48736" cy="48736"/>
            </a:xfrm>
            <a:custGeom>
              <a:rect b="b" l="l" r="r" t="t"/>
              <a:pathLst>
                <a:path extrusionOk="0" h="1263" w="1263">
                  <a:moveTo>
                    <a:pt x="625" y="1"/>
                  </a:moveTo>
                  <a:cubicBezTo>
                    <a:pt x="287" y="1"/>
                    <a:pt x="1" y="287"/>
                    <a:pt x="1" y="625"/>
                  </a:cubicBezTo>
                  <a:cubicBezTo>
                    <a:pt x="1" y="976"/>
                    <a:pt x="287" y="1262"/>
                    <a:pt x="625" y="1262"/>
                  </a:cubicBezTo>
                  <a:cubicBezTo>
                    <a:pt x="976" y="1262"/>
                    <a:pt x="1262" y="976"/>
                    <a:pt x="1262" y="625"/>
                  </a:cubicBezTo>
                  <a:cubicBezTo>
                    <a:pt x="1262" y="287"/>
                    <a:pt x="976" y="1"/>
                    <a:pt x="625"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5"/>
            <p:cNvSpPr/>
            <p:nvPr/>
          </p:nvSpPr>
          <p:spPr>
            <a:xfrm>
              <a:off x="1274727" y="4045764"/>
              <a:ext cx="47231" cy="46691"/>
            </a:xfrm>
            <a:custGeom>
              <a:rect b="b" l="l" r="r" t="t"/>
              <a:pathLst>
                <a:path extrusionOk="0" h="1210" w="1224">
                  <a:moveTo>
                    <a:pt x="612" y="0"/>
                  </a:moveTo>
                  <a:cubicBezTo>
                    <a:pt x="274" y="0"/>
                    <a:pt x="1" y="273"/>
                    <a:pt x="1" y="599"/>
                  </a:cubicBezTo>
                  <a:cubicBezTo>
                    <a:pt x="1" y="937"/>
                    <a:pt x="274" y="1210"/>
                    <a:pt x="612" y="1210"/>
                  </a:cubicBezTo>
                  <a:cubicBezTo>
                    <a:pt x="951" y="1210"/>
                    <a:pt x="1224" y="937"/>
                    <a:pt x="1224" y="599"/>
                  </a:cubicBezTo>
                  <a:cubicBezTo>
                    <a:pt x="1224" y="273"/>
                    <a:pt x="951" y="0"/>
                    <a:pt x="612"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5"/>
            <p:cNvSpPr/>
            <p:nvPr/>
          </p:nvSpPr>
          <p:spPr>
            <a:xfrm>
              <a:off x="626710" y="3905186"/>
              <a:ext cx="40170" cy="40710"/>
            </a:xfrm>
            <a:custGeom>
              <a:rect b="b" l="l" r="r" t="t"/>
              <a:pathLst>
                <a:path extrusionOk="0" h="1055" w="1041">
                  <a:moveTo>
                    <a:pt x="521" y="1"/>
                  </a:moveTo>
                  <a:cubicBezTo>
                    <a:pt x="234" y="1"/>
                    <a:pt x="0" y="235"/>
                    <a:pt x="0" y="521"/>
                  </a:cubicBezTo>
                  <a:cubicBezTo>
                    <a:pt x="0" y="820"/>
                    <a:pt x="234" y="1055"/>
                    <a:pt x="521" y="1055"/>
                  </a:cubicBezTo>
                  <a:cubicBezTo>
                    <a:pt x="807" y="1055"/>
                    <a:pt x="1041" y="820"/>
                    <a:pt x="1041" y="521"/>
                  </a:cubicBezTo>
                  <a:cubicBezTo>
                    <a:pt x="1041" y="235"/>
                    <a:pt x="807" y="1"/>
                    <a:pt x="521"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5"/>
            <p:cNvSpPr/>
            <p:nvPr/>
          </p:nvSpPr>
          <p:spPr>
            <a:xfrm>
              <a:off x="1305868" y="4458392"/>
              <a:ext cx="21107" cy="18136"/>
            </a:xfrm>
            <a:custGeom>
              <a:rect b="b" l="l" r="r" t="t"/>
              <a:pathLst>
                <a:path extrusionOk="0" h="470" w="547">
                  <a:moveTo>
                    <a:pt x="313" y="0"/>
                  </a:moveTo>
                  <a:cubicBezTo>
                    <a:pt x="104" y="0"/>
                    <a:pt x="0" y="247"/>
                    <a:pt x="144" y="403"/>
                  </a:cubicBezTo>
                  <a:cubicBezTo>
                    <a:pt x="189" y="449"/>
                    <a:pt x="247" y="469"/>
                    <a:pt x="304" y="469"/>
                  </a:cubicBezTo>
                  <a:cubicBezTo>
                    <a:pt x="426" y="469"/>
                    <a:pt x="547" y="376"/>
                    <a:pt x="547" y="234"/>
                  </a:cubicBezTo>
                  <a:cubicBezTo>
                    <a:pt x="547" y="104"/>
                    <a:pt x="443" y="0"/>
                    <a:pt x="313"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5"/>
            <p:cNvSpPr/>
            <p:nvPr/>
          </p:nvSpPr>
          <p:spPr>
            <a:xfrm>
              <a:off x="276827" y="4285206"/>
              <a:ext cx="39707" cy="34381"/>
            </a:xfrm>
            <a:custGeom>
              <a:rect b="b" l="l" r="r" t="t"/>
              <a:pathLst>
                <a:path extrusionOk="0" h="891" w="1029">
                  <a:moveTo>
                    <a:pt x="599" y="0"/>
                  </a:moveTo>
                  <a:cubicBezTo>
                    <a:pt x="196" y="0"/>
                    <a:pt x="1" y="481"/>
                    <a:pt x="274" y="755"/>
                  </a:cubicBezTo>
                  <a:cubicBezTo>
                    <a:pt x="363" y="848"/>
                    <a:pt x="475" y="891"/>
                    <a:pt x="585" y="891"/>
                  </a:cubicBezTo>
                  <a:cubicBezTo>
                    <a:pt x="811" y="891"/>
                    <a:pt x="1028" y="714"/>
                    <a:pt x="1028" y="442"/>
                  </a:cubicBezTo>
                  <a:cubicBezTo>
                    <a:pt x="1028" y="208"/>
                    <a:pt x="833" y="0"/>
                    <a:pt x="599"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2">
  <p:cSld name="CUSTOM_7">
    <p:spTree>
      <p:nvGrpSpPr>
        <p:cNvPr id="480" name="Shape 480"/>
        <p:cNvGrpSpPr/>
        <p:nvPr/>
      </p:nvGrpSpPr>
      <p:grpSpPr>
        <a:xfrm>
          <a:off x="0" y="0"/>
          <a:ext cx="0" cy="0"/>
          <a:chOff x="0" y="0"/>
          <a:chExt cx="0" cy="0"/>
        </a:xfrm>
      </p:grpSpPr>
      <p:sp>
        <p:nvSpPr>
          <p:cNvPr id="481" name="Google Shape;481;p26"/>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82" name="Google Shape;482;p26"/>
          <p:cNvSpPr txBox="1"/>
          <p:nvPr>
            <p:ph idx="1" type="subTitle"/>
          </p:nvPr>
        </p:nvSpPr>
        <p:spPr>
          <a:xfrm>
            <a:off x="6412298" y="2278500"/>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83" name="Google Shape;483;p26"/>
          <p:cNvSpPr txBox="1"/>
          <p:nvPr>
            <p:ph idx="2" type="subTitle"/>
          </p:nvPr>
        </p:nvSpPr>
        <p:spPr>
          <a:xfrm>
            <a:off x="6412310" y="1853425"/>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84" name="Google Shape;484;p26"/>
          <p:cNvSpPr txBox="1"/>
          <p:nvPr>
            <p:ph idx="3" type="subTitle"/>
          </p:nvPr>
        </p:nvSpPr>
        <p:spPr>
          <a:xfrm>
            <a:off x="4537040" y="39204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85" name="Google Shape;485;p26"/>
          <p:cNvSpPr txBox="1"/>
          <p:nvPr>
            <p:ph idx="4" type="subTitle"/>
          </p:nvPr>
        </p:nvSpPr>
        <p:spPr>
          <a:xfrm>
            <a:off x="4537052" y="349535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86" name="Google Shape;486;p26"/>
          <p:cNvSpPr txBox="1"/>
          <p:nvPr>
            <p:ph idx="5" type="subTitle"/>
          </p:nvPr>
        </p:nvSpPr>
        <p:spPr>
          <a:xfrm>
            <a:off x="6412306" y="3920425"/>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87" name="Google Shape;487;p26"/>
          <p:cNvSpPr txBox="1"/>
          <p:nvPr>
            <p:ph idx="6" type="subTitle"/>
          </p:nvPr>
        </p:nvSpPr>
        <p:spPr>
          <a:xfrm>
            <a:off x="6412319" y="3495350"/>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88" name="Google Shape;488;p26"/>
          <p:cNvSpPr txBox="1"/>
          <p:nvPr>
            <p:ph idx="7" type="subTitle"/>
          </p:nvPr>
        </p:nvSpPr>
        <p:spPr>
          <a:xfrm>
            <a:off x="4537031" y="2278500"/>
            <a:ext cx="1742700" cy="64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89" name="Google Shape;489;p26"/>
          <p:cNvSpPr txBox="1"/>
          <p:nvPr>
            <p:ph idx="8" type="subTitle"/>
          </p:nvPr>
        </p:nvSpPr>
        <p:spPr>
          <a:xfrm>
            <a:off x="4537044" y="1853425"/>
            <a:ext cx="1742700" cy="372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20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TITLE_AND_TWO_COLUMNS_1_1_1_1">
    <p:spTree>
      <p:nvGrpSpPr>
        <p:cNvPr id="490" name="Shape 490"/>
        <p:cNvGrpSpPr/>
        <p:nvPr/>
      </p:nvGrpSpPr>
      <p:grpSpPr>
        <a:xfrm>
          <a:off x="0" y="0"/>
          <a:ext cx="0" cy="0"/>
          <a:chOff x="0" y="0"/>
          <a:chExt cx="0" cy="0"/>
        </a:xfrm>
      </p:grpSpPr>
      <p:sp>
        <p:nvSpPr>
          <p:cNvPr id="491" name="Google Shape;491;p27"/>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92" name="Google Shape;492;p27"/>
          <p:cNvSpPr txBox="1"/>
          <p:nvPr>
            <p:ph idx="1" type="subTitle"/>
          </p:nvPr>
        </p:nvSpPr>
        <p:spPr>
          <a:xfrm>
            <a:off x="774100" y="23022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93" name="Google Shape;493;p27"/>
          <p:cNvSpPr txBox="1"/>
          <p:nvPr>
            <p:ph idx="2" type="subTitle"/>
          </p:nvPr>
        </p:nvSpPr>
        <p:spPr>
          <a:xfrm>
            <a:off x="774100" y="1845475"/>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94" name="Google Shape;494;p27"/>
          <p:cNvSpPr txBox="1"/>
          <p:nvPr>
            <p:ph idx="3" type="subTitle"/>
          </p:nvPr>
        </p:nvSpPr>
        <p:spPr>
          <a:xfrm>
            <a:off x="3625950" y="23022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95" name="Google Shape;495;p27"/>
          <p:cNvSpPr txBox="1"/>
          <p:nvPr>
            <p:ph idx="4" type="subTitle"/>
          </p:nvPr>
        </p:nvSpPr>
        <p:spPr>
          <a:xfrm>
            <a:off x="3625950" y="1845475"/>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96" name="Google Shape;496;p27"/>
          <p:cNvSpPr txBox="1"/>
          <p:nvPr>
            <p:ph idx="5" type="subTitle"/>
          </p:nvPr>
        </p:nvSpPr>
        <p:spPr>
          <a:xfrm>
            <a:off x="6477800" y="23022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97" name="Google Shape;497;p27"/>
          <p:cNvSpPr txBox="1"/>
          <p:nvPr>
            <p:ph idx="6" type="subTitle"/>
          </p:nvPr>
        </p:nvSpPr>
        <p:spPr>
          <a:xfrm>
            <a:off x="6477800" y="1845475"/>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498" name="Google Shape;498;p27"/>
          <p:cNvSpPr txBox="1"/>
          <p:nvPr>
            <p:ph idx="7" type="subTitle"/>
          </p:nvPr>
        </p:nvSpPr>
        <p:spPr>
          <a:xfrm>
            <a:off x="774100" y="40610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499" name="Google Shape;499;p27"/>
          <p:cNvSpPr txBox="1"/>
          <p:nvPr>
            <p:ph idx="8" type="subTitle"/>
          </p:nvPr>
        </p:nvSpPr>
        <p:spPr>
          <a:xfrm>
            <a:off x="774100" y="3604275"/>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500" name="Google Shape;500;p27"/>
          <p:cNvSpPr txBox="1"/>
          <p:nvPr>
            <p:ph idx="9" type="subTitle"/>
          </p:nvPr>
        </p:nvSpPr>
        <p:spPr>
          <a:xfrm>
            <a:off x="3625950" y="40610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501" name="Google Shape;501;p27"/>
          <p:cNvSpPr txBox="1"/>
          <p:nvPr>
            <p:ph idx="13" type="subTitle"/>
          </p:nvPr>
        </p:nvSpPr>
        <p:spPr>
          <a:xfrm>
            <a:off x="3625950" y="3604275"/>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502" name="Google Shape;502;p27"/>
          <p:cNvSpPr txBox="1"/>
          <p:nvPr>
            <p:ph idx="14" type="subTitle"/>
          </p:nvPr>
        </p:nvSpPr>
        <p:spPr>
          <a:xfrm>
            <a:off x="6477800" y="4061075"/>
            <a:ext cx="1892100" cy="54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503" name="Google Shape;503;p27"/>
          <p:cNvSpPr txBox="1"/>
          <p:nvPr>
            <p:ph idx="15" type="subTitle"/>
          </p:nvPr>
        </p:nvSpPr>
        <p:spPr>
          <a:xfrm>
            <a:off x="6477800" y="3604275"/>
            <a:ext cx="1892100" cy="39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504" name="Google Shape;504;p27"/>
          <p:cNvSpPr/>
          <p:nvPr/>
        </p:nvSpPr>
        <p:spPr>
          <a:xfrm flipH="1" rot="10800000">
            <a:off x="117781" y="17"/>
            <a:ext cx="162420" cy="5139760"/>
          </a:xfrm>
          <a:custGeom>
            <a:rect b="b" l="l" r="r" t="t"/>
            <a:pathLst>
              <a:path extrusionOk="0" h="20928" w="5334">
                <a:moveTo>
                  <a:pt x="0" y="0"/>
                </a:moveTo>
                <a:lnTo>
                  <a:pt x="6" y="20844"/>
                </a:lnTo>
                <a:cubicBezTo>
                  <a:pt x="153" y="20884"/>
                  <a:pt x="312" y="20906"/>
                  <a:pt x="466" y="20918"/>
                </a:cubicBezTo>
                <a:cubicBezTo>
                  <a:pt x="549" y="20924"/>
                  <a:pt x="633" y="20928"/>
                  <a:pt x="716" y="20928"/>
                </a:cubicBezTo>
                <a:cubicBezTo>
                  <a:pt x="1470" y="20928"/>
                  <a:pt x="2204" y="20652"/>
                  <a:pt x="2772" y="20151"/>
                </a:cubicBezTo>
                <a:cubicBezTo>
                  <a:pt x="3408" y="19589"/>
                  <a:pt x="3817" y="18771"/>
                  <a:pt x="3947" y="17925"/>
                </a:cubicBezTo>
                <a:cubicBezTo>
                  <a:pt x="4192" y="16334"/>
                  <a:pt x="3413" y="14778"/>
                  <a:pt x="2726" y="13409"/>
                </a:cubicBezTo>
                <a:cubicBezTo>
                  <a:pt x="1994" y="11950"/>
                  <a:pt x="1534" y="10286"/>
                  <a:pt x="1704" y="8622"/>
                </a:cubicBezTo>
                <a:cubicBezTo>
                  <a:pt x="1840" y="7315"/>
                  <a:pt x="2425" y="6196"/>
                  <a:pt x="3135" y="5129"/>
                </a:cubicBezTo>
                <a:lnTo>
                  <a:pt x="3175" y="5066"/>
                </a:lnTo>
                <a:cubicBezTo>
                  <a:pt x="3885" y="4010"/>
                  <a:pt x="5333" y="2613"/>
                  <a:pt x="4407" y="1233"/>
                </a:cubicBezTo>
                <a:cubicBezTo>
                  <a:pt x="3913" y="494"/>
                  <a:pt x="2931" y="364"/>
                  <a:pt x="2136" y="227"/>
                </a:cubicBezTo>
                <a:cubicBezTo>
                  <a:pt x="1431" y="108"/>
                  <a:pt x="716" y="34"/>
                  <a:pt x="0" y="0"/>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7"/>
          <p:cNvSpPr/>
          <p:nvPr/>
        </p:nvSpPr>
        <p:spPr>
          <a:xfrm>
            <a:off x="0" y="0"/>
            <a:ext cx="171499" cy="5143523"/>
          </a:xfrm>
          <a:custGeom>
            <a:rect b="b" l="l" r="r" t="t"/>
            <a:pathLst>
              <a:path extrusionOk="0" h="27916" w="19362">
                <a:moveTo>
                  <a:pt x="0" y="1"/>
                </a:moveTo>
                <a:lnTo>
                  <a:pt x="0" y="27915"/>
                </a:lnTo>
                <a:lnTo>
                  <a:pt x="15590" y="27915"/>
                </a:lnTo>
                <a:cubicBezTo>
                  <a:pt x="15641" y="27876"/>
                  <a:pt x="15687" y="27836"/>
                  <a:pt x="15738" y="27790"/>
                </a:cubicBezTo>
                <a:cubicBezTo>
                  <a:pt x="16635" y="27001"/>
                  <a:pt x="17215" y="25842"/>
                  <a:pt x="17396" y="24650"/>
                </a:cubicBezTo>
                <a:cubicBezTo>
                  <a:pt x="17743" y="22389"/>
                  <a:pt x="16647" y="20191"/>
                  <a:pt x="15670" y="18255"/>
                </a:cubicBezTo>
                <a:cubicBezTo>
                  <a:pt x="14636" y="16187"/>
                  <a:pt x="13983" y="13836"/>
                  <a:pt x="14227" y="11485"/>
                </a:cubicBezTo>
                <a:cubicBezTo>
                  <a:pt x="14415" y="9633"/>
                  <a:pt x="15249" y="8049"/>
                  <a:pt x="16249" y="6538"/>
                </a:cubicBezTo>
                <a:cubicBezTo>
                  <a:pt x="16272" y="6509"/>
                  <a:pt x="16289" y="6481"/>
                  <a:pt x="16306" y="6453"/>
                </a:cubicBezTo>
                <a:cubicBezTo>
                  <a:pt x="17311" y="4953"/>
                  <a:pt x="19361" y="2977"/>
                  <a:pt x="18055" y="1023"/>
                </a:cubicBezTo>
                <a:cubicBezTo>
                  <a:pt x="17709" y="512"/>
                  <a:pt x="17197" y="205"/>
                  <a:pt x="166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7"/>
          <p:cNvSpPr/>
          <p:nvPr/>
        </p:nvSpPr>
        <p:spPr>
          <a:xfrm rot="10800000">
            <a:off x="8863750" y="17"/>
            <a:ext cx="162420" cy="5139760"/>
          </a:xfrm>
          <a:custGeom>
            <a:rect b="b" l="l" r="r" t="t"/>
            <a:pathLst>
              <a:path extrusionOk="0" h="20928" w="5334">
                <a:moveTo>
                  <a:pt x="0" y="0"/>
                </a:moveTo>
                <a:lnTo>
                  <a:pt x="6" y="20844"/>
                </a:lnTo>
                <a:cubicBezTo>
                  <a:pt x="153" y="20884"/>
                  <a:pt x="312" y="20906"/>
                  <a:pt x="466" y="20918"/>
                </a:cubicBezTo>
                <a:cubicBezTo>
                  <a:pt x="549" y="20924"/>
                  <a:pt x="633" y="20928"/>
                  <a:pt x="716" y="20928"/>
                </a:cubicBezTo>
                <a:cubicBezTo>
                  <a:pt x="1470" y="20928"/>
                  <a:pt x="2204" y="20652"/>
                  <a:pt x="2772" y="20151"/>
                </a:cubicBezTo>
                <a:cubicBezTo>
                  <a:pt x="3408" y="19589"/>
                  <a:pt x="3817" y="18771"/>
                  <a:pt x="3947" y="17925"/>
                </a:cubicBezTo>
                <a:cubicBezTo>
                  <a:pt x="4192" y="16334"/>
                  <a:pt x="3413" y="14778"/>
                  <a:pt x="2726" y="13409"/>
                </a:cubicBezTo>
                <a:cubicBezTo>
                  <a:pt x="1994" y="11950"/>
                  <a:pt x="1534" y="10286"/>
                  <a:pt x="1704" y="8622"/>
                </a:cubicBezTo>
                <a:cubicBezTo>
                  <a:pt x="1840" y="7315"/>
                  <a:pt x="2425" y="6196"/>
                  <a:pt x="3135" y="5129"/>
                </a:cubicBezTo>
                <a:lnTo>
                  <a:pt x="3175" y="5066"/>
                </a:lnTo>
                <a:cubicBezTo>
                  <a:pt x="3885" y="4010"/>
                  <a:pt x="5333" y="2613"/>
                  <a:pt x="4407" y="1233"/>
                </a:cubicBezTo>
                <a:cubicBezTo>
                  <a:pt x="3913" y="494"/>
                  <a:pt x="2931" y="364"/>
                  <a:pt x="2136" y="227"/>
                </a:cubicBezTo>
                <a:cubicBezTo>
                  <a:pt x="1431" y="108"/>
                  <a:pt x="716" y="34"/>
                  <a:pt x="0" y="0"/>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7"/>
          <p:cNvSpPr/>
          <p:nvPr/>
        </p:nvSpPr>
        <p:spPr>
          <a:xfrm flipH="1">
            <a:off x="8972453" y="0"/>
            <a:ext cx="171499" cy="5143523"/>
          </a:xfrm>
          <a:custGeom>
            <a:rect b="b" l="l" r="r" t="t"/>
            <a:pathLst>
              <a:path extrusionOk="0" h="27916" w="19362">
                <a:moveTo>
                  <a:pt x="0" y="1"/>
                </a:moveTo>
                <a:lnTo>
                  <a:pt x="0" y="27915"/>
                </a:lnTo>
                <a:lnTo>
                  <a:pt x="15590" y="27915"/>
                </a:lnTo>
                <a:cubicBezTo>
                  <a:pt x="15641" y="27876"/>
                  <a:pt x="15687" y="27836"/>
                  <a:pt x="15738" y="27790"/>
                </a:cubicBezTo>
                <a:cubicBezTo>
                  <a:pt x="16635" y="27001"/>
                  <a:pt x="17215" y="25842"/>
                  <a:pt x="17396" y="24650"/>
                </a:cubicBezTo>
                <a:cubicBezTo>
                  <a:pt x="17743" y="22389"/>
                  <a:pt x="16647" y="20191"/>
                  <a:pt x="15670" y="18255"/>
                </a:cubicBezTo>
                <a:cubicBezTo>
                  <a:pt x="14636" y="16187"/>
                  <a:pt x="13983" y="13836"/>
                  <a:pt x="14227" y="11485"/>
                </a:cubicBezTo>
                <a:cubicBezTo>
                  <a:pt x="14415" y="9633"/>
                  <a:pt x="15249" y="8049"/>
                  <a:pt x="16249" y="6538"/>
                </a:cubicBezTo>
                <a:cubicBezTo>
                  <a:pt x="16272" y="6509"/>
                  <a:pt x="16289" y="6481"/>
                  <a:pt x="16306" y="6453"/>
                </a:cubicBezTo>
                <a:cubicBezTo>
                  <a:pt x="17311" y="4953"/>
                  <a:pt x="19361" y="2977"/>
                  <a:pt x="18055" y="1023"/>
                </a:cubicBezTo>
                <a:cubicBezTo>
                  <a:pt x="17709" y="512"/>
                  <a:pt x="17197" y="205"/>
                  <a:pt x="166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2">
  <p:cSld name="TITLE_AND_TWO_COLUMNS_1_1_1_1_1">
    <p:spTree>
      <p:nvGrpSpPr>
        <p:cNvPr id="508" name="Shape 508"/>
        <p:cNvGrpSpPr/>
        <p:nvPr/>
      </p:nvGrpSpPr>
      <p:grpSpPr>
        <a:xfrm>
          <a:off x="0" y="0"/>
          <a:ext cx="0" cy="0"/>
          <a:chOff x="0" y="0"/>
          <a:chExt cx="0" cy="0"/>
        </a:xfrm>
      </p:grpSpPr>
      <p:sp>
        <p:nvSpPr>
          <p:cNvPr id="509" name="Google Shape;509;p28"/>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510" name="Google Shape;510;p28"/>
          <p:cNvSpPr txBox="1"/>
          <p:nvPr>
            <p:ph idx="1" type="subTitle"/>
          </p:nvPr>
        </p:nvSpPr>
        <p:spPr>
          <a:xfrm>
            <a:off x="713225" y="1740950"/>
            <a:ext cx="1892100" cy="547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511" name="Google Shape;511;p28"/>
          <p:cNvSpPr txBox="1"/>
          <p:nvPr>
            <p:ph idx="2" type="subTitle"/>
          </p:nvPr>
        </p:nvSpPr>
        <p:spPr>
          <a:xfrm>
            <a:off x="713225" y="1428350"/>
            <a:ext cx="1892100" cy="312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512" name="Google Shape;512;p28"/>
          <p:cNvSpPr txBox="1"/>
          <p:nvPr>
            <p:ph idx="3" type="subTitle"/>
          </p:nvPr>
        </p:nvSpPr>
        <p:spPr>
          <a:xfrm>
            <a:off x="6538675" y="1740963"/>
            <a:ext cx="1892100" cy="547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513" name="Google Shape;513;p28"/>
          <p:cNvSpPr txBox="1"/>
          <p:nvPr>
            <p:ph idx="4" type="subTitle"/>
          </p:nvPr>
        </p:nvSpPr>
        <p:spPr>
          <a:xfrm>
            <a:off x="6538675" y="1428363"/>
            <a:ext cx="1892100" cy="31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514" name="Google Shape;514;p28"/>
          <p:cNvSpPr txBox="1"/>
          <p:nvPr>
            <p:ph idx="5" type="subTitle"/>
          </p:nvPr>
        </p:nvSpPr>
        <p:spPr>
          <a:xfrm>
            <a:off x="6538650" y="2913538"/>
            <a:ext cx="1892100" cy="547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515" name="Google Shape;515;p28"/>
          <p:cNvSpPr txBox="1"/>
          <p:nvPr>
            <p:ph idx="6" type="subTitle"/>
          </p:nvPr>
        </p:nvSpPr>
        <p:spPr>
          <a:xfrm>
            <a:off x="6538650" y="2600938"/>
            <a:ext cx="1892100" cy="31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516" name="Google Shape;516;p28"/>
          <p:cNvSpPr txBox="1"/>
          <p:nvPr>
            <p:ph idx="7" type="subTitle"/>
          </p:nvPr>
        </p:nvSpPr>
        <p:spPr>
          <a:xfrm>
            <a:off x="713225" y="4061075"/>
            <a:ext cx="1892100" cy="547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517" name="Google Shape;517;p28"/>
          <p:cNvSpPr txBox="1"/>
          <p:nvPr>
            <p:ph idx="8" type="subTitle"/>
          </p:nvPr>
        </p:nvSpPr>
        <p:spPr>
          <a:xfrm>
            <a:off x="713225" y="3748475"/>
            <a:ext cx="1892100" cy="312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518" name="Google Shape;518;p28"/>
          <p:cNvSpPr txBox="1"/>
          <p:nvPr>
            <p:ph idx="9" type="subTitle"/>
          </p:nvPr>
        </p:nvSpPr>
        <p:spPr>
          <a:xfrm>
            <a:off x="713200" y="2913538"/>
            <a:ext cx="1892100" cy="547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519" name="Google Shape;519;p28"/>
          <p:cNvSpPr txBox="1"/>
          <p:nvPr>
            <p:ph idx="13" type="subTitle"/>
          </p:nvPr>
        </p:nvSpPr>
        <p:spPr>
          <a:xfrm>
            <a:off x="713200" y="2600938"/>
            <a:ext cx="1892100" cy="312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520" name="Google Shape;520;p28"/>
          <p:cNvSpPr txBox="1"/>
          <p:nvPr>
            <p:ph idx="14" type="subTitle"/>
          </p:nvPr>
        </p:nvSpPr>
        <p:spPr>
          <a:xfrm>
            <a:off x="6538675" y="4061075"/>
            <a:ext cx="1892100" cy="547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sz="1600"/>
            </a:lvl1pPr>
            <a:lvl2pPr lvl="1" rtl="0">
              <a:spcBef>
                <a:spcPts val="160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521" name="Google Shape;521;p28"/>
          <p:cNvSpPr txBox="1"/>
          <p:nvPr>
            <p:ph idx="15" type="subTitle"/>
          </p:nvPr>
        </p:nvSpPr>
        <p:spPr>
          <a:xfrm>
            <a:off x="6538675" y="3748475"/>
            <a:ext cx="1892100" cy="31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b="1" sz="1800">
                <a:latin typeface="Ribeye"/>
                <a:ea typeface="Ribeye"/>
                <a:cs typeface="Ribeye"/>
                <a:sym typeface="Ribey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grpSp>
        <p:nvGrpSpPr>
          <p:cNvPr id="522" name="Google Shape;522;p28"/>
          <p:cNvGrpSpPr/>
          <p:nvPr/>
        </p:nvGrpSpPr>
        <p:grpSpPr>
          <a:xfrm>
            <a:off x="0" y="-74"/>
            <a:ext cx="4144250" cy="372831"/>
            <a:chOff x="0" y="-74"/>
            <a:chExt cx="2762649" cy="372831"/>
          </a:xfrm>
        </p:grpSpPr>
        <p:sp>
          <p:nvSpPr>
            <p:cNvPr id="523" name="Google Shape;523;p28"/>
            <p:cNvSpPr/>
            <p:nvPr/>
          </p:nvSpPr>
          <p:spPr>
            <a:xfrm flipH="1" rot="5400000">
              <a:off x="1194988" y="-1194987"/>
              <a:ext cx="372749" cy="2762574"/>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8"/>
            <p:cNvSpPr/>
            <p:nvPr/>
          </p:nvSpPr>
          <p:spPr>
            <a:xfrm flipH="1" rot="5400000">
              <a:off x="803247" y="-803252"/>
              <a:ext cx="372828" cy="1979189"/>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8"/>
            <p:cNvSpPr/>
            <p:nvPr/>
          </p:nvSpPr>
          <p:spPr>
            <a:xfrm>
              <a:off x="0" y="0"/>
              <a:ext cx="122425" cy="363675"/>
            </a:xfrm>
            <a:prstGeom prst="flowChartProcess">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6" name="Google Shape;526;p28"/>
          <p:cNvGrpSpPr/>
          <p:nvPr/>
        </p:nvGrpSpPr>
        <p:grpSpPr>
          <a:xfrm flipH="1">
            <a:off x="4999750" y="-74"/>
            <a:ext cx="4144250" cy="372831"/>
            <a:chOff x="0" y="-74"/>
            <a:chExt cx="2762649" cy="372831"/>
          </a:xfrm>
        </p:grpSpPr>
        <p:sp>
          <p:nvSpPr>
            <p:cNvPr id="527" name="Google Shape;527;p28"/>
            <p:cNvSpPr/>
            <p:nvPr/>
          </p:nvSpPr>
          <p:spPr>
            <a:xfrm flipH="1" rot="5400000">
              <a:off x="1194988" y="-1194987"/>
              <a:ext cx="372749" cy="2762574"/>
            </a:xfrm>
            <a:custGeom>
              <a:rect b="b" l="l" r="r" t="t"/>
              <a:pathLst>
                <a:path extrusionOk="0" h="3656" w="3755">
                  <a:moveTo>
                    <a:pt x="3288" y="1"/>
                  </a:moveTo>
                  <a:cubicBezTo>
                    <a:pt x="3249" y="1"/>
                    <a:pt x="3209" y="2"/>
                    <a:pt x="3169" y="4"/>
                  </a:cubicBezTo>
                  <a:cubicBezTo>
                    <a:pt x="801" y="84"/>
                    <a:pt x="0" y="3656"/>
                    <a:pt x="0" y="3656"/>
                  </a:cubicBezTo>
                  <a:cubicBezTo>
                    <a:pt x="17" y="3650"/>
                    <a:pt x="449" y="3622"/>
                    <a:pt x="1091" y="3582"/>
                  </a:cubicBezTo>
                  <a:cubicBezTo>
                    <a:pt x="1516" y="2710"/>
                    <a:pt x="2234" y="1999"/>
                    <a:pt x="3447" y="1999"/>
                  </a:cubicBezTo>
                  <a:cubicBezTo>
                    <a:pt x="3498" y="1999"/>
                    <a:pt x="3549" y="2001"/>
                    <a:pt x="3601" y="2003"/>
                  </a:cubicBezTo>
                  <a:cubicBezTo>
                    <a:pt x="3652" y="2003"/>
                    <a:pt x="3703" y="2015"/>
                    <a:pt x="3754" y="2020"/>
                  </a:cubicBezTo>
                  <a:lnTo>
                    <a:pt x="3754" y="55"/>
                  </a:lnTo>
                  <a:cubicBezTo>
                    <a:pt x="3600" y="19"/>
                    <a:pt x="3445" y="1"/>
                    <a:pt x="3288"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8"/>
            <p:cNvSpPr/>
            <p:nvPr/>
          </p:nvSpPr>
          <p:spPr>
            <a:xfrm flipH="1" rot="5400000">
              <a:off x="803247" y="-803252"/>
              <a:ext cx="372828" cy="1979189"/>
            </a:xfrm>
            <a:custGeom>
              <a:rect b="b" l="l" r="r" t="t"/>
              <a:pathLst>
                <a:path extrusionOk="0" h="4821" w="3346">
                  <a:moveTo>
                    <a:pt x="3038" y="0"/>
                  </a:moveTo>
                  <a:cubicBezTo>
                    <a:pt x="1825" y="0"/>
                    <a:pt x="1107" y="711"/>
                    <a:pt x="682" y="1583"/>
                  </a:cubicBezTo>
                  <a:cubicBezTo>
                    <a:pt x="0" y="2986"/>
                    <a:pt x="80" y="4820"/>
                    <a:pt x="80" y="4820"/>
                  </a:cubicBezTo>
                  <a:lnTo>
                    <a:pt x="3345" y="4633"/>
                  </a:lnTo>
                  <a:lnTo>
                    <a:pt x="3345" y="21"/>
                  </a:lnTo>
                  <a:cubicBezTo>
                    <a:pt x="3294" y="16"/>
                    <a:pt x="3243" y="10"/>
                    <a:pt x="3192" y="4"/>
                  </a:cubicBezTo>
                  <a:cubicBezTo>
                    <a:pt x="3140" y="2"/>
                    <a:pt x="3089" y="0"/>
                    <a:pt x="30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8"/>
            <p:cNvSpPr/>
            <p:nvPr/>
          </p:nvSpPr>
          <p:spPr>
            <a:xfrm>
              <a:off x="0" y="0"/>
              <a:ext cx="122425" cy="363675"/>
            </a:xfrm>
            <a:prstGeom prst="flowChartProcess">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
    <p:spTree>
      <p:nvGrpSpPr>
        <p:cNvPr id="530" name="Shape 530"/>
        <p:cNvGrpSpPr/>
        <p:nvPr/>
      </p:nvGrpSpPr>
      <p:grpSpPr>
        <a:xfrm>
          <a:off x="0" y="0"/>
          <a:ext cx="0" cy="0"/>
          <a:chOff x="0" y="0"/>
          <a:chExt cx="0" cy="0"/>
        </a:xfrm>
      </p:grpSpPr>
      <p:sp>
        <p:nvSpPr>
          <p:cNvPr id="531" name="Google Shape;531;p29"/>
          <p:cNvSpPr txBox="1"/>
          <p:nvPr>
            <p:ph type="title"/>
          </p:nvPr>
        </p:nvSpPr>
        <p:spPr>
          <a:xfrm>
            <a:off x="2766150" y="615700"/>
            <a:ext cx="3611700" cy="685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8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532" name="Google Shape;532;p29"/>
          <p:cNvSpPr txBox="1"/>
          <p:nvPr>
            <p:ph idx="1" type="subTitle"/>
          </p:nvPr>
        </p:nvSpPr>
        <p:spPr>
          <a:xfrm>
            <a:off x="2334300" y="1908600"/>
            <a:ext cx="4475400" cy="90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solidFill>
                  <a:schemeClr val="dk1"/>
                </a:solidFill>
              </a:defRPr>
            </a:lvl1pPr>
            <a:lvl2pPr lvl="1" rtl="0">
              <a:spcBef>
                <a:spcPts val="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p:txBody>
      </p:sp>
      <p:sp>
        <p:nvSpPr>
          <p:cNvPr id="533" name="Google Shape;533;p29"/>
          <p:cNvSpPr txBox="1"/>
          <p:nvPr>
            <p:ph idx="2" type="subTitle"/>
          </p:nvPr>
        </p:nvSpPr>
        <p:spPr>
          <a:xfrm>
            <a:off x="2793750" y="1458075"/>
            <a:ext cx="3556500" cy="3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p:txBody>
      </p:sp>
      <p:sp>
        <p:nvSpPr>
          <p:cNvPr id="534" name="Google Shape;534;p29"/>
          <p:cNvSpPr txBox="1"/>
          <p:nvPr/>
        </p:nvSpPr>
        <p:spPr>
          <a:xfrm>
            <a:off x="2618100" y="3630850"/>
            <a:ext cx="3907800" cy="571500"/>
          </a:xfrm>
          <a:prstGeom prst="rect">
            <a:avLst/>
          </a:prstGeom>
          <a:noFill/>
          <a:ln>
            <a:noFill/>
          </a:ln>
        </p:spPr>
        <p:txBody>
          <a:bodyPr anchorCtr="0" anchor="ctr" bIns="91425" lIns="91425" spcFirstLastPara="1" rIns="91425" wrap="square" tIns="91425">
            <a:noAutofit/>
          </a:bodyPr>
          <a:lstStyle/>
          <a:p>
            <a:pPr indent="0" lvl="0" marL="0" rtl="0" algn="ctr">
              <a:lnSpc>
                <a:spcPct val="80000"/>
              </a:lnSpc>
              <a:spcBef>
                <a:spcPts val="0"/>
              </a:spcBef>
              <a:spcAft>
                <a:spcPts val="0"/>
              </a:spcAft>
              <a:buNone/>
            </a:pPr>
            <a:r>
              <a:rPr lang="en" sz="1200">
                <a:solidFill>
                  <a:schemeClr val="dk1"/>
                </a:solidFill>
                <a:latin typeface="Raleway Light"/>
                <a:ea typeface="Raleway Light"/>
                <a:cs typeface="Raleway Light"/>
                <a:sym typeface="Raleway Light"/>
              </a:rPr>
              <a:t>CREDITS: This presentation template was created by </a:t>
            </a:r>
            <a:r>
              <a:rPr b="1" lang="en" sz="1200">
                <a:solidFill>
                  <a:schemeClr val="dk1"/>
                </a:solidFill>
                <a:uFill>
                  <a:noFill/>
                </a:uFill>
                <a:latin typeface="Raleway"/>
                <a:ea typeface="Raleway"/>
                <a:cs typeface="Raleway"/>
                <a:sym typeface="Raleway"/>
                <a:hlinkClick r:id="rId2">
                  <a:extLst>
                    <a:ext uri="{A12FA001-AC4F-418D-AE19-62706E023703}">
                      <ahyp:hlinkClr val="tx"/>
                    </a:ext>
                  </a:extLst>
                </a:hlinkClick>
              </a:rPr>
              <a:t>Slidesgo</a:t>
            </a:r>
            <a:r>
              <a:rPr lang="en" sz="1200">
                <a:solidFill>
                  <a:schemeClr val="dk1"/>
                </a:solidFill>
                <a:latin typeface="Raleway Light"/>
                <a:ea typeface="Raleway Light"/>
                <a:cs typeface="Raleway Light"/>
                <a:sym typeface="Raleway Light"/>
              </a:rPr>
              <a:t>, including icons by </a:t>
            </a:r>
            <a:r>
              <a:rPr b="1" lang="en" sz="1200">
                <a:solidFill>
                  <a:schemeClr val="dk1"/>
                </a:solidFill>
                <a:uFill>
                  <a:noFill/>
                </a:uFill>
                <a:latin typeface="Raleway"/>
                <a:ea typeface="Raleway"/>
                <a:cs typeface="Raleway"/>
                <a:sym typeface="Raleway"/>
                <a:hlinkClick r:id="rId3">
                  <a:extLst>
                    <a:ext uri="{A12FA001-AC4F-418D-AE19-62706E023703}">
                      <ahyp:hlinkClr val="tx"/>
                    </a:ext>
                  </a:extLst>
                </a:hlinkClick>
              </a:rPr>
              <a:t>Flaticon</a:t>
            </a:r>
            <a:r>
              <a:rPr lang="en" sz="1200">
                <a:solidFill>
                  <a:schemeClr val="dk1"/>
                </a:solidFill>
                <a:latin typeface="Raleway Light"/>
                <a:ea typeface="Raleway Light"/>
                <a:cs typeface="Raleway Light"/>
                <a:sym typeface="Raleway Light"/>
              </a:rPr>
              <a:t>, and infographics &amp; images by </a:t>
            </a:r>
            <a:r>
              <a:rPr b="1" lang="en" sz="1200">
                <a:solidFill>
                  <a:schemeClr val="dk1"/>
                </a:solidFill>
                <a:uFill>
                  <a:noFill/>
                </a:uFill>
                <a:latin typeface="Raleway"/>
                <a:ea typeface="Raleway"/>
                <a:cs typeface="Raleway"/>
                <a:sym typeface="Raleway"/>
                <a:hlinkClick r:id="rId4">
                  <a:extLst>
                    <a:ext uri="{A12FA001-AC4F-418D-AE19-62706E023703}">
                      <ahyp:hlinkClr val="tx"/>
                    </a:ext>
                  </a:extLst>
                </a:hlinkClick>
              </a:rPr>
              <a:t>Freepik</a:t>
            </a:r>
            <a:endParaRPr b="1" sz="1200">
              <a:solidFill>
                <a:schemeClr val="dk1"/>
              </a:solidFill>
              <a:latin typeface="Raleway"/>
              <a:ea typeface="Raleway"/>
              <a:cs typeface="Raleway"/>
              <a:sym typeface="Raleway"/>
            </a:endParaRPr>
          </a:p>
        </p:txBody>
      </p:sp>
      <p:sp>
        <p:nvSpPr>
          <p:cNvPr id="535" name="Google Shape;535;p29"/>
          <p:cNvSpPr/>
          <p:nvPr/>
        </p:nvSpPr>
        <p:spPr>
          <a:xfrm>
            <a:off x="109292" y="4716293"/>
            <a:ext cx="766087" cy="406404"/>
          </a:xfrm>
          <a:custGeom>
            <a:rect b="b" l="l" r="r" t="t"/>
            <a:pathLst>
              <a:path extrusionOk="0" h="7585" w="14298">
                <a:moveTo>
                  <a:pt x="14297" y="1"/>
                </a:moveTo>
                <a:lnTo>
                  <a:pt x="14297" y="1"/>
                </a:lnTo>
                <a:cubicBezTo>
                  <a:pt x="12884" y="408"/>
                  <a:pt x="11686" y="1330"/>
                  <a:pt x="10932" y="2588"/>
                </a:cubicBezTo>
                <a:cubicBezTo>
                  <a:pt x="10489" y="2935"/>
                  <a:pt x="10021" y="3270"/>
                  <a:pt x="9554" y="3582"/>
                </a:cubicBezTo>
                <a:cubicBezTo>
                  <a:pt x="10357" y="2815"/>
                  <a:pt x="10980" y="1869"/>
                  <a:pt x="11363" y="815"/>
                </a:cubicBezTo>
                <a:lnTo>
                  <a:pt x="11363" y="815"/>
                </a:lnTo>
                <a:cubicBezTo>
                  <a:pt x="10129" y="1486"/>
                  <a:pt x="9243" y="2636"/>
                  <a:pt x="8920" y="4001"/>
                </a:cubicBezTo>
                <a:cubicBezTo>
                  <a:pt x="8189" y="4444"/>
                  <a:pt x="7434" y="4851"/>
                  <a:pt x="6668" y="5211"/>
                </a:cubicBezTo>
                <a:cubicBezTo>
                  <a:pt x="7662" y="4612"/>
                  <a:pt x="8404" y="3678"/>
                  <a:pt x="8764" y="2576"/>
                </a:cubicBezTo>
                <a:lnTo>
                  <a:pt x="8764" y="2576"/>
                </a:lnTo>
                <a:cubicBezTo>
                  <a:pt x="7542" y="3186"/>
                  <a:pt x="6584" y="4216"/>
                  <a:pt x="6069" y="5486"/>
                </a:cubicBezTo>
                <a:cubicBezTo>
                  <a:pt x="5147" y="5881"/>
                  <a:pt x="4213" y="6229"/>
                  <a:pt x="3242" y="6504"/>
                </a:cubicBezTo>
                <a:cubicBezTo>
                  <a:pt x="4464" y="5797"/>
                  <a:pt x="5506" y="4827"/>
                  <a:pt x="6285" y="3654"/>
                </a:cubicBezTo>
                <a:lnTo>
                  <a:pt x="6285" y="3654"/>
                </a:lnTo>
                <a:cubicBezTo>
                  <a:pt x="5482" y="3977"/>
                  <a:pt x="4751" y="4444"/>
                  <a:pt x="4117" y="5031"/>
                </a:cubicBezTo>
                <a:cubicBezTo>
                  <a:pt x="3674" y="5450"/>
                  <a:pt x="3278" y="5941"/>
                  <a:pt x="3123" y="6528"/>
                </a:cubicBezTo>
                <a:cubicBezTo>
                  <a:pt x="2152" y="6804"/>
                  <a:pt x="1170" y="7007"/>
                  <a:pt x="164" y="7151"/>
                </a:cubicBezTo>
                <a:cubicBezTo>
                  <a:pt x="0" y="7186"/>
                  <a:pt x="31" y="7427"/>
                  <a:pt x="189" y="7427"/>
                </a:cubicBezTo>
                <a:cubicBezTo>
                  <a:pt x="192" y="7427"/>
                  <a:pt x="196" y="7427"/>
                  <a:pt x="200" y="7426"/>
                </a:cubicBezTo>
                <a:cubicBezTo>
                  <a:pt x="1494" y="7247"/>
                  <a:pt x="2763" y="6959"/>
                  <a:pt x="4009" y="6564"/>
                </a:cubicBezTo>
                <a:cubicBezTo>
                  <a:pt x="4887" y="7227"/>
                  <a:pt x="5955" y="7585"/>
                  <a:pt x="7047" y="7585"/>
                </a:cubicBezTo>
                <a:cubicBezTo>
                  <a:pt x="7355" y="7585"/>
                  <a:pt x="7665" y="7556"/>
                  <a:pt x="7973" y="7498"/>
                </a:cubicBezTo>
                <a:cubicBezTo>
                  <a:pt x="7506" y="7079"/>
                  <a:pt x="7015" y="6660"/>
                  <a:pt x="6428" y="6444"/>
                </a:cubicBezTo>
                <a:cubicBezTo>
                  <a:pt x="6061" y="6322"/>
                  <a:pt x="5682" y="6260"/>
                  <a:pt x="5304" y="6260"/>
                </a:cubicBezTo>
                <a:cubicBezTo>
                  <a:pt x="5127" y="6260"/>
                  <a:pt x="4951" y="6274"/>
                  <a:pt x="4775" y="6301"/>
                </a:cubicBezTo>
                <a:cubicBezTo>
                  <a:pt x="5590" y="6013"/>
                  <a:pt x="6392" y="5666"/>
                  <a:pt x="7183" y="5282"/>
                </a:cubicBezTo>
                <a:cubicBezTo>
                  <a:pt x="7826" y="5782"/>
                  <a:pt x="8613" y="6042"/>
                  <a:pt x="9408" y="6042"/>
                </a:cubicBezTo>
                <a:cubicBezTo>
                  <a:pt x="9870" y="6042"/>
                  <a:pt x="10335" y="5954"/>
                  <a:pt x="10776" y="5774"/>
                </a:cubicBezTo>
                <a:cubicBezTo>
                  <a:pt x="10070" y="5269"/>
                  <a:pt x="9230" y="5003"/>
                  <a:pt x="8375" y="5003"/>
                </a:cubicBezTo>
                <a:cubicBezTo>
                  <a:pt x="8114" y="5003"/>
                  <a:pt x="7851" y="5028"/>
                  <a:pt x="7590" y="5079"/>
                </a:cubicBezTo>
                <a:cubicBezTo>
                  <a:pt x="8309" y="4696"/>
                  <a:pt x="9003" y="4288"/>
                  <a:pt x="9686" y="3833"/>
                </a:cubicBezTo>
                <a:cubicBezTo>
                  <a:pt x="10249" y="4193"/>
                  <a:pt x="10884" y="4396"/>
                  <a:pt x="11554" y="4420"/>
                </a:cubicBezTo>
                <a:cubicBezTo>
                  <a:pt x="11595" y="4422"/>
                  <a:pt x="11635" y="4423"/>
                  <a:pt x="11675" y="4423"/>
                </a:cubicBezTo>
                <a:cubicBezTo>
                  <a:pt x="12350" y="4423"/>
                  <a:pt x="12996" y="4140"/>
                  <a:pt x="13471" y="3654"/>
                </a:cubicBezTo>
                <a:cubicBezTo>
                  <a:pt x="12848" y="3402"/>
                  <a:pt x="12189" y="3270"/>
                  <a:pt x="11531" y="3246"/>
                </a:cubicBezTo>
                <a:cubicBezTo>
                  <a:pt x="11063" y="3246"/>
                  <a:pt x="10608" y="3330"/>
                  <a:pt x="10177" y="3498"/>
                </a:cubicBezTo>
                <a:cubicBezTo>
                  <a:pt x="10500" y="3270"/>
                  <a:pt x="10824" y="3031"/>
                  <a:pt x="11135" y="2791"/>
                </a:cubicBezTo>
                <a:cubicBezTo>
                  <a:pt x="12453" y="2216"/>
                  <a:pt x="13567" y="1246"/>
                  <a:pt x="142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9"/>
          <p:cNvSpPr/>
          <p:nvPr/>
        </p:nvSpPr>
        <p:spPr>
          <a:xfrm rot="1697861">
            <a:off x="370077" y="3358277"/>
            <a:ext cx="244542" cy="1882928"/>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9"/>
          <p:cNvSpPr/>
          <p:nvPr/>
        </p:nvSpPr>
        <p:spPr>
          <a:xfrm>
            <a:off x="164752" y="3920873"/>
            <a:ext cx="402707" cy="1161936"/>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9"/>
          <p:cNvSpPr/>
          <p:nvPr/>
        </p:nvSpPr>
        <p:spPr>
          <a:xfrm rot="1340374">
            <a:off x="6401" y="4364074"/>
            <a:ext cx="235586" cy="702846"/>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9"/>
          <p:cNvSpPr/>
          <p:nvPr/>
        </p:nvSpPr>
        <p:spPr>
          <a:xfrm>
            <a:off x="0" y="4244339"/>
            <a:ext cx="732224" cy="942311"/>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9"/>
          <p:cNvSpPr/>
          <p:nvPr/>
        </p:nvSpPr>
        <p:spPr>
          <a:xfrm>
            <a:off x="8296900" y="4758465"/>
            <a:ext cx="802843" cy="364237"/>
          </a:xfrm>
          <a:custGeom>
            <a:rect b="b" l="l" r="r" t="t"/>
            <a:pathLst>
              <a:path extrusionOk="0" h="6798" w="14984">
                <a:moveTo>
                  <a:pt x="0" y="1"/>
                </a:moveTo>
                <a:lnTo>
                  <a:pt x="0" y="1"/>
                </a:lnTo>
                <a:cubicBezTo>
                  <a:pt x="862" y="1151"/>
                  <a:pt x="2072" y="2001"/>
                  <a:pt x="3438" y="2432"/>
                </a:cubicBezTo>
                <a:cubicBezTo>
                  <a:pt x="3785" y="2636"/>
                  <a:pt x="4120" y="2839"/>
                  <a:pt x="4468" y="3031"/>
                </a:cubicBezTo>
                <a:cubicBezTo>
                  <a:pt x="4163" y="2941"/>
                  <a:pt x="3847" y="2895"/>
                  <a:pt x="3527" y="2895"/>
                </a:cubicBezTo>
                <a:cubicBezTo>
                  <a:pt x="3382" y="2895"/>
                  <a:pt x="3236" y="2905"/>
                  <a:pt x="3090" y="2923"/>
                </a:cubicBezTo>
                <a:cubicBezTo>
                  <a:pt x="2431" y="3019"/>
                  <a:pt x="1797" y="3223"/>
                  <a:pt x="1210" y="3534"/>
                </a:cubicBezTo>
                <a:cubicBezTo>
                  <a:pt x="1669" y="3923"/>
                  <a:pt x="2252" y="4121"/>
                  <a:pt x="2842" y="4121"/>
                </a:cubicBezTo>
                <a:cubicBezTo>
                  <a:pt x="2961" y="4121"/>
                  <a:pt x="3080" y="4113"/>
                  <a:pt x="3198" y="4097"/>
                </a:cubicBezTo>
                <a:cubicBezTo>
                  <a:pt x="3857" y="3989"/>
                  <a:pt x="4480" y="3726"/>
                  <a:pt x="4995" y="3319"/>
                </a:cubicBezTo>
                <a:cubicBezTo>
                  <a:pt x="5713" y="3690"/>
                  <a:pt x="6456" y="4025"/>
                  <a:pt x="7210" y="4325"/>
                </a:cubicBezTo>
                <a:cubicBezTo>
                  <a:pt x="7096" y="4315"/>
                  <a:pt x="6982" y="4310"/>
                  <a:pt x="6869" y="4310"/>
                </a:cubicBezTo>
                <a:cubicBezTo>
                  <a:pt x="5862" y="4310"/>
                  <a:pt x="4884" y="4687"/>
                  <a:pt x="4120" y="5355"/>
                </a:cubicBezTo>
                <a:cubicBezTo>
                  <a:pt x="4451" y="5450"/>
                  <a:pt x="4788" y="5496"/>
                  <a:pt x="5122" y="5496"/>
                </a:cubicBezTo>
                <a:cubicBezTo>
                  <a:pt x="6049" y="5496"/>
                  <a:pt x="6955" y="5140"/>
                  <a:pt x="7642" y="4480"/>
                </a:cubicBezTo>
                <a:cubicBezTo>
                  <a:pt x="8456" y="4780"/>
                  <a:pt x="9294" y="5031"/>
                  <a:pt x="10145" y="5247"/>
                </a:cubicBezTo>
                <a:cubicBezTo>
                  <a:pt x="10094" y="5245"/>
                  <a:pt x="10042" y="5244"/>
                  <a:pt x="9991" y="5244"/>
                </a:cubicBezTo>
                <a:cubicBezTo>
                  <a:pt x="9480" y="5244"/>
                  <a:pt x="8972" y="5352"/>
                  <a:pt x="8504" y="5570"/>
                </a:cubicBezTo>
                <a:cubicBezTo>
                  <a:pt x="7941" y="5846"/>
                  <a:pt x="7510" y="6313"/>
                  <a:pt x="7079" y="6780"/>
                </a:cubicBezTo>
                <a:cubicBezTo>
                  <a:pt x="7219" y="6792"/>
                  <a:pt x="7359" y="6798"/>
                  <a:pt x="7498" y="6798"/>
                </a:cubicBezTo>
                <a:cubicBezTo>
                  <a:pt x="8766" y="6798"/>
                  <a:pt x="9995" y="6313"/>
                  <a:pt x="10923" y="5438"/>
                </a:cubicBezTo>
                <a:cubicBezTo>
                  <a:pt x="12205" y="5690"/>
                  <a:pt x="13498" y="5846"/>
                  <a:pt x="14804" y="5894"/>
                </a:cubicBezTo>
                <a:cubicBezTo>
                  <a:pt x="14983" y="5894"/>
                  <a:pt x="14983" y="5606"/>
                  <a:pt x="14804" y="5606"/>
                </a:cubicBezTo>
                <a:cubicBezTo>
                  <a:pt x="13798" y="5582"/>
                  <a:pt x="12792" y="5474"/>
                  <a:pt x="11810" y="5307"/>
                </a:cubicBezTo>
                <a:cubicBezTo>
                  <a:pt x="11594" y="4744"/>
                  <a:pt x="11139" y="4301"/>
                  <a:pt x="10648" y="3929"/>
                </a:cubicBezTo>
                <a:cubicBezTo>
                  <a:pt x="9965" y="3414"/>
                  <a:pt x="9187" y="3031"/>
                  <a:pt x="8360" y="2792"/>
                </a:cubicBezTo>
                <a:lnTo>
                  <a:pt x="8360" y="2792"/>
                </a:lnTo>
                <a:cubicBezTo>
                  <a:pt x="9258" y="3869"/>
                  <a:pt x="10396" y="4720"/>
                  <a:pt x="11678" y="5295"/>
                </a:cubicBezTo>
                <a:cubicBezTo>
                  <a:pt x="10684" y="5115"/>
                  <a:pt x="9714" y="4876"/>
                  <a:pt x="8755" y="4576"/>
                </a:cubicBezTo>
                <a:cubicBezTo>
                  <a:pt x="8121" y="3378"/>
                  <a:pt x="7055" y="2444"/>
                  <a:pt x="5773" y="1977"/>
                </a:cubicBezTo>
                <a:lnTo>
                  <a:pt x="5773" y="1977"/>
                </a:lnTo>
                <a:cubicBezTo>
                  <a:pt x="6252" y="3019"/>
                  <a:pt x="7091" y="3869"/>
                  <a:pt x="8133" y="4373"/>
                </a:cubicBezTo>
                <a:cubicBezTo>
                  <a:pt x="7330" y="4085"/>
                  <a:pt x="6540" y="3762"/>
                  <a:pt x="5773" y="3390"/>
                </a:cubicBezTo>
                <a:cubicBezTo>
                  <a:pt x="5306" y="2085"/>
                  <a:pt x="4288" y="1031"/>
                  <a:pt x="3006" y="492"/>
                </a:cubicBezTo>
                <a:lnTo>
                  <a:pt x="3006" y="492"/>
                </a:lnTo>
                <a:cubicBezTo>
                  <a:pt x="3497" y="1498"/>
                  <a:pt x="4216" y="2372"/>
                  <a:pt x="5102" y="3055"/>
                </a:cubicBezTo>
                <a:cubicBezTo>
                  <a:pt x="4599" y="2792"/>
                  <a:pt x="4108" y="2516"/>
                  <a:pt x="3617" y="2217"/>
                </a:cubicBezTo>
                <a:cubicBezTo>
                  <a:pt x="2743" y="1043"/>
                  <a:pt x="1449" y="252"/>
                  <a:pt x="0"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9"/>
          <p:cNvSpPr/>
          <p:nvPr/>
        </p:nvSpPr>
        <p:spPr>
          <a:xfrm rot="-323051">
            <a:off x="8663364" y="3311273"/>
            <a:ext cx="310650" cy="1864921"/>
          </a:xfrm>
          <a:custGeom>
            <a:rect b="b" l="l" r="r" t="t"/>
            <a:pathLst>
              <a:path extrusionOk="0" h="34807" w="5798">
                <a:moveTo>
                  <a:pt x="695" y="1"/>
                </a:moveTo>
                <a:cubicBezTo>
                  <a:pt x="312" y="3570"/>
                  <a:pt x="0" y="7223"/>
                  <a:pt x="348" y="10876"/>
                </a:cubicBezTo>
                <a:cubicBezTo>
                  <a:pt x="587" y="13559"/>
                  <a:pt x="1186" y="16182"/>
                  <a:pt x="1773" y="18793"/>
                </a:cubicBezTo>
                <a:cubicBezTo>
                  <a:pt x="2633" y="22602"/>
                  <a:pt x="3500" y="26447"/>
                  <a:pt x="4672" y="30119"/>
                </a:cubicBezTo>
                <a:lnTo>
                  <a:pt x="4672" y="30119"/>
                </a:lnTo>
                <a:cubicBezTo>
                  <a:pt x="4671" y="30108"/>
                  <a:pt x="4671" y="30098"/>
                  <a:pt x="4671" y="30087"/>
                </a:cubicBezTo>
                <a:cubicBezTo>
                  <a:pt x="4623" y="24865"/>
                  <a:pt x="5186" y="19703"/>
                  <a:pt x="4947" y="14469"/>
                </a:cubicBezTo>
                <a:cubicBezTo>
                  <a:pt x="4719" y="9235"/>
                  <a:pt x="3533" y="3666"/>
                  <a:pt x="695" y="1"/>
                </a:cubicBezTo>
                <a:close/>
                <a:moveTo>
                  <a:pt x="4672" y="30119"/>
                </a:moveTo>
                <a:lnTo>
                  <a:pt x="4672" y="30119"/>
                </a:lnTo>
                <a:cubicBezTo>
                  <a:pt x="4685" y="31775"/>
                  <a:pt x="4820" y="33604"/>
                  <a:pt x="5677" y="34806"/>
                </a:cubicBezTo>
                <a:lnTo>
                  <a:pt x="5797" y="33321"/>
                </a:lnTo>
                <a:cubicBezTo>
                  <a:pt x="5390" y="32272"/>
                  <a:pt x="5018" y="31203"/>
                  <a:pt x="4672" y="30119"/>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9"/>
          <p:cNvSpPr/>
          <p:nvPr/>
        </p:nvSpPr>
        <p:spPr>
          <a:xfrm>
            <a:off x="8510317" y="3934961"/>
            <a:ext cx="495079" cy="1133753"/>
          </a:xfrm>
          <a:custGeom>
            <a:rect b="b" l="l" r="r" t="t"/>
            <a:pathLst>
              <a:path extrusionOk="0" h="21160" w="9240">
                <a:moveTo>
                  <a:pt x="2947" y="1"/>
                </a:moveTo>
                <a:lnTo>
                  <a:pt x="2947" y="1"/>
                </a:lnTo>
                <a:cubicBezTo>
                  <a:pt x="2408" y="1905"/>
                  <a:pt x="2480" y="3929"/>
                  <a:pt x="3151" y="5786"/>
                </a:cubicBezTo>
                <a:cubicBezTo>
                  <a:pt x="3198" y="6325"/>
                  <a:pt x="3270" y="6876"/>
                  <a:pt x="3342" y="7415"/>
                </a:cubicBezTo>
                <a:cubicBezTo>
                  <a:pt x="3115" y="6816"/>
                  <a:pt x="2767" y="6277"/>
                  <a:pt x="2312" y="5822"/>
                </a:cubicBezTo>
                <a:cubicBezTo>
                  <a:pt x="1665" y="5175"/>
                  <a:pt x="911" y="4648"/>
                  <a:pt x="72" y="4277"/>
                </a:cubicBezTo>
                <a:lnTo>
                  <a:pt x="72" y="4277"/>
                </a:lnTo>
                <a:cubicBezTo>
                  <a:pt x="1" y="5247"/>
                  <a:pt x="432" y="6217"/>
                  <a:pt x="1114" y="6912"/>
                </a:cubicBezTo>
                <a:cubicBezTo>
                  <a:pt x="1773" y="7546"/>
                  <a:pt x="2588" y="8002"/>
                  <a:pt x="3462" y="8229"/>
                </a:cubicBezTo>
                <a:cubicBezTo>
                  <a:pt x="3654" y="9319"/>
                  <a:pt x="3905" y="10409"/>
                  <a:pt x="4216" y="11487"/>
                </a:cubicBezTo>
                <a:cubicBezTo>
                  <a:pt x="3366" y="10181"/>
                  <a:pt x="2025" y="9271"/>
                  <a:pt x="504" y="8960"/>
                </a:cubicBezTo>
                <a:lnTo>
                  <a:pt x="504" y="8960"/>
                </a:lnTo>
                <a:cubicBezTo>
                  <a:pt x="1138" y="10625"/>
                  <a:pt x="2624" y="11810"/>
                  <a:pt x="4384" y="12074"/>
                </a:cubicBezTo>
                <a:cubicBezTo>
                  <a:pt x="4743" y="13224"/>
                  <a:pt x="5163" y="14349"/>
                  <a:pt x="5642" y="15451"/>
                </a:cubicBezTo>
                <a:cubicBezTo>
                  <a:pt x="5199" y="14817"/>
                  <a:pt x="4624" y="14301"/>
                  <a:pt x="3941" y="13930"/>
                </a:cubicBezTo>
                <a:cubicBezTo>
                  <a:pt x="3174" y="13547"/>
                  <a:pt x="2288" y="13463"/>
                  <a:pt x="1438" y="13379"/>
                </a:cubicBezTo>
                <a:lnTo>
                  <a:pt x="1438" y="13379"/>
                </a:lnTo>
                <a:cubicBezTo>
                  <a:pt x="2480" y="15020"/>
                  <a:pt x="4181" y="16146"/>
                  <a:pt x="6097" y="16457"/>
                </a:cubicBezTo>
                <a:cubicBezTo>
                  <a:pt x="6875" y="18074"/>
                  <a:pt x="7786" y="19619"/>
                  <a:pt x="8816" y="21081"/>
                </a:cubicBezTo>
                <a:cubicBezTo>
                  <a:pt x="8855" y="21137"/>
                  <a:pt x="8908" y="21160"/>
                  <a:pt x="8961" y="21160"/>
                </a:cubicBezTo>
                <a:cubicBezTo>
                  <a:pt x="9101" y="21160"/>
                  <a:pt x="9240" y="20997"/>
                  <a:pt x="9127" y="20841"/>
                </a:cubicBezTo>
                <a:cubicBezTo>
                  <a:pt x="8325" y="19727"/>
                  <a:pt x="7606" y="18541"/>
                  <a:pt x="6959" y="17320"/>
                </a:cubicBezTo>
                <a:cubicBezTo>
                  <a:pt x="7402" y="16613"/>
                  <a:pt x="7510" y="15739"/>
                  <a:pt x="7510" y="14912"/>
                </a:cubicBezTo>
                <a:cubicBezTo>
                  <a:pt x="7498" y="13727"/>
                  <a:pt x="7271" y="12553"/>
                  <a:pt x="6839" y="11451"/>
                </a:cubicBezTo>
                <a:lnTo>
                  <a:pt x="6839" y="11451"/>
                </a:lnTo>
                <a:cubicBezTo>
                  <a:pt x="6420" y="13331"/>
                  <a:pt x="6420" y="15284"/>
                  <a:pt x="6875" y="17164"/>
                </a:cubicBezTo>
                <a:cubicBezTo>
                  <a:pt x="6241" y="15942"/>
                  <a:pt x="5690" y="14673"/>
                  <a:pt x="5235" y="13379"/>
                </a:cubicBezTo>
                <a:cubicBezTo>
                  <a:pt x="6013" y="11679"/>
                  <a:pt x="6145" y="9750"/>
                  <a:pt x="5594" y="7954"/>
                </a:cubicBezTo>
                <a:lnTo>
                  <a:pt x="5594" y="7954"/>
                </a:lnTo>
                <a:cubicBezTo>
                  <a:pt x="4839" y="9355"/>
                  <a:pt x="4600" y="10972"/>
                  <a:pt x="4935" y="12529"/>
                </a:cubicBezTo>
                <a:cubicBezTo>
                  <a:pt x="4576" y="11415"/>
                  <a:pt x="4276" y="10289"/>
                  <a:pt x="4037" y="9151"/>
                </a:cubicBezTo>
                <a:cubicBezTo>
                  <a:pt x="5079" y="7534"/>
                  <a:pt x="5378" y="5546"/>
                  <a:pt x="4887" y="3690"/>
                </a:cubicBezTo>
                <a:lnTo>
                  <a:pt x="4887" y="3690"/>
                </a:lnTo>
                <a:cubicBezTo>
                  <a:pt x="4205" y="5067"/>
                  <a:pt x="3845" y="6576"/>
                  <a:pt x="3833" y="8109"/>
                </a:cubicBezTo>
                <a:cubicBezTo>
                  <a:pt x="3701" y="7343"/>
                  <a:pt x="3606" y="6576"/>
                  <a:pt x="3534" y="5798"/>
                </a:cubicBezTo>
                <a:cubicBezTo>
                  <a:pt x="4073" y="3857"/>
                  <a:pt x="3869" y="1797"/>
                  <a:pt x="294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9"/>
          <p:cNvSpPr/>
          <p:nvPr/>
        </p:nvSpPr>
        <p:spPr>
          <a:xfrm>
            <a:off x="8940588" y="4360317"/>
            <a:ext cx="208587" cy="710364"/>
          </a:xfrm>
          <a:custGeom>
            <a:rect b="b" l="l" r="r" t="t"/>
            <a:pathLst>
              <a:path extrusionOk="0" h="13258" w="3893">
                <a:moveTo>
                  <a:pt x="3521" y="1"/>
                </a:moveTo>
                <a:lnTo>
                  <a:pt x="3521" y="1"/>
                </a:lnTo>
                <a:cubicBezTo>
                  <a:pt x="2827" y="971"/>
                  <a:pt x="2467" y="2145"/>
                  <a:pt x="2479" y="3342"/>
                </a:cubicBezTo>
                <a:cubicBezTo>
                  <a:pt x="2407" y="3654"/>
                  <a:pt x="2336" y="3977"/>
                  <a:pt x="2264" y="4300"/>
                </a:cubicBezTo>
                <a:cubicBezTo>
                  <a:pt x="2252" y="3917"/>
                  <a:pt x="2168" y="3546"/>
                  <a:pt x="2000" y="3187"/>
                </a:cubicBezTo>
                <a:cubicBezTo>
                  <a:pt x="1761" y="2695"/>
                  <a:pt x="1425" y="2240"/>
                  <a:pt x="1030" y="1857"/>
                </a:cubicBezTo>
                <a:lnTo>
                  <a:pt x="1030" y="1857"/>
                </a:lnTo>
                <a:cubicBezTo>
                  <a:pt x="814" y="2420"/>
                  <a:pt x="838" y="3043"/>
                  <a:pt x="1102" y="3582"/>
                </a:cubicBezTo>
                <a:cubicBezTo>
                  <a:pt x="1353" y="4073"/>
                  <a:pt x="1725" y="4492"/>
                  <a:pt x="2180" y="4791"/>
                </a:cubicBezTo>
                <a:cubicBezTo>
                  <a:pt x="2072" y="5462"/>
                  <a:pt x="2000" y="6133"/>
                  <a:pt x="1964" y="6804"/>
                </a:cubicBezTo>
                <a:cubicBezTo>
                  <a:pt x="1737" y="5881"/>
                  <a:pt x="1150" y="5103"/>
                  <a:pt x="347" y="4624"/>
                </a:cubicBezTo>
                <a:lnTo>
                  <a:pt x="347" y="4624"/>
                </a:lnTo>
                <a:cubicBezTo>
                  <a:pt x="383" y="5702"/>
                  <a:pt x="994" y="6672"/>
                  <a:pt x="1952" y="7175"/>
                </a:cubicBezTo>
                <a:cubicBezTo>
                  <a:pt x="1928" y="7894"/>
                  <a:pt x="1940" y="8624"/>
                  <a:pt x="2000" y="9343"/>
                </a:cubicBezTo>
                <a:cubicBezTo>
                  <a:pt x="1868" y="8900"/>
                  <a:pt x="1641" y="8480"/>
                  <a:pt x="1318" y="8133"/>
                </a:cubicBezTo>
                <a:cubicBezTo>
                  <a:pt x="958" y="7762"/>
                  <a:pt x="467" y="7546"/>
                  <a:pt x="0" y="7331"/>
                </a:cubicBezTo>
                <a:lnTo>
                  <a:pt x="0" y="7331"/>
                </a:lnTo>
                <a:cubicBezTo>
                  <a:pt x="264" y="8468"/>
                  <a:pt x="1018" y="9439"/>
                  <a:pt x="2048" y="10001"/>
                </a:cubicBezTo>
                <a:cubicBezTo>
                  <a:pt x="2168" y="11079"/>
                  <a:pt x="2383" y="12145"/>
                  <a:pt x="2683" y="13175"/>
                </a:cubicBezTo>
                <a:cubicBezTo>
                  <a:pt x="2702" y="13233"/>
                  <a:pt x="2748" y="13258"/>
                  <a:pt x="2794" y="13258"/>
                </a:cubicBezTo>
                <a:cubicBezTo>
                  <a:pt x="2863" y="13258"/>
                  <a:pt x="2932" y="13202"/>
                  <a:pt x="2910" y="13116"/>
                </a:cubicBezTo>
                <a:cubicBezTo>
                  <a:pt x="2671" y="12313"/>
                  <a:pt x="2491" y="11499"/>
                  <a:pt x="2371" y="10672"/>
                </a:cubicBezTo>
                <a:cubicBezTo>
                  <a:pt x="2767" y="10349"/>
                  <a:pt x="3006" y="9882"/>
                  <a:pt x="3162" y="9403"/>
                </a:cubicBezTo>
                <a:cubicBezTo>
                  <a:pt x="3390" y="8732"/>
                  <a:pt x="3497" y="8013"/>
                  <a:pt x="3473" y="7307"/>
                </a:cubicBezTo>
                <a:lnTo>
                  <a:pt x="3473" y="7307"/>
                </a:lnTo>
                <a:cubicBezTo>
                  <a:pt x="2851" y="8289"/>
                  <a:pt x="2467" y="9403"/>
                  <a:pt x="2360" y="10564"/>
                </a:cubicBezTo>
                <a:cubicBezTo>
                  <a:pt x="2240" y="9750"/>
                  <a:pt x="2168" y="8912"/>
                  <a:pt x="2168" y="8085"/>
                </a:cubicBezTo>
                <a:cubicBezTo>
                  <a:pt x="2946" y="7271"/>
                  <a:pt x="3402" y="6193"/>
                  <a:pt x="3449" y="5067"/>
                </a:cubicBezTo>
                <a:lnTo>
                  <a:pt x="3449" y="5067"/>
                </a:lnTo>
                <a:cubicBezTo>
                  <a:pt x="2743" y="5714"/>
                  <a:pt x="2288" y="6588"/>
                  <a:pt x="2168" y="7534"/>
                </a:cubicBezTo>
                <a:cubicBezTo>
                  <a:pt x="2180" y="6840"/>
                  <a:pt x="2228" y="6133"/>
                  <a:pt x="2324" y="5426"/>
                </a:cubicBezTo>
                <a:cubicBezTo>
                  <a:pt x="3234" y="4720"/>
                  <a:pt x="3809" y="3654"/>
                  <a:pt x="3893" y="2492"/>
                </a:cubicBezTo>
                <a:lnTo>
                  <a:pt x="3893" y="2492"/>
                </a:lnTo>
                <a:cubicBezTo>
                  <a:pt x="3234" y="3139"/>
                  <a:pt x="2731" y="3929"/>
                  <a:pt x="2419" y="4803"/>
                </a:cubicBezTo>
                <a:cubicBezTo>
                  <a:pt x="2491" y="4336"/>
                  <a:pt x="2587" y="3881"/>
                  <a:pt x="2707" y="3426"/>
                </a:cubicBezTo>
                <a:cubicBezTo>
                  <a:pt x="3402" y="2432"/>
                  <a:pt x="3689" y="1198"/>
                  <a:pt x="35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9"/>
          <p:cNvSpPr/>
          <p:nvPr/>
        </p:nvSpPr>
        <p:spPr>
          <a:xfrm>
            <a:off x="8268618" y="4284853"/>
            <a:ext cx="824007" cy="861299"/>
          </a:xfrm>
          <a:custGeom>
            <a:rect b="b" l="l" r="r" t="t"/>
            <a:pathLst>
              <a:path extrusionOk="0" h="16075" w="15379">
                <a:moveTo>
                  <a:pt x="0" y="0"/>
                </a:moveTo>
                <a:cubicBezTo>
                  <a:pt x="300" y="3126"/>
                  <a:pt x="2084" y="5929"/>
                  <a:pt x="4096" y="8349"/>
                </a:cubicBezTo>
                <a:cubicBezTo>
                  <a:pt x="6384" y="11115"/>
                  <a:pt x="9067" y="13618"/>
                  <a:pt x="12241" y="15271"/>
                </a:cubicBezTo>
                <a:cubicBezTo>
                  <a:pt x="13066" y="15699"/>
                  <a:pt x="13968" y="16075"/>
                  <a:pt x="14890" y="16075"/>
                </a:cubicBezTo>
                <a:cubicBezTo>
                  <a:pt x="15052" y="16075"/>
                  <a:pt x="15216" y="16063"/>
                  <a:pt x="15379" y="16038"/>
                </a:cubicBezTo>
                <a:lnTo>
                  <a:pt x="15379" y="15487"/>
                </a:lnTo>
                <a:lnTo>
                  <a:pt x="15211" y="15846"/>
                </a:lnTo>
                <a:cubicBezTo>
                  <a:pt x="13906" y="15211"/>
                  <a:pt x="12948" y="14050"/>
                  <a:pt x="12121" y="12852"/>
                </a:cubicBezTo>
                <a:cubicBezTo>
                  <a:pt x="9750" y="9426"/>
                  <a:pt x="8037" y="5450"/>
                  <a:pt x="4887" y="2719"/>
                </a:cubicBezTo>
                <a:cubicBezTo>
                  <a:pt x="3462" y="1486"/>
                  <a:pt x="1797" y="563"/>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5" name="Google Shape;545;p29"/>
          <p:cNvGrpSpPr/>
          <p:nvPr/>
        </p:nvGrpSpPr>
        <p:grpSpPr>
          <a:xfrm flipH="1" rot="10800000">
            <a:off x="1534825" y="165"/>
            <a:ext cx="6074351" cy="306290"/>
            <a:chOff x="2458200" y="4841129"/>
            <a:chExt cx="4263300" cy="306290"/>
          </a:xfrm>
        </p:grpSpPr>
        <p:sp>
          <p:nvSpPr>
            <p:cNvPr id="546" name="Google Shape;546;p29"/>
            <p:cNvSpPr/>
            <p:nvPr/>
          </p:nvSpPr>
          <p:spPr>
            <a:xfrm rot="-5400000">
              <a:off x="4448945" y="2875526"/>
              <a:ext cx="302371" cy="4233577"/>
            </a:xfrm>
            <a:custGeom>
              <a:rect b="b" l="l" r="r" t="t"/>
              <a:pathLst>
                <a:path extrusionOk="0" h="20928" w="5334">
                  <a:moveTo>
                    <a:pt x="0" y="0"/>
                  </a:moveTo>
                  <a:lnTo>
                    <a:pt x="6" y="20844"/>
                  </a:lnTo>
                  <a:cubicBezTo>
                    <a:pt x="153" y="20884"/>
                    <a:pt x="312" y="20906"/>
                    <a:pt x="466" y="20918"/>
                  </a:cubicBezTo>
                  <a:cubicBezTo>
                    <a:pt x="549" y="20924"/>
                    <a:pt x="633" y="20928"/>
                    <a:pt x="716" y="20928"/>
                  </a:cubicBezTo>
                  <a:cubicBezTo>
                    <a:pt x="1470" y="20928"/>
                    <a:pt x="2204" y="20652"/>
                    <a:pt x="2772" y="20151"/>
                  </a:cubicBezTo>
                  <a:cubicBezTo>
                    <a:pt x="3408" y="19589"/>
                    <a:pt x="3817" y="18771"/>
                    <a:pt x="3947" y="17925"/>
                  </a:cubicBezTo>
                  <a:cubicBezTo>
                    <a:pt x="4192" y="16334"/>
                    <a:pt x="3413" y="14778"/>
                    <a:pt x="2726" y="13409"/>
                  </a:cubicBezTo>
                  <a:cubicBezTo>
                    <a:pt x="1994" y="11950"/>
                    <a:pt x="1534" y="10286"/>
                    <a:pt x="1704" y="8622"/>
                  </a:cubicBezTo>
                  <a:cubicBezTo>
                    <a:pt x="1840" y="7315"/>
                    <a:pt x="2425" y="6196"/>
                    <a:pt x="3135" y="5129"/>
                  </a:cubicBezTo>
                  <a:lnTo>
                    <a:pt x="3175" y="5066"/>
                  </a:lnTo>
                  <a:cubicBezTo>
                    <a:pt x="3885" y="4010"/>
                    <a:pt x="5333" y="2613"/>
                    <a:pt x="4407" y="1233"/>
                  </a:cubicBezTo>
                  <a:cubicBezTo>
                    <a:pt x="3913" y="494"/>
                    <a:pt x="2931" y="364"/>
                    <a:pt x="2136" y="227"/>
                  </a:cubicBezTo>
                  <a:cubicBezTo>
                    <a:pt x="1431" y="108"/>
                    <a:pt x="716" y="34"/>
                    <a:pt x="0" y="0"/>
                  </a:cubicBezTo>
                  <a:close/>
                </a:path>
              </a:pathLst>
            </a:custGeom>
            <a:solidFill>
              <a:srgbClr val="4AC7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9"/>
            <p:cNvSpPr/>
            <p:nvPr/>
          </p:nvSpPr>
          <p:spPr>
            <a:xfrm rot="10789326">
              <a:off x="2470049" y="4869838"/>
              <a:ext cx="4239601" cy="271519"/>
            </a:xfrm>
            <a:custGeom>
              <a:rect b="b" l="l" r="r" t="t"/>
              <a:pathLst>
                <a:path extrusionOk="0" h="1694" w="5936">
                  <a:moveTo>
                    <a:pt x="5867" y="1"/>
                  </a:moveTo>
                  <a:lnTo>
                    <a:pt x="0" y="40"/>
                  </a:lnTo>
                  <a:cubicBezTo>
                    <a:pt x="0" y="40"/>
                    <a:pt x="63" y="1364"/>
                    <a:pt x="460" y="1443"/>
                  </a:cubicBezTo>
                  <a:cubicBezTo>
                    <a:pt x="1121" y="1572"/>
                    <a:pt x="2385" y="1693"/>
                    <a:pt x="3511" y="1693"/>
                  </a:cubicBezTo>
                  <a:cubicBezTo>
                    <a:pt x="4467" y="1693"/>
                    <a:pt x="5324" y="1606"/>
                    <a:pt x="5629" y="1364"/>
                  </a:cubicBezTo>
                  <a:cubicBezTo>
                    <a:pt x="5935" y="1120"/>
                    <a:pt x="5867" y="1"/>
                    <a:pt x="5867" y="1"/>
                  </a:cubicBezTo>
                  <a:close/>
                </a:path>
              </a:pathLst>
            </a:custGeom>
            <a:solidFill>
              <a:srgbClr val="00DFD1">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8" name="Google Shape;548;p29"/>
          <p:cNvSpPr/>
          <p:nvPr/>
        </p:nvSpPr>
        <p:spPr>
          <a:xfrm rot="10800000">
            <a:off x="164749" y="471547"/>
            <a:ext cx="209356" cy="208768"/>
          </a:xfrm>
          <a:custGeom>
            <a:rect b="b" l="l" r="r" t="t"/>
            <a:pathLst>
              <a:path extrusionOk="0" h="4181" w="4193">
                <a:moveTo>
                  <a:pt x="2073" y="0"/>
                </a:moveTo>
                <a:cubicBezTo>
                  <a:pt x="2013" y="0"/>
                  <a:pt x="1953" y="60"/>
                  <a:pt x="1953" y="120"/>
                </a:cubicBezTo>
                <a:cubicBezTo>
                  <a:pt x="1953" y="1126"/>
                  <a:pt x="1139" y="1940"/>
                  <a:pt x="132" y="1940"/>
                </a:cubicBezTo>
                <a:cubicBezTo>
                  <a:pt x="61" y="1940"/>
                  <a:pt x="1" y="2000"/>
                  <a:pt x="1" y="2072"/>
                </a:cubicBezTo>
                <a:lnTo>
                  <a:pt x="1" y="2108"/>
                </a:lnTo>
                <a:cubicBezTo>
                  <a:pt x="1" y="2180"/>
                  <a:pt x="61" y="2240"/>
                  <a:pt x="132" y="2240"/>
                </a:cubicBezTo>
                <a:cubicBezTo>
                  <a:pt x="1139" y="2240"/>
                  <a:pt x="1953" y="3054"/>
                  <a:pt x="1953" y="4048"/>
                </a:cubicBezTo>
                <a:cubicBezTo>
                  <a:pt x="1953" y="4120"/>
                  <a:pt x="2013" y="4180"/>
                  <a:pt x="2073" y="4180"/>
                </a:cubicBezTo>
                <a:lnTo>
                  <a:pt x="2121" y="4180"/>
                </a:lnTo>
                <a:cubicBezTo>
                  <a:pt x="2181" y="4180"/>
                  <a:pt x="2240" y="4120"/>
                  <a:pt x="2240" y="4048"/>
                </a:cubicBezTo>
                <a:cubicBezTo>
                  <a:pt x="2240" y="3054"/>
                  <a:pt x="3055" y="2240"/>
                  <a:pt x="4061" y="2240"/>
                </a:cubicBezTo>
                <a:cubicBezTo>
                  <a:pt x="4133" y="2240"/>
                  <a:pt x="4193" y="2180"/>
                  <a:pt x="4193" y="2108"/>
                </a:cubicBezTo>
                <a:lnTo>
                  <a:pt x="4193" y="2072"/>
                </a:lnTo>
                <a:cubicBezTo>
                  <a:pt x="4193" y="2000"/>
                  <a:pt x="4133" y="1940"/>
                  <a:pt x="4061" y="1940"/>
                </a:cubicBezTo>
                <a:cubicBezTo>
                  <a:pt x="3055" y="1940"/>
                  <a:pt x="2240" y="1126"/>
                  <a:pt x="2240" y="120"/>
                </a:cubicBezTo>
                <a:cubicBezTo>
                  <a:pt x="2240" y="60"/>
                  <a:pt x="2181" y="0"/>
                  <a:pt x="212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9"/>
          <p:cNvSpPr/>
          <p:nvPr/>
        </p:nvSpPr>
        <p:spPr>
          <a:xfrm rot="10800000">
            <a:off x="453604" y="411778"/>
            <a:ext cx="150140" cy="150147"/>
          </a:xfrm>
          <a:custGeom>
            <a:rect b="b" l="l" r="r" t="t"/>
            <a:pathLst>
              <a:path extrusionOk="0" h="3007" w="3007">
                <a:moveTo>
                  <a:pt x="1486" y="0"/>
                </a:moveTo>
                <a:cubicBezTo>
                  <a:pt x="1438" y="0"/>
                  <a:pt x="1402" y="48"/>
                  <a:pt x="1402" y="96"/>
                </a:cubicBezTo>
                <a:cubicBezTo>
                  <a:pt x="1402" y="815"/>
                  <a:pt x="815" y="1402"/>
                  <a:pt x="96" y="1402"/>
                </a:cubicBezTo>
                <a:cubicBezTo>
                  <a:pt x="48" y="1402"/>
                  <a:pt x="1" y="1438"/>
                  <a:pt x="1" y="1486"/>
                </a:cubicBezTo>
                <a:lnTo>
                  <a:pt x="1" y="1522"/>
                </a:lnTo>
                <a:cubicBezTo>
                  <a:pt x="1" y="1569"/>
                  <a:pt x="48" y="1605"/>
                  <a:pt x="96" y="1605"/>
                </a:cubicBezTo>
                <a:cubicBezTo>
                  <a:pt x="815" y="1605"/>
                  <a:pt x="1402" y="2192"/>
                  <a:pt x="1402" y="2911"/>
                </a:cubicBezTo>
                <a:cubicBezTo>
                  <a:pt x="1402" y="2959"/>
                  <a:pt x="1438" y="3007"/>
                  <a:pt x="1486" y="3007"/>
                </a:cubicBezTo>
                <a:lnTo>
                  <a:pt x="1522" y="3007"/>
                </a:lnTo>
                <a:cubicBezTo>
                  <a:pt x="1570" y="3007"/>
                  <a:pt x="1605" y="2959"/>
                  <a:pt x="1605" y="2911"/>
                </a:cubicBezTo>
                <a:cubicBezTo>
                  <a:pt x="1605" y="2192"/>
                  <a:pt x="2192" y="1605"/>
                  <a:pt x="2911" y="1605"/>
                </a:cubicBezTo>
                <a:cubicBezTo>
                  <a:pt x="2959" y="1605"/>
                  <a:pt x="3007" y="1569"/>
                  <a:pt x="3007" y="1522"/>
                </a:cubicBezTo>
                <a:lnTo>
                  <a:pt x="3007" y="1486"/>
                </a:lnTo>
                <a:cubicBezTo>
                  <a:pt x="3007" y="1438"/>
                  <a:pt x="2959" y="1402"/>
                  <a:pt x="2911" y="1402"/>
                </a:cubicBezTo>
                <a:cubicBezTo>
                  <a:pt x="2192" y="1402"/>
                  <a:pt x="1605" y="815"/>
                  <a:pt x="1605" y="96"/>
                </a:cubicBezTo>
                <a:cubicBezTo>
                  <a:pt x="1605" y="48"/>
                  <a:pt x="1570" y="0"/>
                  <a:pt x="152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9"/>
          <p:cNvSpPr/>
          <p:nvPr/>
        </p:nvSpPr>
        <p:spPr>
          <a:xfrm rot="10800000">
            <a:off x="305253" y="315459"/>
            <a:ext cx="89175" cy="89179"/>
          </a:xfrm>
          <a:custGeom>
            <a:rect b="b" l="l" r="r" t="t"/>
            <a:pathLst>
              <a:path extrusionOk="0" h="1786" w="1786">
                <a:moveTo>
                  <a:pt x="887" y="0"/>
                </a:moveTo>
                <a:cubicBezTo>
                  <a:pt x="851" y="0"/>
                  <a:pt x="827" y="24"/>
                  <a:pt x="827" y="48"/>
                </a:cubicBezTo>
                <a:cubicBezTo>
                  <a:pt x="827" y="480"/>
                  <a:pt x="480" y="827"/>
                  <a:pt x="48" y="827"/>
                </a:cubicBezTo>
                <a:cubicBezTo>
                  <a:pt x="24" y="827"/>
                  <a:pt x="1" y="851"/>
                  <a:pt x="1" y="887"/>
                </a:cubicBezTo>
                <a:lnTo>
                  <a:pt x="1" y="899"/>
                </a:lnTo>
                <a:cubicBezTo>
                  <a:pt x="1" y="935"/>
                  <a:pt x="24" y="959"/>
                  <a:pt x="48" y="959"/>
                </a:cubicBezTo>
                <a:cubicBezTo>
                  <a:pt x="480" y="959"/>
                  <a:pt x="827" y="1306"/>
                  <a:pt x="827" y="1737"/>
                </a:cubicBezTo>
                <a:cubicBezTo>
                  <a:pt x="827" y="1761"/>
                  <a:pt x="851" y="1785"/>
                  <a:pt x="887" y="1785"/>
                </a:cubicBezTo>
                <a:lnTo>
                  <a:pt x="899" y="1785"/>
                </a:lnTo>
                <a:cubicBezTo>
                  <a:pt x="935" y="1785"/>
                  <a:pt x="959" y="1761"/>
                  <a:pt x="959" y="1737"/>
                </a:cubicBezTo>
                <a:cubicBezTo>
                  <a:pt x="959" y="1306"/>
                  <a:pt x="1306" y="959"/>
                  <a:pt x="1737" y="959"/>
                </a:cubicBezTo>
                <a:cubicBezTo>
                  <a:pt x="1761" y="959"/>
                  <a:pt x="1785" y="935"/>
                  <a:pt x="1785" y="899"/>
                </a:cubicBezTo>
                <a:lnTo>
                  <a:pt x="1785" y="887"/>
                </a:lnTo>
                <a:cubicBezTo>
                  <a:pt x="1785" y="851"/>
                  <a:pt x="1761" y="827"/>
                  <a:pt x="1737" y="827"/>
                </a:cubicBezTo>
                <a:cubicBezTo>
                  <a:pt x="1306" y="827"/>
                  <a:pt x="959" y="480"/>
                  <a:pt x="959" y="48"/>
                </a:cubicBezTo>
                <a:cubicBezTo>
                  <a:pt x="959" y="24"/>
                  <a:pt x="935" y="0"/>
                  <a:pt x="89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9"/>
          <p:cNvSpPr/>
          <p:nvPr/>
        </p:nvSpPr>
        <p:spPr>
          <a:xfrm rot="10800000">
            <a:off x="8573214" y="359504"/>
            <a:ext cx="297233" cy="296649"/>
          </a:xfrm>
          <a:custGeom>
            <a:rect b="b" l="l" r="r" t="t"/>
            <a:pathLst>
              <a:path extrusionOk="0" h="5941" w="5953">
                <a:moveTo>
                  <a:pt x="2947" y="0"/>
                </a:moveTo>
                <a:cubicBezTo>
                  <a:pt x="2851" y="0"/>
                  <a:pt x="2767" y="84"/>
                  <a:pt x="2767" y="180"/>
                </a:cubicBezTo>
                <a:cubicBezTo>
                  <a:pt x="2767" y="1605"/>
                  <a:pt x="1617" y="2767"/>
                  <a:pt x="192" y="2767"/>
                </a:cubicBezTo>
                <a:cubicBezTo>
                  <a:pt x="84" y="2767"/>
                  <a:pt x="0" y="2851"/>
                  <a:pt x="12" y="2946"/>
                </a:cubicBezTo>
                <a:lnTo>
                  <a:pt x="12" y="3006"/>
                </a:lnTo>
                <a:cubicBezTo>
                  <a:pt x="0" y="3102"/>
                  <a:pt x="84" y="3186"/>
                  <a:pt x="192" y="3186"/>
                </a:cubicBezTo>
                <a:cubicBezTo>
                  <a:pt x="1617" y="3186"/>
                  <a:pt x="2767" y="4336"/>
                  <a:pt x="2767" y="5761"/>
                </a:cubicBezTo>
                <a:cubicBezTo>
                  <a:pt x="2767" y="5869"/>
                  <a:pt x="2851" y="5941"/>
                  <a:pt x="2947" y="5941"/>
                </a:cubicBezTo>
                <a:lnTo>
                  <a:pt x="3006" y="5941"/>
                </a:lnTo>
                <a:cubicBezTo>
                  <a:pt x="3102" y="5941"/>
                  <a:pt x="3186" y="5857"/>
                  <a:pt x="3186" y="5761"/>
                </a:cubicBezTo>
                <a:cubicBezTo>
                  <a:pt x="3186" y="4336"/>
                  <a:pt x="4348" y="3186"/>
                  <a:pt x="5773" y="3174"/>
                </a:cubicBezTo>
                <a:cubicBezTo>
                  <a:pt x="5869" y="3174"/>
                  <a:pt x="5953" y="3102"/>
                  <a:pt x="5953" y="2994"/>
                </a:cubicBezTo>
                <a:lnTo>
                  <a:pt x="5953" y="2946"/>
                </a:lnTo>
                <a:cubicBezTo>
                  <a:pt x="5953" y="2839"/>
                  <a:pt x="5869" y="2767"/>
                  <a:pt x="5773" y="2767"/>
                </a:cubicBezTo>
                <a:cubicBezTo>
                  <a:pt x="4348" y="2755"/>
                  <a:pt x="3186" y="1605"/>
                  <a:pt x="3186" y="180"/>
                </a:cubicBezTo>
                <a:cubicBezTo>
                  <a:pt x="3186" y="84"/>
                  <a:pt x="3102" y="0"/>
                  <a:pt x="300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9"/>
          <p:cNvSpPr/>
          <p:nvPr/>
        </p:nvSpPr>
        <p:spPr>
          <a:xfrm rot="10800000">
            <a:off x="8310667" y="266780"/>
            <a:ext cx="212951" cy="213062"/>
          </a:xfrm>
          <a:custGeom>
            <a:rect b="b" l="l" r="r" t="t"/>
            <a:pathLst>
              <a:path extrusionOk="0" h="4267" w="4265">
                <a:moveTo>
                  <a:pt x="2175" y="1"/>
                </a:moveTo>
                <a:cubicBezTo>
                  <a:pt x="2169" y="1"/>
                  <a:pt x="2163" y="1"/>
                  <a:pt x="2157" y="2"/>
                </a:cubicBezTo>
                <a:lnTo>
                  <a:pt x="2121" y="2"/>
                </a:lnTo>
                <a:cubicBezTo>
                  <a:pt x="2037" y="2"/>
                  <a:pt x="1989" y="50"/>
                  <a:pt x="1989" y="122"/>
                </a:cubicBezTo>
                <a:cubicBezTo>
                  <a:pt x="1989" y="1152"/>
                  <a:pt x="1151" y="1979"/>
                  <a:pt x="133" y="1979"/>
                </a:cubicBezTo>
                <a:cubicBezTo>
                  <a:pt x="61" y="1979"/>
                  <a:pt x="1" y="2038"/>
                  <a:pt x="1" y="2110"/>
                </a:cubicBezTo>
                <a:lnTo>
                  <a:pt x="1" y="2146"/>
                </a:lnTo>
                <a:cubicBezTo>
                  <a:pt x="1" y="2218"/>
                  <a:pt x="61" y="2278"/>
                  <a:pt x="133" y="2278"/>
                </a:cubicBezTo>
                <a:cubicBezTo>
                  <a:pt x="1151" y="2278"/>
                  <a:pt x="1989" y="3116"/>
                  <a:pt x="1989" y="4134"/>
                </a:cubicBezTo>
                <a:cubicBezTo>
                  <a:pt x="1989" y="4206"/>
                  <a:pt x="2037" y="4266"/>
                  <a:pt x="2121" y="4266"/>
                </a:cubicBezTo>
                <a:lnTo>
                  <a:pt x="2157" y="4266"/>
                </a:lnTo>
                <a:cubicBezTo>
                  <a:pt x="2229" y="4266"/>
                  <a:pt x="2289" y="4206"/>
                  <a:pt x="2289" y="4134"/>
                </a:cubicBezTo>
                <a:cubicBezTo>
                  <a:pt x="2289" y="3116"/>
                  <a:pt x="3115" y="2278"/>
                  <a:pt x="4145" y="2278"/>
                </a:cubicBezTo>
                <a:cubicBezTo>
                  <a:pt x="4217" y="2278"/>
                  <a:pt x="4265" y="2218"/>
                  <a:pt x="4265" y="2146"/>
                </a:cubicBezTo>
                <a:lnTo>
                  <a:pt x="4265" y="2110"/>
                </a:lnTo>
                <a:cubicBezTo>
                  <a:pt x="4265" y="2038"/>
                  <a:pt x="4217" y="1979"/>
                  <a:pt x="4145" y="1979"/>
                </a:cubicBezTo>
                <a:cubicBezTo>
                  <a:pt x="3115" y="1979"/>
                  <a:pt x="2289" y="1152"/>
                  <a:pt x="2289" y="122"/>
                </a:cubicBezTo>
                <a:cubicBezTo>
                  <a:pt x="2289" y="56"/>
                  <a:pt x="2239" y="1"/>
                  <a:pt x="21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9"/>
          <p:cNvSpPr/>
          <p:nvPr/>
        </p:nvSpPr>
        <p:spPr>
          <a:xfrm rot="10800000">
            <a:off x="8695191" y="137006"/>
            <a:ext cx="126822" cy="126829"/>
          </a:xfrm>
          <a:custGeom>
            <a:rect b="b" l="l" r="r" t="t"/>
            <a:pathLst>
              <a:path extrusionOk="0" h="2540" w="2540">
                <a:moveTo>
                  <a:pt x="1258" y="0"/>
                </a:moveTo>
                <a:cubicBezTo>
                  <a:pt x="1210" y="0"/>
                  <a:pt x="1174" y="36"/>
                  <a:pt x="1186" y="72"/>
                </a:cubicBezTo>
                <a:cubicBezTo>
                  <a:pt x="1174" y="683"/>
                  <a:pt x="683" y="1174"/>
                  <a:pt x="72" y="1186"/>
                </a:cubicBezTo>
                <a:cubicBezTo>
                  <a:pt x="67" y="1184"/>
                  <a:pt x="63" y="1183"/>
                  <a:pt x="58" y="1183"/>
                </a:cubicBezTo>
                <a:cubicBezTo>
                  <a:pt x="27" y="1183"/>
                  <a:pt x="0" y="1216"/>
                  <a:pt x="0" y="1258"/>
                </a:cubicBezTo>
                <a:lnTo>
                  <a:pt x="0" y="1282"/>
                </a:lnTo>
                <a:cubicBezTo>
                  <a:pt x="0" y="1318"/>
                  <a:pt x="36" y="1353"/>
                  <a:pt x="72" y="1353"/>
                </a:cubicBezTo>
                <a:cubicBezTo>
                  <a:pt x="683" y="1353"/>
                  <a:pt x="1174" y="1857"/>
                  <a:pt x="1186" y="2467"/>
                </a:cubicBezTo>
                <a:cubicBezTo>
                  <a:pt x="1174" y="2503"/>
                  <a:pt x="1210" y="2539"/>
                  <a:pt x="1258" y="2539"/>
                </a:cubicBezTo>
                <a:lnTo>
                  <a:pt x="1282" y="2539"/>
                </a:lnTo>
                <a:cubicBezTo>
                  <a:pt x="1318" y="2539"/>
                  <a:pt x="1354" y="2503"/>
                  <a:pt x="1354" y="2467"/>
                </a:cubicBezTo>
                <a:cubicBezTo>
                  <a:pt x="1354" y="1857"/>
                  <a:pt x="1857" y="1353"/>
                  <a:pt x="2468" y="1353"/>
                </a:cubicBezTo>
                <a:cubicBezTo>
                  <a:pt x="2504" y="1353"/>
                  <a:pt x="2539" y="1318"/>
                  <a:pt x="2539" y="1282"/>
                </a:cubicBezTo>
                <a:lnTo>
                  <a:pt x="2539" y="1258"/>
                </a:lnTo>
                <a:cubicBezTo>
                  <a:pt x="2539" y="1210"/>
                  <a:pt x="2504" y="1186"/>
                  <a:pt x="2468" y="1186"/>
                </a:cubicBezTo>
                <a:cubicBezTo>
                  <a:pt x="1857" y="1174"/>
                  <a:pt x="1354" y="683"/>
                  <a:pt x="1354" y="72"/>
                </a:cubicBezTo>
                <a:cubicBezTo>
                  <a:pt x="1354" y="36"/>
                  <a:pt x="1318" y="0"/>
                  <a:pt x="128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9"/>
          <p:cNvSpPr/>
          <p:nvPr/>
        </p:nvSpPr>
        <p:spPr>
          <a:xfrm rot="10800000">
            <a:off x="887853" y="599299"/>
            <a:ext cx="57416" cy="56860"/>
          </a:xfrm>
          <a:custGeom>
            <a:rect b="b" l="l" r="r" t="t"/>
            <a:pathLst>
              <a:path extrusionOk="0" h="713" w="720">
                <a:moveTo>
                  <a:pt x="322" y="1"/>
                </a:moveTo>
                <a:cubicBezTo>
                  <a:pt x="288" y="1"/>
                  <a:pt x="255" y="12"/>
                  <a:pt x="229" y="29"/>
                </a:cubicBezTo>
                <a:cubicBezTo>
                  <a:pt x="181" y="41"/>
                  <a:pt x="145" y="65"/>
                  <a:pt x="109" y="101"/>
                </a:cubicBezTo>
                <a:cubicBezTo>
                  <a:pt x="73" y="137"/>
                  <a:pt x="49" y="173"/>
                  <a:pt x="37" y="221"/>
                </a:cubicBezTo>
                <a:cubicBezTo>
                  <a:pt x="13" y="257"/>
                  <a:pt x="1" y="305"/>
                  <a:pt x="1" y="353"/>
                </a:cubicBezTo>
                <a:lnTo>
                  <a:pt x="13" y="449"/>
                </a:lnTo>
                <a:cubicBezTo>
                  <a:pt x="37" y="509"/>
                  <a:pt x="61" y="556"/>
                  <a:pt x="109" y="604"/>
                </a:cubicBezTo>
                <a:lnTo>
                  <a:pt x="181" y="664"/>
                </a:lnTo>
                <a:cubicBezTo>
                  <a:pt x="240" y="688"/>
                  <a:pt x="300" y="712"/>
                  <a:pt x="360" y="712"/>
                </a:cubicBezTo>
                <a:cubicBezTo>
                  <a:pt x="408" y="712"/>
                  <a:pt x="456" y="700"/>
                  <a:pt x="492" y="676"/>
                </a:cubicBezTo>
                <a:cubicBezTo>
                  <a:pt x="540" y="664"/>
                  <a:pt x="576" y="640"/>
                  <a:pt x="612" y="604"/>
                </a:cubicBezTo>
                <a:cubicBezTo>
                  <a:pt x="648" y="568"/>
                  <a:pt x="672" y="533"/>
                  <a:pt x="684" y="497"/>
                </a:cubicBezTo>
                <a:cubicBezTo>
                  <a:pt x="708" y="449"/>
                  <a:pt x="720" y="401"/>
                  <a:pt x="720" y="353"/>
                </a:cubicBezTo>
                <a:lnTo>
                  <a:pt x="708" y="257"/>
                </a:lnTo>
                <a:cubicBezTo>
                  <a:pt x="684" y="197"/>
                  <a:pt x="648" y="149"/>
                  <a:pt x="612" y="101"/>
                </a:cubicBezTo>
                <a:lnTo>
                  <a:pt x="540" y="53"/>
                </a:lnTo>
                <a:cubicBezTo>
                  <a:pt x="491" y="24"/>
                  <a:pt x="441" y="2"/>
                  <a:pt x="392" y="2"/>
                </a:cubicBezTo>
                <a:cubicBezTo>
                  <a:pt x="381" y="2"/>
                  <a:pt x="371" y="3"/>
                  <a:pt x="360" y="6"/>
                </a:cubicBezTo>
                <a:cubicBezTo>
                  <a:pt x="347" y="2"/>
                  <a:pt x="335" y="1"/>
                  <a:pt x="3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9"/>
          <p:cNvSpPr/>
          <p:nvPr/>
        </p:nvSpPr>
        <p:spPr>
          <a:xfrm rot="10800000">
            <a:off x="584417" y="656158"/>
            <a:ext cx="94657" cy="72650"/>
          </a:xfrm>
          <a:custGeom>
            <a:rect b="b" l="l" r="r" t="t"/>
            <a:pathLst>
              <a:path extrusionOk="0" h="911" w="1187">
                <a:moveTo>
                  <a:pt x="588" y="0"/>
                </a:moveTo>
                <a:cubicBezTo>
                  <a:pt x="1" y="0"/>
                  <a:pt x="1" y="910"/>
                  <a:pt x="588" y="910"/>
                </a:cubicBezTo>
                <a:cubicBezTo>
                  <a:pt x="1175" y="910"/>
                  <a:pt x="1187" y="0"/>
                  <a:pt x="5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9"/>
          <p:cNvSpPr/>
          <p:nvPr/>
        </p:nvSpPr>
        <p:spPr>
          <a:xfrm rot="10800000">
            <a:off x="236927" y="86289"/>
            <a:ext cx="64992" cy="50719"/>
          </a:xfrm>
          <a:custGeom>
            <a:rect b="b" l="l" r="r" t="t"/>
            <a:pathLst>
              <a:path extrusionOk="0" h="636" w="815">
                <a:moveTo>
                  <a:pt x="407" y="1"/>
                </a:moveTo>
                <a:cubicBezTo>
                  <a:pt x="0" y="1"/>
                  <a:pt x="0" y="635"/>
                  <a:pt x="407" y="635"/>
                </a:cubicBezTo>
                <a:cubicBezTo>
                  <a:pt x="815" y="635"/>
                  <a:pt x="815" y="1"/>
                  <a:pt x="4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9"/>
          <p:cNvSpPr/>
          <p:nvPr/>
        </p:nvSpPr>
        <p:spPr>
          <a:xfrm>
            <a:off x="8870435" y="728816"/>
            <a:ext cx="57416" cy="56860"/>
          </a:xfrm>
          <a:custGeom>
            <a:rect b="b" l="l" r="r" t="t"/>
            <a:pathLst>
              <a:path extrusionOk="0" h="713" w="720">
                <a:moveTo>
                  <a:pt x="322" y="1"/>
                </a:moveTo>
                <a:cubicBezTo>
                  <a:pt x="288" y="1"/>
                  <a:pt x="255" y="12"/>
                  <a:pt x="229" y="29"/>
                </a:cubicBezTo>
                <a:cubicBezTo>
                  <a:pt x="181" y="41"/>
                  <a:pt x="145" y="65"/>
                  <a:pt x="109" y="101"/>
                </a:cubicBezTo>
                <a:cubicBezTo>
                  <a:pt x="73" y="137"/>
                  <a:pt x="49" y="173"/>
                  <a:pt x="37" y="221"/>
                </a:cubicBezTo>
                <a:cubicBezTo>
                  <a:pt x="13" y="257"/>
                  <a:pt x="1" y="305"/>
                  <a:pt x="1" y="353"/>
                </a:cubicBezTo>
                <a:lnTo>
                  <a:pt x="13" y="449"/>
                </a:lnTo>
                <a:cubicBezTo>
                  <a:pt x="37" y="509"/>
                  <a:pt x="61" y="556"/>
                  <a:pt x="109" y="604"/>
                </a:cubicBezTo>
                <a:lnTo>
                  <a:pt x="181" y="664"/>
                </a:lnTo>
                <a:cubicBezTo>
                  <a:pt x="240" y="688"/>
                  <a:pt x="300" y="712"/>
                  <a:pt x="360" y="712"/>
                </a:cubicBezTo>
                <a:cubicBezTo>
                  <a:pt x="408" y="712"/>
                  <a:pt x="456" y="700"/>
                  <a:pt x="492" y="676"/>
                </a:cubicBezTo>
                <a:cubicBezTo>
                  <a:pt x="540" y="664"/>
                  <a:pt x="576" y="640"/>
                  <a:pt x="612" y="604"/>
                </a:cubicBezTo>
                <a:cubicBezTo>
                  <a:pt x="648" y="568"/>
                  <a:pt x="672" y="533"/>
                  <a:pt x="684" y="497"/>
                </a:cubicBezTo>
                <a:cubicBezTo>
                  <a:pt x="708" y="449"/>
                  <a:pt x="720" y="401"/>
                  <a:pt x="720" y="353"/>
                </a:cubicBezTo>
                <a:lnTo>
                  <a:pt x="708" y="257"/>
                </a:lnTo>
                <a:cubicBezTo>
                  <a:pt x="684" y="197"/>
                  <a:pt x="648" y="149"/>
                  <a:pt x="612" y="101"/>
                </a:cubicBezTo>
                <a:lnTo>
                  <a:pt x="540" y="53"/>
                </a:lnTo>
                <a:cubicBezTo>
                  <a:pt x="491" y="24"/>
                  <a:pt x="441" y="2"/>
                  <a:pt x="392" y="2"/>
                </a:cubicBezTo>
                <a:cubicBezTo>
                  <a:pt x="381" y="2"/>
                  <a:pt x="371" y="3"/>
                  <a:pt x="360" y="6"/>
                </a:cubicBezTo>
                <a:cubicBezTo>
                  <a:pt x="347" y="2"/>
                  <a:pt x="335" y="1"/>
                  <a:pt x="3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9"/>
          <p:cNvSpPr/>
          <p:nvPr/>
        </p:nvSpPr>
        <p:spPr>
          <a:xfrm>
            <a:off x="8510042" y="75325"/>
            <a:ext cx="94657" cy="72650"/>
          </a:xfrm>
          <a:custGeom>
            <a:rect b="b" l="l" r="r" t="t"/>
            <a:pathLst>
              <a:path extrusionOk="0" h="911" w="1187">
                <a:moveTo>
                  <a:pt x="588" y="0"/>
                </a:moveTo>
                <a:cubicBezTo>
                  <a:pt x="1" y="0"/>
                  <a:pt x="1" y="910"/>
                  <a:pt x="588" y="910"/>
                </a:cubicBezTo>
                <a:cubicBezTo>
                  <a:pt x="1175" y="910"/>
                  <a:pt x="1187" y="0"/>
                  <a:pt x="58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9"/>
          <p:cNvSpPr/>
          <p:nvPr/>
        </p:nvSpPr>
        <p:spPr>
          <a:xfrm>
            <a:off x="8280877" y="550576"/>
            <a:ext cx="64992" cy="50719"/>
          </a:xfrm>
          <a:custGeom>
            <a:rect b="b" l="l" r="r" t="t"/>
            <a:pathLst>
              <a:path extrusionOk="0" h="636" w="815">
                <a:moveTo>
                  <a:pt x="407" y="1"/>
                </a:moveTo>
                <a:cubicBezTo>
                  <a:pt x="0" y="1"/>
                  <a:pt x="0" y="635"/>
                  <a:pt x="407" y="635"/>
                </a:cubicBezTo>
                <a:cubicBezTo>
                  <a:pt x="815" y="635"/>
                  <a:pt x="815" y="1"/>
                  <a:pt x="4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CUSTOM_3_1">
    <p:spTree>
      <p:nvGrpSpPr>
        <p:cNvPr id="560" name="Shape 560"/>
        <p:cNvGrpSpPr/>
        <p:nvPr/>
      </p:nvGrpSpPr>
      <p:grpSpPr>
        <a:xfrm>
          <a:off x="0" y="0"/>
          <a:ext cx="0" cy="0"/>
          <a:chOff x="0" y="0"/>
          <a:chExt cx="0" cy="0"/>
        </a:xfrm>
      </p:grpSpPr>
      <p:sp>
        <p:nvSpPr>
          <p:cNvPr id="561" name="Google Shape;561;p30"/>
          <p:cNvSpPr txBox="1"/>
          <p:nvPr>
            <p:ph type="title"/>
          </p:nvPr>
        </p:nvSpPr>
        <p:spPr>
          <a:xfrm>
            <a:off x="717800" y="383175"/>
            <a:ext cx="7708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3600"/>
              <a:buFont typeface="Montserrat"/>
              <a:buNone/>
              <a:defRPr>
                <a:latin typeface="Montserrat"/>
                <a:ea typeface="Montserrat"/>
                <a:cs typeface="Montserrat"/>
                <a:sym typeface="Montserrat"/>
              </a:defRPr>
            </a:lvl2pPr>
            <a:lvl3pPr lvl="2" rtl="0">
              <a:spcBef>
                <a:spcPts val="0"/>
              </a:spcBef>
              <a:spcAft>
                <a:spcPts val="0"/>
              </a:spcAft>
              <a:buSzPts val="3600"/>
              <a:buFont typeface="Montserrat"/>
              <a:buNone/>
              <a:defRPr>
                <a:latin typeface="Montserrat"/>
                <a:ea typeface="Montserrat"/>
                <a:cs typeface="Montserrat"/>
                <a:sym typeface="Montserrat"/>
              </a:defRPr>
            </a:lvl3pPr>
            <a:lvl4pPr lvl="3" rtl="0">
              <a:spcBef>
                <a:spcPts val="0"/>
              </a:spcBef>
              <a:spcAft>
                <a:spcPts val="0"/>
              </a:spcAft>
              <a:buSzPts val="3600"/>
              <a:buFont typeface="Montserrat"/>
              <a:buNone/>
              <a:defRPr>
                <a:latin typeface="Montserrat"/>
                <a:ea typeface="Montserrat"/>
                <a:cs typeface="Montserrat"/>
                <a:sym typeface="Montserrat"/>
              </a:defRPr>
            </a:lvl4pPr>
            <a:lvl5pPr lvl="4" rtl="0">
              <a:spcBef>
                <a:spcPts val="0"/>
              </a:spcBef>
              <a:spcAft>
                <a:spcPts val="0"/>
              </a:spcAft>
              <a:buSzPts val="3600"/>
              <a:buFont typeface="Montserrat"/>
              <a:buNone/>
              <a:defRPr>
                <a:latin typeface="Montserrat"/>
                <a:ea typeface="Montserrat"/>
                <a:cs typeface="Montserrat"/>
                <a:sym typeface="Montserrat"/>
              </a:defRPr>
            </a:lvl5pPr>
            <a:lvl6pPr lvl="5" rtl="0">
              <a:spcBef>
                <a:spcPts val="0"/>
              </a:spcBef>
              <a:spcAft>
                <a:spcPts val="0"/>
              </a:spcAft>
              <a:buSzPts val="3600"/>
              <a:buFont typeface="Montserrat"/>
              <a:buNone/>
              <a:defRPr>
                <a:latin typeface="Montserrat"/>
                <a:ea typeface="Montserrat"/>
                <a:cs typeface="Montserrat"/>
                <a:sym typeface="Montserrat"/>
              </a:defRPr>
            </a:lvl6pPr>
            <a:lvl7pPr lvl="6" rtl="0">
              <a:spcBef>
                <a:spcPts val="0"/>
              </a:spcBef>
              <a:spcAft>
                <a:spcPts val="0"/>
              </a:spcAft>
              <a:buSzPts val="3600"/>
              <a:buFont typeface="Montserrat"/>
              <a:buNone/>
              <a:defRPr>
                <a:latin typeface="Montserrat"/>
                <a:ea typeface="Montserrat"/>
                <a:cs typeface="Montserrat"/>
                <a:sym typeface="Montserrat"/>
              </a:defRPr>
            </a:lvl7pPr>
            <a:lvl8pPr lvl="7" rtl="0">
              <a:spcBef>
                <a:spcPts val="0"/>
              </a:spcBef>
              <a:spcAft>
                <a:spcPts val="0"/>
              </a:spcAft>
              <a:buSzPts val="3600"/>
              <a:buFont typeface="Montserrat"/>
              <a:buNone/>
              <a:defRPr>
                <a:latin typeface="Montserrat"/>
                <a:ea typeface="Montserrat"/>
                <a:cs typeface="Montserrat"/>
                <a:sym typeface="Montserrat"/>
              </a:defRPr>
            </a:lvl8pPr>
            <a:lvl9pPr lvl="8" rtl="0">
              <a:spcBef>
                <a:spcPts val="0"/>
              </a:spcBef>
              <a:spcAft>
                <a:spcPts val="0"/>
              </a:spcAft>
              <a:buSzPts val="3600"/>
              <a:buFont typeface="Montserrat"/>
              <a:buNone/>
              <a:defRPr>
                <a:latin typeface="Montserrat"/>
                <a:ea typeface="Montserrat"/>
                <a:cs typeface="Montserrat"/>
                <a:sym typeface="Montserrat"/>
              </a:defRPr>
            </a:lvl9pPr>
          </a:lstStyle>
          <a:p/>
        </p:txBody>
      </p:sp>
      <p:sp>
        <p:nvSpPr>
          <p:cNvPr id="562" name="Google Shape;562;p30"/>
          <p:cNvSpPr txBox="1"/>
          <p:nvPr>
            <p:ph idx="1" type="subTitle"/>
          </p:nvPr>
        </p:nvSpPr>
        <p:spPr>
          <a:xfrm>
            <a:off x="1878275" y="1251675"/>
            <a:ext cx="2787600" cy="4239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lt1"/>
                </a:solidFill>
              </a:defRPr>
            </a:lvl1pPr>
            <a:lvl2pPr lvl="1" rtl="0">
              <a:spcBef>
                <a:spcPts val="1600"/>
              </a:spcBef>
              <a:spcAft>
                <a:spcPts val="0"/>
              </a:spcAft>
              <a:buNone/>
              <a:defRPr b="1">
                <a:solidFill>
                  <a:schemeClr val="lt1"/>
                </a:solidFill>
              </a:defRPr>
            </a:lvl2pPr>
            <a:lvl3pPr lvl="2" rtl="0">
              <a:spcBef>
                <a:spcPts val="1600"/>
              </a:spcBef>
              <a:spcAft>
                <a:spcPts val="0"/>
              </a:spcAft>
              <a:buNone/>
              <a:defRPr b="1">
                <a:solidFill>
                  <a:schemeClr val="lt1"/>
                </a:solidFill>
              </a:defRPr>
            </a:lvl3pPr>
            <a:lvl4pPr lvl="3" rtl="0">
              <a:spcBef>
                <a:spcPts val="1600"/>
              </a:spcBef>
              <a:spcAft>
                <a:spcPts val="0"/>
              </a:spcAft>
              <a:buNone/>
              <a:defRPr b="1">
                <a:solidFill>
                  <a:schemeClr val="lt1"/>
                </a:solidFill>
              </a:defRPr>
            </a:lvl4pPr>
            <a:lvl5pPr lvl="4" rtl="0">
              <a:spcBef>
                <a:spcPts val="1600"/>
              </a:spcBef>
              <a:spcAft>
                <a:spcPts val="0"/>
              </a:spcAft>
              <a:buNone/>
              <a:defRPr b="1">
                <a:solidFill>
                  <a:schemeClr val="lt1"/>
                </a:solidFill>
              </a:defRPr>
            </a:lvl5pPr>
            <a:lvl6pPr lvl="5" rtl="0">
              <a:spcBef>
                <a:spcPts val="1600"/>
              </a:spcBef>
              <a:spcAft>
                <a:spcPts val="0"/>
              </a:spcAft>
              <a:buNone/>
              <a:defRPr b="1">
                <a:solidFill>
                  <a:schemeClr val="lt1"/>
                </a:solidFill>
              </a:defRPr>
            </a:lvl6pPr>
            <a:lvl7pPr lvl="6" rtl="0">
              <a:spcBef>
                <a:spcPts val="1600"/>
              </a:spcBef>
              <a:spcAft>
                <a:spcPts val="0"/>
              </a:spcAft>
              <a:buNone/>
              <a:defRPr b="1">
                <a:solidFill>
                  <a:schemeClr val="lt1"/>
                </a:solidFill>
              </a:defRPr>
            </a:lvl7pPr>
            <a:lvl8pPr lvl="7" rtl="0">
              <a:spcBef>
                <a:spcPts val="1600"/>
              </a:spcBef>
              <a:spcAft>
                <a:spcPts val="0"/>
              </a:spcAft>
              <a:buNone/>
              <a:defRPr b="1">
                <a:solidFill>
                  <a:schemeClr val="lt1"/>
                </a:solidFill>
              </a:defRPr>
            </a:lvl8pPr>
            <a:lvl9pPr lvl="8" rtl="0">
              <a:spcBef>
                <a:spcPts val="1600"/>
              </a:spcBef>
              <a:spcAft>
                <a:spcPts val="1600"/>
              </a:spcAft>
              <a:buNone/>
              <a:defRPr b="1">
                <a:solidFill>
                  <a:schemeClr val="lt1"/>
                </a:solidFill>
              </a:defRPr>
            </a:lvl9pPr>
          </a:lstStyle>
          <a:p/>
        </p:txBody>
      </p:sp>
      <p:sp>
        <p:nvSpPr>
          <p:cNvPr id="563" name="Google Shape;563;p30"/>
          <p:cNvSpPr txBox="1"/>
          <p:nvPr>
            <p:ph idx="2" type="subTitle"/>
          </p:nvPr>
        </p:nvSpPr>
        <p:spPr>
          <a:xfrm>
            <a:off x="1878275" y="1744345"/>
            <a:ext cx="2787600" cy="8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564" name="Google Shape;564;p30"/>
          <p:cNvSpPr txBox="1"/>
          <p:nvPr>
            <p:ph idx="3" type="subTitle"/>
          </p:nvPr>
        </p:nvSpPr>
        <p:spPr>
          <a:xfrm>
            <a:off x="5351497" y="1251675"/>
            <a:ext cx="2787600" cy="4239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lt1"/>
                </a:solidFill>
              </a:defRPr>
            </a:lvl1pPr>
            <a:lvl2pPr lvl="1" rtl="0">
              <a:spcBef>
                <a:spcPts val="1600"/>
              </a:spcBef>
              <a:spcAft>
                <a:spcPts val="0"/>
              </a:spcAft>
              <a:buNone/>
              <a:defRPr b="1">
                <a:solidFill>
                  <a:schemeClr val="lt1"/>
                </a:solidFill>
              </a:defRPr>
            </a:lvl2pPr>
            <a:lvl3pPr lvl="2" rtl="0">
              <a:spcBef>
                <a:spcPts val="1600"/>
              </a:spcBef>
              <a:spcAft>
                <a:spcPts val="0"/>
              </a:spcAft>
              <a:buNone/>
              <a:defRPr b="1">
                <a:solidFill>
                  <a:schemeClr val="lt1"/>
                </a:solidFill>
              </a:defRPr>
            </a:lvl3pPr>
            <a:lvl4pPr lvl="3" rtl="0">
              <a:spcBef>
                <a:spcPts val="1600"/>
              </a:spcBef>
              <a:spcAft>
                <a:spcPts val="0"/>
              </a:spcAft>
              <a:buNone/>
              <a:defRPr b="1">
                <a:solidFill>
                  <a:schemeClr val="lt1"/>
                </a:solidFill>
              </a:defRPr>
            </a:lvl4pPr>
            <a:lvl5pPr lvl="4" rtl="0">
              <a:spcBef>
                <a:spcPts val="1600"/>
              </a:spcBef>
              <a:spcAft>
                <a:spcPts val="0"/>
              </a:spcAft>
              <a:buNone/>
              <a:defRPr b="1">
                <a:solidFill>
                  <a:schemeClr val="lt1"/>
                </a:solidFill>
              </a:defRPr>
            </a:lvl5pPr>
            <a:lvl6pPr lvl="5" rtl="0">
              <a:spcBef>
                <a:spcPts val="1600"/>
              </a:spcBef>
              <a:spcAft>
                <a:spcPts val="0"/>
              </a:spcAft>
              <a:buNone/>
              <a:defRPr b="1">
                <a:solidFill>
                  <a:schemeClr val="lt1"/>
                </a:solidFill>
              </a:defRPr>
            </a:lvl6pPr>
            <a:lvl7pPr lvl="6" rtl="0">
              <a:spcBef>
                <a:spcPts val="1600"/>
              </a:spcBef>
              <a:spcAft>
                <a:spcPts val="0"/>
              </a:spcAft>
              <a:buNone/>
              <a:defRPr b="1">
                <a:solidFill>
                  <a:schemeClr val="lt1"/>
                </a:solidFill>
              </a:defRPr>
            </a:lvl7pPr>
            <a:lvl8pPr lvl="7" rtl="0">
              <a:spcBef>
                <a:spcPts val="1600"/>
              </a:spcBef>
              <a:spcAft>
                <a:spcPts val="0"/>
              </a:spcAft>
              <a:buNone/>
              <a:defRPr b="1">
                <a:solidFill>
                  <a:schemeClr val="lt1"/>
                </a:solidFill>
              </a:defRPr>
            </a:lvl8pPr>
            <a:lvl9pPr lvl="8" rtl="0">
              <a:spcBef>
                <a:spcPts val="1600"/>
              </a:spcBef>
              <a:spcAft>
                <a:spcPts val="1600"/>
              </a:spcAft>
              <a:buNone/>
              <a:defRPr b="1">
                <a:solidFill>
                  <a:schemeClr val="lt1"/>
                </a:solidFill>
              </a:defRPr>
            </a:lvl9pPr>
          </a:lstStyle>
          <a:p/>
        </p:txBody>
      </p:sp>
      <p:sp>
        <p:nvSpPr>
          <p:cNvPr id="565" name="Google Shape;565;p30"/>
          <p:cNvSpPr txBox="1"/>
          <p:nvPr>
            <p:ph idx="4" type="subTitle"/>
          </p:nvPr>
        </p:nvSpPr>
        <p:spPr>
          <a:xfrm>
            <a:off x="5351493" y="1744282"/>
            <a:ext cx="2787600" cy="8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566" name="Google Shape;566;p30"/>
          <p:cNvSpPr txBox="1"/>
          <p:nvPr>
            <p:ph idx="5" type="subTitle"/>
          </p:nvPr>
        </p:nvSpPr>
        <p:spPr>
          <a:xfrm>
            <a:off x="1878275" y="2898148"/>
            <a:ext cx="2787600" cy="3402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lt1"/>
                </a:solidFill>
              </a:defRPr>
            </a:lvl1pPr>
            <a:lvl2pPr lvl="1" rtl="0">
              <a:spcBef>
                <a:spcPts val="1600"/>
              </a:spcBef>
              <a:spcAft>
                <a:spcPts val="0"/>
              </a:spcAft>
              <a:buNone/>
              <a:defRPr b="1">
                <a:solidFill>
                  <a:schemeClr val="lt1"/>
                </a:solidFill>
              </a:defRPr>
            </a:lvl2pPr>
            <a:lvl3pPr lvl="2" rtl="0">
              <a:spcBef>
                <a:spcPts val="1600"/>
              </a:spcBef>
              <a:spcAft>
                <a:spcPts val="0"/>
              </a:spcAft>
              <a:buNone/>
              <a:defRPr b="1">
                <a:solidFill>
                  <a:schemeClr val="lt1"/>
                </a:solidFill>
              </a:defRPr>
            </a:lvl3pPr>
            <a:lvl4pPr lvl="3" rtl="0">
              <a:spcBef>
                <a:spcPts val="1600"/>
              </a:spcBef>
              <a:spcAft>
                <a:spcPts val="0"/>
              </a:spcAft>
              <a:buNone/>
              <a:defRPr b="1">
                <a:solidFill>
                  <a:schemeClr val="lt1"/>
                </a:solidFill>
              </a:defRPr>
            </a:lvl4pPr>
            <a:lvl5pPr lvl="4" rtl="0">
              <a:spcBef>
                <a:spcPts val="1600"/>
              </a:spcBef>
              <a:spcAft>
                <a:spcPts val="0"/>
              </a:spcAft>
              <a:buNone/>
              <a:defRPr b="1">
                <a:solidFill>
                  <a:schemeClr val="lt1"/>
                </a:solidFill>
              </a:defRPr>
            </a:lvl5pPr>
            <a:lvl6pPr lvl="5" rtl="0">
              <a:spcBef>
                <a:spcPts val="1600"/>
              </a:spcBef>
              <a:spcAft>
                <a:spcPts val="0"/>
              </a:spcAft>
              <a:buNone/>
              <a:defRPr b="1">
                <a:solidFill>
                  <a:schemeClr val="lt1"/>
                </a:solidFill>
              </a:defRPr>
            </a:lvl6pPr>
            <a:lvl7pPr lvl="6" rtl="0">
              <a:spcBef>
                <a:spcPts val="1600"/>
              </a:spcBef>
              <a:spcAft>
                <a:spcPts val="0"/>
              </a:spcAft>
              <a:buNone/>
              <a:defRPr b="1">
                <a:solidFill>
                  <a:schemeClr val="lt1"/>
                </a:solidFill>
              </a:defRPr>
            </a:lvl7pPr>
            <a:lvl8pPr lvl="7" rtl="0">
              <a:spcBef>
                <a:spcPts val="1600"/>
              </a:spcBef>
              <a:spcAft>
                <a:spcPts val="0"/>
              </a:spcAft>
              <a:buNone/>
              <a:defRPr b="1">
                <a:solidFill>
                  <a:schemeClr val="lt1"/>
                </a:solidFill>
              </a:defRPr>
            </a:lvl8pPr>
            <a:lvl9pPr lvl="8" rtl="0">
              <a:spcBef>
                <a:spcPts val="1600"/>
              </a:spcBef>
              <a:spcAft>
                <a:spcPts val="1600"/>
              </a:spcAft>
              <a:buNone/>
              <a:defRPr b="1">
                <a:solidFill>
                  <a:schemeClr val="lt1"/>
                </a:solidFill>
              </a:defRPr>
            </a:lvl9pPr>
          </a:lstStyle>
          <a:p/>
        </p:txBody>
      </p:sp>
      <p:sp>
        <p:nvSpPr>
          <p:cNvPr id="567" name="Google Shape;567;p30"/>
          <p:cNvSpPr txBox="1"/>
          <p:nvPr>
            <p:ph idx="6" type="subTitle"/>
          </p:nvPr>
        </p:nvSpPr>
        <p:spPr>
          <a:xfrm>
            <a:off x="1878275" y="3390754"/>
            <a:ext cx="2787600" cy="8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568" name="Google Shape;568;p30"/>
          <p:cNvSpPr txBox="1"/>
          <p:nvPr>
            <p:ph idx="7" type="subTitle"/>
          </p:nvPr>
        </p:nvSpPr>
        <p:spPr>
          <a:xfrm>
            <a:off x="5351425" y="2898156"/>
            <a:ext cx="2787600" cy="3402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lt1"/>
                </a:solidFill>
              </a:defRPr>
            </a:lvl1pPr>
            <a:lvl2pPr lvl="1" rtl="0">
              <a:spcBef>
                <a:spcPts val="1600"/>
              </a:spcBef>
              <a:spcAft>
                <a:spcPts val="0"/>
              </a:spcAft>
              <a:buNone/>
              <a:defRPr b="1">
                <a:solidFill>
                  <a:schemeClr val="lt1"/>
                </a:solidFill>
              </a:defRPr>
            </a:lvl2pPr>
            <a:lvl3pPr lvl="2" rtl="0">
              <a:spcBef>
                <a:spcPts val="1600"/>
              </a:spcBef>
              <a:spcAft>
                <a:spcPts val="0"/>
              </a:spcAft>
              <a:buNone/>
              <a:defRPr b="1">
                <a:solidFill>
                  <a:schemeClr val="lt1"/>
                </a:solidFill>
              </a:defRPr>
            </a:lvl3pPr>
            <a:lvl4pPr lvl="3" rtl="0">
              <a:spcBef>
                <a:spcPts val="1600"/>
              </a:spcBef>
              <a:spcAft>
                <a:spcPts val="0"/>
              </a:spcAft>
              <a:buNone/>
              <a:defRPr b="1">
                <a:solidFill>
                  <a:schemeClr val="lt1"/>
                </a:solidFill>
              </a:defRPr>
            </a:lvl4pPr>
            <a:lvl5pPr lvl="4" rtl="0">
              <a:spcBef>
                <a:spcPts val="1600"/>
              </a:spcBef>
              <a:spcAft>
                <a:spcPts val="0"/>
              </a:spcAft>
              <a:buNone/>
              <a:defRPr b="1">
                <a:solidFill>
                  <a:schemeClr val="lt1"/>
                </a:solidFill>
              </a:defRPr>
            </a:lvl5pPr>
            <a:lvl6pPr lvl="5" rtl="0">
              <a:spcBef>
                <a:spcPts val="1600"/>
              </a:spcBef>
              <a:spcAft>
                <a:spcPts val="0"/>
              </a:spcAft>
              <a:buNone/>
              <a:defRPr b="1">
                <a:solidFill>
                  <a:schemeClr val="lt1"/>
                </a:solidFill>
              </a:defRPr>
            </a:lvl6pPr>
            <a:lvl7pPr lvl="6" rtl="0">
              <a:spcBef>
                <a:spcPts val="1600"/>
              </a:spcBef>
              <a:spcAft>
                <a:spcPts val="0"/>
              </a:spcAft>
              <a:buNone/>
              <a:defRPr b="1">
                <a:solidFill>
                  <a:schemeClr val="lt1"/>
                </a:solidFill>
              </a:defRPr>
            </a:lvl7pPr>
            <a:lvl8pPr lvl="7" rtl="0">
              <a:spcBef>
                <a:spcPts val="1600"/>
              </a:spcBef>
              <a:spcAft>
                <a:spcPts val="0"/>
              </a:spcAft>
              <a:buNone/>
              <a:defRPr b="1">
                <a:solidFill>
                  <a:schemeClr val="lt1"/>
                </a:solidFill>
              </a:defRPr>
            </a:lvl8pPr>
            <a:lvl9pPr lvl="8" rtl="0">
              <a:spcBef>
                <a:spcPts val="1600"/>
              </a:spcBef>
              <a:spcAft>
                <a:spcPts val="1600"/>
              </a:spcAft>
              <a:buNone/>
              <a:defRPr b="1">
                <a:solidFill>
                  <a:schemeClr val="lt1"/>
                </a:solidFill>
              </a:defRPr>
            </a:lvl9pPr>
          </a:lstStyle>
          <a:p/>
        </p:txBody>
      </p:sp>
      <p:sp>
        <p:nvSpPr>
          <p:cNvPr id="569" name="Google Shape;569;p30"/>
          <p:cNvSpPr txBox="1"/>
          <p:nvPr>
            <p:ph idx="8" type="subTitle"/>
          </p:nvPr>
        </p:nvSpPr>
        <p:spPr>
          <a:xfrm>
            <a:off x="5351425" y="3390754"/>
            <a:ext cx="2787600" cy="8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570" name="Google Shape;570;p30"/>
          <p:cNvSpPr txBox="1"/>
          <p:nvPr>
            <p:ph idx="9" type="subTitle"/>
          </p:nvPr>
        </p:nvSpPr>
        <p:spPr>
          <a:xfrm rot="-5400803">
            <a:off x="609009" y="1779468"/>
            <a:ext cx="1284300" cy="492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b="1">
                <a:solidFill>
                  <a:schemeClr val="lt1"/>
                </a:solidFill>
              </a:defRPr>
            </a:lvl1pPr>
            <a:lvl2pPr lvl="1" rtl="0">
              <a:spcBef>
                <a:spcPts val="1600"/>
              </a:spcBef>
              <a:spcAft>
                <a:spcPts val="0"/>
              </a:spcAft>
              <a:buSzPts val="1600"/>
              <a:buNone/>
              <a:defRPr b="1"/>
            </a:lvl2pPr>
            <a:lvl3pPr lvl="2" rtl="0">
              <a:spcBef>
                <a:spcPts val="1600"/>
              </a:spcBef>
              <a:spcAft>
                <a:spcPts val="0"/>
              </a:spcAft>
              <a:buSzPts val="1600"/>
              <a:buNone/>
              <a:defRPr b="1"/>
            </a:lvl3pPr>
            <a:lvl4pPr lvl="3" rtl="0">
              <a:spcBef>
                <a:spcPts val="1600"/>
              </a:spcBef>
              <a:spcAft>
                <a:spcPts val="0"/>
              </a:spcAft>
              <a:buSzPts val="1600"/>
              <a:buNone/>
              <a:defRPr b="1"/>
            </a:lvl4pPr>
            <a:lvl5pPr lvl="4" rtl="0">
              <a:spcBef>
                <a:spcPts val="1600"/>
              </a:spcBef>
              <a:spcAft>
                <a:spcPts val="0"/>
              </a:spcAft>
              <a:buSzPts val="1600"/>
              <a:buNone/>
              <a:defRPr b="1"/>
            </a:lvl5pPr>
            <a:lvl6pPr lvl="5" rtl="0">
              <a:spcBef>
                <a:spcPts val="1600"/>
              </a:spcBef>
              <a:spcAft>
                <a:spcPts val="0"/>
              </a:spcAft>
              <a:buSzPts val="1600"/>
              <a:buNone/>
              <a:defRPr b="1"/>
            </a:lvl6pPr>
            <a:lvl7pPr lvl="6" rtl="0">
              <a:spcBef>
                <a:spcPts val="1600"/>
              </a:spcBef>
              <a:spcAft>
                <a:spcPts val="0"/>
              </a:spcAft>
              <a:buSzPts val="1600"/>
              <a:buNone/>
              <a:defRPr b="1"/>
            </a:lvl7pPr>
            <a:lvl8pPr lvl="7" rtl="0">
              <a:spcBef>
                <a:spcPts val="1600"/>
              </a:spcBef>
              <a:spcAft>
                <a:spcPts val="0"/>
              </a:spcAft>
              <a:buSzPts val="1600"/>
              <a:buNone/>
              <a:defRPr b="1"/>
            </a:lvl8pPr>
            <a:lvl9pPr lvl="8" rtl="0">
              <a:spcBef>
                <a:spcPts val="1600"/>
              </a:spcBef>
              <a:spcAft>
                <a:spcPts val="1600"/>
              </a:spcAft>
              <a:buSzPts val="1600"/>
              <a:buNone/>
              <a:defRPr b="1"/>
            </a:lvl9pPr>
          </a:lstStyle>
          <a:p/>
        </p:txBody>
      </p:sp>
      <p:sp>
        <p:nvSpPr>
          <p:cNvPr id="571" name="Google Shape;571;p30"/>
          <p:cNvSpPr txBox="1"/>
          <p:nvPr>
            <p:ph idx="13" type="subTitle"/>
          </p:nvPr>
        </p:nvSpPr>
        <p:spPr>
          <a:xfrm rot="-5400000">
            <a:off x="609075" y="3422400"/>
            <a:ext cx="1284300" cy="492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b="1">
                <a:solidFill>
                  <a:schemeClr val="lt1"/>
                </a:solidFill>
              </a:defRPr>
            </a:lvl1pPr>
            <a:lvl2pPr lvl="1" rtl="0">
              <a:spcBef>
                <a:spcPts val="1600"/>
              </a:spcBef>
              <a:spcAft>
                <a:spcPts val="0"/>
              </a:spcAft>
              <a:buSzPts val="1600"/>
              <a:buNone/>
              <a:defRPr b="1"/>
            </a:lvl2pPr>
            <a:lvl3pPr lvl="2" rtl="0">
              <a:spcBef>
                <a:spcPts val="1600"/>
              </a:spcBef>
              <a:spcAft>
                <a:spcPts val="0"/>
              </a:spcAft>
              <a:buSzPts val="1600"/>
              <a:buNone/>
              <a:defRPr b="1"/>
            </a:lvl3pPr>
            <a:lvl4pPr lvl="3" rtl="0">
              <a:spcBef>
                <a:spcPts val="1600"/>
              </a:spcBef>
              <a:spcAft>
                <a:spcPts val="0"/>
              </a:spcAft>
              <a:buSzPts val="1600"/>
              <a:buNone/>
              <a:defRPr b="1"/>
            </a:lvl4pPr>
            <a:lvl5pPr lvl="4" rtl="0">
              <a:spcBef>
                <a:spcPts val="1600"/>
              </a:spcBef>
              <a:spcAft>
                <a:spcPts val="0"/>
              </a:spcAft>
              <a:buSzPts val="1600"/>
              <a:buNone/>
              <a:defRPr b="1"/>
            </a:lvl5pPr>
            <a:lvl6pPr lvl="5" rtl="0">
              <a:spcBef>
                <a:spcPts val="1600"/>
              </a:spcBef>
              <a:spcAft>
                <a:spcPts val="0"/>
              </a:spcAft>
              <a:buSzPts val="1600"/>
              <a:buNone/>
              <a:defRPr b="1"/>
            </a:lvl6pPr>
            <a:lvl7pPr lvl="6" rtl="0">
              <a:spcBef>
                <a:spcPts val="1600"/>
              </a:spcBef>
              <a:spcAft>
                <a:spcPts val="0"/>
              </a:spcAft>
              <a:buSzPts val="1600"/>
              <a:buNone/>
              <a:defRPr b="1"/>
            </a:lvl7pPr>
            <a:lvl8pPr lvl="7" rtl="0">
              <a:spcBef>
                <a:spcPts val="1600"/>
              </a:spcBef>
              <a:spcAft>
                <a:spcPts val="0"/>
              </a:spcAft>
              <a:buSzPts val="1600"/>
              <a:buNone/>
              <a:defRPr b="1"/>
            </a:lvl8pPr>
            <a:lvl9pPr lvl="8" rtl="0">
              <a:spcBef>
                <a:spcPts val="1600"/>
              </a:spcBef>
              <a:spcAft>
                <a:spcPts val="1600"/>
              </a:spcAft>
              <a:buSzPts val="1600"/>
              <a:buNone/>
              <a:defRPr b="1"/>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spTree>
      <p:nvGrpSpPr>
        <p:cNvPr id="572" name="Shape 572"/>
        <p:cNvGrpSpPr/>
        <p:nvPr/>
      </p:nvGrpSpPr>
      <p:grpSpPr>
        <a:xfrm>
          <a:off x="0" y="0"/>
          <a:ext cx="0" cy="0"/>
          <a:chOff x="0" y="0"/>
          <a:chExt cx="0" cy="0"/>
        </a:xfrm>
      </p:grpSpPr>
      <p:sp>
        <p:nvSpPr>
          <p:cNvPr id="573" name="Google Shape;573;p31"/>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7400">
                <a:solidFill>
                  <a:schemeClr val="accent1"/>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74" name="Google Shape;574;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
        <p:nvSpPr>
          <p:cNvPr id="575" name="Google Shape;575;p31"/>
          <p:cNvSpPr/>
          <p:nvPr/>
        </p:nvSpPr>
        <p:spPr>
          <a:xfrm>
            <a:off x="6732125"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1"/>
          <p:cNvSpPr/>
          <p:nvPr/>
        </p:nvSpPr>
        <p:spPr>
          <a:xfrm>
            <a:off x="7951325" y="2571750"/>
            <a:ext cx="1216200" cy="134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6129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3600"/>
              <a:buFont typeface="Ribeye"/>
              <a:buNone/>
              <a:defRPr b="1" sz="3600">
                <a:solidFill>
                  <a:schemeClr val="dk1"/>
                </a:solidFill>
                <a:latin typeface="Ribeye"/>
                <a:ea typeface="Ribeye"/>
                <a:cs typeface="Ribeye"/>
                <a:sym typeface="Ribeye"/>
              </a:defRPr>
            </a:lvl1pPr>
            <a:lvl2pPr lvl="1" algn="ctr">
              <a:spcBef>
                <a:spcPts val="0"/>
              </a:spcBef>
              <a:spcAft>
                <a:spcPts val="0"/>
              </a:spcAft>
              <a:buClr>
                <a:schemeClr val="dk1"/>
              </a:buClr>
              <a:buSzPts val="3600"/>
              <a:buFont typeface="Ribeye"/>
              <a:buNone/>
              <a:defRPr b="1" sz="3600">
                <a:solidFill>
                  <a:schemeClr val="dk1"/>
                </a:solidFill>
                <a:latin typeface="Ribeye"/>
                <a:ea typeface="Ribeye"/>
                <a:cs typeface="Ribeye"/>
                <a:sym typeface="Ribeye"/>
              </a:defRPr>
            </a:lvl2pPr>
            <a:lvl3pPr lvl="2" algn="ctr">
              <a:spcBef>
                <a:spcPts val="0"/>
              </a:spcBef>
              <a:spcAft>
                <a:spcPts val="0"/>
              </a:spcAft>
              <a:buClr>
                <a:schemeClr val="dk1"/>
              </a:buClr>
              <a:buSzPts val="3600"/>
              <a:buFont typeface="Ribeye"/>
              <a:buNone/>
              <a:defRPr b="1" sz="3600">
                <a:solidFill>
                  <a:schemeClr val="dk1"/>
                </a:solidFill>
                <a:latin typeface="Ribeye"/>
                <a:ea typeface="Ribeye"/>
                <a:cs typeface="Ribeye"/>
                <a:sym typeface="Ribeye"/>
              </a:defRPr>
            </a:lvl3pPr>
            <a:lvl4pPr lvl="3" algn="ctr">
              <a:spcBef>
                <a:spcPts val="0"/>
              </a:spcBef>
              <a:spcAft>
                <a:spcPts val="0"/>
              </a:spcAft>
              <a:buClr>
                <a:schemeClr val="dk1"/>
              </a:buClr>
              <a:buSzPts val="3600"/>
              <a:buFont typeface="Ribeye"/>
              <a:buNone/>
              <a:defRPr b="1" sz="3600">
                <a:solidFill>
                  <a:schemeClr val="dk1"/>
                </a:solidFill>
                <a:latin typeface="Ribeye"/>
                <a:ea typeface="Ribeye"/>
                <a:cs typeface="Ribeye"/>
                <a:sym typeface="Ribeye"/>
              </a:defRPr>
            </a:lvl4pPr>
            <a:lvl5pPr lvl="4" algn="ctr">
              <a:spcBef>
                <a:spcPts val="0"/>
              </a:spcBef>
              <a:spcAft>
                <a:spcPts val="0"/>
              </a:spcAft>
              <a:buClr>
                <a:schemeClr val="dk1"/>
              </a:buClr>
              <a:buSzPts val="3600"/>
              <a:buFont typeface="Ribeye"/>
              <a:buNone/>
              <a:defRPr b="1" sz="3600">
                <a:solidFill>
                  <a:schemeClr val="dk1"/>
                </a:solidFill>
                <a:latin typeface="Ribeye"/>
                <a:ea typeface="Ribeye"/>
                <a:cs typeface="Ribeye"/>
                <a:sym typeface="Ribeye"/>
              </a:defRPr>
            </a:lvl5pPr>
            <a:lvl6pPr lvl="5" algn="ctr">
              <a:spcBef>
                <a:spcPts val="0"/>
              </a:spcBef>
              <a:spcAft>
                <a:spcPts val="0"/>
              </a:spcAft>
              <a:buClr>
                <a:schemeClr val="dk1"/>
              </a:buClr>
              <a:buSzPts val="3600"/>
              <a:buFont typeface="Ribeye"/>
              <a:buNone/>
              <a:defRPr b="1" sz="3600">
                <a:solidFill>
                  <a:schemeClr val="dk1"/>
                </a:solidFill>
                <a:latin typeface="Ribeye"/>
                <a:ea typeface="Ribeye"/>
                <a:cs typeface="Ribeye"/>
                <a:sym typeface="Ribeye"/>
              </a:defRPr>
            </a:lvl6pPr>
            <a:lvl7pPr lvl="6" algn="ctr">
              <a:spcBef>
                <a:spcPts val="0"/>
              </a:spcBef>
              <a:spcAft>
                <a:spcPts val="0"/>
              </a:spcAft>
              <a:buClr>
                <a:schemeClr val="dk1"/>
              </a:buClr>
              <a:buSzPts val="3600"/>
              <a:buFont typeface="Ribeye"/>
              <a:buNone/>
              <a:defRPr b="1" sz="3600">
                <a:solidFill>
                  <a:schemeClr val="dk1"/>
                </a:solidFill>
                <a:latin typeface="Ribeye"/>
                <a:ea typeface="Ribeye"/>
                <a:cs typeface="Ribeye"/>
                <a:sym typeface="Ribeye"/>
              </a:defRPr>
            </a:lvl7pPr>
            <a:lvl8pPr lvl="7" algn="ctr">
              <a:spcBef>
                <a:spcPts val="0"/>
              </a:spcBef>
              <a:spcAft>
                <a:spcPts val="0"/>
              </a:spcAft>
              <a:buClr>
                <a:schemeClr val="dk1"/>
              </a:buClr>
              <a:buSzPts val="3600"/>
              <a:buFont typeface="Ribeye"/>
              <a:buNone/>
              <a:defRPr b="1" sz="3600">
                <a:solidFill>
                  <a:schemeClr val="dk1"/>
                </a:solidFill>
                <a:latin typeface="Ribeye"/>
                <a:ea typeface="Ribeye"/>
                <a:cs typeface="Ribeye"/>
                <a:sym typeface="Ribeye"/>
              </a:defRPr>
            </a:lvl8pPr>
            <a:lvl9pPr lvl="8" algn="ctr">
              <a:spcBef>
                <a:spcPts val="0"/>
              </a:spcBef>
              <a:spcAft>
                <a:spcPts val="0"/>
              </a:spcAft>
              <a:buClr>
                <a:schemeClr val="dk1"/>
              </a:buClr>
              <a:buSzPts val="3600"/>
              <a:buFont typeface="Ribeye"/>
              <a:buNone/>
              <a:defRPr b="1" sz="3600">
                <a:solidFill>
                  <a:schemeClr val="dk1"/>
                </a:solidFill>
                <a:latin typeface="Ribeye"/>
                <a:ea typeface="Ribeye"/>
                <a:cs typeface="Ribeye"/>
                <a:sym typeface="Ribeye"/>
              </a:defRPr>
            </a:lvl9pPr>
          </a:lstStyle>
          <a:p/>
        </p:txBody>
      </p:sp>
      <p:sp>
        <p:nvSpPr>
          <p:cNvPr id="7" name="Google Shape;7;p1"/>
          <p:cNvSpPr txBox="1"/>
          <p:nvPr>
            <p:ph idx="1" type="body"/>
          </p:nvPr>
        </p:nvSpPr>
        <p:spPr>
          <a:xfrm>
            <a:off x="713225" y="1152475"/>
            <a:ext cx="7717500" cy="3456000"/>
          </a:xfrm>
          <a:prstGeom prst="rect">
            <a:avLst/>
          </a:prstGeom>
          <a:noFill/>
          <a:ln>
            <a:noFill/>
          </a:ln>
        </p:spPr>
        <p:txBody>
          <a:bodyPr anchorCtr="0" anchor="t" bIns="91425" lIns="91425" spcFirstLastPara="1" rIns="91425" wrap="square" tIns="91425">
            <a:noAutofit/>
          </a:bodyPr>
          <a:lstStyle>
            <a:lvl1pPr indent="-330200" lvl="0" marL="457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1pPr>
            <a:lvl2pPr indent="-330200" lvl="1" marL="914400">
              <a:lnSpc>
                <a:spcPct val="100000"/>
              </a:lnSpc>
              <a:spcBef>
                <a:spcPts val="1600"/>
              </a:spcBef>
              <a:spcAft>
                <a:spcPts val="0"/>
              </a:spcAft>
              <a:buClr>
                <a:schemeClr val="dk1"/>
              </a:buClr>
              <a:buSzPts val="1600"/>
              <a:buFont typeface="Raleway"/>
              <a:buChar char="○"/>
              <a:defRPr sz="1600">
                <a:solidFill>
                  <a:schemeClr val="dk1"/>
                </a:solidFill>
                <a:latin typeface="Raleway"/>
                <a:ea typeface="Raleway"/>
                <a:cs typeface="Raleway"/>
                <a:sym typeface="Raleway"/>
              </a:defRPr>
            </a:lvl2pPr>
            <a:lvl3pPr indent="-330200" lvl="2" marL="1371600">
              <a:lnSpc>
                <a:spcPct val="100000"/>
              </a:lnSpc>
              <a:spcBef>
                <a:spcPts val="1600"/>
              </a:spcBef>
              <a:spcAft>
                <a:spcPts val="0"/>
              </a:spcAft>
              <a:buClr>
                <a:schemeClr val="dk1"/>
              </a:buClr>
              <a:buSzPts val="1600"/>
              <a:buFont typeface="Raleway"/>
              <a:buChar char="■"/>
              <a:defRPr sz="1600">
                <a:solidFill>
                  <a:schemeClr val="dk1"/>
                </a:solidFill>
                <a:latin typeface="Raleway"/>
                <a:ea typeface="Raleway"/>
                <a:cs typeface="Raleway"/>
                <a:sym typeface="Raleway"/>
              </a:defRPr>
            </a:lvl3pPr>
            <a:lvl4pPr indent="-330200" lvl="3" marL="1828800">
              <a:lnSpc>
                <a:spcPct val="100000"/>
              </a:lnSpc>
              <a:spcBef>
                <a:spcPts val="1600"/>
              </a:spcBef>
              <a:spcAft>
                <a:spcPts val="0"/>
              </a:spcAft>
              <a:buClr>
                <a:schemeClr val="dk1"/>
              </a:buClr>
              <a:buSzPts val="1600"/>
              <a:buFont typeface="Raleway"/>
              <a:buChar char="●"/>
              <a:defRPr sz="1600">
                <a:solidFill>
                  <a:schemeClr val="dk1"/>
                </a:solidFill>
                <a:latin typeface="Raleway"/>
                <a:ea typeface="Raleway"/>
                <a:cs typeface="Raleway"/>
                <a:sym typeface="Raleway"/>
              </a:defRPr>
            </a:lvl4pPr>
            <a:lvl5pPr indent="-330200" lvl="4" marL="2286000">
              <a:lnSpc>
                <a:spcPct val="100000"/>
              </a:lnSpc>
              <a:spcBef>
                <a:spcPts val="1600"/>
              </a:spcBef>
              <a:spcAft>
                <a:spcPts val="0"/>
              </a:spcAft>
              <a:buClr>
                <a:schemeClr val="dk1"/>
              </a:buClr>
              <a:buSzPts val="1600"/>
              <a:buFont typeface="Raleway"/>
              <a:buChar char="○"/>
              <a:defRPr sz="1600">
                <a:solidFill>
                  <a:schemeClr val="dk1"/>
                </a:solidFill>
                <a:latin typeface="Raleway"/>
                <a:ea typeface="Raleway"/>
                <a:cs typeface="Raleway"/>
                <a:sym typeface="Raleway"/>
              </a:defRPr>
            </a:lvl5pPr>
            <a:lvl6pPr indent="-330200" lvl="5" marL="2743200">
              <a:lnSpc>
                <a:spcPct val="100000"/>
              </a:lnSpc>
              <a:spcBef>
                <a:spcPts val="1600"/>
              </a:spcBef>
              <a:spcAft>
                <a:spcPts val="0"/>
              </a:spcAft>
              <a:buClr>
                <a:schemeClr val="dk1"/>
              </a:buClr>
              <a:buSzPts val="1600"/>
              <a:buFont typeface="Raleway"/>
              <a:buChar char="■"/>
              <a:defRPr sz="1600">
                <a:solidFill>
                  <a:schemeClr val="dk1"/>
                </a:solidFill>
                <a:latin typeface="Raleway"/>
                <a:ea typeface="Raleway"/>
                <a:cs typeface="Raleway"/>
                <a:sym typeface="Raleway"/>
              </a:defRPr>
            </a:lvl6pPr>
            <a:lvl7pPr indent="-330200" lvl="6" marL="3200400">
              <a:lnSpc>
                <a:spcPct val="100000"/>
              </a:lnSpc>
              <a:spcBef>
                <a:spcPts val="1600"/>
              </a:spcBef>
              <a:spcAft>
                <a:spcPts val="0"/>
              </a:spcAft>
              <a:buClr>
                <a:schemeClr val="dk1"/>
              </a:buClr>
              <a:buSzPts val="1600"/>
              <a:buFont typeface="Raleway"/>
              <a:buChar char="●"/>
              <a:defRPr sz="1600">
                <a:solidFill>
                  <a:schemeClr val="dk1"/>
                </a:solidFill>
                <a:latin typeface="Raleway"/>
                <a:ea typeface="Raleway"/>
                <a:cs typeface="Raleway"/>
                <a:sym typeface="Raleway"/>
              </a:defRPr>
            </a:lvl7pPr>
            <a:lvl8pPr indent="-330200" lvl="7" marL="3657600">
              <a:lnSpc>
                <a:spcPct val="100000"/>
              </a:lnSpc>
              <a:spcBef>
                <a:spcPts val="1600"/>
              </a:spcBef>
              <a:spcAft>
                <a:spcPts val="0"/>
              </a:spcAft>
              <a:buClr>
                <a:schemeClr val="dk1"/>
              </a:buClr>
              <a:buSzPts val="1600"/>
              <a:buFont typeface="Raleway"/>
              <a:buChar char="○"/>
              <a:defRPr sz="1600">
                <a:solidFill>
                  <a:schemeClr val="dk1"/>
                </a:solidFill>
                <a:latin typeface="Raleway"/>
                <a:ea typeface="Raleway"/>
                <a:cs typeface="Raleway"/>
                <a:sym typeface="Raleway"/>
              </a:defRPr>
            </a:lvl8pPr>
            <a:lvl9pPr indent="-330200" lvl="8" marL="4114800">
              <a:lnSpc>
                <a:spcPct val="100000"/>
              </a:lnSpc>
              <a:spcBef>
                <a:spcPts val="1600"/>
              </a:spcBef>
              <a:spcAft>
                <a:spcPts val="1600"/>
              </a:spcAft>
              <a:buClr>
                <a:schemeClr val="dk1"/>
              </a:buClr>
              <a:buSzPts val="1600"/>
              <a:buFont typeface="Raleway"/>
              <a:buChar char="■"/>
              <a:defRPr sz="1600">
                <a:solidFill>
                  <a:schemeClr val="dk1"/>
                </a:solidFill>
                <a:latin typeface="Raleway"/>
                <a:ea typeface="Raleway"/>
                <a:cs typeface="Raleway"/>
                <a:sym typeface="Raleway"/>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49">
          <p15:clr>
            <a:srgbClr val="FF00FF"/>
          </p15:clr>
        </p15:guide>
        <p15:guide id="2" pos="5311">
          <p15:clr>
            <a:srgbClr val="FF00FF"/>
          </p15:clr>
        </p15:guide>
        <p15:guide id="3" orient="horz" pos="340">
          <p15:clr>
            <a:srgbClr val="FF00FF"/>
          </p15:clr>
        </p15:guide>
        <p15:guide id="4" orient="horz" pos="2903">
          <p15:clr>
            <a:srgbClr val="FF00FF"/>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9.jpg"/><Relationship Id="rId5" Type="http://schemas.openxmlformats.org/officeDocument/2006/relationships/image" Target="../media/image13.jpg"/><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8.jpg"/><Relationship Id="rId4" Type="http://schemas.openxmlformats.org/officeDocument/2006/relationships/image" Target="../media/image6.jpg"/><Relationship Id="rId5" Type="http://schemas.openxmlformats.org/officeDocument/2006/relationships/image" Target="../media/image11.png"/><Relationship Id="rId6"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7.jpg"/><Relationship Id="rId4" Type="http://schemas.openxmlformats.org/officeDocument/2006/relationships/image" Target="../media/image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s://jamboard.google.com/d/1qULvj_QjQ_8evefNih5JLIKz5cwxsVDdD3etxyGFnng/viewer?f=5" TargetMode="External"/><Relationship Id="rId4" Type="http://schemas.openxmlformats.org/officeDocument/2006/relationships/hyperlink" Target="https://docs.google.com/document/d/1_XOr5i3p2DyK5z94b-Qfgu4ubvgPjM9l5B8km7ZBg3o/edit?usp=sharing" TargetMode="External"/><Relationship Id="rId5" Type="http://schemas.openxmlformats.org/officeDocument/2006/relationships/hyperlink" Target="https://drive.google.com/drive/folders/1CQb9CWBSm1bkqCrgEjAhWQalbzFm_wlW?usp=drive_link" TargetMode="External"/><Relationship Id="rId6" Type="http://schemas.openxmlformats.org/officeDocument/2006/relationships/hyperlink" Target="https://drive.google.com/drive/folders/1JU2QmclZH_xQHCoEYfj-VqM6JicNpK7i?usp=drive_lin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32"/>
          <p:cNvSpPr txBox="1"/>
          <p:nvPr>
            <p:ph idx="1" type="subTitle"/>
          </p:nvPr>
        </p:nvSpPr>
        <p:spPr>
          <a:xfrm>
            <a:off x="1958550" y="4192775"/>
            <a:ext cx="5379300" cy="41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An app that puts the </a:t>
            </a:r>
            <a:r>
              <a:rPr b="1" lang="en"/>
              <a:t>forever </a:t>
            </a:r>
            <a:r>
              <a:rPr lang="en"/>
              <a:t>in Best Friends Forever</a:t>
            </a:r>
            <a:endParaRPr/>
          </a:p>
        </p:txBody>
      </p:sp>
      <p:grpSp>
        <p:nvGrpSpPr>
          <p:cNvPr id="582" name="Google Shape;582;p32"/>
          <p:cNvGrpSpPr/>
          <p:nvPr/>
        </p:nvGrpSpPr>
        <p:grpSpPr>
          <a:xfrm>
            <a:off x="2430075" y="23250"/>
            <a:ext cx="4126203" cy="3711937"/>
            <a:chOff x="2430075" y="23250"/>
            <a:chExt cx="4126203" cy="3711937"/>
          </a:xfrm>
        </p:grpSpPr>
        <p:sp>
          <p:nvSpPr>
            <p:cNvPr id="583" name="Google Shape;583;p32"/>
            <p:cNvSpPr/>
            <p:nvPr/>
          </p:nvSpPr>
          <p:spPr>
            <a:xfrm rot="-4117181">
              <a:off x="3163710" y="184116"/>
              <a:ext cx="2658933" cy="3390206"/>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rgbClr val="00DFD1">
                <a:alpha val="43260"/>
              </a:srgbClr>
            </a:solidFill>
            <a:ln>
              <a:noFill/>
            </a:ln>
          </p:spPr>
        </p:sp>
        <p:sp>
          <p:nvSpPr>
            <p:cNvPr id="584" name="Google Shape;584;p32"/>
            <p:cNvSpPr/>
            <p:nvPr/>
          </p:nvSpPr>
          <p:spPr>
            <a:xfrm>
              <a:off x="3255575" y="289925"/>
              <a:ext cx="3149961" cy="2736162"/>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chemeClr val="lt2"/>
            </a:solidFill>
            <a:ln>
              <a:noFill/>
            </a:ln>
          </p:spPr>
        </p:sp>
        <p:sp>
          <p:nvSpPr>
            <p:cNvPr id="585" name="Google Shape;585;p32"/>
            <p:cNvSpPr/>
            <p:nvPr/>
          </p:nvSpPr>
          <p:spPr>
            <a:xfrm>
              <a:off x="3673824" y="1012054"/>
              <a:ext cx="1782917" cy="1319597"/>
            </a:xfrm>
            <a:custGeom>
              <a:rect b="b" l="l" r="r" t="t"/>
              <a:pathLst>
                <a:path extrusionOk="0" h="38447" w="51946">
                  <a:moveTo>
                    <a:pt x="25967" y="0"/>
                  </a:moveTo>
                  <a:cubicBezTo>
                    <a:pt x="16864" y="0"/>
                    <a:pt x="8492" y="5054"/>
                    <a:pt x="4252" y="13115"/>
                  </a:cubicBezTo>
                  <a:cubicBezTo>
                    <a:pt x="1" y="21176"/>
                    <a:pt x="564" y="30925"/>
                    <a:pt x="5726" y="38447"/>
                  </a:cubicBezTo>
                  <a:lnTo>
                    <a:pt x="46220" y="38447"/>
                  </a:lnTo>
                  <a:cubicBezTo>
                    <a:pt x="51370" y="30925"/>
                    <a:pt x="51945" y="21176"/>
                    <a:pt x="47693" y="13115"/>
                  </a:cubicBezTo>
                  <a:cubicBezTo>
                    <a:pt x="43454" y="5054"/>
                    <a:pt x="35082" y="0"/>
                    <a:pt x="259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2"/>
            <p:cNvSpPr/>
            <p:nvPr/>
          </p:nvSpPr>
          <p:spPr>
            <a:xfrm>
              <a:off x="5515973" y="1414438"/>
              <a:ext cx="375834" cy="757239"/>
            </a:xfrm>
            <a:custGeom>
              <a:rect b="b" l="l" r="r" t="t"/>
              <a:pathLst>
                <a:path extrusionOk="0" h="18216" w="9041">
                  <a:moveTo>
                    <a:pt x="8562" y="0"/>
                  </a:moveTo>
                  <a:cubicBezTo>
                    <a:pt x="8464" y="0"/>
                    <a:pt x="8346" y="46"/>
                    <a:pt x="8205" y="154"/>
                  </a:cubicBezTo>
                  <a:cubicBezTo>
                    <a:pt x="7750" y="502"/>
                    <a:pt x="7426" y="1089"/>
                    <a:pt x="7103" y="1556"/>
                  </a:cubicBezTo>
                  <a:cubicBezTo>
                    <a:pt x="6612" y="2250"/>
                    <a:pt x="6145" y="2969"/>
                    <a:pt x="5714" y="3700"/>
                  </a:cubicBezTo>
                  <a:cubicBezTo>
                    <a:pt x="4851" y="5173"/>
                    <a:pt x="4109" y="6706"/>
                    <a:pt x="3486" y="8287"/>
                  </a:cubicBezTo>
                  <a:cubicBezTo>
                    <a:pt x="2420" y="10978"/>
                    <a:pt x="1723" y="13790"/>
                    <a:pt x="1412" y="16664"/>
                  </a:cubicBezTo>
                  <a:lnTo>
                    <a:pt x="1412" y="16664"/>
                  </a:lnTo>
                  <a:cubicBezTo>
                    <a:pt x="3525" y="15019"/>
                    <a:pt x="5171" y="12779"/>
                    <a:pt x="6336" y="10359"/>
                  </a:cubicBezTo>
                  <a:cubicBezTo>
                    <a:pt x="7247" y="8419"/>
                    <a:pt x="7941" y="6394"/>
                    <a:pt x="8408" y="4310"/>
                  </a:cubicBezTo>
                  <a:cubicBezTo>
                    <a:pt x="8636" y="3316"/>
                    <a:pt x="8995" y="2202"/>
                    <a:pt x="9031" y="1172"/>
                  </a:cubicBezTo>
                  <a:cubicBezTo>
                    <a:pt x="9041" y="768"/>
                    <a:pt x="8965" y="0"/>
                    <a:pt x="8562" y="0"/>
                  </a:cubicBezTo>
                  <a:close/>
                  <a:moveTo>
                    <a:pt x="1412" y="16664"/>
                  </a:moveTo>
                  <a:cubicBezTo>
                    <a:pt x="963" y="17014"/>
                    <a:pt x="492" y="17337"/>
                    <a:pt x="1" y="17629"/>
                  </a:cubicBezTo>
                  <a:lnTo>
                    <a:pt x="1282" y="18216"/>
                  </a:lnTo>
                  <a:cubicBezTo>
                    <a:pt x="1313" y="17697"/>
                    <a:pt x="1356" y="17179"/>
                    <a:pt x="1412"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2"/>
            <p:cNvSpPr/>
            <p:nvPr/>
          </p:nvSpPr>
          <p:spPr>
            <a:xfrm>
              <a:off x="5575710" y="1418845"/>
              <a:ext cx="312232" cy="678672"/>
            </a:xfrm>
            <a:custGeom>
              <a:rect b="b" l="l" r="r" t="t"/>
              <a:pathLst>
                <a:path extrusionOk="0" h="16326" w="7511">
                  <a:moveTo>
                    <a:pt x="5223" y="9522"/>
                  </a:moveTo>
                  <a:lnTo>
                    <a:pt x="4971" y="9606"/>
                  </a:lnTo>
                  <a:cubicBezTo>
                    <a:pt x="3967" y="9918"/>
                    <a:pt x="3140" y="10196"/>
                    <a:pt x="3007" y="10259"/>
                  </a:cubicBezTo>
                  <a:lnTo>
                    <a:pt x="3007" y="10259"/>
                  </a:lnTo>
                  <a:cubicBezTo>
                    <a:pt x="3191" y="10219"/>
                    <a:pt x="4003" y="9983"/>
                    <a:pt x="4983" y="9678"/>
                  </a:cubicBezTo>
                  <a:lnTo>
                    <a:pt x="5187" y="9618"/>
                  </a:lnTo>
                  <a:cubicBezTo>
                    <a:pt x="5199" y="9582"/>
                    <a:pt x="5211" y="9546"/>
                    <a:pt x="5223" y="9522"/>
                  </a:cubicBezTo>
                  <a:close/>
                  <a:moveTo>
                    <a:pt x="3007" y="10259"/>
                  </a:moveTo>
                  <a:cubicBezTo>
                    <a:pt x="3003" y="10260"/>
                    <a:pt x="3000" y="10260"/>
                    <a:pt x="2997" y="10261"/>
                  </a:cubicBezTo>
                  <a:lnTo>
                    <a:pt x="2997" y="10261"/>
                  </a:lnTo>
                  <a:cubicBezTo>
                    <a:pt x="2996" y="10262"/>
                    <a:pt x="2996" y="10264"/>
                    <a:pt x="2995" y="10265"/>
                  </a:cubicBezTo>
                  <a:cubicBezTo>
                    <a:pt x="2998" y="10263"/>
                    <a:pt x="3002" y="10261"/>
                    <a:pt x="3007" y="10259"/>
                  </a:cubicBezTo>
                  <a:close/>
                  <a:moveTo>
                    <a:pt x="7343" y="0"/>
                  </a:moveTo>
                  <a:cubicBezTo>
                    <a:pt x="7283" y="168"/>
                    <a:pt x="7235" y="348"/>
                    <a:pt x="7163" y="527"/>
                  </a:cubicBezTo>
                  <a:cubicBezTo>
                    <a:pt x="6983" y="1054"/>
                    <a:pt x="6756" y="1629"/>
                    <a:pt x="6492" y="2252"/>
                  </a:cubicBezTo>
                  <a:cubicBezTo>
                    <a:pt x="6480" y="2156"/>
                    <a:pt x="6456" y="2072"/>
                    <a:pt x="6432" y="1977"/>
                  </a:cubicBezTo>
                  <a:cubicBezTo>
                    <a:pt x="6361" y="1701"/>
                    <a:pt x="6265" y="1426"/>
                    <a:pt x="6157" y="1162"/>
                  </a:cubicBezTo>
                  <a:cubicBezTo>
                    <a:pt x="6109" y="1066"/>
                    <a:pt x="6073" y="959"/>
                    <a:pt x="6037" y="863"/>
                  </a:cubicBezTo>
                  <a:lnTo>
                    <a:pt x="5977" y="947"/>
                  </a:lnTo>
                  <a:cubicBezTo>
                    <a:pt x="6013" y="1030"/>
                    <a:pt x="6037" y="1102"/>
                    <a:pt x="6073" y="1198"/>
                  </a:cubicBezTo>
                  <a:cubicBezTo>
                    <a:pt x="6205" y="1510"/>
                    <a:pt x="6313" y="1785"/>
                    <a:pt x="6373" y="1989"/>
                  </a:cubicBezTo>
                  <a:cubicBezTo>
                    <a:pt x="6421" y="2132"/>
                    <a:pt x="6456" y="2228"/>
                    <a:pt x="6468" y="2288"/>
                  </a:cubicBezTo>
                  <a:cubicBezTo>
                    <a:pt x="6468" y="2300"/>
                    <a:pt x="6468" y="2312"/>
                    <a:pt x="6456" y="2324"/>
                  </a:cubicBezTo>
                  <a:cubicBezTo>
                    <a:pt x="6289" y="2719"/>
                    <a:pt x="6109" y="3138"/>
                    <a:pt x="5929" y="3570"/>
                  </a:cubicBezTo>
                  <a:cubicBezTo>
                    <a:pt x="5786" y="3917"/>
                    <a:pt x="5630" y="4264"/>
                    <a:pt x="5474" y="4636"/>
                  </a:cubicBezTo>
                  <a:cubicBezTo>
                    <a:pt x="5474" y="4612"/>
                    <a:pt x="5462" y="4588"/>
                    <a:pt x="5450" y="4564"/>
                  </a:cubicBezTo>
                  <a:cubicBezTo>
                    <a:pt x="5426" y="4480"/>
                    <a:pt x="5390" y="4348"/>
                    <a:pt x="5331" y="4180"/>
                  </a:cubicBezTo>
                  <a:cubicBezTo>
                    <a:pt x="5223" y="3845"/>
                    <a:pt x="5055" y="3402"/>
                    <a:pt x="4863" y="2911"/>
                  </a:cubicBezTo>
                  <a:cubicBezTo>
                    <a:pt x="4840" y="2851"/>
                    <a:pt x="4816" y="2791"/>
                    <a:pt x="4792" y="2731"/>
                  </a:cubicBezTo>
                  <a:cubicBezTo>
                    <a:pt x="4768" y="2767"/>
                    <a:pt x="4756" y="2791"/>
                    <a:pt x="4732" y="2815"/>
                  </a:cubicBezTo>
                  <a:lnTo>
                    <a:pt x="4780" y="2935"/>
                  </a:lnTo>
                  <a:cubicBezTo>
                    <a:pt x="4983" y="3426"/>
                    <a:pt x="5151" y="3869"/>
                    <a:pt x="5283" y="4192"/>
                  </a:cubicBezTo>
                  <a:cubicBezTo>
                    <a:pt x="5367" y="4420"/>
                    <a:pt x="5426" y="4576"/>
                    <a:pt x="5462" y="4660"/>
                  </a:cubicBezTo>
                  <a:cubicBezTo>
                    <a:pt x="5103" y="5486"/>
                    <a:pt x="4708" y="6348"/>
                    <a:pt x="4301" y="7247"/>
                  </a:cubicBezTo>
                  <a:lnTo>
                    <a:pt x="4229" y="7414"/>
                  </a:lnTo>
                  <a:lnTo>
                    <a:pt x="4193" y="7318"/>
                  </a:lnTo>
                  <a:cubicBezTo>
                    <a:pt x="4157" y="7223"/>
                    <a:pt x="4097" y="7079"/>
                    <a:pt x="4025" y="6899"/>
                  </a:cubicBezTo>
                  <a:cubicBezTo>
                    <a:pt x="3881" y="6552"/>
                    <a:pt x="3690" y="6061"/>
                    <a:pt x="3462" y="5534"/>
                  </a:cubicBezTo>
                  <a:lnTo>
                    <a:pt x="3342" y="5258"/>
                  </a:lnTo>
                  <a:cubicBezTo>
                    <a:pt x="3330" y="5294"/>
                    <a:pt x="3318" y="5318"/>
                    <a:pt x="3294" y="5354"/>
                  </a:cubicBezTo>
                  <a:lnTo>
                    <a:pt x="3390" y="5558"/>
                  </a:lnTo>
                  <a:cubicBezTo>
                    <a:pt x="3618" y="6097"/>
                    <a:pt x="3821" y="6576"/>
                    <a:pt x="3977" y="6923"/>
                  </a:cubicBezTo>
                  <a:cubicBezTo>
                    <a:pt x="4049" y="7103"/>
                    <a:pt x="4121" y="7235"/>
                    <a:pt x="4169" y="7330"/>
                  </a:cubicBezTo>
                  <a:cubicBezTo>
                    <a:pt x="4181" y="7378"/>
                    <a:pt x="4205" y="7414"/>
                    <a:pt x="4217" y="7438"/>
                  </a:cubicBezTo>
                  <a:cubicBezTo>
                    <a:pt x="3774" y="8384"/>
                    <a:pt x="3354" y="9283"/>
                    <a:pt x="2947" y="10133"/>
                  </a:cubicBezTo>
                  <a:cubicBezTo>
                    <a:pt x="2947" y="10121"/>
                    <a:pt x="2947" y="10109"/>
                    <a:pt x="2935" y="10097"/>
                  </a:cubicBezTo>
                  <a:cubicBezTo>
                    <a:pt x="2911" y="10001"/>
                    <a:pt x="2863" y="9858"/>
                    <a:pt x="2815" y="9690"/>
                  </a:cubicBezTo>
                  <a:cubicBezTo>
                    <a:pt x="2708" y="9343"/>
                    <a:pt x="2540" y="8875"/>
                    <a:pt x="2360" y="8360"/>
                  </a:cubicBezTo>
                  <a:cubicBezTo>
                    <a:pt x="2300" y="8181"/>
                    <a:pt x="2229" y="8013"/>
                    <a:pt x="2169" y="7845"/>
                  </a:cubicBezTo>
                  <a:lnTo>
                    <a:pt x="2133" y="7953"/>
                  </a:lnTo>
                  <a:lnTo>
                    <a:pt x="2288" y="8384"/>
                  </a:lnTo>
                  <a:cubicBezTo>
                    <a:pt x="2432" y="8780"/>
                    <a:pt x="2576" y="9163"/>
                    <a:pt x="2767" y="9702"/>
                  </a:cubicBezTo>
                  <a:cubicBezTo>
                    <a:pt x="2815" y="9822"/>
                    <a:pt x="2863" y="9953"/>
                    <a:pt x="2911" y="10097"/>
                  </a:cubicBezTo>
                  <a:lnTo>
                    <a:pt x="2947" y="10169"/>
                  </a:lnTo>
                  <a:cubicBezTo>
                    <a:pt x="2552" y="10995"/>
                    <a:pt x="2181" y="11762"/>
                    <a:pt x="1845" y="12469"/>
                  </a:cubicBezTo>
                  <a:cubicBezTo>
                    <a:pt x="1785" y="12265"/>
                    <a:pt x="1654" y="11798"/>
                    <a:pt x="1474" y="11271"/>
                  </a:cubicBezTo>
                  <a:cubicBezTo>
                    <a:pt x="1378" y="10983"/>
                    <a:pt x="1294" y="10720"/>
                    <a:pt x="1222" y="10504"/>
                  </a:cubicBezTo>
                  <a:cubicBezTo>
                    <a:pt x="1210" y="10540"/>
                    <a:pt x="1198" y="10576"/>
                    <a:pt x="1187" y="10624"/>
                  </a:cubicBezTo>
                  <a:cubicBezTo>
                    <a:pt x="1246" y="10816"/>
                    <a:pt x="1318" y="11043"/>
                    <a:pt x="1402" y="11295"/>
                  </a:cubicBezTo>
                  <a:cubicBezTo>
                    <a:pt x="1582" y="11858"/>
                    <a:pt x="1749" y="12325"/>
                    <a:pt x="1821" y="12505"/>
                  </a:cubicBezTo>
                  <a:lnTo>
                    <a:pt x="1175" y="13834"/>
                  </a:lnTo>
                  <a:cubicBezTo>
                    <a:pt x="1091" y="14014"/>
                    <a:pt x="1007" y="14193"/>
                    <a:pt x="923" y="14361"/>
                  </a:cubicBezTo>
                  <a:cubicBezTo>
                    <a:pt x="911" y="14289"/>
                    <a:pt x="887" y="14169"/>
                    <a:pt x="851" y="14026"/>
                  </a:cubicBezTo>
                  <a:cubicBezTo>
                    <a:pt x="779" y="13774"/>
                    <a:pt x="695" y="13415"/>
                    <a:pt x="600" y="13020"/>
                  </a:cubicBezTo>
                  <a:cubicBezTo>
                    <a:pt x="600" y="12984"/>
                    <a:pt x="588" y="12948"/>
                    <a:pt x="576" y="12912"/>
                  </a:cubicBezTo>
                  <a:cubicBezTo>
                    <a:pt x="564" y="12960"/>
                    <a:pt x="552" y="13032"/>
                    <a:pt x="540" y="13091"/>
                  </a:cubicBezTo>
                  <a:cubicBezTo>
                    <a:pt x="624" y="13463"/>
                    <a:pt x="719" y="13798"/>
                    <a:pt x="791" y="14050"/>
                  </a:cubicBezTo>
                  <a:cubicBezTo>
                    <a:pt x="839" y="14205"/>
                    <a:pt x="887" y="14325"/>
                    <a:pt x="911" y="14397"/>
                  </a:cubicBezTo>
                  <a:lnTo>
                    <a:pt x="899" y="14421"/>
                  </a:lnTo>
                  <a:lnTo>
                    <a:pt x="887" y="14421"/>
                  </a:lnTo>
                  <a:cubicBezTo>
                    <a:pt x="636" y="14960"/>
                    <a:pt x="408" y="15427"/>
                    <a:pt x="216" y="15822"/>
                  </a:cubicBezTo>
                  <a:cubicBezTo>
                    <a:pt x="133" y="15990"/>
                    <a:pt x="61" y="16134"/>
                    <a:pt x="1" y="16277"/>
                  </a:cubicBezTo>
                  <a:lnTo>
                    <a:pt x="1" y="16325"/>
                  </a:lnTo>
                  <a:lnTo>
                    <a:pt x="252" y="15834"/>
                  </a:lnTo>
                  <a:lnTo>
                    <a:pt x="935" y="14445"/>
                  </a:lnTo>
                  <a:lnTo>
                    <a:pt x="935" y="14433"/>
                  </a:lnTo>
                  <a:lnTo>
                    <a:pt x="935" y="14421"/>
                  </a:lnTo>
                  <a:cubicBezTo>
                    <a:pt x="1019" y="14421"/>
                    <a:pt x="1175" y="14421"/>
                    <a:pt x="1378" y="14409"/>
                  </a:cubicBezTo>
                  <a:cubicBezTo>
                    <a:pt x="1618" y="14385"/>
                    <a:pt x="1917" y="14361"/>
                    <a:pt x="2264" y="14337"/>
                  </a:cubicBezTo>
                  <a:lnTo>
                    <a:pt x="2336" y="14241"/>
                  </a:lnTo>
                  <a:lnTo>
                    <a:pt x="1366" y="14349"/>
                  </a:lnTo>
                  <a:cubicBezTo>
                    <a:pt x="1187" y="14373"/>
                    <a:pt x="1031" y="14385"/>
                    <a:pt x="947" y="14397"/>
                  </a:cubicBezTo>
                  <a:cubicBezTo>
                    <a:pt x="1043" y="14229"/>
                    <a:pt x="1127" y="14038"/>
                    <a:pt x="1222" y="13846"/>
                  </a:cubicBezTo>
                  <a:lnTo>
                    <a:pt x="1857" y="12576"/>
                  </a:lnTo>
                  <a:lnTo>
                    <a:pt x="1857" y="12564"/>
                  </a:lnTo>
                  <a:cubicBezTo>
                    <a:pt x="1869" y="12529"/>
                    <a:pt x="1881" y="12505"/>
                    <a:pt x="1905" y="12469"/>
                  </a:cubicBezTo>
                  <a:cubicBezTo>
                    <a:pt x="1929" y="12469"/>
                    <a:pt x="1977" y="12457"/>
                    <a:pt x="2037" y="12445"/>
                  </a:cubicBezTo>
                  <a:lnTo>
                    <a:pt x="2480" y="12361"/>
                  </a:lnTo>
                  <a:cubicBezTo>
                    <a:pt x="2839" y="12289"/>
                    <a:pt x="3330" y="12193"/>
                    <a:pt x="3881" y="12085"/>
                  </a:cubicBezTo>
                  <a:lnTo>
                    <a:pt x="3941" y="11990"/>
                  </a:lnTo>
                  <a:lnTo>
                    <a:pt x="3941" y="11990"/>
                  </a:lnTo>
                  <a:cubicBezTo>
                    <a:pt x="3366" y="12097"/>
                    <a:pt x="2851" y="12217"/>
                    <a:pt x="2468" y="12301"/>
                  </a:cubicBezTo>
                  <a:cubicBezTo>
                    <a:pt x="2288" y="12349"/>
                    <a:pt x="2133" y="12385"/>
                    <a:pt x="2037" y="12421"/>
                  </a:cubicBezTo>
                  <a:lnTo>
                    <a:pt x="1917" y="12457"/>
                  </a:lnTo>
                  <a:cubicBezTo>
                    <a:pt x="2241" y="11786"/>
                    <a:pt x="2600" y="11043"/>
                    <a:pt x="2971" y="10265"/>
                  </a:cubicBezTo>
                  <a:cubicBezTo>
                    <a:pt x="2975" y="10265"/>
                    <a:pt x="2984" y="10264"/>
                    <a:pt x="2997" y="10261"/>
                  </a:cubicBezTo>
                  <a:lnTo>
                    <a:pt x="2997" y="10261"/>
                  </a:lnTo>
                  <a:cubicBezTo>
                    <a:pt x="3404" y="9400"/>
                    <a:pt x="3846" y="8479"/>
                    <a:pt x="4289" y="7510"/>
                  </a:cubicBezTo>
                  <a:lnTo>
                    <a:pt x="4432" y="7462"/>
                  </a:lnTo>
                  <a:cubicBezTo>
                    <a:pt x="4552" y="7426"/>
                    <a:pt x="4708" y="7378"/>
                    <a:pt x="4911" y="7306"/>
                  </a:cubicBezTo>
                  <a:cubicBezTo>
                    <a:pt x="5259" y="7175"/>
                    <a:pt x="5738" y="6995"/>
                    <a:pt x="6253" y="6780"/>
                  </a:cubicBezTo>
                  <a:cubicBezTo>
                    <a:pt x="6265" y="6744"/>
                    <a:pt x="6277" y="6708"/>
                    <a:pt x="6289" y="6672"/>
                  </a:cubicBezTo>
                  <a:lnTo>
                    <a:pt x="6289" y="6672"/>
                  </a:lnTo>
                  <a:cubicBezTo>
                    <a:pt x="5738" y="6899"/>
                    <a:pt x="5235" y="7103"/>
                    <a:pt x="4875" y="7247"/>
                  </a:cubicBezTo>
                  <a:lnTo>
                    <a:pt x="4420" y="7438"/>
                  </a:lnTo>
                  <a:cubicBezTo>
                    <a:pt x="4360" y="7462"/>
                    <a:pt x="4313" y="7486"/>
                    <a:pt x="4289" y="7498"/>
                  </a:cubicBezTo>
                  <a:cubicBezTo>
                    <a:pt x="4313" y="7426"/>
                    <a:pt x="4348" y="7342"/>
                    <a:pt x="4384" y="7271"/>
                  </a:cubicBezTo>
                  <a:cubicBezTo>
                    <a:pt x="4792" y="6384"/>
                    <a:pt x="5175" y="5534"/>
                    <a:pt x="5534" y="4707"/>
                  </a:cubicBezTo>
                  <a:lnTo>
                    <a:pt x="5642" y="4684"/>
                  </a:lnTo>
                  <a:cubicBezTo>
                    <a:pt x="5738" y="4660"/>
                    <a:pt x="5870" y="4624"/>
                    <a:pt x="6037" y="4564"/>
                  </a:cubicBezTo>
                  <a:cubicBezTo>
                    <a:pt x="6289" y="4480"/>
                    <a:pt x="6600" y="4360"/>
                    <a:pt x="6959" y="4216"/>
                  </a:cubicBezTo>
                  <a:lnTo>
                    <a:pt x="6959" y="4204"/>
                  </a:lnTo>
                  <a:cubicBezTo>
                    <a:pt x="6959" y="4180"/>
                    <a:pt x="6971" y="4145"/>
                    <a:pt x="6971" y="4121"/>
                  </a:cubicBezTo>
                  <a:lnTo>
                    <a:pt x="6971" y="4121"/>
                  </a:lnTo>
                  <a:cubicBezTo>
                    <a:pt x="6600" y="4276"/>
                    <a:pt x="6265" y="4420"/>
                    <a:pt x="6013" y="4516"/>
                  </a:cubicBezTo>
                  <a:cubicBezTo>
                    <a:pt x="5786" y="4600"/>
                    <a:pt x="5618" y="4660"/>
                    <a:pt x="5534" y="4684"/>
                  </a:cubicBezTo>
                  <a:cubicBezTo>
                    <a:pt x="5702" y="4312"/>
                    <a:pt x="5858" y="3953"/>
                    <a:pt x="6001" y="3594"/>
                  </a:cubicBezTo>
                  <a:cubicBezTo>
                    <a:pt x="6193" y="3150"/>
                    <a:pt x="6385" y="2707"/>
                    <a:pt x="6552" y="2288"/>
                  </a:cubicBezTo>
                  <a:cubicBezTo>
                    <a:pt x="6612" y="2264"/>
                    <a:pt x="6696" y="2228"/>
                    <a:pt x="6792" y="2180"/>
                  </a:cubicBezTo>
                  <a:cubicBezTo>
                    <a:pt x="6983" y="2096"/>
                    <a:pt x="7235" y="1965"/>
                    <a:pt x="7498" y="1821"/>
                  </a:cubicBezTo>
                  <a:cubicBezTo>
                    <a:pt x="7498" y="1785"/>
                    <a:pt x="7498" y="1749"/>
                    <a:pt x="7510" y="1725"/>
                  </a:cubicBezTo>
                  <a:lnTo>
                    <a:pt x="7510" y="1725"/>
                  </a:lnTo>
                  <a:lnTo>
                    <a:pt x="6768" y="2132"/>
                  </a:lnTo>
                  <a:cubicBezTo>
                    <a:pt x="6684" y="2180"/>
                    <a:pt x="6612" y="2216"/>
                    <a:pt x="6564" y="2252"/>
                  </a:cubicBezTo>
                  <a:cubicBezTo>
                    <a:pt x="6816" y="1641"/>
                    <a:pt x="7043" y="1066"/>
                    <a:pt x="7223" y="551"/>
                  </a:cubicBezTo>
                  <a:cubicBezTo>
                    <a:pt x="7283" y="372"/>
                    <a:pt x="7331" y="204"/>
                    <a:pt x="7379" y="48"/>
                  </a:cubicBezTo>
                  <a:cubicBezTo>
                    <a:pt x="7367" y="36"/>
                    <a:pt x="7355" y="12"/>
                    <a:pt x="73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2"/>
            <p:cNvSpPr/>
            <p:nvPr/>
          </p:nvSpPr>
          <p:spPr>
            <a:xfrm>
              <a:off x="5543867" y="1949610"/>
              <a:ext cx="436194" cy="291780"/>
            </a:xfrm>
            <a:custGeom>
              <a:rect b="b" l="l" r="r" t="t"/>
              <a:pathLst>
                <a:path extrusionOk="0" h="7019" w="10493">
                  <a:moveTo>
                    <a:pt x="9905" y="0"/>
                  </a:moveTo>
                  <a:cubicBezTo>
                    <a:pt x="7977" y="12"/>
                    <a:pt x="6085" y="719"/>
                    <a:pt x="4516" y="1833"/>
                  </a:cubicBezTo>
                  <a:cubicBezTo>
                    <a:pt x="2947" y="2946"/>
                    <a:pt x="1689" y="4468"/>
                    <a:pt x="743" y="6156"/>
                  </a:cubicBezTo>
                  <a:lnTo>
                    <a:pt x="491" y="6448"/>
                  </a:lnTo>
                  <a:lnTo>
                    <a:pt x="491" y="6448"/>
                  </a:lnTo>
                  <a:cubicBezTo>
                    <a:pt x="749" y="6239"/>
                    <a:pt x="1053" y="6076"/>
                    <a:pt x="1366" y="5941"/>
                  </a:cubicBezTo>
                  <a:cubicBezTo>
                    <a:pt x="2527" y="5438"/>
                    <a:pt x="3797" y="5234"/>
                    <a:pt x="5055" y="4971"/>
                  </a:cubicBezTo>
                  <a:cubicBezTo>
                    <a:pt x="6300" y="4707"/>
                    <a:pt x="7558" y="4372"/>
                    <a:pt x="8612" y="3653"/>
                  </a:cubicBezTo>
                  <a:cubicBezTo>
                    <a:pt x="9666" y="2946"/>
                    <a:pt x="10492" y="1773"/>
                    <a:pt x="10480" y="491"/>
                  </a:cubicBezTo>
                  <a:cubicBezTo>
                    <a:pt x="10492" y="371"/>
                    <a:pt x="10456" y="252"/>
                    <a:pt x="10396" y="156"/>
                  </a:cubicBezTo>
                  <a:cubicBezTo>
                    <a:pt x="10289" y="12"/>
                    <a:pt x="10085" y="0"/>
                    <a:pt x="9905" y="0"/>
                  </a:cubicBezTo>
                  <a:close/>
                  <a:moveTo>
                    <a:pt x="491" y="6448"/>
                  </a:moveTo>
                  <a:cubicBezTo>
                    <a:pt x="294" y="6608"/>
                    <a:pt x="125" y="6795"/>
                    <a:pt x="0" y="7019"/>
                  </a:cubicBezTo>
                  <a:lnTo>
                    <a:pt x="491" y="6448"/>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2"/>
            <p:cNvSpPr/>
            <p:nvPr/>
          </p:nvSpPr>
          <p:spPr>
            <a:xfrm>
              <a:off x="5574712" y="1953559"/>
              <a:ext cx="400361" cy="256986"/>
            </a:xfrm>
            <a:custGeom>
              <a:rect b="b" l="l" r="r" t="t"/>
              <a:pathLst>
                <a:path extrusionOk="0" h="6182" w="9631">
                  <a:moveTo>
                    <a:pt x="9594" y="1"/>
                  </a:moveTo>
                  <a:cubicBezTo>
                    <a:pt x="9427" y="157"/>
                    <a:pt x="9211" y="300"/>
                    <a:pt x="8984" y="456"/>
                  </a:cubicBezTo>
                  <a:cubicBezTo>
                    <a:pt x="8409" y="839"/>
                    <a:pt x="7810" y="1187"/>
                    <a:pt x="7199" y="1486"/>
                  </a:cubicBezTo>
                  <a:cubicBezTo>
                    <a:pt x="6995" y="1594"/>
                    <a:pt x="6792" y="1702"/>
                    <a:pt x="6576" y="1797"/>
                  </a:cubicBezTo>
                  <a:lnTo>
                    <a:pt x="6564" y="1797"/>
                  </a:lnTo>
                  <a:lnTo>
                    <a:pt x="6540" y="1809"/>
                  </a:lnTo>
                  <a:cubicBezTo>
                    <a:pt x="6576" y="1738"/>
                    <a:pt x="6624" y="1642"/>
                    <a:pt x="6672" y="1510"/>
                  </a:cubicBezTo>
                  <a:cubicBezTo>
                    <a:pt x="6768" y="1270"/>
                    <a:pt x="6900" y="923"/>
                    <a:pt x="7067" y="564"/>
                  </a:cubicBezTo>
                  <a:cubicBezTo>
                    <a:pt x="7127" y="408"/>
                    <a:pt x="7187" y="276"/>
                    <a:pt x="7247" y="145"/>
                  </a:cubicBezTo>
                  <a:lnTo>
                    <a:pt x="7247" y="145"/>
                  </a:lnTo>
                  <a:lnTo>
                    <a:pt x="7151" y="169"/>
                  </a:lnTo>
                  <a:cubicBezTo>
                    <a:pt x="7091" y="288"/>
                    <a:pt x="7043" y="408"/>
                    <a:pt x="6983" y="528"/>
                  </a:cubicBezTo>
                  <a:cubicBezTo>
                    <a:pt x="6828" y="899"/>
                    <a:pt x="6708" y="1235"/>
                    <a:pt x="6612" y="1486"/>
                  </a:cubicBezTo>
                  <a:cubicBezTo>
                    <a:pt x="6564" y="1642"/>
                    <a:pt x="6528" y="1762"/>
                    <a:pt x="6504" y="1833"/>
                  </a:cubicBezTo>
                  <a:cubicBezTo>
                    <a:pt x="6001" y="2073"/>
                    <a:pt x="5474" y="2324"/>
                    <a:pt x="4923" y="2600"/>
                  </a:cubicBezTo>
                  <a:cubicBezTo>
                    <a:pt x="4624" y="2756"/>
                    <a:pt x="4337" y="2899"/>
                    <a:pt x="4049" y="3067"/>
                  </a:cubicBezTo>
                  <a:cubicBezTo>
                    <a:pt x="4073" y="3007"/>
                    <a:pt x="4085" y="2887"/>
                    <a:pt x="4109" y="2732"/>
                  </a:cubicBezTo>
                  <a:cubicBezTo>
                    <a:pt x="4145" y="2504"/>
                    <a:pt x="4181" y="2193"/>
                    <a:pt x="4217" y="1833"/>
                  </a:cubicBezTo>
                  <a:cubicBezTo>
                    <a:pt x="4241" y="1690"/>
                    <a:pt x="4253" y="1534"/>
                    <a:pt x="4277" y="1402"/>
                  </a:cubicBezTo>
                  <a:lnTo>
                    <a:pt x="4277" y="1402"/>
                  </a:lnTo>
                  <a:lnTo>
                    <a:pt x="4193" y="1462"/>
                  </a:lnTo>
                  <a:cubicBezTo>
                    <a:pt x="4169" y="1582"/>
                    <a:pt x="4157" y="1702"/>
                    <a:pt x="4145" y="1821"/>
                  </a:cubicBezTo>
                  <a:cubicBezTo>
                    <a:pt x="4097" y="2181"/>
                    <a:pt x="4073" y="2492"/>
                    <a:pt x="4049" y="2720"/>
                  </a:cubicBezTo>
                  <a:cubicBezTo>
                    <a:pt x="4037" y="2899"/>
                    <a:pt x="4037" y="3019"/>
                    <a:pt x="4037" y="3067"/>
                  </a:cubicBezTo>
                  <a:cubicBezTo>
                    <a:pt x="3570" y="3331"/>
                    <a:pt x="3139" y="3594"/>
                    <a:pt x="2732" y="3869"/>
                  </a:cubicBezTo>
                  <a:cubicBezTo>
                    <a:pt x="2516" y="4013"/>
                    <a:pt x="2324" y="4145"/>
                    <a:pt x="2133" y="4289"/>
                  </a:cubicBezTo>
                  <a:cubicBezTo>
                    <a:pt x="2145" y="4193"/>
                    <a:pt x="2157" y="4085"/>
                    <a:pt x="2169" y="3977"/>
                  </a:cubicBezTo>
                  <a:cubicBezTo>
                    <a:pt x="2193" y="3582"/>
                    <a:pt x="2205" y="3354"/>
                    <a:pt x="2217" y="3175"/>
                  </a:cubicBezTo>
                  <a:lnTo>
                    <a:pt x="2217" y="3079"/>
                  </a:lnTo>
                  <a:lnTo>
                    <a:pt x="2133" y="3175"/>
                  </a:lnTo>
                  <a:cubicBezTo>
                    <a:pt x="2109" y="3486"/>
                    <a:pt x="2097" y="3774"/>
                    <a:pt x="2097" y="3977"/>
                  </a:cubicBezTo>
                  <a:cubicBezTo>
                    <a:pt x="2097" y="4085"/>
                    <a:pt x="2109" y="4193"/>
                    <a:pt x="2121" y="4301"/>
                  </a:cubicBezTo>
                  <a:cubicBezTo>
                    <a:pt x="1726" y="4588"/>
                    <a:pt x="1378" y="4864"/>
                    <a:pt x="1091" y="5115"/>
                  </a:cubicBezTo>
                  <a:cubicBezTo>
                    <a:pt x="743" y="5427"/>
                    <a:pt x="408" y="5750"/>
                    <a:pt x="85" y="6097"/>
                  </a:cubicBezTo>
                  <a:lnTo>
                    <a:pt x="1" y="6181"/>
                  </a:lnTo>
                  <a:lnTo>
                    <a:pt x="97" y="6121"/>
                  </a:lnTo>
                  <a:lnTo>
                    <a:pt x="109" y="6109"/>
                  </a:lnTo>
                  <a:cubicBezTo>
                    <a:pt x="336" y="5882"/>
                    <a:pt x="684" y="5546"/>
                    <a:pt x="1127" y="5163"/>
                  </a:cubicBezTo>
                  <a:cubicBezTo>
                    <a:pt x="1426" y="4911"/>
                    <a:pt x="1785" y="4624"/>
                    <a:pt x="2181" y="4337"/>
                  </a:cubicBezTo>
                  <a:cubicBezTo>
                    <a:pt x="2384" y="4373"/>
                    <a:pt x="3223" y="4456"/>
                    <a:pt x="4229" y="4540"/>
                  </a:cubicBezTo>
                  <a:cubicBezTo>
                    <a:pt x="4672" y="4576"/>
                    <a:pt x="5079" y="4600"/>
                    <a:pt x="5414" y="4624"/>
                  </a:cubicBezTo>
                  <a:lnTo>
                    <a:pt x="5594" y="4576"/>
                  </a:lnTo>
                  <a:cubicBezTo>
                    <a:pt x="5223" y="4540"/>
                    <a:pt x="4756" y="4492"/>
                    <a:pt x="4229" y="4456"/>
                  </a:cubicBezTo>
                  <a:cubicBezTo>
                    <a:pt x="3259" y="4373"/>
                    <a:pt x="2432" y="4325"/>
                    <a:pt x="2205" y="4325"/>
                  </a:cubicBezTo>
                  <a:cubicBezTo>
                    <a:pt x="2384" y="4193"/>
                    <a:pt x="2576" y="4061"/>
                    <a:pt x="2768" y="3929"/>
                  </a:cubicBezTo>
                  <a:cubicBezTo>
                    <a:pt x="3199" y="3642"/>
                    <a:pt x="3666" y="3366"/>
                    <a:pt x="4157" y="3091"/>
                  </a:cubicBezTo>
                  <a:cubicBezTo>
                    <a:pt x="4193" y="3091"/>
                    <a:pt x="4229" y="3103"/>
                    <a:pt x="4277" y="3115"/>
                  </a:cubicBezTo>
                  <a:cubicBezTo>
                    <a:pt x="4408" y="3127"/>
                    <a:pt x="4588" y="3163"/>
                    <a:pt x="4816" y="3199"/>
                  </a:cubicBezTo>
                  <a:cubicBezTo>
                    <a:pt x="5259" y="3271"/>
                    <a:pt x="5882" y="3390"/>
                    <a:pt x="6564" y="3522"/>
                  </a:cubicBezTo>
                  <a:cubicBezTo>
                    <a:pt x="6960" y="3594"/>
                    <a:pt x="7331" y="3666"/>
                    <a:pt x="7666" y="3702"/>
                  </a:cubicBezTo>
                  <a:lnTo>
                    <a:pt x="7762" y="3654"/>
                  </a:lnTo>
                  <a:cubicBezTo>
                    <a:pt x="7403" y="3594"/>
                    <a:pt x="7007" y="3522"/>
                    <a:pt x="6576" y="3450"/>
                  </a:cubicBezTo>
                  <a:cubicBezTo>
                    <a:pt x="5894" y="3319"/>
                    <a:pt x="5271" y="3199"/>
                    <a:pt x="4816" y="3151"/>
                  </a:cubicBezTo>
                  <a:cubicBezTo>
                    <a:pt x="4588" y="3115"/>
                    <a:pt x="4408" y="3091"/>
                    <a:pt x="4277" y="3091"/>
                  </a:cubicBezTo>
                  <a:lnTo>
                    <a:pt x="4193" y="3091"/>
                  </a:lnTo>
                  <a:cubicBezTo>
                    <a:pt x="4444" y="2947"/>
                    <a:pt x="4696" y="2815"/>
                    <a:pt x="4959" y="2684"/>
                  </a:cubicBezTo>
                  <a:cubicBezTo>
                    <a:pt x="5558" y="2384"/>
                    <a:pt x="6145" y="2109"/>
                    <a:pt x="6684" y="1845"/>
                  </a:cubicBezTo>
                  <a:lnTo>
                    <a:pt x="6732" y="1845"/>
                  </a:lnTo>
                  <a:cubicBezTo>
                    <a:pt x="6840" y="1857"/>
                    <a:pt x="6995" y="1881"/>
                    <a:pt x="7175" y="1893"/>
                  </a:cubicBezTo>
                  <a:cubicBezTo>
                    <a:pt x="7558" y="1941"/>
                    <a:pt x="8097" y="2001"/>
                    <a:pt x="8684" y="2049"/>
                  </a:cubicBezTo>
                  <a:lnTo>
                    <a:pt x="9271" y="2085"/>
                  </a:lnTo>
                  <a:cubicBezTo>
                    <a:pt x="9283" y="2061"/>
                    <a:pt x="9307" y="2037"/>
                    <a:pt x="9319" y="2013"/>
                  </a:cubicBezTo>
                  <a:lnTo>
                    <a:pt x="8708" y="1953"/>
                  </a:lnTo>
                  <a:lnTo>
                    <a:pt x="7187" y="1833"/>
                  </a:lnTo>
                  <a:lnTo>
                    <a:pt x="6744" y="1797"/>
                  </a:lnTo>
                  <a:cubicBezTo>
                    <a:pt x="6912" y="1714"/>
                    <a:pt x="7067" y="1642"/>
                    <a:pt x="7235" y="1558"/>
                  </a:cubicBezTo>
                  <a:cubicBezTo>
                    <a:pt x="7846" y="1246"/>
                    <a:pt x="8445" y="899"/>
                    <a:pt x="9008" y="504"/>
                  </a:cubicBezTo>
                  <a:cubicBezTo>
                    <a:pt x="9247" y="336"/>
                    <a:pt x="9463" y="181"/>
                    <a:pt x="9630" y="25"/>
                  </a:cubicBezTo>
                  <a:lnTo>
                    <a:pt x="95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2"/>
            <p:cNvSpPr/>
            <p:nvPr/>
          </p:nvSpPr>
          <p:spPr>
            <a:xfrm>
              <a:off x="5616905" y="1794637"/>
              <a:ext cx="337756" cy="391257"/>
            </a:xfrm>
            <a:custGeom>
              <a:rect b="b" l="l" r="r" t="t"/>
              <a:pathLst>
                <a:path extrusionOk="0" h="9412" w="8125">
                  <a:moveTo>
                    <a:pt x="7912" y="1"/>
                  </a:moveTo>
                  <a:cubicBezTo>
                    <a:pt x="7840" y="1"/>
                    <a:pt x="7771" y="35"/>
                    <a:pt x="7729" y="87"/>
                  </a:cubicBezTo>
                  <a:cubicBezTo>
                    <a:pt x="7478" y="279"/>
                    <a:pt x="7298" y="542"/>
                    <a:pt x="7202" y="842"/>
                  </a:cubicBezTo>
                  <a:cubicBezTo>
                    <a:pt x="7142" y="1045"/>
                    <a:pt x="7058" y="1249"/>
                    <a:pt x="6975" y="1452"/>
                  </a:cubicBezTo>
                  <a:cubicBezTo>
                    <a:pt x="6687" y="1848"/>
                    <a:pt x="6376" y="2231"/>
                    <a:pt x="6040" y="2590"/>
                  </a:cubicBezTo>
                  <a:cubicBezTo>
                    <a:pt x="6256" y="2243"/>
                    <a:pt x="6376" y="1860"/>
                    <a:pt x="6400" y="1452"/>
                  </a:cubicBezTo>
                  <a:cubicBezTo>
                    <a:pt x="6400" y="1416"/>
                    <a:pt x="6400" y="1357"/>
                    <a:pt x="6364" y="1321"/>
                  </a:cubicBezTo>
                  <a:cubicBezTo>
                    <a:pt x="6343" y="1300"/>
                    <a:pt x="6316" y="1290"/>
                    <a:pt x="6287" y="1290"/>
                  </a:cubicBezTo>
                  <a:cubicBezTo>
                    <a:pt x="6234" y="1290"/>
                    <a:pt x="6175" y="1322"/>
                    <a:pt x="6136" y="1369"/>
                  </a:cubicBezTo>
                  <a:cubicBezTo>
                    <a:pt x="6016" y="1500"/>
                    <a:pt x="5933" y="1656"/>
                    <a:pt x="5897" y="1824"/>
                  </a:cubicBezTo>
                  <a:cubicBezTo>
                    <a:pt x="5801" y="2171"/>
                    <a:pt x="5765" y="2518"/>
                    <a:pt x="5777" y="2878"/>
                  </a:cubicBezTo>
                  <a:cubicBezTo>
                    <a:pt x="5298" y="3369"/>
                    <a:pt x="4807" y="3824"/>
                    <a:pt x="4292" y="4279"/>
                  </a:cubicBezTo>
                  <a:cubicBezTo>
                    <a:pt x="4555" y="3920"/>
                    <a:pt x="4735" y="3512"/>
                    <a:pt x="4819" y="3081"/>
                  </a:cubicBezTo>
                  <a:cubicBezTo>
                    <a:pt x="4855" y="2962"/>
                    <a:pt x="4843" y="2830"/>
                    <a:pt x="4783" y="2710"/>
                  </a:cubicBezTo>
                  <a:cubicBezTo>
                    <a:pt x="4771" y="2686"/>
                    <a:pt x="4735" y="2662"/>
                    <a:pt x="4711" y="2650"/>
                  </a:cubicBezTo>
                  <a:cubicBezTo>
                    <a:pt x="4651" y="2650"/>
                    <a:pt x="4603" y="2674"/>
                    <a:pt x="4579" y="2722"/>
                  </a:cubicBezTo>
                  <a:cubicBezTo>
                    <a:pt x="4376" y="2938"/>
                    <a:pt x="4244" y="3213"/>
                    <a:pt x="4196" y="3500"/>
                  </a:cubicBezTo>
                  <a:cubicBezTo>
                    <a:pt x="4160" y="3788"/>
                    <a:pt x="4160" y="4075"/>
                    <a:pt x="4208" y="4363"/>
                  </a:cubicBezTo>
                  <a:cubicBezTo>
                    <a:pt x="3717" y="4806"/>
                    <a:pt x="3214" y="5237"/>
                    <a:pt x="2735" y="5692"/>
                  </a:cubicBezTo>
                  <a:cubicBezTo>
                    <a:pt x="2974" y="5321"/>
                    <a:pt x="3142" y="4902"/>
                    <a:pt x="3238" y="4471"/>
                  </a:cubicBezTo>
                  <a:cubicBezTo>
                    <a:pt x="3262" y="4351"/>
                    <a:pt x="3274" y="4219"/>
                    <a:pt x="3262" y="4087"/>
                  </a:cubicBezTo>
                  <a:cubicBezTo>
                    <a:pt x="3250" y="4039"/>
                    <a:pt x="3238" y="4004"/>
                    <a:pt x="3214" y="3968"/>
                  </a:cubicBezTo>
                  <a:cubicBezTo>
                    <a:pt x="3184" y="3956"/>
                    <a:pt x="3154" y="3950"/>
                    <a:pt x="3125" y="3950"/>
                  </a:cubicBezTo>
                  <a:cubicBezTo>
                    <a:pt x="3097" y="3950"/>
                    <a:pt x="3070" y="3956"/>
                    <a:pt x="3046" y="3968"/>
                  </a:cubicBezTo>
                  <a:cubicBezTo>
                    <a:pt x="2998" y="3992"/>
                    <a:pt x="2962" y="4039"/>
                    <a:pt x="2926" y="4087"/>
                  </a:cubicBezTo>
                  <a:cubicBezTo>
                    <a:pt x="2795" y="4279"/>
                    <a:pt x="2699" y="4507"/>
                    <a:pt x="2663" y="4746"/>
                  </a:cubicBezTo>
                  <a:cubicBezTo>
                    <a:pt x="2639" y="4914"/>
                    <a:pt x="2627" y="5069"/>
                    <a:pt x="2627" y="5237"/>
                  </a:cubicBezTo>
                  <a:cubicBezTo>
                    <a:pt x="2627" y="5429"/>
                    <a:pt x="2615" y="5620"/>
                    <a:pt x="2615" y="5824"/>
                  </a:cubicBezTo>
                  <a:cubicBezTo>
                    <a:pt x="2184" y="6231"/>
                    <a:pt x="1765" y="6662"/>
                    <a:pt x="1381" y="7130"/>
                  </a:cubicBezTo>
                  <a:cubicBezTo>
                    <a:pt x="1489" y="6926"/>
                    <a:pt x="1585" y="6710"/>
                    <a:pt x="1657" y="6495"/>
                  </a:cubicBezTo>
                  <a:cubicBezTo>
                    <a:pt x="1776" y="6159"/>
                    <a:pt x="1788" y="5788"/>
                    <a:pt x="1693" y="5429"/>
                  </a:cubicBezTo>
                  <a:cubicBezTo>
                    <a:pt x="1669" y="5345"/>
                    <a:pt x="1621" y="5249"/>
                    <a:pt x="1525" y="5249"/>
                  </a:cubicBezTo>
                  <a:cubicBezTo>
                    <a:pt x="1519" y="5248"/>
                    <a:pt x="1513" y="5248"/>
                    <a:pt x="1507" y="5248"/>
                  </a:cubicBezTo>
                  <a:cubicBezTo>
                    <a:pt x="1432" y="5248"/>
                    <a:pt x="1379" y="5314"/>
                    <a:pt x="1345" y="5381"/>
                  </a:cubicBezTo>
                  <a:cubicBezTo>
                    <a:pt x="974" y="5968"/>
                    <a:pt x="926" y="6698"/>
                    <a:pt x="1226" y="7321"/>
                  </a:cubicBezTo>
                  <a:cubicBezTo>
                    <a:pt x="734" y="7944"/>
                    <a:pt x="327" y="8615"/>
                    <a:pt x="16" y="9333"/>
                  </a:cubicBezTo>
                  <a:cubicBezTo>
                    <a:pt x="0" y="9380"/>
                    <a:pt x="35" y="9411"/>
                    <a:pt x="71" y="9411"/>
                  </a:cubicBezTo>
                  <a:cubicBezTo>
                    <a:pt x="91" y="9411"/>
                    <a:pt x="111" y="9402"/>
                    <a:pt x="124" y="9381"/>
                  </a:cubicBezTo>
                  <a:cubicBezTo>
                    <a:pt x="339" y="8854"/>
                    <a:pt x="615" y="8351"/>
                    <a:pt x="950" y="7884"/>
                  </a:cubicBezTo>
                  <a:cubicBezTo>
                    <a:pt x="1081" y="7925"/>
                    <a:pt x="1223" y="7944"/>
                    <a:pt x="1369" y="7944"/>
                  </a:cubicBezTo>
                  <a:cubicBezTo>
                    <a:pt x="1436" y="7944"/>
                    <a:pt x="1505" y="7940"/>
                    <a:pt x="1573" y="7932"/>
                  </a:cubicBezTo>
                  <a:cubicBezTo>
                    <a:pt x="1788" y="7920"/>
                    <a:pt x="2016" y="7884"/>
                    <a:pt x="2232" y="7848"/>
                  </a:cubicBezTo>
                  <a:cubicBezTo>
                    <a:pt x="2567" y="7776"/>
                    <a:pt x="2926" y="7669"/>
                    <a:pt x="3130" y="7393"/>
                  </a:cubicBezTo>
                  <a:cubicBezTo>
                    <a:pt x="3154" y="7369"/>
                    <a:pt x="3166" y="7333"/>
                    <a:pt x="3178" y="7297"/>
                  </a:cubicBezTo>
                  <a:cubicBezTo>
                    <a:pt x="3178" y="7189"/>
                    <a:pt x="3058" y="7142"/>
                    <a:pt x="2950" y="7130"/>
                  </a:cubicBezTo>
                  <a:cubicBezTo>
                    <a:pt x="2878" y="7123"/>
                    <a:pt x="2806" y="7119"/>
                    <a:pt x="2734" y="7119"/>
                  </a:cubicBezTo>
                  <a:cubicBezTo>
                    <a:pt x="2420" y="7119"/>
                    <a:pt x="2107" y="7183"/>
                    <a:pt x="1824" y="7309"/>
                  </a:cubicBezTo>
                  <a:cubicBezTo>
                    <a:pt x="1525" y="7441"/>
                    <a:pt x="1250" y="7609"/>
                    <a:pt x="1010" y="7800"/>
                  </a:cubicBezTo>
                  <a:cubicBezTo>
                    <a:pt x="1381" y="7285"/>
                    <a:pt x="1788" y="6806"/>
                    <a:pt x="2232" y="6351"/>
                  </a:cubicBezTo>
                  <a:cubicBezTo>
                    <a:pt x="2625" y="6561"/>
                    <a:pt x="3069" y="6675"/>
                    <a:pt x="3512" y="6675"/>
                  </a:cubicBezTo>
                  <a:cubicBezTo>
                    <a:pt x="3677" y="6675"/>
                    <a:pt x="3842" y="6659"/>
                    <a:pt x="4004" y="6627"/>
                  </a:cubicBezTo>
                  <a:cubicBezTo>
                    <a:pt x="4112" y="6603"/>
                    <a:pt x="4232" y="6567"/>
                    <a:pt x="4256" y="6471"/>
                  </a:cubicBezTo>
                  <a:cubicBezTo>
                    <a:pt x="4268" y="6399"/>
                    <a:pt x="4244" y="6315"/>
                    <a:pt x="4184" y="6267"/>
                  </a:cubicBezTo>
                  <a:cubicBezTo>
                    <a:pt x="4124" y="6219"/>
                    <a:pt x="4064" y="6195"/>
                    <a:pt x="3992" y="6171"/>
                  </a:cubicBezTo>
                  <a:cubicBezTo>
                    <a:pt x="3760" y="6106"/>
                    <a:pt x="3519" y="6072"/>
                    <a:pt x="3279" y="6072"/>
                  </a:cubicBezTo>
                  <a:cubicBezTo>
                    <a:pt x="2949" y="6072"/>
                    <a:pt x="2620" y="6136"/>
                    <a:pt x="2315" y="6267"/>
                  </a:cubicBezTo>
                  <a:cubicBezTo>
                    <a:pt x="2687" y="5884"/>
                    <a:pt x="3082" y="5513"/>
                    <a:pt x="3477" y="5153"/>
                  </a:cubicBezTo>
                  <a:cubicBezTo>
                    <a:pt x="3717" y="5273"/>
                    <a:pt x="3968" y="5369"/>
                    <a:pt x="4232" y="5429"/>
                  </a:cubicBezTo>
                  <a:cubicBezTo>
                    <a:pt x="4358" y="5456"/>
                    <a:pt x="4487" y="5471"/>
                    <a:pt x="4616" y="5471"/>
                  </a:cubicBezTo>
                  <a:cubicBezTo>
                    <a:pt x="4768" y="5471"/>
                    <a:pt x="4921" y="5450"/>
                    <a:pt x="5070" y="5405"/>
                  </a:cubicBezTo>
                  <a:cubicBezTo>
                    <a:pt x="5202" y="5369"/>
                    <a:pt x="5334" y="5297"/>
                    <a:pt x="5430" y="5189"/>
                  </a:cubicBezTo>
                  <a:cubicBezTo>
                    <a:pt x="5441" y="5165"/>
                    <a:pt x="5453" y="5141"/>
                    <a:pt x="5465" y="5105"/>
                  </a:cubicBezTo>
                  <a:cubicBezTo>
                    <a:pt x="5465" y="5022"/>
                    <a:pt x="5382" y="4962"/>
                    <a:pt x="5298" y="4926"/>
                  </a:cubicBezTo>
                  <a:cubicBezTo>
                    <a:pt x="5064" y="4843"/>
                    <a:pt x="4819" y="4800"/>
                    <a:pt x="4574" y="4800"/>
                  </a:cubicBezTo>
                  <a:cubicBezTo>
                    <a:pt x="4255" y="4800"/>
                    <a:pt x="3936" y="4872"/>
                    <a:pt x="3645" y="5022"/>
                  </a:cubicBezTo>
                  <a:cubicBezTo>
                    <a:pt x="4124" y="4590"/>
                    <a:pt x="4603" y="4159"/>
                    <a:pt x="5070" y="3728"/>
                  </a:cubicBezTo>
                  <a:cubicBezTo>
                    <a:pt x="5358" y="3824"/>
                    <a:pt x="5645" y="3908"/>
                    <a:pt x="5933" y="3968"/>
                  </a:cubicBezTo>
                  <a:cubicBezTo>
                    <a:pt x="6069" y="4008"/>
                    <a:pt x="6205" y="4030"/>
                    <a:pt x="6341" y="4030"/>
                  </a:cubicBezTo>
                  <a:cubicBezTo>
                    <a:pt x="6444" y="4030"/>
                    <a:pt x="6548" y="4017"/>
                    <a:pt x="6651" y="3992"/>
                  </a:cubicBezTo>
                  <a:cubicBezTo>
                    <a:pt x="6723" y="3968"/>
                    <a:pt x="6795" y="3920"/>
                    <a:pt x="6855" y="3860"/>
                  </a:cubicBezTo>
                  <a:cubicBezTo>
                    <a:pt x="6903" y="3800"/>
                    <a:pt x="6927" y="3716"/>
                    <a:pt x="6903" y="3644"/>
                  </a:cubicBezTo>
                  <a:cubicBezTo>
                    <a:pt x="6855" y="3536"/>
                    <a:pt x="6759" y="3465"/>
                    <a:pt x="6651" y="3441"/>
                  </a:cubicBezTo>
                  <a:cubicBezTo>
                    <a:pt x="6468" y="3389"/>
                    <a:pt x="6280" y="3363"/>
                    <a:pt x="6095" y="3363"/>
                  </a:cubicBezTo>
                  <a:cubicBezTo>
                    <a:pt x="5807" y="3363"/>
                    <a:pt x="5524" y="3425"/>
                    <a:pt x="5262" y="3548"/>
                  </a:cubicBezTo>
                  <a:cubicBezTo>
                    <a:pt x="5681" y="3141"/>
                    <a:pt x="6076" y="2734"/>
                    <a:pt x="6448" y="2303"/>
                  </a:cubicBezTo>
                  <a:cubicBezTo>
                    <a:pt x="6662" y="2372"/>
                    <a:pt x="6880" y="2406"/>
                    <a:pt x="7098" y="2406"/>
                  </a:cubicBezTo>
                  <a:cubicBezTo>
                    <a:pt x="7369" y="2406"/>
                    <a:pt x="7638" y="2354"/>
                    <a:pt x="7897" y="2255"/>
                  </a:cubicBezTo>
                  <a:cubicBezTo>
                    <a:pt x="7957" y="2231"/>
                    <a:pt x="8017" y="2195"/>
                    <a:pt x="8064" y="2147"/>
                  </a:cubicBezTo>
                  <a:cubicBezTo>
                    <a:pt x="8112" y="2099"/>
                    <a:pt x="8124" y="2027"/>
                    <a:pt x="8100" y="1967"/>
                  </a:cubicBezTo>
                  <a:cubicBezTo>
                    <a:pt x="8053" y="1908"/>
                    <a:pt x="7993" y="1884"/>
                    <a:pt x="7933" y="1872"/>
                  </a:cubicBezTo>
                  <a:cubicBezTo>
                    <a:pt x="7821" y="1850"/>
                    <a:pt x="7708" y="1839"/>
                    <a:pt x="7596" y="1839"/>
                  </a:cubicBezTo>
                  <a:cubicBezTo>
                    <a:pt x="7218" y="1839"/>
                    <a:pt x="6849" y="1961"/>
                    <a:pt x="6543" y="2183"/>
                  </a:cubicBezTo>
                  <a:cubicBezTo>
                    <a:pt x="6675" y="2027"/>
                    <a:pt x="6807" y="1860"/>
                    <a:pt x="6939" y="1692"/>
                  </a:cubicBezTo>
                  <a:cubicBezTo>
                    <a:pt x="7178" y="1536"/>
                    <a:pt x="7406" y="1345"/>
                    <a:pt x="7609" y="1129"/>
                  </a:cubicBezTo>
                  <a:cubicBezTo>
                    <a:pt x="7837" y="913"/>
                    <a:pt x="7993" y="626"/>
                    <a:pt x="8064" y="315"/>
                  </a:cubicBezTo>
                  <a:cubicBezTo>
                    <a:pt x="8076" y="195"/>
                    <a:pt x="8064" y="27"/>
                    <a:pt x="7945" y="3"/>
                  </a:cubicBezTo>
                  <a:cubicBezTo>
                    <a:pt x="7934" y="2"/>
                    <a:pt x="7923" y="1"/>
                    <a:pt x="7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2"/>
            <p:cNvSpPr/>
            <p:nvPr/>
          </p:nvSpPr>
          <p:spPr>
            <a:xfrm>
              <a:off x="5468667" y="1151882"/>
              <a:ext cx="279849" cy="897912"/>
            </a:xfrm>
            <a:custGeom>
              <a:rect b="b" l="l" r="r" t="t"/>
              <a:pathLst>
                <a:path extrusionOk="0" h="21600" w="6732">
                  <a:moveTo>
                    <a:pt x="4509" y="1"/>
                  </a:moveTo>
                  <a:cubicBezTo>
                    <a:pt x="4484" y="1"/>
                    <a:pt x="4458" y="5"/>
                    <a:pt x="4432" y="15"/>
                  </a:cubicBezTo>
                  <a:cubicBezTo>
                    <a:pt x="4300" y="87"/>
                    <a:pt x="4217" y="218"/>
                    <a:pt x="4193" y="362"/>
                  </a:cubicBezTo>
                  <a:cubicBezTo>
                    <a:pt x="4049" y="949"/>
                    <a:pt x="3989" y="1392"/>
                    <a:pt x="4169" y="1979"/>
                  </a:cubicBezTo>
                  <a:cubicBezTo>
                    <a:pt x="4277" y="2338"/>
                    <a:pt x="4360" y="2722"/>
                    <a:pt x="4420" y="3105"/>
                  </a:cubicBezTo>
                  <a:cubicBezTo>
                    <a:pt x="4396" y="3967"/>
                    <a:pt x="4312" y="4830"/>
                    <a:pt x="4181" y="5680"/>
                  </a:cubicBezTo>
                  <a:cubicBezTo>
                    <a:pt x="4145" y="4973"/>
                    <a:pt x="3941" y="4279"/>
                    <a:pt x="3594" y="3680"/>
                  </a:cubicBezTo>
                  <a:cubicBezTo>
                    <a:pt x="3558" y="3596"/>
                    <a:pt x="3486" y="3536"/>
                    <a:pt x="3414" y="3500"/>
                  </a:cubicBezTo>
                  <a:cubicBezTo>
                    <a:pt x="3401" y="3497"/>
                    <a:pt x="3387" y="3495"/>
                    <a:pt x="3374" y="3495"/>
                  </a:cubicBezTo>
                  <a:cubicBezTo>
                    <a:pt x="3238" y="3495"/>
                    <a:pt x="3137" y="3657"/>
                    <a:pt x="3115" y="3799"/>
                  </a:cubicBezTo>
                  <a:cubicBezTo>
                    <a:pt x="3067" y="4099"/>
                    <a:pt x="3103" y="4410"/>
                    <a:pt x="3223" y="4710"/>
                  </a:cubicBezTo>
                  <a:cubicBezTo>
                    <a:pt x="3414" y="5297"/>
                    <a:pt x="3702" y="5860"/>
                    <a:pt x="4061" y="6375"/>
                  </a:cubicBezTo>
                  <a:cubicBezTo>
                    <a:pt x="3857" y="7560"/>
                    <a:pt x="3570" y="8722"/>
                    <a:pt x="3270" y="9896"/>
                  </a:cubicBezTo>
                  <a:cubicBezTo>
                    <a:pt x="3306" y="9117"/>
                    <a:pt x="3163" y="8339"/>
                    <a:pt x="2875" y="7620"/>
                  </a:cubicBezTo>
                  <a:cubicBezTo>
                    <a:pt x="2791" y="7405"/>
                    <a:pt x="2672" y="7189"/>
                    <a:pt x="2456" y="7105"/>
                  </a:cubicBezTo>
                  <a:cubicBezTo>
                    <a:pt x="2426" y="7093"/>
                    <a:pt x="2396" y="7087"/>
                    <a:pt x="2366" y="7087"/>
                  </a:cubicBezTo>
                  <a:cubicBezTo>
                    <a:pt x="2336" y="7087"/>
                    <a:pt x="2306" y="7093"/>
                    <a:pt x="2276" y="7105"/>
                  </a:cubicBezTo>
                  <a:cubicBezTo>
                    <a:pt x="2204" y="7153"/>
                    <a:pt x="2157" y="7237"/>
                    <a:pt x="2157" y="7333"/>
                  </a:cubicBezTo>
                  <a:cubicBezTo>
                    <a:pt x="2061" y="7848"/>
                    <a:pt x="2145" y="8375"/>
                    <a:pt x="2372" y="8842"/>
                  </a:cubicBezTo>
                  <a:cubicBezTo>
                    <a:pt x="2588" y="9309"/>
                    <a:pt x="2875" y="9728"/>
                    <a:pt x="3223" y="10099"/>
                  </a:cubicBezTo>
                  <a:cubicBezTo>
                    <a:pt x="2935" y="11237"/>
                    <a:pt x="2636" y="12375"/>
                    <a:pt x="2372" y="13513"/>
                  </a:cubicBezTo>
                  <a:cubicBezTo>
                    <a:pt x="2348" y="12722"/>
                    <a:pt x="2181" y="11956"/>
                    <a:pt x="1893" y="11225"/>
                  </a:cubicBezTo>
                  <a:cubicBezTo>
                    <a:pt x="1821" y="11010"/>
                    <a:pt x="1701" y="10806"/>
                    <a:pt x="1558" y="10626"/>
                  </a:cubicBezTo>
                  <a:cubicBezTo>
                    <a:pt x="1510" y="10567"/>
                    <a:pt x="1438" y="10531"/>
                    <a:pt x="1366" y="10519"/>
                  </a:cubicBezTo>
                  <a:cubicBezTo>
                    <a:pt x="1270" y="10519"/>
                    <a:pt x="1174" y="10567"/>
                    <a:pt x="1127" y="10662"/>
                  </a:cubicBezTo>
                  <a:cubicBezTo>
                    <a:pt x="1091" y="10758"/>
                    <a:pt x="1067" y="10854"/>
                    <a:pt x="1079" y="10962"/>
                  </a:cubicBezTo>
                  <a:cubicBezTo>
                    <a:pt x="1067" y="11381"/>
                    <a:pt x="1151" y="11800"/>
                    <a:pt x="1330" y="12195"/>
                  </a:cubicBezTo>
                  <a:cubicBezTo>
                    <a:pt x="1450" y="12459"/>
                    <a:pt x="1594" y="12710"/>
                    <a:pt x="1749" y="12950"/>
                  </a:cubicBezTo>
                  <a:cubicBezTo>
                    <a:pt x="1941" y="13237"/>
                    <a:pt x="2121" y="13525"/>
                    <a:pt x="2312" y="13812"/>
                  </a:cubicBezTo>
                  <a:cubicBezTo>
                    <a:pt x="2073" y="14842"/>
                    <a:pt x="1893" y="15884"/>
                    <a:pt x="1785" y="16938"/>
                  </a:cubicBezTo>
                  <a:cubicBezTo>
                    <a:pt x="1749" y="16531"/>
                    <a:pt x="1666" y="16136"/>
                    <a:pt x="1558" y="15753"/>
                  </a:cubicBezTo>
                  <a:cubicBezTo>
                    <a:pt x="1402" y="15130"/>
                    <a:pt x="1055" y="14567"/>
                    <a:pt x="576" y="14148"/>
                  </a:cubicBezTo>
                  <a:cubicBezTo>
                    <a:pt x="488" y="14078"/>
                    <a:pt x="375" y="14008"/>
                    <a:pt x="269" y="14008"/>
                  </a:cubicBezTo>
                  <a:cubicBezTo>
                    <a:pt x="230" y="14008"/>
                    <a:pt x="192" y="14017"/>
                    <a:pt x="156" y="14040"/>
                  </a:cubicBezTo>
                  <a:cubicBezTo>
                    <a:pt x="25" y="14112"/>
                    <a:pt x="1" y="14267"/>
                    <a:pt x="1" y="14411"/>
                  </a:cubicBezTo>
                  <a:cubicBezTo>
                    <a:pt x="37" y="15633"/>
                    <a:pt x="683" y="16759"/>
                    <a:pt x="1737" y="17393"/>
                  </a:cubicBezTo>
                  <a:cubicBezTo>
                    <a:pt x="1606" y="18771"/>
                    <a:pt x="1677" y="20160"/>
                    <a:pt x="1929" y="21526"/>
                  </a:cubicBezTo>
                  <a:cubicBezTo>
                    <a:pt x="1944" y="21577"/>
                    <a:pt x="1986" y="21599"/>
                    <a:pt x="2027" y="21599"/>
                  </a:cubicBezTo>
                  <a:cubicBezTo>
                    <a:pt x="2083" y="21599"/>
                    <a:pt x="2139" y="21558"/>
                    <a:pt x="2133" y="21490"/>
                  </a:cubicBezTo>
                  <a:cubicBezTo>
                    <a:pt x="1941" y="20508"/>
                    <a:pt x="1857" y="19501"/>
                    <a:pt x="1881" y="18495"/>
                  </a:cubicBezTo>
                  <a:cubicBezTo>
                    <a:pt x="2240" y="18388"/>
                    <a:pt x="2564" y="18208"/>
                    <a:pt x="2851" y="17968"/>
                  </a:cubicBezTo>
                  <a:cubicBezTo>
                    <a:pt x="3151" y="17717"/>
                    <a:pt x="3450" y="17453"/>
                    <a:pt x="3738" y="17178"/>
                  </a:cubicBezTo>
                  <a:cubicBezTo>
                    <a:pt x="4169" y="16747"/>
                    <a:pt x="4576" y="16244"/>
                    <a:pt x="4612" y="15633"/>
                  </a:cubicBezTo>
                  <a:cubicBezTo>
                    <a:pt x="4612" y="15561"/>
                    <a:pt x="4600" y="15501"/>
                    <a:pt x="4576" y="15441"/>
                  </a:cubicBezTo>
                  <a:cubicBezTo>
                    <a:pt x="4530" y="15367"/>
                    <a:pt x="4452" y="15339"/>
                    <a:pt x="4366" y="15339"/>
                  </a:cubicBezTo>
                  <a:cubicBezTo>
                    <a:pt x="4271" y="15339"/>
                    <a:pt x="4167" y="15373"/>
                    <a:pt x="4085" y="15417"/>
                  </a:cubicBezTo>
                  <a:cubicBezTo>
                    <a:pt x="3474" y="15741"/>
                    <a:pt x="2971" y="16220"/>
                    <a:pt x="2600" y="16795"/>
                  </a:cubicBezTo>
                  <a:cubicBezTo>
                    <a:pt x="2300" y="17262"/>
                    <a:pt x="2061" y="17777"/>
                    <a:pt x="1881" y="18316"/>
                  </a:cubicBezTo>
                  <a:cubicBezTo>
                    <a:pt x="1929" y="17178"/>
                    <a:pt x="2049" y="16052"/>
                    <a:pt x="2276" y="14938"/>
                  </a:cubicBezTo>
                  <a:cubicBezTo>
                    <a:pt x="3354" y="14842"/>
                    <a:pt x="4372" y="14375"/>
                    <a:pt x="5151" y="13621"/>
                  </a:cubicBezTo>
                  <a:cubicBezTo>
                    <a:pt x="5283" y="13489"/>
                    <a:pt x="5414" y="13321"/>
                    <a:pt x="5354" y="13142"/>
                  </a:cubicBezTo>
                  <a:cubicBezTo>
                    <a:pt x="5307" y="13010"/>
                    <a:pt x="5187" y="12926"/>
                    <a:pt x="5055" y="12914"/>
                  </a:cubicBezTo>
                  <a:cubicBezTo>
                    <a:pt x="5032" y="12912"/>
                    <a:pt x="5010" y="12911"/>
                    <a:pt x="4987" y="12911"/>
                  </a:cubicBezTo>
                  <a:cubicBezTo>
                    <a:pt x="4878" y="12911"/>
                    <a:pt x="4771" y="12934"/>
                    <a:pt x="4672" y="12974"/>
                  </a:cubicBezTo>
                  <a:cubicBezTo>
                    <a:pt x="3714" y="13273"/>
                    <a:pt x="2875" y="13896"/>
                    <a:pt x="2312" y="14735"/>
                  </a:cubicBezTo>
                  <a:cubicBezTo>
                    <a:pt x="2480" y="13812"/>
                    <a:pt x="2696" y="12890"/>
                    <a:pt x="2935" y="11980"/>
                  </a:cubicBezTo>
                  <a:cubicBezTo>
                    <a:pt x="3390" y="11908"/>
                    <a:pt x="3845" y="11800"/>
                    <a:pt x="4289" y="11633"/>
                  </a:cubicBezTo>
                  <a:cubicBezTo>
                    <a:pt x="4768" y="11465"/>
                    <a:pt x="5187" y="11165"/>
                    <a:pt x="5510" y="10782"/>
                  </a:cubicBezTo>
                  <a:cubicBezTo>
                    <a:pt x="5678" y="10602"/>
                    <a:pt x="5786" y="10363"/>
                    <a:pt x="5810" y="10111"/>
                  </a:cubicBezTo>
                  <a:cubicBezTo>
                    <a:pt x="5822" y="10064"/>
                    <a:pt x="5810" y="10004"/>
                    <a:pt x="5786" y="9956"/>
                  </a:cubicBezTo>
                  <a:cubicBezTo>
                    <a:pt x="5740" y="9865"/>
                    <a:pt x="5648" y="9837"/>
                    <a:pt x="5550" y="9837"/>
                  </a:cubicBezTo>
                  <a:cubicBezTo>
                    <a:pt x="5492" y="9837"/>
                    <a:pt x="5432" y="9847"/>
                    <a:pt x="5378" y="9860"/>
                  </a:cubicBezTo>
                  <a:cubicBezTo>
                    <a:pt x="4384" y="10099"/>
                    <a:pt x="3534" y="10722"/>
                    <a:pt x="3019" y="11609"/>
                  </a:cubicBezTo>
                  <a:cubicBezTo>
                    <a:pt x="3294" y="10507"/>
                    <a:pt x="3594" y="9417"/>
                    <a:pt x="3845" y="8315"/>
                  </a:cubicBezTo>
                  <a:cubicBezTo>
                    <a:pt x="4360" y="8183"/>
                    <a:pt x="4863" y="8015"/>
                    <a:pt x="5366" y="7824"/>
                  </a:cubicBezTo>
                  <a:cubicBezTo>
                    <a:pt x="5762" y="7680"/>
                    <a:pt x="6169" y="7488"/>
                    <a:pt x="6432" y="7153"/>
                  </a:cubicBezTo>
                  <a:cubicBezTo>
                    <a:pt x="6528" y="7045"/>
                    <a:pt x="6588" y="6914"/>
                    <a:pt x="6600" y="6770"/>
                  </a:cubicBezTo>
                  <a:cubicBezTo>
                    <a:pt x="6624" y="6626"/>
                    <a:pt x="6576" y="6482"/>
                    <a:pt x="6468" y="6387"/>
                  </a:cubicBezTo>
                  <a:cubicBezTo>
                    <a:pt x="6391" y="6322"/>
                    <a:pt x="6290" y="6299"/>
                    <a:pt x="6183" y="6299"/>
                  </a:cubicBezTo>
                  <a:cubicBezTo>
                    <a:pt x="6091" y="6299"/>
                    <a:pt x="5994" y="6316"/>
                    <a:pt x="5905" y="6339"/>
                  </a:cubicBezTo>
                  <a:cubicBezTo>
                    <a:pt x="5091" y="6566"/>
                    <a:pt x="4432" y="7141"/>
                    <a:pt x="3953" y="7848"/>
                  </a:cubicBezTo>
                  <a:cubicBezTo>
                    <a:pt x="4181" y="6854"/>
                    <a:pt x="4360" y="5860"/>
                    <a:pt x="4480" y="4853"/>
                  </a:cubicBezTo>
                  <a:cubicBezTo>
                    <a:pt x="5331" y="4614"/>
                    <a:pt x="6061" y="4087"/>
                    <a:pt x="6564" y="3368"/>
                  </a:cubicBezTo>
                  <a:cubicBezTo>
                    <a:pt x="6636" y="3272"/>
                    <a:pt x="6696" y="3165"/>
                    <a:pt x="6720" y="3045"/>
                  </a:cubicBezTo>
                  <a:cubicBezTo>
                    <a:pt x="6732" y="2937"/>
                    <a:pt x="6684" y="2817"/>
                    <a:pt x="6576" y="2745"/>
                  </a:cubicBezTo>
                  <a:cubicBezTo>
                    <a:pt x="6536" y="2732"/>
                    <a:pt x="6494" y="2725"/>
                    <a:pt x="6451" y="2725"/>
                  </a:cubicBezTo>
                  <a:cubicBezTo>
                    <a:pt x="6380" y="2725"/>
                    <a:pt x="6308" y="2744"/>
                    <a:pt x="6241" y="2781"/>
                  </a:cubicBezTo>
                  <a:cubicBezTo>
                    <a:pt x="5438" y="3117"/>
                    <a:pt x="4816" y="3776"/>
                    <a:pt x="4516" y="4602"/>
                  </a:cubicBezTo>
                  <a:cubicBezTo>
                    <a:pt x="4552" y="4231"/>
                    <a:pt x="4588" y="3859"/>
                    <a:pt x="4600" y="3488"/>
                  </a:cubicBezTo>
                  <a:cubicBezTo>
                    <a:pt x="4816" y="3009"/>
                    <a:pt x="4959" y="2506"/>
                    <a:pt x="5055" y="2003"/>
                  </a:cubicBezTo>
                  <a:cubicBezTo>
                    <a:pt x="5163" y="1452"/>
                    <a:pt x="5115" y="877"/>
                    <a:pt x="4899" y="350"/>
                  </a:cubicBezTo>
                  <a:cubicBezTo>
                    <a:pt x="4827" y="184"/>
                    <a:pt x="4674" y="1"/>
                    <a:pt x="45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2"/>
            <p:cNvSpPr/>
            <p:nvPr/>
          </p:nvSpPr>
          <p:spPr>
            <a:xfrm>
              <a:off x="3252154" y="1414438"/>
              <a:ext cx="375876" cy="757239"/>
            </a:xfrm>
            <a:custGeom>
              <a:rect b="b" l="l" r="r" t="t"/>
              <a:pathLst>
                <a:path extrusionOk="0" h="18216" w="9042">
                  <a:moveTo>
                    <a:pt x="479" y="0"/>
                  </a:moveTo>
                  <a:cubicBezTo>
                    <a:pt x="76" y="0"/>
                    <a:pt x="1" y="768"/>
                    <a:pt x="11" y="1172"/>
                  </a:cubicBezTo>
                  <a:cubicBezTo>
                    <a:pt x="46" y="2202"/>
                    <a:pt x="406" y="3316"/>
                    <a:pt x="633" y="4310"/>
                  </a:cubicBezTo>
                  <a:cubicBezTo>
                    <a:pt x="1100" y="6394"/>
                    <a:pt x="1795" y="8419"/>
                    <a:pt x="2705" y="10359"/>
                  </a:cubicBezTo>
                  <a:cubicBezTo>
                    <a:pt x="3871" y="12779"/>
                    <a:pt x="5517" y="15019"/>
                    <a:pt x="7630" y="16664"/>
                  </a:cubicBezTo>
                  <a:lnTo>
                    <a:pt x="7630" y="16664"/>
                  </a:lnTo>
                  <a:cubicBezTo>
                    <a:pt x="7318" y="13790"/>
                    <a:pt x="6622" y="10978"/>
                    <a:pt x="5556" y="8287"/>
                  </a:cubicBezTo>
                  <a:cubicBezTo>
                    <a:pt x="4933" y="6706"/>
                    <a:pt x="4191" y="5173"/>
                    <a:pt x="3328" y="3700"/>
                  </a:cubicBezTo>
                  <a:cubicBezTo>
                    <a:pt x="2897" y="2969"/>
                    <a:pt x="2430" y="2250"/>
                    <a:pt x="1939" y="1556"/>
                  </a:cubicBezTo>
                  <a:cubicBezTo>
                    <a:pt x="1615" y="1089"/>
                    <a:pt x="1304" y="502"/>
                    <a:pt x="837" y="154"/>
                  </a:cubicBezTo>
                  <a:cubicBezTo>
                    <a:pt x="696" y="46"/>
                    <a:pt x="578" y="0"/>
                    <a:pt x="479" y="0"/>
                  </a:cubicBezTo>
                  <a:close/>
                  <a:moveTo>
                    <a:pt x="7630" y="16664"/>
                  </a:moveTo>
                  <a:cubicBezTo>
                    <a:pt x="7685" y="17179"/>
                    <a:pt x="7729" y="17697"/>
                    <a:pt x="7760" y="18216"/>
                  </a:cubicBezTo>
                  <a:lnTo>
                    <a:pt x="9041" y="17629"/>
                  </a:lnTo>
                  <a:cubicBezTo>
                    <a:pt x="8550" y="17337"/>
                    <a:pt x="8079" y="17014"/>
                    <a:pt x="7630"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2"/>
            <p:cNvSpPr/>
            <p:nvPr/>
          </p:nvSpPr>
          <p:spPr>
            <a:xfrm>
              <a:off x="3255563" y="1418845"/>
              <a:ext cx="312731" cy="678672"/>
            </a:xfrm>
            <a:custGeom>
              <a:rect b="b" l="l" r="r" t="t"/>
              <a:pathLst>
                <a:path extrusionOk="0" h="16326" w="7523">
                  <a:moveTo>
                    <a:pt x="2300" y="9522"/>
                  </a:moveTo>
                  <a:lnTo>
                    <a:pt x="2336" y="9618"/>
                  </a:lnTo>
                  <a:lnTo>
                    <a:pt x="2540" y="9678"/>
                  </a:lnTo>
                  <a:cubicBezTo>
                    <a:pt x="3560" y="9996"/>
                    <a:pt x="4398" y="10238"/>
                    <a:pt x="4535" y="10263"/>
                  </a:cubicBezTo>
                  <a:lnTo>
                    <a:pt x="4535" y="10263"/>
                  </a:lnTo>
                  <a:cubicBezTo>
                    <a:pt x="4421" y="10209"/>
                    <a:pt x="3579" y="9925"/>
                    <a:pt x="2552" y="9606"/>
                  </a:cubicBezTo>
                  <a:lnTo>
                    <a:pt x="2300" y="9522"/>
                  </a:lnTo>
                  <a:close/>
                  <a:moveTo>
                    <a:pt x="4535" y="10263"/>
                  </a:moveTo>
                  <a:cubicBezTo>
                    <a:pt x="4537" y="10263"/>
                    <a:pt x="4538" y="10264"/>
                    <a:pt x="4540" y="10265"/>
                  </a:cubicBezTo>
                  <a:cubicBezTo>
                    <a:pt x="4540" y="10264"/>
                    <a:pt x="4539" y="10264"/>
                    <a:pt x="4539" y="10263"/>
                  </a:cubicBezTo>
                  <a:lnTo>
                    <a:pt x="4539" y="10263"/>
                  </a:lnTo>
                  <a:cubicBezTo>
                    <a:pt x="4538" y="10263"/>
                    <a:pt x="4537" y="10263"/>
                    <a:pt x="4535" y="10263"/>
                  </a:cubicBezTo>
                  <a:close/>
                  <a:moveTo>
                    <a:pt x="180" y="0"/>
                  </a:moveTo>
                  <a:cubicBezTo>
                    <a:pt x="168" y="12"/>
                    <a:pt x="144" y="36"/>
                    <a:pt x="132" y="48"/>
                  </a:cubicBezTo>
                  <a:cubicBezTo>
                    <a:pt x="180" y="204"/>
                    <a:pt x="240" y="372"/>
                    <a:pt x="300" y="551"/>
                  </a:cubicBezTo>
                  <a:cubicBezTo>
                    <a:pt x="468" y="1066"/>
                    <a:pt x="695" y="1641"/>
                    <a:pt x="947" y="2252"/>
                  </a:cubicBezTo>
                  <a:cubicBezTo>
                    <a:pt x="899" y="2216"/>
                    <a:pt x="827" y="2180"/>
                    <a:pt x="755" y="2132"/>
                  </a:cubicBezTo>
                  <a:lnTo>
                    <a:pt x="0" y="1725"/>
                  </a:lnTo>
                  <a:lnTo>
                    <a:pt x="0" y="1725"/>
                  </a:lnTo>
                  <a:cubicBezTo>
                    <a:pt x="12" y="1749"/>
                    <a:pt x="12" y="1785"/>
                    <a:pt x="12" y="1821"/>
                  </a:cubicBezTo>
                  <a:cubicBezTo>
                    <a:pt x="288" y="1965"/>
                    <a:pt x="539" y="2096"/>
                    <a:pt x="719" y="2180"/>
                  </a:cubicBezTo>
                  <a:cubicBezTo>
                    <a:pt x="827" y="2228"/>
                    <a:pt x="911" y="2264"/>
                    <a:pt x="971" y="2288"/>
                  </a:cubicBezTo>
                  <a:cubicBezTo>
                    <a:pt x="1138" y="2707"/>
                    <a:pt x="1318" y="3150"/>
                    <a:pt x="1510" y="3594"/>
                  </a:cubicBezTo>
                  <a:cubicBezTo>
                    <a:pt x="1665" y="3953"/>
                    <a:pt x="1821" y="4312"/>
                    <a:pt x="1977" y="4684"/>
                  </a:cubicBezTo>
                  <a:cubicBezTo>
                    <a:pt x="1905" y="4660"/>
                    <a:pt x="1737" y="4600"/>
                    <a:pt x="1510" y="4516"/>
                  </a:cubicBezTo>
                  <a:cubicBezTo>
                    <a:pt x="1246" y="4420"/>
                    <a:pt x="911" y="4276"/>
                    <a:pt x="539" y="4121"/>
                  </a:cubicBezTo>
                  <a:lnTo>
                    <a:pt x="539" y="4121"/>
                  </a:lnTo>
                  <a:cubicBezTo>
                    <a:pt x="551" y="4145"/>
                    <a:pt x="563" y="4180"/>
                    <a:pt x="563" y="4204"/>
                  </a:cubicBezTo>
                  <a:lnTo>
                    <a:pt x="563" y="4216"/>
                  </a:lnTo>
                  <a:cubicBezTo>
                    <a:pt x="911" y="4360"/>
                    <a:pt x="1234" y="4480"/>
                    <a:pt x="1486" y="4564"/>
                  </a:cubicBezTo>
                  <a:cubicBezTo>
                    <a:pt x="1653" y="4624"/>
                    <a:pt x="1785" y="4660"/>
                    <a:pt x="1881" y="4684"/>
                  </a:cubicBezTo>
                  <a:lnTo>
                    <a:pt x="1989" y="4707"/>
                  </a:lnTo>
                  <a:cubicBezTo>
                    <a:pt x="2348" y="5534"/>
                    <a:pt x="2731" y="6384"/>
                    <a:pt x="3138" y="7271"/>
                  </a:cubicBezTo>
                  <a:lnTo>
                    <a:pt x="3234" y="7498"/>
                  </a:lnTo>
                  <a:lnTo>
                    <a:pt x="3102" y="7438"/>
                  </a:lnTo>
                  <a:cubicBezTo>
                    <a:pt x="2935" y="7366"/>
                    <a:pt x="2791" y="7306"/>
                    <a:pt x="2635" y="7247"/>
                  </a:cubicBezTo>
                  <a:cubicBezTo>
                    <a:pt x="2276" y="7103"/>
                    <a:pt x="1773" y="6899"/>
                    <a:pt x="1234" y="6672"/>
                  </a:cubicBezTo>
                  <a:lnTo>
                    <a:pt x="1234" y="6672"/>
                  </a:lnTo>
                  <a:lnTo>
                    <a:pt x="1258" y="6780"/>
                  </a:lnTo>
                  <a:cubicBezTo>
                    <a:pt x="1785" y="6995"/>
                    <a:pt x="2264" y="7175"/>
                    <a:pt x="2623" y="7306"/>
                  </a:cubicBezTo>
                  <a:cubicBezTo>
                    <a:pt x="2815" y="7378"/>
                    <a:pt x="2983" y="7426"/>
                    <a:pt x="3091" y="7462"/>
                  </a:cubicBezTo>
                  <a:lnTo>
                    <a:pt x="3246" y="7510"/>
                  </a:lnTo>
                  <a:cubicBezTo>
                    <a:pt x="3689" y="8480"/>
                    <a:pt x="4120" y="9401"/>
                    <a:pt x="4539" y="10263"/>
                  </a:cubicBezTo>
                  <a:lnTo>
                    <a:pt x="4539" y="10263"/>
                  </a:lnTo>
                  <a:cubicBezTo>
                    <a:pt x="4545" y="10264"/>
                    <a:pt x="4549" y="10265"/>
                    <a:pt x="4552" y="10265"/>
                  </a:cubicBezTo>
                  <a:cubicBezTo>
                    <a:pt x="4923" y="11043"/>
                    <a:pt x="5282" y="11786"/>
                    <a:pt x="5606" y="12457"/>
                  </a:cubicBezTo>
                  <a:lnTo>
                    <a:pt x="5486" y="12421"/>
                  </a:lnTo>
                  <a:cubicBezTo>
                    <a:pt x="5390" y="12385"/>
                    <a:pt x="5234" y="12349"/>
                    <a:pt x="5055" y="12301"/>
                  </a:cubicBezTo>
                  <a:cubicBezTo>
                    <a:pt x="4671" y="12217"/>
                    <a:pt x="4156" y="12097"/>
                    <a:pt x="3582" y="11990"/>
                  </a:cubicBezTo>
                  <a:lnTo>
                    <a:pt x="3582" y="11990"/>
                  </a:lnTo>
                  <a:lnTo>
                    <a:pt x="3641" y="12085"/>
                  </a:lnTo>
                  <a:cubicBezTo>
                    <a:pt x="4192" y="12193"/>
                    <a:pt x="4683" y="12289"/>
                    <a:pt x="5043" y="12361"/>
                  </a:cubicBezTo>
                  <a:lnTo>
                    <a:pt x="5486" y="12445"/>
                  </a:lnTo>
                  <a:cubicBezTo>
                    <a:pt x="5546" y="12457"/>
                    <a:pt x="5594" y="12469"/>
                    <a:pt x="5618" y="12469"/>
                  </a:cubicBezTo>
                  <a:cubicBezTo>
                    <a:pt x="5642" y="12505"/>
                    <a:pt x="5654" y="12529"/>
                    <a:pt x="5666" y="12564"/>
                  </a:cubicBezTo>
                  <a:lnTo>
                    <a:pt x="5666" y="12576"/>
                  </a:lnTo>
                  <a:lnTo>
                    <a:pt x="6300" y="13846"/>
                  </a:lnTo>
                  <a:cubicBezTo>
                    <a:pt x="6396" y="14038"/>
                    <a:pt x="6480" y="14229"/>
                    <a:pt x="6576" y="14397"/>
                  </a:cubicBezTo>
                  <a:cubicBezTo>
                    <a:pt x="6480" y="14385"/>
                    <a:pt x="6336" y="14373"/>
                    <a:pt x="6157" y="14349"/>
                  </a:cubicBezTo>
                  <a:lnTo>
                    <a:pt x="5187" y="14241"/>
                  </a:lnTo>
                  <a:lnTo>
                    <a:pt x="5258" y="14337"/>
                  </a:lnTo>
                  <a:cubicBezTo>
                    <a:pt x="5606" y="14361"/>
                    <a:pt x="5905" y="14385"/>
                    <a:pt x="6145" y="14409"/>
                  </a:cubicBezTo>
                  <a:cubicBezTo>
                    <a:pt x="6348" y="14421"/>
                    <a:pt x="6504" y="14421"/>
                    <a:pt x="6588" y="14421"/>
                  </a:cubicBezTo>
                  <a:lnTo>
                    <a:pt x="6588" y="14433"/>
                  </a:lnTo>
                  <a:lnTo>
                    <a:pt x="6588" y="14445"/>
                  </a:lnTo>
                  <a:cubicBezTo>
                    <a:pt x="6851" y="14972"/>
                    <a:pt x="7079" y="15439"/>
                    <a:pt x="7271" y="15834"/>
                  </a:cubicBezTo>
                  <a:cubicBezTo>
                    <a:pt x="7366" y="16014"/>
                    <a:pt x="7450" y="16182"/>
                    <a:pt x="7522" y="16325"/>
                  </a:cubicBezTo>
                  <a:lnTo>
                    <a:pt x="7522" y="16277"/>
                  </a:lnTo>
                  <a:cubicBezTo>
                    <a:pt x="7462" y="16134"/>
                    <a:pt x="7390" y="15990"/>
                    <a:pt x="7306" y="15822"/>
                  </a:cubicBezTo>
                  <a:cubicBezTo>
                    <a:pt x="7115" y="15427"/>
                    <a:pt x="6887" y="14960"/>
                    <a:pt x="6636" y="14421"/>
                  </a:cubicBezTo>
                  <a:lnTo>
                    <a:pt x="6624" y="14421"/>
                  </a:lnTo>
                  <a:lnTo>
                    <a:pt x="6612" y="14397"/>
                  </a:lnTo>
                  <a:cubicBezTo>
                    <a:pt x="6648" y="14325"/>
                    <a:pt x="6684" y="14205"/>
                    <a:pt x="6732" y="14050"/>
                  </a:cubicBezTo>
                  <a:cubicBezTo>
                    <a:pt x="6803" y="13798"/>
                    <a:pt x="6899" y="13463"/>
                    <a:pt x="6983" y="13091"/>
                  </a:cubicBezTo>
                  <a:cubicBezTo>
                    <a:pt x="6971" y="13032"/>
                    <a:pt x="6959" y="12960"/>
                    <a:pt x="6947" y="12912"/>
                  </a:cubicBezTo>
                  <a:cubicBezTo>
                    <a:pt x="6935" y="12948"/>
                    <a:pt x="6935" y="12984"/>
                    <a:pt x="6923" y="13020"/>
                  </a:cubicBezTo>
                  <a:cubicBezTo>
                    <a:pt x="6827" y="13415"/>
                    <a:pt x="6744" y="13774"/>
                    <a:pt x="6672" y="14026"/>
                  </a:cubicBezTo>
                  <a:cubicBezTo>
                    <a:pt x="6648" y="14169"/>
                    <a:pt x="6612" y="14289"/>
                    <a:pt x="6600" y="14361"/>
                  </a:cubicBezTo>
                  <a:lnTo>
                    <a:pt x="6348" y="13834"/>
                  </a:lnTo>
                  <a:cubicBezTo>
                    <a:pt x="6157" y="13427"/>
                    <a:pt x="5929" y="12984"/>
                    <a:pt x="5702" y="12505"/>
                  </a:cubicBezTo>
                  <a:cubicBezTo>
                    <a:pt x="5773" y="12325"/>
                    <a:pt x="5941" y="11858"/>
                    <a:pt x="6121" y="11295"/>
                  </a:cubicBezTo>
                  <a:cubicBezTo>
                    <a:pt x="6205" y="11043"/>
                    <a:pt x="6276" y="10816"/>
                    <a:pt x="6336" y="10624"/>
                  </a:cubicBezTo>
                  <a:cubicBezTo>
                    <a:pt x="6324" y="10576"/>
                    <a:pt x="6312" y="10540"/>
                    <a:pt x="6300" y="10504"/>
                  </a:cubicBezTo>
                  <a:cubicBezTo>
                    <a:pt x="6229" y="10720"/>
                    <a:pt x="6145" y="10983"/>
                    <a:pt x="6049" y="11271"/>
                  </a:cubicBezTo>
                  <a:cubicBezTo>
                    <a:pt x="5881" y="11798"/>
                    <a:pt x="5737" y="12265"/>
                    <a:pt x="5678" y="12469"/>
                  </a:cubicBezTo>
                  <a:cubicBezTo>
                    <a:pt x="5342" y="11762"/>
                    <a:pt x="4971" y="10995"/>
                    <a:pt x="4588" y="10169"/>
                  </a:cubicBezTo>
                  <a:cubicBezTo>
                    <a:pt x="4588" y="10145"/>
                    <a:pt x="4600" y="10133"/>
                    <a:pt x="4612" y="10097"/>
                  </a:cubicBezTo>
                  <a:lnTo>
                    <a:pt x="4755" y="9702"/>
                  </a:lnTo>
                  <a:lnTo>
                    <a:pt x="5234" y="8384"/>
                  </a:lnTo>
                  <a:lnTo>
                    <a:pt x="5402" y="7953"/>
                  </a:lnTo>
                  <a:lnTo>
                    <a:pt x="5354" y="7845"/>
                  </a:lnTo>
                  <a:cubicBezTo>
                    <a:pt x="5294" y="8013"/>
                    <a:pt x="5222" y="8181"/>
                    <a:pt x="5163" y="8360"/>
                  </a:cubicBezTo>
                  <a:cubicBezTo>
                    <a:pt x="4971" y="8875"/>
                    <a:pt x="4815" y="9343"/>
                    <a:pt x="4707" y="9690"/>
                  </a:cubicBezTo>
                  <a:cubicBezTo>
                    <a:pt x="4648" y="9858"/>
                    <a:pt x="4612" y="10001"/>
                    <a:pt x="4576" y="10097"/>
                  </a:cubicBezTo>
                  <a:cubicBezTo>
                    <a:pt x="4564" y="10109"/>
                    <a:pt x="4564" y="10121"/>
                    <a:pt x="4564" y="10133"/>
                  </a:cubicBezTo>
                  <a:cubicBezTo>
                    <a:pt x="4168" y="9283"/>
                    <a:pt x="3737" y="8384"/>
                    <a:pt x="3306" y="7438"/>
                  </a:cubicBezTo>
                  <a:cubicBezTo>
                    <a:pt x="3318" y="7414"/>
                    <a:pt x="3330" y="7378"/>
                    <a:pt x="3354" y="7330"/>
                  </a:cubicBezTo>
                  <a:cubicBezTo>
                    <a:pt x="3402" y="7235"/>
                    <a:pt x="3462" y="7103"/>
                    <a:pt x="3546" y="6923"/>
                  </a:cubicBezTo>
                  <a:cubicBezTo>
                    <a:pt x="3689" y="6576"/>
                    <a:pt x="3905" y="6097"/>
                    <a:pt x="4133" y="5558"/>
                  </a:cubicBezTo>
                  <a:lnTo>
                    <a:pt x="4216" y="5354"/>
                  </a:lnTo>
                  <a:cubicBezTo>
                    <a:pt x="4204" y="5318"/>
                    <a:pt x="4180" y="5294"/>
                    <a:pt x="4168" y="5258"/>
                  </a:cubicBezTo>
                  <a:lnTo>
                    <a:pt x="4061" y="5534"/>
                  </a:lnTo>
                  <a:cubicBezTo>
                    <a:pt x="3833" y="6061"/>
                    <a:pt x="3629" y="6552"/>
                    <a:pt x="3486" y="6899"/>
                  </a:cubicBezTo>
                  <a:cubicBezTo>
                    <a:pt x="3414" y="7079"/>
                    <a:pt x="3366" y="7223"/>
                    <a:pt x="3330" y="7318"/>
                  </a:cubicBezTo>
                  <a:cubicBezTo>
                    <a:pt x="3306" y="7354"/>
                    <a:pt x="3294" y="7390"/>
                    <a:pt x="3294" y="7414"/>
                  </a:cubicBezTo>
                  <a:cubicBezTo>
                    <a:pt x="3270" y="7354"/>
                    <a:pt x="3246" y="7295"/>
                    <a:pt x="3210" y="7247"/>
                  </a:cubicBezTo>
                  <a:cubicBezTo>
                    <a:pt x="2803" y="6348"/>
                    <a:pt x="2420" y="5486"/>
                    <a:pt x="2060" y="4660"/>
                  </a:cubicBezTo>
                  <a:cubicBezTo>
                    <a:pt x="2084" y="4576"/>
                    <a:pt x="2156" y="4420"/>
                    <a:pt x="2240" y="4192"/>
                  </a:cubicBezTo>
                  <a:cubicBezTo>
                    <a:pt x="2360" y="3869"/>
                    <a:pt x="2528" y="3426"/>
                    <a:pt x="2731" y="2935"/>
                  </a:cubicBezTo>
                  <a:cubicBezTo>
                    <a:pt x="2743" y="2899"/>
                    <a:pt x="2767" y="2863"/>
                    <a:pt x="2779" y="2815"/>
                  </a:cubicBezTo>
                  <a:lnTo>
                    <a:pt x="2731" y="2731"/>
                  </a:lnTo>
                  <a:lnTo>
                    <a:pt x="2659" y="2911"/>
                  </a:lnTo>
                  <a:cubicBezTo>
                    <a:pt x="2456" y="3402"/>
                    <a:pt x="2300" y="3845"/>
                    <a:pt x="2180" y="4180"/>
                  </a:cubicBezTo>
                  <a:cubicBezTo>
                    <a:pt x="2132" y="4348"/>
                    <a:pt x="2084" y="4480"/>
                    <a:pt x="2060" y="4564"/>
                  </a:cubicBezTo>
                  <a:cubicBezTo>
                    <a:pt x="2060" y="4588"/>
                    <a:pt x="2049" y="4612"/>
                    <a:pt x="2049" y="4636"/>
                  </a:cubicBezTo>
                  <a:cubicBezTo>
                    <a:pt x="1881" y="4264"/>
                    <a:pt x="1737" y="3917"/>
                    <a:pt x="1581" y="3570"/>
                  </a:cubicBezTo>
                  <a:cubicBezTo>
                    <a:pt x="1402" y="3138"/>
                    <a:pt x="1222" y="2719"/>
                    <a:pt x="1054" y="2324"/>
                  </a:cubicBezTo>
                  <a:cubicBezTo>
                    <a:pt x="1054" y="2312"/>
                    <a:pt x="1054" y="2300"/>
                    <a:pt x="1042" y="2288"/>
                  </a:cubicBezTo>
                  <a:cubicBezTo>
                    <a:pt x="1066" y="2228"/>
                    <a:pt x="1090" y="2132"/>
                    <a:pt x="1138" y="1989"/>
                  </a:cubicBezTo>
                  <a:cubicBezTo>
                    <a:pt x="1198" y="1785"/>
                    <a:pt x="1318" y="1510"/>
                    <a:pt x="1438" y="1198"/>
                  </a:cubicBezTo>
                  <a:cubicBezTo>
                    <a:pt x="1474" y="1102"/>
                    <a:pt x="1510" y="1030"/>
                    <a:pt x="1533" y="947"/>
                  </a:cubicBezTo>
                  <a:lnTo>
                    <a:pt x="1474" y="863"/>
                  </a:lnTo>
                  <a:cubicBezTo>
                    <a:pt x="1450" y="959"/>
                    <a:pt x="1402" y="1066"/>
                    <a:pt x="1366" y="1162"/>
                  </a:cubicBezTo>
                  <a:cubicBezTo>
                    <a:pt x="1258" y="1426"/>
                    <a:pt x="1162" y="1701"/>
                    <a:pt x="1078" y="1977"/>
                  </a:cubicBezTo>
                  <a:cubicBezTo>
                    <a:pt x="1054" y="2072"/>
                    <a:pt x="1042" y="2156"/>
                    <a:pt x="1018" y="2252"/>
                  </a:cubicBezTo>
                  <a:cubicBezTo>
                    <a:pt x="767" y="1629"/>
                    <a:pt x="527" y="1054"/>
                    <a:pt x="348" y="527"/>
                  </a:cubicBezTo>
                  <a:cubicBezTo>
                    <a:pt x="288" y="348"/>
                    <a:pt x="228" y="168"/>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2"/>
            <p:cNvSpPr/>
            <p:nvPr/>
          </p:nvSpPr>
          <p:spPr>
            <a:xfrm>
              <a:off x="3163943" y="1949610"/>
              <a:ext cx="436194" cy="291780"/>
            </a:xfrm>
            <a:custGeom>
              <a:rect b="b" l="l" r="r" t="t"/>
              <a:pathLst>
                <a:path extrusionOk="0" h="7019" w="10493">
                  <a:moveTo>
                    <a:pt x="588" y="0"/>
                  </a:moveTo>
                  <a:cubicBezTo>
                    <a:pt x="408" y="0"/>
                    <a:pt x="204" y="12"/>
                    <a:pt x="96" y="156"/>
                  </a:cubicBezTo>
                  <a:cubicBezTo>
                    <a:pt x="37" y="252"/>
                    <a:pt x="1" y="371"/>
                    <a:pt x="13" y="491"/>
                  </a:cubicBezTo>
                  <a:cubicBezTo>
                    <a:pt x="1" y="1773"/>
                    <a:pt x="827" y="2946"/>
                    <a:pt x="1881" y="3653"/>
                  </a:cubicBezTo>
                  <a:cubicBezTo>
                    <a:pt x="2935" y="4372"/>
                    <a:pt x="4193" y="4707"/>
                    <a:pt x="5438" y="4971"/>
                  </a:cubicBezTo>
                  <a:cubicBezTo>
                    <a:pt x="6696" y="5234"/>
                    <a:pt x="7965" y="5438"/>
                    <a:pt x="9139" y="5941"/>
                  </a:cubicBezTo>
                  <a:cubicBezTo>
                    <a:pt x="9437" y="6073"/>
                    <a:pt x="9735" y="6231"/>
                    <a:pt x="9988" y="6433"/>
                  </a:cubicBezTo>
                  <a:lnTo>
                    <a:pt x="9988" y="6433"/>
                  </a:lnTo>
                  <a:lnTo>
                    <a:pt x="9750" y="6156"/>
                  </a:lnTo>
                  <a:cubicBezTo>
                    <a:pt x="8816" y="4468"/>
                    <a:pt x="7546" y="2946"/>
                    <a:pt x="5977" y="1833"/>
                  </a:cubicBezTo>
                  <a:cubicBezTo>
                    <a:pt x="4408" y="719"/>
                    <a:pt x="2516" y="12"/>
                    <a:pt x="588" y="0"/>
                  </a:cubicBezTo>
                  <a:close/>
                  <a:moveTo>
                    <a:pt x="9988" y="6433"/>
                  </a:moveTo>
                  <a:lnTo>
                    <a:pt x="10493" y="7019"/>
                  </a:lnTo>
                  <a:cubicBezTo>
                    <a:pt x="10369" y="6788"/>
                    <a:pt x="10193" y="6596"/>
                    <a:pt x="9988" y="643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2"/>
            <p:cNvSpPr/>
            <p:nvPr/>
          </p:nvSpPr>
          <p:spPr>
            <a:xfrm>
              <a:off x="3168931" y="1953559"/>
              <a:ext cx="400818" cy="256986"/>
            </a:xfrm>
            <a:custGeom>
              <a:rect b="b" l="l" r="r" t="t"/>
              <a:pathLst>
                <a:path extrusionOk="0" h="6182" w="9642">
                  <a:moveTo>
                    <a:pt x="36" y="1"/>
                  </a:moveTo>
                  <a:cubicBezTo>
                    <a:pt x="24" y="13"/>
                    <a:pt x="12" y="13"/>
                    <a:pt x="0" y="25"/>
                  </a:cubicBezTo>
                  <a:cubicBezTo>
                    <a:pt x="180" y="181"/>
                    <a:pt x="384" y="336"/>
                    <a:pt x="623" y="504"/>
                  </a:cubicBezTo>
                  <a:cubicBezTo>
                    <a:pt x="1198" y="899"/>
                    <a:pt x="1785" y="1246"/>
                    <a:pt x="2408" y="1558"/>
                  </a:cubicBezTo>
                  <a:cubicBezTo>
                    <a:pt x="2564" y="1630"/>
                    <a:pt x="2731" y="1714"/>
                    <a:pt x="2899" y="1797"/>
                  </a:cubicBezTo>
                  <a:lnTo>
                    <a:pt x="2444" y="1833"/>
                  </a:lnTo>
                  <a:lnTo>
                    <a:pt x="935" y="1953"/>
                  </a:lnTo>
                  <a:lnTo>
                    <a:pt x="312" y="2013"/>
                  </a:lnTo>
                  <a:cubicBezTo>
                    <a:pt x="336" y="2037"/>
                    <a:pt x="348" y="2061"/>
                    <a:pt x="360" y="2085"/>
                  </a:cubicBezTo>
                  <a:lnTo>
                    <a:pt x="947" y="2049"/>
                  </a:lnTo>
                  <a:cubicBezTo>
                    <a:pt x="1533" y="2001"/>
                    <a:pt x="2072" y="1941"/>
                    <a:pt x="2456" y="1893"/>
                  </a:cubicBezTo>
                  <a:cubicBezTo>
                    <a:pt x="2647" y="1881"/>
                    <a:pt x="2803" y="1857"/>
                    <a:pt x="2911" y="1845"/>
                  </a:cubicBezTo>
                  <a:lnTo>
                    <a:pt x="2947" y="1845"/>
                  </a:lnTo>
                  <a:cubicBezTo>
                    <a:pt x="3498" y="2109"/>
                    <a:pt x="4073" y="2384"/>
                    <a:pt x="4671" y="2684"/>
                  </a:cubicBezTo>
                  <a:cubicBezTo>
                    <a:pt x="4935" y="2815"/>
                    <a:pt x="5198" y="2947"/>
                    <a:pt x="5438" y="3091"/>
                  </a:cubicBezTo>
                  <a:lnTo>
                    <a:pt x="5354" y="3091"/>
                  </a:lnTo>
                  <a:cubicBezTo>
                    <a:pt x="5222" y="3091"/>
                    <a:pt x="5043" y="3115"/>
                    <a:pt x="4815" y="3151"/>
                  </a:cubicBezTo>
                  <a:cubicBezTo>
                    <a:pt x="4360" y="3199"/>
                    <a:pt x="3737" y="3319"/>
                    <a:pt x="3055" y="3450"/>
                  </a:cubicBezTo>
                  <a:cubicBezTo>
                    <a:pt x="2635" y="3522"/>
                    <a:pt x="2228" y="3594"/>
                    <a:pt x="1869" y="3654"/>
                  </a:cubicBezTo>
                  <a:lnTo>
                    <a:pt x="1965" y="3702"/>
                  </a:lnTo>
                  <a:cubicBezTo>
                    <a:pt x="2300" y="3666"/>
                    <a:pt x="2671" y="3594"/>
                    <a:pt x="3079" y="3522"/>
                  </a:cubicBezTo>
                  <a:cubicBezTo>
                    <a:pt x="3761" y="3390"/>
                    <a:pt x="4372" y="3271"/>
                    <a:pt x="4827" y="3199"/>
                  </a:cubicBezTo>
                  <a:cubicBezTo>
                    <a:pt x="5043" y="3163"/>
                    <a:pt x="5234" y="3127"/>
                    <a:pt x="5354" y="3115"/>
                  </a:cubicBezTo>
                  <a:cubicBezTo>
                    <a:pt x="5402" y="3103"/>
                    <a:pt x="5438" y="3091"/>
                    <a:pt x="5474" y="3091"/>
                  </a:cubicBezTo>
                  <a:cubicBezTo>
                    <a:pt x="5965" y="3366"/>
                    <a:pt x="6444" y="3642"/>
                    <a:pt x="6863" y="3929"/>
                  </a:cubicBezTo>
                  <a:cubicBezTo>
                    <a:pt x="7067" y="4061"/>
                    <a:pt x="7259" y="4193"/>
                    <a:pt x="7438" y="4325"/>
                  </a:cubicBezTo>
                  <a:cubicBezTo>
                    <a:pt x="7199" y="4325"/>
                    <a:pt x="6372" y="4373"/>
                    <a:pt x="5402" y="4456"/>
                  </a:cubicBezTo>
                  <a:cubicBezTo>
                    <a:pt x="4875" y="4492"/>
                    <a:pt x="4408" y="4540"/>
                    <a:pt x="4037" y="4576"/>
                  </a:cubicBezTo>
                  <a:lnTo>
                    <a:pt x="4216" y="4624"/>
                  </a:lnTo>
                  <a:cubicBezTo>
                    <a:pt x="4564" y="4600"/>
                    <a:pt x="4971" y="4576"/>
                    <a:pt x="5414" y="4540"/>
                  </a:cubicBezTo>
                  <a:cubicBezTo>
                    <a:pt x="6420" y="4456"/>
                    <a:pt x="7259" y="4373"/>
                    <a:pt x="7462" y="4337"/>
                  </a:cubicBezTo>
                  <a:cubicBezTo>
                    <a:pt x="7857" y="4624"/>
                    <a:pt x="8217" y="4911"/>
                    <a:pt x="8516" y="5163"/>
                  </a:cubicBezTo>
                  <a:cubicBezTo>
                    <a:pt x="8959" y="5546"/>
                    <a:pt x="9307" y="5882"/>
                    <a:pt x="9534" y="6109"/>
                  </a:cubicBezTo>
                  <a:lnTo>
                    <a:pt x="9546" y="6121"/>
                  </a:lnTo>
                  <a:lnTo>
                    <a:pt x="9642" y="6181"/>
                  </a:lnTo>
                  <a:lnTo>
                    <a:pt x="9558" y="6097"/>
                  </a:lnTo>
                  <a:cubicBezTo>
                    <a:pt x="9235" y="5750"/>
                    <a:pt x="8899" y="5427"/>
                    <a:pt x="8552" y="5115"/>
                  </a:cubicBezTo>
                  <a:cubicBezTo>
                    <a:pt x="8253" y="4864"/>
                    <a:pt x="7917" y="4588"/>
                    <a:pt x="7522" y="4301"/>
                  </a:cubicBezTo>
                  <a:cubicBezTo>
                    <a:pt x="7534" y="4193"/>
                    <a:pt x="7546" y="4085"/>
                    <a:pt x="7534" y="3977"/>
                  </a:cubicBezTo>
                  <a:cubicBezTo>
                    <a:pt x="7546" y="3774"/>
                    <a:pt x="7534" y="3486"/>
                    <a:pt x="7510" y="3175"/>
                  </a:cubicBezTo>
                  <a:lnTo>
                    <a:pt x="7426" y="3079"/>
                  </a:lnTo>
                  <a:lnTo>
                    <a:pt x="7426" y="3175"/>
                  </a:lnTo>
                  <a:cubicBezTo>
                    <a:pt x="7438" y="3354"/>
                    <a:pt x="7450" y="3582"/>
                    <a:pt x="7474" y="3977"/>
                  </a:cubicBezTo>
                  <a:cubicBezTo>
                    <a:pt x="7486" y="4145"/>
                    <a:pt x="7498" y="4253"/>
                    <a:pt x="7510" y="4289"/>
                  </a:cubicBezTo>
                  <a:cubicBezTo>
                    <a:pt x="7318" y="4145"/>
                    <a:pt x="7127" y="4013"/>
                    <a:pt x="6911" y="3869"/>
                  </a:cubicBezTo>
                  <a:cubicBezTo>
                    <a:pt x="6504" y="3594"/>
                    <a:pt x="6073" y="3331"/>
                    <a:pt x="5606" y="3067"/>
                  </a:cubicBezTo>
                  <a:cubicBezTo>
                    <a:pt x="5606" y="3019"/>
                    <a:pt x="5606" y="2899"/>
                    <a:pt x="5582" y="2720"/>
                  </a:cubicBezTo>
                  <a:cubicBezTo>
                    <a:pt x="5570" y="2492"/>
                    <a:pt x="5534" y="2181"/>
                    <a:pt x="5498" y="1821"/>
                  </a:cubicBezTo>
                  <a:cubicBezTo>
                    <a:pt x="5486" y="1702"/>
                    <a:pt x="5474" y="1582"/>
                    <a:pt x="5450" y="1462"/>
                  </a:cubicBezTo>
                  <a:lnTo>
                    <a:pt x="5366" y="1402"/>
                  </a:lnTo>
                  <a:lnTo>
                    <a:pt x="5366" y="1402"/>
                  </a:lnTo>
                  <a:cubicBezTo>
                    <a:pt x="5390" y="1534"/>
                    <a:pt x="5402" y="1690"/>
                    <a:pt x="5414" y="1833"/>
                  </a:cubicBezTo>
                  <a:cubicBezTo>
                    <a:pt x="5462" y="2193"/>
                    <a:pt x="5498" y="2504"/>
                    <a:pt x="5534" y="2732"/>
                  </a:cubicBezTo>
                  <a:cubicBezTo>
                    <a:pt x="5558" y="2887"/>
                    <a:pt x="5570" y="3007"/>
                    <a:pt x="5582" y="3067"/>
                  </a:cubicBezTo>
                  <a:cubicBezTo>
                    <a:pt x="5306" y="2899"/>
                    <a:pt x="5019" y="2756"/>
                    <a:pt x="4719" y="2600"/>
                  </a:cubicBezTo>
                  <a:cubicBezTo>
                    <a:pt x="4168" y="2324"/>
                    <a:pt x="3629" y="2073"/>
                    <a:pt x="3126" y="1833"/>
                  </a:cubicBezTo>
                  <a:cubicBezTo>
                    <a:pt x="3114" y="1762"/>
                    <a:pt x="3079" y="1642"/>
                    <a:pt x="3019" y="1486"/>
                  </a:cubicBezTo>
                  <a:cubicBezTo>
                    <a:pt x="2935" y="1235"/>
                    <a:pt x="2815" y="899"/>
                    <a:pt x="2647" y="528"/>
                  </a:cubicBezTo>
                  <a:cubicBezTo>
                    <a:pt x="2599" y="408"/>
                    <a:pt x="2540" y="288"/>
                    <a:pt x="2492" y="169"/>
                  </a:cubicBezTo>
                  <a:lnTo>
                    <a:pt x="2396" y="145"/>
                  </a:lnTo>
                  <a:lnTo>
                    <a:pt x="2396" y="145"/>
                  </a:lnTo>
                  <a:cubicBezTo>
                    <a:pt x="2456" y="276"/>
                    <a:pt x="2516" y="408"/>
                    <a:pt x="2575" y="564"/>
                  </a:cubicBezTo>
                  <a:cubicBezTo>
                    <a:pt x="2731" y="923"/>
                    <a:pt x="2875" y="1270"/>
                    <a:pt x="2971" y="1510"/>
                  </a:cubicBezTo>
                  <a:cubicBezTo>
                    <a:pt x="3019" y="1642"/>
                    <a:pt x="3067" y="1738"/>
                    <a:pt x="3102" y="1809"/>
                  </a:cubicBezTo>
                  <a:lnTo>
                    <a:pt x="3079" y="1797"/>
                  </a:lnTo>
                  <a:lnTo>
                    <a:pt x="3055" y="1797"/>
                  </a:lnTo>
                  <a:cubicBezTo>
                    <a:pt x="2851" y="1690"/>
                    <a:pt x="2635" y="1594"/>
                    <a:pt x="2444" y="1486"/>
                  </a:cubicBezTo>
                  <a:cubicBezTo>
                    <a:pt x="1821" y="1187"/>
                    <a:pt x="1234" y="839"/>
                    <a:pt x="659" y="456"/>
                  </a:cubicBezTo>
                  <a:cubicBezTo>
                    <a:pt x="420" y="300"/>
                    <a:pt x="216" y="157"/>
                    <a:pt x="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2"/>
            <p:cNvSpPr/>
            <p:nvPr/>
          </p:nvSpPr>
          <p:spPr>
            <a:xfrm>
              <a:off x="3189342" y="1794637"/>
              <a:ext cx="337756" cy="391257"/>
            </a:xfrm>
            <a:custGeom>
              <a:rect b="b" l="l" r="r" t="t"/>
              <a:pathLst>
                <a:path extrusionOk="0" h="9412" w="8125">
                  <a:moveTo>
                    <a:pt x="213" y="1"/>
                  </a:moveTo>
                  <a:cubicBezTo>
                    <a:pt x="202" y="1"/>
                    <a:pt x="191" y="2"/>
                    <a:pt x="180" y="3"/>
                  </a:cubicBezTo>
                  <a:cubicBezTo>
                    <a:pt x="72" y="27"/>
                    <a:pt x="48" y="195"/>
                    <a:pt x="72" y="315"/>
                  </a:cubicBezTo>
                  <a:cubicBezTo>
                    <a:pt x="132" y="626"/>
                    <a:pt x="288" y="913"/>
                    <a:pt x="515" y="1129"/>
                  </a:cubicBezTo>
                  <a:cubicBezTo>
                    <a:pt x="719" y="1345"/>
                    <a:pt x="947" y="1536"/>
                    <a:pt x="1186" y="1692"/>
                  </a:cubicBezTo>
                  <a:cubicBezTo>
                    <a:pt x="1318" y="1860"/>
                    <a:pt x="1450" y="2027"/>
                    <a:pt x="1581" y="2183"/>
                  </a:cubicBezTo>
                  <a:cubicBezTo>
                    <a:pt x="1276" y="1961"/>
                    <a:pt x="907" y="1839"/>
                    <a:pt x="534" y="1839"/>
                  </a:cubicBezTo>
                  <a:cubicBezTo>
                    <a:pt x="424" y="1839"/>
                    <a:pt x="313" y="1850"/>
                    <a:pt x="204" y="1872"/>
                  </a:cubicBezTo>
                  <a:cubicBezTo>
                    <a:pt x="132" y="1884"/>
                    <a:pt x="72" y="1908"/>
                    <a:pt x="36" y="1967"/>
                  </a:cubicBezTo>
                  <a:cubicBezTo>
                    <a:pt x="0" y="2027"/>
                    <a:pt x="12" y="2099"/>
                    <a:pt x="60" y="2147"/>
                  </a:cubicBezTo>
                  <a:cubicBezTo>
                    <a:pt x="108" y="2195"/>
                    <a:pt x="168" y="2231"/>
                    <a:pt x="228" y="2255"/>
                  </a:cubicBezTo>
                  <a:cubicBezTo>
                    <a:pt x="487" y="2354"/>
                    <a:pt x="756" y="2406"/>
                    <a:pt x="1026" y="2406"/>
                  </a:cubicBezTo>
                  <a:cubicBezTo>
                    <a:pt x="1245" y="2406"/>
                    <a:pt x="1463" y="2372"/>
                    <a:pt x="1677" y="2303"/>
                  </a:cubicBezTo>
                  <a:cubicBezTo>
                    <a:pt x="2049" y="2734"/>
                    <a:pt x="2444" y="3141"/>
                    <a:pt x="2863" y="3548"/>
                  </a:cubicBezTo>
                  <a:cubicBezTo>
                    <a:pt x="2601" y="3425"/>
                    <a:pt x="2317" y="3363"/>
                    <a:pt x="2030" y="3363"/>
                  </a:cubicBezTo>
                  <a:cubicBezTo>
                    <a:pt x="1844" y="3363"/>
                    <a:pt x="1657" y="3389"/>
                    <a:pt x="1474" y="3441"/>
                  </a:cubicBezTo>
                  <a:cubicBezTo>
                    <a:pt x="1366" y="3465"/>
                    <a:pt x="1270" y="3536"/>
                    <a:pt x="1222" y="3644"/>
                  </a:cubicBezTo>
                  <a:cubicBezTo>
                    <a:pt x="1210" y="3716"/>
                    <a:pt x="1222" y="3800"/>
                    <a:pt x="1270" y="3860"/>
                  </a:cubicBezTo>
                  <a:cubicBezTo>
                    <a:pt x="1330" y="3920"/>
                    <a:pt x="1402" y="3968"/>
                    <a:pt x="1474" y="3992"/>
                  </a:cubicBezTo>
                  <a:cubicBezTo>
                    <a:pt x="1577" y="4017"/>
                    <a:pt x="1681" y="4030"/>
                    <a:pt x="1784" y="4030"/>
                  </a:cubicBezTo>
                  <a:cubicBezTo>
                    <a:pt x="1920" y="4030"/>
                    <a:pt x="2056" y="4008"/>
                    <a:pt x="2192" y="3968"/>
                  </a:cubicBezTo>
                  <a:cubicBezTo>
                    <a:pt x="2480" y="3896"/>
                    <a:pt x="2767" y="3824"/>
                    <a:pt x="3055" y="3716"/>
                  </a:cubicBezTo>
                  <a:cubicBezTo>
                    <a:pt x="3522" y="4159"/>
                    <a:pt x="4001" y="4578"/>
                    <a:pt x="4480" y="5010"/>
                  </a:cubicBezTo>
                  <a:cubicBezTo>
                    <a:pt x="4191" y="4869"/>
                    <a:pt x="3876" y="4799"/>
                    <a:pt x="3560" y="4799"/>
                  </a:cubicBezTo>
                  <a:cubicBezTo>
                    <a:pt x="3312" y="4799"/>
                    <a:pt x="3064" y="4842"/>
                    <a:pt x="2827" y="4926"/>
                  </a:cubicBezTo>
                  <a:cubicBezTo>
                    <a:pt x="2743" y="4962"/>
                    <a:pt x="2647" y="5022"/>
                    <a:pt x="2659" y="5105"/>
                  </a:cubicBezTo>
                  <a:cubicBezTo>
                    <a:pt x="2659" y="5129"/>
                    <a:pt x="2683" y="5165"/>
                    <a:pt x="2695" y="5189"/>
                  </a:cubicBezTo>
                  <a:cubicBezTo>
                    <a:pt x="2791" y="5297"/>
                    <a:pt x="2911" y="5369"/>
                    <a:pt x="3055" y="5405"/>
                  </a:cubicBezTo>
                  <a:cubicBezTo>
                    <a:pt x="3204" y="5450"/>
                    <a:pt x="3357" y="5471"/>
                    <a:pt x="3509" y="5471"/>
                  </a:cubicBezTo>
                  <a:cubicBezTo>
                    <a:pt x="3638" y="5471"/>
                    <a:pt x="3767" y="5456"/>
                    <a:pt x="3893" y="5429"/>
                  </a:cubicBezTo>
                  <a:cubicBezTo>
                    <a:pt x="4157" y="5369"/>
                    <a:pt x="4408" y="5273"/>
                    <a:pt x="4648" y="5153"/>
                  </a:cubicBezTo>
                  <a:cubicBezTo>
                    <a:pt x="5043" y="5513"/>
                    <a:pt x="5426" y="5884"/>
                    <a:pt x="5809" y="6255"/>
                  </a:cubicBezTo>
                  <a:cubicBezTo>
                    <a:pt x="5501" y="6132"/>
                    <a:pt x="5176" y="6071"/>
                    <a:pt x="4852" y="6071"/>
                  </a:cubicBezTo>
                  <a:cubicBezTo>
                    <a:pt x="4610" y="6071"/>
                    <a:pt x="4368" y="6105"/>
                    <a:pt x="4133" y="6171"/>
                  </a:cubicBezTo>
                  <a:cubicBezTo>
                    <a:pt x="4061" y="6195"/>
                    <a:pt x="4001" y="6219"/>
                    <a:pt x="3941" y="6267"/>
                  </a:cubicBezTo>
                  <a:cubicBezTo>
                    <a:pt x="3881" y="6315"/>
                    <a:pt x="3857" y="6387"/>
                    <a:pt x="3869" y="6471"/>
                  </a:cubicBezTo>
                  <a:cubicBezTo>
                    <a:pt x="3893" y="6567"/>
                    <a:pt x="4013" y="6603"/>
                    <a:pt x="4121" y="6627"/>
                  </a:cubicBezTo>
                  <a:cubicBezTo>
                    <a:pt x="4282" y="6659"/>
                    <a:pt x="4444" y="6674"/>
                    <a:pt x="4607" y="6674"/>
                  </a:cubicBezTo>
                  <a:cubicBezTo>
                    <a:pt x="5048" y="6674"/>
                    <a:pt x="5487" y="6558"/>
                    <a:pt x="5881" y="6339"/>
                  </a:cubicBezTo>
                  <a:cubicBezTo>
                    <a:pt x="6336" y="6794"/>
                    <a:pt x="6744" y="7285"/>
                    <a:pt x="7115" y="7800"/>
                  </a:cubicBezTo>
                  <a:cubicBezTo>
                    <a:pt x="6863" y="7609"/>
                    <a:pt x="6600" y="7441"/>
                    <a:pt x="6300" y="7309"/>
                  </a:cubicBezTo>
                  <a:cubicBezTo>
                    <a:pt x="6018" y="7183"/>
                    <a:pt x="5704" y="7119"/>
                    <a:pt x="5391" y="7119"/>
                  </a:cubicBezTo>
                  <a:cubicBezTo>
                    <a:pt x="5319" y="7119"/>
                    <a:pt x="5246" y="7123"/>
                    <a:pt x="5175" y="7130"/>
                  </a:cubicBezTo>
                  <a:cubicBezTo>
                    <a:pt x="5067" y="7142"/>
                    <a:pt x="4947" y="7189"/>
                    <a:pt x="4947" y="7297"/>
                  </a:cubicBezTo>
                  <a:cubicBezTo>
                    <a:pt x="4947" y="7333"/>
                    <a:pt x="4971" y="7369"/>
                    <a:pt x="4995" y="7393"/>
                  </a:cubicBezTo>
                  <a:cubicBezTo>
                    <a:pt x="5199" y="7669"/>
                    <a:pt x="5558" y="7776"/>
                    <a:pt x="5893" y="7848"/>
                  </a:cubicBezTo>
                  <a:cubicBezTo>
                    <a:pt x="6109" y="7884"/>
                    <a:pt x="6336" y="7920"/>
                    <a:pt x="6552" y="7932"/>
                  </a:cubicBezTo>
                  <a:cubicBezTo>
                    <a:pt x="6620" y="7940"/>
                    <a:pt x="6687" y="7944"/>
                    <a:pt x="6754" y="7944"/>
                  </a:cubicBezTo>
                  <a:cubicBezTo>
                    <a:pt x="6896" y="7944"/>
                    <a:pt x="7036" y="7925"/>
                    <a:pt x="7175" y="7884"/>
                  </a:cubicBezTo>
                  <a:cubicBezTo>
                    <a:pt x="7498" y="8351"/>
                    <a:pt x="7786" y="8854"/>
                    <a:pt x="8001" y="9381"/>
                  </a:cubicBezTo>
                  <a:cubicBezTo>
                    <a:pt x="8014" y="9402"/>
                    <a:pt x="8034" y="9411"/>
                    <a:pt x="8053" y="9411"/>
                  </a:cubicBezTo>
                  <a:cubicBezTo>
                    <a:pt x="8090" y="9411"/>
                    <a:pt x="8125" y="9380"/>
                    <a:pt x="8109" y="9333"/>
                  </a:cubicBezTo>
                  <a:cubicBezTo>
                    <a:pt x="7798" y="8615"/>
                    <a:pt x="7390" y="7932"/>
                    <a:pt x="6899" y="7321"/>
                  </a:cubicBezTo>
                  <a:cubicBezTo>
                    <a:pt x="7199" y="6698"/>
                    <a:pt x="7151" y="5968"/>
                    <a:pt x="6780" y="5381"/>
                  </a:cubicBezTo>
                  <a:cubicBezTo>
                    <a:pt x="6735" y="5314"/>
                    <a:pt x="6691" y="5248"/>
                    <a:pt x="6618" y="5248"/>
                  </a:cubicBezTo>
                  <a:cubicBezTo>
                    <a:pt x="6612" y="5248"/>
                    <a:pt x="6606" y="5248"/>
                    <a:pt x="6600" y="5249"/>
                  </a:cubicBezTo>
                  <a:cubicBezTo>
                    <a:pt x="6504" y="5249"/>
                    <a:pt x="6456" y="5345"/>
                    <a:pt x="6432" y="5429"/>
                  </a:cubicBezTo>
                  <a:cubicBezTo>
                    <a:pt x="6336" y="5776"/>
                    <a:pt x="6348" y="6147"/>
                    <a:pt x="6468" y="6495"/>
                  </a:cubicBezTo>
                  <a:cubicBezTo>
                    <a:pt x="6540" y="6710"/>
                    <a:pt x="6636" y="6926"/>
                    <a:pt x="6732" y="7118"/>
                  </a:cubicBezTo>
                  <a:cubicBezTo>
                    <a:pt x="6348" y="6662"/>
                    <a:pt x="5941" y="6231"/>
                    <a:pt x="5510" y="5812"/>
                  </a:cubicBezTo>
                  <a:cubicBezTo>
                    <a:pt x="5510" y="5620"/>
                    <a:pt x="5498" y="5429"/>
                    <a:pt x="5498" y="5237"/>
                  </a:cubicBezTo>
                  <a:cubicBezTo>
                    <a:pt x="5498" y="5069"/>
                    <a:pt x="5486" y="4914"/>
                    <a:pt x="5462" y="4746"/>
                  </a:cubicBezTo>
                  <a:cubicBezTo>
                    <a:pt x="5426" y="4507"/>
                    <a:pt x="5330" y="4279"/>
                    <a:pt x="5199" y="4087"/>
                  </a:cubicBezTo>
                  <a:cubicBezTo>
                    <a:pt x="5163" y="4039"/>
                    <a:pt x="5127" y="3992"/>
                    <a:pt x="5079" y="3968"/>
                  </a:cubicBezTo>
                  <a:cubicBezTo>
                    <a:pt x="5055" y="3956"/>
                    <a:pt x="5028" y="3950"/>
                    <a:pt x="5001" y="3950"/>
                  </a:cubicBezTo>
                  <a:cubicBezTo>
                    <a:pt x="4974" y="3950"/>
                    <a:pt x="4947" y="3956"/>
                    <a:pt x="4923" y="3968"/>
                  </a:cubicBezTo>
                  <a:cubicBezTo>
                    <a:pt x="4887" y="4004"/>
                    <a:pt x="4875" y="4039"/>
                    <a:pt x="4863" y="4087"/>
                  </a:cubicBezTo>
                  <a:cubicBezTo>
                    <a:pt x="4851" y="4219"/>
                    <a:pt x="4863" y="4351"/>
                    <a:pt x="4887" y="4471"/>
                  </a:cubicBezTo>
                  <a:cubicBezTo>
                    <a:pt x="4983" y="4902"/>
                    <a:pt x="5151" y="5321"/>
                    <a:pt x="5390" y="5692"/>
                  </a:cubicBezTo>
                  <a:cubicBezTo>
                    <a:pt x="4911" y="5237"/>
                    <a:pt x="4408" y="4806"/>
                    <a:pt x="3917" y="4363"/>
                  </a:cubicBezTo>
                  <a:cubicBezTo>
                    <a:pt x="3965" y="4075"/>
                    <a:pt x="3965" y="3788"/>
                    <a:pt x="3929" y="3500"/>
                  </a:cubicBezTo>
                  <a:cubicBezTo>
                    <a:pt x="3881" y="3213"/>
                    <a:pt x="3749" y="2938"/>
                    <a:pt x="3546" y="2722"/>
                  </a:cubicBezTo>
                  <a:cubicBezTo>
                    <a:pt x="3522" y="2674"/>
                    <a:pt x="3474" y="2650"/>
                    <a:pt x="3414" y="2650"/>
                  </a:cubicBezTo>
                  <a:cubicBezTo>
                    <a:pt x="3390" y="2662"/>
                    <a:pt x="3354" y="2686"/>
                    <a:pt x="3342" y="2710"/>
                  </a:cubicBezTo>
                  <a:cubicBezTo>
                    <a:pt x="3282" y="2830"/>
                    <a:pt x="3270" y="2962"/>
                    <a:pt x="3306" y="3081"/>
                  </a:cubicBezTo>
                  <a:cubicBezTo>
                    <a:pt x="3390" y="3512"/>
                    <a:pt x="3570" y="3920"/>
                    <a:pt x="3833" y="4279"/>
                  </a:cubicBezTo>
                  <a:cubicBezTo>
                    <a:pt x="3318" y="3824"/>
                    <a:pt x="2827" y="3369"/>
                    <a:pt x="2360" y="2878"/>
                  </a:cubicBezTo>
                  <a:cubicBezTo>
                    <a:pt x="2360" y="2518"/>
                    <a:pt x="2324" y="2171"/>
                    <a:pt x="2228" y="1824"/>
                  </a:cubicBezTo>
                  <a:cubicBezTo>
                    <a:pt x="2192" y="1656"/>
                    <a:pt x="2108" y="1500"/>
                    <a:pt x="1989" y="1369"/>
                  </a:cubicBezTo>
                  <a:cubicBezTo>
                    <a:pt x="1950" y="1322"/>
                    <a:pt x="1891" y="1290"/>
                    <a:pt x="1838" y="1290"/>
                  </a:cubicBezTo>
                  <a:cubicBezTo>
                    <a:pt x="1809" y="1290"/>
                    <a:pt x="1782" y="1300"/>
                    <a:pt x="1761" y="1321"/>
                  </a:cubicBezTo>
                  <a:cubicBezTo>
                    <a:pt x="1737" y="1357"/>
                    <a:pt x="1725" y="1416"/>
                    <a:pt x="1725" y="1452"/>
                  </a:cubicBezTo>
                  <a:cubicBezTo>
                    <a:pt x="1749" y="1860"/>
                    <a:pt x="1869" y="2243"/>
                    <a:pt x="2084" y="2590"/>
                  </a:cubicBezTo>
                  <a:cubicBezTo>
                    <a:pt x="1749" y="2231"/>
                    <a:pt x="1438" y="1848"/>
                    <a:pt x="1162" y="1452"/>
                  </a:cubicBezTo>
                  <a:cubicBezTo>
                    <a:pt x="1066" y="1249"/>
                    <a:pt x="983" y="1045"/>
                    <a:pt x="923" y="842"/>
                  </a:cubicBezTo>
                  <a:cubicBezTo>
                    <a:pt x="827" y="542"/>
                    <a:pt x="647" y="279"/>
                    <a:pt x="396" y="87"/>
                  </a:cubicBezTo>
                  <a:cubicBezTo>
                    <a:pt x="354" y="35"/>
                    <a:pt x="285" y="1"/>
                    <a:pt x="2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2"/>
            <p:cNvSpPr/>
            <p:nvPr/>
          </p:nvSpPr>
          <p:spPr>
            <a:xfrm>
              <a:off x="3395446" y="1151882"/>
              <a:ext cx="280888" cy="897912"/>
            </a:xfrm>
            <a:custGeom>
              <a:rect b="b" l="l" r="r" t="t"/>
              <a:pathLst>
                <a:path extrusionOk="0" h="21600" w="6757">
                  <a:moveTo>
                    <a:pt x="2231" y="1"/>
                  </a:moveTo>
                  <a:cubicBezTo>
                    <a:pt x="2059" y="1"/>
                    <a:pt x="1906" y="184"/>
                    <a:pt x="1833" y="350"/>
                  </a:cubicBezTo>
                  <a:cubicBezTo>
                    <a:pt x="1618" y="877"/>
                    <a:pt x="1570" y="1452"/>
                    <a:pt x="1678" y="2003"/>
                  </a:cubicBezTo>
                  <a:cubicBezTo>
                    <a:pt x="1774" y="2506"/>
                    <a:pt x="1917" y="3009"/>
                    <a:pt x="2133" y="3488"/>
                  </a:cubicBezTo>
                  <a:cubicBezTo>
                    <a:pt x="2145" y="3859"/>
                    <a:pt x="2181" y="4231"/>
                    <a:pt x="2217" y="4602"/>
                  </a:cubicBezTo>
                  <a:cubicBezTo>
                    <a:pt x="1917" y="3776"/>
                    <a:pt x="1295" y="3117"/>
                    <a:pt x="492" y="2781"/>
                  </a:cubicBezTo>
                  <a:cubicBezTo>
                    <a:pt x="425" y="2744"/>
                    <a:pt x="353" y="2725"/>
                    <a:pt x="282" y="2725"/>
                  </a:cubicBezTo>
                  <a:cubicBezTo>
                    <a:pt x="239" y="2725"/>
                    <a:pt x="197" y="2732"/>
                    <a:pt x="157" y="2745"/>
                  </a:cubicBezTo>
                  <a:cubicBezTo>
                    <a:pt x="49" y="2817"/>
                    <a:pt x="1" y="2937"/>
                    <a:pt x="25" y="3045"/>
                  </a:cubicBezTo>
                  <a:cubicBezTo>
                    <a:pt x="37" y="3165"/>
                    <a:pt x="97" y="3272"/>
                    <a:pt x="169" y="3368"/>
                  </a:cubicBezTo>
                  <a:cubicBezTo>
                    <a:pt x="672" y="4087"/>
                    <a:pt x="1402" y="4614"/>
                    <a:pt x="2253" y="4853"/>
                  </a:cubicBezTo>
                  <a:cubicBezTo>
                    <a:pt x="2372" y="5860"/>
                    <a:pt x="2552" y="6854"/>
                    <a:pt x="2780" y="7848"/>
                  </a:cubicBezTo>
                  <a:cubicBezTo>
                    <a:pt x="2313" y="7141"/>
                    <a:pt x="1642" y="6566"/>
                    <a:pt x="839" y="6339"/>
                  </a:cubicBezTo>
                  <a:cubicBezTo>
                    <a:pt x="751" y="6316"/>
                    <a:pt x="652" y="6299"/>
                    <a:pt x="556" y="6299"/>
                  </a:cubicBezTo>
                  <a:cubicBezTo>
                    <a:pt x="446" y="6299"/>
                    <a:pt x="342" y="6322"/>
                    <a:pt x="264" y="6387"/>
                  </a:cubicBezTo>
                  <a:cubicBezTo>
                    <a:pt x="157" y="6494"/>
                    <a:pt x="109" y="6650"/>
                    <a:pt x="145" y="6794"/>
                  </a:cubicBezTo>
                  <a:cubicBezTo>
                    <a:pt x="169" y="6925"/>
                    <a:pt x="217" y="7069"/>
                    <a:pt x="312" y="7177"/>
                  </a:cubicBezTo>
                  <a:cubicBezTo>
                    <a:pt x="576" y="7512"/>
                    <a:pt x="983" y="7692"/>
                    <a:pt x="1390" y="7848"/>
                  </a:cubicBezTo>
                  <a:cubicBezTo>
                    <a:pt x="1881" y="8039"/>
                    <a:pt x="2384" y="8195"/>
                    <a:pt x="2899" y="8327"/>
                  </a:cubicBezTo>
                  <a:cubicBezTo>
                    <a:pt x="3163" y="9429"/>
                    <a:pt x="3450" y="10531"/>
                    <a:pt x="3726" y="11621"/>
                  </a:cubicBezTo>
                  <a:cubicBezTo>
                    <a:pt x="3211" y="10746"/>
                    <a:pt x="2360" y="10111"/>
                    <a:pt x="1378" y="9884"/>
                  </a:cubicBezTo>
                  <a:cubicBezTo>
                    <a:pt x="1319" y="9870"/>
                    <a:pt x="1254" y="9860"/>
                    <a:pt x="1192" y="9860"/>
                  </a:cubicBezTo>
                  <a:cubicBezTo>
                    <a:pt x="1093" y="9860"/>
                    <a:pt x="1003" y="9886"/>
                    <a:pt x="959" y="9968"/>
                  </a:cubicBezTo>
                  <a:cubicBezTo>
                    <a:pt x="935" y="10028"/>
                    <a:pt x="923" y="10087"/>
                    <a:pt x="935" y="10135"/>
                  </a:cubicBezTo>
                  <a:cubicBezTo>
                    <a:pt x="971" y="10387"/>
                    <a:pt x="1067" y="10626"/>
                    <a:pt x="1235" y="10806"/>
                  </a:cubicBezTo>
                  <a:cubicBezTo>
                    <a:pt x="1570" y="11189"/>
                    <a:pt x="1989" y="11489"/>
                    <a:pt x="2456" y="11656"/>
                  </a:cubicBezTo>
                  <a:cubicBezTo>
                    <a:pt x="2899" y="11824"/>
                    <a:pt x="3355" y="11932"/>
                    <a:pt x="3810" y="12004"/>
                  </a:cubicBezTo>
                  <a:cubicBezTo>
                    <a:pt x="4049" y="12914"/>
                    <a:pt x="4265" y="13836"/>
                    <a:pt x="4444" y="14759"/>
                  </a:cubicBezTo>
                  <a:cubicBezTo>
                    <a:pt x="3870" y="13920"/>
                    <a:pt x="3043" y="13297"/>
                    <a:pt x="2073" y="12998"/>
                  </a:cubicBezTo>
                  <a:cubicBezTo>
                    <a:pt x="1974" y="12958"/>
                    <a:pt x="1866" y="12935"/>
                    <a:pt x="1758" y="12935"/>
                  </a:cubicBezTo>
                  <a:cubicBezTo>
                    <a:pt x="1735" y="12935"/>
                    <a:pt x="1712" y="12936"/>
                    <a:pt x="1690" y="12938"/>
                  </a:cubicBezTo>
                  <a:cubicBezTo>
                    <a:pt x="1558" y="12950"/>
                    <a:pt x="1438" y="13034"/>
                    <a:pt x="1390" y="13166"/>
                  </a:cubicBezTo>
                  <a:cubicBezTo>
                    <a:pt x="1330" y="13345"/>
                    <a:pt x="1462" y="13513"/>
                    <a:pt x="1594" y="13645"/>
                  </a:cubicBezTo>
                  <a:cubicBezTo>
                    <a:pt x="2372" y="14399"/>
                    <a:pt x="3391" y="14866"/>
                    <a:pt x="4480" y="14962"/>
                  </a:cubicBezTo>
                  <a:cubicBezTo>
                    <a:pt x="4684" y="16064"/>
                    <a:pt x="4816" y="17190"/>
                    <a:pt x="4852" y="18316"/>
                  </a:cubicBezTo>
                  <a:cubicBezTo>
                    <a:pt x="4684" y="17777"/>
                    <a:pt x="4444" y="17262"/>
                    <a:pt x="4145" y="16795"/>
                  </a:cubicBezTo>
                  <a:cubicBezTo>
                    <a:pt x="3774" y="16220"/>
                    <a:pt x="3259" y="15741"/>
                    <a:pt x="2660" y="15417"/>
                  </a:cubicBezTo>
                  <a:cubicBezTo>
                    <a:pt x="2572" y="15373"/>
                    <a:pt x="2468" y="15339"/>
                    <a:pt x="2374" y="15339"/>
                  </a:cubicBezTo>
                  <a:cubicBezTo>
                    <a:pt x="2290" y="15339"/>
                    <a:pt x="2214" y="15367"/>
                    <a:pt x="2169" y="15441"/>
                  </a:cubicBezTo>
                  <a:cubicBezTo>
                    <a:pt x="2133" y="15501"/>
                    <a:pt x="2121" y="15561"/>
                    <a:pt x="2133" y="15633"/>
                  </a:cubicBezTo>
                  <a:cubicBezTo>
                    <a:pt x="2157" y="16244"/>
                    <a:pt x="2576" y="16747"/>
                    <a:pt x="3007" y="17178"/>
                  </a:cubicBezTo>
                  <a:cubicBezTo>
                    <a:pt x="3283" y="17453"/>
                    <a:pt x="3582" y="17717"/>
                    <a:pt x="3894" y="17968"/>
                  </a:cubicBezTo>
                  <a:cubicBezTo>
                    <a:pt x="4181" y="18208"/>
                    <a:pt x="4504" y="18388"/>
                    <a:pt x="4864" y="18495"/>
                  </a:cubicBezTo>
                  <a:cubicBezTo>
                    <a:pt x="4876" y="19501"/>
                    <a:pt x="4792" y="20508"/>
                    <a:pt x="4612" y="21490"/>
                  </a:cubicBezTo>
                  <a:cubicBezTo>
                    <a:pt x="4605" y="21558"/>
                    <a:pt x="4661" y="21599"/>
                    <a:pt x="4717" y="21599"/>
                  </a:cubicBezTo>
                  <a:cubicBezTo>
                    <a:pt x="4759" y="21599"/>
                    <a:pt x="4800" y="21577"/>
                    <a:pt x="4816" y="21526"/>
                  </a:cubicBezTo>
                  <a:cubicBezTo>
                    <a:pt x="5067" y="20160"/>
                    <a:pt x="5127" y="18771"/>
                    <a:pt x="5007" y="17393"/>
                  </a:cubicBezTo>
                  <a:cubicBezTo>
                    <a:pt x="6061" y="16759"/>
                    <a:pt x="6708" y="15633"/>
                    <a:pt x="6732" y="14411"/>
                  </a:cubicBezTo>
                  <a:cubicBezTo>
                    <a:pt x="6756" y="14267"/>
                    <a:pt x="6696" y="14124"/>
                    <a:pt x="6588" y="14040"/>
                  </a:cubicBezTo>
                  <a:cubicBezTo>
                    <a:pt x="6553" y="14017"/>
                    <a:pt x="6515" y="14008"/>
                    <a:pt x="6476" y="14008"/>
                  </a:cubicBezTo>
                  <a:cubicBezTo>
                    <a:pt x="6370" y="14008"/>
                    <a:pt x="6257" y="14078"/>
                    <a:pt x="6169" y="14148"/>
                  </a:cubicBezTo>
                  <a:cubicBezTo>
                    <a:pt x="5690" y="14567"/>
                    <a:pt x="5343" y="15130"/>
                    <a:pt x="5175" y="15753"/>
                  </a:cubicBezTo>
                  <a:cubicBezTo>
                    <a:pt x="5067" y="16136"/>
                    <a:pt x="4995" y="16531"/>
                    <a:pt x="4960" y="16938"/>
                  </a:cubicBezTo>
                  <a:cubicBezTo>
                    <a:pt x="4840" y="15884"/>
                    <a:pt x="4672" y="14842"/>
                    <a:pt x="4433" y="13812"/>
                  </a:cubicBezTo>
                  <a:cubicBezTo>
                    <a:pt x="4624" y="13525"/>
                    <a:pt x="4804" y="13237"/>
                    <a:pt x="4995" y="12950"/>
                  </a:cubicBezTo>
                  <a:cubicBezTo>
                    <a:pt x="5151" y="12710"/>
                    <a:pt x="5295" y="12459"/>
                    <a:pt x="5415" y="12195"/>
                  </a:cubicBezTo>
                  <a:cubicBezTo>
                    <a:pt x="5594" y="11800"/>
                    <a:pt x="5678" y="11381"/>
                    <a:pt x="5666" y="10962"/>
                  </a:cubicBezTo>
                  <a:cubicBezTo>
                    <a:pt x="5678" y="10854"/>
                    <a:pt x="5654" y="10758"/>
                    <a:pt x="5618" y="10662"/>
                  </a:cubicBezTo>
                  <a:cubicBezTo>
                    <a:pt x="5570" y="10567"/>
                    <a:pt x="5475" y="10519"/>
                    <a:pt x="5367" y="10519"/>
                  </a:cubicBezTo>
                  <a:cubicBezTo>
                    <a:pt x="5295" y="10531"/>
                    <a:pt x="5235" y="10567"/>
                    <a:pt x="5187" y="10626"/>
                  </a:cubicBezTo>
                  <a:cubicBezTo>
                    <a:pt x="5031" y="10806"/>
                    <a:pt x="4924" y="11010"/>
                    <a:pt x="4840" y="11225"/>
                  </a:cubicBezTo>
                  <a:cubicBezTo>
                    <a:pt x="4552" y="11956"/>
                    <a:pt x="4397" y="12722"/>
                    <a:pt x="4373" y="13513"/>
                  </a:cubicBezTo>
                  <a:cubicBezTo>
                    <a:pt x="4121" y="12375"/>
                    <a:pt x="3810" y="11237"/>
                    <a:pt x="3522" y="10099"/>
                  </a:cubicBezTo>
                  <a:cubicBezTo>
                    <a:pt x="3870" y="9728"/>
                    <a:pt x="4157" y="9309"/>
                    <a:pt x="4373" y="8842"/>
                  </a:cubicBezTo>
                  <a:cubicBezTo>
                    <a:pt x="4600" y="8375"/>
                    <a:pt x="4672" y="7848"/>
                    <a:pt x="4588" y="7333"/>
                  </a:cubicBezTo>
                  <a:cubicBezTo>
                    <a:pt x="4588" y="7237"/>
                    <a:pt x="4540" y="7153"/>
                    <a:pt x="4456" y="7105"/>
                  </a:cubicBezTo>
                  <a:cubicBezTo>
                    <a:pt x="4433" y="7093"/>
                    <a:pt x="4403" y="7087"/>
                    <a:pt x="4373" y="7087"/>
                  </a:cubicBezTo>
                  <a:cubicBezTo>
                    <a:pt x="4343" y="7087"/>
                    <a:pt x="4313" y="7093"/>
                    <a:pt x="4289" y="7105"/>
                  </a:cubicBezTo>
                  <a:cubicBezTo>
                    <a:pt x="4073" y="7189"/>
                    <a:pt x="3953" y="7405"/>
                    <a:pt x="3870" y="7620"/>
                  </a:cubicBezTo>
                  <a:cubicBezTo>
                    <a:pt x="3570" y="8339"/>
                    <a:pt x="3438" y="9117"/>
                    <a:pt x="3474" y="9896"/>
                  </a:cubicBezTo>
                  <a:cubicBezTo>
                    <a:pt x="3175" y="8722"/>
                    <a:pt x="2887" y="7560"/>
                    <a:pt x="2684" y="6375"/>
                  </a:cubicBezTo>
                  <a:cubicBezTo>
                    <a:pt x="3043" y="5860"/>
                    <a:pt x="3319" y="5297"/>
                    <a:pt x="3522" y="4710"/>
                  </a:cubicBezTo>
                  <a:cubicBezTo>
                    <a:pt x="3630" y="4410"/>
                    <a:pt x="3678" y="4099"/>
                    <a:pt x="3630" y="3799"/>
                  </a:cubicBezTo>
                  <a:cubicBezTo>
                    <a:pt x="3608" y="3657"/>
                    <a:pt x="3507" y="3495"/>
                    <a:pt x="3371" y="3495"/>
                  </a:cubicBezTo>
                  <a:cubicBezTo>
                    <a:pt x="3358" y="3495"/>
                    <a:pt x="3344" y="3497"/>
                    <a:pt x="3331" y="3500"/>
                  </a:cubicBezTo>
                  <a:cubicBezTo>
                    <a:pt x="3247" y="3536"/>
                    <a:pt x="3187" y="3596"/>
                    <a:pt x="3151" y="3680"/>
                  </a:cubicBezTo>
                  <a:cubicBezTo>
                    <a:pt x="2792" y="4279"/>
                    <a:pt x="2588" y="4973"/>
                    <a:pt x="2552" y="5680"/>
                  </a:cubicBezTo>
                  <a:cubicBezTo>
                    <a:pt x="2420" y="4830"/>
                    <a:pt x="2337" y="3967"/>
                    <a:pt x="2313" y="3105"/>
                  </a:cubicBezTo>
                  <a:cubicBezTo>
                    <a:pt x="2372" y="2722"/>
                    <a:pt x="2456" y="2338"/>
                    <a:pt x="2564" y="1979"/>
                  </a:cubicBezTo>
                  <a:cubicBezTo>
                    <a:pt x="2744" y="1392"/>
                    <a:pt x="2684" y="949"/>
                    <a:pt x="2540" y="362"/>
                  </a:cubicBezTo>
                  <a:cubicBezTo>
                    <a:pt x="2516" y="218"/>
                    <a:pt x="2432" y="87"/>
                    <a:pt x="2313" y="15"/>
                  </a:cubicBezTo>
                  <a:cubicBezTo>
                    <a:pt x="2285" y="5"/>
                    <a:pt x="2258" y="1"/>
                    <a:pt x="22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2"/>
            <p:cNvSpPr/>
            <p:nvPr/>
          </p:nvSpPr>
          <p:spPr>
            <a:xfrm>
              <a:off x="5200332" y="1560016"/>
              <a:ext cx="207642" cy="127246"/>
            </a:xfrm>
            <a:custGeom>
              <a:rect b="b" l="l" r="r" t="t"/>
              <a:pathLst>
                <a:path extrusionOk="0" h="3061" w="4995">
                  <a:moveTo>
                    <a:pt x="2271" y="0"/>
                  </a:moveTo>
                  <a:cubicBezTo>
                    <a:pt x="1917" y="0"/>
                    <a:pt x="1570" y="76"/>
                    <a:pt x="1258" y="281"/>
                  </a:cubicBezTo>
                  <a:cubicBezTo>
                    <a:pt x="1006" y="461"/>
                    <a:pt x="803" y="677"/>
                    <a:pt x="647" y="928"/>
                  </a:cubicBezTo>
                  <a:cubicBezTo>
                    <a:pt x="216" y="1563"/>
                    <a:pt x="0" y="2306"/>
                    <a:pt x="0" y="3060"/>
                  </a:cubicBezTo>
                  <a:lnTo>
                    <a:pt x="4994" y="1659"/>
                  </a:lnTo>
                  <a:cubicBezTo>
                    <a:pt x="4551" y="988"/>
                    <a:pt x="4288" y="485"/>
                    <a:pt x="3545" y="246"/>
                  </a:cubicBezTo>
                  <a:cubicBezTo>
                    <a:pt x="3144" y="114"/>
                    <a:pt x="2702" y="0"/>
                    <a:pt x="2271" y="0"/>
                  </a:cubicBezTo>
                  <a:close/>
                </a:path>
              </a:pathLst>
            </a:custGeom>
            <a:solidFill>
              <a:srgbClr val="FFAA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2"/>
            <p:cNvSpPr/>
            <p:nvPr/>
          </p:nvSpPr>
          <p:spPr>
            <a:xfrm>
              <a:off x="4916534" y="949935"/>
              <a:ext cx="899700" cy="1193433"/>
            </a:xfrm>
            <a:custGeom>
              <a:rect b="b" l="l" r="r" t="t"/>
              <a:pathLst>
                <a:path extrusionOk="0" h="28709" w="21643">
                  <a:moveTo>
                    <a:pt x="9812" y="0"/>
                  </a:moveTo>
                  <a:cubicBezTo>
                    <a:pt x="8079" y="0"/>
                    <a:pt x="6074" y="751"/>
                    <a:pt x="4911" y="1280"/>
                  </a:cubicBezTo>
                  <a:cubicBezTo>
                    <a:pt x="3497" y="1926"/>
                    <a:pt x="2503" y="2645"/>
                    <a:pt x="1785" y="4034"/>
                  </a:cubicBezTo>
                  <a:cubicBezTo>
                    <a:pt x="1138" y="5316"/>
                    <a:pt x="850" y="6753"/>
                    <a:pt x="946" y="8178"/>
                  </a:cubicBezTo>
                  <a:cubicBezTo>
                    <a:pt x="1054" y="10179"/>
                    <a:pt x="1797" y="12095"/>
                    <a:pt x="2755" y="13832"/>
                  </a:cubicBezTo>
                  <a:cubicBezTo>
                    <a:pt x="1521" y="15305"/>
                    <a:pt x="407" y="17006"/>
                    <a:pt x="204" y="18922"/>
                  </a:cubicBezTo>
                  <a:cubicBezTo>
                    <a:pt x="0" y="20838"/>
                    <a:pt x="934" y="22982"/>
                    <a:pt x="2743" y="23641"/>
                  </a:cubicBezTo>
                  <a:cubicBezTo>
                    <a:pt x="2156" y="24443"/>
                    <a:pt x="2623" y="25593"/>
                    <a:pt x="3282" y="26348"/>
                  </a:cubicBezTo>
                  <a:cubicBezTo>
                    <a:pt x="3821" y="26970"/>
                    <a:pt x="4515" y="27497"/>
                    <a:pt x="5318" y="27653"/>
                  </a:cubicBezTo>
                  <a:cubicBezTo>
                    <a:pt x="5466" y="27684"/>
                    <a:pt x="5617" y="27699"/>
                    <a:pt x="5769" y="27699"/>
                  </a:cubicBezTo>
                  <a:cubicBezTo>
                    <a:pt x="6451" y="27699"/>
                    <a:pt x="7133" y="27393"/>
                    <a:pt x="7486" y="26815"/>
                  </a:cubicBezTo>
                  <a:lnTo>
                    <a:pt x="15498" y="28360"/>
                  </a:lnTo>
                  <a:cubicBezTo>
                    <a:pt x="15886" y="28600"/>
                    <a:pt x="16334" y="28709"/>
                    <a:pt x="16788" y="28709"/>
                  </a:cubicBezTo>
                  <a:cubicBezTo>
                    <a:pt x="17261" y="28709"/>
                    <a:pt x="17742" y="28591"/>
                    <a:pt x="18169" y="28384"/>
                  </a:cubicBezTo>
                  <a:cubicBezTo>
                    <a:pt x="18996" y="27977"/>
                    <a:pt x="19655" y="27270"/>
                    <a:pt x="20217" y="26539"/>
                  </a:cubicBezTo>
                  <a:cubicBezTo>
                    <a:pt x="20577" y="26084"/>
                    <a:pt x="20864" y="25593"/>
                    <a:pt x="21080" y="25066"/>
                  </a:cubicBezTo>
                  <a:cubicBezTo>
                    <a:pt x="21643" y="23449"/>
                    <a:pt x="21092" y="21665"/>
                    <a:pt x="19714" y="20671"/>
                  </a:cubicBezTo>
                  <a:cubicBezTo>
                    <a:pt x="19559" y="20575"/>
                    <a:pt x="19403" y="20467"/>
                    <a:pt x="19355" y="20299"/>
                  </a:cubicBezTo>
                  <a:cubicBezTo>
                    <a:pt x="19331" y="20132"/>
                    <a:pt x="19355" y="19976"/>
                    <a:pt x="19427" y="19832"/>
                  </a:cubicBezTo>
                  <a:cubicBezTo>
                    <a:pt x="21032" y="15652"/>
                    <a:pt x="16912" y="12778"/>
                    <a:pt x="16660" y="8777"/>
                  </a:cubicBezTo>
                  <a:cubicBezTo>
                    <a:pt x="16600" y="7807"/>
                    <a:pt x="16708" y="6813"/>
                    <a:pt x="16445" y="5879"/>
                  </a:cubicBezTo>
                  <a:cubicBezTo>
                    <a:pt x="16145" y="4801"/>
                    <a:pt x="15391" y="3903"/>
                    <a:pt x="14684" y="3052"/>
                  </a:cubicBezTo>
                  <a:cubicBezTo>
                    <a:pt x="14254" y="2545"/>
                    <a:pt x="13713" y="1997"/>
                    <a:pt x="13069" y="1997"/>
                  </a:cubicBezTo>
                  <a:cubicBezTo>
                    <a:pt x="13013" y="1997"/>
                    <a:pt x="12957" y="2002"/>
                    <a:pt x="12899" y="2010"/>
                  </a:cubicBezTo>
                  <a:cubicBezTo>
                    <a:pt x="12448" y="496"/>
                    <a:pt x="11220" y="0"/>
                    <a:pt x="9812" y="0"/>
                  </a:cubicBezTo>
                  <a:close/>
                </a:path>
              </a:pathLst>
            </a:cu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2"/>
            <p:cNvSpPr/>
            <p:nvPr/>
          </p:nvSpPr>
          <p:spPr>
            <a:xfrm>
              <a:off x="5274992" y="1396937"/>
              <a:ext cx="175800" cy="253951"/>
            </a:xfrm>
            <a:custGeom>
              <a:rect b="b" l="l" r="r" t="t"/>
              <a:pathLst>
                <a:path extrusionOk="0" h="6109" w="4229">
                  <a:moveTo>
                    <a:pt x="2240" y="0"/>
                  </a:moveTo>
                  <a:lnTo>
                    <a:pt x="1" y="863"/>
                  </a:lnTo>
                  <a:cubicBezTo>
                    <a:pt x="480" y="2588"/>
                    <a:pt x="815" y="4336"/>
                    <a:pt x="1007" y="6109"/>
                  </a:cubicBezTo>
                  <a:cubicBezTo>
                    <a:pt x="1977" y="6085"/>
                    <a:pt x="2935" y="6037"/>
                    <a:pt x="3881" y="5953"/>
                  </a:cubicBezTo>
                  <a:cubicBezTo>
                    <a:pt x="3965" y="5953"/>
                    <a:pt x="4049" y="5941"/>
                    <a:pt x="4121" y="5893"/>
                  </a:cubicBezTo>
                  <a:cubicBezTo>
                    <a:pt x="4229" y="5821"/>
                    <a:pt x="4205" y="5678"/>
                    <a:pt x="4157" y="5570"/>
                  </a:cubicBezTo>
                  <a:cubicBezTo>
                    <a:pt x="3522" y="3713"/>
                    <a:pt x="2875" y="1857"/>
                    <a:pt x="2240" y="0"/>
                  </a:cubicBezTo>
                  <a:close/>
                </a:path>
              </a:pathLst>
            </a:custGeom>
            <a:solidFill>
              <a:srgbClr val="E071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2"/>
            <p:cNvSpPr/>
            <p:nvPr/>
          </p:nvSpPr>
          <p:spPr>
            <a:xfrm>
              <a:off x="4830401" y="1734486"/>
              <a:ext cx="508858" cy="689646"/>
            </a:xfrm>
            <a:custGeom>
              <a:rect b="b" l="l" r="r" t="t"/>
              <a:pathLst>
                <a:path extrusionOk="0" h="16590" w="12241">
                  <a:moveTo>
                    <a:pt x="8779" y="1"/>
                  </a:moveTo>
                  <a:cubicBezTo>
                    <a:pt x="7067" y="5271"/>
                    <a:pt x="4048" y="10002"/>
                    <a:pt x="0" y="13775"/>
                  </a:cubicBezTo>
                  <a:cubicBezTo>
                    <a:pt x="395" y="14757"/>
                    <a:pt x="862" y="15691"/>
                    <a:pt x="1413" y="16589"/>
                  </a:cubicBezTo>
                  <a:cubicBezTo>
                    <a:pt x="3917" y="15152"/>
                    <a:pt x="5737" y="12996"/>
                    <a:pt x="7677" y="10936"/>
                  </a:cubicBezTo>
                  <a:cubicBezTo>
                    <a:pt x="9618" y="8864"/>
                    <a:pt x="11163" y="6457"/>
                    <a:pt x="12241" y="3822"/>
                  </a:cubicBezTo>
                  <a:lnTo>
                    <a:pt x="8779" y="1"/>
                  </a:lnTo>
                  <a:close/>
                </a:path>
              </a:pathLst>
            </a:custGeom>
            <a:solidFill>
              <a:srgbClr val="D063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2"/>
            <p:cNvSpPr/>
            <p:nvPr/>
          </p:nvSpPr>
          <p:spPr>
            <a:xfrm>
              <a:off x="3838582" y="1734486"/>
              <a:ext cx="508900" cy="689646"/>
            </a:xfrm>
            <a:custGeom>
              <a:rect b="b" l="l" r="r" t="t"/>
              <a:pathLst>
                <a:path extrusionOk="0" h="16590" w="12242">
                  <a:moveTo>
                    <a:pt x="3462" y="1"/>
                  </a:moveTo>
                  <a:lnTo>
                    <a:pt x="1" y="3834"/>
                  </a:lnTo>
                  <a:cubicBezTo>
                    <a:pt x="1079" y="6457"/>
                    <a:pt x="2624" y="8864"/>
                    <a:pt x="4564" y="10936"/>
                  </a:cubicBezTo>
                  <a:cubicBezTo>
                    <a:pt x="6504" y="12996"/>
                    <a:pt x="8325" y="15152"/>
                    <a:pt x="10828" y="16589"/>
                  </a:cubicBezTo>
                  <a:cubicBezTo>
                    <a:pt x="11367" y="15691"/>
                    <a:pt x="11846" y="14757"/>
                    <a:pt x="12241" y="13775"/>
                  </a:cubicBezTo>
                  <a:cubicBezTo>
                    <a:pt x="8193" y="10002"/>
                    <a:pt x="5175" y="5271"/>
                    <a:pt x="3462" y="1"/>
                  </a:cubicBezTo>
                  <a:close/>
                </a:path>
              </a:pathLst>
            </a:custGeom>
            <a:solidFill>
              <a:srgbClr val="EF8C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2"/>
            <p:cNvSpPr/>
            <p:nvPr/>
          </p:nvSpPr>
          <p:spPr>
            <a:xfrm>
              <a:off x="3353627" y="907409"/>
              <a:ext cx="917658" cy="1171650"/>
            </a:xfrm>
            <a:custGeom>
              <a:rect b="b" l="l" r="r" t="t"/>
              <a:pathLst>
                <a:path extrusionOk="0" h="28185" w="22075">
                  <a:moveTo>
                    <a:pt x="12575" y="1"/>
                  </a:moveTo>
                  <a:cubicBezTo>
                    <a:pt x="11332" y="1"/>
                    <a:pt x="10092" y="311"/>
                    <a:pt x="8972" y="925"/>
                  </a:cubicBezTo>
                  <a:cubicBezTo>
                    <a:pt x="8624" y="1117"/>
                    <a:pt x="8313" y="1344"/>
                    <a:pt x="8038" y="1620"/>
                  </a:cubicBezTo>
                  <a:cubicBezTo>
                    <a:pt x="7870" y="1835"/>
                    <a:pt x="7690" y="2039"/>
                    <a:pt x="7487" y="2219"/>
                  </a:cubicBezTo>
                  <a:cubicBezTo>
                    <a:pt x="7271" y="2350"/>
                    <a:pt x="7043" y="2458"/>
                    <a:pt x="6804" y="2554"/>
                  </a:cubicBezTo>
                  <a:cubicBezTo>
                    <a:pt x="4935" y="3428"/>
                    <a:pt x="4289" y="6519"/>
                    <a:pt x="4205" y="8351"/>
                  </a:cubicBezTo>
                  <a:cubicBezTo>
                    <a:pt x="4133" y="9716"/>
                    <a:pt x="4277" y="11094"/>
                    <a:pt x="4349" y="12471"/>
                  </a:cubicBezTo>
                  <a:cubicBezTo>
                    <a:pt x="4420" y="13789"/>
                    <a:pt x="4385" y="15250"/>
                    <a:pt x="3498" y="16220"/>
                  </a:cubicBezTo>
                  <a:cubicBezTo>
                    <a:pt x="3019" y="16747"/>
                    <a:pt x="2360" y="17058"/>
                    <a:pt x="1797" y="17478"/>
                  </a:cubicBezTo>
                  <a:cubicBezTo>
                    <a:pt x="755" y="18244"/>
                    <a:pt x="1" y="19502"/>
                    <a:pt x="145" y="20771"/>
                  </a:cubicBezTo>
                  <a:cubicBezTo>
                    <a:pt x="286" y="21923"/>
                    <a:pt x="1324" y="22986"/>
                    <a:pt x="2454" y="22986"/>
                  </a:cubicBezTo>
                  <a:cubicBezTo>
                    <a:pt x="2570" y="22986"/>
                    <a:pt x="2687" y="22974"/>
                    <a:pt x="2804" y="22951"/>
                  </a:cubicBezTo>
                  <a:lnTo>
                    <a:pt x="2804" y="22951"/>
                  </a:lnTo>
                  <a:cubicBezTo>
                    <a:pt x="2612" y="25418"/>
                    <a:pt x="4504" y="27550"/>
                    <a:pt x="6972" y="27682"/>
                  </a:cubicBezTo>
                  <a:cubicBezTo>
                    <a:pt x="7017" y="27684"/>
                    <a:pt x="7064" y="27686"/>
                    <a:pt x="7111" y="27686"/>
                  </a:cubicBezTo>
                  <a:cubicBezTo>
                    <a:pt x="7563" y="27686"/>
                    <a:pt x="8038" y="27573"/>
                    <a:pt x="8277" y="27215"/>
                  </a:cubicBezTo>
                  <a:lnTo>
                    <a:pt x="14745" y="27790"/>
                  </a:lnTo>
                  <a:cubicBezTo>
                    <a:pt x="15230" y="28078"/>
                    <a:pt x="15795" y="28185"/>
                    <a:pt x="16365" y="28185"/>
                  </a:cubicBezTo>
                  <a:cubicBezTo>
                    <a:pt x="16624" y="28185"/>
                    <a:pt x="16885" y="28163"/>
                    <a:pt x="17140" y="28125"/>
                  </a:cubicBezTo>
                  <a:cubicBezTo>
                    <a:pt x="18170" y="27981"/>
                    <a:pt x="19188" y="27610"/>
                    <a:pt x="19967" y="26916"/>
                  </a:cubicBezTo>
                  <a:cubicBezTo>
                    <a:pt x="20745" y="26221"/>
                    <a:pt x="21260" y="25203"/>
                    <a:pt x="21188" y="24161"/>
                  </a:cubicBezTo>
                  <a:cubicBezTo>
                    <a:pt x="21117" y="23119"/>
                    <a:pt x="20386" y="22125"/>
                    <a:pt x="19380" y="21873"/>
                  </a:cubicBezTo>
                  <a:cubicBezTo>
                    <a:pt x="19931" y="20939"/>
                    <a:pt x="21152" y="20699"/>
                    <a:pt x="21584" y="19657"/>
                  </a:cubicBezTo>
                  <a:cubicBezTo>
                    <a:pt x="22075" y="18484"/>
                    <a:pt x="22015" y="17034"/>
                    <a:pt x="21548" y="15873"/>
                  </a:cubicBezTo>
                  <a:cubicBezTo>
                    <a:pt x="21164" y="14926"/>
                    <a:pt x="20494" y="14100"/>
                    <a:pt x="20170" y="13130"/>
                  </a:cubicBezTo>
                  <a:cubicBezTo>
                    <a:pt x="19356" y="10734"/>
                    <a:pt x="20398" y="8147"/>
                    <a:pt x="19727" y="5704"/>
                  </a:cubicBezTo>
                  <a:cubicBezTo>
                    <a:pt x="19128" y="3536"/>
                    <a:pt x="17823" y="1704"/>
                    <a:pt x="15751" y="710"/>
                  </a:cubicBezTo>
                  <a:cubicBezTo>
                    <a:pt x="14742" y="236"/>
                    <a:pt x="13657" y="1"/>
                    <a:pt x="125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2"/>
            <p:cNvSpPr/>
            <p:nvPr/>
          </p:nvSpPr>
          <p:spPr>
            <a:xfrm>
              <a:off x="3794269" y="1579346"/>
              <a:ext cx="215624" cy="193051"/>
            </a:xfrm>
            <a:custGeom>
              <a:rect b="b" l="l" r="r" t="t"/>
              <a:pathLst>
                <a:path extrusionOk="0" h="4644" w="5187">
                  <a:moveTo>
                    <a:pt x="1759" y="0"/>
                  </a:moveTo>
                  <a:cubicBezTo>
                    <a:pt x="1078" y="0"/>
                    <a:pt x="395" y="286"/>
                    <a:pt x="1" y="846"/>
                  </a:cubicBezTo>
                  <a:lnTo>
                    <a:pt x="5187" y="4643"/>
                  </a:lnTo>
                  <a:cubicBezTo>
                    <a:pt x="5067" y="3721"/>
                    <a:pt x="4887" y="2799"/>
                    <a:pt x="4480" y="1972"/>
                  </a:cubicBezTo>
                  <a:cubicBezTo>
                    <a:pt x="4061" y="1134"/>
                    <a:pt x="3378" y="403"/>
                    <a:pt x="2492" y="116"/>
                  </a:cubicBezTo>
                  <a:cubicBezTo>
                    <a:pt x="2257" y="39"/>
                    <a:pt x="2008" y="0"/>
                    <a:pt x="1759" y="0"/>
                  </a:cubicBezTo>
                  <a:close/>
                </a:path>
              </a:pathLst>
            </a:custGeom>
            <a:solidFill>
              <a:srgbClr val="AF2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2"/>
            <p:cNvSpPr/>
            <p:nvPr/>
          </p:nvSpPr>
          <p:spPr>
            <a:xfrm>
              <a:off x="4481878" y="1399930"/>
              <a:ext cx="72706" cy="72041"/>
            </a:xfrm>
            <a:custGeom>
              <a:rect b="b" l="l" r="r" t="t"/>
              <a:pathLst>
                <a:path extrusionOk="0" h="1733" w="1749">
                  <a:moveTo>
                    <a:pt x="1389" y="0"/>
                  </a:moveTo>
                  <a:lnTo>
                    <a:pt x="0" y="108"/>
                  </a:lnTo>
                  <a:cubicBezTo>
                    <a:pt x="479" y="479"/>
                    <a:pt x="671" y="1102"/>
                    <a:pt x="1066" y="1569"/>
                  </a:cubicBezTo>
                  <a:cubicBezTo>
                    <a:pt x="1138" y="1651"/>
                    <a:pt x="1235" y="1733"/>
                    <a:pt x="1337" y="1733"/>
                  </a:cubicBezTo>
                  <a:cubicBezTo>
                    <a:pt x="1354" y="1733"/>
                    <a:pt x="1372" y="1730"/>
                    <a:pt x="1389" y="1725"/>
                  </a:cubicBezTo>
                  <a:cubicBezTo>
                    <a:pt x="1509" y="1689"/>
                    <a:pt x="1557" y="1581"/>
                    <a:pt x="1593" y="1474"/>
                  </a:cubicBezTo>
                  <a:cubicBezTo>
                    <a:pt x="1749" y="982"/>
                    <a:pt x="1677" y="443"/>
                    <a:pt x="1389" y="0"/>
                  </a:cubicBezTo>
                  <a:close/>
                </a:path>
              </a:pathLst>
            </a:custGeom>
            <a:solidFill>
              <a:srgbClr val="E78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2"/>
            <p:cNvSpPr/>
            <p:nvPr/>
          </p:nvSpPr>
          <p:spPr>
            <a:xfrm>
              <a:off x="3668810" y="1399930"/>
              <a:ext cx="237531" cy="307369"/>
            </a:xfrm>
            <a:custGeom>
              <a:rect b="b" l="l" r="r" t="t"/>
              <a:pathLst>
                <a:path extrusionOk="0" h="7394" w="5714">
                  <a:moveTo>
                    <a:pt x="4624" y="0"/>
                  </a:moveTo>
                  <a:lnTo>
                    <a:pt x="2228" y="144"/>
                  </a:lnTo>
                  <a:cubicBezTo>
                    <a:pt x="1713" y="2336"/>
                    <a:pt x="0" y="6396"/>
                    <a:pt x="3294" y="7211"/>
                  </a:cubicBezTo>
                  <a:cubicBezTo>
                    <a:pt x="3546" y="7279"/>
                    <a:pt x="4113" y="7394"/>
                    <a:pt x="4610" y="7394"/>
                  </a:cubicBezTo>
                  <a:cubicBezTo>
                    <a:pt x="4986" y="7394"/>
                    <a:pt x="5321" y="7328"/>
                    <a:pt x="5450" y="7127"/>
                  </a:cubicBezTo>
                  <a:cubicBezTo>
                    <a:pt x="5714" y="6719"/>
                    <a:pt x="4851" y="5402"/>
                    <a:pt x="4707" y="4911"/>
                  </a:cubicBezTo>
                  <a:cubicBezTo>
                    <a:pt x="4264" y="3306"/>
                    <a:pt x="4444" y="1629"/>
                    <a:pt x="4624" y="0"/>
                  </a:cubicBezTo>
                  <a:close/>
                </a:path>
              </a:pathLst>
            </a:custGeom>
            <a:solidFill>
              <a:srgbClr val="FF9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2"/>
            <p:cNvSpPr/>
            <p:nvPr/>
          </p:nvSpPr>
          <p:spPr>
            <a:xfrm>
              <a:off x="3425834" y="1754231"/>
              <a:ext cx="705069" cy="630617"/>
            </a:xfrm>
            <a:custGeom>
              <a:rect b="b" l="l" r="r" t="t"/>
              <a:pathLst>
                <a:path extrusionOk="0" h="15170" w="16961">
                  <a:moveTo>
                    <a:pt x="6945" y="0"/>
                  </a:moveTo>
                  <a:cubicBezTo>
                    <a:pt x="5881" y="0"/>
                    <a:pt x="5325" y="603"/>
                    <a:pt x="5223" y="1861"/>
                  </a:cubicBezTo>
                  <a:cubicBezTo>
                    <a:pt x="5091" y="3347"/>
                    <a:pt x="6157" y="5658"/>
                    <a:pt x="5151" y="6784"/>
                  </a:cubicBezTo>
                  <a:cubicBezTo>
                    <a:pt x="3809" y="8281"/>
                    <a:pt x="2121" y="9431"/>
                    <a:pt x="815" y="10916"/>
                  </a:cubicBezTo>
                  <a:cubicBezTo>
                    <a:pt x="552" y="11216"/>
                    <a:pt x="300" y="11527"/>
                    <a:pt x="72" y="11862"/>
                  </a:cubicBezTo>
                  <a:cubicBezTo>
                    <a:pt x="25" y="11910"/>
                    <a:pt x="1" y="11982"/>
                    <a:pt x="1" y="12066"/>
                  </a:cubicBezTo>
                  <a:cubicBezTo>
                    <a:pt x="13" y="12138"/>
                    <a:pt x="49" y="12210"/>
                    <a:pt x="108" y="12258"/>
                  </a:cubicBezTo>
                  <a:cubicBezTo>
                    <a:pt x="1234" y="13431"/>
                    <a:pt x="3139" y="14078"/>
                    <a:pt x="4720" y="14150"/>
                  </a:cubicBezTo>
                  <a:cubicBezTo>
                    <a:pt x="5630" y="14198"/>
                    <a:pt x="6516" y="14665"/>
                    <a:pt x="7402" y="14845"/>
                  </a:cubicBezTo>
                  <a:cubicBezTo>
                    <a:pt x="8409" y="15060"/>
                    <a:pt x="9451" y="15168"/>
                    <a:pt x="10481" y="15168"/>
                  </a:cubicBezTo>
                  <a:cubicBezTo>
                    <a:pt x="10583" y="15169"/>
                    <a:pt x="10684" y="15170"/>
                    <a:pt x="10786" y="15170"/>
                  </a:cubicBezTo>
                  <a:cubicBezTo>
                    <a:pt x="11712" y="15170"/>
                    <a:pt x="12631" y="15120"/>
                    <a:pt x="13559" y="15012"/>
                  </a:cubicBezTo>
                  <a:cubicBezTo>
                    <a:pt x="13511" y="15012"/>
                    <a:pt x="13930" y="14952"/>
                    <a:pt x="13990" y="14940"/>
                  </a:cubicBezTo>
                  <a:cubicBezTo>
                    <a:pt x="14181" y="14905"/>
                    <a:pt x="14385" y="14869"/>
                    <a:pt x="14589" y="14821"/>
                  </a:cubicBezTo>
                  <a:cubicBezTo>
                    <a:pt x="14972" y="14725"/>
                    <a:pt x="15343" y="14617"/>
                    <a:pt x="15715" y="14473"/>
                  </a:cubicBezTo>
                  <a:cubicBezTo>
                    <a:pt x="16146" y="14270"/>
                    <a:pt x="16565" y="14042"/>
                    <a:pt x="16960" y="13779"/>
                  </a:cubicBezTo>
                  <a:cubicBezTo>
                    <a:pt x="16086" y="12341"/>
                    <a:pt x="14912" y="10964"/>
                    <a:pt x="13822" y="9706"/>
                  </a:cubicBezTo>
                  <a:cubicBezTo>
                    <a:pt x="13762" y="9659"/>
                    <a:pt x="13714" y="9587"/>
                    <a:pt x="13690" y="9515"/>
                  </a:cubicBezTo>
                  <a:cubicBezTo>
                    <a:pt x="13678" y="9431"/>
                    <a:pt x="13690" y="9347"/>
                    <a:pt x="13714" y="9275"/>
                  </a:cubicBezTo>
                  <a:cubicBezTo>
                    <a:pt x="14062" y="7970"/>
                    <a:pt x="14673" y="6784"/>
                    <a:pt x="14996" y="5479"/>
                  </a:cubicBezTo>
                  <a:cubicBezTo>
                    <a:pt x="15259" y="4401"/>
                    <a:pt x="16038" y="2784"/>
                    <a:pt x="15092" y="1814"/>
                  </a:cubicBezTo>
                  <a:cubicBezTo>
                    <a:pt x="14720" y="1442"/>
                    <a:pt x="14170" y="1323"/>
                    <a:pt x="13655" y="1215"/>
                  </a:cubicBezTo>
                  <a:cubicBezTo>
                    <a:pt x="11618" y="831"/>
                    <a:pt x="9582" y="400"/>
                    <a:pt x="7534" y="53"/>
                  </a:cubicBezTo>
                  <a:cubicBezTo>
                    <a:pt x="7323" y="18"/>
                    <a:pt x="7126" y="0"/>
                    <a:pt x="6945" y="0"/>
                  </a:cubicBezTo>
                  <a:close/>
                </a:path>
              </a:pathLst>
            </a:custGeom>
            <a:solidFill>
              <a:srgbClr val="FF9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2"/>
            <p:cNvSpPr/>
            <p:nvPr/>
          </p:nvSpPr>
          <p:spPr>
            <a:xfrm>
              <a:off x="3811687" y="1095762"/>
              <a:ext cx="346070" cy="948336"/>
            </a:xfrm>
            <a:custGeom>
              <a:rect b="b" l="l" r="r" t="t"/>
              <a:pathLst>
                <a:path extrusionOk="0" h="22813" w="8325">
                  <a:moveTo>
                    <a:pt x="5548" y="1"/>
                  </a:moveTo>
                  <a:cubicBezTo>
                    <a:pt x="5353" y="1"/>
                    <a:pt x="5117" y="210"/>
                    <a:pt x="5091" y="430"/>
                  </a:cubicBezTo>
                  <a:cubicBezTo>
                    <a:pt x="5055" y="754"/>
                    <a:pt x="5211" y="1077"/>
                    <a:pt x="5187" y="1401"/>
                  </a:cubicBezTo>
                  <a:cubicBezTo>
                    <a:pt x="5139" y="1772"/>
                    <a:pt x="4852" y="2071"/>
                    <a:pt x="4480" y="2131"/>
                  </a:cubicBezTo>
                  <a:cubicBezTo>
                    <a:pt x="5007" y="2790"/>
                    <a:pt x="5079" y="3700"/>
                    <a:pt x="4672" y="4431"/>
                  </a:cubicBezTo>
                  <a:cubicBezTo>
                    <a:pt x="4073" y="5449"/>
                    <a:pt x="2744" y="5736"/>
                    <a:pt x="1881" y="6539"/>
                  </a:cubicBezTo>
                  <a:cubicBezTo>
                    <a:pt x="1091" y="7257"/>
                    <a:pt x="743" y="8371"/>
                    <a:pt x="767" y="9449"/>
                  </a:cubicBezTo>
                  <a:cubicBezTo>
                    <a:pt x="791" y="10515"/>
                    <a:pt x="1139" y="11557"/>
                    <a:pt x="1570" y="12539"/>
                  </a:cubicBezTo>
                  <a:cubicBezTo>
                    <a:pt x="1953" y="13402"/>
                    <a:pt x="2396" y="14252"/>
                    <a:pt x="2552" y="15198"/>
                  </a:cubicBezTo>
                  <a:cubicBezTo>
                    <a:pt x="2732" y="16300"/>
                    <a:pt x="2444" y="17450"/>
                    <a:pt x="1953" y="18456"/>
                  </a:cubicBezTo>
                  <a:cubicBezTo>
                    <a:pt x="1450" y="19450"/>
                    <a:pt x="743" y="20336"/>
                    <a:pt x="1" y="21175"/>
                  </a:cubicBezTo>
                  <a:cubicBezTo>
                    <a:pt x="1470" y="22401"/>
                    <a:pt x="3459" y="22812"/>
                    <a:pt x="5395" y="22812"/>
                  </a:cubicBezTo>
                  <a:cubicBezTo>
                    <a:pt x="5558" y="22812"/>
                    <a:pt x="5720" y="22809"/>
                    <a:pt x="5882" y="22804"/>
                  </a:cubicBezTo>
                  <a:cubicBezTo>
                    <a:pt x="6600" y="22780"/>
                    <a:pt x="7439" y="22636"/>
                    <a:pt x="7798" y="22001"/>
                  </a:cubicBezTo>
                  <a:cubicBezTo>
                    <a:pt x="8169" y="21331"/>
                    <a:pt x="7786" y="20492"/>
                    <a:pt x="7415" y="19809"/>
                  </a:cubicBezTo>
                  <a:lnTo>
                    <a:pt x="6289" y="17797"/>
                  </a:lnTo>
                  <a:cubicBezTo>
                    <a:pt x="6696" y="17174"/>
                    <a:pt x="7522" y="16899"/>
                    <a:pt x="7930" y="16276"/>
                  </a:cubicBezTo>
                  <a:cubicBezTo>
                    <a:pt x="8325" y="15677"/>
                    <a:pt x="8265" y="14887"/>
                    <a:pt x="8145" y="14180"/>
                  </a:cubicBezTo>
                  <a:cubicBezTo>
                    <a:pt x="8002" y="13294"/>
                    <a:pt x="7798" y="12420"/>
                    <a:pt x="7546" y="11569"/>
                  </a:cubicBezTo>
                  <a:cubicBezTo>
                    <a:pt x="7271" y="10659"/>
                    <a:pt x="6936" y="9737"/>
                    <a:pt x="6995" y="8779"/>
                  </a:cubicBezTo>
                  <a:cubicBezTo>
                    <a:pt x="7043" y="7940"/>
                    <a:pt x="7415" y="7138"/>
                    <a:pt x="7630" y="6311"/>
                  </a:cubicBezTo>
                  <a:cubicBezTo>
                    <a:pt x="8049" y="4670"/>
                    <a:pt x="7858" y="2922"/>
                    <a:pt x="7079" y="1413"/>
                  </a:cubicBezTo>
                  <a:lnTo>
                    <a:pt x="5750" y="119"/>
                  </a:lnTo>
                  <a:cubicBezTo>
                    <a:pt x="5701" y="36"/>
                    <a:pt x="5628" y="1"/>
                    <a:pt x="55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2"/>
            <p:cNvSpPr/>
            <p:nvPr/>
          </p:nvSpPr>
          <p:spPr>
            <a:xfrm>
              <a:off x="3728547" y="1428322"/>
              <a:ext cx="128992" cy="135435"/>
            </a:xfrm>
            <a:custGeom>
              <a:rect b="b" l="l" r="r" t="t"/>
              <a:pathLst>
                <a:path extrusionOk="0" h="3258" w="3103">
                  <a:moveTo>
                    <a:pt x="659" y="0"/>
                  </a:moveTo>
                  <a:cubicBezTo>
                    <a:pt x="444" y="791"/>
                    <a:pt x="156" y="1725"/>
                    <a:pt x="1" y="2635"/>
                  </a:cubicBezTo>
                  <a:cubicBezTo>
                    <a:pt x="971" y="2898"/>
                    <a:pt x="1953" y="3102"/>
                    <a:pt x="2947" y="3234"/>
                  </a:cubicBezTo>
                  <a:cubicBezTo>
                    <a:pt x="2995" y="3234"/>
                    <a:pt x="3043" y="3246"/>
                    <a:pt x="3091" y="3258"/>
                  </a:cubicBezTo>
                  <a:cubicBezTo>
                    <a:pt x="2983" y="2264"/>
                    <a:pt x="2983" y="1270"/>
                    <a:pt x="3103" y="287"/>
                  </a:cubicBezTo>
                  <a:cubicBezTo>
                    <a:pt x="2875" y="287"/>
                    <a:pt x="2660" y="287"/>
                    <a:pt x="2456" y="275"/>
                  </a:cubicBezTo>
                  <a:cubicBezTo>
                    <a:pt x="1845" y="252"/>
                    <a:pt x="1246" y="156"/>
                    <a:pt x="659" y="0"/>
                  </a:cubicBezTo>
                  <a:close/>
                </a:path>
              </a:pathLst>
            </a:custGeom>
            <a:solidFill>
              <a:srgbClr val="FF9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2"/>
            <p:cNvSpPr/>
            <p:nvPr/>
          </p:nvSpPr>
          <p:spPr>
            <a:xfrm>
              <a:off x="5073835" y="1617508"/>
              <a:ext cx="636852" cy="767091"/>
            </a:xfrm>
            <a:custGeom>
              <a:rect b="b" l="l" r="r" t="t"/>
              <a:pathLst>
                <a:path extrusionOk="0" h="18453" w="15320">
                  <a:moveTo>
                    <a:pt x="9954" y="0"/>
                  </a:moveTo>
                  <a:cubicBezTo>
                    <a:pt x="10062" y="479"/>
                    <a:pt x="9954" y="994"/>
                    <a:pt x="9642" y="1378"/>
                  </a:cubicBezTo>
                  <a:cubicBezTo>
                    <a:pt x="9343" y="1773"/>
                    <a:pt x="8984" y="2096"/>
                    <a:pt x="8564" y="2360"/>
                  </a:cubicBezTo>
                  <a:cubicBezTo>
                    <a:pt x="7415" y="3162"/>
                    <a:pt x="6181" y="3833"/>
                    <a:pt x="4888" y="4372"/>
                  </a:cubicBezTo>
                  <a:cubicBezTo>
                    <a:pt x="4480" y="4552"/>
                    <a:pt x="4025" y="4647"/>
                    <a:pt x="3570" y="4647"/>
                  </a:cubicBezTo>
                  <a:cubicBezTo>
                    <a:pt x="3798" y="5234"/>
                    <a:pt x="3570" y="6109"/>
                    <a:pt x="3618" y="6743"/>
                  </a:cubicBezTo>
                  <a:cubicBezTo>
                    <a:pt x="3654" y="7558"/>
                    <a:pt x="3774" y="8360"/>
                    <a:pt x="3965" y="9151"/>
                  </a:cubicBezTo>
                  <a:cubicBezTo>
                    <a:pt x="3989" y="9247"/>
                    <a:pt x="4001" y="9342"/>
                    <a:pt x="4001" y="9438"/>
                  </a:cubicBezTo>
                  <a:cubicBezTo>
                    <a:pt x="3965" y="9582"/>
                    <a:pt x="3881" y="9702"/>
                    <a:pt x="3786" y="9798"/>
                  </a:cubicBezTo>
                  <a:cubicBezTo>
                    <a:pt x="2229" y="11522"/>
                    <a:pt x="1007" y="13522"/>
                    <a:pt x="157" y="15678"/>
                  </a:cubicBezTo>
                  <a:cubicBezTo>
                    <a:pt x="85" y="15858"/>
                    <a:pt x="37" y="16038"/>
                    <a:pt x="1" y="16217"/>
                  </a:cubicBezTo>
                  <a:cubicBezTo>
                    <a:pt x="288" y="16409"/>
                    <a:pt x="588" y="16589"/>
                    <a:pt x="875" y="16744"/>
                  </a:cubicBezTo>
                  <a:cubicBezTo>
                    <a:pt x="1726" y="17223"/>
                    <a:pt x="2636" y="17595"/>
                    <a:pt x="3570" y="17858"/>
                  </a:cubicBezTo>
                  <a:cubicBezTo>
                    <a:pt x="4982" y="18254"/>
                    <a:pt x="6437" y="18452"/>
                    <a:pt x="7895" y="18452"/>
                  </a:cubicBezTo>
                  <a:cubicBezTo>
                    <a:pt x="8466" y="18452"/>
                    <a:pt x="9037" y="18422"/>
                    <a:pt x="9606" y="18361"/>
                  </a:cubicBezTo>
                  <a:cubicBezTo>
                    <a:pt x="11199" y="18194"/>
                    <a:pt x="12721" y="17750"/>
                    <a:pt x="14014" y="16936"/>
                  </a:cubicBezTo>
                  <a:cubicBezTo>
                    <a:pt x="14314" y="16768"/>
                    <a:pt x="14589" y="16565"/>
                    <a:pt x="14840" y="16349"/>
                  </a:cubicBezTo>
                  <a:cubicBezTo>
                    <a:pt x="14996" y="16217"/>
                    <a:pt x="15140" y="16074"/>
                    <a:pt x="15284" y="15930"/>
                  </a:cubicBezTo>
                  <a:lnTo>
                    <a:pt x="15320" y="15882"/>
                  </a:lnTo>
                  <a:cubicBezTo>
                    <a:pt x="15188" y="15307"/>
                    <a:pt x="14960" y="14768"/>
                    <a:pt x="14625" y="14289"/>
                  </a:cubicBezTo>
                  <a:cubicBezTo>
                    <a:pt x="13894" y="13127"/>
                    <a:pt x="13152" y="11977"/>
                    <a:pt x="12397" y="10840"/>
                  </a:cubicBezTo>
                  <a:cubicBezTo>
                    <a:pt x="12313" y="10732"/>
                    <a:pt x="12253" y="10612"/>
                    <a:pt x="12218" y="10480"/>
                  </a:cubicBezTo>
                  <a:cubicBezTo>
                    <a:pt x="12206" y="10349"/>
                    <a:pt x="12218" y="10229"/>
                    <a:pt x="12265" y="10109"/>
                  </a:cubicBezTo>
                  <a:cubicBezTo>
                    <a:pt x="12792" y="7905"/>
                    <a:pt x="12637" y="5761"/>
                    <a:pt x="12146" y="3593"/>
                  </a:cubicBezTo>
                  <a:cubicBezTo>
                    <a:pt x="11990" y="2863"/>
                    <a:pt x="11714" y="2180"/>
                    <a:pt x="11319" y="1557"/>
                  </a:cubicBezTo>
                  <a:cubicBezTo>
                    <a:pt x="11140" y="1258"/>
                    <a:pt x="10936" y="958"/>
                    <a:pt x="10720" y="671"/>
                  </a:cubicBezTo>
                  <a:cubicBezTo>
                    <a:pt x="10589" y="515"/>
                    <a:pt x="10002" y="156"/>
                    <a:pt x="9954" y="0"/>
                  </a:cubicBezTo>
                  <a:close/>
                </a:path>
              </a:pathLst>
            </a:custGeom>
            <a:solidFill>
              <a:srgbClr val="E071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2"/>
            <p:cNvSpPr/>
            <p:nvPr/>
          </p:nvSpPr>
          <p:spPr>
            <a:xfrm>
              <a:off x="5073835" y="2169640"/>
              <a:ext cx="636354" cy="214958"/>
            </a:xfrm>
            <a:custGeom>
              <a:rect b="b" l="l" r="r" t="t"/>
              <a:pathLst>
                <a:path extrusionOk="0" h="5171" w="15308">
                  <a:moveTo>
                    <a:pt x="13978" y="1"/>
                  </a:moveTo>
                  <a:cubicBezTo>
                    <a:pt x="13080" y="767"/>
                    <a:pt x="12038" y="1330"/>
                    <a:pt x="10900" y="1654"/>
                  </a:cubicBezTo>
                  <a:cubicBezTo>
                    <a:pt x="9936" y="1933"/>
                    <a:pt x="8934" y="2052"/>
                    <a:pt x="7927" y="2052"/>
                  </a:cubicBezTo>
                  <a:cubicBezTo>
                    <a:pt x="6946" y="2052"/>
                    <a:pt x="5959" y="1939"/>
                    <a:pt x="4995" y="1750"/>
                  </a:cubicBezTo>
                  <a:cubicBezTo>
                    <a:pt x="3642" y="1486"/>
                    <a:pt x="2288" y="1043"/>
                    <a:pt x="1103" y="360"/>
                  </a:cubicBezTo>
                  <a:cubicBezTo>
                    <a:pt x="755" y="1019"/>
                    <a:pt x="432" y="1702"/>
                    <a:pt x="169" y="2396"/>
                  </a:cubicBezTo>
                  <a:cubicBezTo>
                    <a:pt x="97" y="2576"/>
                    <a:pt x="37" y="2756"/>
                    <a:pt x="1" y="2935"/>
                  </a:cubicBezTo>
                  <a:cubicBezTo>
                    <a:pt x="288" y="3127"/>
                    <a:pt x="588" y="3295"/>
                    <a:pt x="887" y="3462"/>
                  </a:cubicBezTo>
                  <a:cubicBezTo>
                    <a:pt x="1738" y="3941"/>
                    <a:pt x="2636" y="4313"/>
                    <a:pt x="3582" y="4576"/>
                  </a:cubicBezTo>
                  <a:cubicBezTo>
                    <a:pt x="4985" y="4972"/>
                    <a:pt x="6444" y="5170"/>
                    <a:pt x="7905" y="5170"/>
                  </a:cubicBezTo>
                  <a:cubicBezTo>
                    <a:pt x="8477" y="5170"/>
                    <a:pt x="9049" y="5140"/>
                    <a:pt x="9618" y="5079"/>
                  </a:cubicBezTo>
                  <a:cubicBezTo>
                    <a:pt x="11211" y="4912"/>
                    <a:pt x="12733" y="4456"/>
                    <a:pt x="14026" y="3654"/>
                  </a:cubicBezTo>
                  <a:cubicBezTo>
                    <a:pt x="14314" y="3486"/>
                    <a:pt x="14589" y="3283"/>
                    <a:pt x="14852" y="3067"/>
                  </a:cubicBezTo>
                  <a:cubicBezTo>
                    <a:pt x="14996" y="2935"/>
                    <a:pt x="15152" y="2792"/>
                    <a:pt x="15284" y="2648"/>
                  </a:cubicBezTo>
                  <a:lnTo>
                    <a:pt x="15308" y="2600"/>
                  </a:lnTo>
                  <a:cubicBezTo>
                    <a:pt x="15176" y="2025"/>
                    <a:pt x="14948" y="1486"/>
                    <a:pt x="14625" y="1007"/>
                  </a:cubicBezTo>
                  <a:cubicBezTo>
                    <a:pt x="14409" y="672"/>
                    <a:pt x="14194" y="336"/>
                    <a:pt x="139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2"/>
            <p:cNvSpPr/>
            <p:nvPr/>
          </p:nvSpPr>
          <p:spPr>
            <a:xfrm>
              <a:off x="5566772" y="2221686"/>
              <a:ext cx="78027" cy="113860"/>
            </a:xfrm>
            <a:custGeom>
              <a:rect b="b" l="l" r="r" t="t"/>
              <a:pathLst>
                <a:path extrusionOk="0" h="2739" w="1877">
                  <a:moveTo>
                    <a:pt x="60" y="1"/>
                  </a:moveTo>
                  <a:cubicBezTo>
                    <a:pt x="30" y="1"/>
                    <a:pt x="0" y="19"/>
                    <a:pt x="0" y="54"/>
                  </a:cubicBezTo>
                  <a:cubicBezTo>
                    <a:pt x="84" y="665"/>
                    <a:pt x="300" y="1252"/>
                    <a:pt x="635" y="1767"/>
                  </a:cubicBezTo>
                  <a:cubicBezTo>
                    <a:pt x="898" y="2210"/>
                    <a:pt x="1258" y="2618"/>
                    <a:pt x="1773" y="2737"/>
                  </a:cubicBezTo>
                  <a:cubicBezTo>
                    <a:pt x="1777" y="2738"/>
                    <a:pt x="1781" y="2738"/>
                    <a:pt x="1785" y="2738"/>
                  </a:cubicBezTo>
                  <a:cubicBezTo>
                    <a:pt x="1859" y="2738"/>
                    <a:pt x="1877" y="2640"/>
                    <a:pt x="1809" y="2618"/>
                  </a:cubicBezTo>
                  <a:cubicBezTo>
                    <a:pt x="1282" y="2510"/>
                    <a:pt x="946" y="2079"/>
                    <a:pt x="683" y="1635"/>
                  </a:cubicBezTo>
                  <a:cubicBezTo>
                    <a:pt x="395" y="1156"/>
                    <a:pt x="192" y="617"/>
                    <a:pt x="120" y="54"/>
                  </a:cubicBezTo>
                  <a:cubicBezTo>
                    <a:pt x="120" y="19"/>
                    <a:pt x="90" y="1"/>
                    <a:pt x="60" y="1"/>
                  </a:cubicBezTo>
                  <a:close/>
                </a:path>
              </a:pathLst>
            </a:custGeom>
            <a:solidFill>
              <a:srgbClr val="5255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2"/>
            <p:cNvSpPr/>
            <p:nvPr/>
          </p:nvSpPr>
          <p:spPr>
            <a:xfrm>
              <a:off x="5266512" y="2241598"/>
              <a:ext cx="8272" cy="127869"/>
            </a:xfrm>
            <a:custGeom>
              <a:rect b="b" l="l" r="r" t="t"/>
              <a:pathLst>
                <a:path extrusionOk="0" h="3076" w="199">
                  <a:moveTo>
                    <a:pt x="103" y="1"/>
                  </a:moveTo>
                  <a:cubicBezTo>
                    <a:pt x="76" y="1"/>
                    <a:pt x="49" y="19"/>
                    <a:pt x="49" y="55"/>
                  </a:cubicBezTo>
                  <a:cubicBezTo>
                    <a:pt x="1" y="1037"/>
                    <a:pt x="13" y="2031"/>
                    <a:pt x="73" y="3013"/>
                  </a:cubicBezTo>
                  <a:cubicBezTo>
                    <a:pt x="73" y="3055"/>
                    <a:pt x="106" y="3076"/>
                    <a:pt x="137" y="3076"/>
                  </a:cubicBezTo>
                  <a:cubicBezTo>
                    <a:pt x="169" y="3076"/>
                    <a:pt x="199" y="3055"/>
                    <a:pt x="193" y="3013"/>
                  </a:cubicBezTo>
                  <a:cubicBezTo>
                    <a:pt x="133" y="2031"/>
                    <a:pt x="121" y="1037"/>
                    <a:pt x="157" y="55"/>
                  </a:cubicBezTo>
                  <a:cubicBezTo>
                    <a:pt x="157" y="19"/>
                    <a:pt x="130" y="1"/>
                    <a:pt x="103" y="1"/>
                  </a:cubicBezTo>
                  <a:close/>
                </a:path>
              </a:pathLst>
            </a:custGeom>
            <a:solidFill>
              <a:srgbClr val="5255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2"/>
            <p:cNvSpPr/>
            <p:nvPr/>
          </p:nvSpPr>
          <p:spPr>
            <a:xfrm>
              <a:off x="5333731" y="2251575"/>
              <a:ext cx="12513" cy="135560"/>
            </a:xfrm>
            <a:custGeom>
              <a:rect b="b" l="l" r="r" t="t"/>
              <a:pathLst>
                <a:path extrusionOk="0" h="3261" w="301">
                  <a:moveTo>
                    <a:pt x="61" y="0"/>
                  </a:moveTo>
                  <a:cubicBezTo>
                    <a:pt x="31" y="0"/>
                    <a:pt x="1" y="18"/>
                    <a:pt x="1" y="54"/>
                  </a:cubicBezTo>
                  <a:cubicBezTo>
                    <a:pt x="109" y="1108"/>
                    <a:pt x="169" y="2150"/>
                    <a:pt x="193" y="3216"/>
                  </a:cubicBezTo>
                  <a:cubicBezTo>
                    <a:pt x="193" y="3246"/>
                    <a:pt x="216" y="3261"/>
                    <a:pt x="242" y="3261"/>
                  </a:cubicBezTo>
                  <a:cubicBezTo>
                    <a:pt x="267" y="3261"/>
                    <a:pt x="294" y="3246"/>
                    <a:pt x="300" y="3216"/>
                  </a:cubicBezTo>
                  <a:cubicBezTo>
                    <a:pt x="288" y="2150"/>
                    <a:pt x="228" y="1096"/>
                    <a:pt x="121" y="54"/>
                  </a:cubicBezTo>
                  <a:cubicBezTo>
                    <a:pt x="121" y="18"/>
                    <a:pt x="91" y="0"/>
                    <a:pt x="61" y="0"/>
                  </a:cubicBezTo>
                  <a:close/>
                </a:path>
              </a:pathLst>
            </a:custGeom>
            <a:solidFill>
              <a:srgbClr val="5255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2"/>
            <p:cNvSpPr/>
            <p:nvPr/>
          </p:nvSpPr>
          <p:spPr>
            <a:xfrm>
              <a:off x="5084809" y="2194042"/>
              <a:ext cx="37870" cy="108664"/>
            </a:xfrm>
            <a:custGeom>
              <a:rect b="b" l="l" r="r" t="t"/>
              <a:pathLst>
                <a:path extrusionOk="0" h="2614" w="911">
                  <a:moveTo>
                    <a:pt x="671" y="0"/>
                  </a:moveTo>
                  <a:cubicBezTo>
                    <a:pt x="639" y="0"/>
                    <a:pt x="604" y="30"/>
                    <a:pt x="611" y="73"/>
                  </a:cubicBezTo>
                  <a:cubicBezTo>
                    <a:pt x="791" y="935"/>
                    <a:pt x="575" y="1821"/>
                    <a:pt x="36" y="2504"/>
                  </a:cubicBezTo>
                  <a:cubicBezTo>
                    <a:pt x="1" y="2549"/>
                    <a:pt x="38" y="2614"/>
                    <a:pt x="80" y="2614"/>
                  </a:cubicBezTo>
                  <a:cubicBezTo>
                    <a:pt x="94" y="2614"/>
                    <a:pt x="108" y="2606"/>
                    <a:pt x="120" y="2588"/>
                  </a:cubicBezTo>
                  <a:cubicBezTo>
                    <a:pt x="695" y="1869"/>
                    <a:pt x="911" y="935"/>
                    <a:pt x="719" y="49"/>
                  </a:cubicBezTo>
                  <a:cubicBezTo>
                    <a:pt x="714" y="14"/>
                    <a:pt x="693" y="0"/>
                    <a:pt x="671" y="0"/>
                  </a:cubicBezTo>
                  <a:close/>
                </a:path>
              </a:pathLst>
            </a:custGeom>
            <a:solidFill>
              <a:srgbClr val="5255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2"/>
            <p:cNvSpPr/>
            <p:nvPr/>
          </p:nvSpPr>
          <p:spPr>
            <a:xfrm>
              <a:off x="5111664" y="2236028"/>
              <a:ext cx="472734" cy="69422"/>
            </a:xfrm>
            <a:custGeom>
              <a:rect b="b" l="l" r="r" t="t"/>
              <a:pathLst>
                <a:path extrusionOk="0" h="1670" w="11372">
                  <a:moveTo>
                    <a:pt x="89" y="1"/>
                  </a:moveTo>
                  <a:cubicBezTo>
                    <a:pt x="34" y="1"/>
                    <a:pt x="0" y="76"/>
                    <a:pt x="61" y="117"/>
                  </a:cubicBezTo>
                  <a:lnTo>
                    <a:pt x="61" y="105"/>
                  </a:lnTo>
                  <a:cubicBezTo>
                    <a:pt x="1942" y="1208"/>
                    <a:pt x="4070" y="1669"/>
                    <a:pt x="6215" y="1669"/>
                  </a:cubicBezTo>
                  <a:cubicBezTo>
                    <a:pt x="7937" y="1669"/>
                    <a:pt x="9669" y="1372"/>
                    <a:pt x="11296" y="871"/>
                  </a:cubicBezTo>
                  <a:cubicBezTo>
                    <a:pt x="11372" y="860"/>
                    <a:pt x="11349" y="760"/>
                    <a:pt x="11290" y="760"/>
                  </a:cubicBezTo>
                  <a:cubicBezTo>
                    <a:pt x="11284" y="760"/>
                    <a:pt x="11278" y="761"/>
                    <a:pt x="11272" y="763"/>
                  </a:cubicBezTo>
                  <a:cubicBezTo>
                    <a:pt x="9655" y="1260"/>
                    <a:pt x="7934" y="1554"/>
                    <a:pt x="6224" y="1554"/>
                  </a:cubicBezTo>
                  <a:cubicBezTo>
                    <a:pt x="4096" y="1554"/>
                    <a:pt x="1987" y="1098"/>
                    <a:pt x="121" y="9"/>
                  </a:cubicBezTo>
                  <a:cubicBezTo>
                    <a:pt x="110" y="3"/>
                    <a:pt x="99" y="1"/>
                    <a:pt x="89" y="1"/>
                  </a:cubicBezTo>
                  <a:close/>
                </a:path>
              </a:pathLst>
            </a:custGeom>
            <a:solidFill>
              <a:srgbClr val="5255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2"/>
            <p:cNvSpPr/>
            <p:nvPr/>
          </p:nvSpPr>
          <p:spPr>
            <a:xfrm>
              <a:off x="5304382" y="2266249"/>
              <a:ext cx="32383" cy="24942"/>
            </a:xfrm>
            <a:custGeom>
              <a:rect b="b" l="l" r="r" t="t"/>
              <a:pathLst>
                <a:path extrusionOk="0" h="600" w="779">
                  <a:moveTo>
                    <a:pt x="384" y="1"/>
                  </a:moveTo>
                  <a:cubicBezTo>
                    <a:pt x="0" y="1"/>
                    <a:pt x="0" y="599"/>
                    <a:pt x="384" y="599"/>
                  </a:cubicBezTo>
                  <a:cubicBezTo>
                    <a:pt x="779" y="599"/>
                    <a:pt x="779" y="1"/>
                    <a:pt x="384" y="1"/>
                  </a:cubicBezTo>
                  <a:close/>
                </a:path>
              </a:pathLst>
            </a:custGeom>
            <a:solidFill>
              <a:srgbClr val="5255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2"/>
            <p:cNvSpPr/>
            <p:nvPr/>
          </p:nvSpPr>
          <p:spPr>
            <a:xfrm>
              <a:off x="5615866" y="2197908"/>
              <a:ext cx="61149" cy="113320"/>
            </a:xfrm>
            <a:custGeom>
              <a:rect b="b" l="l" r="r" t="t"/>
              <a:pathLst>
                <a:path extrusionOk="0" h="2726" w="1471">
                  <a:moveTo>
                    <a:pt x="44" y="0"/>
                  </a:moveTo>
                  <a:cubicBezTo>
                    <a:pt x="24" y="0"/>
                    <a:pt x="0" y="23"/>
                    <a:pt x="17" y="40"/>
                  </a:cubicBezTo>
                  <a:cubicBezTo>
                    <a:pt x="460" y="938"/>
                    <a:pt x="927" y="1824"/>
                    <a:pt x="1406" y="2710"/>
                  </a:cubicBezTo>
                  <a:cubicBezTo>
                    <a:pt x="1410" y="2721"/>
                    <a:pt x="1418" y="2726"/>
                    <a:pt x="1427" y="2726"/>
                  </a:cubicBezTo>
                  <a:cubicBezTo>
                    <a:pt x="1447" y="2726"/>
                    <a:pt x="1471" y="2703"/>
                    <a:pt x="1454" y="2687"/>
                  </a:cubicBezTo>
                  <a:cubicBezTo>
                    <a:pt x="975" y="1800"/>
                    <a:pt x="508" y="914"/>
                    <a:pt x="65" y="16"/>
                  </a:cubicBezTo>
                  <a:cubicBezTo>
                    <a:pt x="61" y="5"/>
                    <a:pt x="53" y="0"/>
                    <a:pt x="44" y="0"/>
                  </a:cubicBezTo>
                  <a:close/>
                </a:path>
              </a:pathLst>
            </a:custGeom>
            <a:solidFill>
              <a:srgbClr val="5255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2"/>
            <p:cNvSpPr/>
            <p:nvPr/>
          </p:nvSpPr>
          <p:spPr>
            <a:xfrm>
              <a:off x="5187861" y="1617508"/>
              <a:ext cx="420273" cy="523449"/>
            </a:xfrm>
            <a:custGeom>
              <a:rect b="b" l="l" r="r" t="t"/>
              <a:pathLst>
                <a:path extrusionOk="0" h="12592" w="10110">
                  <a:moveTo>
                    <a:pt x="7211" y="0"/>
                  </a:moveTo>
                  <a:cubicBezTo>
                    <a:pt x="7319" y="479"/>
                    <a:pt x="7211" y="994"/>
                    <a:pt x="6899" y="1378"/>
                  </a:cubicBezTo>
                  <a:cubicBezTo>
                    <a:pt x="6600" y="1773"/>
                    <a:pt x="6241" y="2096"/>
                    <a:pt x="5821" y="2360"/>
                  </a:cubicBezTo>
                  <a:cubicBezTo>
                    <a:pt x="4672" y="3162"/>
                    <a:pt x="3438" y="3833"/>
                    <a:pt x="2145" y="4372"/>
                  </a:cubicBezTo>
                  <a:cubicBezTo>
                    <a:pt x="1737" y="4552"/>
                    <a:pt x="1282" y="4647"/>
                    <a:pt x="827" y="4647"/>
                  </a:cubicBezTo>
                  <a:cubicBezTo>
                    <a:pt x="1055" y="5234"/>
                    <a:pt x="827" y="6109"/>
                    <a:pt x="875" y="6743"/>
                  </a:cubicBezTo>
                  <a:cubicBezTo>
                    <a:pt x="911" y="7558"/>
                    <a:pt x="1031" y="8360"/>
                    <a:pt x="1222" y="9151"/>
                  </a:cubicBezTo>
                  <a:cubicBezTo>
                    <a:pt x="1246" y="9247"/>
                    <a:pt x="1258" y="9342"/>
                    <a:pt x="1258" y="9438"/>
                  </a:cubicBezTo>
                  <a:cubicBezTo>
                    <a:pt x="1222" y="9582"/>
                    <a:pt x="1138" y="9702"/>
                    <a:pt x="1043" y="9798"/>
                  </a:cubicBezTo>
                  <a:cubicBezTo>
                    <a:pt x="671" y="10193"/>
                    <a:pt x="324" y="10612"/>
                    <a:pt x="1" y="11055"/>
                  </a:cubicBezTo>
                  <a:cubicBezTo>
                    <a:pt x="300" y="11235"/>
                    <a:pt x="599" y="11403"/>
                    <a:pt x="923" y="11558"/>
                  </a:cubicBezTo>
                  <a:cubicBezTo>
                    <a:pt x="2420" y="12284"/>
                    <a:pt x="4089" y="12591"/>
                    <a:pt x="5747" y="12591"/>
                  </a:cubicBezTo>
                  <a:cubicBezTo>
                    <a:pt x="5840" y="12591"/>
                    <a:pt x="5932" y="12590"/>
                    <a:pt x="6025" y="12588"/>
                  </a:cubicBezTo>
                  <a:cubicBezTo>
                    <a:pt x="6624" y="12576"/>
                    <a:pt x="7211" y="12516"/>
                    <a:pt x="7786" y="12409"/>
                  </a:cubicBezTo>
                  <a:cubicBezTo>
                    <a:pt x="8600" y="12241"/>
                    <a:pt x="9391" y="11953"/>
                    <a:pt x="10109" y="11546"/>
                  </a:cubicBezTo>
                  <a:lnTo>
                    <a:pt x="9654" y="10840"/>
                  </a:lnTo>
                  <a:cubicBezTo>
                    <a:pt x="9570" y="10732"/>
                    <a:pt x="9510" y="10600"/>
                    <a:pt x="9475" y="10480"/>
                  </a:cubicBezTo>
                  <a:cubicBezTo>
                    <a:pt x="9463" y="10349"/>
                    <a:pt x="9475" y="10229"/>
                    <a:pt x="9522" y="10109"/>
                  </a:cubicBezTo>
                  <a:cubicBezTo>
                    <a:pt x="10049" y="7905"/>
                    <a:pt x="9894" y="5761"/>
                    <a:pt x="9403" y="3593"/>
                  </a:cubicBezTo>
                  <a:cubicBezTo>
                    <a:pt x="9247" y="2863"/>
                    <a:pt x="8971" y="2180"/>
                    <a:pt x="8576" y="1557"/>
                  </a:cubicBezTo>
                  <a:cubicBezTo>
                    <a:pt x="8397" y="1258"/>
                    <a:pt x="8193" y="958"/>
                    <a:pt x="7977" y="671"/>
                  </a:cubicBezTo>
                  <a:cubicBezTo>
                    <a:pt x="7846" y="515"/>
                    <a:pt x="7259" y="156"/>
                    <a:pt x="721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2"/>
            <p:cNvSpPr/>
            <p:nvPr/>
          </p:nvSpPr>
          <p:spPr>
            <a:xfrm>
              <a:off x="5277985" y="2168185"/>
              <a:ext cx="8522" cy="32383"/>
            </a:xfrm>
            <a:custGeom>
              <a:rect b="b" l="l" r="r" t="t"/>
              <a:pathLst>
                <a:path extrusionOk="0" h="779" w="205">
                  <a:moveTo>
                    <a:pt x="96" y="0"/>
                  </a:moveTo>
                  <a:cubicBezTo>
                    <a:pt x="36" y="0"/>
                    <a:pt x="0" y="180"/>
                    <a:pt x="0" y="383"/>
                  </a:cubicBezTo>
                  <a:cubicBezTo>
                    <a:pt x="0" y="599"/>
                    <a:pt x="36" y="779"/>
                    <a:pt x="96" y="779"/>
                  </a:cubicBezTo>
                  <a:cubicBezTo>
                    <a:pt x="156" y="779"/>
                    <a:pt x="204" y="599"/>
                    <a:pt x="204" y="383"/>
                  </a:cubicBezTo>
                  <a:cubicBezTo>
                    <a:pt x="204" y="180"/>
                    <a:pt x="156" y="0"/>
                    <a:pt x="96" y="0"/>
                  </a:cubicBezTo>
                  <a:close/>
                </a:path>
              </a:pathLst>
            </a:custGeom>
            <a:solidFill>
              <a:srgbClr val="B74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2"/>
            <p:cNvSpPr/>
            <p:nvPr/>
          </p:nvSpPr>
          <p:spPr>
            <a:xfrm>
              <a:off x="3582179" y="991921"/>
              <a:ext cx="531763" cy="505948"/>
            </a:xfrm>
            <a:custGeom>
              <a:rect b="b" l="l" r="r" t="t"/>
              <a:pathLst>
                <a:path extrusionOk="0" h="12171" w="12792">
                  <a:moveTo>
                    <a:pt x="7818" y="0"/>
                  </a:moveTo>
                  <a:cubicBezTo>
                    <a:pt x="6794" y="0"/>
                    <a:pt x="5737" y="214"/>
                    <a:pt x="4911" y="425"/>
                  </a:cubicBezTo>
                  <a:cubicBezTo>
                    <a:pt x="3725" y="725"/>
                    <a:pt x="2887" y="1479"/>
                    <a:pt x="2228" y="2473"/>
                  </a:cubicBezTo>
                  <a:cubicBezTo>
                    <a:pt x="1533" y="3539"/>
                    <a:pt x="1533" y="4929"/>
                    <a:pt x="1893" y="6102"/>
                  </a:cubicBezTo>
                  <a:cubicBezTo>
                    <a:pt x="1628" y="5926"/>
                    <a:pt x="1298" y="5787"/>
                    <a:pt x="983" y="5787"/>
                  </a:cubicBezTo>
                  <a:cubicBezTo>
                    <a:pt x="828" y="5787"/>
                    <a:pt x="677" y="5820"/>
                    <a:pt x="539" y="5899"/>
                  </a:cubicBezTo>
                  <a:cubicBezTo>
                    <a:pt x="96" y="6150"/>
                    <a:pt x="0" y="6773"/>
                    <a:pt x="96" y="7276"/>
                  </a:cubicBezTo>
                  <a:cubicBezTo>
                    <a:pt x="168" y="7695"/>
                    <a:pt x="324" y="8091"/>
                    <a:pt x="563" y="8450"/>
                  </a:cubicBezTo>
                  <a:cubicBezTo>
                    <a:pt x="767" y="8797"/>
                    <a:pt x="1078" y="9073"/>
                    <a:pt x="1438" y="9240"/>
                  </a:cubicBezTo>
                  <a:cubicBezTo>
                    <a:pt x="1625" y="9317"/>
                    <a:pt x="1852" y="9377"/>
                    <a:pt x="2069" y="9377"/>
                  </a:cubicBezTo>
                  <a:cubicBezTo>
                    <a:pt x="2226" y="9377"/>
                    <a:pt x="2378" y="9345"/>
                    <a:pt x="2504" y="9264"/>
                  </a:cubicBezTo>
                  <a:lnTo>
                    <a:pt x="2504" y="9264"/>
                  </a:lnTo>
                  <a:cubicBezTo>
                    <a:pt x="2396" y="9336"/>
                    <a:pt x="3318" y="10486"/>
                    <a:pt x="3414" y="10594"/>
                  </a:cubicBezTo>
                  <a:cubicBezTo>
                    <a:pt x="4490" y="11651"/>
                    <a:pt x="5990" y="12170"/>
                    <a:pt x="7474" y="12170"/>
                  </a:cubicBezTo>
                  <a:cubicBezTo>
                    <a:pt x="7857" y="12170"/>
                    <a:pt x="8239" y="12136"/>
                    <a:pt x="8612" y="12067"/>
                  </a:cubicBezTo>
                  <a:cubicBezTo>
                    <a:pt x="9726" y="11863"/>
                    <a:pt x="10600" y="11241"/>
                    <a:pt x="11367" y="10426"/>
                  </a:cubicBezTo>
                  <a:cubicBezTo>
                    <a:pt x="11978" y="9791"/>
                    <a:pt x="12373" y="8989"/>
                    <a:pt x="12528" y="8127"/>
                  </a:cubicBezTo>
                  <a:cubicBezTo>
                    <a:pt x="12792" y="6570"/>
                    <a:pt x="12648" y="4965"/>
                    <a:pt x="12097" y="3491"/>
                  </a:cubicBezTo>
                  <a:cubicBezTo>
                    <a:pt x="11762" y="2581"/>
                    <a:pt x="11247" y="1479"/>
                    <a:pt x="10492" y="832"/>
                  </a:cubicBezTo>
                  <a:cubicBezTo>
                    <a:pt x="9803" y="208"/>
                    <a:pt x="8827" y="0"/>
                    <a:pt x="7818" y="0"/>
                  </a:cubicBezTo>
                  <a:close/>
                </a:path>
              </a:pathLst>
            </a:custGeom>
            <a:solidFill>
              <a:srgbClr val="FF9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2"/>
            <p:cNvSpPr/>
            <p:nvPr/>
          </p:nvSpPr>
          <p:spPr>
            <a:xfrm>
              <a:off x="3617513" y="1254477"/>
              <a:ext cx="58822" cy="101181"/>
            </a:xfrm>
            <a:custGeom>
              <a:rect b="b" l="l" r="r" t="t"/>
              <a:pathLst>
                <a:path extrusionOk="0" h="2434" w="1415">
                  <a:moveTo>
                    <a:pt x="7" y="1"/>
                  </a:moveTo>
                  <a:cubicBezTo>
                    <a:pt x="4" y="1"/>
                    <a:pt x="2" y="1"/>
                    <a:pt x="1" y="2"/>
                  </a:cubicBezTo>
                  <a:cubicBezTo>
                    <a:pt x="1" y="14"/>
                    <a:pt x="133" y="110"/>
                    <a:pt x="300" y="289"/>
                  </a:cubicBezTo>
                  <a:cubicBezTo>
                    <a:pt x="540" y="529"/>
                    <a:pt x="731" y="804"/>
                    <a:pt x="887" y="1092"/>
                  </a:cubicBezTo>
                  <a:cubicBezTo>
                    <a:pt x="1031" y="1391"/>
                    <a:pt x="1151" y="1703"/>
                    <a:pt x="1246" y="2026"/>
                  </a:cubicBezTo>
                  <a:cubicBezTo>
                    <a:pt x="1282" y="2170"/>
                    <a:pt x="1330" y="2302"/>
                    <a:pt x="1402" y="2433"/>
                  </a:cubicBezTo>
                  <a:cubicBezTo>
                    <a:pt x="1414" y="2290"/>
                    <a:pt x="1390" y="2146"/>
                    <a:pt x="1354" y="2002"/>
                  </a:cubicBezTo>
                  <a:cubicBezTo>
                    <a:pt x="1282" y="1667"/>
                    <a:pt x="1163" y="1343"/>
                    <a:pt x="1007" y="1032"/>
                  </a:cubicBezTo>
                  <a:cubicBezTo>
                    <a:pt x="851" y="721"/>
                    <a:pt x="636" y="445"/>
                    <a:pt x="372" y="218"/>
                  </a:cubicBezTo>
                  <a:cubicBezTo>
                    <a:pt x="185" y="64"/>
                    <a:pt x="39" y="1"/>
                    <a:pt x="7" y="1"/>
                  </a:cubicBezTo>
                  <a:close/>
                </a:path>
              </a:pathLst>
            </a:custGeom>
            <a:solidFill>
              <a:srgbClr val="BF53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2"/>
            <p:cNvSpPr/>
            <p:nvPr/>
          </p:nvSpPr>
          <p:spPr>
            <a:xfrm>
              <a:off x="3637425" y="1278379"/>
              <a:ext cx="24443" cy="53958"/>
            </a:xfrm>
            <a:custGeom>
              <a:rect b="b" l="l" r="r" t="t"/>
              <a:pathLst>
                <a:path extrusionOk="0" h="1298" w="588">
                  <a:moveTo>
                    <a:pt x="175" y="1"/>
                  </a:moveTo>
                  <a:cubicBezTo>
                    <a:pt x="148" y="1"/>
                    <a:pt x="93" y="71"/>
                    <a:pt x="49" y="194"/>
                  </a:cubicBezTo>
                  <a:cubicBezTo>
                    <a:pt x="1" y="373"/>
                    <a:pt x="13" y="565"/>
                    <a:pt x="85" y="733"/>
                  </a:cubicBezTo>
                  <a:cubicBezTo>
                    <a:pt x="145" y="900"/>
                    <a:pt x="252" y="1056"/>
                    <a:pt x="384" y="1176"/>
                  </a:cubicBezTo>
                  <a:cubicBezTo>
                    <a:pt x="479" y="1260"/>
                    <a:pt x="536" y="1298"/>
                    <a:pt x="565" y="1298"/>
                  </a:cubicBezTo>
                  <a:cubicBezTo>
                    <a:pt x="569" y="1298"/>
                    <a:pt x="573" y="1297"/>
                    <a:pt x="576" y="1295"/>
                  </a:cubicBezTo>
                  <a:cubicBezTo>
                    <a:pt x="588" y="1283"/>
                    <a:pt x="540" y="1212"/>
                    <a:pt x="456" y="1116"/>
                  </a:cubicBezTo>
                  <a:cubicBezTo>
                    <a:pt x="360" y="984"/>
                    <a:pt x="276" y="840"/>
                    <a:pt x="204" y="685"/>
                  </a:cubicBezTo>
                  <a:cubicBezTo>
                    <a:pt x="145" y="541"/>
                    <a:pt x="121" y="373"/>
                    <a:pt x="145" y="218"/>
                  </a:cubicBezTo>
                  <a:cubicBezTo>
                    <a:pt x="157" y="86"/>
                    <a:pt x="193" y="14"/>
                    <a:pt x="181" y="2"/>
                  </a:cubicBezTo>
                  <a:cubicBezTo>
                    <a:pt x="179" y="1"/>
                    <a:pt x="177" y="1"/>
                    <a:pt x="175" y="1"/>
                  </a:cubicBezTo>
                  <a:close/>
                </a:path>
              </a:pathLst>
            </a:custGeom>
            <a:solidFill>
              <a:srgbClr val="BF53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2"/>
            <p:cNvSpPr/>
            <p:nvPr/>
          </p:nvSpPr>
          <p:spPr>
            <a:xfrm>
              <a:off x="3949616" y="1253521"/>
              <a:ext cx="57283" cy="58198"/>
            </a:xfrm>
            <a:custGeom>
              <a:rect b="b" l="l" r="r" t="t"/>
              <a:pathLst>
                <a:path extrusionOk="0" h="1400" w="1378">
                  <a:moveTo>
                    <a:pt x="692" y="0"/>
                  </a:moveTo>
                  <a:cubicBezTo>
                    <a:pt x="421" y="0"/>
                    <a:pt x="257" y="174"/>
                    <a:pt x="48" y="336"/>
                  </a:cubicBezTo>
                  <a:cubicBezTo>
                    <a:pt x="1" y="372"/>
                    <a:pt x="84" y="672"/>
                    <a:pt x="96" y="720"/>
                  </a:cubicBezTo>
                  <a:cubicBezTo>
                    <a:pt x="132" y="839"/>
                    <a:pt x="192" y="959"/>
                    <a:pt x="264" y="1067"/>
                  </a:cubicBezTo>
                  <a:cubicBezTo>
                    <a:pt x="348" y="1187"/>
                    <a:pt x="456" y="1271"/>
                    <a:pt x="587" y="1331"/>
                  </a:cubicBezTo>
                  <a:cubicBezTo>
                    <a:pt x="685" y="1375"/>
                    <a:pt x="796" y="1400"/>
                    <a:pt x="905" y="1400"/>
                  </a:cubicBezTo>
                  <a:cubicBezTo>
                    <a:pt x="944" y="1400"/>
                    <a:pt x="981" y="1397"/>
                    <a:pt x="1019" y="1390"/>
                  </a:cubicBezTo>
                  <a:cubicBezTo>
                    <a:pt x="1126" y="1366"/>
                    <a:pt x="1234" y="1163"/>
                    <a:pt x="1282" y="1055"/>
                  </a:cubicBezTo>
                  <a:cubicBezTo>
                    <a:pt x="1366" y="839"/>
                    <a:pt x="1378" y="600"/>
                    <a:pt x="1318" y="384"/>
                  </a:cubicBezTo>
                  <a:cubicBezTo>
                    <a:pt x="1198" y="157"/>
                    <a:pt x="971" y="1"/>
                    <a:pt x="719" y="1"/>
                  </a:cubicBezTo>
                  <a:cubicBezTo>
                    <a:pt x="710" y="1"/>
                    <a:pt x="701" y="0"/>
                    <a:pt x="692" y="0"/>
                  </a:cubicBezTo>
                  <a:close/>
                </a:path>
              </a:pathLst>
            </a:custGeom>
            <a:solidFill>
              <a:srgbClr val="FF9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2"/>
            <p:cNvSpPr/>
            <p:nvPr/>
          </p:nvSpPr>
          <p:spPr>
            <a:xfrm>
              <a:off x="3565260" y="1754231"/>
              <a:ext cx="526775" cy="456023"/>
            </a:xfrm>
            <a:custGeom>
              <a:rect b="b" l="l" r="r" t="t"/>
              <a:pathLst>
                <a:path extrusionOk="0" h="10970" w="12672">
                  <a:moveTo>
                    <a:pt x="3578" y="0"/>
                  </a:moveTo>
                  <a:cubicBezTo>
                    <a:pt x="2515" y="0"/>
                    <a:pt x="1957" y="603"/>
                    <a:pt x="1845" y="1861"/>
                  </a:cubicBezTo>
                  <a:cubicBezTo>
                    <a:pt x="1725" y="3347"/>
                    <a:pt x="2791" y="5658"/>
                    <a:pt x="1785" y="6784"/>
                  </a:cubicBezTo>
                  <a:cubicBezTo>
                    <a:pt x="1222" y="7407"/>
                    <a:pt x="623" y="7982"/>
                    <a:pt x="0" y="8533"/>
                  </a:cubicBezTo>
                  <a:cubicBezTo>
                    <a:pt x="671" y="9072"/>
                    <a:pt x="1413" y="9503"/>
                    <a:pt x="2216" y="9838"/>
                  </a:cubicBezTo>
                  <a:cubicBezTo>
                    <a:pt x="3677" y="10437"/>
                    <a:pt x="5258" y="10713"/>
                    <a:pt x="6827" y="10856"/>
                  </a:cubicBezTo>
                  <a:cubicBezTo>
                    <a:pt x="7484" y="10925"/>
                    <a:pt x="8147" y="10970"/>
                    <a:pt x="8808" y="10970"/>
                  </a:cubicBezTo>
                  <a:cubicBezTo>
                    <a:pt x="9655" y="10970"/>
                    <a:pt x="10498" y="10896"/>
                    <a:pt x="11319" y="10701"/>
                  </a:cubicBezTo>
                  <a:cubicBezTo>
                    <a:pt x="11019" y="10365"/>
                    <a:pt x="10732" y="10030"/>
                    <a:pt x="10444" y="9706"/>
                  </a:cubicBezTo>
                  <a:cubicBezTo>
                    <a:pt x="10396" y="9659"/>
                    <a:pt x="10348" y="9587"/>
                    <a:pt x="10324" y="9515"/>
                  </a:cubicBezTo>
                  <a:cubicBezTo>
                    <a:pt x="10312" y="9431"/>
                    <a:pt x="10324" y="9347"/>
                    <a:pt x="10348" y="9275"/>
                  </a:cubicBezTo>
                  <a:cubicBezTo>
                    <a:pt x="10696" y="7970"/>
                    <a:pt x="11307" y="6784"/>
                    <a:pt x="11618" y="5479"/>
                  </a:cubicBezTo>
                  <a:cubicBezTo>
                    <a:pt x="11893" y="4401"/>
                    <a:pt x="12672" y="2784"/>
                    <a:pt x="11726" y="1814"/>
                  </a:cubicBezTo>
                  <a:cubicBezTo>
                    <a:pt x="11354" y="1442"/>
                    <a:pt x="10804" y="1323"/>
                    <a:pt x="10289" y="1215"/>
                  </a:cubicBezTo>
                  <a:cubicBezTo>
                    <a:pt x="8252" y="831"/>
                    <a:pt x="6216" y="400"/>
                    <a:pt x="4168" y="53"/>
                  </a:cubicBezTo>
                  <a:cubicBezTo>
                    <a:pt x="3957" y="18"/>
                    <a:pt x="3760" y="0"/>
                    <a:pt x="35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2"/>
            <p:cNvSpPr/>
            <p:nvPr/>
          </p:nvSpPr>
          <p:spPr>
            <a:xfrm>
              <a:off x="4061647" y="1245581"/>
              <a:ext cx="11972" cy="50840"/>
            </a:xfrm>
            <a:custGeom>
              <a:rect b="b" l="l" r="r" t="t"/>
              <a:pathLst>
                <a:path extrusionOk="0" h="1223" w="288">
                  <a:moveTo>
                    <a:pt x="72" y="0"/>
                  </a:moveTo>
                  <a:cubicBezTo>
                    <a:pt x="12" y="12"/>
                    <a:pt x="0" y="288"/>
                    <a:pt x="36" y="635"/>
                  </a:cubicBezTo>
                  <a:cubicBezTo>
                    <a:pt x="71" y="963"/>
                    <a:pt x="152" y="1222"/>
                    <a:pt x="212" y="1222"/>
                  </a:cubicBezTo>
                  <a:cubicBezTo>
                    <a:pt x="213" y="1222"/>
                    <a:pt x="215" y="1222"/>
                    <a:pt x="216" y="1222"/>
                  </a:cubicBezTo>
                  <a:cubicBezTo>
                    <a:pt x="264" y="1222"/>
                    <a:pt x="288" y="947"/>
                    <a:pt x="240" y="599"/>
                  </a:cubicBezTo>
                  <a:cubicBezTo>
                    <a:pt x="204" y="264"/>
                    <a:pt x="120" y="0"/>
                    <a:pt x="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2"/>
            <p:cNvSpPr/>
            <p:nvPr/>
          </p:nvSpPr>
          <p:spPr>
            <a:xfrm>
              <a:off x="3959593" y="1252190"/>
              <a:ext cx="47307" cy="59196"/>
            </a:xfrm>
            <a:custGeom>
              <a:rect b="b" l="l" r="r" t="t"/>
              <a:pathLst>
                <a:path extrusionOk="0" h="1424" w="1138">
                  <a:moveTo>
                    <a:pt x="476" y="0"/>
                  </a:moveTo>
                  <a:cubicBezTo>
                    <a:pt x="393" y="0"/>
                    <a:pt x="312" y="16"/>
                    <a:pt x="240" y="45"/>
                  </a:cubicBezTo>
                  <a:cubicBezTo>
                    <a:pt x="156" y="81"/>
                    <a:pt x="84" y="129"/>
                    <a:pt x="36" y="201"/>
                  </a:cubicBezTo>
                  <a:cubicBezTo>
                    <a:pt x="0" y="261"/>
                    <a:pt x="0" y="285"/>
                    <a:pt x="0" y="297"/>
                  </a:cubicBezTo>
                  <a:cubicBezTo>
                    <a:pt x="12" y="297"/>
                    <a:pt x="84" y="189"/>
                    <a:pt x="276" y="141"/>
                  </a:cubicBezTo>
                  <a:cubicBezTo>
                    <a:pt x="329" y="123"/>
                    <a:pt x="383" y="114"/>
                    <a:pt x="437" y="114"/>
                  </a:cubicBezTo>
                  <a:cubicBezTo>
                    <a:pt x="491" y="114"/>
                    <a:pt x="545" y="123"/>
                    <a:pt x="599" y="141"/>
                  </a:cubicBezTo>
                  <a:cubicBezTo>
                    <a:pt x="719" y="177"/>
                    <a:pt x="826" y="273"/>
                    <a:pt x="898" y="380"/>
                  </a:cubicBezTo>
                  <a:cubicBezTo>
                    <a:pt x="1018" y="608"/>
                    <a:pt x="1042" y="871"/>
                    <a:pt x="970" y="1111"/>
                  </a:cubicBezTo>
                  <a:cubicBezTo>
                    <a:pt x="910" y="1303"/>
                    <a:pt x="850" y="1410"/>
                    <a:pt x="862" y="1422"/>
                  </a:cubicBezTo>
                  <a:cubicBezTo>
                    <a:pt x="863" y="1423"/>
                    <a:pt x="864" y="1423"/>
                    <a:pt x="865" y="1423"/>
                  </a:cubicBezTo>
                  <a:cubicBezTo>
                    <a:pt x="885" y="1423"/>
                    <a:pt x="975" y="1328"/>
                    <a:pt x="1054" y="1147"/>
                  </a:cubicBezTo>
                  <a:cubicBezTo>
                    <a:pt x="1114" y="1027"/>
                    <a:pt x="1138" y="895"/>
                    <a:pt x="1138" y="776"/>
                  </a:cubicBezTo>
                  <a:cubicBezTo>
                    <a:pt x="1138" y="608"/>
                    <a:pt x="1102" y="452"/>
                    <a:pt x="1018" y="321"/>
                  </a:cubicBezTo>
                  <a:cubicBezTo>
                    <a:pt x="922" y="177"/>
                    <a:pt x="791" y="69"/>
                    <a:pt x="635" y="21"/>
                  </a:cubicBezTo>
                  <a:cubicBezTo>
                    <a:pt x="583" y="7"/>
                    <a:pt x="529" y="0"/>
                    <a:pt x="4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2"/>
            <p:cNvSpPr/>
            <p:nvPr/>
          </p:nvSpPr>
          <p:spPr>
            <a:xfrm>
              <a:off x="3965038" y="1296130"/>
              <a:ext cx="12014" cy="7857"/>
            </a:xfrm>
            <a:custGeom>
              <a:rect b="b" l="l" r="r" t="t"/>
              <a:pathLst>
                <a:path extrusionOk="0" h="189" w="289">
                  <a:moveTo>
                    <a:pt x="62" y="0"/>
                  </a:moveTo>
                  <a:cubicBezTo>
                    <a:pt x="46" y="0"/>
                    <a:pt x="33" y="6"/>
                    <a:pt x="25" y="18"/>
                  </a:cubicBezTo>
                  <a:cubicBezTo>
                    <a:pt x="1" y="42"/>
                    <a:pt x="25" y="114"/>
                    <a:pt x="109" y="162"/>
                  </a:cubicBezTo>
                  <a:cubicBezTo>
                    <a:pt x="142" y="181"/>
                    <a:pt x="176" y="189"/>
                    <a:pt x="204" y="189"/>
                  </a:cubicBezTo>
                  <a:cubicBezTo>
                    <a:pt x="246" y="189"/>
                    <a:pt x="276" y="171"/>
                    <a:pt x="276" y="150"/>
                  </a:cubicBezTo>
                  <a:cubicBezTo>
                    <a:pt x="288" y="114"/>
                    <a:pt x="240" y="78"/>
                    <a:pt x="180" y="42"/>
                  </a:cubicBezTo>
                  <a:cubicBezTo>
                    <a:pt x="134" y="19"/>
                    <a:pt x="92" y="0"/>
                    <a:pt x="62" y="0"/>
                  </a:cubicBezTo>
                  <a:close/>
                </a:path>
              </a:pathLst>
            </a:custGeom>
            <a:solidFill>
              <a:srgbClr val="BF53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2"/>
            <p:cNvSpPr/>
            <p:nvPr/>
          </p:nvSpPr>
          <p:spPr>
            <a:xfrm>
              <a:off x="3847561" y="1253562"/>
              <a:ext cx="14466" cy="50840"/>
            </a:xfrm>
            <a:custGeom>
              <a:rect b="b" l="l" r="r" t="t"/>
              <a:pathLst>
                <a:path extrusionOk="0" h="1223" w="348">
                  <a:moveTo>
                    <a:pt x="120" y="0"/>
                  </a:moveTo>
                  <a:cubicBezTo>
                    <a:pt x="60" y="0"/>
                    <a:pt x="0" y="276"/>
                    <a:pt x="48" y="635"/>
                  </a:cubicBezTo>
                  <a:cubicBezTo>
                    <a:pt x="95" y="974"/>
                    <a:pt x="245" y="1222"/>
                    <a:pt x="285" y="1222"/>
                  </a:cubicBezTo>
                  <a:cubicBezTo>
                    <a:pt x="286" y="1222"/>
                    <a:pt x="287" y="1222"/>
                    <a:pt x="288" y="1222"/>
                  </a:cubicBezTo>
                  <a:cubicBezTo>
                    <a:pt x="348" y="1198"/>
                    <a:pt x="288" y="922"/>
                    <a:pt x="252" y="599"/>
                  </a:cubicBezTo>
                  <a:cubicBezTo>
                    <a:pt x="216" y="264"/>
                    <a:pt x="180" y="0"/>
                    <a:pt x="1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2"/>
            <p:cNvSpPr/>
            <p:nvPr/>
          </p:nvSpPr>
          <p:spPr>
            <a:xfrm>
              <a:off x="3787285" y="1173748"/>
              <a:ext cx="101140" cy="60526"/>
            </a:xfrm>
            <a:custGeom>
              <a:rect b="b" l="l" r="r" t="t"/>
              <a:pathLst>
                <a:path extrusionOk="0" h="1456" w="2433">
                  <a:moveTo>
                    <a:pt x="1912" y="1"/>
                  </a:moveTo>
                  <a:cubicBezTo>
                    <a:pt x="1774" y="1"/>
                    <a:pt x="1638" y="22"/>
                    <a:pt x="1510" y="52"/>
                  </a:cubicBezTo>
                  <a:cubicBezTo>
                    <a:pt x="1318" y="100"/>
                    <a:pt x="1127" y="171"/>
                    <a:pt x="947" y="279"/>
                  </a:cubicBezTo>
                  <a:cubicBezTo>
                    <a:pt x="779" y="375"/>
                    <a:pt x="612" y="495"/>
                    <a:pt x="468" y="639"/>
                  </a:cubicBezTo>
                  <a:cubicBezTo>
                    <a:pt x="348" y="746"/>
                    <a:pt x="252" y="878"/>
                    <a:pt x="169" y="1022"/>
                  </a:cubicBezTo>
                  <a:cubicBezTo>
                    <a:pt x="25" y="1261"/>
                    <a:pt x="1" y="1441"/>
                    <a:pt x="49" y="1453"/>
                  </a:cubicBezTo>
                  <a:cubicBezTo>
                    <a:pt x="52" y="1455"/>
                    <a:pt x="55" y="1456"/>
                    <a:pt x="59" y="1456"/>
                  </a:cubicBezTo>
                  <a:cubicBezTo>
                    <a:pt x="102" y="1456"/>
                    <a:pt x="206" y="1331"/>
                    <a:pt x="360" y="1165"/>
                  </a:cubicBezTo>
                  <a:cubicBezTo>
                    <a:pt x="468" y="1058"/>
                    <a:pt x="564" y="962"/>
                    <a:pt x="684" y="866"/>
                  </a:cubicBezTo>
                  <a:cubicBezTo>
                    <a:pt x="959" y="639"/>
                    <a:pt x="1271" y="471"/>
                    <a:pt x="1594" y="351"/>
                  </a:cubicBezTo>
                  <a:cubicBezTo>
                    <a:pt x="1738" y="303"/>
                    <a:pt x="1881" y="267"/>
                    <a:pt x="2013" y="231"/>
                  </a:cubicBezTo>
                  <a:cubicBezTo>
                    <a:pt x="2265" y="195"/>
                    <a:pt x="2420" y="171"/>
                    <a:pt x="2432" y="123"/>
                  </a:cubicBezTo>
                  <a:cubicBezTo>
                    <a:pt x="2432" y="76"/>
                    <a:pt x="2277" y="4"/>
                    <a:pt x="2001" y="4"/>
                  </a:cubicBezTo>
                  <a:cubicBezTo>
                    <a:pt x="1971" y="2"/>
                    <a:pt x="1942" y="1"/>
                    <a:pt x="19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2"/>
            <p:cNvSpPr/>
            <p:nvPr/>
          </p:nvSpPr>
          <p:spPr>
            <a:xfrm>
              <a:off x="4022322" y="1154459"/>
              <a:ext cx="83182" cy="33256"/>
            </a:xfrm>
            <a:custGeom>
              <a:rect b="b" l="l" r="r" t="t"/>
              <a:pathLst>
                <a:path extrusionOk="0" h="800" w="2001">
                  <a:moveTo>
                    <a:pt x="598" y="0"/>
                  </a:moveTo>
                  <a:cubicBezTo>
                    <a:pt x="506" y="0"/>
                    <a:pt x="414" y="8"/>
                    <a:pt x="324" y="25"/>
                  </a:cubicBezTo>
                  <a:cubicBezTo>
                    <a:pt x="120" y="60"/>
                    <a:pt x="0" y="132"/>
                    <a:pt x="24" y="180"/>
                  </a:cubicBezTo>
                  <a:cubicBezTo>
                    <a:pt x="36" y="276"/>
                    <a:pt x="503" y="240"/>
                    <a:pt x="1018" y="408"/>
                  </a:cubicBezTo>
                  <a:cubicBezTo>
                    <a:pt x="1484" y="560"/>
                    <a:pt x="1823" y="799"/>
                    <a:pt x="1936" y="799"/>
                  </a:cubicBezTo>
                  <a:cubicBezTo>
                    <a:pt x="1948" y="799"/>
                    <a:pt x="1958" y="797"/>
                    <a:pt x="1964" y="791"/>
                  </a:cubicBezTo>
                  <a:cubicBezTo>
                    <a:pt x="2000" y="755"/>
                    <a:pt x="1940" y="635"/>
                    <a:pt x="1797" y="492"/>
                  </a:cubicBezTo>
                  <a:cubicBezTo>
                    <a:pt x="1605" y="300"/>
                    <a:pt x="1378" y="156"/>
                    <a:pt x="1114" y="84"/>
                  </a:cubicBezTo>
                  <a:cubicBezTo>
                    <a:pt x="949" y="29"/>
                    <a:pt x="773" y="0"/>
                    <a:pt x="598" y="0"/>
                  </a:cubicBezTo>
                  <a:close/>
                </a:path>
              </a:pathLst>
            </a:custGeom>
            <a:solidFill>
              <a:srgbClr val="BF53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2"/>
            <p:cNvSpPr/>
            <p:nvPr/>
          </p:nvSpPr>
          <p:spPr>
            <a:xfrm>
              <a:off x="3939639" y="1303820"/>
              <a:ext cx="68258" cy="33464"/>
            </a:xfrm>
            <a:custGeom>
              <a:rect b="b" l="l" r="r" t="t"/>
              <a:pathLst>
                <a:path extrusionOk="0" h="805" w="1642">
                  <a:moveTo>
                    <a:pt x="25" y="1"/>
                  </a:moveTo>
                  <a:lnTo>
                    <a:pt x="25" y="1"/>
                  </a:lnTo>
                  <a:cubicBezTo>
                    <a:pt x="1" y="13"/>
                    <a:pt x="13" y="132"/>
                    <a:pt x="97" y="300"/>
                  </a:cubicBezTo>
                  <a:cubicBezTo>
                    <a:pt x="280" y="624"/>
                    <a:pt x="606" y="804"/>
                    <a:pt x="949" y="804"/>
                  </a:cubicBezTo>
                  <a:cubicBezTo>
                    <a:pt x="1101" y="804"/>
                    <a:pt x="1255" y="769"/>
                    <a:pt x="1402" y="695"/>
                  </a:cubicBezTo>
                  <a:cubicBezTo>
                    <a:pt x="1570" y="600"/>
                    <a:pt x="1642" y="504"/>
                    <a:pt x="1630" y="492"/>
                  </a:cubicBezTo>
                  <a:cubicBezTo>
                    <a:pt x="1628" y="491"/>
                    <a:pt x="1625" y="490"/>
                    <a:pt x="1622" y="490"/>
                  </a:cubicBezTo>
                  <a:cubicBezTo>
                    <a:pt x="1591" y="490"/>
                    <a:pt x="1507" y="545"/>
                    <a:pt x="1354" y="600"/>
                  </a:cubicBezTo>
                  <a:cubicBezTo>
                    <a:pt x="1244" y="645"/>
                    <a:pt x="1127" y="666"/>
                    <a:pt x="1008" y="666"/>
                  </a:cubicBezTo>
                  <a:cubicBezTo>
                    <a:pt x="908" y="666"/>
                    <a:pt x="806" y="651"/>
                    <a:pt x="708" y="624"/>
                  </a:cubicBezTo>
                  <a:cubicBezTo>
                    <a:pt x="492" y="552"/>
                    <a:pt x="312" y="420"/>
                    <a:pt x="181" y="240"/>
                  </a:cubicBezTo>
                  <a:cubicBezTo>
                    <a:pt x="85" y="109"/>
                    <a:pt x="49" y="1"/>
                    <a:pt x="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2"/>
            <p:cNvSpPr/>
            <p:nvPr/>
          </p:nvSpPr>
          <p:spPr>
            <a:xfrm>
              <a:off x="4726809" y="1536986"/>
              <a:ext cx="565144" cy="350976"/>
            </a:xfrm>
            <a:custGeom>
              <a:rect b="b" l="l" r="r" t="t"/>
              <a:pathLst>
                <a:path extrusionOk="0" h="8443" w="13595">
                  <a:moveTo>
                    <a:pt x="1422" y="1"/>
                  </a:moveTo>
                  <a:cubicBezTo>
                    <a:pt x="1392" y="1"/>
                    <a:pt x="1361" y="4"/>
                    <a:pt x="1330" y="9"/>
                  </a:cubicBezTo>
                  <a:cubicBezTo>
                    <a:pt x="839" y="105"/>
                    <a:pt x="468" y="632"/>
                    <a:pt x="264" y="1051"/>
                  </a:cubicBezTo>
                  <a:cubicBezTo>
                    <a:pt x="1" y="1542"/>
                    <a:pt x="1" y="2141"/>
                    <a:pt x="264" y="2632"/>
                  </a:cubicBezTo>
                  <a:cubicBezTo>
                    <a:pt x="815" y="3710"/>
                    <a:pt x="1558" y="4608"/>
                    <a:pt x="2324" y="5530"/>
                  </a:cubicBezTo>
                  <a:cubicBezTo>
                    <a:pt x="2744" y="6033"/>
                    <a:pt x="3211" y="6477"/>
                    <a:pt x="3726" y="6872"/>
                  </a:cubicBezTo>
                  <a:cubicBezTo>
                    <a:pt x="4706" y="7652"/>
                    <a:pt x="5884" y="8442"/>
                    <a:pt x="7182" y="8442"/>
                  </a:cubicBezTo>
                  <a:cubicBezTo>
                    <a:pt x="7279" y="8442"/>
                    <a:pt x="7376" y="8438"/>
                    <a:pt x="7475" y="8429"/>
                  </a:cubicBezTo>
                  <a:cubicBezTo>
                    <a:pt x="9511" y="8237"/>
                    <a:pt x="11583" y="8118"/>
                    <a:pt x="13595" y="7734"/>
                  </a:cubicBezTo>
                  <a:lnTo>
                    <a:pt x="12756" y="5530"/>
                  </a:lnTo>
                  <a:cubicBezTo>
                    <a:pt x="12577" y="5063"/>
                    <a:pt x="12421" y="4057"/>
                    <a:pt x="11966" y="3806"/>
                  </a:cubicBezTo>
                  <a:cubicBezTo>
                    <a:pt x="11850" y="3737"/>
                    <a:pt x="11700" y="3712"/>
                    <a:pt x="11536" y="3712"/>
                  </a:cubicBezTo>
                  <a:cubicBezTo>
                    <a:pt x="11126" y="3712"/>
                    <a:pt x="10625" y="3871"/>
                    <a:pt x="10325" y="3914"/>
                  </a:cubicBezTo>
                  <a:lnTo>
                    <a:pt x="8097" y="4237"/>
                  </a:lnTo>
                  <a:cubicBezTo>
                    <a:pt x="7988" y="4271"/>
                    <a:pt x="7877" y="4288"/>
                    <a:pt x="7768" y="4288"/>
                  </a:cubicBezTo>
                  <a:cubicBezTo>
                    <a:pt x="7492" y="4288"/>
                    <a:pt x="7225" y="4183"/>
                    <a:pt x="7019" y="3985"/>
                  </a:cubicBezTo>
                  <a:cubicBezTo>
                    <a:pt x="5726" y="3063"/>
                    <a:pt x="4504" y="2057"/>
                    <a:pt x="3235" y="1123"/>
                  </a:cubicBezTo>
                  <a:cubicBezTo>
                    <a:pt x="2899" y="883"/>
                    <a:pt x="2564" y="656"/>
                    <a:pt x="2229" y="416"/>
                  </a:cubicBezTo>
                  <a:cubicBezTo>
                    <a:pt x="2000" y="253"/>
                    <a:pt x="1722" y="1"/>
                    <a:pt x="1422" y="1"/>
                  </a:cubicBezTo>
                  <a:close/>
                </a:path>
              </a:pathLst>
            </a:custGeom>
            <a:solidFill>
              <a:srgbClr val="E071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2"/>
            <p:cNvSpPr/>
            <p:nvPr/>
          </p:nvSpPr>
          <p:spPr>
            <a:xfrm>
              <a:off x="3626492" y="1798212"/>
              <a:ext cx="136474" cy="355049"/>
            </a:xfrm>
            <a:custGeom>
              <a:rect b="b" l="l" r="r" t="t"/>
              <a:pathLst>
                <a:path extrusionOk="0" h="8541" w="3283">
                  <a:moveTo>
                    <a:pt x="1787" y="1"/>
                  </a:moveTo>
                  <a:cubicBezTo>
                    <a:pt x="1707" y="1"/>
                    <a:pt x="1634" y="64"/>
                    <a:pt x="1677" y="157"/>
                  </a:cubicBezTo>
                  <a:cubicBezTo>
                    <a:pt x="2492" y="2109"/>
                    <a:pt x="3102" y="4037"/>
                    <a:pt x="1929" y="6002"/>
                  </a:cubicBezTo>
                  <a:cubicBezTo>
                    <a:pt x="1462" y="6780"/>
                    <a:pt x="815" y="7463"/>
                    <a:pt x="228" y="8157"/>
                  </a:cubicBezTo>
                  <a:cubicBezTo>
                    <a:pt x="156" y="8253"/>
                    <a:pt x="84" y="8337"/>
                    <a:pt x="0" y="8433"/>
                  </a:cubicBezTo>
                  <a:lnTo>
                    <a:pt x="204" y="8541"/>
                  </a:lnTo>
                  <a:cubicBezTo>
                    <a:pt x="539" y="8110"/>
                    <a:pt x="959" y="7702"/>
                    <a:pt x="1258" y="7355"/>
                  </a:cubicBezTo>
                  <a:cubicBezTo>
                    <a:pt x="1761" y="6756"/>
                    <a:pt x="2264" y="6097"/>
                    <a:pt x="2563" y="5355"/>
                  </a:cubicBezTo>
                  <a:cubicBezTo>
                    <a:pt x="3282" y="3558"/>
                    <a:pt x="2635" y="1786"/>
                    <a:pt x="1929" y="97"/>
                  </a:cubicBezTo>
                  <a:cubicBezTo>
                    <a:pt x="1900" y="29"/>
                    <a:pt x="1842" y="1"/>
                    <a:pt x="1787" y="1"/>
                  </a:cubicBezTo>
                  <a:close/>
                </a:path>
              </a:pathLst>
            </a:custGeom>
            <a:solidFill>
              <a:srgbClr val="FFC0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2"/>
            <p:cNvSpPr/>
            <p:nvPr/>
          </p:nvSpPr>
          <p:spPr>
            <a:xfrm>
              <a:off x="3828148" y="1527883"/>
              <a:ext cx="628372" cy="385479"/>
            </a:xfrm>
            <a:custGeom>
              <a:rect b="b" l="l" r="r" t="t"/>
              <a:pathLst>
                <a:path extrusionOk="0" h="9273" w="15116">
                  <a:moveTo>
                    <a:pt x="13522" y="0"/>
                  </a:moveTo>
                  <a:cubicBezTo>
                    <a:pt x="11031" y="1210"/>
                    <a:pt x="8839" y="3198"/>
                    <a:pt x="6588" y="4815"/>
                  </a:cubicBezTo>
                  <a:cubicBezTo>
                    <a:pt x="6456" y="4935"/>
                    <a:pt x="6288" y="5019"/>
                    <a:pt x="6120" y="5079"/>
                  </a:cubicBezTo>
                  <a:cubicBezTo>
                    <a:pt x="6019" y="5097"/>
                    <a:pt x="5917" y="5106"/>
                    <a:pt x="5815" y="5106"/>
                  </a:cubicBezTo>
                  <a:cubicBezTo>
                    <a:pt x="5713" y="5106"/>
                    <a:pt x="5611" y="5097"/>
                    <a:pt x="5510" y="5079"/>
                  </a:cubicBezTo>
                  <a:lnTo>
                    <a:pt x="3282" y="4755"/>
                  </a:lnTo>
                  <a:cubicBezTo>
                    <a:pt x="2978" y="4712"/>
                    <a:pt x="2467" y="4549"/>
                    <a:pt x="2054" y="4549"/>
                  </a:cubicBezTo>
                  <a:cubicBezTo>
                    <a:pt x="1897" y="4549"/>
                    <a:pt x="1753" y="4573"/>
                    <a:pt x="1641" y="4636"/>
                  </a:cubicBezTo>
                  <a:cubicBezTo>
                    <a:pt x="1186" y="4899"/>
                    <a:pt x="1030" y="5905"/>
                    <a:pt x="850" y="6360"/>
                  </a:cubicBezTo>
                  <a:cubicBezTo>
                    <a:pt x="563" y="7091"/>
                    <a:pt x="288" y="7833"/>
                    <a:pt x="0" y="8564"/>
                  </a:cubicBezTo>
                  <a:cubicBezTo>
                    <a:pt x="2012" y="8947"/>
                    <a:pt x="4084" y="9067"/>
                    <a:pt x="6132" y="9259"/>
                  </a:cubicBezTo>
                  <a:cubicBezTo>
                    <a:pt x="6230" y="9268"/>
                    <a:pt x="6328" y="9273"/>
                    <a:pt x="6425" y="9273"/>
                  </a:cubicBezTo>
                  <a:cubicBezTo>
                    <a:pt x="8191" y="9273"/>
                    <a:pt x="9809" y="7774"/>
                    <a:pt x="11103" y="6684"/>
                  </a:cubicBezTo>
                  <a:cubicBezTo>
                    <a:pt x="12648" y="5354"/>
                    <a:pt x="14001" y="3809"/>
                    <a:pt x="15115" y="2096"/>
                  </a:cubicBezTo>
                  <a:cubicBezTo>
                    <a:pt x="14612" y="1378"/>
                    <a:pt x="14085" y="671"/>
                    <a:pt x="13522" y="0"/>
                  </a:cubicBezTo>
                  <a:close/>
                </a:path>
              </a:pathLst>
            </a:custGeom>
            <a:solidFill>
              <a:srgbClr val="FF9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2"/>
            <p:cNvSpPr/>
            <p:nvPr/>
          </p:nvSpPr>
          <p:spPr>
            <a:xfrm>
              <a:off x="3611569" y="952055"/>
              <a:ext cx="506364" cy="267669"/>
            </a:xfrm>
            <a:custGeom>
              <a:rect b="b" l="l" r="r" t="t"/>
              <a:pathLst>
                <a:path extrusionOk="0" h="6439" w="12181">
                  <a:moveTo>
                    <a:pt x="7275" y="1"/>
                  </a:moveTo>
                  <a:cubicBezTo>
                    <a:pt x="6596" y="1"/>
                    <a:pt x="5898" y="107"/>
                    <a:pt x="5246" y="246"/>
                  </a:cubicBezTo>
                  <a:cubicBezTo>
                    <a:pt x="4300" y="462"/>
                    <a:pt x="3342" y="726"/>
                    <a:pt x="2527" y="1241"/>
                  </a:cubicBezTo>
                  <a:cubicBezTo>
                    <a:pt x="826" y="2378"/>
                    <a:pt x="0" y="4450"/>
                    <a:pt x="467" y="6439"/>
                  </a:cubicBezTo>
                  <a:cubicBezTo>
                    <a:pt x="1413" y="6319"/>
                    <a:pt x="2372" y="6235"/>
                    <a:pt x="3342" y="6199"/>
                  </a:cubicBezTo>
                  <a:lnTo>
                    <a:pt x="3785" y="3840"/>
                  </a:lnTo>
                  <a:cubicBezTo>
                    <a:pt x="3917" y="4606"/>
                    <a:pt x="3964" y="5373"/>
                    <a:pt x="3929" y="6151"/>
                  </a:cubicBezTo>
                  <a:lnTo>
                    <a:pt x="6899" y="6031"/>
                  </a:lnTo>
                  <a:lnTo>
                    <a:pt x="7138" y="3899"/>
                  </a:lnTo>
                  <a:cubicBezTo>
                    <a:pt x="7366" y="4522"/>
                    <a:pt x="7534" y="5157"/>
                    <a:pt x="7653" y="5804"/>
                  </a:cubicBezTo>
                  <a:cubicBezTo>
                    <a:pt x="9175" y="5720"/>
                    <a:pt x="10684" y="5552"/>
                    <a:pt x="12181" y="5289"/>
                  </a:cubicBezTo>
                  <a:cubicBezTo>
                    <a:pt x="11774" y="3372"/>
                    <a:pt x="10720" y="1648"/>
                    <a:pt x="9198" y="402"/>
                  </a:cubicBezTo>
                  <a:lnTo>
                    <a:pt x="9198" y="402"/>
                  </a:lnTo>
                  <a:lnTo>
                    <a:pt x="9845" y="833"/>
                  </a:lnTo>
                  <a:cubicBezTo>
                    <a:pt x="9146" y="211"/>
                    <a:pt x="8229" y="1"/>
                    <a:pt x="72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2"/>
            <p:cNvSpPr/>
            <p:nvPr/>
          </p:nvSpPr>
          <p:spPr>
            <a:xfrm>
              <a:off x="3563264" y="1580593"/>
              <a:ext cx="405307" cy="350601"/>
            </a:xfrm>
            <a:custGeom>
              <a:rect b="b" l="l" r="r" t="t"/>
              <a:pathLst>
                <a:path extrusionOk="0" h="8434" w="9750">
                  <a:moveTo>
                    <a:pt x="2802" y="0"/>
                  </a:moveTo>
                  <a:cubicBezTo>
                    <a:pt x="1835" y="0"/>
                    <a:pt x="686" y="921"/>
                    <a:pt x="336" y="1763"/>
                  </a:cubicBezTo>
                  <a:cubicBezTo>
                    <a:pt x="0" y="2601"/>
                    <a:pt x="300" y="3499"/>
                    <a:pt x="707" y="4194"/>
                  </a:cubicBezTo>
                  <a:cubicBezTo>
                    <a:pt x="1988" y="6410"/>
                    <a:pt x="4599" y="7488"/>
                    <a:pt x="7055" y="8434"/>
                  </a:cubicBezTo>
                  <a:cubicBezTo>
                    <a:pt x="8444" y="6817"/>
                    <a:pt x="9378" y="4865"/>
                    <a:pt x="9750" y="2769"/>
                  </a:cubicBezTo>
                  <a:cubicBezTo>
                    <a:pt x="8564" y="2098"/>
                    <a:pt x="7342" y="1499"/>
                    <a:pt x="6097" y="972"/>
                  </a:cubicBezTo>
                  <a:cubicBezTo>
                    <a:pt x="5162" y="601"/>
                    <a:pt x="3893" y="38"/>
                    <a:pt x="2875" y="2"/>
                  </a:cubicBezTo>
                  <a:cubicBezTo>
                    <a:pt x="2851" y="1"/>
                    <a:pt x="2827" y="0"/>
                    <a:pt x="28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2"/>
            <p:cNvSpPr/>
            <p:nvPr/>
          </p:nvSpPr>
          <p:spPr>
            <a:xfrm>
              <a:off x="3425335" y="2178619"/>
              <a:ext cx="705069" cy="205688"/>
            </a:xfrm>
            <a:custGeom>
              <a:rect b="b" l="l" r="r" t="t"/>
              <a:pathLst>
                <a:path extrusionOk="0" h="4948" w="16961">
                  <a:moveTo>
                    <a:pt x="1486" y="1"/>
                  </a:moveTo>
                  <a:cubicBezTo>
                    <a:pt x="1246" y="228"/>
                    <a:pt x="1031" y="456"/>
                    <a:pt x="815" y="707"/>
                  </a:cubicBezTo>
                  <a:cubicBezTo>
                    <a:pt x="552" y="1007"/>
                    <a:pt x="300" y="1318"/>
                    <a:pt x="84" y="1641"/>
                  </a:cubicBezTo>
                  <a:cubicBezTo>
                    <a:pt x="37" y="1701"/>
                    <a:pt x="1" y="1773"/>
                    <a:pt x="1" y="1845"/>
                  </a:cubicBezTo>
                  <a:cubicBezTo>
                    <a:pt x="13" y="1917"/>
                    <a:pt x="49" y="1989"/>
                    <a:pt x="108" y="2037"/>
                  </a:cubicBezTo>
                  <a:cubicBezTo>
                    <a:pt x="1234" y="3222"/>
                    <a:pt x="3139" y="3857"/>
                    <a:pt x="4720" y="3929"/>
                  </a:cubicBezTo>
                  <a:cubicBezTo>
                    <a:pt x="5630" y="3977"/>
                    <a:pt x="6516" y="4444"/>
                    <a:pt x="7402" y="4636"/>
                  </a:cubicBezTo>
                  <a:cubicBezTo>
                    <a:pt x="8061" y="4767"/>
                    <a:pt x="8720" y="4863"/>
                    <a:pt x="9379" y="4911"/>
                  </a:cubicBezTo>
                  <a:cubicBezTo>
                    <a:pt x="9906" y="4911"/>
                    <a:pt x="10421" y="4947"/>
                    <a:pt x="10948" y="4947"/>
                  </a:cubicBezTo>
                  <a:lnTo>
                    <a:pt x="11044" y="4947"/>
                  </a:lnTo>
                  <a:cubicBezTo>
                    <a:pt x="11235" y="4947"/>
                    <a:pt x="11427" y="4947"/>
                    <a:pt x="11618" y="4935"/>
                  </a:cubicBezTo>
                  <a:cubicBezTo>
                    <a:pt x="11810" y="4935"/>
                    <a:pt x="12002" y="4923"/>
                    <a:pt x="12193" y="4923"/>
                  </a:cubicBezTo>
                  <a:lnTo>
                    <a:pt x="12313" y="4923"/>
                  </a:lnTo>
                  <a:cubicBezTo>
                    <a:pt x="12493" y="4911"/>
                    <a:pt x="12684" y="4899"/>
                    <a:pt x="12864" y="4875"/>
                  </a:cubicBezTo>
                  <a:lnTo>
                    <a:pt x="12972" y="4875"/>
                  </a:lnTo>
                  <a:cubicBezTo>
                    <a:pt x="13163" y="4851"/>
                    <a:pt x="13355" y="4827"/>
                    <a:pt x="13547" y="4815"/>
                  </a:cubicBezTo>
                  <a:cubicBezTo>
                    <a:pt x="13511" y="4815"/>
                    <a:pt x="13930" y="4743"/>
                    <a:pt x="13978" y="4743"/>
                  </a:cubicBezTo>
                  <a:cubicBezTo>
                    <a:pt x="14182" y="4696"/>
                    <a:pt x="14385" y="4660"/>
                    <a:pt x="14577" y="4612"/>
                  </a:cubicBezTo>
                  <a:cubicBezTo>
                    <a:pt x="14960" y="4516"/>
                    <a:pt x="15343" y="4408"/>
                    <a:pt x="15715" y="4264"/>
                  </a:cubicBezTo>
                  <a:cubicBezTo>
                    <a:pt x="15786" y="4240"/>
                    <a:pt x="15894" y="4181"/>
                    <a:pt x="16026" y="4121"/>
                  </a:cubicBezTo>
                  <a:lnTo>
                    <a:pt x="16182" y="4025"/>
                  </a:lnTo>
                  <a:cubicBezTo>
                    <a:pt x="16325" y="3953"/>
                    <a:pt x="16481" y="3869"/>
                    <a:pt x="16625" y="3773"/>
                  </a:cubicBezTo>
                  <a:cubicBezTo>
                    <a:pt x="16745" y="3701"/>
                    <a:pt x="16852" y="3630"/>
                    <a:pt x="16960" y="3570"/>
                  </a:cubicBezTo>
                  <a:cubicBezTo>
                    <a:pt x="16864" y="3402"/>
                    <a:pt x="16769" y="3246"/>
                    <a:pt x="16661" y="3091"/>
                  </a:cubicBezTo>
                  <a:cubicBezTo>
                    <a:pt x="16625" y="3043"/>
                    <a:pt x="16601" y="2995"/>
                    <a:pt x="16565" y="2935"/>
                  </a:cubicBezTo>
                  <a:cubicBezTo>
                    <a:pt x="16481" y="2827"/>
                    <a:pt x="16409" y="2707"/>
                    <a:pt x="16325" y="2600"/>
                  </a:cubicBezTo>
                  <a:cubicBezTo>
                    <a:pt x="16289" y="2540"/>
                    <a:pt x="16254" y="2492"/>
                    <a:pt x="16218" y="2444"/>
                  </a:cubicBezTo>
                  <a:cubicBezTo>
                    <a:pt x="16122" y="2300"/>
                    <a:pt x="16014" y="2156"/>
                    <a:pt x="15906" y="2013"/>
                  </a:cubicBezTo>
                  <a:cubicBezTo>
                    <a:pt x="14436" y="2546"/>
                    <a:pt x="12852" y="2767"/>
                    <a:pt x="11255" y="2767"/>
                  </a:cubicBezTo>
                  <a:cubicBezTo>
                    <a:pt x="10056" y="2767"/>
                    <a:pt x="8849" y="2643"/>
                    <a:pt x="7678" y="2432"/>
                  </a:cubicBezTo>
                  <a:cubicBezTo>
                    <a:pt x="6468" y="2228"/>
                    <a:pt x="5283" y="1893"/>
                    <a:pt x="4133" y="1450"/>
                  </a:cubicBezTo>
                  <a:cubicBezTo>
                    <a:pt x="3570" y="1222"/>
                    <a:pt x="3031" y="971"/>
                    <a:pt x="2504" y="671"/>
                  </a:cubicBezTo>
                  <a:cubicBezTo>
                    <a:pt x="2288" y="540"/>
                    <a:pt x="1845" y="144"/>
                    <a:pt x="14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2"/>
            <p:cNvSpPr/>
            <p:nvPr/>
          </p:nvSpPr>
          <p:spPr>
            <a:xfrm>
              <a:off x="3601592" y="1250195"/>
              <a:ext cx="79191" cy="105172"/>
            </a:xfrm>
            <a:custGeom>
              <a:rect b="b" l="l" r="r" t="t"/>
              <a:pathLst>
                <a:path extrusionOk="0" h="2530" w="1905">
                  <a:moveTo>
                    <a:pt x="309" y="0"/>
                  </a:moveTo>
                  <a:cubicBezTo>
                    <a:pt x="269" y="0"/>
                    <a:pt x="229" y="10"/>
                    <a:pt x="192" y="33"/>
                  </a:cubicBezTo>
                  <a:cubicBezTo>
                    <a:pt x="132" y="93"/>
                    <a:pt x="84" y="165"/>
                    <a:pt x="72" y="249"/>
                  </a:cubicBezTo>
                  <a:cubicBezTo>
                    <a:pt x="1" y="620"/>
                    <a:pt x="48" y="1015"/>
                    <a:pt x="192" y="1363"/>
                  </a:cubicBezTo>
                  <a:cubicBezTo>
                    <a:pt x="324" y="1734"/>
                    <a:pt x="504" y="2117"/>
                    <a:pt x="827" y="2345"/>
                  </a:cubicBezTo>
                  <a:cubicBezTo>
                    <a:pt x="988" y="2463"/>
                    <a:pt x="1198" y="2529"/>
                    <a:pt x="1401" y="2529"/>
                  </a:cubicBezTo>
                  <a:cubicBezTo>
                    <a:pt x="1589" y="2529"/>
                    <a:pt x="1772" y="2472"/>
                    <a:pt x="1905" y="2345"/>
                  </a:cubicBezTo>
                  <a:lnTo>
                    <a:pt x="1833" y="2249"/>
                  </a:lnTo>
                  <a:cubicBezTo>
                    <a:pt x="1593" y="1482"/>
                    <a:pt x="1198" y="788"/>
                    <a:pt x="659" y="201"/>
                  </a:cubicBezTo>
                  <a:cubicBezTo>
                    <a:pt x="568" y="101"/>
                    <a:pt x="435" y="0"/>
                    <a:pt x="309" y="0"/>
                  </a:cubicBezTo>
                  <a:close/>
                </a:path>
              </a:pathLst>
            </a:custGeom>
            <a:solidFill>
              <a:srgbClr val="FF9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2"/>
            <p:cNvSpPr/>
            <p:nvPr/>
          </p:nvSpPr>
          <p:spPr>
            <a:xfrm>
              <a:off x="3480623" y="1069823"/>
              <a:ext cx="352514" cy="718039"/>
            </a:xfrm>
            <a:custGeom>
              <a:rect b="b" l="l" r="r" t="t"/>
              <a:pathLst>
                <a:path extrusionOk="0" h="17273" w="8480">
                  <a:moveTo>
                    <a:pt x="4911" y="1"/>
                  </a:moveTo>
                  <a:lnTo>
                    <a:pt x="4120" y="1486"/>
                  </a:lnTo>
                  <a:cubicBezTo>
                    <a:pt x="3713" y="1917"/>
                    <a:pt x="3605" y="2564"/>
                    <a:pt x="3665" y="3150"/>
                  </a:cubicBezTo>
                  <a:cubicBezTo>
                    <a:pt x="3725" y="3749"/>
                    <a:pt x="3953" y="4312"/>
                    <a:pt x="4120" y="4887"/>
                  </a:cubicBezTo>
                  <a:cubicBezTo>
                    <a:pt x="5270" y="8888"/>
                    <a:pt x="3581" y="13163"/>
                    <a:pt x="0" y="15307"/>
                  </a:cubicBezTo>
                  <a:cubicBezTo>
                    <a:pt x="1111" y="16563"/>
                    <a:pt x="2697" y="17272"/>
                    <a:pt x="4356" y="17272"/>
                  </a:cubicBezTo>
                  <a:cubicBezTo>
                    <a:pt x="4484" y="17272"/>
                    <a:pt x="4614" y="17268"/>
                    <a:pt x="4743" y="17260"/>
                  </a:cubicBezTo>
                  <a:cubicBezTo>
                    <a:pt x="5869" y="17188"/>
                    <a:pt x="7007" y="16733"/>
                    <a:pt x="7677" y="15834"/>
                  </a:cubicBezTo>
                  <a:cubicBezTo>
                    <a:pt x="8228" y="15104"/>
                    <a:pt x="8408" y="14145"/>
                    <a:pt x="8444" y="13223"/>
                  </a:cubicBezTo>
                  <a:cubicBezTo>
                    <a:pt x="8480" y="12157"/>
                    <a:pt x="8324" y="11103"/>
                    <a:pt x="7989" y="10097"/>
                  </a:cubicBezTo>
                  <a:cubicBezTo>
                    <a:pt x="7438" y="8384"/>
                    <a:pt x="6384" y="6863"/>
                    <a:pt x="5593" y="5235"/>
                  </a:cubicBezTo>
                  <a:cubicBezTo>
                    <a:pt x="4815" y="3606"/>
                    <a:pt x="4312" y="1701"/>
                    <a:pt x="49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2"/>
            <p:cNvSpPr/>
            <p:nvPr/>
          </p:nvSpPr>
          <p:spPr>
            <a:xfrm>
              <a:off x="4299635" y="1367797"/>
              <a:ext cx="288787" cy="303004"/>
            </a:xfrm>
            <a:custGeom>
              <a:rect b="b" l="l" r="r" t="t"/>
              <a:pathLst>
                <a:path extrusionOk="0" h="7289" w="6947">
                  <a:moveTo>
                    <a:pt x="5239" y="0"/>
                  </a:moveTo>
                  <a:cubicBezTo>
                    <a:pt x="5193" y="0"/>
                    <a:pt x="5148" y="2"/>
                    <a:pt x="5103" y="7"/>
                  </a:cubicBezTo>
                  <a:cubicBezTo>
                    <a:pt x="4288" y="79"/>
                    <a:pt x="3522" y="594"/>
                    <a:pt x="2971" y="1169"/>
                  </a:cubicBezTo>
                  <a:cubicBezTo>
                    <a:pt x="2384" y="1767"/>
                    <a:pt x="2324" y="2654"/>
                    <a:pt x="1905" y="3348"/>
                  </a:cubicBezTo>
                  <a:cubicBezTo>
                    <a:pt x="1426" y="4151"/>
                    <a:pt x="779" y="4846"/>
                    <a:pt x="0" y="5373"/>
                  </a:cubicBezTo>
                  <a:lnTo>
                    <a:pt x="2707" y="7289"/>
                  </a:lnTo>
                  <a:cubicBezTo>
                    <a:pt x="3043" y="6954"/>
                    <a:pt x="3306" y="6439"/>
                    <a:pt x="3665" y="6139"/>
                  </a:cubicBezTo>
                  <a:cubicBezTo>
                    <a:pt x="3757" y="6062"/>
                    <a:pt x="3854" y="6031"/>
                    <a:pt x="3954" y="6031"/>
                  </a:cubicBezTo>
                  <a:cubicBezTo>
                    <a:pt x="4194" y="6031"/>
                    <a:pt x="4448" y="6211"/>
                    <a:pt x="4660" y="6355"/>
                  </a:cubicBezTo>
                  <a:cubicBezTo>
                    <a:pt x="5043" y="6606"/>
                    <a:pt x="5462" y="6798"/>
                    <a:pt x="5917" y="6906"/>
                  </a:cubicBezTo>
                  <a:cubicBezTo>
                    <a:pt x="6010" y="6932"/>
                    <a:pt x="6085" y="6944"/>
                    <a:pt x="6144" y="6944"/>
                  </a:cubicBezTo>
                  <a:cubicBezTo>
                    <a:pt x="6617" y="6944"/>
                    <a:pt x="6082" y="6171"/>
                    <a:pt x="5869" y="5947"/>
                  </a:cubicBezTo>
                  <a:cubicBezTo>
                    <a:pt x="5522" y="5588"/>
                    <a:pt x="5091" y="5313"/>
                    <a:pt x="4743" y="4953"/>
                  </a:cubicBezTo>
                  <a:cubicBezTo>
                    <a:pt x="3845" y="4067"/>
                    <a:pt x="3821" y="2654"/>
                    <a:pt x="4444" y="1588"/>
                  </a:cubicBezTo>
                  <a:cubicBezTo>
                    <a:pt x="4516" y="1456"/>
                    <a:pt x="4612" y="1348"/>
                    <a:pt x="4731" y="1264"/>
                  </a:cubicBezTo>
                  <a:cubicBezTo>
                    <a:pt x="4888" y="1153"/>
                    <a:pt x="5071" y="1085"/>
                    <a:pt x="5247" y="1085"/>
                  </a:cubicBezTo>
                  <a:cubicBezTo>
                    <a:pt x="5392" y="1085"/>
                    <a:pt x="5534" y="1132"/>
                    <a:pt x="5654" y="1240"/>
                  </a:cubicBezTo>
                  <a:lnTo>
                    <a:pt x="6061" y="1612"/>
                  </a:lnTo>
                  <a:cubicBezTo>
                    <a:pt x="6229" y="1791"/>
                    <a:pt x="6444" y="1923"/>
                    <a:pt x="6684" y="1983"/>
                  </a:cubicBezTo>
                  <a:cubicBezTo>
                    <a:pt x="6687" y="1983"/>
                    <a:pt x="6691" y="1984"/>
                    <a:pt x="6694" y="1984"/>
                  </a:cubicBezTo>
                  <a:cubicBezTo>
                    <a:pt x="6947" y="1984"/>
                    <a:pt x="6491" y="688"/>
                    <a:pt x="6384" y="558"/>
                  </a:cubicBezTo>
                  <a:cubicBezTo>
                    <a:pt x="6112" y="210"/>
                    <a:pt x="5683" y="0"/>
                    <a:pt x="5239" y="0"/>
                  </a:cubicBezTo>
                  <a:close/>
                </a:path>
              </a:pathLst>
            </a:custGeom>
            <a:solidFill>
              <a:srgbClr val="FF9C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2"/>
            <p:cNvSpPr/>
            <p:nvPr/>
          </p:nvSpPr>
          <p:spPr>
            <a:xfrm>
              <a:off x="4611826" y="1399930"/>
              <a:ext cx="72706" cy="72041"/>
            </a:xfrm>
            <a:custGeom>
              <a:rect b="b" l="l" r="r" t="t"/>
              <a:pathLst>
                <a:path extrusionOk="0" h="1733" w="1749">
                  <a:moveTo>
                    <a:pt x="359" y="0"/>
                  </a:moveTo>
                  <a:cubicBezTo>
                    <a:pt x="72" y="443"/>
                    <a:pt x="0" y="982"/>
                    <a:pt x="156" y="1474"/>
                  </a:cubicBezTo>
                  <a:cubicBezTo>
                    <a:pt x="168" y="1593"/>
                    <a:pt x="252" y="1677"/>
                    <a:pt x="359" y="1725"/>
                  </a:cubicBezTo>
                  <a:cubicBezTo>
                    <a:pt x="377" y="1730"/>
                    <a:pt x="394" y="1733"/>
                    <a:pt x="411" y="1733"/>
                  </a:cubicBezTo>
                  <a:cubicBezTo>
                    <a:pt x="510" y="1733"/>
                    <a:pt x="599" y="1651"/>
                    <a:pt x="671" y="1569"/>
                  </a:cubicBezTo>
                  <a:cubicBezTo>
                    <a:pt x="1066" y="1102"/>
                    <a:pt x="1270" y="479"/>
                    <a:pt x="1749" y="108"/>
                  </a:cubicBezTo>
                  <a:lnTo>
                    <a:pt x="359" y="0"/>
                  </a:lnTo>
                  <a:close/>
                </a:path>
              </a:pathLst>
            </a:custGeom>
            <a:solidFill>
              <a:srgbClr val="D063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2"/>
            <p:cNvSpPr/>
            <p:nvPr/>
          </p:nvSpPr>
          <p:spPr>
            <a:xfrm>
              <a:off x="4577988" y="1367797"/>
              <a:ext cx="288787" cy="303004"/>
            </a:xfrm>
            <a:custGeom>
              <a:rect b="b" l="l" r="r" t="t"/>
              <a:pathLst>
                <a:path extrusionOk="0" h="7289" w="6947">
                  <a:moveTo>
                    <a:pt x="1705" y="0"/>
                  </a:moveTo>
                  <a:cubicBezTo>
                    <a:pt x="1254" y="0"/>
                    <a:pt x="833" y="210"/>
                    <a:pt x="551" y="558"/>
                  </a:cubicBezTo>
                  <a:cubicBezTo>
                    <a:pt x="456" y="688"/>
                    <a:pt x="0" y="1984"/>
                    <a:pt x="253" y="1984"/>
                  </a:cubicBezTo>
                  <a:cubicBezTo>
                    <a:pt x="256" y="1984"/>
                    <a:pt x="259" y="1983"/>
                    <a:pt x="263" y="1983"/>
                  </a:cubicBezTo>
                  <a:cubicBezTo>
                    <a:pt x="503" y="1923"/>
                    <a:pt x="718" y="1791"/>
                    <a:pt x="886" y="1612"/>
                  </a:cubicBezTo>
                  <a:lnTo>
                    <a:pt x="1293" y="1240"/>
                  </a:lnTo>
                  <a:cubicBezTo>
                    <a:pt x="1413" y="1132"/>
                    <a:pt x="1554" y="1085"/>
                    <a:pt x="1700" y="1085"/>
                  </a:cubicBezTo>
                  <a:cubicBezTo>
                    <a:pt x="1876" y="1085"/>
                    <a:pt x="2058" y="1153"/>
                    <a:pt x="2215" y="1264"/>
                  </a:cubicBezTo>
                  <a:cubicBezTo>
                    <a:pt x="2335" y="1348"/>
                    <a:pt x="2419" y="1456"/>
                    <a:pt x="2491" y="1588"/>
                  </a:cubicBezTo>
                  <a:cubicBezTo>
                    <a:pt x="3114" y="2654"/>
                    <a:pt x="3090" y="4067"/>
                    <a:pt x="2203" y="4953"/>
                  </a:cubicBezTo>
                  <a:cubicBezTo>
                    <a:pt x="1844" y="5313"/>
                    <a:pt x="1425" y="5588"/>
                    <a:pt x="1066" y="5947"/>
                  </a:cubicBezTo>
                  <a:cubicBezTo>
                    <a:pt x="853" y="6171"/>
                    <a:pt x="318" y="6944"/>
                    <a:pt x="800" y="6944"/>
                  </a:cubicBezTo>
                  <a:cubicBezTo>
                    <a:pt x="860" y="6944"/>
                    <a:pt x="936" y="6932"/>
                    <a:pt x="1030" y="6906"/>
                  </a:cubicBezTo>
                  <a:cubicBezTo>
                    <a:pt x="1473" y="6798"/>
                    <a:pt x="1904" y="6606"/>
                    <a:pt x="2287" y="6355"/>
                  </a:cubicBezTo>
                  <a:cubicBezTo>
                    <a:pt x="2499" y="6211"/>
                    <a:pt x="2752" y="6031"/>
                    <a:pt x="2993" y="6031"/>
                  </a:cubicBezTo>
                  <a:cubicBezTo>
                    <a:pt x="3093" y="6031"/>
                    <a:pt x="3190" y="6062"/>
                    <a:pt x="3281" y="6139"/>
                  </a:cubicBezTo>
                  <a:cubicBezTo>
                    <a:pt x="3641" y="6439"/>
                    <a:pt x="3892" y="6954"/>
                    <a:pt x="4240" y="7289"/>
                  </a:cubicBezTo>
                  <a:lnTo>
                    <a:pt x="6946" y="5373"/>
                  </a:lnTo>
                  <a:cubicBezTo>
                    <a:pt x="6168" y="4846"/>
                    <a:pt x="5521" y="4151"/>
                    <a:pt x="5042" y="3348"/>
                  </a:cubicBezTo>
                  <a:cubicBezTo>
                    <a:pt x="4623" y="2654"/>
                    <a:pt x="4563" y="1767"/>
                    <a:pt x="3976" y="1169"/>
                  </a:cubicBezTo>
                  <a:cubicBezTo>
                    <a:pt x="3425" y="594"/>
                    <a:pt x="2647" y="79"/>
                    <a:pt x="1844" y="7"/>
                  </a:cubicBezTo>
                  <a:cubicBezTo>
                    <a:pt x="1798" y="2"/>
                    <a:pt x="1751" y="0"/>
                    <a:pt x="1705" y="0"/>
                  </a:cubicBezTo>
                  <a:close/>
                </a:path>
              </a:pathLst>
            </a:custGeom>
            <a:solidFill>
              <a:srgbClr val="E071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2"/>
            <p:cNvSpPr/>
            <p:nvPr/>
          </p:nvSpPr>
          <p:spPr>
            <a:xfrm>
              <a:off x="5274992" y="1396937"/>
              <a:ext cx="141463" cy="182783"/>
            </a:xfrm>
            <a:custGeom>
              <a:rect b="b" l="l" r="r" t="t"/>
              <a:pathLst>
                <a:path extrusionOk="0" h="4397" w="3403">
                  <a:moveTo>
                    <a:pt x="2240" y="0"/>
                  </a:moveTo>
                  <a:lnTo>
                    <a:pt x="1" y="863"/>
                  </a:lnTo>
                  <a:cubicBezTo>
                    <a:pt x="324" y="2025"/>
                    <a:pt x="587" y="3210"/>
                    <a:pt x="779" y="4396"/>
                  </a:cubicBezTo>
                  <a:cubicBezTo>
                    <a:pt x="1114" y="4300"/>
                    <a:pt x="1450" y="4192"/>
                    <a:pt x="1773" y="4073"/>
                  </a:cubicBezTo>
                  <a:cubicBezTo>
                    <a:pt x="1965" y="4001"/>
                    <a:pt x="2145" y="3941"/>
                    <a:pt x="2324" y="3857"/>
                  </a:cubicBezTo>
                  <a:lnTo>
                    <a:pt x="2456" y="3809"/>
                  </a:lnTo>
                  <a:lnTo>
                    <a:pt x="2528" y="3785"/>
                  </a:lnTo>
                  <a:cubicBezTo>
                    <a:pt x="2827" y="3642"/>
                    <a:pt x="3115" y="3510"/>
                    <a:pt x="3402" y="3354"/>
                  </a:cubicBezTo>
                  <a:lnTo>
                    <a:pt x="2240" y="0"/>
                  </a:lnTo>
                  <a:close/>
                </a:path>
              </a:pathLst>
            </a:custGeom>
            <a:solidFill>
              <a:srgbClr val="E071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2"/>
            <p:cNvSpPr/>
            <p:nvPr/>
          </p:nvSpPr>
          <p:spPr>
            <a:xfrm>
              <a:off x="5029022" y="1023306"/>
              <a:ext cx="551218" cy="501334"/>
            </a:xfrm>
            <a:custGeom>
              <a:rect b="b" l="l" r="r" t="t"/>
              <a:pathLst>
                <a:path extrusionOk="0" h="12060" w="13260">
                  <a:moveTo>
                    <a:pt x="5505" y="0"/>
                  </a:moveTo>
                  <a:cubicBezTo>
                    <a:pt x="4789" y="0"/>
                    <a:pt x="4075" y="128"/>
                    <a:pt x="3414" y="413"/>
                  </a:cubicBezTo>
                  <a:cubicBezTo>
                    <a:pt x="2672" y="724"/>
                    <a:pt x="1989" y="1167"/>
                    <a:pt x="1402" y="1718"/>
                  </a:cubicBezTo>
                  <a:cubicBezTo>
                    <a:pt x="815" y="2281"/>
                    <a:pt x="480" y="3072"/>
                    <a:pt x="252" y="3850"/>
                  </a:cubicBezTo>
                  <a:cubicBezTo>
                    <a:pt x="61" y="4557"/>
                    <a:pt x="1" y="5288"/>
                    <a:pt x="97" y="6018"/>
                  </a:cubicBezTo>
                  <a:cubicBezTo>
                    <a:pt x="228" y="7132"/>
                    <a:pt x="612" y="8222"/>
                    <a:pt x="1043" y="9264"/>
                  </a:cubicBezTo>
                  <a:cubicBezTo>
                    <a:pt x="1498" y="10378"/>
                    <a:pt x="2277" y="11468"/>
                    <a:pt x="3474" y="11815"/>
                  </a:cubicBezTo>
                  <a:cubicBezTo>
                    <a:pt x="4046" y="11983"/>
                    <a:pt x="4616" y="12060"/>
                    <a:pt x="5183" y="12060"/>
                  </a:cubicBezTo>
                  <a:cubicBezTo>
                    <a:pt x="6113" y="12060"/>
                    <a:pt x="7034" y="11853"/>
                    <a:pt x="7942" y="11504"/>
                  </a:cubicBezTo>
                  <a:cubicBezTo>
                    <a:pt x="9583" y="10857"/>
                    <a:pt x="10996" y="9647"/>
                    <a:pt x="10936" y="7827"/>
                  </a:cubicBezTo>
                  <a:cubicBezTo>
                    <a:pt x="12158" y="7611"/>
                    <a:pt x="13260" y="6557"/>
                    <a:pt x="13020" y="5216"/>
                  </a:cubicBezTo>
                  <a:cubicBezTo>
                    <a:pt x="12948" y="4784"/>
                    <a:pt x="12709" y="4353"/>
                    <a:pt x="12301" y="4210"/>
                  </a:cubicBezTo>
                  <a:cubicBezTo>
                    <a:pt x="12204" y="4174"/>
                    <a:pt x="12103" y="4158"/>
                    <a:pt x="12001" y="4158"/>
                  </a:cubicBezTo>
                  <a:cubicBezTo>
                    <a:pt x="11725" y="4158"/>
                    <a:pt x="11442" y="4277"/>
                    <a:pt x="11223" y="4461"/>
                  </a:cubicBezTo>
                  <a:cubicBezTo>
                    <a:pt x="10936" y="4725"/>
                    <a:pt x="10696" y="5036"/>
                    <a:pt x="10529" y="5383"/>
                  </a:cubicBezTo>
                  <a:cubicBezTo>
                    <a:pt x="10421" y="4437"/>
                    <a:pt x="10193" y="3515"/>
                    <a:pt x="9858" y="2641"/>
                  </a:cubicBezTo>
                  <a:cubicBezTo>
                    <a:pt x="9642" y="2078"/>
                    <a:pt x="9379" y="1539"/>
                    <a:pt x="8960" y="1120"/>
                  </a:cubicBezTo>
                  <a:cubicBezTo>
                    <a:pt x="8517" y="676"/>
                    <a:pt x="7918" y="425"/>
                    <a:pt x="7307" y="257"/>
                  </a:cubicBezTo>
                  <a:cubicBezTo>
                    <a:pt x="6724" y="92"/>
                    <a:pt x="6113" y="0"/>
                    <a:pt x="5505" y="0"/>
                  </a:cubicBezTo>
                  <a:close/>
                </a:path>
              </a:pathLst>
            </a:custGeom>
            <a:solidFill>
              <a:srgbClr val="E071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2"/>
            <p:cNvSpPr/>
            <p:nvPr/>
          </p:nvSpPr>
          <p:spPr>
            <a:xfrm>
              <a:off x="5484089" y="1218145"/>
              <a:ext cx="44355" cy="111657"/>
            </a:xfrm>
            <a:custGeom>
              <a:rect b="b" l="l" r="r" t="t"/>
              <a:pathLst>
                <a:path extrusionOk="0" h="2686" w="1067">
                  <a:moveTo>
                    <a:pt x="1050" y="1"/>
                  </a:moveTo>
                  <a:cubicBezTo>
                    <a:pt x="1016" y="1"/>
                    <a:pt x="889" y="97"/>
                    <a:pt x="720" y="289"/>
                  </a:cubicBezTo>
                  <a:cubicBezTo>
                    <a:pt x="480" y="553"/>
                    <a:pt x="300" y="864"/>
                    <a:pt x="181" y="1211"/>
                  </a:cubicBezTo>
                  <a:cubicBezTo>
                    <a:pt x="49" y="1547"/>
                    <a:pt x="1" y="1906"/>
                    <a:pt x="25" y="2265"/>
                  </a:cubicBezTo>
                  <a:cubicBezTo>
                    <a:pt x="59" y="2542"/>
                    <a:pt x="160" y="2685"/>
                    <a:pt x="179" y="2685"/>
                  </a:cubicBezTo>
                  <a:cubicBezTo>
                    <a:pt x="180" y="2685"/>
                    <a:pt x="180" y="2685"/>
                    <a:pt x="181" y="2685"/>
                  </a:cubicBezTo>
                  <a:cubicBezTo>
                    <a:pt x="205" y="2673"/>
                    <a:pt x="133" y="2529"/>
                    <a:pt x="133" y="2265"/>
                  </a:cubicBezTo>
                  <a:cubicBezTo>
                    <a:pt x="133" y="1918"/>
                    <a:pt x="193" y="1583"/>
                    <a:pt x="312" y="1259"/>
                  </a:cubicBezTo>
                  <a:cubicBezTo>
                    <a:pt x="420" y="936"/>
                    <a:pt x="588" y="624"/>
                    <a:pt x="791" y="349"/>
                  </a:cubicBezTo>
                  <a:cubicBezTo>
                    <a:pt x="947" y="133"/>
                    <a:pt x="1067" y="14"/>
                    <a:pt x="1055" y="2"/>
                  </a:cubicBezTo>
                  <a:cubicBezTo>
                    <a:pt x="1054" y="1"/>
                    <a:pt x="1052" y="1"/>
                    <a:pt x="10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2"/>
            <p:cNvSpPr/>
            <p:nvPr/>
          </p:nvSpPr>
          <p:spPr>
            <a:xfrm>
              <a:off x="5497059" y="1251567"/>
              <a:ext cx="14466" cy="58780"/>
            </a:xfrm>
            <a:custGeom>
              <a:rect b="b" l="l" r="r" t="t"/>
              <a:pathLst>
                <a:path extrusionOk="0" h="1414" w="348">
                  <a:moveTo>
                    <a:pt x="96" y="0"/>
                  </a:moveTo>
                  <a:lnTo>
                    <a:pt x="96" y="0"/>
                  </a:lnTo>
                  <a:cubicBezTo>
                    <a:pt x="84" y="12"/>
                    <a:pt x="180" y="324"/>
                    <a:pt x="156" y="707"/>
                  </a:cubicBezTo>
                  <a:cubicBezTo>
                    <a:pt x="144" y="1090"/>
                    <a:pt x="0" y="1389"/>
                    <a:pt x="36" y="1413"/>
                  </a:cubicBezTo>
                  <a:cubicBezTo>
                    <a:pt x="48" y="1413"/>
                    <a:pt x="108" y="1354"/>
                    <a:pt x="168" y="1234"/>
                  </a:cubicBezTo>
                  <a:cubicBezTo>
                    <a:pt x="324" y="910"/>
                    <a:pt x="348" y="527"/>
                    <a:pt x="216" y="192"/>
                  </a:cubicBezTo>
                  <a:cubicBezTo>
                    <a:pt x="168" y="60"/>
                    <a:pt x="108" y="0"/>
                    <a:pt x="96" y="0"/>
                  </a:cubicBezTo>
                  <a:close/>
                </a:path>
              </a:pathLst>
            </a:custGeom>
            <a:solidFill>
              <a:srgbClr val="B74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2"/>
            <p:cNvSpPr/>
            <p:nvPr/>
          </p:nvSpPr>
          <p:spPr>
            <a:xfrm>
              <a:off x="5264558" y="1229244"/>
              <a:ext cx="97606" cy="75657"/>
            </a:xfrm>
            <a:custGeom>
              <a:rect b="b" l="l" r="r" t="t"/>
              <a:pathLst>
                <a:path extrusionOk="0" h="1820" w="2348">
                  <a:moveTo>
                    <a:pt x="1085" y="0"/>
                  </a:moveTo>
                  <a:cubicBezTo>
                    <a:pt x="803" y="0"/>
                    <a:pt x="531" y="123"/>
                    <a:pt x="347" y="357"/>
                  </a:cubicBezTo>
                  <a:cubicBezTo>
                    <a:pt x="264" y="453"/>
                    <a:pt x="204" y="561"/>
                    <a:pt x="144" y="669"/>
                  </a:cubicBezTo>
                  <a:cubicBezTo>
                    <a:pt x="60" y="861"/>
                    <a:pt x="0" y="1064"/>
                    <a:pt x="0" y="1268"/>
                  </a:cubicBezTo>
                  <a:cubicBezTo>
                    <a:pt x="0" y="1617"/>
                    <a:pt x="91" y="1819"/>
                    <a:pt x="118" y="1819"/>
                  </a:cubicBezTo>
                  <a:cubicBezTo>
                    <a:pt x="118" y="1819"/>
                    <a:pt x="119" y="1819"/>
                    <a:pt x="120" y="1819"/>
                  </a:cubicBezTo>
                  <a:cubicBezTo>
                    <a:pt x="144" y="1807"/>
                    <a:pt x="96" y="1603"/>
                    <a:pt x="144" y="1292"/>
                  </a:cubicBezTo>
                  <a:cubicBezTo>
                    <a:pt x="168" y="1100"/>
                    <a:pt x="228" y="920"/>
                    <a:pt x="311" y="753"/>
                  </a:cubicBezTo>
                  <a:cubicBezTo>
                    <a:pt x="419" y="561"/>
                    <a:pt x="563" y="393"/>
                    <a:pt x="755" y="286"/>
                  </a:cubicBezTo>
                  <a:cubicBezTo>
                    <a:pt x="868" y="239"/>
                    <a:pt x="989" y="214"/>
                    <a:pt x="1109" y="214"/>
                  </a:cubicBezTo>
                  <a:cubicBezTo>
                    <a:pt x="1205" y="214"/>
                    <a:pt x="1299" y="230"/>
                    <a:pt x="1389" y="262"/>
                  </a:cubicBezTo>
                  <a:cubicBezTo>
                    <a:pt x="1569" y="310"/>
                    <a:pt x="1737" y="393"/>
                    <a:pt x="1880" y="513"/>
                  </a:cubicBezTo>
                  <a:cubicBezTo>
                    <a:pt x="2136" y="691"/>
                    <a:pt x="2288" y="827"/>
                    <a:pt x="2328" y="827"/>
                  </a:cubicBezTo>
                  <a:cubicBezTo>
                    <a:pt x="2331" y="827"/>
                    <a:pt x="2334" y="826"/>
                    <a:pt x="2336" y="825"/>
                  </a:cubicBezTo>
                  <a:cubicBezTo>
                    <a:pt x="2348" y="813"/>
                    <a:pt x="2228" y="633"/>
                    <a:pt x="1976" y="393"/>
                  </a:cubicBezTo>
                  <a:cubicBezTo>
                    <a:pt x="1821" y="262"/>
                    <a:pt x="1641" y="142"/>
                    <a:pt x="1449" y="70"/>
                  </a:cubicBezTo>
                  <a:cubicBezTo>
                    <a:pt x="1330" y="23"/>
                    <a:pt x="1206" y="0"/>
                    <a:pt x="10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2"/>
            <p:cNvSpPr/>
            <p:nvPr/>
          </p:nvSpPr>
          <p:spPr>
            <a:xfrm>
              <a:off x="5150033" y="1277756"/>
              <a:ext cx="43856" cy="72082"/>
            </a:xfrm>
            <a:custGeom>
              <a:rect b="b" l="l" r="r" t="t"/>
              <a:pathLst>
                <a:path extrusionOk="0" h="1734" w="1055">
                  <a:moveTo>
                    <a:pt x="972" y="0"/>
                  </a:moveTo>
                  <a:cubicBezTo>
                    <a:pt x="909" y="0"/>
                    <a:pt x="807" y="18"/>
                    <a:pt x="683" y="77"/>
                  </a:cubicBezTo>
                  <a:cubicBezTo>
                    <a:pt x="96" y="364"/>
                    <a:pt x="0" y="1167"/>
                    <a:pt x="503" y="1586"/>
                  </a:cubicBezTo>
                  <a:cubicBezTo>
                    <a:pt x="651" y="1704"/>
                    <a:pt x="782" y="1733"/>
                    <a:pt x="825" y="1733"/>
                  </a:cubicBezTo>
                  <a:cubicBezTo>
                    <a:pt x="834" y="1733"/>
                    <a:pt x="839" y="1732"/>
                    <a:pt x="839" y="1730"/>
                  </a:cubicBezTo>
                  <a:cubicBezTo>
                    <a:pt x="839" y="1706"/>
                    <a:pt x="719" y="1658"/>
                    <a:pt x="575" y="1514"/>
                  </a:cubicBezTo>
                  <a:cubicBezTo>
                    <a:pt x="168" y="1119"/>
                    <a:pt x="252" y="448"/>
                    <a:pt x="743" y="161"/>
                  </a:cubicBezTo>
                  <a:cubicBezTo>
                    <a:pt x="911" y="53"/>
                    <a:pt x="1054" y="41"/>
                    <a:pt x="1042" y="17"/>
                  </a:cubicBezTo>
                  <a:cubicBezTo>
                    <a:pt x="1038" y="8"/>
                    <a:pt x="1013" y="0"/>
                    <a:pt x="9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2"/>
            <p:cNvSpPr/>
            <p:nvPr/>
          </p:nvSpPr>
          <p:spPr>
            <a:xfrm>
              <a:off x="5196841" y="1328430"/>
              <a:ext cx="10476" cy="10600"/>
            </a:xfrm>
            <a:custGeom>
              <a:rect b="b" l="l" r="r" t="t"/>
              <a:pathLst>
                <a:path extrusionOk="0" h="255" w="252">
                  <a:moveTo>
                    <a:pt x="200" y="0"/>
                  </a:moveTo>
                  <a:cubicBezTo>
                    <a:pt x="162" y="0"/>
                    <a:pt x="110" y="32"/>
                    <a:pt x="72" y="79"/>
                  </a:cubicBezTo>
                  <a:cubicBezTo>
                    <a:pt x="24" y="151"/>
                    <a:pt x="0" y="223"/>
                    <a:pt x="36" y="247"/>
                  </a:cubicBezTo>
                  <a:cubicBezTo>
                    <a:pt x="41" y="252"/>
                    <a:pt x="49" y="255"/>
                    <a:pt x="57" y="255"/>
                  </a:cubicBezTo>
                  <a:cubicBezTo>
                    <a:pt x="90" y="255"/>
                    <a:pt x="142" y="222"/>
                    <a:pt x="180" y="175"/>
                  </a:cubicBezTo>
                  <a:cubicBezTo>
                    <a:pt x="240" y="103"/>
                    <a:pt x="252" y="32"/>
                    <a:pt x="228" y="8"/>
                  </a:cubicBezTo>
                  <a:cubicBezTo>
                    <a:pt x="220" y="2"/>
                    <a:pt x="211" y="0"/>
                    <a:pt x="200" y="0"/>
                  </a:cubicBezTo>
                  <a:close/>
                </a:path>
              </a:pathLst>
            </a:custGeom>
            <a:solidFill>
              <a:srgbClr val="994B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2"/>
            <p:cNvSpPr/>
            <p:nvPr/>
          </p:nvSpPr>
          <p:spPr>
            <a:xfrm>
              <a:off x="5057415" y="1288897"/>
              <a:ext cx="79690" cy="60318"/>
            </a:xfrm>
            <a:custGeom>
              <a:rect b="b" l="l" r="r" t="t"/>
              <a:pathLst>
                <a:path extrusionOk="0" h="1451" w="1917">
                  <a:moveTo>
                    <a:pt x="851" y="0"/>
                  </a:moveTo>
                  <a:cubicBezTo>
                    <a:pt x="731" y="0"/>
                    <a:pt x="623" y="24"/>
                    <a:pt x="528" y="72"/>
                  </a:cubicBezTo>
                  <a:cubicBezTo>
                    <a:pt x="372" y="156"/>
                    <a:pt x="240" y="288"/>
                    <a:pt x="144" y="444"/>
                  </a:cubicBezTo>
                  <a:cubicBezTo>
                    <a:pt x="1" y="707"/>
                    <a:pt x="1" y="899"/>
                    <a:pt x="25" y="899"/>
                  </a:cubicBezTo>
                  <a:cubicBezTo>
                    <a:pt x="49" y="899"/>
                    <a:pt x="108" y="743"/>
                    <a:pt x="264" y="527"/>
                  </a:cubicBezTo>
                  <a:cubicBezTo>
                    <a:pt x="360" y="408"/>
                    <a:pt x="480" y="312"/>
                    <a:pt x="611" y="252"/>
                  </a:cubicBezTo>
                  <a:cubicBezTo>
                    <a:pt x="683" y="219"/>
                    <a:pt x="759" y="204"/>
                    <a:pt x="836" y="204"/>
                  </a:cubicBezTo>
                  <a:cubicBezTo>
                    <a:pt x="927" y="204"/>
                    <a:pt x="1018" y="225"/>
                    <a:pt x="1102" y="264"/>
                  </a:cubicBezTo>
                  <a:cubicBezTo>
                    <a:pt x="1270" y="336"/>
                    <a:pt x="1402" y="468"/>
                    <a:pt x="1510" y="611"/>
                  </a:cubicBezTo>
                  <a:cubicBezTo>
                    <a:pt x="1594" y="743"/>
                    <a:pt x="1653" y="887"/>
                    <a:pt x="1713" y="1030"/>
                  </a:cubicBezTo>
                  <a:cubicBezTo>
                    <a:pt x="1806" y="1285"/>
                    <a:pt x="1854" y="1450"/>
                    <a:pt x="1889" y="1450"/>
                  </a:cubicBezTo>
                  <a:cubicBezTo>
                    <a:pt x="1891" y="1450"/>
                    <a:pt x="1892" y="1450"/>
                    <a:pt x="1893" y="1450"/>
                  </a:cubicBezTo>
                  <a:cubicBezTo>
                    <a:pt x="1917" y="1450"/>
                    <a:pt x="1917" y="1270"/>
                    <a:pt x="1857" y="995"/>
                  </a:cubicBezTo>
                  <a:cubicBezTo>
                    <a:pt x="1821" y="827"/>
                    <a:pt x="1749" y="659"/>
                    <a:pt x="1665" y="515"/>
                  </a:cubicBezTo>
                  <a:cubicBezTo>
                    <a:pt x="1558" y="324"/>
                    <a:pt x="1390" y="168"/>
                    <a:pt x="1186" y="72"/>
                  </a:cubicBezTo>
                  <a:cubicBezTo>
                    <a:pt x="1079" y="24"/>
                    <a:pt x="971" y="0"/>
                    <a:pt x="8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2"/>
            <p:cNvSpPr/>
            <p:nvPr/>
          </p:nvSpPr>
          <p:spPr>
            <a:xfrm>
              <a:off x="5022579" y="1214944"/>
              <a:ext cx="69214" cy="62521"/>
            </a:xfrm>
            <a:custGeom>
              <a:rect b="b" l="l" r="r" t="t"/>
              <a:pathLst>
                <a:path extrusionOk="0" h="1504" w="1665">
                  <a:moveTo>
                    <a:pt x="1421" y="0"/>
                  </a:moveTo>
                  <a:cubicBezTo>
                    <a:pt x="1386" y="0"/>
                    <a:pt x="1347" y="2"/>
                    <a:pt x="1306" y="7"/>
                  </a:cubicBezTo>
                  <a:cubicBezTo>
                    <a:pt x="695" y="79"/>
                    <a:pt x="192" y="534"/>
                    <a:pt x="48" y="1133"/>
                  </a:cubicBezTo>
                  <a:cubicBezTo>
                    <a:pt x="0" y="1348"/>
                    <a:pt x="36" y="1492"/>
                    <a:pt x="84" y="1504"/>
                  </a:cubicBezTo>
                  <a:cubicBezTo>
                    <a:pt x="132" y="1504"/>
                    <a:pt x="192" y="1384"/>
                    <a:pt x="288" y="1217"/>
                  </a:cubicBezTo>
                  <a:cubicBezTo>
                    <a:pt x="395" y="1001"/>
                    <a:pt x="551" y="797"/>
                    <a:pt x="731" y="630"/>
                  </a:cubicBezTo>
                  <a:cubicBezTo>
                    <a:pt x="922" y="474"/>
                    <a:pt x="1126" y="342"/>
                    <a:pt x="1366" y="246"/>
                  </a:cubicBezTo>
                  <a:cubicBezTo>
                    <a:pt x="1545" y="174"/>
                    <a:pt x="1665" y="127"/>
                    <a:pt x="1665" y="79"/>
                  </a:cubicBezTo>
                  <a:cubicBezTo>
                    <a:pt x="1665" y="40"/>
                    <a:pt x="1577" y="0"/>
                    <a:pt x="14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2"/>
            <p:cNvSpPr/>
            <p:nvPr/>
          </p:nvSpPr>
          <p:spPr>
            <a:xfrm>
              <a:off x="5226189" y="1149180"/>
              <a:ext cx="120054" cy="27228"/>
            </a:xfrm>
            <a:custGeom>
              <a:rect b="b" l="l" r="r" t="t"/>
              <a:pathLst>
                <a:path extrusionOk="0" h="655" w="2888">
                  <a:moveTo>
                    <a:pt x="1588" y="0"/>
                  </a:moveTo>
                  <a:cubicBezTo>
                    <a:pt x="1323" y="0"/>
                    <a:pt x="1061" y="38"/>
                    <a:pt x="803" y="116"/>
                  </a:cubicBezTo>
                  <a:cubicBezTo>
                    <a:pt x="648" y="176"/>
                    <a:pt x="504" y="235"/>
                    <a:pt x="360" y="319"/>
                  </a:cubicBezTo>
                  <a:cubicBezTo>
                    <a:pt x="121" y="475"/>
                    <a:pt x="1" y="607"/>
                    <a:pt x="25" y="643"/>
                  </a:cubicBezTo>
                  <a:cubicBezTo>
                    <a:pt x="33" y="651"/>
                    <a:pt x="48" y="655"/>
                    <a:pt x="68" y="655"/>
                  </a:cubicBezTo>
                  <a:cubicBezTo>
                    <a:pt x="137" y="655"/>
                    <a:pt x="271" y="611"/>
                    <a:pt x="456" y="547"/>
                  </a:cubicBezTo>
                  <a:cubicBezTo>
                    <a:pt x="600" y="499"/>
                    <a:pt x="743" y="463"/>
                    <a:pt x="899" y="427"/>
                  </a:cubicBezTo>
                  <a:cubicBezTo>
                    <a:pt x="1079" y="391"/>
                    <a:pt x="1258" y="367"/>
                    <a:pt x="1438" y="355"/>
                  </a:cubicBezTo>
                  <a:cubicBezTo>
                    <a:pt x="1522" y="349"/>
                    <a:pt x="1606" y="346"/>
                    <a:pt x="1691" y="346"/>
                  </a:cubicBezTo>
                  <a:cubicBezTo>
                    <a:pt x="1935" y="346"/>
                    <a:pt x="2183" y="371"/>
                    <a:pt x="2432" y="415"/>
                  </a:cubicBezTo>
                  <a:cubicBezTo>
                    <a:pt x="2608" y="440"/>
                    <a:pt x="2743" y="471"/>
                    <a:pt x="2812" y="471"/>
                  </a:cubicBezTo>
                  <a:cubicBezTo>
                    <a:pt x="2842" y="471"/>
                    <a:pt x="2860" y="465"/>
                    <a:pt x="2863" y="451"/>
                  </a:cubicBezTo>
                  <a:cubicBezTo>
                    <a:pt x="2887" y="403"/>
                    <a:pt x="2756" y="283"/>
                    <a:pt x="2492" y="176"/>
                  </a:cubicBezTo>
                  <a:cubicBezTo>
                    <a:pt x="2336" y="116"/>
                    <a:pt x="2181" y="68"/>
                    <a:pt x="2013" y="32"/>
                  </a:cubicBezTo>
                  <a:cubicBezTo>
                    <a:pt x="1871" y="11"/>
                    <a:pt x="1729" y="0"/>
                    <a:pt x="1588" y="0"/>
                  </a:cubicBezTo>
                  <a:close/>
                </a:path>
              </a:pathLst>
            </a:custGeom>
            <a:solidFill>
              <a:srgbClr val="994B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2"/>
            <p:cNvSpPr/>
            <p:nvPr/>
          </p:nvSpPr>
          <p:spPr>
            <a:xfrm>
              <a:off x="5164956" y="1331215"/>
              <a:ext cx="68757" cy="42360"/>
            </a:xfrm>
            <a:custGeom>
              <a:rect b="b" l="l" r="r" t="t"/>
              <a:pathLst>
                <a:path extrusionOk="0" h="1019" w="1654">
                  <a:moveTo>
                    <a:pt x="1654" y="0"/>
                  </a:moveTo>
                  <a:lnTo>
                    <a:pt x="1654" y="0"/>
                  </a:lnTo>
                  <a:cubicBezTo>
                    <a:pt x="1630" y="0"/>
                    <a:pt x="1582" y="120"/>
                    <a:pt x="1510" y="300"/>
                  </a:cubicBezTo>
                  <a:cubicBezTo>
                    <a:pt x="1474" y="408"/>
                    <a:pt x="1414" y="516"/>
                    <a:pt x="1342" y="599"/>
                  </a:cubicBezTo>
                  <a:cubicBezTo>
                    <a:pt x="1246" y="707"/>
                    <a:pt x="1138" y="779"/>
                    <a:pt x="1007" y="839"/>
                  </a:cubicBezTo>
                  <a:cubicBezTo>
                    <a:pt x="914" y="871"/>
                    <a:pt x="817" y="888"/>
                    <a:pt x="721" y="888"/>
                  </a:cubicBezTo>
                  <a:cubicBezTo>
                    <a:pt x="570" y="888"/>
                    <a:pt x="420" y="848"/>
                    <a:pt x="288" y="767"/>
                  </a:cubicBezTo>
                  <a:cubicBezTo>
                    <a:pt x="137" y="680"/>
                    <a:pt x="53" y="584"/>
                    <a:pt x="30" y="584"/>
                  </a:cubicBezTo>
                  <a:cubicBezTo>
                    <a:pt x="28" y="584"/>
                    <a:pt x="26" y="585"/>
                    <a:pt x="25" y="587"/>
                  </a:cubicBezTo>
                  <a:cubicBezTo>
                    <a:pt x="1" y="599"/>
                    <a:pt x="61" y="719"/>
                    <a:pt x="228" y="851"/>
                  </a:cubicBezTo>
                  <a:cubicBezTo>
                    <a:pt x="336" y="935"/>
                    <a:pt x="456" y="983"/>
                    <a:pt x="588" y="1007"/>
                  </a:cubicBezTo>
                  <a:cubicBezTo>
                    <a:pt x="637" y="1014"/>
                    <a:pt x="687" y="1018"/>
                    <a:pt x="738" y="1018"/>
                  </a:cubicBezTo>
                  <a:cubicBezTo>
                    <a:pt x="847" y="1018"/>
                    <a:pt x="956" y="1000"/>
                    <a:pt x="1055" y="959"/>
                  </a:cubicBezTo>
                  <a:cubicBezTo>
                    <a:pt x="1330" y="851"/>
                    <a:pt x="1534" y="623"/>
                    <a:pt x="1606" y="336"/>
                  </a:cubicBezTo>
                  <a:cubicBezTo>
                    <a:pt x="1642" y="228"/>
                    <a:pt x="1654" y="120"/>
                    <a:pt x="16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2"/>
            <p:cNvSpPr/>
            <p:nvPr/>
          </p:nvSpPr>
          <p:spPr>
            <a:xfrm>
              <a:off x="5487581" y="1217687"/>
              <a:ext cx="65764" cy="111158"/>
            </a:xfrm>
            <a:custGeom>
              <a:rect b="b" l="l" r="r" t="t"/>
              <a:pathLst>
                <a:path extrusionOk="0" h="2674" w="1582">
                  <a:moveTo>
                    <a:pt x="1127" y="1"/>
                  </a:moveTo>
                  <a:cubicBezTo>
                    <a:pt x="1031" y="1"/>
                    <a:pt x="947" y="37"/>
                    <a:pt x="875" y="97"/>
                  </a:cubicBezTo>
                  <a:cubicBezTo>
                    <a:pt x="684" y="252"/>
                    <a:pt x="528" y="456"/>
                    <a:pt x="432" y="695"/>
                  </a:cubicBezTo>
                  <a:cubicBezTo>
                    <a:pt x="276" y="1019"/>
                    <a:pt x="157" y="1366"/>
                    <a:pt x="73" y="1725"/>
                  </a:cubicBezTo>
                  <a:cubicBezTo>
                    <a:pt x="1" y="2001"/>
                    <a:pt x="1" y="2300"/>
                    <a:pt x="73" y="2588"/>
                  </a:cubicBezTo>
                  <a:cubicBezTo>
                    <a:pt x="73" y="2600"/>
                    <a:pt x="85" y="2624"/>
                    <a:pt x="97" y="2636"/>
                  </a:cubicBezTo>
                  <a:cubicBezTo>
                    <a:pt x="127" y="2662"/>
                    <a:pt x="165" y="2673"/>
                    <a:pt x="210" y="2673"/>
                  </a:cubicBezTo>
                  <a:cubicBezTo>
                    <a:pt x="536" y="2673"/>
                    <a:pt x="1189" y="2053"/>
                    <a:pt x="1294" y="1905"/>
                  </a:cubicBezTo>
                  <a:cubicBezTo>
                    <a:pt x="1318" y="1869"/>
                    <a:pt x="1342" y="1833"/>
                    <a:pt x="1366" y="1785"/>
                  </a:cubicBezTo>
                  <a:cubicBezTo>
                    <a:pt x="1582" y="1390"/>
                    <a:pt x="1570" y="731"/>
                    <a:pt x="1462" y="360"/>
                  </a:cubicBezTo>
                  <a:cubicBezTo>
                    <a:pt x="1414" y="192"/>
                    <a:pt x="1306" y="13"/>
                    <a:pt x="1127" y="1"/>
                  </a:cubicBezTo>
                  <a:close/>
                </a:path>
              </a:pathLst>
            </a:custGeom>
            <a:solidFill>
              <a:srgbClr val="E071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2"/>
            <p:cNvSpPr/>
            <p:nvPr/>
          </p:nvSpPr>
          <p:spPr>
            <a:xfrm>
              <a:off x="5157016" y="1275677"/>
              <a:ext cx="65722" cy="73246"/>
            </a:xfrm>
            <a:custGeom>
              <a:rect b="b" l="l" r="r" t="t"/>
              <a:pathLst>
                <a:path extrusionOk="0" h="1762" w="1581">
                  <a:moveTo>
                    <a:pt x="1000" y="0"/>
                  </a:moveTo>
                  <a:cubicBezTo>
                    <a:pt x="803" y="0"/>
                    <a:pt x="586" y="116"/>
                    <a:pt x="455" y="247"/>
                  </a:cubicBezTo>
                  <a:cubicBezTo>
                    <a:pt x="156" y="546"/>
                    <a:pt x="0" y="798"/>
                    <a:pt x="168" y="1217"/>
                  </a:cubicBezTo>
                  <a:cubicBezTo>
                    <a:pt x="216" y="1372"/>
                    <a:pt x="311" y="1516"/>
                    <a:pt x="443" y="1624"/>
                  </a:cubicBezTo>
                  <a:cubicBezTo>
                    <a:pt x="543" y="1714"/>
                    <a:pt x="675" y="1762"/>
                    <a:pt x="814" y="1762"/>
                  </a:cubicBezTo>
                  <a:cubicBezTo>
                    <a:pt x="842" y="1762"/>
                    <a:pt x="870" y="1760"/>
                    <a:pt x="898" y="1756"/>
                  </a:cubicBezTo>
                  <a:cubicBezTo>
                    <a:pt x="1126" y="1696"/>
                    <a:pt x="1306" y="1540"/>
                    <a:pt x="1389" y="1336"/>
                  </a:cubicBezTo>
                  <a:cubicBezTo>
                    <a:pt x="1521" y="1109"/>
                    <a:pt x="1581" y="845"/>
                    <a:pt x="1557" y="582"/>
                  </a:cubicBezTo>
                  <a:cubicBezTo>
                    <a:pt x="1533" y="342"/>
                    <a:pt x="1389" y="127"/>
                    <a:pt x="1162" y="31"/>
                  </a:cubicBezTo>
                  <a:cubicBezTo>
                    <a:pt x="1111" y="10"/>
                    <a:pt x="1057" y="0"/>
                    <a:pt x="1000" y="0"/>
                  </a:cubicBezTo>
                  <a:close/>
                </a:path>
              </a:pathLst>
            </a:custGeom>
            <a:solidFill>
              <a:srgbClr val="E071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2"/>
            <p:cNvSpPr/>
            <p:nvPr/>
          </p:nvSpPr>
          <p:spPr>
            <a:xfrm>
              <a:off x="5502920" y="1693082"/>
              <a:ext cx="63893" cy="427340"/>
            </a:xfrm>
            <a:custGeom>
              <a:rect b="b" l="l" r="r" t="t"/>
              <a:pathLst>
                <a:path extrusionOk="0" h="10280" w="1537">
                  <a:moveTo>
                    <a:pt x="183" y="1"/>
                  </a:moveTo>
                  <a:cubicBezTo>
                    <a:pt x="96" y="1"/>
                    <a:pt x="1" y="98"/>
                    <a:pt x="51" y="206"/>
                  </a:cubicBezTo>
                  <a:cubicBezTo>
                    <a:pt x="973" y="2302"/>
                    <a:pt x="1009" y="4386"/>
                    <a:pt x="626" y="6602"/>
                  </a:cubicBezTo>
                  <a:cubicBezTo>
                    <a:pt x="482" y="7441"/>
                    <a:pt x="542" y="8291"/>
                    <a:pt x="830" y="9081"/>
                  </a:cubicBezTo>
                  <a:cubicBezTo>
                    <a:pt x="961" y="9501"/>
                    <a:pt x="1129" y="9884"/>
                    <a:pt x="1285" y="10279"/>
                  </a:cubicBezTo>
                  <a:cubicBezTo>
                    <a:pt x="1369" y="10255"/>
                    <a:pt x="1452" y="10219"/>
                    <a:pt x="1536" y="10183"/>
                  </a:cubicBezTo>
                  <a:cubicBezTo>
                    <a:pt x="1452" y="9932"/>
                    <a:pt x="1333" y="9680"/>
                    <a:pt x="1237" y="9405"/>
                  </a:cubicBezTo>
                  <a:cubicBezTo>
                    <a:pt x="758" y="8219"/>
                    <a:pt x="782" y="7213"/>
                    <a:pt x="1009" y="5967"/>
                  </a:cubicBezTo>
                  <a:cubicBezTo>
                    <a:pt x="1357" y="3967"/>
                    <a:pt x="1105" y="1919"/>
                    <a:pt x="279" y="63"/>
                  </a:cubicBezTo>
                  <a:cubicBezTo>
                    <a:pt x="257" y="19"/>
                    <a:pt x="221" y="1"/>
                    <a:pt x="1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2"/>
            <p:cNvSpPr/>
            <p:nvPr/>
          </p:nvSpPr>
          <p:spPr>
            <a:xfrm>
              <a:off x="5153525" y="1580053"/>
              <a:ext cx="411792" cy="321295"/>
            </a:xfrm>
            <a:custGeom>
              <a:rect b="b" l="l" r="r" t="t"/>
              <a:pathLst>
                <a:path extrusionOk="0" h="7729" w="9906">
                  <a:moveTo>
                    <a:pt x="7661" y="0"/>
                  </a:moveTo>
                  <a:cubicBezTo>
                    <a:pt x="6911" y="0"/>
                    <a:pt x="6148" y="300"/>
                    <a:pt x="5486" y="518"/>
                  </a:cubicBezTo>
                  <a:lnTo>
                    <a:pt x="96" y="2255"/>
                  </a:lnTo>
                  <a:cubicBezTo>
                    <a:pt x="72" y="2267"/>
                    <a:pt x="36" y="2279"/>
                    <a:pt x="0" y="2291"/>
                  </a:cubicBezTo>
                  <a:cubicBezTo>
                    <a:pt x="120" y="3620"/>
                    <a:pt x="515" y="4997"/>
                    <a:pt x="958" y="6183"/>
                  </a:cubicBezTo>
                  <a:cubicBezTo>
                    <a:pt x="1150" y="6710"/>
                    <a:pt x="1390" y="7225"/>
                    <a:pt x="1653" y="7728"/>
                  </a:cubicBezTo>
                  <a:cubicBezTo>
                    <a:pt x="3186" y="7620"/>
                    <a:pt x="4695" y="7285"/>
                    <a:pt x="6120" y="6710"/>
                  </a:cubicBezTo>
                  <a:cubicBezTo>
                    <a:pt x="7079" y="6327"/>
                    <a:pt x="8013" y="5824"/>
                    <a:pt x="8720" y="5093"/>
                  </a:cubicBezTo>
                  <a:cubicBezTo>
                    <a:pt x="9438" y="4363"/>
                    <a:pt x="9905" y="3369"/>
                    <a:pt x="9821" y="2363"/>
                  </a:cubicBezTo>
                  <a:cubicBezTo>
                    <a:pt x="9762" y="1584"/>
                    <a:pt x="9282" y="458"/>
                    <a:pt x="8492" y="147"/>
                  </a:cubicBezTo>
                  <a:cubicBezTo>
                    <a:pt x="8221" y="42"/>
                    <a:pt x="7942" y="0"/>
                    <a:pt x="766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2"/>
            <p:cNvSpPr/>
            <p:nvPr/>
          </p:nvSpPr>
          <p:spPr>
            <a:xfrm>
              <a:off x="5209769" y="2045180"/>
              <a:ext cx="384398" cy="62646"/>
            </a:xfrm>
            <a:custGeom>
              <a:rect b="b" l="l" r="r" t="t"/>
              <a:pathLst>
                <a:path extrusionOk="0" h="1507" w="9247">
                  <a:moveTo>
                    <a:pt x="84" y="1"/>
                  </a:moveTo>
                  <a:lnTo>
                    <a:pt x="1" y="108"/>
                  </a:lnTo>
                  <a:cubicBezTo>
                    <a:pt x="1342" y="1091"/>
                    <a:pt x="3210" y="1342"/>
                    <a:pt x="4815" y="1462"/>
                  </a:cubicBezTo>
                  <a:cubicBezTo>
                    <a:pt x="5160" y="1490"/>
                    <a:pt x="5509" y="1507"/>
                    <a:pt x="5859" y="1507"/>
                  </a:cubicBezTo>
                  <a:cubicBezTo>
                    <a:pt x="6703" y="1507"/>
                    <a:pt x="7553" y="1409"/>
                    <a:pt x="8349" y="1138"/>
                  </a:cubicBezTo>
                  <a:cubicBezTo>
                    <a:pt x="8660" y="1031"/>
                    <a:pt x="8959" y="899"/>
                    <a:pt x="9247" y="743"/>
                  </a:cubicBezTo>
                  <a:lnTo>
                    <a:pt x="9175" y="623"/>
                  </a:lnTo>
                  <a:cubicBezTo>
                    <a:pt x="8888" y="767"/>
                    <a:pt x="8600" y="899"/>
                    <a:pt x="8313" y="1007"/>
                  </a:cubicBezTo>
                  <a:cubicBezTo>
                    <a:pt x="7532" y="1287"/>
                    <a:pt x="6687" y="1369"/>
                    <a:pt x="5848" y="1369"/>
                  </a:cubicBezTo>
                  <a:cubicBezTo>
                    <a:pt x="5542" y="1369"/>
                    <a:pt x="5236" y="1358"/>
                    <a:pt x="4935" y="1342"/>
                  </a:cubicBezTo>
                  <a:cubicBezTo>
                    <a:pt x="3342" y="1234"/>
                    <a:pt x="1438" y="983"/>
                    <a:pt x="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2"/>
            <p:cNvSpPr/>
            <p:nvPr/>
          </p:nvSpPr>
          <p:spPr>
            <a:xfrm>
              <a:off x="3588165" y="2084006"/>
              <a:ext cx="415783" cy="84512"/>
            </a:xfrm>
            <a:custGeom>
              <a:rect b="b" l="l" r="r" t="t"/>
              <a:pathLst>
                <a:path extrusionOk="0" h="2033" w="10002">
                  <a:moveTo>
                    <a:pt x="108" y="1"/>
                  </a:moveTo>
                  <a:lnTo>
                    <a:pt x="0" y="97"/>
                  </a:lnTo>
                  <a:cubicBezTo>
                    <a:pt x="2424" y="1375"/>
                    <a:pt x="5118" y="2032"/>
                    <a:pt x="7839" y="2032"/>
                  </a:cubicBezTo>
                  <a:cubicBezTo>
                    <a:pt x="8559" y="2032"/>
                    <a:pt x="9281" y="1986"/>
                    <a:pt x="10001" y="1893"/>
                  </a:cubicBezTo>
                  <a:lnTo>
                    <a:pt x="9893" y="1773"/>
                  </a:lnTo>
                  <a:cubicBezTo>
                    <a:pt x="9210" y="1859"/>
                    <a:pt x="8525" y="1901"/>
                    <a:pt x="7841" y="1901"/>
                  </a:cubicBezTo>
                  <a:cubicBezTo>
                    <a:pt x="5158" y="1901"/>
                    <a:pt x="2504" y="1251"/>
                    <a:pt x="108" y="1"/>
                  </a:cubicBezTo>
                  <a:close/>
                </a:path>
              </a:pathLst>
            </a:custGeom>
            <a:solidFill>
              <a:srgbClr val="FFC0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2"/>
            <p:cNvSpPr/>
            <p:nvPr/>
          </p:nvSpPr>
          <p:spPr>
            <a:xfrm>
              <a:off x="5116652" y="1003061"/>
              <a:ext cx="370472" cy="231794"/>
            </a:xfrm>
            <a:custGeom>
              <a:rect b="b" l="l" r="r" t="t"/>
              <a:pathLst>
                <a:path extrusionOk="0" h="5576" w="8912">
                  <a:moveTo>
                    <a:pt x="3741" y="0"/>
                  </a:moveTo>
                  <a:cubicBezTo>
                    <a:pt x="2983" y="0"/>
                    <a:pt x="2201" y="187"/>
                    <a:pt x="1450" y="600"/>
                  </a:cubicBezTo>
                  <a:lnTo>
                    <a:pt x="61" y="840"/>
                  </a:lnTo>
                  <a:cubicBezTo>
                    <a:pt x="1" y="1523"/>
                    <a:pt x="288" y="2205"/>
                    <a:pt x="731" y="2744"/>
                  </a:cubicBezTo>
                  <a:cubicBezTo>
                    <a:pt x="1187" y="3271"/>
                    <a:pt x="1726" y="3702"/>
                    <a:pt x="2324" y="4050"/>
                  </a:cubicBezTo>
                  <a:cubicBezTo>
                    <a:pt x="3852" y="4958"/>
                    <a:pt x="5612" y="5576"/>
                    <a:pt x="7377" y="5576"/>
                  </a:cubicBezTo>
                  <a:cubicBezTo>
                    <a:pt x="7729" y="5576"/>
                    <a:pt x="8082" y="5551"/>
                    <a:pt x="8433" y="5499"/>
                  </a:cubicBezTo>
                  <a:cubicBezTo>
                    <a:pt x="8911" y="2441"/>
                    <a:pt x="6480" y="0"/>
                    <a:pt x="3741" y="0"/>
                  </a:cubicBezTo>
                  <a:close/>
                </a:path>
              </a:pathLst>
            </a:cu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2"/>
            <p:cNvSpPr/>
            <p:nvPr/>
          </p:nvSpPr>
          <p:spPr>
            <a:xfrm>
              <a:off x="5342710" y="1129060"/>
              <a:ext cx="302754" cy="710223"/>
            </a:xfrm>
            <a:custGeom>
              <a:rect b="b" l="l" r="r" t="t"/>
              <a:pathLst>
                <a:path extrusionOk="0" h="17085" w="7283">
                  <a:moveTo>
                    <a:pt x="432" y="1"/>
                  </a:moveTo>
                  <a:lnTo>
                    <a:pt x="432" y="1"/>
                  </a:lnTo>
                  <a:cubicBezTo>
                    <a:pt x="1581" y="1055"/>
                    <a:pt x="2085" y="2684"/>
                    <a:pt x="2096" y="4241"/>
                  </a:cubicBezTo>
                  <a:cubicBezTo>
                    <a:pt x="2120" y="5810"/>
                    <a:pt x="1713" y="7343"/>
                    <a:pt x="1306" y="8852"/>
                  </a:cubicBezTo>
                  <a:cubicBezTo>
                    <a:pt x="635" y="11415"/>
                    <a:pt x="0" y="14050"/>
                    <a:pt x="2300" y="16050"/>
                  </a:cubicBezTo>
                  <a:cubicBezTo>
                    <a:pt x="2959" y="16649"/>
                    <a:pt x="3809" y="17008"/>
                    <a:pt x="4707" y="17080"/>
                  </a:cubicBezTo>
                  <a:cubicBezTo>
                    <a:pt x="4762" y="17083"/>
                    <a:pt x="4817" y="17085"/>
                    <a:pt x="4872" y="17085"/>
                  </a:cubicBezTo>
                  <a:cubicBezTo>
                    <a:pt x="5717" y="17085"/>
                    <a:pt x="6562" y="16738"/>
                    <a:pt x="7091" y="16086"/>
                  </a:cubicBezTo>
                  <a:cubicBezTo>
                    <a:pt x="7175" y="15990"/>
                    <a:pt x="7247" y="15870"/>
                    <a:pt x="7271" y="15739"/>
                  </a:cubicBezTo>
                  <a:cubicBezTo>
                    <a:pt x="7283" y="15559"/>
                    <a:pt x="7247" y="15367"/>
                    <a:pt x="7151" y="15200"/>
                  </a:cubicBezTo>
                  <a:cubicBezTo>
                    <a:pt x="6851" y="14469"/>
                    <a:pt x="6624" y="13727"/>
                    <a:pt x="6480" y="12948"/>
                  </a:cubicBezTo>
                  <a:cubicBezTo>
                    <a:pt x="6336" y="12182"/>
                    <a:pt x="6025" y="11858"/>
                    <a:pt x="5582" y="11211"/>
                  </a:cubicBezTo>
                  <a:cubicBezTo>
                    <a:pt x="4672" y="9882"/>
                    <a:pt x="3785" y="8481"/>
                    <a:pt x="3570" y="6852"/>
                  </a:cubicBezTo>
                  <a:cubicBezTo>
                    <a:pt x="3438" y="5810"/>
                    <a:pt x="3570" y="4744"/>
                    <a:pt x="3438" y="3690"/>
                  </a:cubicBezTo>
                  <a:cubicBezTo>
                    <a:pt x="3294" y="2624"/>
                    <a:pt x="2863" y="1606"/>
                    <a:pt x="2180" y="767"/>
                  </a:cubicBezTo>
                  <a:lnTo>
                    <a:pt x="432" y="1"/>
                  </a:lnTo>
                  <a:close/>
                </a:path>
              </a:pathLst>
            </a:cu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2"/>
            <p:cNvSpPr/>
            <p:nvPr/>
          </p:nvSpPr>
          <p:spPr>
            <a:xfrm>
              <a:off x="3395452" y="2178725"/>
              <a:ext cx="2420820" cy="587426"/>
            </a:xfrm>
            <a:custGeom>
              <a:rect b="b" l="l" r="r" t="t"/>
              <a:pathLst>
                <a:path extrusionOk="0" h="14131" w="37932">
                  <a:moveTo>
                    <a:pt x="12004" y="0"/>
                  </a:moveTo>
                  <a:cubicBezTo>
                    <a:pt x="8040" y="0"/>
                    <a:pt x="4198" y="883"/>
                    <a:pt x="372" y="2069"/>
                  </a:cubicBezTo>
                  <a:cubicBezTo>
                    <a:pt x="0" y="5051"/>
                    <a:pt x="144" y="8069"/>
                    <a:pt x="779" y="11016"/>
                  </a:cubicBezTo>
                  <a:cubicBezTo>
                    <a:pt x="1581" y="10393"/>
                    <a:pt x="2575" y="10069"/>
                    <a:pt x="3557" y="9818"/>
                  </a:cubicBezTo>
                  <a:cubicBezTo>
                    <a:pt x="5487" y="9323"/>
                    <a:pt x="7458" y="9078"/>
                    <a:pt x="9425" y="9078"/>
                  </a:cubicBezTo>
                  <a:cubicBezTo>
                    <a:pt x="12317" y="9078"/>
                    <a:pt x="15200" y="9608"/>
                    <a:pt x="17930" y="10656"/>
                  </a:cubicBezTo>
                  <a:cubicBezTo>
                    <a:pt x="19224" y="11159"/>
                    <a:pt x="20469" y="11770"/>
                    <a:pt x="21739" y="12321"/>
                  </a:cubicBezTo>
                  <a:cubicBezTo>
                    <a:pt x="23715" y="13171"/>
                    <a:pt x="25787" y="13854"/>
                    <a:pt x="27931" y="14070"/>
                  </a:cubicBezTo>
                  <a:cubicBezTo>
                    <a:pt x="28337" y="14111"/>
                    <a:pt x="28736" y="14131"/>
                    <a:pt x="29128" y="14131"/>
                  </a:cubicBezTo>
                  <a:cubicBezTo>
                    <a:pt x="31949" y="14131"/>
                    <a:pt x="34418" y="13091"/>
                    <a:pt x="36710" y="11303"/>
                  </a:cubicBezTo>
                  <a:cubicBezTo>
                    <a:pt x="37932" y="10357"/>
                    <a:pt x="37644" y="9459"/>
                    <a:pt x="37309" y="8045"/>
                  </a:cubicBezTo>
                  <a:cubicBezTo>
                    <a:pt x="37201" y="7578"/>
                    <a:pt x="35956" y="2692"/>
                    <a:pt x="36051" y="2656"/>
                  </a:cubicBezTo>
                  <a:lnTo>
                    <a:pt x="36051" y="2656"/>
                  </a:lnTo>
                  <a:cubicBezTo>
                    <a:pt x="34531" y="3219"/>
                    <a:pt x="32930" y="3441"/>
                    <a:pt x="31316" y="3441"/>
                  </a:cubicBezTo>
                  <a:cubicBezTo>
                    <a:pt x="29191" y="3441"/>
                    <a:pt x="27042" y="3057"/>
                    <a:pt x="25020" y="2560"/>
                  </a:cubicBezTo>
                  <a:cubicBezTo>
                    <a:pt x="21655" y="1745"/>
                    <a:pt x="18361" y="572"/>
                    <a:pt x="14912" y="164"/>
                  </a:cubicBezTo>
                  <a:cubicBezTo>
                    <a:pt x="13934" y="52"/>
                    <a:pt x="12965" y="0"/>
                    <a:pt x="1200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4" name="Google Shape;664;p32"/>
          <p:cNvSpPr txBox="1"/>
          <p:nvPr>
            <p:ph type="ctrTitle"/>
          </p:nvPr>
        </p:nvSpPr>
        <p:spPr>
          <a:xfrm>
            <a:off x="1882350" y="2987200"/>
            <a:ext cx="5379300" cy="120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Playdate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33"/>
          <p:cNvSpPr txBox="1"/>
          <p:nvPr>
            <p:ph type="title"/>
          </p:nvPr>
        </p:nvSpPr>
        <p:spPr>
          <a:xfrm>
            <a:off x="713225" y="-701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Table of contents</a:t>
            </a:r>
            <a:endParaRPr/>
          </a:p>
        </p:txBody>
      </p:sp>
      <p:sp>
        <p:nvSpPr>
          <p:cNvPr id="670" name="Google Shape;670;p33"/>
          <p:cNvSpPr txBox="1"/>
          <p:nvPr>
            <p:ph idx="2" type="title"/>
          </p:nvPr>
        </p:nvSpPr>
        <p:spPr>
          <a:xfrm>
            <a:off x="906650" y="1462500"/>
            <a:ext cx="19551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671" name="Google Shape;671;p33"/>
          <p:cNvSpPr txBox="1"/>
          <p:nvPr>
            <p:ph idx="3" type="subTitle"/>
          </p:nvPr>
        </p:nvSpPr>
        <p:spPr>
          <a:xfrm>
            <a:off x="906650" y="1936800"/>
            <a:ext cx="1955100" cy="376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Introduction</a:t>
            </a:r>
            <a:endParaRPr/>
          </a:p>
        </p:txBody>
      </p:sp>
      <p:sp>
        <p:nvSpPr>
          <p:cNvPr id="672" name="Google Shape;672;p33"/>
          <p:cNvSpPr txBox="1"/>
          <p:nvPr>
            <p:ph idx="4" type="title"/>
          </p:nvPr>
        </p:nvSpPr>
        <p:spPr>
          <a:xfrm>
            <a:off x="3532796" y="1421000"/>
            <a:ext cx="19551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673" name="Google Shape;673;p33"/>
          <p:cNvSpPr txBox="1"/>
          <p:nvPr>
            <p:ph idx="6" type="subTitle"/>
          </p:nvPr>
        </p:nvSpPr>
        <p:spPr>
          <a:xfrm>
            <a:off x="3392250" y="1895300"/>
            <a:ext cx="2359500" cy="376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Needfinding</a:t>
            </a:r>
            <a:endParaRPr/>
          </a:p>
        </p:txBody>
      </p:sp>
      <p:sp>
        <p:nvSpPr>
          <p:cNvPr id="674" name="Google Shape;674;p33"/>
          <p:cNvSpPr txBox="1"/>
          <p:nvPr>
            <p:ph idx="7" type="title"/>
          </p:nvPr>
        </p:nvSpPr>
        <p:spPr>
          <a:xfrm>
            <a:off x="6195793" y="1419925"/>
            <a:ext cx="19551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675" name="Google Shape;675;p33"/>
          <p:cNvSpPr txBox="1"/>
          <p:nvPr>
            <p:ph idx="9" type="subTitle"/>
          </p:nvPr>
        </p:nvSpPr>
        <p:spPr>
          <a:xfrm>
            <a:off x="6195793" y="1894225"/>
            <a:ext cx="1955100" cy="376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POVs + HMWs</a:t>
            </a:r>
            <a:endParaRPr/>
          </a:p>
        </p:txBody>
      </p:sp>
      <p:sp>
        <p:nvSpPr>
          <p:cNvPr id="676" name="Google Shape;676;p33"/>
          <p:cNvSpPr txBox="1"/>
          <p:nvPr>
            <p:ph idx="13" type="title"/>
          </p:nvPr>
        </p:nvSpPr>
        <p:spPr>
          <a:xfrm>
            <a:off x="906651" y="3287625"/>
            <a:ext cx="19551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677" name="Google Shape;677;p33"/>
          <p:cNvSpPr txBox="1"/>
          <p:nvPr>
            <p:ph idx="15" type="subTitle"/>
          </p:nvPr>
        </p:nvSpPr>
        <p:spPr>
          <a:xfrm>
            <a:off x="729212" y="3761925"/>
            <a:ext cx="2359500" cy="376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Solutions + Assumptions</a:t>
            </a:r>
            <a:endParaRPr/>
          </a:p>
        </p:txBody>
      </p:sp>
      <p:sp>
        <p:nvSpPr>
          <p:cNvPr id="678" name="Google Shape;678;p33"/>
          <p:cNvSpPr/>
          <p:nvPr/>
        </p:nvSpPr>
        <p:spPr>
          <a:xfrm>
            <a:off x="6932153" y="844297"/>
            <a:ext cx="482381" cy="447804"/>
          </a:xfrm>
          <a:custGeom>
            <a:rect b="b" l="l" r="r" t="t"/>
            <a:pathLst>
              <a:path extrusionOk="0" h="18196" w="19601">
                <a:moveTo>
                  <a:pt x="9798" y="0"/>
                </a:moveTo>
                <a:cubicBezTo>
                  <a:pt x="9597" y="0"/>
                  <a:pt x="9397" y="104"/>
                  <a:pt x="9293" y="312"/>
                </a:cubicBezTo>
                <a:lnTo>
                  <a:pt x="6619" y="5666"/>
                </a:lnTo>
                <a:lnTo>
                  <a:pt x="648" y="6524"/>
                </a:lnTo>
                <a:cubicBezTo>
                  <a:pt x="184" y="6590"/>
                  <a:pt x="1" y="7163"/>
                  <a:pt x="338" y="7488"/>
                </a:cubicBezTo>
                <a:lnTo>
                  <a:pt x="4659" y="11652"/>
                </a:lnTo>
                <a:lnTo>
                  <a:pt x="3638" y="17530"/>
                </a:lnTo>
                <a:cubicBezTo>
                  <a:pt x="3574" y="17898"/>
                  <a:pt x="3865" y="18195"/>
                  <a:pt x="4195" y="18195"/>
                </a:cubicBezTo>
                <a:cubicBezTo>
                  <a:pt x="4281" y="18195"/>
                  <a:pt x="4371" y="18175"/>
                  <a:pt x="4457" y="18129"/>
                </a:cubicBezTo>
                <a:lnTo>
                  <a:pt x="9802" y="15350"/>
                </a:lnTo>
                <a:lnTo>
                  <a:pt x="15147" y="18129"/>
                </a:lnTo>
                <a:cubicBezTo>
                  <a:pt x="15233" y="18175"/>
                  <a:pt x="15322" y="18195"/>
                  <a:pt x="15408" y="18195"/>
                </a:cubicBezTo>
                <a:cubicBezTo>
                  <a:pt x="15736" y="18195"/>
                  <a:pt x="16025" y="17898"/>
                  <a:pt x="15963" y="17533"/>
                </a:cubicBezTo>
                <a:lnTo>
                  <a:pt x="14942" y="11652"/>
                </a:lnTo>
                <a:lnTo>
                  <a:pt x="19263" y="7491"/>
                </a:lnTo>
                <a:cubicBezTo>
                  <a:pt x="19601" y="7163"/>
                  <a:pt x="19417" y="6590"/>
                  <a:pt x="18950" y="6524"/>
                </a:cubicBezTo>
                <a:lnTo>
                  <a:pt x="12976" y="5666"/>
                </a:lnTo>
                <a:lnTo>
                  <a:pt x="10302" y="312"/>
                </a:lnTo>
                <a:cubicBezTo>
                  <a:pt x="10198" y="104"/>
                  <a:pt x="9998" y="0"/>
                  <a:pt x="979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nvGrpSpPr>
          <p:cNvPr id="679" name="Google Shape;679;p33"/>
          <p:cNvGrpSpPr/>
          <p:nvPr/>
        </p:nvGrpSpPr>
        <p:grpSpPr>
          <a:xfrm>
            <a:off x="4262032" y="873682"/>
            <a:ext cx="496630" cy="391299"/>
            <a:chOff x="5629975" y="3255775"/>
            <a:chExt cx="504500" cy="397500"/>
          </a:xfrm>
        </p:grpSpPr>
        <p:sp>
          <p:nvSpPr>
            <p:cNvPr id="680" name="Google Shape;680;p33"/>
            <p:cNvSpPr/>
            <p:nvPr/>
          </p:nvSpPr>
          <p:spPr>
            <a:xfrm>
              <a:off x="5756375" y="3255775"/>
              <a:ext cx="112950" cy="143425"/>
            </a:xfrm>
            <a:custGeom>
              <a:rect b="b" l="l" r="r" t="t"/>
              <a:pathLst>
                <a:path extrusionOk="0" h="5737" w="4518">
                  <a:moveTo>
                    <a:pt x="2259" y="0"/>
                  </a:moveTo>
                  <a:cubicBezTo>
                    <a:pt x="793" y="0"/>
                    <a:pt x="1" y="2469"/>
                    <a:pt x="1" y="3478"/>
                  </a:cubicBezTo>
                  <a:cubicBezTo>
                    <a:pt x="1" y="4725"/>
                    <a:pt x="1013" y="5733"/>
                    <a:pt x="2259" y="5736"/>
                  </a:cubicBezTo>
                  <a:cubicBezTo>
                    <a:pt x="3506" y="5733"/>
                    <a:pt x="4518" y="4725"/>
                    <a:pt x="4518" y="3478"/>
                  </a:cubicBezTo>
                  <a:cubicBezTo>
                    <a:pt x="4518" y="2469"/>
                    <a:pt x="3729" y="0"/>
                    <a:pt x="22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681" name="Google Shape;681;p33"/>
            <p:cNvSpPr/>
            <p:nvPr/>
          </p:nvSpPr>
          <p:spPr>
            <a:xfrm>
              <a:off x="5629975" y="3374400"/>
              <a:ext cx="140575" cy="136175"/>
            </a:xfrm>
            <a:custGeom>
              <a:rect b="b" l="l" r="r" t="t"/>
              <a:pathLst>
                <a:path extrusionOk="0" h="5447" w="5623">
                  <a:moveTo>
                    <a:pt x="1951" y="0"/>
                  </a:moveTo>
                  <a:cubicBezTo>
                    <a:pt x="1711" y="0"/>
                    <a:pt x="1480" y="53"/>
                    <a:pt x="1269" y="175"/>
                  </a:cubicBezTo>
                  <a:cubicBezTo>
                    <a:pt x="1" y="907"/>
                    <a:pt x="582" y="3443"/>
                    <a:pt x="1088" y="4316"/>
                  </a:cubicBezTo>
                  <a:cubicBezTo>
                    <a:pt x="1506" y="5041"/>
                    <a:pt x="2265" y="5447"/>
                    <a:pt x="3045" y="5447"/>
                  </a:cubicBezTo>
                  <a:cubicBezTo>
                    <a:pt x="3428" y="5447"/>
                    <a:pt x="3816" y="5349"/>
                    <a:pt x="4172" y="5144"/>
                  </a:cubicBezTo>
                  <a:cubicBezTo>
                    <a:pt x="5253" y="4521"/>
                    <a:pt x="5623" y="3138"/>
                    <a:pt x="5000" y="2057"/>
                  </a:cubicBezTo>
                  <a:cubicBezTo>
                    <a:pt x="4578" y="1330"/>
                    <a:pt x="3149" y="0"/>
                    <a:pt x="19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682" name="Google Shape;682;p33"/>
            <p:cNvSpPr/>
            <p:nvPr/>
          </p:nvSpPr>
          <p:spPr>
            <a:xfrm>
              <a:off x="5897525" y="3255775"/>
              <a:ext cx="112950" cy="143425"/>
            </a:xfrm>
            <a:custGeom>
              <a:rect b="b" l="l" r="r" t="t"/>
              <a:pathLst>
                <a:path extrusionOk="0" h="5737" w="4518">
                  <a:moveTo>
                    <a:pt x="2259" y="0"/>
                  </a:moveTo>
                  <a:cubicBezTo>
                    <a:pt x="793" y="0"/>
                    <a:pt x="1" y="2469"/>
                    <a:pt x="1" y="3478"/>
                  </a:cubicBezTo>
                  <a:cubicBezTo>
                    <a:pt x="1" y="4725"/>
                    <a:pt x="1013" y="5736"/>
                    <a:pt x="2259" y="5736"/>
                  </a:cubicBezTo>
                  <a:cubicBezTo>
                    <a:pt x="3506" y="5736"/>
                    <a:pt x="4518" y="4725"/>
                    <a:pt x="4518" y="3478"/>
                  </a:cubicBezTo>
                  <a:cubicBezTo>
                    <a:pt x="4518" y="2469"/>
                    <a:pt x="3729" y="0"/>
                    <a:pt x="22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683" name="Google Shape;683;p33"/>
            <p:cNvSpPr/>
            <p:nvPr/>
          </p:nvSpPr>
          <p:spPr>
            <a:xfrm>
              <a:off x="5996075" y="3373900"/>
              <a:ext cx="138400" cy="136200"/>
            </a:xfrm>
            <a:custGeom>
              <a:rect b="b" l="l" r="r" t="t"/>
              <a:pathLst>
                <a:path extrusionOk="0" h="5448" w="5536">
                  <a:moveTo>
                    <a:pt x="3670" y="1"/>
                  </a:moveTo>
                  <a:cubicBezTo>
                    <a:pt x="2471" y="1"/>
                    <a:pt x="1045" y="1330"/>
                    <a:pt x="624" y="2059"/>
                  </a:cubicBezTo>
                  <a:cubicBezTo>
                    <a:pt x="1" y="3137"/>
                    <a:pt x="371" y="4523"/>
                    <a:pt x="1452" y="5146"/>
                  </a:cubicBezTo>
                  <a:cubicBezTo>
                    <a:pt x="1808" y="5351"/>
                    <a:pt x="2199" y="5448"/>
                    <a:pt x="2586" y="5448"/>
                  </a:cubicBezTo>
                  <a:cubicBezTo>
                    <a:pt x="3381" y="5448"/>
                    <a:pt x="4158" y="5039"/>
                    <a:pt x="4575" y="4318"/>
                  </a:cubicBezTo>
                  <a:cubicBezTo>
                    <a:pt x="5168" y="3288"/>
                    <a:pt x="5535" y="858"/>
                    <a:pt x="4355" y="177"/>
                  </a:cubicBezTo>
                  <a:cubicBezTo>
                    <a:pt x="4142" y="54"/>
                    <a:pt x="3911" y="1"/>
                    <a:pt x="367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684" name="Google Shape;684;p33"/>
            <p:cNvSpPr/>
            <p:nvPr/>
          </p:nvSpPr>
          <p:spPr>
            <a:xfrm>
              <a:off x="5728150" y="3427400"/>
              <a:ext cx="310575" cy="225875"/>
            </a:xfrm>
            <a:custGeom>
              <a:rect b="b" l="l" r="r" t="t"/>
              <a:pathLst>
                <a:path extrusionOk="0" h="9035" w="12423">
                  <a:moveTo>
                    <a:pt x="6213" y="1"/>
                  </a:moveTo>
                  <a:cubicBezTo>
                    <a:pt x="5234" y="1"/>
                    <a:pt x="2259" y="1"/>
                    <a:pt x="2259" y="2822"/>
                  </a:cubicBezTo>
                  <a:lnTo>
                    <a:pt x="2259" y="3147"/>
                  </a:lnTo>
                  <a:cubicBezTo>
                    <a:pt x="2259" y="3376"/>
                    <a:pt x="2121" y="3584"/>
                    <a:pt x="1907" y="3671"/>
                  </a:cubicBezTo>
                  <a:cubicBezTo>
                    <a:pt x="750" y="4144"/>
                    <a:pt x="1" y="5141"/>
                    <a:pt x="1" y="6210"/>
                  </a:cubicBezTo>
                  <a:cubicBezTo>
                    <a:pt x="1" y="7767"/>
                    <a:pt x="1521" y="9034"/>
                    <a:pt x="3388" y="9034"/>
                  </a:cubicBezTo>
                  <a:cubicBezTo>
                    <a:pt x="3400" y="9035"/>
                    <a:pt x="3413" y="9035"/>
                    <a:pt x="3425" y="9035"/>
                  </a:cubicBezTo>
                  <a:cubicBezTo>
                    <a:pt x="3753" y="9035"/>
                    <a:pt x="4081" y="8995"/>
                    <a:pt x="4400" y="8917"/>
                  </a:cubicBezTo>
                  <a:cubicBezTo>
                    <a:pt x="4995" y="8766"/>
                    <a:pt x="5604" y="8691"/>
                    <a:pt x="6213" y="8691"/>
                  </a:cubicBezTo>
                  <a:cubicBezTo>
                    <a:pt x="6823" y="8691"/>
                    <a:pt x="7432" y="8766"/>
                    <a:pt x="8029" y="8917"/>
                  </a:cubicBezTo>
                  <a:cubicBezTo>
                    <a:pt x="8345" y="8995"/>
                    <a:pt x="8670" y="9035"/>
                    <a:pt x="8998" y="9035"/>
                  </a:cubicBezTo>
                  <a:cubicBezTo>
                    <a:pt x="9010" y="9035"/>
                    <a:pt x="9022" y="9035"/>
                    <a:pt x="9034" y="9034"/>
                  </a:cubicBezTo>
                  <a:cubicBezTo>
                    <a:pt x="10901" y="9034"/>
                    <a:pt x="12422" y="7767"/>
                    <a:pt x="12422" y="6210"/>
                  </a:cubicBezTo>
                  <a:cubicBezTo>
                    <a:pt x="12422" y="5138"/>
                    <a:pt x="11675" y="4141"/>
                    <a:pt x="10516" y="3671"/>
                  </a:cubicBezTo>
                  <a:cubicBezTo>
                    <a:pt x="10302" y="3584"/>
                    <a:pt x="10164" y="3376"/>
                    <a:pt x="10164" y="3147"/>
                  </a:cubicBezTo>
                  <a:lnTo>
                    <a:pt x="10164" y="2822"/>
                  </a:lnTo>
                  <a:cubicBezTo>
                    <a:pt x="10164" y="1"/>
                    <a:pt x="7191" y="1"/>
                    <a:pt x="62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685" name="Google Shape;685;p33"/>
          <p:cNvGrpSpPr/>
          <p:nvPr/>
        </p:nvGrpSpPr>
        <p:grpSpPr>
          <a:xfrm>
            <a:off x="1677612" y="2648370"/>
            <a:ext cx="413177" cy="473669"/>
            <a:chOff x="3895050" y="3806775"/>
            <a:chExt cx="419725" cy="481175"/>
          </a:xfrm>
        </p:grpSpPr>
        <p:sp>
          <p:nvSpPr>
            <p:cNvPr id="686" name="Google Shape;686;p33"/>
            <p:cNvSpPr/>
            <p:nvPr/>
          </p:nvSpPr>
          <p:spPr>
            <a:xfrm>
              <a:off x="3895050" y="3942650"/>
              <a:ext cx="419725" cy="345300"/>
            </a:xfrm>
            <a:custGeom>
              <a:rect b="b" l="l" r="r" t="t"/>
              <a:pathLst>
                <a:path extrusionOk="0" h="13812" w="16789">
                  <a:moveTo>
                    <a:pt x="4448" y="1"/>
                  </a:moveTo>
                  <a:cubicBezTo>
                    <a:pt x="4233" y="1"/>
                    <a:pt x="4016" y="18"/>
                    <a:pt x="3801" y="54"/>
                  </a:cubicBezTo>
                  <a:cubicBezTo>
                    <a:pt x="1545" y="418"/>
                    <a:pt x="1" y="2604"/>
                    <a:pt x="356" y="4929"/>
                  </a:cubicBezTo>
                  <a:cubicBezTo>
                    <a:pt x="994" y="9100"/>
                    <a:pt x="2205" y="11942"/>
                    <a:pt x="3858" y="13147"/>
                  </a:cubicBezTo>
                  <a:cubicBezTo>
                    <a:pt x="4470" y="13592"/>
                    <a:pt x="5129" y="13811"/>
                    <a:pt x="5863" y="13811"/>
                  </a:cubicBezTo>
                  <a:cubicBezTo>
                    <a:pt x="6071" y="13811"/>
                    <a:pt x="6286" y="13793"/>
                    <a:pt x="6508" y="13758"/>
                  </a:cubicBezTo>
                  <a:cubicBezTo>
                    <a:pt x="7125" y="13659"/>
                    <a:pt x="7610" y="13406"/>
                    <a:pt x="7999" y="12987"/>
                  </a:cubicBezTo>
                  <a:lnTo>
                    <a:pt x="8396" y="12557"/>
                  </a:lnTo>
                  <a:lnTo>
                    <a:pt x="8791" y="12987"/>
                  </a:lnTo>
                  <a:cubicBezTo>
                    <a:pt x="9179" y="13406"/>
                    <a:pt x="9667" y="13659"/>
                    <a:pt x="10281" y="13758"/>
                  </a:cubicBezTo>
                  <a:cubicBezTo>
                    <a:pt x="10503" y="13793"/>
                    <a:pt x="10718" y="13811"/>
                    <a:pt x="10927" y="13811"/>
                  </a:cubicBezTo>
                  <a:cubicBezTo>
                    <a:pt x="11660" y="13811"/>
                    <a:pt x="12319" y="13592"/>
                    <a:pt x="12931" y="13147"/>
                  </a:cubicBezTo>
                  <a:cubicBezTo>
                    <a:pt x="14587" y="11942"/>
                    <a:pt x="15795" y="9100"/>
                    <a:pt x="16433" y="4929"/>
                  </a:cubicBezTo>
                  <a:cubicBezTo>
                    <a:pt x="16788" y="2604"/>
                    <a:pt x="15244" y="418"/>
                    <a:pt x="12988" y="54"/>
                  </a:cubicBezTo>
                  <a:cubicBezTo>
                    <a:pt x="12773" y="18"/>
                    <a:pt x="12556" y="1"/>
                    <a:pt x="12341" y="1"/>
                  </a:cubicBezTo>
                  <a:cubicBezTo>
                    <a:pt x="11461" y="1"/>
                    <a:pt x="10599" y="293"/>
                    <a:pt x="9893" y="840"/>
                  </a:cubicBezTo>
                  <a:cubicBezTo>
                    <a:pt x="9601" y="1063"/>
                    <a:pt x="9263" y="1216"/>
                    <a:pt x="8905" y="1292"/>
                  </a:cubicBezTo>
                  <a:cubicBezTo>
                    <a:pt x="8736" y="1326"/>
                    <a:pt x="8567" y="1343"/>
                    <a:pt x="8397" y="1343"/>
                  </a:cubicBezTo>
                  <a:cubicBezTo>
                    <a:pt x="8296" y="1343"/>
                    <a:pt x="8196" y="1337"/>
                    <a:pt x="8095" y="1325"/>
                  </a:cubicBezTo>
                  <a:cubicBezTo>
                    <a:pt x="7658" y="1273"/>
                    <a:pt x="7246" y="1105"/>
                    <a:pt x="6896" y="840"/>
                  </a:cubicBezTo>
                  <a:cubicBezTo>
                    <a:pt x="6190" y="293"/>
                    <a:pt x="5328" y="1"/>
                    <a:pt x="444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687" name="Google Shape;687;p33"/>
            <p:cNvSpPr/>
            <p:nvPr/>
          </p:nvSpPr>
          <p:spPr>
            <a:xfrm>
              <a:off x="4016325" y="3806775"/>
              <a:ext cx="199225" cy="142475"/>
            </a:xfrm>
            <a:custGeom>
              <a:rect b="b" l="l" r="r" t="t"/>
              <a:pathLst>
                <a:path extrusionOk="0" h="5699" w="7969">
                  <a:moveTo>
                    <a:pt x="1350" y="0"/>
                  </a:moveTo>
                  <a:cubicBezTo>
                    <a:pt x="1132" y="0"/>
                    <a:pt x="925" y="129"/>
                    <a:pt x="832" y="343"/>
                  </a:cubicBezTo>
                  <a:cubicBezTo>
                    <a:pt x="799" y="424"/>
                    <a:pt x="1" y="2330"/>
                    <a:pt x="678" y="4101"/>
                  </a:cubicBezTo>
                  <a:cubicBezTo>
                    <a:pt x="736" y="4242"/>
                    <a:pt x="796" y="4381"/>
                    <a:pt x="868" y="4516"/>
                  </a:cubicBezTo>
                  <a:cubicBezTo>
                    <a:pt x="1534" y="4691"/>
                    <a:pt x="2157" y="4995"/>
                    <a:pt x="2702" y="5414"/>
                  </a:cubicBezTo>
                  <a:cubicBezTo>
                    <a:pt x="2950" y="5603"/>
                    <a:pt x="3247" y="5698"/>
                    <a:pt x="3544" y="5698"/>
                  </a:cubicBezTo>
                  <a:cubicBezTo>
                    <a:pt x="3840" y="5698"/>
                    <a:pt x="4137" y="5603"/>
                    <a:pt x="4385" y="5414"/>
                  </a:cubicBezTo>
                  <a:cubicBezTo>
                    <a:pt x="4442" y="5368"/>
                    <a:pt x="4503" y="5326"/>
                    <a:pt x="4563" y="5284"/>
                  </a:cubicBezTo>
                  <a:cubicBezTo>
                    <a:pt x="4870" y="4592"/>
                    <a:pt x="5355" y="3968"/>
                    <a:pt x="6020" y="3417"/>
                  </a:cubicBezTo>
                  <a:cubicBezTo>
                    <a:pt x="6478" y="3035"/>
                    <a:pt x="6987" y="2722"/>
                    <a:pt x="7532" y="2484"/>
                  </a:cubicBezTo>
                  <a:cubicBezTo>
                    <a:pt x="7824" y="2372"/>
                    <a:pt x="7969" y="2044"/>
                    <a:pt x="7854" y="1752"/>
                  </a:cubicBezTo>
                  <a:cubicBezTo>
                    <a:pt x="7768" y="1529"/>
                    <a:pt x="7554" y="1392"/>
                    <a:pt x="7327" y="1392"/>
                  </a:cubicBezTo>
                  <a:cubicBezTo>
                    <a:pt x="7260" y="1392"/>
                    <a:pt x="7192" y="1404"/>
                    <a:pt x="7125" y="1430"/>
                  </a:cubicBezTo>
                  <a:lnTo>
                    <a:pt x="7125" y="1433"/>
                  </a:lnTo>
                  <a:cubicBezTo>
                    <a:pt x="7089" y="1445"/>
                    <a:pt x="6243" y="1776"/>
                    <a:pt x="5334" y="2520"/>
                  </a:cubicBezTo>
                  <a:cubicBezTo>
                    <a:pt x="4997" y="2794"/>
                    <a:pt x="4689" y="3098"/>
                    <a:pt x="4412" y="3429"/>
                  </a:cubicBezTo>
                  <a:cubicBezTo>
                    <a:pt x="4367" y="3194"/>
                    <a:pt x="4301" y="2965"/>
                    <a:pt x="4217" y="2743"/>
                  </a:cubicBezTo>
                  <a:cubicBezTo>
                    <a:pt x="3536" y="972"/>
                    <a:pt x="1669" y="90"/>
                    <a:pt x="1588" y="54"/>
                  </a:cubicBezTo>
                  <a:cubicBezTo>
                    <a:pt x="1511" y="17"/>
                    <a:pt x="1430" y="0"/>
                    <a:pt x="13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688" name="Google Shape;688;p33"/>
          <p:cNvGrpSpPr/>
          <p:nvPr/>
        </p:nvGrpSpPr>
        <p:grpSpPr>
          <a:xfrm>
            <a:off x="1647046" y="873687"/>
            <a:ext cx="474309" cy="474309"/>
            <a:chOff x="5651375" y="3806450"/>
            <a:chExt cx="481825" cy="481825"/>
          </a:xfrm>
        </p:grpSpPr>
        <p:sp>
          <p:nvSpPr>
            <p:cNvPr id="689" name="Google Shape;689;p33"/>
            <p:cNvSpPr/>
            <p:nvPr/>
          </p:nvSpPr>
          <p:spPr>
            <a:xfrm>
              <a:off x="5793425" y="3976800"/>
              <a:ext cx="28250" cy="28275"/>
            </a:xfrm>
            <a:custGeom>
              <a:rect b="b" l="l" r="r" t="t"/>
              <a:pathLst>
                <a:path extrusionOk="0" h="1131" w="113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690" name="Google Shape;690;p33"/>
            <p:cNvSpPr/>
            <p:nvPr/>
          </p:nvSpPr>
          <p:spPr>
            <a:xfrm>
              <a:off x="5794475" y="4089725"/>
              <a:ext cx="195600" cy="84725"/>
            </a:xfrm>
            <a:custGeom>
              <a:rect b="b" l="l" r="r" t="t"/>
              <a:pathLst>
                <a:path extrusionOk="0" h="3389" w="7824">
                  <a:moveTo>
                    <a:pt x="1" y="1"/>
                  </a:moveTo>
                  <a:cubicBezTo>
                    <a:pt x="284" y="1943"/>
                    <a:pt x="1949" y="3385"/>
                    <a:pt x="3912" y="3388"/>
                  </a:cubicBezTo>
                  <a:cubicBezTo>
                    <a:pt x="5875" y="3385"/>
                    <a:pt x="7541" y="1943"/>
                    <a:pt x="78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691" name="Google Shape;691;p33"/>
            <p:cNvSpPr/>
            <p:nvPr/>
          </p:nvSpPr>
          <p:spPr>
            <a:xfrm>
              <a:off x="5651375" y="3806450"/>
              <a:ext cx="481825" cy="481825"/>
            </a:xfrm>
            <a:custGeom>
              <a:rect b="b" l="l" r="r" t="t"/>
              <a:pathLst>
                <a:path extrusionOk="0" h="19273" w="19273">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692" name="Google Shape;692;p33"/>
            <p:cNvSpPr/>
            <p:nvPr/>
          </p:nvSpPr>
          <p:spPr>
            <a:xfrm>
              <a:off x="5962800" y="3976800"/>
              <a:ext cx="28250" cy="28275"/>
            </a:xfrm>
            <a:custGeom>
              <a:rect b="b" l="l" r="r" t="t"/>
              <a:pathLst>
                <a:path extrusionOk="0" h="1131" w="113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693" name="Google Shape;693;p33"/>
          <p:cNvSpPr txBox="1"/>
          <p:nvPr>
            <p:ph idx="2" type="title"/>
          </p:nvPr>
        </p:nvSpPr>
        <p:spPr>
          <a:xfrm>
            <a:off x="3589300" y="3287625"/>
            <a:ext cx="19551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1"/>
                </a:solidFill>
              </a:rPr>
              <a:t>05</a:t>
            </a:r>
            <a:endParaRPr>
              <a:solidFill>
                <a:schemeClr val="accent1"/>
              </a:solidFill>
            </a:endParaRPr>
          </a:p>
        </p:txBody>
      </p:sp>
      <p:sp>
        <p:nvSpPr>
          <p:cNvPr id="694" name="Google Shape;694;p33"/>
          <p:cNvSpPr txBox="1"/>
          <p:nvPr>
            <p:ph idx="3" type="subTitle"/>
          </p:nvPr>
        </p:nvSpPr>
        <p:spPr>
          <a:xfrm>
            <a:off x="3138200" y="3761925"/>
            <a:ext cx="3074100" cy="376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Experience Prototypes</a:t>
            </a:r>
            <a:endParaRPr/>
          </a:p>
        </p:txBody>
      </p:sp>
      <p:sp>
        <p:nvSpPr>
          <p:cNvPr id="695" name="Google Shape;695;p33"/>
          <p:cNvSpPr txBox="1"/>
          <p:nvPr>
            <p:ph idx="4" type="title"/>
          </p:nvPr>
        </p:nvSpPr>
        <p:spPr>
          <a:xfrm>
            <a:off x="6195796" y="3287625"/>
            <a:ext cx="1955100" cy="47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35353"/>
                </a:solidFill>
              </a:rPr>
              <a:t>06</a:t>
            </a:r>
            <a:endParaRPr>
              <a:solidFill>
                <a:srgbClr val="D35353"/>
              </a:solidFill>
            </a:endParaRPr>
          </a:p>
        </p:txBody>
      </p:sp>
      <p:sp>
        <p:nvSpPr>
          <p:cNvPr id="696" name="Google Shape;696;p33"/>
          <p:cNvSpPr txBox="1"/>
          <p:nvPr>
            <p:ph idx="6" type="subTitle"/>
          </p:nvPr>
        </p:nvSpPr>
        <p:spPr>
          <a:xfrm>
            <a:off x="6055250" y="3761925"/>
            <a:ext cx="2359500" cy="376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What’s Next?</a:t>
            </a:r>
            <a:endParaRPr/>
          </a:p>
        </p:txBody>
      </p:sp>
      <p:grpSp>
        <p:nvGrpSpPr>
          <p:cNvPr id="697" name="Google Shape;697;p33"/>
          <p:cNvGrpSpPr/>
          <p:nvPr/>
        </p:nvGrpSpPr>
        <p:grpSpPr>
          <a:xfrm>
            <a:off x="4258710" y="2739279"/>
            <a:ext cx="566025" cy="447790"/>
            <a:chOff x="2986285" y="2780404"/>
            <a:chExt cx="566025" cy="447790"/>
          </a:xfrm>
        </p:grpSpPr>
        <p:grpSp>
          <p:nvGrpSpPr>
            <p:cNvPr id="698" name="Google Shape;698;p33"/>
            <p:cNvGrpSpPr/>
            <p:nvPr/>
          </p:nvGrpSpPr>
          <p:grpSpPr>
            <a:xfrm>
              <a:off x="3057251" y="2780404"/>
              <a:ext cx="495060" cy="447790"/>
              <a:chOff x="1145111" y="4298591"/>
              <a:chExt cx="355800" cy="310168"/>
            </a:xfrm>
          </p:grpSpPr>
          <p:sp>
            <p:nvSpPr>
              <p:cNvPr id="699" name="Google Shape;699;p33"/>
              <p:cNvSpPr/>
              <p:nvPr/>
            </p:nvSpPr>
            <p:spPr>
              <a:xfrm>
                <a:off x="1336427" y="4373789"/>
                <a:ext cx="119511" cy="71829"/>
              </a:xfrm>
              <a:custGeom>
                <a:rect b="b" l="l" r="r" t="t"/>
                <a:pathLst>
                  <a:path extrusionOk="0" h="2942" w="4895">
                    <a:moveTo>
                      <a:pt x="1265" y="0"/>
                    </a:moveTo>
                    <a:cubicBezTo>
                      <a:pt x="523" y="165"/>
                      <a:pt x="1" y="825"/>
                      <a:pt x="1" y="1567"/>
                    </a:cubicBezTo>
                    <a:lnTo>
                      <a:pt x="1" y="2942"/>
                    </a:lnTo>
                    <a:lnTo>
                      <a:pt x="4895" y="2942"/>
                    </a:lnTo>
                    <a:lnTo>
                      <a:pt x="4895" y="1567"/>
                    </a:lnTo>
                    <a:cubicBezTo>
                      <a:pt x="4895" y="825"/>
                      <a:pt x="4372" y="165"/>
                      <a:pt x="3630" y="0"/>
                    </a:cubicBezTo>
                    <a:cubicBezTo>
                      <a:pt x="3272" y="220"/>
                      <a:pt x="2860" y="330"/>
                      <a:pt x="2448" y="330"/>
                    </a:cubicBezTo>
                    <a:cubicBezTo>
                      <a:pt x="2035" y="330"/>
                      <a:pt x="1623" y="220"/>
                      <a:pt x="126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3"/>
              <p:cNvSpPr/>
              <p:nvPr/>
            </p:nvSpPr>
            <p:spPr>
              <a:xfrm>
                <a:off x="1366628" y="4298591"/>
                <a:ext cx="59109" cy="59768"/>
              </a:xfrm>
              <a:custGeom>
                <a:rect b="b" l="l" r="r" t="t"/>
                <a:pathLst>
                  <a:path extrusionOk="0" h="2448" w="2421">
                    <a:moveTo>
                      <a:pt x="1211" y="1"/>
                    </a:moveTo>
                    <a:cubicBezTo>
                      <a:pt x="523" y="1"/>
                      <a:pt x="1" y="551"/>
                      <a:pt x="1" y="1238"/>
                    </a:cubicBezTo>
                    <a:cubicBezTo>
                      <a:pt x="1" y="1898"/>
                      <a:pt x="523" y="2448"/>
                      <a:pt x="1211" y="2448"/>
                    </a:cubicBezTo>
                    <a:cubicBezTo>
                      <a:pt x="1898" y="2448"/>
                      <a:pt x="2420" y="1898"/>
                      <a:pt x="2420" y="1238"/>
                    </a:cubicBezTo>
                    <a:cubicBezTo>
                      <a:pt x="2420" y="551"/>
                      <a:pt x="1898" y="1"/>
                      <a:pt x="121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3"/>
              <p:cNvSpPr/>
              <p:nvPr/>
            </p:nvSpPr>
            <p:spPr>
              <a:xfrm>
                <a:off x="1222970" y="4298591"/>
                <a:ext cx="59768" cy="59768"/>
              </a:xfrm>
              <a:custGeom>
                <a:rect b="b" l="l" r="r" t="t"/>
                <a:pathLst>
                  <a:path extrusionOk="0" h="2448" w="2448">
                    <a:moveTo>
                      <a:pt x="1238" y="1"/>
                    </a:moveTo>
                    <a:cubicBezTo>
                      <a:pt x="551" y="1"/>
                      <a:pt x="1" y="551"/>
                      <a:pt x="1" y="1238"/>
                    </a:cubicBezTo>
                    <a:cubicBezTo>
                      <a:pt x="1" y="1898"/>
                      <a:pt x="551" y="2448"/>
                      <a:pt x="1238" y="2448"/>
                    </a:cubicBezTo>
                    <a:cubicBezTo>
                      <a:pt x="1898" y="2448"/>
                      <a:pt x="2448" y="1898"/>
                      <a:pt x="2448" y="1238"/>
                    </a:cubicBezTo>
                    <a:cubicBezTo>
                      <a:pt x="2448" y="551"/>
                      <a:pt x="1898" y="1"/>
                      <a:pt x="12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3"/>
              <p:cNvSpPr/>
              <p:nvPr/>
            </p:nvSpPr>
            <p:spPr>
              <a:xfrm>
                <a:off x="1193452" y="4373789"/>
                <a:ext cx="119511" cy="71829"/>
              </a:xfrm>
              <a:custGeom>
                <a:rect b="b" l="l" r="r" t="t"/>
                <a:pathLst>
                  <a:path extrusionOk="0" h="2942" w="4895">
                    <a:moveTo>
                      <a:pt x="1237" y="0"/>
                    </a:moveTo>
                    <a:cubicBezTo>
                      <a:pt x="523" y="165"/>
                      <a:pt x="0" y="825"/>
                      <a:pt x="0" y="1567"/>
                    </a:cubicBezTo>
                    <a:lnTo>
                      <a:pt x="0" y="2942"/>
                    </a:lnTo>
                    <a:lnTo>
                      <a:pt x="4894" y="2942"/>
                    </a:lnTo>
                    <a:lnTo>
                      <a:pt x="4894" y="1567"/>
                    </a:lnTo>
                    <a:cubicBezTo>
                      <a:pt x="4894" y="825"/>
                      <a:pt x="4372" y="165"/>
                      <a:pt x="3629" y="0"/>
                    </a:cubicBezTo>
                    <a:cubicBezTo>
                      <a:pt x="3272" y="220"/>
                      <a:pt x="2860" y="330"/>
                      <a:pt x="2447" y="330"/>
                    </a:cubicBezTo>
                    <a:cubicBezTo>
                      <a:pt x="2007" y="330"/>
                      <a:pt x="1595" y="220"/>
                      <a:pt x="1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3"/>
              <p:cNvSpPr/>
              <p:nvPr/>
            </p:nvSpPr>
            <p:spPr>
              <a:xfrm>
                <a:off x="1145111" y="4475112"/>
                <a:ext cx="355800" cy="133648"/>
              </a:xfrm>
              <a:custGeom>
                <a:rect b="b" l="l" r="r" t="t"/>
                <a:pathLst>
                  <a:path extrusionOk="0" h="5474" w="14573">
                    <a:moveTo>
                      <a:pt x="2799" y="0"/>
                    </a:moveTo>
                    <a:cubicBezTo>
                      <a:pt x="2063" y="0"/>
                      <a:pt x="1385" y="327"/>
                      <a:pt x="935" y="909"/>
                    </a:cubicBezTo>
                    <a:lnTo>
                      <a:pt x="798" y="1129"/>
                    </a:lnTo>
                    <a:lnTo>
                      <a:pt x="1" y="1129"/>
                    </a:lnTo>
                    <a:lnTo>
                      <a:pt x="1" y="5473"/>
                    </a:lnTo>
                    <a:lnTo>
                      <a:pt x="9376" y="5473"/>
                    </a:lnTo>
                    <a:cubicBezTo>
                      <a:pt x="9954" y="5473"/>
                      <a:pt x="10503" y="5253"/>
                      <a:pt x="10916" y="4841"/>
                    </a:cubicBezTo>
                    <a:lnTo>
                      <a:pt x="14298" y="1541"/>
                    </a:lnTo>
                    <a:cubicBezTo>
                      <a:pt x="14545" y="1321"/>
                      <a:pt x="14573" y="936"/>
                      <a:pt x="14380" y="662"/>
                    </a:cubicBezTo>
                    <a:lnTo>
                      <a:pt x="14408" y="634"/>
                    </a:lnTo>
                    <a:cubicBezTo>
                      <a:pt x="14292" y="468"/>
                      <a:pt x="14106" y="383"/>
                      <a:pt x="13917" y="383"/>
                    </a:cubicBezTo>
                    <a:cubicBezTo>
                      <a:pt x="13791" y="383"/>
                      <a:pt x="13665" y="420"/>
                      <a:pt x="13555" y="497"/>
                    </a:cubicBezTo>
                    <a:lnTo>
                      <a:pt x="10036" y="3658"/>
                    </a:lnTo>
                    <a:lnTo>
                      <a:pt x="5499" y="3658"/>
                    </a:lnTo>
                    <a:lnTo>
                      <a:pt x="5499" y="2696"/>
                    </a:lnTo>
                    <a:lnTo>
                      <a:pt x="8414" y="2696"/>
                    </a:lnTo>
                    <a:cubicBezTo>
                      <a:pt x="8826" y="2669"/>
                      <a:pt x="9156" y="2339"/>
                      <a:pt x="9156" y="1926"/>
                    </a:cubicBezTo>
                    <a:cubicBezTo>
                      <a:pt x="9156" y="1514"/>
                      <a:pt x="8826" y="1184"/>
                      <a:pt x="8414" y="1184"/>
                    </a:cubicBezTo>
                    <a:lnTo>
                      <a:pt x="4977" y="1184"/>
                    </a:lnTo>
                    <a:lnTo>
                      <a:pt x="4840" y="964"/>
                    </a:lnTo>
                    <a:cubicBezTo>
                      <a:pt x="4388" y="379"/>
                      <a:pt x="3705" y="0"/>
                      <a:pt x="2965" y="0"/>
                    </a:cubicBezTo>
                    <a:cubicBezTo>
                      <a:pt x="2939" y="0"/>
                      <a:pt x="2913" y="1"/>
                      <a:pt x="2887" y="2"/>
                    </a:cubicBezTo>
                    <a:cubicBezTo>
                      <a:pt x="2858" y="1"/>
                      <a:pt x="2828" y="0"/>
                      <a:pt x="27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4" name="Google Shape;704;p33"/>
            <p:cNvSpPr/>
            <p:nvPr/>
          </p:nvSpPr>
          <p:spPr>
            <a:xfrm>
              <a:off x="2986285" y="3075006"/>
              <a:ext cx="37368" cy="152201"/>
            </a:xfrm>
            <a:custGeom>
              <a:rect b="b" l="l" r="r" t="t"/>
              <a:pathLst>
                <a:path extrusionOk="0" h="4318" w="1100">
                  <a:moveTo>
                    <a:pt x="0" y="1"/>
                  </a:moveTo>
                  <a:lnTo>
                    <a:pt x="0" y="4318"/>
                  </a:lnTo>
                  <a:lnTo>
                    <a:pt x="1100" y="4318"/>
                  </a:lnTo>
                  <a:lnTo>
                    <a:pt x="110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5" name="Google Shape;705;p33"/>
          <p:cNvGrpSpPr/>
          <p:nvPr/>
        </p:nvGrpSpPr>
        <p:grpSpPr>
          <a:xfrm>
            <a:off x="6918958" y="2832499"/>
            <a:ext cx="416684" cy="413763"/>
            <a:chOff x="-64781025" y="3361050"/>
            <a:chExt cx="317425" cy="315200"/>
          </a:xfrm>
        </p:grpSpPr>
        <p:sp>
          <p:nvSpPr>
            <p:cNvPr id="706" name="Google Shape;706;p33"/>
            <p:cNvSpPr/>
            <p:nvPr/>
          </p:nvSpPr>
          <p:spPr>
            <a:xfrm>
              <a:off x="-64764500" y="3388725"/>
              <a:ext cx="272550" cy="272550"/>
            </a:xfrm>
            <a:custGeom>
              <a:rect b="b" l="l" r="r" t="t"/>
              <a:pathLst>
                <a:path extrusionOk="0" h="10902" w="10902">
                  <a:moveTo>
                    <a:pt x="6554" y="2647"/>
                  </a:moveTo>
                  <a:cubicBezTo>
                    <a:pt x="6979" y="2647"/>
                    <a:pt x="7404" y="2805"/>
                    <a:pt x="7719" y="3120"/>
                  </a:cubicBezTo>
                  <a:cubicBezTo>
                    <a:pt x="8381" y="3782"/>
                    <a:pt x="8381" y="4821"/>
                    <a:pt x="7751" y="5483"/>
                  </a:cubicBezTo>
                  <a:cubicBezTo>
                    <a:pt x="7436" y="5798"/>
                    <a:pt x="7058" y="5955"/>
                    <a:pt x="6585" y="5955"/>
                  </a:cubicBezTo>
                  <a:cubicBezTo>
                    <a:pt x="6144" y="5955"/>
                    <a:pt x="5703" y="5798"/>
                    <a:pt x="5388" y="5483"/>
                  </a:cubicBezTo>
                  <a:cubicBezTo>
                    <a:pt x="5073" y="5168"/>
                    <a:pt x="4915" y="4758"/>
                    <a:pt x="4915" y="4286"/>
                  </a:cubicBezTo>
                  <a:cubicBezTo>
                    <a:pt x="4915" y="3813"/>
                    <a:pt x="5073" y="3435"/>
                    <a:pt x="5388" y="3120"/>
                  </a:cubicBezTo>
                  <a:cubicBezTo>
                    <a:pt x="5703" y="2805"/>
                    <a:pt x="6128" y="2647"/>
                    <a:pt x="6554" y="2647"/>
                  </a:cubicBezTo>
                  <a:close/>
                  <a:moveTo>
                    <a:pt x="2175" y="6901"/>
                  </a:moveTo>
                  <a:lnTo>
                    <a:pt x="4065" y="8791"/>
                  </a:lnTo>
                  <a:lnTo>
                    <a:pt x="3592" y="9484"/>
                  </a:lnTo>
                  <a:lnTo>
                    <a:pt x="1418" y="7342"/>
                  </a:lnTo>
                  <a:lnTo>
                    <a:pt x="2175" y="6901"/>
                  </a:lnTo>
                  <a:close/>
                  <a:moveTo>
                    <a:pt x="6907" y="1"/>
                  </a:moveTo>
                  <a:cubicBezTo>
                    <a:pt x="6851" y="1"/>
                    <a:pt x="6795" y="11"/>
                    <a:pt x="6743" y="33"/>
                  </a:cubicBezTo>
                  <a:cubicBezTo>
                    <a:pt x="5546" y="663"/>
                    <a:pt x="4474" y="1576"/>
                    <a:pt x="3655" y="2616"/>
                  </a:cubicBezTo>
                  <a:cubicBezTo>
                    <a:pt x="3025" y="3341"/>
                    <a:pt x="2553" y="4223"/>
                    <a:pt x="2175" y="5136"/>
                  </a:cubicBezTo>
                  <a:cubicBezTo>
                    <a:pt x="2048" y="5451"/>
                    <a:pt x="1922" y="5766"/>
                    <a:pt x="1859" y="6050"/>
                  </a:cubicBezTo>
                  <a:lnTo>
                    <a:pt x="505" y="6838"/>
                  </a:lnTo>
                  <a:cubicBezTo>
                    <a:pt x="379" y="6932"/>
                    <a:pt x="316" y="7058"/>
                    <a:pt x="316" y="7184"/>
                  </a:cubicBezTo>
                  <a:cubicBezTo>
                    <a:pt x="316" y="7279"/>
                    <a:pt x="347" y="7405"/>
                    <a:pt x="442" y="7531"/>
                  </a:cubicBezTo>
                  <a:lnTo>
                    <a:pt x="1072" y="8161"/>
                  </a:lnTo>
                  <a:cubicBezTo>
                    <a:pt x="631" y="8696"/>
                    <a:pt x="1" y="9673"/>
                    <a:pt x="1" y="10272"/>
                  </a:cubicBezTo>
                  <a:cubicBezTo>
                    <a:pt x="1" y="10524"/>
                    <a:pt x="64" y="10681"/>
                    <a:pt x="158" y="10744"/>
                  </a:cubicBezTo>
                  <a:cubicBezTo>
                    <a:pt x="221" y="10839"/>
                    <a:pt x="379" y="10902"/>
                    <a:pt x="631" y="10902"/>
                  </a:cubicBezTo>
                  <a:cubicBezTo>
                    <a:pt x="1229" y="10902"/>
                    <a:pt x="2238" y="10240"/>
                    <a:pt x="2742" y="9830"/>
                  </a:cubicBezTo>
                  <a:lnTo>
                    <a:pt x="3372" y="10461"/>
                  </a:lnTo>
                  <a:cubicBezTo>
                    <a:pt x="3466" y="10555"/>
                    <a:pt x="3592" y="10587"/>
                    <a:pt x="3655" y="10587"/>
                  </a:cubicBezTo>
                  <a:lnTo>
                    <a:pt x="3687" y="10587"/>
                  </a:lnTo>
                  <a:cubicBezTo>
                    <a:pt x="3813" y="10587"/>
                    <a:pt x="3939" y="10524"/>
                    <a:pt x="4002" y="10398"/>
                  </a:cubicBezTo>
                  <a:lnTo>
                    <a:pt x="4789" y="9074"/>
                  </a:lnTo>
                  <a:cubicBezTo>
                    <a:pt x="5104" y="8980"/>
                    <a:pt x="5420" y="8854"/>
                    <a:pt x="5735" y="8759"/>
                  </a:cubicBezTo>
                  <a:cubicBezTo>
                    <a:pt x="6648" y="8381"/>
                    <a:pt x="7530" y="7877"/>
                    <a:pt x="8255" y="7279"/>
                  </a:cubicBezTo>
                  <a:cubicBezTo>
                    <a:pt x="9295" y="6459"/>
                    <a:pt x="10208" y="5388"/>
                    <a:pt x="10838" y="4223"/>
                  </a:cubicBezTo>
                  <a:cubicBezTo>
                    <a:pt x="10901" y="4065"/>
                    <a:pt x="10870" y="3876"/>
                    <a:pt x="10744" y="3750"/>
                  </a:cubicBezTo>
                  <a:lnTo>
                    <a:pt x="7215" y="127"/>
                  </a:lnTo>
                  <a:cubicBezTo>
                    <a:pt x="7131" y="43"/>
                    <a:pt x="7019" y="1"/>
                    <a:pt x="6907" y="1"/>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3"/>
            <p:cNvSpPr/>
            <p:nvPr/>
          </p:nvSpPr>
          <p:spPr>
            <a:xfrm>
              <a:off x="-64568375" y="3361050"/>
              <a:ext cx="104775" cy="105675"/>
            </a:xfrm>
            <a:custGeom>
              <a:rect b="b" l="l" r="r" t="t"/>
              <a:pathLst>
                <a:path extrusionOk="0" h="4227" w="4191">
                  <a:moveTo>
                    <a:pt x="2941" y="1"/>
                  </a:moveTo>
                  <a:cubicBezTo>
                    <a:pt x="2906" y="1"/>
                    <a:pt x="2871" y="2"/>
                    <a:pt x="2836" y="5"/>
                  </a:cubicBezTo>
                  <a:cubicBezTo>
                    <a:pt x="1828" y="100"/>
                    <a:pt x="883" y="320"/>
                    <a:pt x="0" y="667"/>
                  </a:cubicBezTo>
                  <a:lnTo>
                    <a:pt x="3529" y="4227"/>
                  </a:lnTo>
                  <a:cubicBezTo>
                    <a:pt x="3876" y="3313"/>
                    <a:pt x="4128" y="2368"/>
                    <a:pt x="4191" y="1392"/>
                  </a:cubicBezTo>
                  <a:cubicBezTo>
                    <a:pt x="4191" y="982"/>
                    <a:pt x="4033" y="635"/>
                    <a:pt x="3812" y="352"/>
                  </a:cubicBezTo>
                  <a:cubicBezTo>
                    <a:pt x="3558" y="125"/>
                    <a:pt x="3252" y="1"/>
                    <a:pt x="2941" y="1"/>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3"/>
            <p:cNvSpPr/>
            <p:nvPr/>
          </p:nvSpPr>
          <p:spPr>
            <a:xfrm>
              <a:off x="-64645575" y="3596675"/>
              <a:ext cx="85100" cy="79575"/>
            </a:xfrm>
            <a:custGeom>
              <a:rect b="b" l="l" r="r" t="t"/>
              <a:pathLst>
                <a:path extrusionOk="0" h="3183" w="3404">
                  <a:moveTo>
                    <a:pt x="3403" y="0"/>
                  </a:moveTo>
                  <a:lnTo>
                    <a:pt x="3403" y="0"/>
                  </a:lnTo>
                  <a:cubicBezTo>
                    <a:pt x="2710" y="473"/>
                    <a:pt x="2017" y="819"/>
                    <a:pt x="1261" y="1134"/>
                  </a:cubicBezTo>
                  <a:cubicBezTo>
                    <a:pt x="1041" y="1292"/>
                    <a:pt x="726" y="1386"/>
                    <a:pt x="442" y="1449"/>
                  </a:cubicBezTo>
                  <a:cubicBezTo>
                    <a:pt x="347" y="1859"/>
                    <a:pt x="253" y="2237"/>
                    <a:pt x="95" y="2584"/>
                  </a:cubicBezTo>
                  <a:cubicBezTo>
                    <a:pt x="1" y="2741"/>
                    <a:pt x="32" y="2930"/>
                    <a:pt x="158" y="3056"/>
                  </a:cubicBezTo>
                  <a:cubicBezTo>
                    <a:pt x="253" y="3151"/>
                    <a:pt x="347" y="3182"/>
                    <a:pt x="442" y="3182"/>
                  </a:cubicBezTo>
                  <a:cubicBezTo>
                    <a:pt x="505" y="3182"/>
                    <a:pt x="568" y="3182"/>
                    <a:pt x="600" y="3151"/>
                  </a:cubicBezTo>
                  <a:cubicBezTo>
                    <a:pt x="1135" y="2867"/>
                    <a:pt x="1671" y="2521"/>
                    <a:pt x="2080" y="2080"/>
                  </a:cubicBezTo>
                  <a:cubicBezTo>
                    <a:pt x="2679" y="1481"/>
                    <a:pt x="3151" y="756"/>
                    <a:pt x="3403" y="0"/>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3"/>
            <p:cNvSpPr/>
            <p:nvPr/>
          </p:nvSpPr>
          <p:spPr>
            <a:xfrm>
              <a:off x="-64781025" y="3456475"/>
              <a:ext cx="80350" cy="85075"/>
            </a:xfrm>
            <a:custGeom>
              <a:rect b="b" l="l" r="r" t="t"/>
              <a:pathLst>
                <a:path extrusionOk="0" h="3403" w="3214">
                  <a:moveTo>
                    <a:pt x="3214" y="0"/>
                  </a:moveTo>
                  <a:cubicBezTo>
                    <a:pt x="2426" y="252"/>
                    <a:pt x="1733" y="725"/>
                    <a:pt x="1134" y="1324"/>
                  </a:cubicBezTo>
                  <a:cubicBezTo>
                    <a:pt x="693" y="1733"/>
                    <a:pt x="347" y="2269"/>
                    <a:pt x="63" y="2804"/>
                  </a:cubicBezTo>
                  <a:cubicBezTo>
                    <a:pt x="0" y="2962"/>
                    <a:pt x="32" y="3151"/>
                    <a:pt x="158" y="3277"/>
                  </a:cubicBezTo>
                  <a:cubicBezTo>
                    <a:pt x="221" y="3371"/>
                    <a:pt x="347" y="3403"/>
                    <a:pt x="410" y="3403"/>
                  </a:cubicBezTo>
                  <a:cubicBezTo>
                    <a:pt x="504" y="3403"/>
                    <a:pt x="536" y="3403"/>
                    <a:pt x="630" y="3371"/>
                  </a:cubicBezTo>
                  <a:cubicBezTo>
                    <a:pt x="977" y="3214"/>
                    <a:pt x="1355" y="3088"/>
                    <a:pt x="1764" y="2993"/>
                  </a:cubicBezTo>
                  <a:cubicBezTo>
                    <a:pt x="1827" y="2678"/>
                    <a:pt x="1953" y="2426"/>
                    <a:pt x="2079" y="2143"/>
                  </a:cubicBezTo>
                  <a:cubicBezTo>
                    <a:pt x="2394" y="1387"/>
                    <a:pt x="2741" y="694"/>
                    <a:pt x="3214" y="0"/>
                  </a:cubicBezTo>
                  <a:close/>
                </a:path>
              </a:pathLst>
            </a:custGeom>
            <a:solidFill>
              <a:srgbClr val="D353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34"/>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Introduction</a:t>
            </a:r>
            <a:endParaRPr sz="6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35"/>
          <p:cNvSpPr txBox="1"/>
          <p:nvPr>
            <p:ph type="title"/>
          </p:nvPr>
        </p:nvSpPr>
        <p:spPr>
          <a:xfrm>
            <a:off x="717900" y="350900"/>
            <a:ext cx="7708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720" name="Google Shape;720;p35"/>
          <p:cNvSpPr txBox="1"/>
          <p:nvPr>
            <p:ph idx="2" type="subTitle"/>
          </p:nvPr>
        </p:nvSpPr>
        <p:spPr>
          <a:xfrm>
            <a:off x="1441588" y="2679080"/>
            <a:ext cx="2787600" cy="872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Sachin Allums (he/him)</a:t>
            </a:r>
            <a:endParaRPr/>
          </a:p>
        </p:txBody>
      </p:sp>
      <p:sp>
        <p:nvSpPr>
          <p:cNvPr id="721" name="Google Shape;721;p35"/>
          <p:cNvSpPr txBox="1"/>
          <p:nvPr>
            <p:ph idx="4" type="subTitle"/>
          </p:nvPr>
        </p:nvSpPr>
        <p:spPr>
          <a:xfrm>
            <a:off x="4914805" y="2679017"/>
            <a:ext cx="2787600" cy="872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Nicole Segaran (she/her)</a:t>
            </a:r>
            <a:endParaRPr/>
          </a:p>
        </p:txBody>
      </p:sp>
      <p:sp>
        <p:nvSpPr>
          <p:cNvPr id="722" name="Google Shape;722;p35"/>
          <p:cNvSpPr txBox="1"/>
          <p:nvPr>
            <p:ph idx="6" type="subTitle"/>
          </p:nvPr>
        </p:nvSpPr>
        <p:spPr>
          <a:xfrm>
            <a:off x="1441588" y="4704736"/>
            <a:ext cx="2787600" cy="872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Mena Hassan (she/her)</a:t>
            </a:r>
            <a:endParaRPr/>
          </a:p>
        </p:txBody>
      </p:sp>
      <p:sp>
        <p:nvSpPr>
          <p:cNvPr id="723" name="Google Shape;723;p35"/>
          <p:cNvSpPr txBox="1"/>
          <p:nvPr>
            <p:ph idx="8" type="subTitle"/>
          </p:nvPr>
        </p:nvSpPr>
        <p:spPr>
          <a:xfrm>
            <a:off x="4914738" y="4704735"/>
            <a:ext cx="2787600" cy="872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Kevin Tran (he/they)</a:t>
            </a:r>
            <a:endParaRPr/>
          </a:p>
        </p:txBody>
      </p:sp>
      <p:pic>
        <p:nvPicPr>
          <p:cNvPr id="724" name="Google Shape;724;p35"/>
          <p:cNvPicPr preferRelativeResize="0"/>
          <p:nvPr/>
        </p:nvPicPr>
        <p:blipFill rotWithShape="1">
          <a:blip r:embed="rId3">
            <a:alphaModFix/>
          </a:blip>
          <a:srcRect b="48535" l="18054" r="41271" t="0"/>
          <a:stretch/>
        </p:blipFill>
        <p:spPr>
          <a:xfrm>
            <a:off x="2033488" y="1029604"/>
            <a:ext cx="1603800" cy="1522800"/>
          </a:xfrm>
          <a:prstGeom prst="ellipse">
            <a:avLst/>
          </a:prstGeom>
          <a:noFill/>
          <a:ln>
            <a:noFill/>
          </a:ln>
        </p:spPr>
      </p:pic>
      <p:pic>
        <p:nvPicPr>
          <p:cNvPr id="725" name="Google Shape;725;p35"/>
          <p:cNvPicPr preferRelativeResize="0"/>
          <p:nvPr/>
        </p:nvPicPr>
        <p:blipFill rotWithShape="1">
          <a:blip r:embed="rId4">
            <a:alphaModFix/>
          </a:blip>
          <a:srcRect b="16313" l="11471" r="17364" t="30548"/>
          <a:stretch/>
        </p:blipFill>
        <p:spPr>
          <a:xfrm>
            <a:off x="5506700" y="992554"/>
            <a:ext cx="1603800" cy="1596900"/>
          </a:xfrm>
          <a:prstGeom prst="ellipse">
            <a:avLst/>
          </a:prstGeom>
          <a:noFill/>
          <a:ln>
            <a:noFill/>
          </a:ln>
        </p:spPr>
      </p:pic>
      <p:pic>
        <p:nvPicPr>
          <p:cNvPr id="726" name="Google Shape;726;p35"/>
          <p:cNvPicPr preferRelativeResize="0"/>
          <p:nvPr/>
        </p:nvPicPr>
        <p:blipFill rotWithShape="1">
          <a:blip r:embed="rId5">
            <a:alphaModFix/>
          </a:blip>
          <a:srcRect b="0" l="10505" r="10505" t="0"/>
          <a:stretch/>
        </p:blipFill>
        <p:spPr>
          <a:xfrm>
            <a:off x="2033488" y="3245179"/>
            <a:ext cx="1603800" cy="1522800"/>
          </a:xfrm>
          <a:prstGeom prst="ellipse">
            <a:avLst/>
          </a:prstGeom>
          <a:noFill/>
          <a:ln>
            <a:noFill/>
          </a:ln>
        </p:spPr>
      </p:pic>
      <p:pic>
        <p:nvPicPr>
          <p:cNvPr id="727" name="Google Shape;727;p35"/>
          <p:cNvPicPr preferRelativeResize="0"/>
          <p:nvPr/>
        </p:nvPicPr>
        <p:blipFill rotWithShape="1">
          <a:blip r:embed="rId6">
            <a:alphaModFix/>
          </a:blip>
          <a:srcRect b="45079" l="16140" r="2545" t="0"/>
          <a:stretch/>
        </p:blipFill>
        <p:spPr>
          <a:xfrm>
            <a:off x="5538750" y="3226563"/>
            <a:ext cx="1539600" cy="1560000"/>
          </a:xfrm>
          <a:prstGeom prst="flowChartConnector">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36"/>
          <p:cNvSpPr txBox="1"/>
          <p:nvPr>
            <p:ph idx="1" type="subTitle"/>
          </p:nvPr>
        </p:nvSpPr>
        <p:spPr>
          <a:xfrm>
            <a:off x="639375" y="2539875"/>
            <a:ext cx="3414600" cy="156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300"/>
              <a:t>How can we build a product that facilitates people’s friendships? </a:t>
            </a:r>
            <a:endParaRPr b="1" sz="2300"/>
          </a:p>
        </p:txBody>
      </p:sp>
      <p:grpSp>
        <p:nvGrpSpPr>
          <p:cNvPr id="733" name="Google Shape;733;p36"/>
          <p:cNvGrpSpPr/>
          <p:nvPr/>
        </p:nvGrpSpPr>
        <p:grpSpPr>
          <a:xfrm>
            <a:off x="6389099" y="1325454"/>
            <a:ext cx="942114" cy="1096323"/>
            <a:chOff x="5401695" y="3521266"/>
            <a:chExt cx="348402" cy="405460"/>
          </a:xfrm>
        </p:grpSpPr>
        <p:sp>
          <p:nvSpPr>
            <p:cNvPr id="734" name="Google Shape;734;p36"/>
            <p:cNvSpPr/>
            <p:nvPr/>
          </p:nvSpPr>
          <p:spPr>
            <a:xfrm>
              <a:off x="5480214" y="3703842"/>
              <a:ext cx="32936" cy="22852"/>
            </a:xfrm>
            <a:custGeom>
              <a:rect b="b" l="l" r="r" t="t"/>
              <a:pathLst>
                <a:path extrusionOk="0" h="936" w="1349">
                  <a:moveTo>
                    <a:pt x="1" y="1"/>
                  </a:moveTo>
                  <a:lnTo>
                    <a:pt x="1" y="935"/>
                  </a:lnTo>
                  <a:lnTo>
                    <a:pt x="881" y="935"/>
                  </a:lnTo>
                  <a:cubicBezTo>
                    <a:pt x="1128" y="935"/>
                    <a:pt x="1348" y="715"/>
                    <a:pt x="1348" y="468"/>
                  </a:cubicBezTo>
                  <a:cubicBezTo>
                    <a:pt x="1348" y="221"/>
                    <a:pt x="1128" y="1"/>
                    <a:pt x="88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6"/>
            <p:cNvSpPr/>
            <p:nvPr/>
          </p:nvSpPr>
          <p:spPr>
            <a:xfrm>
              <a:off x="5480214" y="3657526"/>
              <a:ext cx="32936" cy="22852"/>
            </a:xfrm>
            <a:custGeom>
              <a:rect b="b" l="l" r="r" t="t"/>
              <a:pathLst>
                <a:path extrusionOk="0" h="936" w="1349">
                  <a:moveTo>
                    <a:pt x="1" y="0"/>
                  </a:moveTo>
                  <a:lnTo>
                    <a:pt x="1" y="935"/>
                  </a:lnTo>
                  <a:lnTo>
                    <a:pt x="881" y="935"/>
                  </a:lnTo>
                  <a:cubicBezTo>
                    <a:pt x="1128" y="935"/>
                    <a:pt x="1348" y="715"/>
                    <a:pt x="1348" y="468"/>
                  </a:cubicBezTo>
                  <a:cubicBezTo>
                    <a:pt x="1348" y="220"/>
                    <a:pt x="1128" y="0"/>
                    <a:pt x="8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6"/>
            <p:cNvSpPr/>
            <p:nvPr/>
          </p:nvSpPr>
          <p:spPr>
            <a:xfrm>
              <a:off x="5401695" y="3521266"/>
              <a:ext cx="348402" cy="405460"/>
            </a:xfrm>
            <a:custGeom>
              <a:rect b="b" l="l" r="r" t="t"/>
              <a:pathLst>
                <a:path extrusionOk="0" h="16607" w="14270">
                  <a:moveTo>
                    <a:pt x="4097" y="4592"/>
                  </a:moveTo>
                  <a:cubicBezTo>
                    <a:pt x="4894" y="4592"/>
                    <a:pt x="5554" y="5252"/>
                    <a:pt x="5554" y="6021"/>
                  </a:cubicBezTo>
                  <a:cubicBezTo>
                    <a:pt x="5554" y="6379"/>
                    <a:pt x="5416" y="6736"/>
                    <a:pt x="5169" y="6984"/>
                  </a:cubicBezTo>
                  <a:cubicBezTo>
                    <a:pt x="5416" y="7259"/>
                    <a:pt x="5554" y="7589"/>
                    <a:pt x="5554" y="7946"/>
                  </a:cubicBezTo>
                  <a:cubicBezTo>
                    <a:pt x="5526" y="8743"/>
                    <a:pt x="4894" y="9403"/>
                    <a:pt x="4097" y="9403"/>
                  </a:cubicBezTo>
                  <a:lnTo>
                    <a:pt x="2227" y="9403"/>
                  </a:lnTo>
                  <a:lnTo>
                    <a:pt x="2227" y="4592"/>
                  </a:lnTo>
                  <a:close/>
                  <a:moveTo>
                    <a:pt x="8826" y="4619"/>
                  </a:moveTo>
                  <a:lnTo>
                    <a:pt x="8826" y="5581"/>
                  </a:lnTo>
                  <a:lnTo>
                    <a:pt x="7286" y="5581"/>
                  </a:lnTo>
                  <a:lnTo>
                    <a:pt x="7286" y="6516"/>
                  </a:lnTo>
                  <a:lnTo>
                    <a:pt x="8826" y="6516"/>
                  </a:lnTo>
                  <a:lnTo>
                    <a:pt x="8826" y="7479"/>
                  </a:lnTo>
                  <a:lnTo>
                    <a:pt x="7286" y="7479"/>
                  </a:lnTo>
                  <a:lnTo>
                    <a:pt x="7286" y="9458"/>
                  </a:lnTo>
                  <a:lnTo>
                    <a:pt x="6324" y="9458"/>
                  </a:lnTo>
                  <a:lnTo>
                    <a:pt x="6324" y="4619"/>
                  </a:lnTo>
                  <a:close/>
                  <a:moveTo>
                    <a:pt x="12153" y="4619"/>
                  </a:moveTo>
                  <a:lnTo>
                    <a:pt x="12153" y="5581"/>
                  </a:lnTo>
                  <a:lnTo>
                    <a:pt x="10613" y="5581"/>
                  </a:lnTo>
                  <a:lnTo>
                    <a:pt x="10613" y="6516"/>
                  </a:lnTo>
                  <a:lnTo>
                    <a:pt x="12153" y="6516"/>
                  </a:lnTo>
                  <a:lnTo>
                    <a:pt x="12153" y="7479"/>
                  </a:lnTo>
                  <a:lnTo>
                    <a:pt x="10613" y="7479"/>
                  </a:lnTo>
                  <a:lnTo>
                    <a:pt x="10613" y="9458"/>
                  </a:lnTo>
                  <a:lnTo>
                    <a:pt x="9623" y="9458"/>
                  </a:lnTo>
                  <a:lnTo>
                    <a:pt x="9623" y="4619"/>
                  </a:lnTo>
                  <a:close/>
                  <a:moveTo>
                    <a:pt x="7149" y="0"/>
                  </a:moveTo>
                  <a:cubicBezTo>
                    <a:pt x="5251" y="0"/>
                    <a:pt x="3464" y="742"/>
                    <a:pt x="2117" y="2035"/>
                  </a:cubicBezTo>
                  <a:cubicBezTo>
                    <a:pt x="770" y="3327"/>
                    <a:pt x="0" y="5114"/>
                    <a:pt x="27" y="6956"/>
                  </a:cubicBezTo>
                  <a:cubicBezTo>
                    <a:pt x="0" y="8826"/>
                    <a:pt x="770" y="10613"/>
                    <a:pt x="2117" y="11878"/>
                  </a:cubicBezTo>
                  <a:cubicBezTo>
                    <a:pt x="3052" y="12812"/>
                    <a:pt x="4207" y="13445"/>
                    <a:pt x="5499" y="13747"/>
                  </a:cubicBezTo>
                  <a:lnTo>
                    <a:pt x="5251" y="15150"/>
                  </a:lnTo>
                  <a:cubicBezTo>
                    <a:pt x="5224" y="15287"/>
                    <a:pt x="5251" y="15452"/>
                    <a:pt x="5361" y="15562"/>
                  </a:cubicBezTo>
                  <a:cubicBezTo>
                    <a:pt x="5444" y="15672"/>
                    <a:pt x="5581" y="15754"/>
                    <a:pt x="5746" y="15754"/>
                  </a:cubicBezTo>
                  <a:lnTo>
                    <a:pt x="6654" y="15754"/>
                  </a:lnTo>
                  <a:lnTo>
                    <a:pt x="6654" y="16607"/>
                  </a:lnTo>
                  <a:lnTo>
                    <a:pt x="7643" y="16607"/>
                  </a:lnTo>
                  <a:lnTo>
                    <a:pt x="7643" y="15754"/>
                  </a:lnTo>
                  <a:lnTo>
                    <a:pt x="8551" y="15754"/>
                  </a:lnTo>
                  <a:cubicBezTo>
                    <a:pt x="8688" y="15754"/>
                    <a:pt x="8826" y="15672"/>
                    <a:pt x="8936" y="15562"/>
                  </a:cubicBezTo>
                  <a:cubicBezTo>
                    <a:pt x="9018" y="15452"/>
                    <a:pt x="9073" y="15287"/>
                    <a:pt x="9046" y="15150"/>
                  </a:cubicBezTo>
                  <a:lnTo>
                    <a:pt x="8798" y="13747"/>
                  </a:lnTo>
                  <a:cubicBezTo>
                    <a:pt x="10063" y="13445"/>
                    <a:pt x="11245" y="12812"/>
                    <a:pt x="12180" y="11878"/>
                  </a:cubicBezTo>
                  <a:cubicBezTo>
                    <a:pt x="13527" y="10613"/>
                    <a:pt x="14270" y="8826"/>
                    <a:pt x="14270" y="6956"/>
                  </a:cubicBezTo>
                  <a:cubicBezTo>
                    <a:pt x="14270" y="5114"/>
                    <a:pt x="13527" y="3327"/>
                    <a:pt x="12180" y="2035"/>
                  </a:cubicBezTo>
                  <a:cubicBezTo>
                    <a:pt x="10833" y="715"/>
                    <a:pt x="9018" y="0"/>
                    <a:pt x="71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7" name="Google Shape;737;p36"/>
          <p:cNvGrpSpPr/>
          <p:nvPr/>
        </p:nvGrpSpPr>
        <p:grpSpPr>
          <a:xfrm>
            <a:off x="1812789" y="1454834"/>
            <a:ext cx="942127" cy="837577"/>
            <a:chOff x="4637774" y="3544070"/>
            <a:chExt cx="405460" cy="360512"/>
          </a:xfrm>
        </p:grpSpPr>
        <p:sp>
          <p:nvSpPr>
            <p:cNvPr id="738" name="Google Shape;738;p36"/>
            <p:cNvSpPr/>
            <p:nvPr/>
          </p:nvSpPr>
          <p:spPr>
            <a:xfrm>
              <a:off x="4637774" y="3544070"/>
              <a:ext cx="218172" cy="360512"/>
            </a:xfrm>
            <a:custGeom>
              <a:rect b="b" l="l" r="r" t="t"/>
              <a:pathLst>
                <a:path extrusionOk="0" h="14766" w="8936">
                  <a:moveTo>
                    <a:pt x="4234" y="1"/>
                  </a:moveTo>
                  <a:cubicBezTo>
                    <a:pt x="1897" y="1"/>
                    <a:pt x="0" y="1898"/>
                    <a:pt x="0" y="4235"/>
                  </a:cubicBezTo>
                  <a:cubicBezTo>
                    <a:pt x="0" y="5280"/>
                    <a:pt x="385" y="6297"/>
                    <a:pt x="1100" y="7067"/>
                  </a:cubicBezTo>
                  <a:lnTo>
                    <a:pt x="8056" y="14765"/>
                  </a:lnTo>
                  <a:lnTo>
                    <a:pt x="6681" y="7067"/>
                  </a:lnTo>
                  <a:lnTo>
                    <a:pt x="8936" y="5087"/>
                  </a:lnTo>
                  <a:lnTo>
                    <a:pt x="7699" y="1843"/>
                  </a:lnTo>
                  <a:lnTo>
                    <a:pt x="7671" y="1788"/>
                  </a:lnTo>
                  <a:cubicBezTo>
                    <a:pt x="6874" y="661"/>
                    <a:pt x="5582" y="1"/>
                    <a:pt x="42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6"/>
            <p:cNvSpPr/>
            <p:nvPr/>
          </p:nvSpPr>
          <p:spPr>
            <a:xfrm>
              <a:off x="4829090" y="3544070"/>
              <a:ext cx="214144" cy="347743"/>
            </a:xfrm>
            <a:custGeom>
              <a:rect b="b" l="l" r="r" t="t"/>
              <a:pathLst>
                <a:path extrusionOk="0" h="14243" w="8771">
                  <a:moveTo>
                    <a:pt x="4537" y="1"/>
                  </a:moveTo>
                  <a:cubicBezTo>
                    <a:pt x="3190" y="1"/>
                    <a:pt x="1897" y="661"/>
                    <a:pt x="1100" y="1788"/>
                  </a:cubicBezTo>
                  <a:lnTo>
                    <a:pt x="963" y="1980"/>
                  </a:lnTo>
                  <a:lnTo>
                    <a:pt x="2227" y="5362"/>
                  </a:lnTo>
                  <a:lnTo>
                    <a:pt x="0" y="7452"/>
                  </a:lnTo>
                  <a:lnTo>
                    <a:pt x="1210" y="14243"/>
                  </a:lnTo>
                  <a:lnTo>
                    <a:pt x="7699" y="7067"/>
                  </a:lnTo>
                  <a:cubicBezTo>
                    <a:pt x="8386" y="6270"/>
                    <a:pt x="8771" y="5280"/>
                    <a:pt x="8771" y="4235"/>
                  </a:cubicBezTo>
                  <a:cubicBezTo>
                    <a:pt x="8771" y="1898"/>
                    <a:pt x="6874" y="1"/>
                    <a:pt x="45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0" name="Google Shape;740;p36"/>
          <p:cNvGrpSpPr/>
          <p:nvPr/>
        </p:nvGrpSpPr>
        <p:grpSpPr>
          <a:xfrm>
            <a:off x="8632604" y="4067219"/>
            <a:ext cx="511394" cy="1089508"/>
            <a:chOff x="7704929" y="1359632"/>
            <a:chExt cx="511394" cy="1089508"/>
          </a:xfrm>
        </p:grpSpPr>
        <p:sp>
          <p:nvSpPr>
            <p:cNvPr id="741" name="Google Shape;741;p36"/>
            <p:cNvSpPr/>
            <p:nvPr/>
          </p:nvSpPr>
          <p:spPr>
            <a:xfrm>
              <a:off x="7752236" y="1622188"/>
              <a:ext cx="375834" cy="757239"/>
            </a:xfrm>
            <a:custGeom>
              <a:rect b="b" l="l" r="r" t="t"/>
              <a:pathLst>
                <a:path extrusionOk="0" h="18216" w="9041">
                  <a:moveTo>
                    <a:pt x="8562" y="0"/>
                  </a:moveTo>
                  <a:cubicBezTo>
                    <a:pt x="8464" y="0"/>
                    <a:pt x="8346" y="46"/>
                    <a:pt x="8205" y="154"/>
                  </a:cubicBezTo>
                  <a:cubicBezTo>
                    <a:pt x="7750" y="502"/>
                    <a:pt x="7426" y="1089"/>
                    <a:pt x="7103" y="1556"/>
                  </a:cubicBezTo>
                  <a:cubicBezTo>
                    <a:pt x="6612" y="2250"/>
                    <a:pt x="6145" y="2969"/>
                    <a:pt x="5714" y="3700"/>
                  </a:cubicBezTo>
                  <a:cubicBezTo>
                    <a:pt x="4851" y="5173"/>
                    <a:pt x="4109" y="6706"/>
                    <a:pt x="3486" y="8287"/>
                  </a:cubicBezTo>
                  <a:cubicBezTo>
                    <a:pt x="2420" y="10978"/>
                    <a:pt x="1723" y="13790"/>
                    <a:pt x="1412" y="16664"/>
                  </a:cubicBezTo>
                  <a:lnTo>
                    <a:pt x="1412" y="16664"/>
                  </a:lnTo>
                  <a:cubicBezTo>
                    <a:pt x="3525" y="15019"/>
                    <a:pt x="5171" y="12779"/>
                    <a:pt x="6336" y="10359"/>
                  </a:cubicBezTo>
                  <a:cubicBezTo>
                    <a:pt x="7247" y="8419"/>
                    <a:pt x="7941" y="6394"/>
                    <a:pt x="8408" y="4310"/>
                  </a:cubicBezTo>
                  <a:cubicBezTo>
                    <a:pt x="8636" y="3316"/>
                    <a:pt x="8995" y="2202"/>
                    <a:pt x="9031" y="1172"/>
                  </a:cubicBezTo>
                  <a:cubicBezTo>
                    <a:pt x="9041" y="768"/>
                    <a:pt x="8965" y="0"/>
                    <a:pt x="8562" y="0"/>
                  </a:cubicBezTo>
                  <a:close/>
                  <a:moveTo>
                    <a:pt x="1412" y="16664"/>
                  </a:moveTo>
                  <a:cubicBezTo>
                    <a:pt x="963" y="17014"/>
                    <a:pt x="492" y="17337"/>
                    <a:pt x="1" y="17629"/>
                  </a:cubicBezTo>
                  <a:lnTo>
                    <a:pt x="1282" y="18216"/>
                  </a:lnTo>
                  <a:cubicBezTo>
                    <a:pt x="1313" y="17697"/>
                    <a:pt x="1356" y="17179"/>
                    <a:pt x="1412"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6"/>
            <p:cNvSpPr/>
            <p:nvPr/>
          </p:nvSpPr>
          <p:spPr>
            <a:xfrm>
              <a:off x="7811972" y="1626595"/>
              <a:ext cx="312232" cy="678672"/>
            </a:xfrm>
            <a:custGeom>
              <a:rect b="b" l="l" r="r" t="t"/>
              <a:pathLst>
                <a:path extrusionOk="0" h="16326" w="7511">
                  <a:moveTo>
                    <a:pt x="5223" y="9522"/>
                  </a:moveTo>
                  <a:lnTo>
                    <a:pt x="4971" y="9606"/>
                  </a:lnTo>
                  <a:cubicBezTo>
                    <a:pt x="3967" y="9918"/>
                    <a:pt x="3140" y="10196"/>
                    <a:pt x="3007" y="10259"/>
                  </a:cubicBezTo>
                  <a:lnTo>
                    <a:pt x="3007" y="10259"/>
                  </a:lnTo>
                  <a:cubicBezTo>
                    <a:pt x="3191" y="10219"/>
                    <a:pt x="4003" y="9983"/>
                    <a:pt x="4983" y="9678"/>
                  </a:cubicBezTo>
                  <a:lnTo>
                    <a:pt x="5187" y="9618"/>
                  </a:lnTo>
                  <a:cubicBezTo>
                    <a:pt x="5199" y="9582"/>
                    <a:pt x="5211" y="9546"/>
                    <a:pt x="5223" y="9522"/>
                  </a:cubicBezTo>
                  <a:close/>
                  <a:moveTo>
                    <a:pt x="3007" y="10259"/>
                  </a:moveTo>
                  <a:cubicBezTo>
                    <a:pt x="3003" y="10260"/>
                    <a:pt x="3000" y="10260"/>
                    <a:pt x="2997" y="10261"/>
                  </a:cubicBezTo>
                  <a:lnTo>
                    <a:pt x="2997" y="10261"/>
                  </a:lnTo>
                  <a:cubicBezTo>
                    <a:pt x="2996" y="10262"/>
                    <a:pt x="2996" y="10264"/>
                    <a:pt x="2995" y="10265"/>
                  </a:cubicBezTo>
                  <a:cubicBezTo>
                    <a:pt x="2998" y="10263"/>
                    <a:pt x="3002" y="10261"/>
                    <a:pt x="3007" y="10259"/>
                  </a:cubicBezTo>
                  <a:close/>
                  <a:moveTo>
                    <a:pt x="7343" y="0"/>
                  </a:moveTo>
                  <a:cubicBezTo>
                    <a:pt x="7283" y="168"/>
                    <a:pt x="7235" y="348"/>
                    <a:pt x="7163" y="527"/>
                  </a:cubicBezTo>
                  <a:cubicBezTo>
                    <a:pt x="6983" y="1054"/>
                    <a:pt x="6756" y="1629"/>
                    <a:pt x="6492" y="2252"/>
                  </a:cubicBezTo>
                  <a:cubicBezTo>
                    <a:pt x="6480" y="2156"/>
                    <a:pt x="6456" y="2072"/>
                    <a:pt x="6432" y="1977"/>
                  </a:cubicBezTo>
                  <a:cubicBezTo>
                    <a:pt x="6361" y="1701"/>
                    <a:pt x="6265" y="1426"/>
                    <a:pt x="6157" y="1162"/>
                  </a:cubicBezTo>
                  <a:cubicBezTo>
                    <a:pt x="6109" y="1066"/>
                    <a:pt x="6073" y="959"/>
                    <a:pt x="6037" y="863"/>
                  </a:cubicBezTo>
                  <a:lnTo>
                    <a:pt x="5977" y="947"/>
                  </a:lnTo>
                  <a:cubicBezTo>
                    <a:pt x="6013" y="1030"/>
                    <a:pt x="6037" y="1102"/>
                    <a:pt x="6073" y="1198"/>
                  </a:cubicBezTo>
                  <a:cubicBezTo>
                    <a:pt x="6205" y="1510"/>
                    <a:pt x="6313" y="1785"/>
                    <a:pt x="6373" y="1989"/>
                  </a:cubicBezTo>
                  <a:cubicBezTo>
                    <a:pt x="6421" y="2132"/>
                    <a:pt x="6456" y="2228"/>
                    <a:pt x="6468" y="2288"/>
                  </a:cubicBezTo>
                  <a:cubicBezTo>
                    <a:pt x="6468" y="2300"/>
                    <a:pt x="6468" y="2312"/>
                    <a:pt x="6456" y="2324"/>
                  </a:cubicBezTo>
                  <a:cubicBezTo>
                    <a:pt x="6289" y="2719"/>
                    <a:pt x="6109" y="3138"/>
                    <a:pt x="5929" y="3570"/>
                  </a:cubicBezTo>
                  <a:cubicBezTo>
                    <a:pt x="5786" y="3917"/>
                    <a:pt x="5630" y="4264"/>
                    <a:pt x="5474" y="4636"/>
                  </a:cubicBezTo>
                  <a:cubicBezTo>
                    <a:pt x="5474" y="4612"/>
                    <a:pt x="5462" y="4588"/>
                    <a:pt x="5450" y="4564"/>
                  </a:cubicBezTo>
                  <a:cubicBezTo>
                    <a:pt x="5426" y="4480"/>
                    <a:pt x="5390" y="4348"/>
                    <a:pt x="5331" y="4180"/>
                  </a:cubicBezTo>
                  <a:cubicBezTo>
                    <a:pt x="5223" y="3845"/>
                    <a:pt x="5055" y="3402"/>
                    <a:pt x="4863" y="2911"/>
                  </a:cubicBezTo>
                  <a:cubicBezTo>
                    <a:pt x="4840" y="2851"/>
                    <a:pt x="4816" y="2791"/>
                    <a:pt x="4792" y="2731"/>
                  </a:cubicBezTo>
                  <a:cubicBezTo>
                    <a:pt x="4768" y="2767"/>
                    <a:pt x="4756" y="2791"/>
                    <a:pt x="4732" y="2815"/>
                  </a:cubicBezTo>
                  <a:lnTo>
                    <a:pt x="4780" y="2935"/>
                  </a:lnTo>
                  <a:cubicBezTo>
                    <a:pt x="4983" y="3426"/>
                    <a:pt x="5151" y="3869"/>
                    <a:pt x="5283" y="4192"/>
                  </a:cubicBezTo>
                  <a:cubicBezTo>
                    <a:pt x="5367" y="4420"/>
                    <a:pt x="5426" y="4576"/>
                    <a:pt x="5462" y="4660"/>
                  </a:cubicBezTo>
                  <a:cubicBezTo>
                    <a:pt x="5103" y="5486"/>
                    <a:pt x="4708" y="6348"/>
                    <a:pt x="4301" y="7247"/>
                  </a:cubicBezTo>
                  <a:lnTo>
                    <a:pt x="4229" y="7414"/>
                  </a:lnTo>
                  <a:lnTo>
                    <a:pt x="4193" y="7318"/>
                  </a:lnTo>
                  <a:cubicBezTo>
                    <a:pt x="4157" y="7223"/>
                    <a:pt x="4097" y="7079"/>
                    <a:pt x="4025" y="6899"/>
                  </a:cubicBezTo>
                  <a:cubicBezTo>
                    <a:pt x="3881" y="6552"/>
                    <a:pt x="3690" y="6061"/>
                    <a:pt x="3462" y="5534"/>
                  </a:cubicBezTo>
                  <a:lnTo>
                    <a:pt x="3342" y="5258"/>
                  </a:lnTo>
                  <a:cubicBezTo>
                    <a:pt x="3330" y="5294"/>
                    <a:pt x="3318" y="5318"/>
                    <a:pt x="3294" y="5354"/>
                  </a:cubicBezTo>
                  <a:lnTo>
                    <a:pt x="3390" y="5558"/>
                  </a:lnTo>
                  <a:cubicBezTo>
                    <a:pt x="3618" y="6097"/>
                    <a:pt x="3821" y="6576"/>
                    <a:pt x="3977" y="6923"/>
                  </a:cubicBezTo>
                  <a:cubicBezTo>
                    <a:pt x="4049" y="7103"/>
                    <a:pt x="4121" y="7235"/>
                    <a:pt x="4169" y="7330"/>
                  </a:cubicBezTo>
                  <a:cubicBezTo>
                    <a:pt x="4181" y="7378"/>
                    <a:pt x="4205" y="7414"/>
                    <a:pt x="4217" y="7438"/>
                  </a:cubicBezTo>
                  <a:cubicBezTo>
                    <a:pt x="3774" y="8384"/>
                    <a:pt x="3354" y="9283"/>
                    <a:pt x="2947" y="10133"/>
                  </a:cubicBezTo>
                  <a:cubicBezTo>
                    <a:pt x="2947" y="10121"/>
                    <a:pt x="2947" y="10109"/>
                    <a:pt x="2935" y="10097"/>
                  </a:cubicBezTo>
                  <a:cubicBezTo>
                    <a:pt x="2911" y="10001"/>
                    <a:pt x="2863" y="9858"/>
                    <a:pt x="2815" y="9690"/>
                  </a:cubicBezTo>
                  <a:cubicBezTo>
                    <a:pt x="2708" y="9343"/>
                    <a:pt x="2540" y="8875"/>
                    <a:pt x="2360" y="8360"/>
                  </a:cubicBezTo>
                  <a:cubicBezTo>
                    <a:pt x="2300" y="8181"/>
                    <a:pt x="2229" y="8013"/>
                    <a:pt x="2169" y="7845"/>
                  </a:cubicBezTo>
                  <a:lnTo>
                    <a:pt x="2133" y="7953"/>
                  </a:lnTo>
                  <a:lnTo>
                    <a:pt x="2288" y="8384"/>
                  </a:lnTo>
                  <a:cubicBezTo>
                    <a:pt x="2432" y="8780"/>
                    <a:pt x="2576" y="9163"/>
                    <a:pt x="2767" y="9702"/>
                  </a:cubicBezTo>
                  <a:cubicBezTo>
                    <a:pt x="2815" y="9822"/>
                    <a:pt x="2863" y="9953"/>
                    <a:pt x="2911" y="10097"/>
                  </a:cubicBezTo>
                  <a:lnTo>
                    <a:pt x="2947" y="10169"/>
                  </a:lnTo>
                  <a:cubicBezTo>
                    <a:pt x="2552" y="10995"/>
                    <a:pt x="2181" y="11762"/>
                    <a:pt x="1845" y="12469"/>
                  </a:cubicBezTo>
                  <a:cubicBezTo>
                    <a:pt x="1785" y="12265"/>
                    <a:pt x="1654" y="11798"/>
                    <a:pt x="1474" y="11271"/>
                  </a:cubicBezTo>
                  <a:cubicBezTo>
                    <a:pt x="1378" y="10983"/>
                    <a:pt x="1294" y="10720"/>
                    <a:pt x="1222" y="10504"/>
                  </a:cubicBezTo>
                  <a:cubicBezTo>
                    <a:pt x="1210" y="10540"/>
                    <a:pt x="1198" y="10576"/>
                    <a:pt x="1187" y="10624"/>
                  </a:cubicBezTo>
                  <a:cubicBezTo>
                    <a:pt x="1246" y="10816"/>
                    <a:pt x="1318" y="11043"/>
                    <a:pt x="1402" y="11295"/>
                  </a:cubicBezTo>
                  <a:cubicBezTo>
                    <a:pt x="1582" y="11858"/>
                    <a:pt x="1749" y="12325"/>
                    <a:pt x="1821" y="12505"/>
                  </a:cubicBezTo>
                  <a:lnTo>
                    <a:pt x="1175" y="13834"/>
                  </a:lnTo>
                  <a:cubicBezTo>
                    <a:pt x="1091" y="14014"/>
                    <a:pt x="1007" y="14193"/>
                    <a:pt x="923" y="14361"/>
                  </a:cubicBezTo>
                  <a:cubicBezTo>
                    <a:pt x="911" y="14289"/>
                    <a:pt x="887" y="14169"/>
                    <a:pt x="851" y="14026"/>
                  </a:cubicBezTo>
                  <a:cubicBezTo>
                    <a:pt x="779" y="13774"/>
                    <a:pt x="695" y="13415"/>
                    <a:pt x="600" y="13020"/>
                  </a:cubicBezTo>
                  <a:cubicBezTo>
                    <a:pt x="600" y="12984"/>
                    <a:pt x="588" y="12948"/>
                    <a:pt x="576" y="12912"/>
                  </a:cubicBezTo>
                  <a:cubicBezTo>
                    <a:pt x="564" y="12960"/>
                    <a:pt x="552" y="13032"/>
                    <a:pt x="540" y="13091"/>
                  </a:cubicBezTo>
                  <a:cubicBezTo>
                    <a:pt x="624" y="13463"/>
                    <a:pt x="719" y="13798"/>
                    <a:pt x="791" y="14050"/>
                  </a:cubicBezTo>
                  <a:cubicBezTo>
                    <a:pt x="839" y="14205"/>
                    <a:pt x="887" y="14325"/>
                    <a:pt x="911" y="14397"/>
                  </a:cubicBezTo>
                  <a:lnTo>
                    <a:pt x="899" y="14421"/>
                  </a:lnTo>
                  <a:lnTo>
                    <a:pt x="887" y="14421"/>
                  </a:lnTo>
                  <a:cubicBezTo>
                    <a:pt x="636" y="14960"/>
                    <a:pt x="408" y="15427"/>
                    <a:pt x="216" y="15822"/>
                  </a:cubicBezTo>
                  <a:cubicBezTo>
                    <a:pt x="133" y="15990"/>
                    <a:pt x="61" y="16134"/>
                    <a:pt x="1" y="16277"/>
                  </a:cubicBezTo>
                  <a:lnTo>
                    <a:pt x="1" y="16325"/>
                  </a:lnTo>
                  <a:lnTo>
                    <a:pt x="252" y="15834"/>
                  </a:lnTo>
                  <a:lnTo>
                    <a:pt x="935" y="14445"/>
                  </a:lnTo>
                  <a:lnTo>
                    <a:pt x="935" y="14433"/>
                  </a:lnTo>
                  <a:lnTo>
                    <a:pt x="935" y="14421"/>
                  </a:lnTo>
                  <a:cubicBezTo>
                    <a:pt x="1019" y="14421"/>
                    <a:pt x="1175" y="14421"/>
                    <a:pt x="1378" y="14409"/>
                  </a:cubicBezTo>
                  <a:cubicBezTo>
                    <a:pt x="1618" y="14385"/>
                    <a:pt x="1917" y="14361"/>
                    <a:pt x="2264" y="14337"/>
                  </a:cubicBezTo>
                  <a:lnTo>
                    <a:pt x="2336" y="14241"/>
                  </a:lnTo>
                  <a:lnTo>
                    <a:pt x="1366" y="14349"/>
                  </a:lnTo>
                  <a:cubicBezTo>
                    <a:pt x="1187" y="14373"/>
                    <a:pt x="1031" y="14385"/>
                    <a:pt x="947" y="14397"/>
                  </a:cubicBezTo>
                  <a:cubicBezTo>
                    <a:pt x="1043" y="14229"/>
                    <a:pt x="1127" y="14038"/>
                    <a:pt x="1222" y="13846"/>
                  </a:cubicBezTo>
                  <a:lnTo>
                    <a:pt x="1857" y="12576"/>
                  </a:lnTo>
                  <a:lnTo>
                    <a:pt x="1857" y="12564"/>
                  </a:lnTo>
                  <a:cubicBezTo>
                    <a:pt x="1869" y="12529"/>
                    <a:pt x="1881" y="12505"/>
                    <a:pt x="1905" y="12469"/>
                  </a:cubicBezTo>
                  <a:cubicBezTo>
                    <a:pt x="1929" y="12469"/>
                    <a:pt x="1977" y="12457"/>
                    <a:pt x="2037" y="12445"/>
                  </a:cubicBezTo>
                  <a:lnTo>
                    <a:pt x="2480" y="12361"/>
                  </a:lnTo>
                  <a:cubicBezTo>
                    <a:pt x="2839" y="12289"/>
                    <a:pt x="3330" y="12193"/>
                    <a:pt x="3881" y="12085"/>
                  </a:cubicBezTo>
                  <a:lnTo>
                    <a:pt x="3941" y="11990"/>
                  </a:lnTo>
                  <a:lnTo>
                    <a:pt x="3941" y="11990"/>
                  </a:lnTo>
                  <a:cubicBezTo>
                    <a:pt x="3366" y="12097"/>
                    <a:pt x="2851" y="12217"/>
                    <a:pt x="2468" y="12301"/>
                  </a:cubicBezTo>
                  <a:cubicBezTo>
                    <a:pt x="2288" y="12349"/>
                    <a:pt x="2133" y="12385"/>
                    <a:pt x="2037" y="12421"/>
                  </a:cubicBezTo>
                  <a:lnTo>
                    <a:pt x="1917" y="12457"/>
                  </a:lnTo>
                  <a:cubicBezTo>
                    <a:pt x="2241" y="11786"/>
                    <a:pt x="2600" y="11043"/>
                    <a:pt x="2971" y="10265"/>
                  </a:cubicBezTo>
                  <a:cubicBezTo>
                    <a:pt x="2975" y="10265"/>
                    <a:pt x="2984" y="10264"/>
                    <a:pt x="2997" y="10261"/>
                  </a:cubicBezTo>
                  <a:lnTo>
                    <a:pt x="2997" y="10261"/>
                  </a:lnTo>
                  <a:cubicBezTo>
                    <a:pt x="3404" y="9400"/>
                    <a:pt x="3846" y="8479"/>
                    <a:pt x="4289" y="7510"/>
                  </a:cubicBezTo>
                  <a:lnTo>
                    <a:pt x="4432" y="7462"/>
                  </a:lnTo>
                  <a:cubicBezTo>
                    <a:pt x="4552" y="7426"/>
                    <a:pt x="4708" y="7378"/>
                    <a:pt x="4911" y="7306"/>
                  </a:cubicBezTo>
                  <a:cubicBezTo>
                    <a:pt x="5259" y="7175"/>
                    <a:pt x="5738" y="6995"/>
                    <a:pt x="6253" y="6780"/>
                  </a:cubicBezTo>
                  <a:cubicBezTo>
                    <a:pt x="6265" y="6744"/>
                    <a:pt x="6277" y="6708"/>
                    <a:pt x="6289" y="6672"/>
                  </a:cubicBezTo>
                  <a:lnTo>
                    <a:pt x="6289" y="6672"/>
                  </a:lnTo>
                  <a:cubicBezTo>
                    <a:pt x="5738" y="6899"/>
                    <a:pt x="5235" y="7103"/>
                    <a:pt x="4875" y="7247"/>
                  </a:cubicBezTo>
                  <a:lnTo>
                    <a:pt x="4420" y="7438"/>
                  </a:lnTo>
                  <a:cubicBezTo>
                    <a:pt x="4360" y="7462"/>
                    <a:pt x="4313" y="7486"/>
                    <a:pt x="4289" y="7498"/>
                  </a:cubicBezTo>
                  <a:cubicBezTo>
                    <a:pt x="4313" y="7426"/>
                    <a:pt x="4348" y="7342"/>
                    <a:pt x="4384" y="7271"/>
                  </a:cubicBezTo>
                  <a:cubicBezTo>
                    <a:pt x="4792" y="6384"/>
                    <a:pt x="5175" y="5534"/>
                    <a:pt x="5534" y="4707"/>
                  </a:cubicBezTo>
                  <a:lnTo>
                    <a:pt x="5642" y="4684"/>
                  </a:lnTo>
                  <a:cubicBezTo>
                    <a:pt x="5738" y="4660"/>
                    <a:pt x="5870" y="4624"/>
                    <a:pt x="6037" y="4564"/>
                  </a:cubicBezTo>
                  <a:cubicBezTo>
                    <a:pt x="6289" y="4480"/>
                    <a:pt x="6600" y="4360"/>
                    <a:pt x="6959" y="4216"/>
                  </a:cubicBezTo>
                  <a:lnTo>
                    <a:pt x="6959" y="4204"/>
                  </a:lnTo>
                  <a:cubicBezTo>
                    <a:pt x="6959" y="4180"/>
                    <a:pt x="6971" y="4145"/>
                    <a:pt x="6971" y="4121"/>
                  </a:cubicBezTo>
                  <a:lnTo>
                    <a:pt x="6971" y="4121"/>
                  </a:lnTo>
                  <a:cubicBezTo>
                    <a:pt x="6600" y="4276"/>
                    <a:pt x="6265" y="4420"/>
                    <a:pt x="6013" y="4516"/>
                  </a:cubicBezTo>
                  <a:cubicBezTo>
                    <a:pt x="5786" y="4600"/>
                    <a:pt x="5618" y="4660"/>
                    <a:pt x="5534" y="4684"/>
                  </a:cubicBezTo>
                  <a:cubicBezTo>
                    <a:pt x="5702" y="4312"/>
                    <a:pt x="5858" y="3953"/>
                    <a:pt x="6001" y="3594"/>
                  </a:cubicBezTo>
                  <a:cubicBezTo>
                    <a:pt x="6193" y="3150"/>
                    <a:pt x="6385" y="2707"/>
                    <a:pt x="6552" y="2288"/>
                  </a:cubicBezTo>
                  <a:cubicBezTo>
                    <a:pt x="6612" y="2264"/>
                    <a:pt x="6696" y="2228"/>
                    <a:pt x="6792" y="2180"/>
                  </a:cubicBezTo>
                  <a:cubicBezTo>
                    <a:pt x="6983" y="2096"/>
                    <a:pt x="7235" y="1965"/>
                    <a:pt x="7498" y="1821"/>
                  </a:cubicBezTo>
                  <a:cubicBezTo>
                    <a:pt x="7498" y="1785"/>
                    <a:pt x="7498" y="1749"/>
                    <a:pt x="7510" y="1725"/>
                  </a:cubicBezTo>
                  <a:lnTo>
                    <a:pt x="7510" y="1725"/>
                  </a:lnTo>
                  <a:lnTo>
                    <a:pt x="6768" y="2132"/>
                  </a:lnTo>
                  <a:cubicBezTo>
                    <a:pt x="6684" y="2180"/>
                    <a:pt x="6612" y="2216"/>
                    <a:pt x="6564" y="2252"/>
                  </a:cubicBezTo>
                  <a:cubicBezTo>
                    <a:pt x="6816" y="1641"/>
                    <a:pt x="7043" y="1066"/>
                    <a:pt x="7223" y="551"/>
                  </a:cubicBezTo>
                  <a:cubicBezTo>
                    <a:pt x="7283" y="372"/>
                    <a:pt x="7331" y="204"/>
                    <a:pt x="7379" y="48"/>
                  </a:cubicBezTo>
                  <a:cubicBezTo>
                    <a:pt x="7367" y="36"/>
                    <a:pt x="7355" y="12"/>
                    <a:pt x="73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6"/>
            <p:cNvSpPr/>
            <p:nvPr/>
          </p:nvSpPr>
          <p:spPr>
            <a:xfrm>
              <a:off x="7780129" y="2157360"/>
              <a:ext cx="436194" cy="291780"/>
            </a:xfrm>
            <a:custGeom>
              <a:rect b="b" l="l" r="r" t="t"/>
              <a:pathLst>
                <a:path extrusionOk="0" h="7019" w="10493">
                  <a:moveTo>
                    <a:pt x="9905" y="0"/>
                  </a:moveTo>
                  <a:cubicBezTo>
                    <a:pt x="7977" y="12"/>
                    <a:pt x="6085" y="719"/>
                    <a:pt x="4516" y="1833"/>
                  </a:cubicBezTo>
                  <a:cubicBezTo>
                    <a:pt x="2947" y="2946"/>
                    <a:pt x="1689" y="4468"/>
                    <a:pt x="743" y="6156"/>
                  </a:cubicBezTo>
                  <a:lnTo>
                    <a:pt x="491" y="6448"/>
                  </a:lnTo>
                  <a:lnTo>
                    <a:pt x="491" y="6448"/>
                  </a:lnTo>
                  <a:cubicBezTo>
                    <a:pt x="749" y="6239"/>
                    <a:pt x="1053" y="6076"/>
                    <a:pt x="1366" y="5941"/>
                  </a:cubicBezTo>
                  <a:cubicBezTo>
                    <a:pt x="2527" y="5438"/>
                    <a:pt x="3797" y="5234"/>
                    <a:pt x="5055" y="4971"/>
                  </a:cubicBezTo>
                  <a:cubicBezTo>
                    <a:pt x="6300" y="4707"/>
                    <a:pt x="7558" y="4372"/>
                    <a:pt x="8612" y="3653"/>
                  </a:cubicBezTo>
                  <a:cubicBezTo>
                    <a:pt x="9666" y="2946"/>
                    <a:pt x="10492" y="1773"/>
                    <a:pt x="10480" y="491"/>
                  </a:cubicBezTo>
                  <a:cubicBezTo>
                    <a:pt x="10492" y="371"/>
                    <a:pt x="10456" y="252"/>
                    <a:pt x="10396" y="156"/>
                  </a:cubicBezTo>
                  <a:cubicBezTo>
                    <a:pt x="10289" y="12"/>
                    <a:pt x="10085" y="0"/>
                    <a:pt x="9905" y="0"/>
                  </a:cubicBezTo>
                  <a:close/>
                  <a:moveTo>
                    <a:pt x="491" y="6448"/>
                  </a:moveTo>
                  <a:cubicBezTo>
                    <a:pt x="294" y="6608"/>
                    <a:pt x="125" y="6795"/>
                    <a:pt x="0" y="7019"/>
                  </a:cubicBezTo>
                  <a:lnTo>
                    <a:pt x="491" y="6448"/>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36"/>
            <p:cNvSpPr/>
            <p:nvPr/>
          </p:nvSpPr>
          <p:spPr>
            <a:xfrm>
              <a:off x="7810974" y="2161309"/>
              <a:ext cx="400361" cy="256986"/>
            </a:xfrm>
            <a:custGeom>
              <a:rect b="b" l="l" r="r" t="t"/>
              <a:pathLst>
                <a:path extrusionOk="0" h="6182" w="9631">
                  <a:moveTo>
                    <a:pt x="9594" y="1"/>
                  </a:moveTo>
                  <a:cubicBezTo>
                    <a:pt x="9427" y="157"/>
                    <a:pt x="9211" y="300"/>
                    <a:pt x="8984" y="456"/>
                  </a:cubicBezTo>
                  <a:cubicBezTo>
                    <a:pt x="8409" y="839"/>
                    <a:pt x="7810" y="1187"/>
                    <a:pt x="7199" y="1486"/>
                  </a:cubicBezTo>
                  <a:cubicBezTo>
                    <a:pt x="6995" y="1594"/>
                    <a:pt x="6792" y="1702"/>
                    <a:pt x="6576" y="1797"/>
                  </a:cubicBezTo>
                  <a:lnTo>
                    <a:pt x="6564" y="1797"/>
                  </a:lnTo>
                  <a:lnTo>
                    <a:pt x="6540" y="1809"/>
                  </a:lnTo>
                  <a:cubicBezTo>
                    <a:pt x="6576" y="1738"/>
                    <a:pt x="6624" y="1642"/>
                    <a:pt x="6672" y="1510"/>
                  </a:cubicBezTo>
                  <a:cubicBezTo>
                    <a:pt x="6768" y="1270"/>
                    <a:pt x="6900" y="923"/>
                    <a:pt x="7067" y="564"/>
                  </a:cubicBezTo>
                  <a:cubicBezTo>
                    <a:pt x="7127" y="408"/>
                    <a:pt x="7187" y="276"/>
                    <a:pt x="7247" y="145"/>
                  </a:cubicBezTo>
                  <a:lnTo>
                    <a:pt x="7247" y="145"/>
                  </a:lnTo>
                  <a:lnTo>
                    <a:pt x="7151" y="169"/>
                  </a:lnTo>
                  <a:cubicBezTo>
                    <a:pt x="7091" y="288"/>
                    <a:pt x="7043" y="408"/>
                    <a:pt x="6983" y="528"/>
                  </a:cubicBezTo>
                  <a:cubicBezTo>
                    <a:pt x="6828" y="899"/>
                    <a:pt x="6708" y="1235"/>
                    <a:pt x="6612" y="1486"/>
                  </a:cubicBezTo>
                  <a:cubicBezTo>
                    <a:pt x="6564" y="1642"/>
                    <a:pt x="6528" y="1762"/>
                    <a:pt x="6504" y="1833"/>
                  </a:cubicBezTo>
                  <a:cubicBezTo>
                    <a:pt x="6001" y="2073"/>
                    <a:pt x="5474" y="2324"/>
                    <a:pt x="4923" y="2600"/>
                  </a:cubicBezTo>
                  <a:cubicBezTo>
                    <a:pt x="4624" y="2756"/>
                    <a:pt x="4337" y="2899"/>
                    <a:pt x="4049" y="3067"/>
                  </a:cubicBezTo>
                  <a:cubicBezTo>
                    <a:pt x="4073" y="3007"/>
                    <a:pt x="4085" y="2887"/>
                    <a:pt x="4109" y="2732"/>
                  </a:cubicBezTo>
                  <a:cubicBezTo>
                    <a:pt x="4145" y="2504"/>
                    <a:pt x="4181" y="2193"/>
                    <a:pt x="4217" y="1833"/>
                  </a:cubicBezTo>
                  <a:cubicBezTo>
                    <a:pt x="4241" y="1690"/>
                    <a:pt x="4253" y="1534"/>
                    <a:pt x="4277" y="1402"/>
                  </a:cubicBezTo>
                  <a:lnTo>
                    <a:pt x="4277" y="1402"/>
                  </a:lnTo>
                  <a:lnTo>
                    <a:pt x="4193" y="1462"/>
                  </a:lnTo>
                  <a:cubicBezTo>
                    <a:pt x="4169" y="1582"/>
                    <a:pt x="4157" y="1702"/>
                    <a:pt x="4145" y="1821"/>
                  </a:cubicBezTo>
                  <a:cubicBezTo>
                    <a:pt x="4097" y="2181"/>
                    <a:pt x="4073" y="2492"/>
                    <a:pt x="4049" y="2720"/>
                  </a:cubicBezTo>
                  <a:cubicBezTo>
                    <a:pt x="4037" y="2899"/>
                    <a:pt x="4037" y="3019"/>
                    <a:pt x="4037" y="3067"/>
                  </a:cubicBezTo>
                  <a:cubicBezTo>
                    <a:pt x="3570" y="3331"/>
                    <a:pt x="3139" y="3594"/>
                    <a:pt x="2732" y="3869"/>
                  </a:cubicBezTo>
                  <a:cubicBezTo>
                    <a:pt x="2516" y="4013"/>
                    <a:pt x="2324" y="4145"/>
                    <a:pt x="2133" y="4289"/>
                  </a:cubicBezTo>
                  <a:cubicBezTo>
                    <a:pt x="2145" y="4193"/>
                    <a:pt x="2157" y="4085"/>
                    <a:pt x="2169" y="3977"/>
                  </a:cubicBezTo>
                  <a:cubicBezTo>
                    <a:pt x="2193" y="3582"/>
                    <a:pt x="2205" y="3354"/>
                    <a:pt x="2217" y="3175"/>
                  </a:cubicBezTo>
                  <a:lnTo>
                    <a:pt x="2217" y="3079"/>
                  </a:lnTo>
                  <a:lnTo>
                    <a:pt x="2133" y="3175"/>
                  </a:lnTo>
                  <a:cubicBezTo>
                    <a:pt x="2109" y="3486"/>
                    <a:pt x="2097" y="3774"/>
                    <a:pt x="2097" y="3977"/>
                  </a:cubicBezTo>
                  <a:cubicBezTo>
                    <a:pt x="2097" y="4085"/>
                    <a:pt x="2109" y="4193"/>
                    <a:pt x="2121" y="4301"/>
                  </a:cubicBezTo>
                  <a:cubicBezTo>
                    <a:pt x="1726" y="4588"/>
                    <a:pt x="1378" y="4864"/>
                    <a:pt x="1091" y="5115"/>
                  </a:cubicBezTo>
                  <a:cubicBezTo>
                    <a:pt x="743" y="5427"/>
                    <a:pt x="408" y="5750"/>
                    <a:pt x="85" y="6097"/>
                  </a:cubicBezTo>
                  <a:lnTo>
                    <a:pt x="1" y="6181"/>
                  </a:lnTo>
                  <a:lnTo>
                    <a:pt x="97" y="6121"/>
                  </a:lnTo>
                  <a:lnTo>
                    <a:pt x="109" y="6109"/>
                  </a:lnTo>
                  <a:cubicBezTo>
                    <a:pt x="336" y="5882"/>
                    <a:pt x="684" y="5546"/>
                    <a:pt x="1127" y="5163"/>
                  </a:cubicBezTo>
                  <a:cubicBezTo>
                    <a:pt x="1426" y="4911"/>
                    <a:pt x="1785" y="4624"/>
                    <a:pt x="2181" y="4337"/>
                  </a:cubicBezTo>
                  <a:cubicBezTo>
                    <a:pt x="2384" y="4373"/>
                    <a:pt x="3223" y="4456"/>
                    <a:pt x="4229" y="4540"/>
                  </a:cubicBezTo>
                  <a:cubicBezTo>
                    <a:pt x="4672" y="4576"/>
                    <a:pt x="5079" y="4600"/>
                    <a:pt x="5414" y="4624"/>
                  </a:cubicBezTo>
                  <a:lnTo>
                    <a:pt x="5594" y="4576"/>
                  </a:lnTo>
                  <a:cubicBezTo>
                    <a:pt x="5223" y="4540"/>
                    <a:pt x="4756" y="4492"/>
                    <a:pt x="4229" y="4456"/>
                  </a:cubicBezTo>
                  <a:cubicBezTo>
                    <a:pt x="3259" y="4373"/>
                    <a:pt x="2432" y="4325"/>
                    <a:pt x="2205" y="4325"/>
                  </a:cubicBezTo>
                  <a:cubicBezTo>
                    <a:pt x="2384" y="4193"/>
                    <a:pt x="2576" y="4061"/>
                    <a:pt x="2768" y="3929"/>
                  </a:cubicBezTo>
                  <a:cubicBezTo>
                    <a:pt x="3199" y="3642"/>
                    <a:pt x="3666" y="3366"/>
                    <a:pt x="4157" y="3091"/>
                  </a:cubicBezTo>
                  <a:cubicBezTo>
                    <a:pt x="4193" y="3091"/>
                    <a:pt x="4229" y="3103"/>
                    <a:pt x="4277" y="3115"/>
                  </a:cubicBezTo>
                  <a:cubicBezTo>
                    <a:pt x="4408" y="3127"/>
                    <a:pt x="4588" y="3163"/>
                    <a:pt x="4816" y="3199"/>
                  </a:cubicBezTo>
                  <a:cubicBezTo>
                    <a:pt x="5259" y="3271"/>
                    <a:pt x="5882" y="3390"/>
                    <a:pt x="6564" y="3522"/>
                  </a:cubicBezTo>
                  <a:cubicBezTo>
                    <a:pt x="6960" y="3594"/>
                    <a:pt x="7331" y="3666"/>
                    <a:pt x="7666" y="3702"/>
                  </a:cubicBezTo>
                  <a:lnTo>
                    <a:pt x="7762" y="3654"/>
                  </a:lnTo>
                  <a:cubicBezTo>
                    <a:pt x="7403" y="3594"/>
                    <a:pt x="7007" y="3522"/>
                    <a:pt x="6576" y="3450"/>
                  </a:cubicBezTo>
                  <a:cubicBezTo>
                    <a:pt x="5894" y="3319"/>
                    <a:pt x="5271" y="3199"/>
                    <a:pt x="4816" y="3151"/>
                  </a:cubicBezTo>
                  <a:cubicBezTo>
                    <a:pt x="4588" y="3115"/>
                    <a:pt x="4408" y="3091"/>
                    <a:pt x="4277" y="3091"/>
                  </a:cubicBezTo>
                  <a:lnTo>
                    <a:pt x="4193" y="3091"/>
                  </a:lnTo>
                  <a:cubicBezTo>
                    <a:pt x="4444" y="2947"/>
                    <a:pt x="4696" y="2815"/>
                    <a:pt x="4959" y="2684"/>
                  </a:cubicBezTo>
                  <a:cubicBezTo>
                    <a:pt x="5558" y="2384"/>
                    <a:pt x="6145" y="2109"/>
                    <a:pt x="6684" y="1845"/>
                  </a:cubicBezTo>
                  <a:lnTo>
                    <a:pt x="6732" y="1845"/>
                  </a:lnTo>
                  <a:cubicBezTo>
                    <a:pt x="6840" y="1857"/>
                    <a:pt x="6995" y="1881"/>
                    <a:pt x="7175" y="1893"/>
                  </a:cubicBezTo>
                  <a:cubicBezTo>
                    <a:pt x="7558" y="1941"/>
                    <a:pt x="8097" y="2001"/>
                    <a:pt x="8684" y="2049"/>
                  </a:cubicBezTo>
                  <a:lnTo>
                    <a:pt x="9271" y="2085"/>
                  </a:lnTo>
                  <a:cubicBezTo>
                    <a:pt x="9283" y="2061"/>
                    <a:pt x="9307" y="2037"/>
                    <a:pt x="9319" y="2013"/>
                  </a:cubicBezTo>
                  <a:lnTo>
                    <a:pt x="8708" y="1953"/>
                  </a:lnTo>
                  <a:lnTo>
                    <a:pt x="7187" y="1833"/>
                  </a:lnTo>
                  <a:lnTo>
                    <a:pt x="6744" y="1797"/>
                  </a:lnTo>
                  <a:cubicBezTo>
                    <a:pt x="6912" y="1714"/>
                    <a:pt x="7067" y="1642"/>
                    <a:pt x="7235" y="1558"/>
                  </a:cubicBezTo>
                  <a:cubicBezTo>
                    <a:pt x="7846" y="1246"/>
                    <a:pt x="8445" y="899"/>
                    <a:pt x="9008" y="504"/>
                  </a:cubicBezTo>
                  <a:cubicBezTo>
                    <a:pt x="9247" y="336"/>
                    <a:pt x="9463" y="181"/>
                    <a:pt x="9630" y="25"/>
                  </a:cubicBezTo>
                  <a:lnTo>
                    <a:pt x="95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6"/>
            <p:cNvSpPr/>
            <p:nvPr/>
          </p:nvSpPr>
          <p:spPr>
            <a:xfrm>
              <a:off x="7853168" y="2002387"/>
              <a:ext cx="337756" cy="391257"/>
            </a:xfrm>
            <a:custGeom>
              <a:rect b="b" l="l" r="r" t="t"/>
              <a:pathLst>
                <a:path extrusionOk="0" h="9412" w="8125">
                  <a:moveTo>
                    <a:pt x="7912" y="1"/>
                  </a:moveTo>
                  <a:cubicBezTo>
                    <a:pt x="7840" y="1"/>
                    <a:pt x="7771" y="35"/>
                    <a:pt x="7729" y="87"/>
                  </a:cubicBezTo>
                  <a:cubicBezTo>
                    <a:pt x="7478" y="279"/>
                    <a:pt x="7298" y="542"/>
                    <a:pt x="7202" y="842"/>
                  </a:cubicBezTo>
                  <a:cubicBezTo>
                    <a:pt x="7142" y="1045"/>
                    <a:pt x="7058" y="1249"/>
                    <a:pt x="6975" y="1452"/>
                  </a:cubicBezTo>
                  <a:cubicBezTo>
                    <a:pt x="6687" y="1848"/>
                    <a:pt x="6376" y="2231"/>
                    <a:pt x="6040" y="2590"/>
                  </a:cubicBezTo>
                  <a:cubicBezTo>
                    <a:pt x="6256" y="2243"/>
                    <a:pt x="6376" y="1860"/>
                    <a:pt x="6400" y="1452"/>
                  </a:cubicBezTo>
                  <a:cubicBezTo>
                    <a:pt x="6400" y="1416"/>
                    <a:pt x="6400" y="1357"/>
                    <a:pt x="6364" y="1321"/>
                  </a:cubicBezTo>
                  <a:cubicBezTo>
                    <a:pt x="6343" y="1300"/>
                    <a:pt x="6316" y="1290"/>
                    <a:pt x="6287" y="1290"/>
                  </a:cubicBezTo>
                  <a:cubicBezTo>
                    <a:pt x="6234" y="1290"/>
                    <a:pt x="6175" y="1322"/>
                    <a:pt x="6136" y="1369"/>
                  </a:cubicBezTo>
                  <a:cubicBezTo>
                    <a:pt x="6016" y="1500"/>
                    <a:pt x="5933" y="1656"/>
                    <a:pt x="5897" y="1824"/>
                  </a:cubicBezTo>
                  <a:cubicBezTo>
                    <a:pt x="5801" y="2171"/>
                    <a:pt x="5765" y="2518"/>
                    <a:pt x="5777" y="2878"/>
                  </a:cubicBezTo>
                  <a:cubicBezTo>
                    <a:pt x="5298" y="3369"/>
                    <a:pt x="4807" y="3824"/>
                    <a:pt x="4292" y="4279"/>
                  </a:cubicBezTo>
                  <a:cubicBezTo>
                    <a:pt x="4555" y="3920"/>
                    <a:pt x="4735" y="3512"/>
                    <a:pt x="4819" y="3081"/>
                  </a:cubicBezTo>
                  <a:cubicBezTo>
                    <a:pt x="4855" y="2962"/>
                    <a:pt x="4843" y="2830"/>
                    <a:pt x="4783" y="2710"/>
                  </a:cubicBezTo>
                  <a:cubicBezTo>
                    <a:pt x="4771" y="2686"/>
                    <a:pt x="4735" y="2662"/>
                    <a:pt x="4711" y="2650"/>
                  </a:cubicBezTo>
                  <a:cubicBezTo>
                    <a:pt x="4651" y="2650"/>
                    <a:pt x="4603" y="2674"/>
                    <a:pt x="4579" y="2722"/>
                  </a:cubicBezTo>
                  <a:cubicBezTo>
                    <a:pt x="4376" y="2938"/>
                    <a:pt x="4244" y="3213"/>
                    <a:pt x="4196" y="3500"/>
                  </a:cubicBezTo>
                  <a:cubicBezTo>
                    <a:pt x="4160" y="3788"/>
                    <a:pt x="4160" y="4075"/>
                    <a:pt x="4208" y="4363"/>
                  </a:cubicBezTo>
                  <a:cubicBezTo>
                    <a:pt x="3717" y="4806"/>
                    <a:pt x="3214" y="5237"/>
                    <a:pt x="2735" y="5692"/>
                  </a:cubicBezTo>
                  <a:cubicBezTo>
                    <a:pt x="2974" y="5321"/>
                    <a:pt x="3142" y="4902"/>
                    <a:pt x="3238" y="4471"/>
                  </a:cubicBezTo>
                  <a:cubicBezTo>
                    <a:pt x="3262" y="4351"/>
                    <a:pt x="3274" y="4219"/>
                    <a:pt x="3262" y="4087"/>
                  </a:cubicBezTo>
                  <a:cubicBezTo>
                    <a:pt x="3250" y="4039"/>
                    <a:pt x="3238" y="4004"/>
                    <a:pt x="3214" y="3968"/>
                  </a:cubicBezTo>
                  <a:cubicBezTo>
                    <a:pt x="3184" y="3956"/>
                    <a:pt x="3154" y="3950"/>
                    <a:pt x="3125" y="3950"/>
                  </a:cubicBezTo>
                  <a:cubicBezTo>
                    <a:pt x="3097" y="3950"/>
                    <a:pt x="3070" y="3956"/>
                    <a:pt x="3046" y="3968"/>
                  </a:cubicBezTo>
                  <a:cubicBezTo>
                    <a:pt x="2998" y="3992"/>
                    <a:pt x="2962" y="4039"/>
                    <a:pt x="2926" y="4087"/>
                  </a:cubicBezTo>
                  <a:cubicBezTo>
                    <a:pt x="2795" y="4279"/>
                    <a:pt x="2699" y="4507"/>
                    <a:pt x="2663" y="4746"/>
                  </a:cubicBezTo>
                  <a:cubicBezTo>
                    <a:pt x="2639" y="4914"/>
                    <a:pt x="2627" y="5069"/>
                    <a:pt x="2627" y="5237"/>
                  </a:cubicBezTo>
                  <a:cubicBezTo>
                    <a:pt x="2627" y="5429"/>
                    <a:pt x="2615" y="5620"/>
                    <a:pt x="2615" y="5824"/>
                  </a:cubicBezTo>
                  <a:cubicBezTo>
                    <a:pt x="2184" y="6231"/>
                    <a:pt x="1765" y="6662"/>
                    <a:pt x="1381" y="7130"/>
                  </a:cubicBezTo>
                  <a:cubicBezTo>
                    <a:pt x="1489" y="6926"/>
                    <a:pt x="1585" y="6710"/>
                    <a:pt x="1657" y="6495"/>
                  </a:cubicBezTo>
                  <a:cubicBezTo>
                    <a:pt x="1776" y="6159"/>
                    <a:pt x="1788" y="5788"/>
                    <a:pt x="1693" y="5429"/>
                  </a:cubicBezTo>
                  <a:cubicBezTo>
                    <a:pt x="1669" y="5345"/>
                    <a:pt x="1621" y="5249"/>
                    <a:pt x="1525" y="5249"/>
                  </a:cubicBezTo>
                  <a:cubicBezTo>
                    <a:pt x="1519" y="5248"/>
                    <a:pt x="1513" y="5248"/>
                    <a:pt x="1507" y="5248"/>
                  </a:cubicBezTo>
                  <a:cubicBezTo>
                    <a:pt x="1432" y="5248"/>
                    <a:pt x="1379" y="5314"/>
                    <a:pt x="1345" y="5381"/>
                  </a:cubicBezTo>
                  <a:cubicBezTo>
                    <a:pt x="974" y="5968"/>
                    <a:pt x="926" y="6698"/>
                    <a:pt x="1226" y="7321"/>
                  </a:cubicBezTo>
                  <a:cubicBezTo>
                    <a:pt x="734" y="7944"/>
                    <a:pt x="327" y="8615"/>
                    <a:pt x="16" y="9333"/>
                  </a:cubicBezTo>
                  <a:cubicBezTo>
                    <a:pt x="0" y="9380"/>
                    <a:pt x="35" y="9411"/>
                    <a:pt x="71" y="9411"/>
                  </a:cubicBezTo>
                  <a:cubicBezTo>
                    <a:pt x="91" y="9411"/>
                    <a:pt x="111" y="9402"/>
                    <a:pt x="124" y="9381"/>
                  </a:cubicBezTo>
                  <a:cubicBezTo>
                    <a:pt x="339" y="8854"/>
                    <a:pt x="615" y="8351"/>
                    <a:pt x="950" y="7884"/>
                  </a:cubicBezTo>
                  <a:cubicBezTo>
                    <a:pt x="1081" y="7925"/>
                    <a:pt x="1223" y="7944"/>
                    <a:pt x="1369" y="7944"/>
                  </a:cubicBezTo>
                  <a:cubicBezTo>
                    <a:pt x="1436" y="7944"/>
                    <a:pt x="1505" y="7940"/>
                    <a:pt x="1573" y="7932"/>
                  </a:cubicBezTo>
                  <a:cubicBezTo>
                    <a:pt x="1788" y="7920"/>
                    <a:pt x="2016" y="7884"/>
                    <a:pt x="2232" y="7848"/>
                  </a:cubicBezTo>
                  <a:cubicBezTo>
                    <a:pt x="2567" y="7776"/>
                    <a:pt x="2926" y="7669"/>
                    <a:pt x="3130" y="7393"/>
                  </a:cubicBezTo>
                  <a:cubicBezTo>
                    <a:pt x="3154" y="7369"/>
                    <a:pt x="3166" y="7333"/>
                    <a:pt x="3178" y="7297"/>
                  </a:cubicBezTo>
                  <a:cubicBezTo>
                    <a:pt x="3178" y="7189"/>
                    <a:pt x="3058" y="7142"/>
                    <a:pt x="2950" y="7130"/>
                  </a:cubicBezTo>
                  <a:cubicBezTo>
                    <a:pt x="2878" y="7123"/>
                    <a:pt x="2806" y="7119"/>
                    <a:pt x="2734" y="7119"/>
                  </a:cubicBezTo>
                  <a:cubicBezTo>
                    <a:pt x="2420" y="7119"/>
                    <a:pt x="2107" y="7183"/>
                    <a:pt x="1824" y="7309"/>
                  </a:cubicBezTo>
                  <a:cubicBezTo>
                    <a:pt x="1525" y="7441"/>
                    <a:pt x="1250" y="7609"/>
                    <a:pt x="1010" y="7800"/>
                  </a:cubicBezTo>
                  <a:cubicBezTo>
                    <a:pt x="1381" y="7285"/>
                    <a:pt x="1788" y="6806"/>
                    <a:pt x="2232" y="6351"/>
                  </a:cubicBezTo>
                  <a:cubicBezTo>
                    <a:pt x="2625" y="6561"/>
                    <a:pt x="3069" y="6675"/>
                    <a:pt x="3512" y="6675"/>
                  </a:cubicBezTo>
                  <a:cubicBezTo>
                    <a:pt x="3677" y="6675"/>
                    <a:pt x="3842" y="6659"/>
                    <a:pt x="4004" y="6627"/>
                  </a:cubicBezTo>
                  <a:cubicBezTo>
                    <a:pt x="4112" y="6603"/>
                    <a:pt x="4232" y="6567"/>
                    <a:pt x="4256" y="6471"/>
                  </a:cubicBezTo>
                  <a:cubicBezTo>
                    <a:pt x="4268" y="6399"/>
                    <a:pt x="4244" y="6315"/>
                    <a:pt x="4184" y="6267"/>
                  </a:cubicBezTo>
                  <a:cubicBezTo>
                    <a:pt x="4124" y="6219"/>
                    <a:pt x="4064" y="6195"/>
                    <a:pt x="3992" y="6171"/>
                  </a:cubicBezTo>
                  <a:cubicBezTo>
                    <a:pt x="3760" y="6106"/>
                    <a:pt x="3519" y="6072"/>
                    <a:pt x="3279" y="6072"/>
                  </a:cubicBezTo>
                  <a:cubicBezTo>
                    <a:pt x="2949" y="6072"/>
                    <a:pt x="2620" y="6136"/>
                    <a:pt x="2315" y="6267"/>
                  </a:cubicBezTo>
                  <a:cubicBezTo>
                    <a:pt x="2687" y="5884"/>
                    <a:pt x="3082" y="5513"/>
                    <a:pt x="3477" y="5153"/>
                  </a:cubicBezTo>
                  <a:cubicBezTo>
                    <a:pt x="3717" y="5273"/>
                    <a:pt x="3968" y="5369"/>
                    <a:pt x="4232" y="5429"/>
                  </a:cubicBezTo>
                  <a:cubicBezTo>
                    <a:pt x="4358" y="5456"/>
                    <a:pt x="4487" y="5471"/>
                    <a:pt x="4616" y="5471"/>
                  </a:cubicBezTo>
                  <a:cubicBezTo>
                    <a:pt x="4768" y="5471"/>
                    <a:pt x="4921" y="5450"/>
                    <a:pt x="5070" y="5405"/>
                  </a:cubicBezTo>
                  <a:cubicBezTo>
                    <a:pt x="5202" y="5369"/>
                    <a:pt x="5334" y="5297"/>
                    <a:pt x="5430" y="5189"/>
                  </a:cubicBezTo>
                  <a:cubicBezTo>
                    <a:pt x="5441" y="5165"/>
                    <a:pt x="5453" y="5141"/>
                    <a:pt x="5465" y="5105"/>
                  </a:cubicBezTo>
                  <a:cubicBezTo>
                    <a:pt x="5465" y="5022"/>
                    <a:pt x="5382" y="4962"/>
                    <a:pt x="5298" y="4926"/>
                  </a:cubicBezTo>
                  <a:cubicBezTo>
                    <a:pt x="5064" y="4843"/>
                    <a:pt x="4819" y="4800"/>
                    <a:pt x="4574" y="4800"/>
                  </a:cubicBezTo>
                  <a:cubicBezTo>
                    <a:pt x="4255" y="4800"/>
                    <a:pt x="3936" y="4872"/>
                    <a:pt x="3645" y="5022"/>
                  </a:cubicBezTo>
                  <a:cubicBezTo>
                    <a:pt x="4124" y="4590"/>
                    <a:pt x="4603" y="4159"/>
                    <a:pt x="5070" y="3728"/>
                  </a:cubicBezTo>
                  <a:cubicBezTo>
                    <a:pt x="5358" y="3824"/>
                    <a:pt x="5645" y="3908"/>
                    <a:pt x="5933" y="3968"/>
                  </a:cubicBezTo>
                  <a:cubicBezTo>
                    <a:pt x="6069" y="4008"/>
                    <a:pt x="6205" y="4030"/>
                    <a:pt x="6341" y="4030"/>
                  </a:cubicBezTo>
                  <a:cubicBezTo>
                    <a:pt x="6444" y="4030"/>
                    <a:pt x="6548" y="4017"/>
                    <a:pt x="6651" y="3992"/>
                  </a:cubicBezTo>
                  <a:cubicBezTo>
                    <a:pt x="6723" y="3968"/>
                    <a:pt x="6795" y="3920"/>
                    <a:pt x="6855" y="3860"/>
                  </a:cubicBezTo>
                  <a:cubicBezTo>
                    <a:pt x="6903" y="3800"/>
                    <a:pt x="6927" y="3716"/>
                    <a:pt x="6903" y="3644"/>
                  </a:cubicBezTo>
                  <a:cubicBezTo>
                    <a:pt x="6855" y="3536"/>
                    <a:pt x="6759" y="3465"/>
                    <a:pt x="6651" y="3441"/>
                  </a:cubicBezTo>
                  <a:cubicBezTo>
                    <a:pt x="6468" y="3389"/>
                    <a:pt x="6280" y="3363"/>
                    <a:pt x="6095" y="3363"/>
                  </a:cubicBezTo>
                  <a:cubicBezTo>
                    <a:pt x="5807" y="3363"/>
                    <a:pt x="5524" y="3425"/>
                    <a:pt x="5262" y="3548"/>
                  </a:cubicBezTo>
                  <a:cubicBezTo>
                    <a:pt x="5681" y="3141"/>
                    <a:pt x="6076" y="2734"/>
                    <a:pt x="6448" y="2303"/>
                  </a:cubicBezTo>
                  <a:cubicBezTo>
                    <a:pt x="6662" y="2372"/>
                    <a:pt x="6880" y="2406"/>
                    <a:pt x="7098" y="2406"/>
                  </a:cubicBezTo>
                  <a:cubicBezTo>
                    <a:pt x="7369" y="2406"/>
                    <a:pt x="7638" y="2354"/>
                    <a:pt x="7897" y="2255"/>
                  </a:cubicBezTo>
                  <a:cubicBezTo>
                    <a:pt x="7957" y="2231"/>
                    <a:pt x="8017" y="2195"/>
                    <a:pt x="8064" y="2147"/>
                  </a:cubicBezTo>
                  <a:cubicBezTo>
                    <a:pt x="8112" y="2099"/>
                    <a:pt x="8124" y="2027"/>
                    <a:pt x="8100" y="1967"/>
                  </a:cubicBezTo>
                  <a:cubicBezTo>
                    <a:pt x="8053" y="1908"/>
                    <a:pt x="7993" y="1884"/>
                    <a:pt x="7933" y="1872"/>
                  </a:cubicBezTo>
                  <a:cubicBezTo>
                    <a:pt x="7821" y="1850"/>
                    <a:pt x="7708" y="1839"/>
                    <a:pt x="7596" y="1839"/>
                  </a:cubicBezTo>
                  <a:cubicBezTo>
                    <a:pt x="7218" y="1839"/>
                    <a:pt x="6849" y="1961"/>
                    <a:pt x="6543" y="2183"/>
                  </a:cubicBezTo>
                  <a:cubicBezTo>
                    <a:pt x="6675" y="2027"/>
                    <a:pt x="6807" y="1860"/>
                    <a:pt x="6939" y="1692"/>
                  </a:cubicBezTo>
                  <a:cubicBezTo>
                    <a:pt x="7178" y="1536"/>
                    <a:pt x="7406" y="1345"/>
                    <a:pt x="7609" y="1129"/>
                  </a:cubicBezTo>
                  <a:cubicBezTo>
                    <a:pt x="7837" y="913"/>
                    <a:pt x="7993" y="626"/>
                    <a:pt x="8064" y="315"/>
                  </a:cubicBezTo>
                  <a:cubicBezTo>
                    <a:pt x="8076" y="195"/>
                    <a:pt x="8064" y="27"/>
                    <a:pt x="7945" y="3"/>
                  </a:cubicBezTo>
                  <a:cubicBezTo>
                    <a:pt x="7934" y="2"/>
                    <a:pt x="7923" y="1"/>
                    <a:pt x="7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6"/>
            <p:cNvSpPr/>
            <p:nvPr/>
          </p:nvSpPr>
          <p:spPr>
            <a:xfrm>
              <a:off x="7704929" y="1359632"/>
              <a:ext cx="279849" cy="897912"/>
            </a:xfrm>
            <a:custGeom>
              <a:rect b="b" l="l" r="r" t="t"/>
              <a:pathLst>
                <a:path extrusionOk="0" h="21600" w="6732">
                  <a:moveTo>
                    <a:pt x="4509" y="1"/>
                  </a:moveTo>
                  <a:cubicBezTo>
                    <a:pt x="4484" y="1"/>
                    <a:pt x="4458" y="5"/>
                    <a:pt x="4432" y="15"/>
                  </a:cubicBezTo>
                  <a:cubicBezTo>
                    <a:pt x="4300" y="87"/>
                    <a:pt x="4217" y="218"/>
                    <a:pt x="4193" y="362"/>
                  </a:cubicBezTo>
                  <a:cubicBezTo>
                    <a:pt x="4049" y="949"/>
                    <a:pt x="3989" y="1392"/>
                    <a:pt x="4169" y="1979"/>
                  </a:cubicBezTo>
                  <a:cubicBezTo>
                    <a:pt x="4277" y="2338"/>
                    <a:pt x="4360" y="2722"/>
                    <a:pt x="4420" y="3105"/>
                  </a:cubicBezTo>
                  <a:cubicBezTo>
                    <a:pt x="4396" y="3967"/>
                    <a:pt x="4312" y="4830"/>
                    <a:pt x="4181" y="5680"/>
                  </a:cubicBezTo>
                  <a:cubicBezTo>
                    <a:pt x="4145" y="4973"/>
                    <a:pt x="3941" y="4279"/>
                    <a:pt x="3594" y="3680"/>
                  </a:cubicBezTo>
                  <a:cubicBezTo>
                    <a:pt x="3558" y="3596"/>
                    <a:pt x="3486" y="3536"/>
                    <a:pt x="3414" y="3500"/>
                  </a:cubicBezTo>
                  <a:cubicBezTo>
                    <a:pt x="3401" y="3497"/>
                    <a:pt x="3387" y="3495"/>
                    <a:pt x="3374" y="3495"/>
                  </a:cubicBezTo>
                  <a:cubicBezTo>
                    <a:pt x="3238" y="3495"/>
                    <a:pt x="3137" y="3657"/>
                    <a:pt x="3115" y="3799"/>
                  </a:cubicBezTo>
                  <a:cubicBezTo>
                    <a:pt x="3067" y="4099"/>
                    <a:pt x="3103" y="4410"/>
                    <a:pt x="3223" y="4710"/>
                  </a:cubicBezTo>
                  <a:cubicBezTo>
                    <a:pt x="3414" y="5297"/>
                    <a:pt x="3702" y="5860"/>
                    <a:pt x="4061" y="6375"/>
                  </a:cubicBezTo>
                  <a:cubicBezTo>
                    <a:pt x="3857" y="7560"/>
                    <a:pt x="3570" y="8722"/>
                    <a:pt x="3270" y="9896"/>
                  </a:cubicBezTo>
                  <a:cubicBezTo>
                    <a:pt x="3306" y="9117"/>
                    <a:pt x="3163" y="8339"/>
                    <a:pt x="2875" y="7620"/>
                  </a:cubicBezTo>
                  <a:cubicBezTo>
                    <a:pt x="2791" y="7405"/>
                    <a:pt x="2672" y="7189"/>
                    <a:pt x="2456" y="7105"/>
                  </a:cubicBezTo>
                  <a:cubicBezTo>
                    <a:pt x="2426" y="7093"/>
                    <a:pt x="2396" y="7087"/>
                    <a:pt x="2366" y="7087"/>
                  </a:cubicBezTo>
                  <a:cubicBezTo>
                    <a:pt x="2336" y="7087"/>
                    <a:pt x="2306" y="7093"/>
                    <a:pt x="2276" y="7105"/>
                  </a:cubicBezTo>
                  <a:cubicBezTo>
                    <a:pt x="2204" y="7153"/>
                    <a:pt x="2157" y="7237"/>
                    <a:pt x="2157" y="7333"/>
                  </a:cubicBezTo>
                  <a:cubicBezTo>
                    <a:pt x="2061" y="7848"/>
                    <a:pt x="2145" y="8375"/>
                    <a:pt x="2372" y="8842"/>
                  </a:cubicBezTo>
                  <a:cubicBezTo>
                    <a:pt x="2588" y="9309"/>
                    <a:pt x="2875" y="9728"/>
                    <a:pt x="3223" y="10099"/>
                  </a:cubicBezTo>
                  <a:cubicBezTo>
                    <a:pt x="2935" y="11237"/>
                    <a:pt x="2636" y="12375"/>
                    <a:pt x="2372" y="13513"/>
                  </a:cubicBezTo>
                  <a:cubicBezTo>
                    <a:pt x="2348" y="12722"/>
                    <a:pt x="2181" y="11956"/>
                    <a:pt x="1893" y="11225"/>
                  </a:cubicBezTo>
                  <a:cubicBezTo>
                    <a:pt x="1821" y="11010"/>
                    <a:pt x="1701" y="10806"/>
                    <a:pt x="1558" y="10626"/>
                  </a:cubicBezTo>
                  <a:cubicBezTo>
                    <a:pt x="1510" y="10567"/>
                    <a:pt x="1438" y="10531"/>
                    <a:pt x="1366" y="10519"/>
                  </a:cubicBezTo>
                  <a:cubicBezTo>
                    <a:pt x="1270" y="10519"/>
                    <a:pt x="1174" y="10567"/>
                    <a:pt x="1127" y="10662"/>
                  </a:cubicBezTo>
                  <a:cubicBezTo>
                    <a:pt x="1091" y="10758"/>
                    <a:pt x="1067" y="10854"/>
                    <a:pt x="1079" y="10962"/>
                  </a:cubicBezTo>
                  <a:cubicBezTo>
                    <a:pt x="1067" y="11381"/>
                    <a:pt x="1151" y="11800"/>
                    <a:pt x="1330" y="12195"/>
                  </a:cubicBezTo>
                  <a:cubicBezTo>
                    <a:pt x="1450" y="12459"/>
                    <a:pt x="1594" y="12710"/>
                    <a:pt x="1749" y="12950"/>
                  </a:cubicBezTo>
                  <a:cubicBezTo>
                    <a:pt x="1941" y="13237"/>
                    <a:pt x="2121" y="13525"/>
                    <a:pt x="2312" y="13812"/>
                  </a:cubicBezTo>
                  <a:cubicBezTo>
                    <a:pt x="2073" y="14842"/>
                    <a:pt x="1893" y="15884"/>
                    <a:pt x="1785" y="16938"/>
                  </a:cubicBezTo>
                  <a:cubicBezTo>
                    <a:pt x="1749" y="16531"/>
                    <a:pt x="1666" y="16136"/>
                    <a:pt x="1558" y="15753"/>
                  </a:cubicBezTo>
                  <a:cubicBezTo>
                    <a:pt x="1402" y="15130"/>
                    <a:pt x="1055" y="14567"/>
                    <a:pt x="576" y="14148"/>
                  </a:cubicBezTo>
                  <a:cubicBezTo>
                    <a:pt x="488" y="14078"/>
                    <a:pt x="375" y="14008"/>
                    <a:pt x="269" y="14008"/>
                  </a:cubicBezTo>
                  <a:cubicBezTo>
                    <a:pt x="230" y="14008"/>
                    <a:pt x="192" y="14017"/>
                    <a:pt x="156" y="14040"/>
                  </a:cubicBezTo>
                  <a:cubicBezTo>
                    <a:pt x="25" y="14112"/>
                    <a:pt x="1" y="14267"/>
                    <a:pt x="1" y="14411"/>
                  </a:cubicBezTo>
                  <a:cubicBezTo>
                    <a:pt x="37" y="15633"/>
                    <a:pt x="683" y="16759"/>
                    <a:pt x="1737" y="17393"/>
                  </a:cubicBezTo>
                  <a:cubicBezTo>
                    <a:pt x="1606" y="18771"/>
                    <a:pt x="1677" y="20160"/>
                    <a:pt x="1929" y="21526"/>
                  </a:cubicBezTo>
                  <a:cubicBezTo>
                    <a:pt x="1944" y="21577"/>
                    <a:pt x="1986" y="21599"/>
                    <a:pt x="2027" y="21599"/>
                  </a:cubicBezTo>
                  <a:cubicBezTo>
                    <a:pt x="2083" y="21599"/>
                    <a:pt x="2139" y="21558"/>
                    <a:pt x="2133" y="21490"/>
                  </a:cubicBezTo>
                  <a:cubicBezTo>
                    <a:pt x="1941" y="20508"/>
                    <a:pt x="1857" y="19501"/>
                    <a:pt x="1881" y="18495"/>
                  </a:cubicBezTo>
                  <a:cubicBezTo>
                    <a:pt x="2240" y="18388"/>
                    <a:pt x="2564" y="18208"/>
                    <a:pt x="2851" y="17968"/>
                  </a:cubicBezTo>
                  <a:cubicBezTo>
                    <a:pt x="3151" y="17717"/>
                    <a:pt x="3450" y="17453"/>
                    <a:pt x="3738" y="17178"/>
                  </a:cubicBezTo>
                  <a:cubicBezTo>
                    <a:pt x="4169" y="16747"/>
                    <a:pt x="4576" y="16244"/>
                    <a:pt x="4612" y="15633"/>
                  </a:cubicBezTo>
                  <a:cubicBezTo>
                    <a:pt x="4612" y="15561"/>
                    <a:pt x="4600" y="15501"/>
                    <a:pt x="4576" y="15441"/>
                  </a:cubicBezTo>
                  <a:cubicBezTo>
                    <a:pt x="4530" y="15367"/>
                    <a:pt x="4452" y="15339"/>
                    <a:pt x="4366" y="15339"/>
                  </a:cubicBezTo>
                  <a:cubicBezTo>
                    <a:pt x="4271" y="15339"/>
                    <a:pt x="4167" y="15373"/>
                    <a:pt x="4085" y="15417"/>
                  </a:cubicBezTo>
                  <a:cubicBezTo>
                    <a:pt x="3474" y="15741"/>
                    <a:pt x="2971" y="16220"/>
                    <a:pt x="2600" y="16795"/>
                  </a:cubicBezTo>
                  <a:cubicBezTo>
                    <a:pt x="2300" y="17262"/>
                    <a:pt x="2061" y="17777"/>
                    <a:pt x="1881" y="18316"/>
                  </a:cubicBezTo>
                  <a:cubicBezTo>
                    <a:pt x="1929" y="17178"/>
                    <a:pt x="2049" y="16052"/>
                    <a:pt x="2276" y="14938"/>
                  </a:cubicBezTo>
                  <a:cubicBezTo>
                    <a:pt x="3354" y="14842"/>
                    <a:pt x="4372" y="14375"/>
                    <a:pt x="5151" y="13621"/>
                  </a:cubicBezTo>
                  <a:cubicBezTo>
                    <a:pt x="5283" y="13489"/>
                    <a:pt x="5414" y="13321"/>
                    <a:pt x="5354" y="13142"/>
                  </a:cubicBezTo>
                  <a:cubicBezTo>
                    <a:pt x="5307" y="13010"/>
                    <a:pt x="5187" y="12926"/>
                    <a:pt x="5055" y="12914"/>
                  </a:cubicBezTo>
                  <a:cubicBezTo>
                    <a:pt x="5032" y="12912"/>
                    <a:pt x="5010" y="12911"/>
                    <a:pt x="4987" y="12911"/>
                  </a:cubicBezTo>
                  <a:cubicBezTo>
                    <a:pt x="4878" y="12911"/>
                    <a:pt x="4771" y="12934"/>
                    <a:pt x="4672" y="12974"/>
                  </a:cubicBezTo>
                  <a:cubicBezTo>
                    <a:pt x="3714" y="13273"/>
                    <a:pt x="2875" y="13896"/>
                    <a:pt x="2312" y="14735"/>
                  </a:cubicBezTo>
                  <a:cubicBezTo>
                    <a:pt x="2480" y="13812"/>
                    <a:pt x="2696" y="12890"/>
                    <a:pt x="2935" y="11980"/>
                  </a:cubicBezTo>
                  <a:cubicBezTo>
                    <a:pt x="3390" y="11908"/>
                    <a:pt x="3845" y="11800"/>
                    <a:pt x="4289" y="11633"/>
                  </a:cubicBezTo>
                  <a:cubicBezTo>
                    <a:pt x="4768" y="11465"/>
                    <a:pt x="5187" y="11165"/>
                    <a:pt x="5510" y="10782"/>
                  </a:cubicBezTo>
                  <a:cubicBezTo>
                    <a:pt x="5678" y="10602"/>
                    <a:pt x="5786" y="10363"/>
                    <a:pt x="5810" y="10111"/>
                  </a:cubicBezTo>
                  <a:cubicBezTo>
                    <a:pt x="5822" y="10064"/>
                    <a:pt x="5810" y="10004"/>
                    <a:pt x="5786" y="9956"/>
                  </a:cubicBezTo>
                  <a:cubicBezTo>
                    <a:pt x="5740" y="9865"/>
                    <a:pt x="5648" y="9837"/>
                    <a:pt x="5550" y="9837"/>
                  </a:cubicBezTo>
                  <a:cubicBezTo>
                    <a:pt x="5492" y="9837"/>
                    <a:pt x="5432" y="9847"/>
                    <a:pt x="5378" y="9860"/>
                  </a:cubicBezTo>
                  <a:cubicBezTo>
                    <a:pt x="4384" y="10099"/>
                    <a:pt x="3534" y="10722"/>
                    <a:pt x="3019" y="11609"/>
                  </a:cubicBezTo>
                  <a:cubicBezTo>
                    <a:pt x="3294" y="10507"/>
                    <a:pt x="3594" y="9417"/>
                    <a:pt x="3845" y="8315"/>
                  </a:cubicBezTo>
                  <a:cubicBezTo>
                    <a:pt x="4360" y="8183"/>
                    <a:pt x="4863" y="8015"/>
                    <a:pt x="5366" y="7824"/>
                  </a:cubicBezTo>
                  <a:cubicBezTo>
                    <a:pt x="5762" y="7680"/>
                    <a:pt x="6169" y="7488"/>
                    <a:pt x="6432" y="7153"/>
                  </a:cubicBezTo>
                  <a:cubicBezTo>
                    <a:pt x="6528" y="7045"/>
                    <a:pt x="6588" y="6914"/>
                    <a:pt x="6600" y="6770"/>
                  </a:cubicBezTo>
                  <a:cubicBezTo>
                    <a:pt x="6624" y="6626"/>
                    <a:pt x="6576" y="6482"/>
                    <a:pt x="6468" y="6387"/>
                  </a:cubicBezTo>
                  <a:cubicBezTo>
                    <a:pt x="6391" y="6322"/>
                    <a:pt x="6290" y="6299"/>
                    <a:pt x="6183" y="6299"/>
                  </a:cubicBezTo>
                  <a:cubicBezTo>
                    <a:pt x="6091" y="6299"/>
                    <a:pt x="5994" y="6316"/>
                    <a:pt x="5905" y="6339"/>
                  </a:cubicBezTo>
                  <a:cubicBezTo>
                    <a:pt x="5091" y="6566"/>
                    <a:pt x="4432" y="7141"/>
                    <a:pt x="3953" y="7848"/>
                  </a:cubicBezTo>
                  <a:cubicBezTo>
                    <a:pt x="4181" y="6854"/>
                    <a:pt x="4360" y="5860"/>
                    <a:pt x="4480" y="4853"/>
                  </a:cubicBezTo>
                  <a:cubicBezTo>
                    <a:pt x="5331" y="4614"/>
                    <a:pt x="6061" y="4087"/>
                    <a:pt x="6564" y="3368"/>
                  </a:cubicBezTo>
                  <a:cubicBezTo>
                    <a:pt x="6636" y="3272"/>
                    <a:pt x="6696" y="3165"/>
                    <a:pt x="6720" y="3045"/>
                  </a:cubicBezTo>
                  <a:cubicBezTo>
                    <a:pt x="6732" y="2937"/>
                    <a:pt x="6684" y="2817"/>
                    <a:pt x="6576" y="2745"/>
                  </a:cubicBezTo>
                  <a:cubicBezTo>
                    <a:pt x="6536" y="2732"/>
                    <a:pt x="6494" y="2725"/>
                    <a:pt x="6451" y="2725"/>
                  </a:cubicBezTo>
                  <a:cubicBezTo>
                    <a:pt x="6380" y="2725"/>
                    <a:pt x="6308" y="2744"/>
                    <a:pt x="6241" y="2781"/>
                  </a:cubicBezTo>
                  <a:cubicBezTo>
                    <a:pt x="5438" y="3117"/>
                    <a:pt x="4816" y="3776"/>
                    <a:pt x="4516" y="4602"/>
                  </a:cubicBezTo>
                  <a:cubicBezTo>
                    <a:pt x="4552" y="4231"/>
                    <a:pt x="4588" y="3859"/>
                    <a:pt x="4600" y="3488"/>
                  </a:cubicBezTo>
                  <a:cubicBezTo>
                    <a:pt x="4816" y="3009"/>
                    <a:pt x="4959" y="2506"/>
                    <a:pt x="5055" y="2003"/>
                  </a:cubicBezTo>
                  <a:cubicBezTo>
                    <a:pt x="5163" y="1452"/>
                    <a:pt x="5115" y="877"/>
                    <a:pt x="4899" y="350"/>
                  </a:cubicBezTo>
                  <a:cubicBezTo>
                    <a:pt x="4827" y="184"/>
                    <a:pt x="4674" y="1"/>
                    <a:pt x="45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7" name="Google Shape;747;p36"/>
          <p:cNvGrpSpPr/>
          <p:nvPr/>
        </p:nvGrpSpPr>
        <p:grpSpPr>
          <a:xfrm>
            <a:off x="4642255" y="4067219"/>
            <a:ext cx="512392" cy="1089508"/>
            <a:chOff x="5503980" y="1298082"/>
            <a:chExt cx="512392" cy="1089508"/>
          </a:xfrm>
        </p:grpSpPr>
        <p:sp>
          <p:nvSpPr>
            <p:cNvPr id="748" name="Google Shape;748;p36"/>
            <p:cNvSpPr/>
            <p:nvPr/>
          </p:nvSpPr>
          <p:spPr>
            <a:xfrm>
              <a:off x="5592192" y="1560638"/>
              <a:ext cx="375876" cy="757239"/>
            </a:xfrm>
            <a:custGeom>
              <a:rect b="b" l="l" r="r" t="t"/>
              <a:pathLst>
                <a:path extrusionOk="0" h="18216" w="9042">
                  <a:moveTo>
                    <a:pt x="479" y="0"/>
                  </a:moveTo>
                  <a:cubicBezTo>
                    <a:pt x="76" y="0"/>
                    <a:pt x="1" y="768"/>
                    <a:pt x="11" y="1172"/>
                  </a:cubicBezTo>
                  <a:cubicBezTo>
                    <a:pt x="46" y="2202"/>
                    <a:pt x="406" y="3316"/>
                    <a:pt x="633" y="4310"/>
                  </a:cubicBezTo>
                  <a:cubicBezTo>
                    <a:pt x="1100" y="6394"/>
                    <a:pt x="1795" y="8419"/>
                    <a:pt x="2705" y="10359"/>
                  </a:cubicBezTo>
                  <a:cubicBezTo>
                    <a:pt x="3871" y="12779"/>
                    <a:pt x="5517" y="15019"/>
                    <a:pt x="7630" y="16664"/>
                  </a:cubicBezTo>
                  <a:lnTo>
                    <a:pt x="7630" y="16664"/>
                  </a:lnTo>
                  <a:cubicBezTo>
                    <a:pt x="7318" y="13790"/>
                    <a:pt x="6622" y="10978"/>
                    <a:pt x="5556" y="8287"/>
                  </a:cubicBezTo>
                  <a:cubicBezTo>
                    <a:pt x="4933" y="6706"/>
                    <a:pt x="4191" y="5173"/>
                    <a:pt x="3328" y="3700"/>
                  </a:cubicBezTo>
                  <a:cubicBezTo>
                    <a:pt x="2897" y="2969"/>
                    <a:pt x="2430" y="2250"/>
                    <a:pt x="1939" y="1556"/>
                  </a:cubicBezTo>
                  <a:cubicBezTo>
                    <a:pt x="1615" y="1089"/>
                    <a:pt x="1304" y="502"/>
                    <a:pt x="837" y="154"/>
                  </a:cubicBezTo>
                  <a:cubicBezTo>
                    <a:pt x="696" y="46"/>
                    <a:pt x="578" y="0"/>
                    <a:pt x="479" y="0"/>
                  </a:cubicBezTo>
                  <a:close/>
                  <a:moveTo>
                    <a:pt x="7630" y="16664"/>
                  </a:moveTo>
                  <a:cubicBezTo>
                    <a:pt x="7685" y="17179"/>
                    <a:pt x="7729" y="17697"/>
                    <a:pt x="7760" y="18216"/>
                  </a:cubicBezTo>
                  <a:lnTo>
                    <a:pt x="9041" y="17629"/>
                  </a:lnTo>
                  <a:cubicBezTo>
                    <a:pt x="8550" y="17337"/>
                    <a:pt x="8079" y="17014"/>
                    <a:pt x="7630"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6"/>
            <p:cNvSpPr/>
            <p:nvPr/>
          </p:nvSpPr>
          <p:spPr>
            <a:xfrm>
              <a:off x="5595601" y="1565045"/>
              <a:ext cx="312731" cy="678672"/>
            </a:xfrm>
            <a:custGeom>
              <a:rect b="b" l="l" r="r" t="t"/>
              <a:pathLst>
                <a:path extrusionOk="0" h="16326" w="7523">
                  <a:moveTo>
                    <a:pt x="2300" y="9522"/>
                  </a:moveTo>
                  <a:lnTo>
                    <a:pt x="2336" y="9618"/>
                  </a:lnTo>
                  <a:lnTo>
                    <a:pt x="2540" y="9678"/>
                  </a:lnTo>
                  <a:cubicBezTo>
                    <a:pt x="3560" y="9996"/>
                    <a:pt x="4398" y="10238"/>
                    <a:pt x="4535" y="10263"/>
                  </a:cubicBezTo>
                  <a:lnTo>
                    <a:pt x="4535" y="10263"/>
                  </a:lnTo>
                  <a:cubicBezTo>
                    <a:pt x="4421" y="10209"/>
                    <a:pt x="3579" y="9925"/>
                    <a:pt x="2552" y="9606"/>
                  </a:cubicBezTo>
                  <a:lnTo>
                    <a:pt x="2300" y="9522"/>
                  </a:lnTo>
                  <a:close/>
                  <a:moveTo>
                    <a:pt x="4535" y="10263"/>
                  </a:moveTo>
                  <a:cubicBezTo>
                    <a:pt x="4537" y="10263"/>
                    <a:pt x="4538" y="10264"/>
                    <a:pt x="4540" y="10265"/>
                  </a:cubicBezTo>
                  <a:cubicBezTo>
                    <a:pt x="4540" y="10264"/>
                    <a:pt x="4539" y="10264"/>
                    <a:pt x="4539" y="10263"/>
                  </a:cubicBezTo>
                  <a:lnTo>
                    <a:pt x="4539" y="10263"/>
                  </a:lnTo>
                  <a:cubicBezTo>
                    <a:pt x="4538" y="10263"/>
                    <a:pt x="4537" y="10263"/>
                    <a:pt x="4535" y="10263"/>
                  </a:cubicBezTo>
                  <a:close/>
                  <a:moveTo>
                    <a:pt x="180" y="0"/>
                  </a:moveTo>
                  <a:cubicBezTo>
                    <a:pt x="168" y="12"/>
                    <a:pt x="144" y="36"/>
                    <a:pt x="132" y="48"/>
                  </a:cubicBezTo>
                  <a:cubicBezTo>
                    <a:pt x="180" y="204"/>
                    <a:pt x="240" y="372"/>
                    <a:pt x="300" y="551"/>
                  </a:cubicBezTo>
                  <a:cubicBezTo>
                    <a:pt x="468" y="1066"/>
                    <a:pt x="695" y="1641"/>
                    <a:pt x="947" y="2252"/>
                  </a:cubicBezTo>
                  <a:cubicBezTo>
                    <a:pt x="899" y="2216"/>
                    <a:pt x="827" y="2180"/>
                    <a:pt x="755" y="2132"/>
                  </a:cubicBezTo>
                  <a:lnTo>
                    <a:pt x="0" y="1725"/>
                  </a:lnTo>
                  <a:lnTo>
                    <a:pt x="0" y="1725"/>
                  </a:lnTo>
                  <a:cubicBezTo>
                    <a:pt x="12" y="1749"/>
                    <a:pt x="12" y="1785"/>
                    <a:pt x="12" y="1821"/>
                  </a:cubicBezTo>
                  <a:cubicBezTo>
                    <a:pt x="288" y="1965"/>
                    <a:pt x="539" y="2096"/>
                    <a:pt x="719" y="2180"/>
                  </a:cubicBezTo>
                  <a:cubicBezTo>
                    <a:pt x="827" y="2228"/>
                    <a:pt x="911" y="2264"/>
                    <a:pt x="971" y="2288"/>
                  </a:cubicBezTo>
                  <a:cubicBezTo>
                    <a:pt x="1138" y="2707"/>
                    <a:pt x="1318" y="3150"/>
                    <a:pt x="1510" y="3594"/>
                  </a:cubicBezTo>
                  <a:cubicBezTo>
                    <a:pt x="1665" y="3953"/>
                    <a:pt x="1821" y="4312"/>
                    <a:pt x="1977" y="4684"/>
                  </a:cubicBezTo>
                  <a:cubicBezTo>
                    <a:pt x="1905" y="4660"/>
                    <a:pt x="1737" y="4600"/>
                    <a:pt x="1510" y="4516"/>
                  </a:cubicBezTo>
                  <a:cubicBezTo>
                    <a:pt x="1246" y="4420"/>
                    <a:pt x="911" y="4276"/>
                    <a:pt x="539" y="4121"/>
                  </a:cubicBezTo>
                  <a:lnTo>
                    <a:pt x="539" y="4121"/>
                  </a:lnTo>
                  <a:cubicBezTo>
                    <a:pt x="551" y="4145"/>
                    <a:pt x="563" y="4180"/>
                    <a:pt x="563" y="4204"/>
                  </a:cubicBezTo>
                  <a:lnTo>
                    <a:pt x="563" y="4216"/>
                  </a:lnTo>
                  <a:cubicBezTo>
                    <a:pt x="911" y="4360"/>
                    <a:pt x="1234" y="4480"/>
                    <a:pt x="1486" y="4564"/>
                  </a:cubicBezTo>
                  <a:cubicBezTo>
                    <a:pt x="1653" y="4624"/>
                    <a:pt x="1785" y="4660"/>
                    <a:pt x="1881" y="4684"/>
                  </a:cubicBezTo>
                  <a:lnTo>
                    <a:pt x="1989" y="4707"/>
                  </a:lnTo>
                  <a:cubicBezTo>
                    <a:pt x="2348" y="5534"/>
                    <a:pt x="2731" y="6384"/>
                    <a:pt x="3138" y="7271"/>
                  </a:cubicBezTo>
                  <a:lnTo>
                    <a:pt x="3234" y="7498"/>
                  </a:lnTo>
                  <a:lnTo>
                    <a:pt x="3102" y="7438"/>
                  </a:lnTo>
                  <a:cubicBezTo>
                    <a:pt x="2935" y="7366"/>
                    <a:pt x="2791" y="7306"/>
                    <a:pt x="2635" y="7247"/>
                  </a:cubicBezTo>
                  <a:cubicBezTo>
                    <a:pt x="2276" y="7103"/>
                    <a:pt x="1773" y="6899"/>
                    <a:pt x="1234" y="6672"/>
                  </a:cubicBezTo>
                  <a:lnTo>
                    <a:pt x="1234" y="6672"/>
                  </a:lnTo>
                  <a:lnTo>
                    <a:pt x="1258" y="6780"/>
                  </a:lnTo>
                  <a:cubicBezTo>
                    <a:pt x="1785" y="6995"/>
                    <a:pt x="2264" y="7175"/>
                    <a:pt x="2623" y="7306"/>
                  </a:cubicBezTo>
                  <a:cubicBezTo>
                    <a:pt x="2815" y="7378"/>
                    <a:pt x="2983" y="7426"/>
                    <a:pt x="3091" y="7462"/>
                  </a:cubicBezTo>
                  <a:lnTo>
                    <a:pt x="3246" y="7510"/>
                  </a:lnTo>
                  <a:cubicBezTo>
                    <a:pt x="3689" y="8480"/>
                    <a:pt x="4120" y="9401"/>
                    <a:pt x="4539" y="10263"/>
                  </a:cubicBezTo>
                  <a:lnTo>
                    <a:pt x="4539" y="10263"/>
                  </a:lnTo>
                  <a:cubicBezTo>
                    <a:pt x="4545" y="10264"/>
                    <a:pt x="4549" y="10265"/>
                    <a:pt x="4552" y="10265"/>
                  </a:cubicBezTo>
                  <a:cubicBezTo>
                    <a:pt x="4923" y="11043"/>
                    <a:pt x="5282" y="11786"/>
                    <a:pt x="5606" y="12457"/>
                  </a:cubicBezTo>
                  <a:lnTo>
                    <a:pt x="5486" y="12421"/>
                  </a:lnTo>
                  <a:cubicBezTo>
                    <a:pt x="5390" y="12385"/>
                    <a:pt x="5234" y="12349"/>
                    <a:pt x="5055" y="12301"/>
                  </a:cubicBezTo>
                  <a:cubicBezTo>
                    <a:pt x="4671" y="12217"/>
                    <a:pt x="4156" y="12097"/>
                    <a:pt x="3582" y="11990"/>
                  </a:cubicBezTo>
                  <a:lnTo>
                    <a:pt x="3582" y="11990"/>
                  </a:lnTo>
                  <a:lnTo>
                    <a:pt x="3641" y="12085"/>
                  </a:lnTo>
                  <a:cubicBezTo>
                    <a:pt x="4192" y="12193"/>
                    <a:pt x="4683" y="12289"/>
                    <a:pt x="5043" y="12361"/>
                  </a:cubicBezTo>
                  <a:lnTo>
                    <a:pt x="5486" y="12445"/>
                  </a:lnTo>
                  <a:cubicBezTo>
                    <a:pt x="5546" y="12457"/>
                    <a:pt x="5594" y="12469"/>
                    <a:pt x="5618" y="12469"/>
                  </a:cubicBezTo>
                  <a:cubicBezTo>
                    <a:pt x="5642" y="12505"/>
                    <a:pt x="5654" y="12529"/>
                    <a:pt x="5666" y="12564"/>
                  </a:cubicBezTo>
                  <a:lnTo>
                    <a:pt x="5666" y="12576"/>
                  </a:lnTo>
                  <a:lnTo>
                    <a:pt x="6300" y="13846"/>
                  </a:lnTo>
                  <a:cubicBezTo>
                    <a:pt x="6396" y="14038"/>
                    <a:pt x="6480" y="14229"/>
                    <a:pt x="6576" y="14397"/>
                  </a:cubicBezTo>
                  <a:cubicBezTo>
                    <a:pt x="6480" y="14385"/>
                    <a:pt x="6336" y="14373"/>
                    <a:pt x="6157" y="14349"/>
                  </a:cubicBezTo>
                  <a:lnTo>
                    <a:pt x="5187" y="14241"/>
                  </a:lnTo>
                  <a:lnTo>
                    <a:pt x="5258" y="14337"/>
                  </a:lnTo>
                  <a:cubicBezTo>
                    <a:pt x="5606" y="14361"/>
                    <a:pt x="5905" y="14385"/>
                    <a:pt x="6145" y="14409"/>
                  </a:cubicBezTo>
                  <a:cubicBezTo>
                    <a:pt x="6348" y="14421"/>
                    <a:pt x="6504" y="14421"/>
                    <a:pt x="6588" y="14421"/>
                  </a:cubicBezTo>
                  <a:lnTo>
                    <a:pt x="6588" y="14433"/>
                  </a:lnTo>
                  <a:lnTo>
                    <a:pt x="6588" y="14445"/>
                  </a:lnTo>
                  <a:cubicBezTo>
                    <a:pt x="6851" y="14972"/>
                    <a:pt x="7079" y="15439"/>
                    <a:pt x="7271" y="15834"/>
                  </a:cubicBezTo>
                  <a:cubicBezTo>
                    <a:pt x="7366" y="16014"/>
                    <a:pt x="7450" y="16182"/>
                    <a:pt x="7522" y="16325"/>
                  </a:cubicBezTo>
                  <a:lnTo>
                    <a:pt x="7522" y="16277"/>
                  </a:lnTo>
                  <a:cubicBezTo>
                    <a:pt x="7462" y="16134"/>
                    <a:pt x="7390" y="15990"/>
                    <a:pt x="7306" y="15822"/>
                  </a:cubicBezTo>
                  <a:cubicBezTo>
                    <a:pt x="7115" y="15427"/>
                    <a:pt x="6887" y="14960"/>
                    <a:pt x="6636" y="14421"/>
                  </a:cubicBezTo>
                  <a:lnTo>
                    <a:pt x="6624" y="14421"/>
                  </a:lnTo>
                  <a:lnTo>
                    <a:pt x="6612" y="14397"/>
                  </a:lnTo>
                  <a:cubicBezTo>
                    <a:pt x="6648" y="14325"/>
                    <a:pt x="6684" y="14205"/>
                    <a:pt x="6732" y="14050"/>
                  </a:cubicBezTo>
                  <a:cubicBezTo>
                    <a:pt x="6803" y="13798"/>
                    <a:pt x="6899" y="13463"/>
                    <a:pt x="6983" y="13091"/>
                  </a:cubicBezTo>
                  <a:cubicBezTo>
                    <a:pt x="6971" y="13032"/>
                    <a:pt x="6959" y="12960"/>
                    <a:pt x="6947" y="12912"/>
                  </a:cubicBezTo>
                  <a:cubicBezTo>
                    <a:pt x="6935" y="12948"/>
                    <a:pt x="6935" y="12984"/>
                    <a:pt x="6923" y="13020"/>
                  </a:cubicBezTo>
                  <a:cubicBezTo>
                    <a:pt x="6827" y="13415"/>
                    <a:pt x="6744" y="13774"/>
                    <a:pt x="6672" y="14026"/>
                  </a:cubicBezTo>
                  <a:cubicBezTo>
                    <a:pt x="6648" y="14169"/>
                    <a:pt x="6612" y="14289"/>
                    <a:pt x="6600" y="14361"/>
                  </a:cubicBezTo>
                  <a:lnTo>
                    <a:pt x="6348" y="13834"/>
                  </a:lnTo>
                  <a:cubicBezTo>
                    <a:pt x="6157" y="13427"/>
                    <a:pt x="5929" y="12984"/>
                    <a:pt x="5702" y="12505"/>
                  </a:cubicBezTo>
                  <a:cubicBezTo>
                    <a:pt x="5773" y="12325"/>
                    <a:pt x="5941" y="11858"/>
                    <a:pt x="6121" y="11295"/>
                  </a:cubicBezTo>
                  <a:cubicBezTo>
                    <a:pt x="6205" y="11043"/>
                    <a:pt x="6276" y="10816"/>
                    <a:pt x="6336" y="10624"/>
                  </a:cubicBezTo>
                  <a:cubicBezTo>
                    <a:pt x="6324" y="10576"/>
                    <a:pt x="6312" y="10540"/>
                    <a:pt x="6300" y="10504"/>
                  </a:cubicBezTo>
                  <a:cubicBezTo>
                    <a:pt x="6229" y="10720"/>
                    <a:pt x="6145" y="10983"/>
                    <a:pt x="6049" y="11271"/>
                  </a:cubicBezTo>
                  <a:cubicBezTo>
                    <a:pt x="5881" y="11798"/>
                    <a:pt x="5737" y="12265"/>
                    <a:pt x="5678" y="12469"/>
                  </a:cubicBezTo>
                  <a:cubicBezTo>
                    <a:pt x="5342" y="11762"/>
                    <a:pt x="4971" y="10995"/>
                    <a:pt x="4588" y="10169"/>
                  </a:cubicBezTo>
                  <a:cubicBezTo>
                    <a:pt x="4588" y="10145"/>
                    <a:pt x="4600" y="10133"/>
                    <a:pt x="4612" y="10097"/>
                  </a:cubicBezTo>
                  <a:lnTo>
                    <a:pt x="4755" y="9702"/>
                  </a:lnTo>
                  <a:lnTo>
                    <a:pt x="5234" y="8384"/>
                  </a:lnTo>
                  <a:lnTo>
                    <a:pt x="5402" y="7953"/>
                  </a:lnTo>
                  <a:lnTo>
                    <a:pt x="5354" y="7845"/>
                  </a:lnTo>
                  <a:cubicBezTo>
                    <a:pt x="5294" y="8013"/>
                    <a:pt x="5222" y="8181"/>
                    <a:pt x="5163" y="8360"/>
                  </a:cubicBezTo>
                  <a:cubicBezTo>
                    <a:pt x="4971" y="8875"/>
                    <a:pt x="4815" y="9343"/>
                    <a:pt x="4707" y="9690"/>
                  </a:cubicBezTo>
                  <a:cubicBezTo>
                    <a:pt x="4648" y="9858"/>
                    <a:pt x="4612" y="10001"/>
                    <a:pt x="4576" y="10097"/>
                  </a:cubicBezTo>
                  <a:cubicBezTo>
                    <a:pt x="4564" y="10109"/>
                    <a:pt x="4564" y="10121"/>
                    <a:pt x="4564" y="10133"/>
                  </a:cubicBezTo>
                  <a:cubicBezTo>
                    <a:pt x="4168" y="9283"/>
                    <a:pt x="3737" y="8384"/>
                    <a:pt x="3306" y="7438"/>
                  </a:cubicBezTo>
                  <a:cubicBezTo>
                    <a:pt x="3318" y="7414"/>
                    <a:pt x="3330" y="7378"/>
                    <a:pt x="3354" y="7330"/>
                  </a:cubicBezTo>
                  <a:cubicBezTo>
                    <a:pt x="3402" y="7235"/>
                    <a:pt x="3462" y="7103"/>
                    <a:pt x="3546" y="6923"/>
                  </a:cubicBezTo>
                  <a:cubicBezTo>
                    <a:pt x="3689" y="6576"/>
                    <a:pt x="3905" y="6097"/>
                    <a:pt x="4133" y="5558"/>
                  </a:cubicBezTo>
                  <a:lnTo>
                    <a:pt x="4216" y="5354"/>
                  </a:lnTo>
                  <a:cubicBezTo>
                    <a:pt x="4204" y="5318"/>
                    <a:pt x="4180" y="5294"/>
                    <a:pt x="4168" y="5258"/>
                  </a:cubicBezTo>
                  <a:lnTo>
                    <a:pt x="4061" y="5534"/>
                  </a:lnTo>
                  <a:cubicBezTo>
                    <a:pt x="3833" y="6061"/>
                    <a:pt x="3629" y="6552"/>
                    <a:pt x="3486" y="6899"/>
                  </a:cubicBezTo>
                  <a:cubicBezTo>
                    <a:pt x="3414" y="7079"/>
                    <a:pt x="3366" y="7223"/>
                    <a:pt x="3330" y="7318"/>
                  </a:cubicBezTo>
                  <a:cubicBezTo>
                    <a:pt x="3306" y="7354"/>
                    <a:pt x="3294" y="7390"/>
                    <a:pt x="3294" y="7414"/>
                  </a:cubicBezTo>
                  <a:cubicBezTo>
                    <a:pt x="3270" y="7354"/>
                    <a:pt x="3246" y="7295"/>
                    <a:pt x="3210" y="7247"/>
                  </a:cubicBezTo>
                  <a:cubicBezTo>
                    <a:pt x="2803" y="6348"/>
                    <a:pt x="2420" y="5486"/>
                    <a:pt x="2060" y="4660"/>
                  </a:cubicBezTo>
                  <a:cubicBezTo>
                    <a:pt x="2084" y="4576"/>
                    <a:pt x="2156" y="4420"/>
                    <a:pt x="2240" y="4192"/>
                  </a:cubicBezTo>
                  <a:cubicBezTo>
                    <a:pt x="2360" y="3869"/>
                    <a:pt x="2528" y="3426"/>
                    <a:pt x="2731" y="2935"/>
                  </a:cubicBezTo>
                  <a:cubicBezTo>
                    <a:pt x="2743" y="2899"/>
                    <a:pt x="2767" y="2863"/>
                    <a:pt x="2779" y="2815"/>
                  </a:cubicBezTo>
                  <a:lnTo>
                    <a:pt x="2731" y="2731"/>
                  </a:lnTo>
                  <a:lnTo>
                    <a:pt x="2659" y="2911"/>
                  </a:lnTo>
                  <a:cubicBezTo>
                    <a:pt x="2456" y="3402"/>
                    <a:pt x="2300" y="3845"/>
                    <a:pt x="2180" y="4180"/>
                  </a:cubicBezTo>
                  <a:cubicBezTo>
                    <a:pt x="2132" y="4348"/>
                    <a:pt x="2084" y="4480"/>
                    <a:pt x="2060" y="4564"/>
                  </a:cubicBezTo>
                  <a:cubicBezTo>
                    <a:pt x="2060" y="4588"/>
                    <a:pt x="2049" y="4612"/>
                    <a:pt x="2049" y="4636"/>
                  </a:cubicBezTo>
                  <a:cubicBezTo>
                    <a:pt x="1881" y="4264"/>
                    <a:pt x="1737" y="3917"/>
                    <a:pt x="1581" y="3570"/>
                  </a:cubicBezTo>
                  <a:cubicBezTo>
                    <a:pt x="1402" y="3138"/>
                    <a:pt x="1222" y="2719"/>
                    <a:pt x="1054" y="2324"/>
                  </a:cubicBezTo>
                  <a:cubicBezTo>
                    <a:pt x="1054" y="2312"/>
                    <a:pt x="1054" y="2300"/>
                    <a:pt x="1042" y="2288"/>
                  </a:cubicBezTo>
                  <a:cubicBezTo>
                    <a:pt x="1066" y="2228"/>
                    <a:pt x="1090" y="2132"/>
                    <a:pt x="1138" y="1989"/>
                  </a:cubicBezTo>
                  <a:cubicBezTo>
                    <a:pt x="1198" y="1785"/>
                    <a:pt x="1318" y="1510"/>
                    <a:pt x="1438" y="1198"/>
                  </a:cubicBezTo>
                  <a:cubicBezTo>
                    <a:pt x="1474" y="1102"/>
                    <a:pt x="1510" y="1030"/>
                    <a:pt x="1533" y="947"/>
                  </a:cubicBezTo>
                  <a:lnTo>
                    <a:pt x="1474" y="863"/>
                  </a:lnTo>
                  <a:cubicBezTo>
                    <a:pt x="1450" y="959"/>
                    <a:pt x="1402" y="1066"/>
                    <a:pt x="1366" y="1162"/>
                  </a:cubicBezTo>
                  <a:cubicBezTo>
                    <a:pt x="1258" y="1426"/>
                    <a:pt x="1162" y="1701"/>
                    <a:pt x="1078" y="1977"/>
                  </a:cubicBezTo>
                  <a:cubicBezTo>
                    <a:pt x="1054" y="2072"/>
                    <a:pt x="1042" y="2156"/>
                    <a:pt x="1018" y="2252"/>
                  </a:cubicBezTo>
                  <a:cubicBezTo>
                    <a:pt x="767" y="1629"/>
                    <a:pt x="527" y="1054"/>
                    <a:pt x="348" y="527"/>
                  </a:cubicBezTo>
                  <a:cubicBezTo>
                    <a:pt x="288" y="348"/>
                    <a:pt x="228" y="168"/>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6"/>
            <p:cNvSpPr/>
            <p:nvPr/>
          </p:nvSpPr>
          <p:spPr>
            <a:xfrm>
              <a:off x="5503980" y="2095810"/>
              <a:ext cx="436194" cy="291780"/>
            </a:xfrm>
            <a:custGeom>
              <a:rect b="b" l="l" r="r" t="t"/>
              <a:pathLst>
                <a:path extrusionOk="0" h="7019" w="10493">
                  <a:moveTo>
                    <a:pt x="588" y="0"/>
                  </a:moveTo>
                  <a:cubicBezTo>
                    <a:pt x="408" y="0"/>
                    <a:pt x="204" y="12"/>
                    <a:pt x="96" y="156"/>
                  </a:cubicBezTo>
                  <a:cubicBezTo>
                    <a:pt x="37" y="252"/>
                    <a:pt x="1" y="371"/>
                    <a:pt x="13" y="491"/>
                  </a:cubicBezTo>
                  <a:cubicBezTo>
                    <a:pt x="1" y="1773"/>
                    <a:pt x="827" y="2946"/>
                    <a:pt x="1881" y="3653"/>
                  </a:cubicBezTo>
                  <a:cubicBezTo>
                    <a:pt x="2935" y="4372"/>
                    <a:pt x="4193" y="4707"/>
                    <a:pt x="5438" y="4971"/>
                  </a:cubicBezTo>
                  <a:cubicBezTo>
                    <a:pt x="6696" y="5234"/>
                    <a:pt x="7965" y="5438"/>
                    <a:pt x="9139" y="5941"/>
                  </a:cubicBezTo>
                  <a:cubicBezTo>
                    <a:pt x="9437" y="6073"/>
                    <a:pt x="9735" y="6231"/>
                    <a:pt x="9988" y="6433"/>
                  </a:cubicBezTo>
                  <a:lnTo>
                    <a:pt x="9988" y="6433"/>
                  </a:lnTo>
                  <a:lnTo>
                    <a:pt x="9750" y="6156"/>
                  </a:lnTo>
                  <a:cubicBezTo>
                    <a:pt x="8816" y="4468"/>
                    <a:pt x="7546" y="2946"/>
                    <a:pt x="5977" y="1833"/>
                  </a:cubicBezTo>
                  <a:cubicBezTo>
                    <a:pt x="4408" y="719"/>
                    <a:pt x="2516" y="12"/>
                    <a:pt x="588" y="0"/>
                  </a:cubicBezTo>
                  <a:close/>
                  <a:moveTo>
                    <a:pt x="9988" y="6433"/>
                  </a:moveTo>
                  <a:lnTo>
                    <a:pt x="10493" y="7019"/>
                  </a:lnTo>
                  <a:cubicBezTo>
                    <a:pt x="10369" y="6788"/>
                    <a:pt x="10193" y="6596"/>
                    <a:pt x="9988" y="643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6"/>
            <p:cNvSpPr/>
            <p:nvPr/>
          </p:nvSpPr>
          <p:spPr>
            <a:xfrm>
              <a:off x="5508969" y="2099759"/>
              <a:ext cx="400818" cy="256986"/>
            </a:xfrm>
            <a:custGeom>
              <a:rect b="b" l="l" r="r" t="t"/>
              <a:pathLst>
                <a:path extrusionOk="0" h="6182" w="9642">
                  <a:moveTo>
                    <a:pt x="36" y="1"/>
                  </a:moveTo>
                  <a:cubicBezTo>
                    <a:pt x="24" y="13"/>
                    <a:pt x="12" y="13"/>
                    <a:pt x="0" y="25"/>
                  </a:cubicBezTo>
                  <a:cubicBezTo>
                    <a:pt x="180" y="181"/>
                    <a:pt x="384" y="336"/>
                    <a:pt x="623" y="504"/>
                  </a:cubicBezTo>
                  <a:cubicBezTo>
                    <a:pt x="1198" y="899"/>
                    <a:pt x="1785" y="1246"/>
                    <a:pt x="2408" y="1558"/>
                  </a:cubicBezTo>
                  <a:cubicBezTo>
                    <a:pt x="2564" y="1630"/>
                    <a:pt x="2731" y="1714"/>
                    <a:pt x="2899" y="1797"/>
                  </a:cubicBezTo>
                  <a:lnTo>
                    <a:pt x="2444" y="1833"/>
                  </a:lnTo>
                  <a:lnTo>
                    <a:pt x="935" y="1953"/>
                  </a:lnTo>
                  <a:lnTo>
                    <a:pt x="312" y="2013"/>
                  </a:lnTo>
                  <a:cubicBezTo>
                    <a:pt x="336" y="2037"/>
                    <a:pt x="348" y="2061"/>
                    <a:pt x="360" y="2085"/>
                  </a:cubicBezTo>
                  <a:lnTo>
                    <a:pt x="947" y="2049"/>
                  </a:lnTo>
                  <a:cubicBezTo>
                    <a:pt x="1533" y="2001"/>
                    <a:pt x="2072" y="1941"/>
                    <a:pt x="2456" y="1893"/>
                  </a:cubicBezTo>
                  <a:cubicBezTo>
                    <a:pt x="2647" y="1881"/>
                    <a:pt x="2803" y="1857"/>
                    <a:pt x="2911" y="1845"/>
                  </a:cubicBezTo>
                  <a:lnTo>
                    <a:pt x="2947" y="1845"/>
                  </a:lnTo>
                  <a:cubicBezTo>
                    <a:pt x="3498" y="2109"/>
                    <a:pt x="4073" y="2384"/>
                    <a:pt x="4671" y="2684"/>
                  </a:cubicBezTo>
                  <a:cubicBezTo>
                    <a:pt x="4935" y="2815"/>
                    <a:pt x="5198" y="2947"/>
                    <a:pt x="5438" y="3091"/>
                  </a:cubicBezTo>
                  <a:lnTo>
                    <a:pt x="5354" y="3091"/>
                  </a:lnTo>
                  <a:cubicBezTo>
                    <a:pt x="5222" y="3091"/>
                    <a:pt x="5043" y="3115"/>
                    <a:pt x="4815" y="3151"/>
                  </a:cubicBezTo>
                  <a:cubicBezTo>
                    <a:pt x="4360" y="3199"/>
                    <a:pt x="3737" y="3319"/>
                    <a:pt x="3055" y="3450"/>
                  </a:cubicBezTo>
                  <a:cubicBezTo>
                    <a:pt x="2635" y="3522"/>
                    <a:pt x="2228" y="3594"/>
                    <a:pt x="1869" y="3654"/>
                  </a:cubicBezTo>
                  <a:lnTo>
                    <a:pt x="1965" y="3702"/>
                  </a:lnTo>
                  <a:cubicBezTo>
                    <a:pt x="2300" y="3666"/>
                    <a:pt x="2671" y="3594"/>
                    <a:pt x="3079" y="3522"/>
                  </a:cubicBezTo>
                  <a:cubicBezTo>
                    <a:pt x="3761" y="3390"/>
                    <a:pt x="4372" y="3271"/>
                    <a:pt x="4827" y="3199"/>
                  </a:cubicBezTo>
                  <a:cubicBezTo>
                    <a:pt x="5043" y="3163"/>
                    <a:pt x="5234" y="3127"/>
                    <a:pt x="5354" y="3115"/>
                  </a:cubicBezTo>
                  <a:cubicBezTo>
                    <a:pt x="5402" y="3103"/>
                    <a:pt x="5438" y="3091"/>
                    <a:pt x="5474" y="3091"/>
                  </a:cubicBezTo>
                  <a:cubicBezTo>
                    <a:pt x="5965" y="3366"/>
                    <a:pt x="6444" y="3642"/>
                    <a:pt x="6863" y="3929"/>
                  </a:cubicBezTo>
                  <a:cubicBezTo>
                    <a:pt x="7067" y="4061"/>
                    <a:pt x="7259" y="4193"/>
                    <a:pt x="7438" y="4325"/>
                  </a:cubicBezTo>
                  <a:cubicBezTo>
                    <a:pt x="7199" y="4325"/>
                    <a:pt x="6372" y="4373"/>
                    <a:pt x="5402" y="4456"/>
                  </a:cubicBezTo>
                  <a:cubicBezTo>
                    <a:pt x="4875" y="4492"/>
                    <a:pt x="4408" y="4540"/>
                    <a:pt x="4037" y="4576"/>
                  </a:cubicBezTo>
                  <a:lnTo>
                    <a:pt x="4216" y="4624"/>
                  </a:lnTo>
                  <a:cubicBezTo>
                    <a:pt x="4564" y="4600"/>
                    <a:pt x="4971" y="4576"/>
                    <a:pt x="5414" y="4540"/>
                  </a:cubicBezTo>
                  <a:cubicBezTo>
                    <a:pt x="6420" y="4456"/>
                    <a:pt x="7259" y="4373"/>
                    <a:pt x="7462" y="4337"/>
                  </a:cubicBezTo>
                  <a:cubicBezTo>
                    <a:pt x="7857" y="4624"/>
                    <a:pt x="8217" y="4911"/>
                    <a:pt x="8516" y="5163"/>
                  </a:cubicBezTo>
                  <a:cubicBezTo>
                    <a:pt x="8959" y="5546"/>
                    <a:pt x="9307" y="5882"/>
                    <a:pt x="9534" y="6109"/>
                  </a:cubicBezTo>
                  <a:lnTo>
                    <a:pt x="9546" y="6121"/>
                  </a:lnTo>
                  <a:lnTo>
                    <a:pt x="9642" y="6181"/>
                  </a:lnTo>
                  <a:lnTo>
                    <a:pt x="9558" y="6097"/>
                  </a:lnTo>
                  <a:cubicBezTo>
                    <a:pt x="9235" y="5750"/>
                    <a:pt x="8899" y="5427"/>
                    <a:pt x="8552" y="5115"/>
                  </a:cubicBezTo>
                  <a:cubicBezTo>
                    <a:pt x="8253" y="4864"/>
                    <a:pt x="7917" y="4588"/>
                    <a:pt x="7522" y="4301"/>
                  </a:cubicBezTo>
                  <a:cubicBezTo>
                    <a:pt x="7534" y="4193"/>
                    <a:pt x="7546" y="4085"/>
                    <a:pt x="7534" y="3977"/>
                  </a:cubicBezTo>
                  <a:cubicBezTo>
                    <a:pt x="7546" y="3774"/>
                    <a:pt x="7534" y="3486"/>
                    <a:pt x="7510" y="3175"/>
                  </a:cubicBezTo>
                  <a:lnTo>
                    <a:pt x="7426" y="3079"/>
                  </a:lnTo>
                  <a:lnTo>
                    <a:pt x="7426" y="3175"/>
                  </a:lnTo>
                  <a:cubicBezTo>
                    <a:pt x="7438" y="3354"/>
                    <a:pt x="7450" y="3582"/>
                    <a:pt x="7474" y="3977"/>
                  </a:cubicBezTo>
                  <a:cubicBezTo>
                    <a:pt x="7486" y="4145"/>
                    <a:pt x="7498" y="4253"/>
                    <a:pt x="7510" y="4289"/>
                  </a:cubicBezTo>
                  <a:cubicBezTo>
                    <a:pt x="7318" y="4145"/>
                    <a:pt x="7127" y="4013"/>
                    <a:pt x="6911" y="3869"/>
                  </a:cubicBezTo>
                  <a:cubicBezTo>
                    <a:pt x="6504" y="3594"/>
                    <a:pt x="6073" y="3331"/>
                    <a:pt x="5606" y="3067"/>
                  </a:cubicBezTo>
                  <a:cubicBezTo>
                    <a:pt x="5606" y="3019"/>
                    <a:pt x="5606" y="2899"/>
                    <a:pt x="5582" y="2720"/>
                  </a:cubicBezTo>
                  <a:cubicBezTo>
                    <a:pt x="5570" y="2492"/>
                    <a:pt x="5534" y="2181"/>
                    <a:pt x="5498" y="1821"/>
                  </a:cubicBezTo>
                  <a:cubicBezTo>
                    <a:pt x="5486" y="1702"/>
                    <a:pt x="5474" y="1582"/>
                    <a:pt x="5450" y="1462"/>
                  </a:cubicBezTo>
                  <a:lnTo>
                    <a:pt x="5366" y="1402"/>
                  </a:lnTo>
                  <a:lnTo>
                    <a:pt x="5366" y="1402"/>
                  </a:lnTo>
                  <a:cubicBezTo>
                    <a:pt x="5390" y="1534"/>
                    <a:pt x="5402" y="1690"/>
                    <a:pt x="5414" y="1833"/>
                  </a:cubicBezTo>
                  <a:cubicBezTo>
                    <a:pt x="5462" y="2193"/>
                    <a:pt x="5498" y="2504"/>
                    <a:pt x="5534" y="2732"/>
                  </a:cubicBezTo>
                  <a:cubicBezTo>
                    <a:pt x="5558" y="2887"/>
                    <a:pt x="5570" y="3007"/>
                    <a:pt x="5582" y="3067"/>
                  </a:cubicBezTo>
                  <a:cubicBezTo>
                    <a:pt x="5306" y="2899"/>
                    <a:pt x="5019" y="2756"/>
                    <a:pt x="4719" y="2600"/>
                  </a:cubicBezTo>
                  <a:cubicBezTo>
                    <a:pt x="4168" y="2324"/>
                    <a:pt x="3629" y="2073"/>
                    <a:pt x="3126" y="1833"/>
                  </a:cubicBezTo>
                  <a:cubicBezTo>
                    <a:pt x="3114" y="1762"/>
                    <a:pt x="3079" y="1642"/>
                    <a:pt x="3019" y="1486"/>
                  </a:cubicBezTo>
                  <a:cubicBezTo>
                    <a:pt x="2935" y="1235"/>
                    <a:pt x="2815" y="899"/>
                    <a:pt x="2647" y="528"/>
                  </a:cubicBezTo>
                  <a:cubicBezTo>
                    <a:pt x="2599" y="408"/>
                    <a:pt x="2540" y="288"/>
                    <a:pt x="2492" y="169"/>
                  </a:cubicBezTo>
                  <a:lnTo>
                    <a:pt x="2396" y="145"/>
                  </a:lnTo>
                  <a:lnTo>
                    <a:pt x="2396" y="145"/>
                  </a:lnTo>
                  <a:cubicBezTo>
                    <a:pt x="2456" y="276"/>
                    <a:pt x="2516" y="408"/>
                    <a:pt x="2575" y="564"/>
                  </a:cubicBezTo>
                  <a:cubicBezTo>
                    <a:pt x="2731" y="923"/>
                    <a:pt x="2875" y="1270"/>
                    <a:pt x="2971" y="1510"/>
                  </a:cubicBezTo>
                  <a:cubicBezTo>
                    <a:pt x="3019" y="1642"/>
                    <a:pt x="3067" y="1738"/>
                    <a:pt x="3102" y="1809"/>
                  </a:cubicBezTo>
                  <a:lnTo>
                    <a:pt x="3079" y="1797"/>
                  </a:lnTo>
                  <a:lnTo>
                    <a:pt x="3055" y="1797"/>
                  </a:lnTo>
                  <a:cubicBezTo>
                    <a:pt x="2851" y="1690"/>
                    <a:pt x="2635" y="1594"/>
                    <a:pt x="2444" y="1486"/>
                  </a:cubicBezTo>
                  <a:cubicBezTo>
                    <a:pt x="1821" y="1187"/>
                    <a:pt x="1234" y="839"/>
                    <a:pt x="659" y="456"/>
                  </a:cubicBezTo>
                  <a:cubicBezTo>
                    <a:pt x="420" y="300"/>
                    <a:pt x="216" y="157"/>
                    <a:pt x="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6"/>
            <p:cNvSpPr/>
            <p:nvPr/>
          </p:nvSpPr>
          <p:spPr>
            <a:xfrm>
              <a:off x="5529380" y="1940837"/>
              <a:ext cx="337756" cy="391257"/>
            </a:xfrm>
            <a:custGeom>
              <a:rect b="b" l="l" r="r" t="t"/>
              <a:pathLst>
                <a:path extrusionOk="0" h="9412" w="8125">
                  <a:moveTo>
                    <a:pt x="213" y="1"/>
                  </a:moveTo>
                  <a:cubicBezTo>
                    <a:pt x="202" y="1"/>
                    <a:pt x="191" y="2"/>
                    <a:pt x="180" y="3"/>
                  </a:cubicBezTo>
                  <a:cubicBezTo>
                    <a:pt x="72" y="27"/>
                    <a:pt x="48" y="195"/>
                    <a:pt x="72" y="315"/>
                  </a:cubicBezTo>
                  <a:cubicBezTo>
                    <a:pt x="132" y="626"/>
                    <a:pt x="288" y="913"/>
                    <a:pt x="515" y="1129"/>
                  </a:cubicBezTo>
                  <a:cubicBezTo>
                    <a:pt x="719" y="1345"/>
                    <a:pt x="947" y="1536"/>
                    <a:pt x="1186" y="1692"/>
                  </a:cubicBezTo>
                  <a:cubicBezTo>
                    <a:pt x="1318" y="1860"/>
                    <a:pt x="1450" y="2027"/>
                    <a:pt x="1581" y="2183"/>
                  </a:cubicBezTo>
                  <a:cubicBezTo>
                    <a:pt x="1276" y="1961"/>
                    <a:pt x="907" y="1839"/>
                    <a:pt x="534" y="1839"/>
                  </a:cubicBezTo>
                  <a:cubicBezTo>
                    <a:pt x="424" y="1839"/>
                    <a:pt x="313" y="1850"/>
                    <a:pt x="204" y="1872"/>
                  </a:cubicBezTo>
                  <a:cubicBezTo>
                    <a:pt x="132" y="1884"/>
                    <a:pt x="72" y="1908"/>
                    <a:pt x="36" y="1967"/>
                  </a:cubicBezTo>
                  <a:cubicBezTo>
                    <a:pt x="0" y="2027"/>
                    <a:pt x="12" y="2099"/>
                    <a:pt x="60" y="2147"/>
                  </a:cubicBezTo>
                  <a:cubicBezTo>
                    <a:pt x="108" y="2195"/>
                    <a:pt x="168" y="2231"/>
                    <a:pt x="228" y="2255"/>
                  </a:cubicBezTo>
                  <a:cubicBezTo>
                    <a:pt x="487" y="2354"/>
                    <a:pt x="756" y="2406"/>
                    <a:pt x="1026" y="2406"/>
                  </a:cubicBezTo>
                  <a:cubicBezTo>
                    <a:pt x="1245" y="2406"/>
                    <a:pt x="1463" y="2372"/>
                    <a:pt x="1677" y="2303"/>
                  </a:cubicBezTo>
                  <a:cubicBezTo>
                    <a:pt x="2049" y="2734"/>
                    <a:pt x="2444" y="3141"/>
                    <a:pt x="2863" y="3548"/>
                  </a:cubicBezTo>
                  <a:cubicBezTo>
                    <a:pt x="2601" y="3425"/>
                    <a:pt x="2317" y="3363"/>
                    <a:pt x="2030" y="3363"/>
                  </a:cubicBezTo>
                  <a:cubicBezTo>
                    <a:pt x="1844" y="3363"/>
                    <a:pt x="1657" y="3389"/>
                    <a:pt x="1474" y="3441"/>
                  </a:cubicBezTo>
                  <a:cubicBezTo>
                    <a:pt x="1366" y="3465"/>
                    <a:pt x="1270" y="3536"/>
                    <a:pt x="1222" y="3644"/>
                  </a:cubicBezTo>
                  <a:cubicBezTo>
                    <a:pt x="1210" y="3716"/>
                    <a:pt x="1222" y="3800"/>
                    <a:pt x="1270" y="3860"/>
                  </a:cubicBezTo>
                  <a:cubicBezTo>
                    <a:pt x="1330" y="3920"/>
                    <a:pt x="1402" y="3968"/>
                    <a:pt x="1474" y="3992"/>
                  </a:cubicBezTo>
                  <a:cubicBezTo>
                    <a:pt x="1577" y="4017"/>
                    <a:pt x="1681" y="4030"/>
                    <a:pt x="1784" y="4030"/>
                  </a:cubicBezTo>
                  <a:cubicBezTo>
                    <a:pt x="1920" y="4030"/>
                    <a:pt x="2056" y="4008"/>
                    <a:pt x="2192" y="3968"/>
                  </a:cubicBezTo>
                  <a:cubicBezTo>
                    <a:pt x="2480" y="3896"/>
                    <a:pt x="2767" y="3824"/>
                    <a:pt x="3055" y="3716"/>
                  </a:cubicBezTo>
                  <a:cubicBezTo>
                    <a:pt x="3522" y="4159"/>
                    <a:pt x="4001" y="4578"/>
                    <a:pt x="4480" y="5010"/>
                  </a:cubicBezTo>
                  <a:cubicBezTo>
                    <a:pt x="4191" y="4869"/>
                    <a:pt x="3876" y="4799"/>
                    <a:pt x="3560" y="4799"/>
                  </a:cubicBezTo>
                  <a:cubicBezTo>
                    <a:pt x="3312" y="4799"/>
                    <a:pt x="3064" y="4842"/>
                    <a:pt x="2827" y="4926"/>
                  </a:cubicBezTo>
                  <a:cubicBezTo>
                    <a:pt x="2743" y="4962"/>
                    <a:pt x="2647" y="5022"/>
                    <a:pt x="2659" y="5105"/>
                  </a:cubicBezTo>
                  <a:cubicBezTo>
                    <a:pt x="2659" y="5129"/>
                    <a:pt x="2683" y="5165"/>
                    <a:pt x="2695" y="5189"/>
                  </a:cubicBezTo>
                  <a:cubicBezTo>
                    <a:pt x="2791" y="5297"/>
                    <a:pt x="2911" y="5369"/>
                    <a:pt x="3055" y="5405"/>
                  </a:cubicBezTo>
                  <a:cubicBezTo>
                    <a:pt x="3204" y="5450"/>
                    <a:pt x="3357" y="5471"/>
                    <a:pt x="3509" y="5471"/>
                  </a:cubicBezTo>
                  <a:cubicBezTo>
                    <a:pt x="3638" y="5471"/>
                    <a:pt x="3767" y="5456"/>
                    <a:pt x="3893" y="5429"/>
                  </a:cubicBezTo>
                  <a:cubicBezTo>
                    <a:pt x="4157" y="5369"/>
                    <a:pt x="4408" y="5273"/>
                    <a:pt x="4648" y="5153"/>
                  </a:cubicBezTo>
                  <a:cubicBezTo>
                    <a:pt x="5043" y="5513"/>
                    <a:pt x="5426" y="5884"/>
                    <a:pt x="5809" y="6255"/>
                  </a:cubicBezTo>
                  <a:cubicBezTo>
                    <a:pt x="5501" y="6132"/>
                    <a:pt x="5176" y="6071"/>
                    <a:pt x="4852" y="6071"/>
                  </a:cubicBezTo>
                  <a:cubicBezTo>
                    <a:pt x="4610" y="6071"/>
                    <a:pt x="4368" y="6105"/>
                    <a:pt x="4133" y="6171"/>
                  </a:cubicBezTo>
                  <a:cubicBezTo>
                    <a:pt x="4061" y="6195"/>
                    <a:pt x="4001" y="6219"/>
                    <a:pt x="3941" y="6267"/>
                  </a:cubicBezTo>
                  <a:cubicBezTo>
                    <a:pt x="3881" y="6315"/>
                    <a:pt x="3857" y="6387"/>
                    <a:pt x="3869" y="6471"/>
                  </a:cubicBezTo>
                  <a:cubicBezTo>
                    <a:pt x="3893" y="6567"/>
                    <a:pt x="4013" y="6603"/>
                    <a:pt x="4121" y="6627"/>
                  </a:cubicBezTo>
                  <a:cubicBezTo>
                    <a:pt x="4282" y="6659"/>
                    <a:pt x="4444" y="6674"/>
                    <a:pt x="4607" y="6674"/>
                  </a:cubicBezTo>
                  <a:cubicBezTo>
                    <a:pt x="5048" y="6674"/>
                    <a:pt x="5487" y="6558"/>
                    <a:pt x="5881" y="6339"/>
                  </a:cubicBezTo>
                  <a:cubicBezTo>
                    <a:pt x="6336" y="6794"/>
                    <a:pt x="6744" y="7285"/>
                    <a:pt x="7115" y="7800"/>
                  </a:cubicBezTo>
                  <a:cubicBezTo>
                    <a:pt x="6863" y="7609"/>
                    <a:pt x="6600" y="7441"/>
                    <a:pt x="6300" y="7309"/>
                  </a:cubicBezTo>
                  <a:cubicBezTo>
                    <a:pt x="6018" y="7183"/>
                    <a:pt x="5704" y="7119"/>
                    <a:pt x="5391" y="7119"/>
                  </a:cubicBezTo>
                  <a:cubicBezTo>
                    <a:pt x="5319" y="7119"/>
                    <a:pt x="5246" y="7123"/>
                    <a:pt x="5175" y="7130"/>
                  </a:cubicBezTo>
                  <a:cubicBezTo>
                    <a:pt x="5067" y="7142"/>
                    <a:pt x="4947" y="7189"/>
                    <a:pt x="4947" y="7297"/>
                  </a:cubicBezTo>
                  <a:cubicBezTo>
                    <a:pt x="4947" y="7333"/>
                    <a:pt x="4971" y="7369"/>
                    <a:pt x="4995" y="7393"/>
                  </a:cubicBezTo>
                  <a:cubicBezTo>
                    <a:pt x="5199" y="7669"/>
                    <a:pt x="5558" y="7776"/>
                    <a:pt x="5893" y="7848"/>
                  </a:cubicBezTo>
                  <a:cubicBezTo>
                    <a:pt x="6109" y="7884"/>
                    <a:pt x="6336" y="7920"/>
                    <a:pt x="6552" y="7932"/>
                  </a:cubicBezTo>
                  <a:cubicBezTo>
                    <a:pt x="6620" y="7940"/>
                    <a:pt x="6687" y="7944"/>
                    <a:pt x="6754" y="7944"/>
                  </a:cubicBezTo>
                  <a:cubicBezTo>
                    <a:pt x="6896" y="7944"/>
                    <a:pt x="7036" y="7925"/>
                    <a:pt x="7175" y="7884"/>
                  </a:cubicBezTo>
                  <a:cubicBezTo>
                    <a:pt x="7498" y="8351"/>
                    <a:pt x="7786" y="8854"/>
                    <a:pt x="8001" y="9381"/>
                  </a:cubicBezTo>
                  <a:cubicBezTo>
                    <a:pt x="8014" y="9402"/>
                    <a:pt x="8034" y="9411"/>
                    <a:pt x="8053" y="9411"/>
                  </a:cubicBezTo>
                  <a:cubicBezTo>
                    <a:pt x="8090" y="9411"/>
                    <a:pt x="8125" y="9380"/>
                    <a:pt x="8109" y="9333"/>
                  </a:cubicBezTo>
                  <a:cubicBezTo>
                    <a:pt x="7798" y="8615"/>
                    <a:pt x="7390" y="7932"/>
                    <a:pt x="6899" y="7321"/>
                  </a:cubicBezTo>
                  <a:cubicBezTo>
                    <a:pt x="7199" y="6698"/>
                    <a:pt x="7151" y="5968"/>
                    <a:pt x="6780" y="5381"/>
                  </a:cubicBezTo>
                  <a:cubicBezTo>
                    <a:pt x="6735" y="5314"/>
                    <a:pt x="6691" y="5248"/>
                    <a:pt x="6618" y="5248"/>
                  </a:cubicBezTo>
                  <a:cubicBezTo>
                    <a:pt x="6612" y="5248"/>
                    <a:pt x="6606" y="5248"/>
                    <a:pt x="6600" y="5249"/>
                  </a:cubicBezTo>
                  <a:cubicBezTo>
                    <a:pt x="6504" y="5249"/>
                    <a:pt x="6456" y="5345"/>
                    <a:pt x="6432" y="5429"/>
                  </a:cubicBezTo>
                  <a:cubicBezTo>
                    <a:pt x="6336" y="5776"/>
                    <a:pt x="6348" y="6147"/>
                    <a:pt x="6468" y="6495"/>
                  </a:cubicBezTo>
                  <a:cubicBezTo>
                    <a:pt x="6540" y="6710"/>
                    <a:pt x="6636" y="6926"/>
                    <a:pt x="6732" y="7118"/>
                  </a:cubicBezTo>
                  <a:cubicBezTo>
                    <a:pt x="6348" y="6662"/>
                    <a:pt x="5941" y="6231"/>
                    <a:pt x="5510" y="5812"/>
                  </a:cubicBezTo>
                  <a:cubicBezTo>
                    <a:pt x="5510" y="5620"/>
                    <a:pt x="5498" y="5429"/>
                    <a:pt x="5498" y="5237"/>
                  </a:cubicBezTo>
                  <a:cubicBezTo>
                    <a:pt x="5498" y="5069"/>
                    <a:pt x="5486" y="4914"/>
                    <a:pt x="5462" y="4746"/>
                  </a:cubicBezTo>
                  <a:cubicBezTo>
                    <a:pt x="5426" y="4507"/>
                    <a:pt x="5330" y="4279"/>
                    <a:pt x="5199" y="4087"/>
                  </a:cubicBezTo>
                  <a:cubicBezTo>
                    <a:pt x="5163" y="4039"/>
                    <a:pt x="5127" y="3992"/>
                    <a:pt x="5079" y="3968"/>
                  </a:cubicBezTo>
                  <a:cubicBezTo>
                    <a:pt x="5055" y="3956"/>
                    <a:pt x="5028" y="3950"/>
                    <a:pt x="5001" y="3950"/>
                  </a:cubicBezTo>
                  <a:cubicBezTo>
                    <a:pt x="4974" y="3950"/>
                    <a:pt x="4947" y="3956"/>
                    <a:pt x="4923" y="3968"/>
                  </a:cubicBezTo>
                  <a:cubicBezTo>
                    <a:pt x="4887" y="4004"/>
                    <a:pt x="4875" y="4039"/>
                    <a:pt x="4863" y="4087"/>
                  </a:cubicBezTo>
                  <a:cubicBezTo>
                    <a:pt x="4851" y="4219"/>
                    <a:pt x="4863" y="4351"/>
                    <a:pt x="4887" y="4471"/>
                  </a:cubicBezTo>
                  <a:cubicBezTo>
                    <a:pt x="4983" y="4902"/>
                    <a:pt x="5151" y="5321"/>
                    <a:pt x="5390" y="5692"/>
                  </a:cubicBezTo>
                  <a:cubicBezTo>
                    <a:pt x="4911" y="5237"/>
                    <a:pt x="4408" y="4806"/>
                    <a:pt x="3917" y="4363"/>
                  </a:cubicBezTo>
                  <a:cubicBezTo>
                    <a:pt x="3965" y="4075"/>
                    <a:pt x="3965" y="3788"/>
                    <a:pt x="3929" y="3500"/>
                  </a:cubicBezTo>
                  <a:cubicBezTo>
                    <a:pt x="3881" y="3213"/>
                    <a:pt x="3749" y="2938"/>
                    <a:pt x="3546" y="2722"/>
                  </a:cubicBezTo>
                  <a:cubicBezTo>
                    <a:pt x="3522" y="2674"/>
                    <a:pt x="3474" y="2650"/>
                    <a:pt x="3414" y="2650"/>
                  </a:cubicBezTo>
                  <a:cubicBezTo>
                    <a:pt x="3390" y="2662"/>
                    <a:pt x="3354" y="2686"/>
                    <a:pt x="3342" y="2710"/>
                  </a:cubicBezTo>
                  <a:cubicBezTo>
                    <a:pt x="3282" y="2830"/>
                    <a:pt x="3270" y="2962"/>
                    <a:pt x="3306" y="3081"/>
                  </a:cubicBezTo>
                  <a:cubicBezTo>
                    <a:pt x="3390" y="3512"/>
                    <a:pt x="3570" y="3920"/>
                    <a:pt x="3833" y="4279"/>
                  </a:cubicBezTo>
                  <a:cubicBezTo>
                    <a:pt x="3318" y="3824"/>
                    <a:pt x="2827" y="3369"/>
                    <a:pt x="2360" y="2878"/>
                  </a:cubicBezTo>
                  <a:cubicBezTo>
                    <a:pt x="2360" y="2518"/>
                    <a:pt x="2324" y="2171"/>
                    <a:pt x="2228" y="1824"/>
                  </a:cubicBezTo>
                  <a:cubicBezTo>
                    <a:pt x="2192" y="1656"/>
                    <a:pt x="2108" y="1500"/>
                    <a:pt x="1989" y="1369"/>
                  </a:cubicBezTo>
                  <a:cubicBezTo>
                    <a:pt x="1950" y="1322"/>
                    <a:pt x="1891" y="1290"/>
                    <a:pt x="1838" y="1290"/>
                  </a:cubicBezTo>
                  <a:cubicBezTo>
                    <a:pt x="1809" y="1290"/>
                    <a:pt x="1782" y="1300"/>
                    <a:pt x="1761" y="1321"/>
                  </a:cubicBezTo>
                  <a:cubicBezTo>
                    <a:pt x="1737" y="1357"/>
                    <a:pt x="1725" y="1416"/>
                    <a:pt x="1725" y="1452"/>
                  </a:cubicBezTo>
                  <a:cubicBezTo>
                    <a:pt x="1749" y="1860"/>
                    <a:pt x="1869" y="2243"/>
                    <a:pt x="2084" y="2590"/>
                  </a:cubicBezTo>
                  <a:cubicBezTo>
                    <a:pt x="1749" y="2231"/>
                    <a:pt x="1438" y="1848"/>
                    <a:pt x="1162" y="1452"/>
                  </a:cubicBezTo>
                  <a:cubicBezTo>
                    <a:pt x="1066" y="1249"/>
                    <a:pt x="983" y="1045"/>
                    <a:pt x="923" y="842"/>
                  </a:cubicBezTo>
                  <a:cubicBezTo>
                    <a:pt x="827" y="542"/>
                    <a:pt x="647" y="279"/>
                    <a:pt x="396" y="87"/>
                  </a:cubicBezTo>
                  <a:cubicBezTo>
                    <a:pt x="354" y="35"/>
                    <a:pt x="285" y="1"/>
                    <a:pt x="2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6"/>
            <p:cNvSpPr/>
            <p:nvPr/>
          </p:nvSpPr>
          <p:spPr>
            <a:xfrm>
              <a:off x="5735484" y="1298082"/>
              <a:ext cx="280888" cy="897912"/>
            </a:xfrm>
            <a:custGeom>
              <a:rect b="b" l="l" r="r" t="t"/>
              <a:pathLst>
                <a:path extrusionOk="0" h="21600" w="6757">
                  <a:moveTo>
                    <a:pt x="2231" y="1"/>
                  </a:moveTo>
                  <a:cubicBezTo>
                    <a:pt x="2059" y="1"/>
                    <a:pt x="1906" y="184"/>
                    <a:pt x="1833" y="350"/>
                  </a:cubicBezTo>
                  <a:cubicBezTo>
                    <a:pt x="1618" y="877"/>
                    <a:pt x="1570" y="1452"/>
                    <a:pt x="1678" y="2003"/>
                  </a:cubicBezTo>
                  <a:cubicBezTo>
                    <a:pt x="1774" y="2506"/>
                    <a:pt x="1917" y="3009"/>
                    <a:pt x="2133" y="3488"/>
                  </a:cubicBezTo>
                  <a:cubicBezTo>
                    <a:pt x="2145" y="3859"/>
                    <a:pt x="2181" y="4231"/>
                    <a:pt x="2217" y="4602"/>
                  </a:cubicBezTo>
                  <a:cubicBezTo>
                    <a:pt x="1917" y="3776"/>
                    <a:pt x="1295" y="3117"/>
                    <a:pt x="492" y="2781"/>
                  </a:cubicBezTo>
                  <a:cubicBezTo>
                    <a:pt x="425" y="2744"/>
                    <a:pt x="353" y="2725"/>
                    <a:pt x="282" y="2725"/>
                  </a:cubicBezTo>
                  <a:cubicBezTo>
                    <a:pt x="239" y="2725"/>
                    <a:pt x="197" y="2732"/>
                    <a:pt x="157" y="2745"/>
                  </a:cubicBezTo>
                  <a:cubicBezTo>
                    <a:pt x="49" y="2817"/>
                    <a:pt x="1" y="2937"/>
                    <a:pt x="25" y="3045"/>
                  </a:cubicBezTo>
                  <a:cubicBezTo>
                    <a:pt x="37" y="3165"/>
                    <a:pt x="97" y="3272"/>
                    <a:pt x="169" y="3368"/>
                  </a:cubicBezTo>
                  <a:cubicBezTo>
                    <a:pt x="672" y="4087"/>
                    <a:pt x="1402" y="4614"/>
                    <a:pt x="2253" y="4853"/>
                  </a:cubicBezTo>
                  <a:cubicBezTo>
                    <a:pt x="2372" y="5860"/>
                    <a:pt x="2552" y="6854"/>
                    <a:pt x="2780" y="7848"/>
                  </a:cubicBezTo>
                  <a:cubicBezTo>
                    <a:pt x="2313" y="7141"/>
                    <a:pt x="1642" y="6566"/>
                    <a:pt x="839" y="6339"/>
                  </a:cubicBezTo>
                  <a:cubicBezTo>
                    <a:pt x="751" y="6316"/>
                    <a:pt x="652" y="6299"/>
                    <a:pt x="556" y="6299"/>
                  </a:cubicBezTo>
                  <a:cubicBezTo>
                    <a:pt x="446" y="6299"/>
                    <a:pt x="342" y="6322"/>
                    <a:pt x="264" y="6387"/>
                  </a:cubicBezTo>
                  <a:cubicBezTo>
                    <a:pt x="157" y="6494"/>
                    <a:pt x="109" y="6650"/>
                    <a:pt x="145" y="6794"/>
                  </a:cubicBezTo>
                  <a:cubicBezTo>
                    <a:pt x="169" y="6925"/>
                    <a:pt x="217" y="7069"/>
                    <a:pt x="312" y="7177"/>
                  </a:cubicBezTo>
                  <a:cubicBezTo>
                    <a:pt x="576" y="7512"/>
                    <a:pt x="983" y="7692"/>
                    <a:pt x="1390" y="7848"/>
                  </a:cubicBezTo>
                  <a:cubicBezTo>
                    <a:pt x="1881" y="8039"/>
                    <a:pt x="2384" y="8195"/>
                    <a:pt x="2899" y="8327"/>
                  </a:cubicBezTo>
                  <a:cubicBezTo>
                    <a:pt x="3163" y="9429"/>
                    <a:pt x="3450" y="10531"/>
                    <a:pt x="3726" y="11621"/>
                  </a:cubicBezTo>
                  <a:cubicBezTo>
                    <a:pt x="3211" y="10746"/>
                    <a:pt x="2360" y="10111"/>
                    <a:pt x="1378" y="9884"/>
                  </a:cubicBezTo>
                  <a:cubicBezTo>
                    <a:pt x="1319" y="9870"/>
                    <a:pt x="1254" y="9860"/>
                    <a:pt x="1192" y="9860"/>
                  </a:cubicBezTo>
                  <a:cubicBezTo>
                    <a:pt x="1093" y="9860"/>
                    <a:pt x="1003" y="9886"/>
                    <a:pt x="959" y="9968"/>
                  </a:cubicBezTo>
                  <a:cubicBezTo>
                    <a:pt x="935" y="10028"/>
                    <a:pt x="923" y="10087"/>
                    <a:pt x="935" y="10135"/>
                  </a:cubicBezTo>
                  <a:cubicBezTo>
                    <a:pt x="971" y="10387"/>
                    <a:pt x="1067" y="10626"/>
                    <a:pt x="1235" y="10806"/>
                  </a:cubicBezTo>
                  <a:cubicBezTo>
                    <a:pt x="1570" y="11189"/>
                    <a:pt x="1989" y="11489"/>
                    <a:pt x="2456" y="11656"/>
                  </a:cubicBezTo>
                  <a:cubicBezTo>
                    <a:pt x="2899" y="11824"/>
                    <a:pt x="3355" y="11932"/>
                    <a:pt x="3810" y="12004"/>
                  </a:cubicBezTo>
                  <a:cubicBezTo>
                    <a:pt x="4049" y="12914"/>
                    <a:pt x="4265" y="13836"/>
                    <a:pt x="4444" y="14759"/>
                  </a:cubicBezTo>
                  <a:cubicBezTo>
                    <a:pt x="3870" y="13920"/>
                    <a:pt x="3043" y="13297"/>
                    <a:pt x="2073" y="12998"/>
                  </a:cubicBezTo>
                  <a:cubicBezTo>
                    <a:pt x="1974" y="12958"/>
                    <a:pt x="1866" y="12935"/>
                    <a:pt x="1758" y="12935"/>
                  </a:cubicBezTo>
                  <a:cubicBezTo>
                    <a:pt x="1735" y="12935"/>
                    <a:pt x="1712" y="12936"/>
                    <a:pt x="1690" y="12938"/>
                  </a:cubicBezTo>
                  <a:cubicBezTo>
                    <a:pt x="1558" y="12950"/>
                    <a:pt x="1438" y="13034"/>
                    <a:pt x="1390" y="13166"/>
                  </a:cubicBezTo>
                  <a:cubicBezTo>
                    <a:pt x="1330" y="13345"/>
                    <a:pt x="1462" y="13513"/>
                    <a:pt x="1594" y="13645"/>
                  </a:cubicBezTo>
                  <a:cubicBezTo>
                    <a:pt x="2372" y="14399"/>
                    <a:pt x="3391" y="14866"/>
                    <a:pt x="4480" y="14962"/>
                  </a:cubicBezTo>
                  <a:cubicBezTo>
                    <a:pt x="4684" y="16064"/>
                    <a:pt x="4816" y="17190"/>
                    <a:pt x="4852" y="18316"/>
                  </a:cubicBezTo>
                  <a:cubicBezTo>
                    <a:pt x="4684" y="17777"/>
                    <a:pt x="4444" y="17262"/>
                    <a:pt x="4145" y="16795"/>
                  </a:cubicBezTo>
                  <a:cubicBezTo>
                    <a:pt x="3774" y="16220"/>
                    <a:pt x="3259" y="15741"/>
                    <a:pt x="2660" y="15417"/>
                  </a:cubicBezTo>
                  <a:cubicBezTo>
                    <a:pt x="2572" y="15373"/>
                    <a:pt x="2468" y="15339"/>
                    <a:pt x="2374" y="15339"/>
                  </a:cubicBezTo>
                  <a:cubicBezTo>
                    <a:pt x="2290" y="15339"/>
                    <a:pt x="2214" y="15367"/>
                    <a:pt x="2169" y="15441"/>
                  </a:cubicBezTo>
                  <a:cubicBezTo>
                    <a:pt x="2133" y="15501"/>
                    <a:pt x="2121" y="15561"/>
                    <a:pt x="2133" y="15633"/>
                  </a:cubicBezTo>
                  <a:cubicBezTo>
                    <a:pt x="2157" y="16244"/>
                    <a:pt x="2576" y="16747"/>
                    <a:pt x="3007" y="17178"/>
                  </a:cubicBezTo>
                  <a:cubicBezTo>
                    <a:pt x="3283" y="17453"/>
                    <a:pt x="3582" y="17717"/>
                    <a:pt x="3894" y="17968"/>
                  </a:cubicBezTo>
                  <a:cubicBezTo>
                    <a:pt x="4181" y="18208"/>
                    <a:pt x="4504" y="18388"/>
                    <a:pt x="4864" y="18495"/>
                  </a:cubicBezTo>
                  <a:cubicBezTo>
                    <a:pt x="4876" y="19501"/>
                    <a:pt x="4792" y="20508"/>
                    <a:pt x="4612" y="21490"/>
                  </a:cubicBezTo>
                  <a:cubicBezTo>
                    <a:pt x="4605" y="21558"/>
                    <a:pt x="4661" y="21599"/>
                    <a:pt x="4717" y="21599"/>
                  </a:cubicBezTo>
                  <a:cubicBezTo>
                    <a:pt x="4759" y="21599"/>
                    <a:pt x="4800" y="21577"/>
                    <a:pt x="4816" y="21526"/>
                  </a:cubicBezTo>
                  <a:cubicBezTo>
                    <a:pt x="5067" y="20160"/>
                    <a:pt x="5127" y="18771"/>
                    <a:pt x="5007" y="17393"/>
                  </a:cubicBezTo>
                  <a:cubicBezTo>
                    <a:pt x="6061" y="16759"/>
                    <a:pt x="6708" y="15633"/>
                    <a:pt x="6732" y="14411"/>
                  </a:cubicBezTo>
                  <a:cubicBezTo>
                    <a:pt x="6756" y="14267"/>
                    <a:pt x="6696" y="14124"/>
                    <a:pt x="6588" y="14040"/>
                  </a:cubicBezTo>
                  <a:cubicBezTo>
                    <a:pt x="6553" y="14017"/>
                    <a:pt x="6515" y="14008"/>
                    <a:pt x="6476" y="14008"/>
                  </a:cubicBezTo>
                  <a:cubicBezTo>
                    <a:pt x="6370" y="14008"/>
                    <a:pt x="6257" y="14078"/>
                    <a:pt x="6169" y="14148"/>
                  </a:cubicBezTo>
                  <a:cubicBezTo>
                    <a:pt x="5690" y="14567"/>
                    <a:pt x="5343" y="15130"/>
                    <a:pt x="5175" y="15753"/>
                  </a:cubicBezTo>
                  <a:cubicBezTo>
                    <a:pt x="5067" y="16136"/>
                    <a:pt x="4995" y="16531"/>
                    <a:pt x="4960" y="16938"/>
                  </a:cubicBezTo>
                  <a:cubicBezTo>
                    <a:pt x="4840" y="15884"/>
                    <a:pt x="4672" y="14842"/>
                    <a:pt x="4433" y="13812"/>
                  </a:cubicBezTo>
                  <a:cubicBezTo>
                    <a:pt x="4624" y="13525"/>
                    <a:pt x="4804" y="13237"/>
                    <a:pt x="4995" y="12950"/>
                  </a:cubicBezTo>
                  <a:cubicBezTo>
                    <a:pt x="5151" y="12710"/>
                    <a:pt x="5295" y="12459"/>
                    <a:pt x="5415" y="12195"/>
                  </a:cubicBezTo>
                  <a:cubicBezTo>
                    <a:pt x="5594" y="11800"/>
                    <a:pt x="5678" y="11381"/>
                    <a:pt x="5666" y="10962"/>
                  </a:cubicBezTo>
                  <a:cubicBezTo>
                    <a:pt x="5678" y="10854"/>
                    <a:pt x="5654" y="10758"/>
                    <a:pt x="5618" y="10662"/>
                  </a:cubicBezTo>
                  <a:cubicBezTo>
                    <a:pt x="5570" y="10567"/>
                    <a:pt x="5475" y="10519"/>
                    <a:pt x="5367" y="10519"/>
                  </a:cubicBezTo>
                  <a:cubicBezTo>
                    <a:pt x="5295" y="10531"/>
                    <a:pt x="5235" y="10567"/>
                    <a:pt x="5187" y="10626"/>
                  </a:cubicBezTo>
                  <a:cubicBezTo>
                    <a:pt x="5031" y="10806"/>
                    <a:pt x="4924" y="11010"/>
                    <a:pt x="4840" y="11225"/>
                  </a:cubicBezTo>
                  <a:cubicBezTo>
                    <a:pt x="4552" y="11956"/>
                    <a:pt x="4397" y="12722"/>
                    <a:pt x="4373" y="13513"/>
                  </a:cubicBezTo>
                  <a:cubicBezTo>
                    <a:pt x="4121" y="12375"/>
                    <a:pt x="3810" y="11237"/>
                    <a:pt x="3522" y="10099"/>
                  </a:cubicBezTo>
                  <a:cubicBezTo>
                    <a:pt x="3870" y="9728"/>
                    <a:pt x="4157" y="9309"/>
                    <a:pt x="4373" y="8842"/>
                  </a:cubicBezTo>
                  <a:cubicBezTo>
                    <a:pt x="4600" y="8375"/>
                    <a:pt x="4672" y="7848"/>
                    <a:pt x="4588" y="7333"/>
                  </a:cubicBezTo>
                  <a:cubicBezTo>
                    <a:pt x="4588" y="7237"/>
                    <a:pt x="4540" y="7153"/>
                    <a:pt x="4456" y="7105"/>
                  </a:cubicBezTo>
                  <a:cubicBezTo>
                    <a:pt x="4433" y="7093"/>
                    <a:pt x="4403" y="7087"/>
                    <a:pt x="4373" y="7087"/>
                  </a:cubicBezTo>
                  <a:cubicBezTo>
                    <a:pt x="4343" y="7087"/>
                    <a:pt x="4313" y="7093"/>
                    <a:pt x="4289" y="7105"/>
                  </a:cubicBezTo>
                  <a:cubicBezTo>
                    <a:pt x="4073" y="7189"/>
                    <a:pt x="3953" y="7405"/>
                    <a:pt x="3870" y="7620"/>
                  </a:cubicBezTo>
                  <a:cubicBezTo>
                    <a:pt x="3570" y="8339"/>
                    <a:pt x="3438" y="9117"/>
                    <a:pt x="3474" y="9896"/>
                  </a:cubicBezTo>
                  <a:cubicBezTo>
                    <a:pt x="3175" y="8722"/>
                    <a:pt x="2887" y="7560"/>
                    <a:pt x="2684" y="6375"/>
                  </a:cubicBezTo>
                  <a:cubicBezTo>
                    <a:pt x="3043" y="5860"/>
                    <a:pt x="3319" y="5297"/>
                    <a:pt x="3522" y="4710"/>
                  </a:cubicBezTo>
                  <a:cubicBezTo>
                    <a:pt x="3630" y="4410"/>
                    <a:pt x="3678" y="4099"/>
                    <a:pt x="3630" y="3799"/>
                  </a:cubicBezTo>
                  <a:cubicBezTo>
                    <a:pt x="3608" y="3657"/>
                    <a:pt x="3507" y="3495"/>
                    <a:pt x="3371" y="3495"/>
                  </a:cubicBezTo>
                  <a:cubicBezTo>
                    <a:pt x="3358" y="3495"/>
                    <a:pt x="3344" y="3497"/>
                    <a:pt x="3331" y="3500"/>
                  </a:cubicBezTo>
                  <a:cubicBezTo>
                    <a:pt x="3247" y="3536"/>
                    <a:pt x="3187" y="3596"/>
                    <a:pt x="3151" y="3680"/>
                  </a:cubicBezTo>
                  <a:cubicBezTo>
                    <a:pt x="2792" y="4279"/>
                    <a:pt x="2588" y="4973"/>
                    <a:pt x="2552" y="5680"/>
                  </a:cubicBezTo>
                  <a:cubicBezTo>
                    <a:pt x="2420" y="4830"/>
                    <a:pt x="2337" y="3967"/>
                    <a:pt x="2313" y="3105"/>
                  </a:cubicBezTo>
                  <a:cubicBezTo>
                    <a:pt x="2372" y="2722"/>
                    <a:pt x="2456" y="2338"/>
                    <a:pt x="2564" y="1979"/>
                  </a:cubicBezTo>
                  <a:cubicBezTo>
                    <a:pt x="2744" y="1392"/>
                    <a:pt x="2684" y="949"/>
                    <a:pt x="2540" y="362"/>
                  </a:cubicBezTo>
                  <a:cubicBezTo>
                    <a:pt x="2516" y="218"/>
                    <a:pt x="2432" y="87"/>
                    <a:pt x="2313" y="15"/>
                  </a:cubicBezTo>
                  <a:cubicBezTo>
                    <a:pt x="2285" y="5"/>
                    <a:pt x="2258" y="1"/>
                    <a:pt x="22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4" name="Google Shape;754;p36"/>
          <p:cNvGrpSpPr/>
          <p:nvPr/>
        </p:nvGrpSpPr>
        <p:grpSpPr>
          <a:xfrm>
            <a:off x="1" y="4060399"/>
            <a:ext cx="547948" cy="1096313"/>
            <a:chOff x="729826" y="1325449"/>
            <a:chExt cx="547948" cy="1096313"/>
          </a:xfrm>
        </p:grpSpPr>
        <p:sp>
          <p:nvSpPr>
            <p:cNvPr id="755" name="Google Shape;755;p36"/>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6"/>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6"/>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6"/>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9" name="Google Shape;759;p36"/>
          <p:cNvGrpSpPr/>
          <p:nvPr/>
        </p:nvGrpSpPr>
        <p:grpSpPr>
          <a:xfrm flipH="1">
            <a:off x="4019801" y="4060412"/>
            <a:ext cx="547948" cy="1096313"/>
            <a:chOff x="729826" y="1325449"/>
            <a:chExt cx="547948" cy="1096313"/>
          </a:xfrm>
        </p:grpSpPr>
        <p:sp>
          <p:nvSpPr>
            <p:cNvPr id="760" name="Google Shape;760;p36"/>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6"/>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6"/>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6"/>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64" name="Google Shape;764;p36"/>
          <p:cNvPicPr preferRelativeResize="0"/>
          <p:nvPr/>
        </p:nvPicPr>
        <p:blipFill>
          <a:blip r:embed="rId3">
            <a:alphaModFix/>
          </a:blip>
          <a:stretch>
            <a:fillRect/>
          </a:stretch>
        </p:blipFill>
        <p:spPr>
          <a:xfrm>
            <a:off x="-44950" y="102950"/>
            <a:ext cx="2212650" cy="2227824"/>
          </a:xfrm>
          <a:prstGeom prst="rect">
            <a:avLst/>
          </a:prstGeom>
          <a:noFill/>
          <a:ln>
            <a:noFill/>
          </a:ln>
        </p:spPr>
      </p:pic>
      <p:sp>
        <p:nvSpPr>
          <p:cNvPr id="765" name="Google Shape;765;p36"/>
          <p:cNvSpPr txBox="1"/>
          <p:nvPr>
            <p:ph idx="1" type="subTitle"/>
          </p:nvPr>
        </p:nvSpPr>
        <p:spPr>
          <a:xfrm>
            <a:off x="107875" y="826975"/>
            <a:ext cx="17502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F2F2F2"/>
                </a:solidFill>
                <a:latin typeface="Arial"/>
                <a:ea typeface="Arial"/>
                <a:cs typeface="Arial"/>
                <a:sym typeface="Arial"/>
              </a:rPr>
              <a:t>I feel like I have no friends here</a:t>
            </a:r>
            <a:endParaRPr sz="1500">
              <a:solidFill>
                <a:srgbClr val="F2F2F2"/>
              </a:solidFill>
            </a:endParaRPr>
          </a:p>
        </p:txBody>
      </p:sp>
      <p:sp>
        <p:nvSpPr>
          <p:cNvPr id="766" name="Google Shape;766;p36"/>
          <p:cNvSpPr txBox="1"/>
          <p:nvPr>
            <p:ph idx="1" type="subTitle"/>
          </p:nvPr>
        </p:nvSpPr>
        <p:spPr>
          <a:xfrm>
            <a:off x="5229150" y="2605350"/>
            <a:ext cx="3414600" cy="156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300"/>
              <a:t>How can we build a product that helps people maintain friendships that are important to them? </a:t>
            </a:r>
            <a:endParaRPr b="1" sz="2300"/>
          </a:p>
        </p:txBody>
      </p:sp>
      <p:pic>
        <p:nvPicPr>
          <p:cNvPr id="767" name="Google Shape;767;p36"/>
          <p:cNvPicPr preferRelativeResize="0"/>
          <p:nvPr/>
        </p:nvPicPr>
        <p:blipFill>
          <a:blip r:embed="rId3">
            <a:alphaModFix/>
          </a:blip>
          <a:stretch>
            <a:fillRect/>
          </a:stretch>
        </p:blipFill>
        <p:spPr>
          <a:xfrm>
            <a:off x="4566050" y="112025"/>
            <a:ext cx="2284775" cy="2227824"/>
          </a:xfrm>
          <a:prstGeom prst="rect">
            <a:avLst/>
          </a:prstGeom>
          <a:noFill/>
          <a:ln>
            <a:noFill/>
          </a:ln>
        </p:spPr>
      </p:pic>
      <p:sp>
        <p:nvSpPr>
          <p:cNvPr id="768" name="Google Shape;768;p36"/>
          <p:cNvSpPr txBox="1"/>
          <p:nvPr>
            <p:ph idx="1" type="subTitle"/>
          </p:nvPr>
        </p:nvSpPr>
        <p:spPr>
          <a:xfrm>
            <a:off x="4718875" y="836050"/>
            <a:ext cx="1848000" cy="6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F2F2F2"/>
                </a:solidFill>
                <a:latin typeface="Arial"/>
                <a:ea typeface="Arial"/>
                <a:cs typeface="Arial"/>
                <a:sym typeface="Arial"/>
              </a:rPr>
              <a:t>We NEED to hang it’s been so long!</a:t>
            </a:r>
            <a:endParaRPr sz="1500">
              <a:solidFill>
                <a:srgbClr val="F2F2F2"/>
              </a:solidFill>
            </a:endParaRPr>
          </a:p>
        </p:txBody>
      </p:sp>
      <p:pic>
        <p:nvPicPr>
          <p:cNvPr id="769" name="Google Shape;769;p36"/>
          <p:cNvPicPr preferRelativeResize="0"/>
          <p:nvPr/>
        </p:nvPicPr>
        <p:blipFill>
          <a:blip r:embed="rId3">
            <a:alphaModFix/>
          </a:blip>
          <a:stretch>
            <a:fillRect/>
          </a:stretch>
        </p:blipFill>
        <p:spPr>
          <a:xfrm flipH="1">
            <a:off x="2429600" y="625250"/>
            <a:ext cx="2212650" cy="2263826"/>
          </a:xfrm>
          <a:prstGeom prst="rect">
            <a:avLst/>
          </a:prstGeom>
          <a:noFill/>
          <a:ln>
            <a:noFill/>
          </a:ln>
        </p:spPr>
      </p:pic>
      <p:sp>
        <p:nvSpPr>
          <p:cNvPr id="770" name="Google Shape;770;p36"/>
          <p:cNvSpPr txBox="1"/>
          <p:nvPr>
            <p:ph idx="1" type="subTitle"/>
          </p:nvPr>
        </p:nvSpPr>
        <p:spPr>
          <a:xfrm flipH="1">
            <a:off x="2761888" y="1383688"/>
            <a:ext cx="1750200" cy="6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F2F2F2"/>
                </a:solidFill>
                <a:latin typeface="Arial"/>
                <a:ea typeface="Arial"/>
                <a:cs typeface="Arial"/>
                <a:sym typeface="Arial"/>
              </a:rPr>
              <a:t>Hey, it’s been a while</a:t>
            </a:r>
            <a:endParaRPr sz="1300">
              <a:solidFill>
                <a:srgbClr val="F2F2F2"/>
              </a:solidFill>
              <a:latin typeface="Arial"/>
              <a:ea typeface="Arial"/>
              <a:cs typeface="Arial"/>
              <a:sym typeface="Arial"/>
            </a:endParaRPr>
          </a:p>
          <a:p>
            <a:pPr indent="0" lvl="0" marL="0" rtl="0" algn="l">
              <a:spcBef>
                <a:spcPts val="0"/>
              </a:spcBef>
              <a:spcAft>
                <a:spcPts val="0"/>
              </a:spcAft>
              <a:buNone/>
            </a:pPr>
            <a:r>
              <a:rPr lang="en" sz="1300">
                <a:solidFill>
                  <a:srgbClr val="F2F2F2"/>
                </a:solidFill>
                <a:latin typeface="Arial"/>
                <a:ea typeface="Arial"/>
                <a:cs typeface="Arial"/>
                <a:sym typeface="Arial"/>
              </a:rPr>
              <a:t>…</a:t>
            </a:r>
            <a:endParaRPr sz="1300">
              <a:solidFill>
                <a:srgbClr val="F2F2F2"/>
              </a:solidFill>
              <a:latin typeface="Arial"/>
              <a:ea typeface="Arial"/>
              <a:cs typeface="Arial"/>
              <a:sym typeface="Arial"/>
            </a:endParaRPr>
          </a:p>
        </p:txBody>
      </p:sp>
      <p:pic>
        <p:nvPicPr>
          <p:cNvPr id="771" name="Google Shape;771;p36"/>
          <p:cNvPicPr preferRelativeResize="0"/>
          <p:nvPr/>
        </p:nvPicPr>
        <p:blipFill>
          <a:blip r:embed="rId3">
            <a:alphaModFix/>
          </a:blip>
          <a:stretch>
            <a:fillRect/>
          </a:stretch>
        </p:blipFill>
        <p:spPr>
          <a:xfrm flipH="1">
            <a:off x="7054300" y="832100"/>
            <a:ext cx="1905800" cy="2010925"/>
          </a:xfrm>
          <a:prstGeom prst="rect">
            <a:avLst/>
          </a:prstGeom>
          <a:noFill/>
          <a:ln>
            <a:noFill/>
          </a:ln>
        </p:spPr>
      </p:pic>
      <p:sp>
        <p:nvSpPr>
          <p:cNvPr id="772" name="Google Shape;772;p36"/>
          <p:cNvSpPr txBox="1"/>
          <p:nvPr>
            <p:ph idx="1" type="subTitle"/>
          </p:nvPr>
        </p:nvSpPr>
        <p:spPr>
          <a:xfrm>
            <a:off x="7344300" y="1558963"/>
            <a:ext cx="1750200" cy="51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F2F2F2"/>
                </a:solidFill>
                <a:latin typeface="Arial"/>
                <a:ea typeface="Arial"/>
                <a:cs typeface="Arial"/>
                <a:sym typeface="Arial"/>
              </a:rPr>
              <a:t>I really miss you…</a:t>
            </a:r>
            <a:endParaRPr sz="1500">
              <a:solidFill>
                <a:srgbClr val="F2F2F2"/>
              </a:solidFill>
            </a:endParaRPr>
          </a:p>
        </p:txBody>
      </p:sp>
      <p:sp>
        <p:nvSpPr>
          <p:cNvPr id="773" name="Google Shape;773;p36"/>
          <p:cNvSpPr/>
          <p:nvPr/>
        </p:nvSpPr>
        <p:spPr>
          <a:xfrm>
            <a:off x="4270550" y="2339838"/>
            <a:ext cx="884100" cy="6003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37"/>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Needfinding</a:t>
            </a:r>
            <a:endParaRPr sz="6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38"/>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Who We Talked To</a:t>
            </a:r>
            <a:endParaRPr/>
          </a:p>
        </p:txBody>
      </p:sp>
      <p:pic>
        <p:nvPicPr>
          <p:cNvPr id="784" name="Google Shape;784;p38"/>
          <p:cNvPicPr preferRelativeResize="0"/>
          <p:nvPr/>
        </p:nvPicPr>
        <p:blipFill rotWithShape="1">
          <a:blip r:embed="rId3">
            <a:alphaModFix/>
          </a:blip>
          <a:srcRect b="0" l="13699" r="13699" t="0"/>
          <a:stretch/>
        </p:blipFill>
        <p:spPr>
          <a:xfrm>
            <a:off x="5230450" y="1412075"/>
            <a:ext cx="2485800" cy="2282700"/>
          </a:xfrm>
          <a:prstGeom prst="ellipse">
            <a:avLst/>
          </a:prstGeom>
          <a:noFill/>
          <a:ln>
            <a:noFill/>
          </a:ln>
        </p:spPr>
      </p:pic>
      <p:sp>
        <p:nvSpPr>
          <p:cNvPr id="785" name="Google Shape;785;p38"/>
          <p:cNvSpPr txBox="1"/>
          <p:nvPr/>
        </p:nvSpPr>
        <p:spPr>
          <a:xfrm>
            <a:off x="1143600" y="3876925"/>
            <a:ext cx="3054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Akshay</a:t>
            </a:r>
            <a:r>
              <a:rPr lang="en">
                <a:latin typeface="Montserrat"/>
                <a:ea typeface="Montserrat"/>
                <a:cs typeface="Montserrat"/>
                <a:sym typeface="Montserrat"/>
              </a:rPr>
              <a:t> (he/him)</a:t>
            </a:r>
            <a:endParaRPr>
              <a:latin typeface="Montserrat"/>
              <a:ea typeface="Montserrat"/>
              <a:cs typeface="Montserrat"/>
              <a:sym typeface="Montserrat"/>
            </a:endParaRPr>
          </a:p>
          <a:p>
            <a:pPr indent="0" lvl="0" marL="0" rtl="0" algn="ctr">
              <a:spcBef>
                <a:spcPts val="0"/>
              </a:spcBef>
              <a:spcAft>
                <a:spcPts val="0"/>
              </a:spcAft>
              <a:buNone/>
            </a:pPr>
            <a:r>
              <a:rPr i="1" lang="en">
                <a:latin typeface="Montserrat"/>
                <a:ea typeface="Montserrat"/>
                <a:cs typeface="Montserrat"/>
                <a:sym typeface="Montserrat"/>
              </a:rPr>
              <a:t>Software Engineer</a:t>
            </a:r>
            <a:endParaRPr i="1">
              <a:latin typeface="Montserrat"/>
              <a:ea typeface="Montserrat"/>
              <a:cs typeface="Montserrat"/>
              <a:sym typeface="Montserrat"/>
            </a:endParaRPr>
          </a:p>
        </p:txBody>
      </p:sp>
      <p:sp>
        <p:nvSpPr>
          <p:cNvPr id="786" name="Google Shape;786;p38"/>
          <p:cNvSpPr txBox="1"/>
          <p:nvPr/>
        </p:nvSpPr>
        <p:spPr>
          <a:xfrm>
            <a:off x="4946350" y="3876925"/>
            <a:ext cx="3054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Kaitlyn</a:t>
            </a:r>
            <a:r>
              <a:rPr lang="en">
                <a:latin typeface="Montserrat"/>
                <a:ea typeface="Montserrat"/>
                <a:cs typeface="Montserrat"/>
                <a:sym typeface="Montserrat"/>
              </a:rPr>
              <a:t> (she/her)</a:t>
            </a:r>
            <a:endParaRPr>
              <a:latin typeface="Montserrat"/>
              <a:ea typeface="Montserrat"/>
              <a:cs typeface="Montserrat"/>
              <a:sym typeface="Montserrat"/>
            </a:endParaRPr>
          </a:p>
          <a:p>
            <a:pPr indent="0" lvl="0" marL="0" rtl="0" algn="ctr">
              <a:spcBef>
                <a:spcPts val="0"/>
              </a:spcBef>
              <a:spcAft>
                <a:spcPts val="0"/>
              </a:spcAft>
              <a:buNone/>
            </a:pPr>
            <a:r>
              <a:rPr i="1" lang="en">
                <a:latin typeface="Montserrat"/>
                <a:ea typeface="Montserrat"/>
                <a:cs typeface="Montserrat"/>
                <a:sym typeface="Montserrat"/>
              </a:rPr>
              <a:t>High School Senior</a:t>
            </a:r>
            <a:endParaRPr i="1">
              <a:latin typeface="Montserrat"/>
              <a:ea typeface="Montserrat"/>
              <a:cs typeface="Montserrat"/>
              <a:sym typeface="Montserrat"/>
            </a:endParaRPr>
          </a:p>
        </p:txBody>
      </p:sp>
      <p:sp>
        <p:nvSpPr>
          <p:cNvPr id="787" name="Google Shape;787;p38"/>
          <p:cNvSpPr/>
          <p:nvPr/>
        </p:nvSpPr>
        <p:spPr>
          <a:xfrm>
            <a:off x="6137075" y="1900850"/>
            <a:ext cx="631200" cy="886200"/>
          </a:xfrm>
          <a:prstGeom prst="ellipse">
            <a:avLst/>
          </a:prstGeom>
          <a:solidFill>
            <a:srgbClr val="CB9786">
              <a:alpha val="98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788" name="Google Shape;788;p38"/>
          <p:cNvPicPr preferRelativeResize="0"/>
          <p:nvPr/>
        </p:nvPicPr>
        <p:blipFill rotWithShape="1">
          <a:blip r:embed="rId4">
            <a:alphaModFix/>
          </a:blip>
          <a:srcRect b="16688" l="0" r="0" t="16688"/>
          <a:stretch/>
        </p:blipFill>
        <p:spPr>
          <a:xfrm>
            <a:off x="1406700" y="1362888"/>
            <a:ext cx="2527800" cy="2245500"/>
          </a:xfrm>
          <a:prstGeom prst="ellipse">
            <a:avLst/>
          </a:prstGeom>
          <a:noFill/>
          <a:ln>
            <a:noFill/>
          </a:ln>
        </p:spPr>
      </p:pic>
      <p:sp>
        <p:nvSpPr>
          <p:cNvPr id="789" name="Google Shape;789;p38"/>
          <p:cNvSpPr/>
          <p:nvPr/>
        </p:nvSpPr>
        <p:spPr>
          <a:xfrm>
            <a:off x="2536900" y="1412075"/>
            <a:ext cx="525300" cy="615600"/>
          </a:xfrm>
          <a:prstGeom prst="ellipse">
            <a:avLst/>
          </a:prstGeom>
          <a:solidFill>
            <a:srgbClr val="C49A8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39"/>
          <p:cNvSpPr txBox="1"/>
          <p:nvPr>
            <p:ph idx="1" type="subTitle"/>
          </p:nvPr>
        </p:nvSpPr>
        <p:spPr>
          <a:xfrm>
            <a:off x="441100" y="1436200"/>
            <a:ext cx="5169900" cy="3547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sz="1800"/>
              <a:t>Maintaining friendships (or not) is an </a:t>
            </a:r>
            <a:r>
              <a:rPr b="1" lang="en" sz="1800"/>
              <a:t>intentional</a:t>
            </a:r>
            <a:r>
              <a:rPr lang="en" sz="1800"/>
              <a:t> choice</a:t>
            </a:r>
            <a:endParaRPr sz="1800"/>
          </a:p>
          <a:p>
            <a:pPr indent="-342900" lvl="0" marL="457200" rtl="0" algn="l">
              <a:spcBef>
                <a:spcPts val="1000"/>
              </a:spcBef>
              <a:spcAft>
                <a:spcPts val="0"/>
              </a:spcAft>
              <a:buSzPts val="1800"/>
              <a:buAutoNum type="arabicPeriod"/>
            </a:pPr>
            <a:r>
              <a:rPr lang="en" sz="1800"/>
              <a:t>Whether a friendship continues relies on the commitment of </a:t>
            </a:r>
            <a:r>
              <a:rPr b="1" lang="en" sz="1800"/>
              <a:t>both</a:t>
            </a:r>
            <a:r>
              <a:rPr lang="en" sz="1800"/>
              <a:t> individuals</a:t>
            </a:r>
            <a:endParaRPr sz="1800"/>
          </a:p>
          <a:p>
            <a:pPr indent="-342900" lvl="0" marL="457200" rtl="0" algn="l">
              <a:spcBef>
                <a:spcPts val="1000"/>
              </a:spcBef>
              <a:spcAft>
                <a:spcPts val="0"/>
              </a:spcAft>
              <a:buSzPts val="1800"/>
              <a:buAutoNum type="arabicPeriod"/>
            </a:pPr>
            <a:r>
              <a:rPr lang="en" sz="1800"/>
              <a:t>When considering who his close friends were, Akshay </a:t>
            </a:r>
            <a:r>
              <a:rPr b="1" lang="en" sz="1800"/>
              <a:t>cared less about distance + frequency </a:t>
            </a:r>
            <a:r>
              <a:rPr lang="en" sz="1800"/>
              <a:t>of meet-ups and more about whether the </a:t>
            </a:r>
            <a:r>
              <a:rPr b="1" lang="en" sz="1800"/>
              <a:t>quality</a:t>
            </a:r>
            <a:endParaRPr b="1" sz="1800"/>
          </a:p>
          <a:p>
            <a:pPr indent="-342900" lvl="0" marL="457200" rtl="0" algn="l">
              <a:spcBef>
                <a:spcPts val="1000"/>
              </a:spcBef>
              <a:spcAft>
                <a:spcPts val="1000"/>
              </a:spcAft>
              <a:buSzPts val="1800"/>
              <a:buAutoNum type="arabicPeriod"/>
            </a:pPr>
            <a:r>
              <a:rPr b="1" lang="en" sz="1800"/>
              <a:t>Social media disincentivizes maintaining one-on-one connections</a:t>
            </a:r>
            <a:r>
              <a:rPr lang="en" sz="1800"/>
              <a:t> because “you already know everything about their life”</a:t>
            </a:r>
            <a:endParaRPr sz="1800"/>
          </a:p>
        </p:txBody>
      </p:sp>
      <p:sp>
        <p:nvSpPr>
          <p:cNvPr id="795" name="Google Shape;795;p39"/>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“Does our Life Intersect?”</a:t>
            </a:r>
            <a:endParaRPr/>
          </a:p>
        </p:txBody>
      </p:sp>
      <p:sp>
        <p:nvSpPr>
          <p:cNvPr id="796" name="Google Shape;796;p39"/>
          <p:cNvSpPr/>
          <p:nvPr/>
        </p:nvSpPr>
        <p:spPr>
          <a:xfrm>
            <a:off x="5473626" y="1253650"/>
            <a:ext cx="3149961" cy="3207434"/>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chemeClr val="lt2"/>
          </a:solidFill>
          <a:ln>
            <a:noFill/>
          </a:ln>
        </p:spPr>
      </p:sp>
      <p:pic>
        <p:nvPicPr>
          <p:cNvPr id="797" name="Google Shape;797;p39"/>
          <p:cNvPicPr preferRelativeResize="0"/>
          <p:nvPr/>
        </p:nvPicPr>
        <p:blipFill rotWithShape="1">
          <a:blip r:embed="rId3">
            <a:alphaModFix/>
          </a:blip>
          <a:srcRect b="16688" l="0" r="0" t="16688"/>
          <a:stretch/>
        </p:blipFill>
        <p:spPr>
          <a:xfrm>
            <a:off x="5664275" y="1837575"/>
            <a:ext cx="2527800" cy="2245500"/>
          </a:xfrm>
          <a:prstGeom prst="ellipse">
            <a:avLst/>
          </a:prstGeom>
          <a:noFill/>
          <a:ln>
            <a:noFill/>
          </a:ln>
        </p:spPr>
      </p:pic>
      <p:sp>
        <p:nvSpPr>
          <p:cNvPr id="798" name="Google Shape;798;p39"/>
          <p:cNvSpPr/>
          <p:nvPr/>
        </p:nvSpPr>
        <p:spPr>
          <a:xfrm>
            <a:off x="6794475" y="1886763"/>
            <a:ext cx="525300" cy="615600"/>
          </a:xfrm>
          <a:prstGeom prst="ellipse">
            <a:avLst/>
          </a:prstGeom>
          <a:solidFill>
            <a:srgbClr val="C49A8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grpSp>
        <p:nvGrpSpPr>
          <p:cNvPr id="799" name="Google Shape;799;p39"/>
          <p:cNvGrpSpPr/>
          <p:nvPr/>
        </p:nvGrpSpPr>
        <p:grpSpPr>
          <a:xfrm>
            <a:off x="5661712" y="1698695"/>
            <a:ext cx="753650" cy="631739"/>
            <a:chOff x="5661712" y="1698695"/>
            <a:chExt cx="753650" cy="631739"/>
          </a:xfrm>
        </p:grpSpPr>
        <p:sp>
          <p:nvSpPr>
            <p:cNvPr id="800" name="Google Shape;800;p39"/>
            <p:cNvSpPr/>
            <p:nvPr/>
          </p:nvSpPr>
          <p:spPr>
            <a:xfrm>
              <a:off x="5661712" y="1698695"/>
              <a:ext cx="753650" cy="631739"/>
            </a:xfrm>
            <a:custGeom>
              <a:rect b="b" l="l" r="r" t="t"/>
              <a:pathLst>
                <a:path extrusionOk="0" h="10934" w="13044">
                  <a:moveTo>
                    <a:pt x="8927" y="0"/>
                  </a:moveTo>
                  <a:cubicBezTo>
                    <a:pt x="8407" y="0"/>
                    <a:pt x="7886" y="115"/>
                    <a:pt x="7402" y="346"/>
                  </a:cubicBezTo>
                  <a:cubicBezTo>
                    <a:pt x="6444" y="825"/>
                    <a:pt x="5809" y="1783"/>
                    <a:pt x="5737" y="2861"/>
                  </a:cubicBezTo>
                  <a:cubicBezTo>
                    <a:pt x="5148" y="2408"/>
                    <a:pt x="4431" y="2174"/>
                    <a:pt x="3704" y="2174"/>
                  </a:cubicBezTo>
                  <a:cubicBezTo>
                    <a:pt x="3279" y="2174"/>
                    <a:pt x="2851" y="2254"/>
                    <a:pt x="2444" y="2418"/>
                  </a:cubicBezTo>
                  <a:cubicBezTo>
                    <a:pt x="743" y="3136"/>
                    <a:pt x="0" y="5304"/>
                    <a:pt x="527" y="6993"/>
                  </a:cubicBezTo>
                  <a:cubicBezTo>
                    <a:pt x="863" y="8071"/>
                    <a:pt x="1665" y="8957"/>
                    <a:pt x="2623" y="9544"/>
                  </a:cubicBezTo>
                  <a:cubicBezTo>
                    <a:pt x="3581" y="10131"/>
                    <a:pt x="4695" y="10442"/>
                    <a:pt x="5809" y="10658"/>
                  </a:cubicBezTo>
                  <a:cubicBezTo>
                    <a:pt x="6827" y="10838"/>
                    <a:pt x="7869" y="10933"/>
                    <a:pt x="8899" y="10933"/>
                  </a:cubicBezTo>
                  <a:cubicBezTo>
                    <a:pt x="9654" y="10215"/>
                    <a:pt x="10349" y="9436"/>
                    <a:pt x="10959" y="8598"/>
                  </a:cubicBezTo>
                  <a:cubicBezTo>
                    <a:pt x="11630" y="7664"/>
                    <a:pt x="12217" y="6670"/>
                    <a:pt x="12516" y="5568"/>
                  </a:cubicBezTo>
                  <a:cubicBezTo>
                    <a:pt x="13043" y="3663"/>
                    <a:pt x="12492" y="1507"/>
                    <a:pt x="10696" y="477"/>
                  </a:cubicBezTo>
                  <a:cubicBezTo>
                    <a:pt x="10151" y="160"/>
                    <a:pt x="9540" y="0"/>
                    <a:pt x="89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9"/>
            <p:cNvSpPr/>
            <p:nvPr/>
          </p:nvSpPr>
          <p:spPr>
            <a:xfrm>
              <a:off x="6130874" y="1880062"/>
              <a:ext cx="153688" cy="114573"/>
            </a:xfrm>
            <a:custGeom>
              <a:rect b="b" l="l" r="r" t="t"/>
              <a:pathLst>
                <a:path extrusionOk="0" h="1983" w="2660">
                  <a:moveTo>
                    <a:pt x="1593" y="1"/>
                  </a:moveTo>
                  <a:cubicBezTo>
                    <a:pt x="1374" y="1"/>
                    <a:pt x="1138" y="54"/>
                    <a:pt x="911" y="165"/>
                  </a:cubicBezTo>
                  <a:cubicBezTo>
                    <a:pt x="300" y="476"/>
                    <a:pt x="1" y="1087"/>
                    <a:pt x="228" y="1542"/>
                  </a:cubicBezTo>
                  <a:cubicBezTo>
                    <a:pt x="372" y="1829"/>
                    <a:pt x="690" y="1982"/>
                    <a:pt x="1059" y="1982"/>
                  </a:cubicBezTo>
                  <a:cubicBezTo>
                    <a:pt x="1276" y="1982"/>
                    <a:pt x="1511" y="1929"/>
                    <a:pt x="1737" y="1818"/>
                  </a:cubicBezTo>
                  <a:cubicBezTo>
                    <a:pt x="2348" y="1506"/>
                    <a:pt x="2660" y="896"/>
                    <a:pt x="2432" y="441"/>
                  </a:cubicBezTo>
                  <a:cubicBezTo>
                    <a:pt x="2289" y="154"/>
                    <a:pt x="1966" y="1"/>
                    <a:pt x="159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9"/>
            <p:cNvSpPr/>
            <p:nvPr/>
          </p:nvSpPr>
          <p:spPr>
            <a:xfrm>
              <a:off x="5819505" y="2035948"/>
              <a:ext cx="154324" cy="115093"/>
            </a:xfrm>
            <a:custGeom>
              <a:rect b="b" l="l" r="r" t="t"/>
              <a:pathLst>
                <a:path extrusionOk="0" h="1992" w="2671">
                  <a:moveTo>
                    <a:pt x="1615" y="0"/>
                  </a:moveTo>
                  <a:cubicBezTo>
                    <a:pt x="1393" y="0"/>
                    <a:pt x="1153" y="57"/>
                    <a:pt x="922" y="174"/>
                  </a:cubicBezTo>
                  <a:cubicBezTo>
                    <a:pt x="311" y="485"/>
                    <a:pt x="0" y="1096"/>
                    <a:pt x="228" y="1551"/>
                  </a:cubicBezTo>
                  <a:cubicBezTo>
                    <a:pt x="371" y="1838"/>
                    <a:pt x="694" y="1991"/>
                    <a:pt x="1066" y="1991"/>
                  </a:cubicBezTo>
                  <a:cubicBezTo>
                    <a:pt x="1286" y="1991"/>
                    <a:pt x="1522" y="1938"/>
                    <a:pt x="1749" y="1827"/>
                  </a:cubicBezTo>
                  <a:cubicBezTo>
                    <a:pt x="2360" y="1515"/>
                    <a:pt x="2671" y="893"/>
                    <a:pt x="2443" y="437"/>
                  </a:cubicBezTo>
                  <a:cubicBezTo>
                    <a:pt x="2302" y="154"/>
                    <a:pt x="1983" y="0"/>
                    <a:pt x="16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9"/>
            <p:cNvSpPr/>
            <p:nvPr/>
          </p:nvSpPr>
          <p:spPr>
            <a:xfrm>
              <a:off x="6047846" y="1871973"/>
              <a:ext cx="132484" cy="96546"/>
            </a:xfrm>
            <a:custGeom>
              <a:rect b="b" l="l" r="r" t="t"/>
              <a:pathLst>
                <a:path extrusionOk="0" h="1671" w="2293">
                  <a:moveTo>
                    <a:pt x="1246" y="1"/>
                  </a:moveTo>
                  <a:cubicBezTo>
                    <a:pt x="1083" y="1"/>
                    <a:pt x="920" y="37"/>
                    <a:pt x="767" y="113"/>
                  </a:cubicBezTo>
                  <a:cubicBezTo>
                    <a:pt x="228" y="377"/>
                    <a:pt x="1" y="1036"/>
                    <a:pt x="276" y="1575"/>
                  </a:cubicBezTo>
                  <a:cubicBezTo>
                    <a:pt x="300" y="1635"/>
                    <a:pt x="360" y="1670"/>
                    <a:pt x="420" y="1670"/>
                  </a:cubicBezTo>
                  <a:cubicBezTo>
                    <a:pt x="444" y="1658"/>
                    <a:pt x="468" y="1658"/>
                    <a:pt x="492" y="1646"/>
                  </a:cubicBezTo>
                  <a:cubicBezTo>
                    <a:pt x="575" y="1611"/>
                    <a:pt x="611" y="1515"/>
                    <a:pt x="563" y="1431"/>
                  </a:cubicBezTo>
                  <a:cubicBezTo>
                    <a:pt x="480" y="1251"/>
                    <a:pt x="456" y="1036"/>
                    <a:pt x="528" y="844"/>
                  </a:cubicBezTo>
                  <a:cubicBezTo>
                    <a:pt x="643" y="505"/>
                    <a:pt x="945" y="327"/>
                    <a:pt x="1250" y="327"/>
                  </a:cubicBezTo>
                  <a:cubicBezTo>
                    <a:pt x="1516" y="327"/>
                    <a:pt x="1784" y="463"/>
                    <a:pt x="1929" y="748"/>
                  </a:cubicBezTo>
                  <a:cubicBezTo>
                    <a:pt x="1961" y="816"/>
                    <a:pt x="2015" y="844"/>
                    <a:pt x="2069" y="844"/>
                  </a:cubicBezTo>
                  <a:cubicBezTo>
                    <a:pt x="2180" y="844"/>
                    <a:pt x="2292" y="729"/>
                    <a:pt x="2228" y="593"/>
                  </a:cubicBezTo>
                  <a:cubicBezTo>
                    <a:pt x="2033" y="218"/>
                    <a:pt x="1644" y="1"/>
                    <a:pt x="1246"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9"/>
            <p:cNvSpPr/>
            <p:nvPr/>
          </p:nvSpPr>
          <p:spPr>
            <a:xfrm>
              <a:off x="5870697" y="1960605"/>
              <a:ext cx="132426" cy="96488"/>
            </a:xfrm>
            <a:custGeom>
              <a:rect b="b" l="l" r="r" t="t"/>
              <a:pathLst>
                <a:path extrusionOk="0" h="1670" w="2292">
                  <a:moveTo>
                    <a:pt x="1239" y="0"/>
                  </a:moveTo>
                  <a:cubicBezTo>
                    <a:pt x="1076" y="0"/>
                    <a:pt x="910" y="36"/>
                    <a:pt x="755" y="112"/>
                  </a:cubicBezTo>
                  <a:cubicBezTo>
                    <a:pt x="228" y="388"/>
                    <a:pt x="0" y="1047"/>
                    <a:pt x="276" y="1586"/>
                  </a:cubicBezTo>
                  <a:cubicBezTo>
                    <a:pt x="299" y="1632"/>
                    <a:pt x="356" y="1667"/>
                    <a:pt x="425" y="1669"/>
                  </a:cubicBezTo>
                  <a:lnTo>
                    <a:pt x="425" y="1669"/>
                  </a:lnTo>
                  <a:cubicBezTo>
                    <a:pt x="542" y="1665"/>
                    <a:pt x="622" y="1536"/>
                    <a:pt x="563" y="1430"/>
                  </a:cubicBezTo>
                  <a:cubicBezTo>
                    <a:pt x="384" y="1059"/>
                    <a:pt x="527" y="604"/>
                    <a:pt x="899" y="412"/>
                  </a:cubicBezTo>
                  <a:cubicBezTo>
                    <a:pt x="1011" y="356"/>
                    <a:pt x="1129" y="330"/>
                    <a:pt x="1245" y="330"/>
                  </a:cubicBezTo>
                  <a:cubicBezTo>
                    <a:pt x="1525" y="330"/>
                    <a:pt x="1793" y="484"/>
                    <a:pt x="1929" y="747"/>
                  </a:cubicBezTo>
                  <a:cubicBezTo>
                    <a:pt x="1961" y="817"/>
                    <a:pt x="2018" y="846"/>
                    <a:pt x="2074" y="846"/>
                  </a:cubicBezTo>
                  <a:cubicBezTo>
                    <a:pt x="2183" y="846"/>
                    <a:pt x="2291" y="738"/>
                    <a:pt x="2228" y="604"/>
                  </a:cubicBezTo>
                  <a:cubicBezTo>
                    <a:pt x="2032" y="220"/>
                    <a:pt x="1642" y="0"/>
                    <a:pt x="1239" y="0"/>
                  </a:cubicBezTo>
                  <a:close/>
                  <a:moveTo>
                    <a:pt x="425" y="1669"/>
                  </a:moveTo>
                  <a:lnTo>
                    <a:pt x="425" y="1669"/>
                  </a:lnTo>
                  <a:cubicBezTo>
                    <a:pt x="423" y="1669"/>
                    <a:pt x="421" y="1670"/>
                    <a:pt x="420" y="1670"/>
                  </a:cubicBezTo>
                  <a:lnTo>
                    <a:pt x="432" y="1670"/>
                  </a:lnTo>
                  <a:cubicBezTo>
                    <a:pt x="429" y="1670"/>
                    <a:pt x="427" y="1669"/>
                    <a:pt x="425" y="1669"/>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9"/>
            <p:cNvSpPr/>
            <p:nvPr/>
          </p:nvSpPr>
          <p:spPr>
            <a:xfrm>
              <a:off x="5980938" y="1999779"/>
              <a:ext cx="176279" cy="134102"/>
            </a:xfrm>
            <a:custGeom>
              <a:rect b="b" l="l" r="r" t="t"/>
              <a:pathLst>
                <a:path extrusionOk="0" h="2321" w="3051">
                  <a:moveTo>
                    <a:pt x="2723" y="0"/>
                  </a:moveTo>
                  <a:cubicBezTo>
                    <a:pt x="2637" y="0"/>
                    <a:pt x="2548" y="90"/>
                    <a:pt x="2596" y="201"/>
                  </a:cubicBezTo>
                  <a:cubicBezTo>
                    <a:pt x="2751" y="500"/>
                    <a:pt x="2775" y="848"/>
                    <a:pt x="2668" y="1171"/>
                  </a:cubicBezTo>
                  <a:cubicBezTo>
                    <a:pt x="2484" y="1713"/>
                    <a:pt x="1972" y="2059"/>
                    <a:pt x="1429" y="2059"/>
                  </a:cubicBezTo>
                  <a:cubicBezTo>
                    <a:pt x="1300" y="2059"/>
                    <a:pt x="1168" y="2039"/>
                    <a:pt x="1039" y="1998"/>
                  </a:cubicBezTo>
                  <a:cubicBezTo>
                    <a:pt x="715" y="1890"/>
                    <a:pt x="440" y="1662"/>
                    <a:pt x="296" y="1351"/>
                  </a:cubicBezTo>
                  <a:cubicBezTo>
                    <a:pt x="269" y="1299"/>
                    <a:pt x="224" y="1278"/>
                    <a:pt x="180" y="1278"/>
                  </a:cubicBezTo>
                  <a:cubicBezTo>
                    <a:pt x="89" y="1278"/>
                    <a:pt x="0" y="1366"/>
                    <a:pt x="57" y="1471"/>
                  </a:cubicBezTo>
                  <a:cubicBezTo>
                    <a:pt x="236" y="1842"/>
                    <a:pt x="560" y="2117"/>
                    <a:pt x="955" y="2249"/>
                  </a:cubicBezTo>
                  <a:cubicBezTo>
                    <a:pt x="1111" y="2297"/>
                    <a:pt x="1266" y="2321"/>
                    <a:pt x="1434" y="2321"/>
                  </a:cubicBezTo>
                  <a:cubicBezTo>
                    <a:pt x="2105" y="2321"/>
                    <a:pt x="2704" y="1890"/>
                    <a:pt x="2919" y="1255"/>
                  </a:cubicBezTo>
                  <a:cubicBezTo>
                    <a:pt x="3051" y="872"/>
                    <a:pt x="3027" y="441"/>
                    <a:pt x="2835" y="81"/>
                  </a:cubicBezTo>
                  <a:cubicBezTo>
                    <a:pt x="2811" y="24"/>
                    <a:pt x="2767" y="0"/>
                    <a:pt x="2723"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6" name="Google Shape;806;p39"/>
          <p:cNvGrpSpPr/>
          <p:nvPr/>
        </p:nvGrpSpPr>
        <p:grpSpPr>
          <a:xfrm>
            <a:off x="7557001" y="3520698"/>
            <a:ext cx="751570" cy="625846"/>
            <a:chOff x="7350926" y="3019398"/>
            <a:chExt cx="751570" cy="625846"/>
          </a:xfrm>
        </p:grpSpPr>
        <p:sp>
          <p:nvSpPr>
            <p:cNvPr id="807" name="Google Shape;807;p39"/>
            <p:cNvSpPr/>
            <p:nvPr/>
          </p:nvSpPr>
          <p:spPr>
            <a:xfrm>
              <a:off x="7350926" y="3019398"/>
              <a:ext cx="751570" cy="625846"/>
            </a:xfrm>
            <a:custGeom>
              <a:rect b="b" l="l" r="r" t="t"/>
              <a:pathLst>
                <a:path extrusionOk="0" h="10832" w="13008">
                  <a:moveTo>
                    <a:pt x="3974" y="1"/>
                  </a:moveTo>
                  <a:cubicBezTo>
                    <a:pt x="2535" y="1"/>
                    <a:pt x="1116" y="957"/>
                    <a:pt x="492" y="2244"/>
                  </a:cubicBezTo>
                  <a:cubicBezTo>
                    <a:pt x="12" y="3262"/>
                    <a:pt x="0" y="4460"/>
                    <a:pt x="312" y="5538"/>
                  </a:cubicBezTo>
                  <a:cubicBezTo>
                    <a:pt x="611" y="6628"/>
                    <a:pt x="1210" y="7610"/>
                    <a:pt x="1893" y="8520"/>
                  </a:cubicBezTo>
                  <a:cubicBezTo>
                    <a:pt x="2516" y="9347"/>
                    <a:pt x="3210" y="10125"/>
                    <a:pt x="3977" y="10832"/>
                  </a:cubicBezTo>
                  <a:cubicBezTo>
                    <a:pt x="5019" y="10808"/>
                    <a:pt x="6049" y="10700"/>
                    <a:pt x="7079" y="10497"/>
                  </a:cubicBezTo>
                  <a:cubicBezTo>
                    <a:pt x="8193" y="10281"/>
                    <a:pt x="9307" y="9934"/>
                    <a:pt x="10277" y="9335"/>
                  </a:cubicBezTo>
                  <a:cubicBezTo>
                    <a:pt x="11954" y="8293"/>
                    <a:pt x="13008" y="6329"/>
                    <a:pt x="12397" y="4364"/>
                  </a:cubicBezTo>
                  <a:cubicBezTo>
                    <a:pt x="12049" y="3250"/>
                    <a:pt x="11187" y="2376"/>
                    <a:pt x="10073" y="2029"/>
                  </a:cubicBezTo>
                  <a:cubicBezTo>
                    <a:pt x="9795" y="1949"/>
                    <a:pt x="9511" y="1910"/>
                    <a:pt x="9231" y="1910"/>
                  </a:cubicBezTo>
                  <a:cubicBezTo>
                    <a:pt x="8460" y="1910"/>
                    <a:pt x="7709" y="2203"/>
                    <a:pt x="7139" y="2747"/>
                  </a:cubicBezTo>
                  <a:cubicBezTo>
                    <a:pt x="6935" y="1586"/>
                    <a:pt x="6133" y="604"/>
                    <a:pt x="5031" y="184"/>
                  </a:cubicBezTo>
                  <a:cubicBezTo>
                    <a:pt x="4685" y="59"/>
                    <a:pt x="4329" y="1"/>
                    <a:pt x="39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9"/>
            <p:cNvSpPr/>
            <p:nvPr/>
          </p:nvSpPr>
          <p:spPr>
            <a:xfrm>
              <a:off x="7794492" y="3322388"/>
              <a:ext cx="152995" cy="109719"/>
            </a:xfrm>
            <a:custGeom>
              <a:rect b="b" l="l" r="r" t="t"/>
              <a:pathLst>
                <a:path extrusionOk="0" h="1899" w="2648">
                  <a:moveTo>
                    <a:pt x="1128" y="1"/>
                  </a:moveTo>
                  <a:cubicBezTo>
                    <a:pt x="648" y="1"/>
                    <a:pt x="243" y="229"/>
                    <a:pt x="133" y="606"/>
                  </a:cubicBezTo>
                  <a:cubicBezTo>
                    <a:pt x="1" y="1097"/>
                    <a:pt x="420" y="1648"/>
                    <a:pt x="1067" y="1839"/>
                  </a:cubicBezTo>
                  <a:cubicBezTo>
                    <a:pt x="1215" y="1879"/>
                    <a:pt x="1362" y="1899"/>
                    <a:pt x="1503" y="1899"/>
                  </a:cubicBezTo>
                  <a:cubicBezTo>
                    <a:pt x="1990" y="1899"/>
                    <a:pt x="2404" y="1669"/>
                    <a:pt x="2516" y="1288"/>
                  </a:cubicBezTo>
                  <a:cubicBezTo>
                    <a:pt x="2648" y="809"/>
                    <a:pt x="2240" y="258"/>
                    <a:pt x="1582" y="67"/>
                  </a:cubicBezTo>
                  <a:cubicBezTo>
                    <a:pt x="1428" y="22"/>
                    <a:pt x="1275" y="1"/>
                    <a:pt x="1128" y="1"/>
                  </a:cubicBezTo>
                  <a:close/>
                </a:path>
              </a:pathLst>
            </a:custGeom>
            <a:solidFill>
              <a:srgbClr val="F696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9"/>
            <p:cNvSpPr/>
            <p:nvPr/>
          </p:nvSpPr>
          <p:spPr>
            <a:xfrm>
              <a:off x="7746478" y="3253112"/>
              <a:ext cx="132484" cy="87013"/>
            </a:xfrm>
            <a:custGeom>
              <a:rect b="b" l="l" r="r" t="t"/>
              <a:pathLst>
                <a:path extrusionOk="0" h="1506" w="2293">
                  <a:moveTo>
                    <a:pt x="1070" y="1"/>
                  </a:moveTo>
                  <a:cubicBezTo>
                    <a:pt x="600" y="1"/>
                    <a:pt x="168" y="312"/>
                    <a:pt x="29" y="786"/>
                  </a:cubicBezTo>
                  <a:cubicBezTo>
                    <a:pt x="0" y="910"/>
                    <a:pt x="100" y="990"/>
                    <a:pt x="196" y="990"/>
                  </a:cubicBezTo>
                  <a:cubicBezTo>
                    <a:pt x="257" y="990"/>
                    <a:pt x="317" y="957"/>
                    <a:pt x="341" y="882"/>
                  </a:cubicBezTo>
                  <a:cubicBezTo>
                    <a:pt x="455" y="498"/>
                    <a:pt x="753" y="331"/>
                    <a:pt x="1054" y="331"/>
                  </a:cubicBezTo>
                  <a:cubicBezTo>
                    <a:pt x="1512" y="331"/>
                    <a:pt x="1975" y="716"/>
                    <a:pt x="1802" y="1301"/>
                  </a:cubicBezTo>
                  <a:cubicBezTo>
                    <a:pt x="1778" y="1385"/>
                    <a:pt x="1826" y="1481"/>
                    <a:pt x="1922" y="1505"/>
                  </a:cubicBezTo>
                  <a:lnTo>
                    <a:pt x="1958" y="1505"/>
                  </a:lnTo>
                  <a:cubicBezTo>
                    <a:pt x="2041" y="1505"/>
                    <a:pt x="2101" y="1457"/>
                    <a:pt x="2125" y="1385"/>
                  </a:cubicBezTo>
                  <a:cubicBezTo>
                    <a:pt x="2293" y="810"/>
                    <a:pt x="1958" y="212"/>
                    <a:pt x="1371" y="44"/>
                  </a:cubicBezTo>
                  <a:cubicBezTo>
                    <a:pt x="1270" y="15"/>
                    <a:pt x="1169" y="1"/>
                    <a:pt x="1070"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9"/>
            <p:cNvSpPr/>
            <p:nvPr/>
          </p:nvSpPr>
          <p:spPr>
            <a:xfrm>
              <a:off x="7554942" y="3197760"/>
              <a:ext cx="133755" cy="87648"/>
            </a:xfrm>
            <a:custGeom>
              <a:rect b="b" l="l" r="r" t="t"/>
              <a:pathLst>
                <a:path extrusionOk="0" h="1517" w="2315">
                  <a:moveTo>
                    <a:pt x="1092" y="1"/>
                  </a:moveTo>
                  <a:cubicBezTo>
                    <a:pt x="622" y="1"/>
                    <a:pt x="189" y="314"/>
                    <a:pt x="51" y="798"/>
                  </a:cubicBezTo>
                  <a:cubicBezTo>
                    <a:pt x="0" y="928"/>
                    <a:pt x="105" y="1018"/>
                    <a:pt x="208" y="1018"/>
                  </a:cubicBezTo>
                  <a:cubicBezTo>
                    <a:pt x="276" y="1018"/>
                    <a:pt x="343" y="978"/>
                    <a:pt x="362" y="882"/>
                  </a:cubicBezTo>
                  <a:cubicBezTo>
                    <a:pt x="476" y="497"/>
                    <a:pt x="773" y="331"/>
                    <a:pt x="1072" y="331"/>
                  </a:cubicBezTo>
                  <a:cubicBezTo>
                    <a:pt x="1528" y="331"/>
                    <a:pt x="1989" y="716"/>
                    <a:pt x="1823" y="1301"/>
                  </a:cubicBezTo>
                  <a:cubicBezTo>
                    <a:pt x="1799" y="1397"/>
                    <a:pt x="1847" y="1481"/>
                    <a:pt x="1931" y="1505"/>
                  </a:cubicBezTo>
                  <a:cubicBezTo>
                    <a:pt x="1955" y="1517"/>
                    <a:pt x="1967" y="1517"/>
                    <a:pt x="1979" y="1517"/>
                  </a:cubicBezTo>
                  <a:cubicBezTo>
                    <a:pt x="2063" y="1517"/>
                    <a:pt x="2123" y="1469"/>
                    <a:pt x="2147" y="1397"/>
                  </a:cubicBezTo>
                  <a:cubicBezTo>
                    <a:pt x="2314" y="810"/>
                    <a:pt x="1979" y="211"/>
                    <a:pt x="1392" y="44"/>
                  </a:cubicBezTo>
                  <a:cubicBezTo>
                    <a:pt x="1292" y="14"/>
                    <a:pt x="1191" y="1"/>
                    <a:pt x="1092"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9"/>
            <p:cNvSpPr/>
            <p:nvPr/>
          </p:nvSpPr>
          <p:spPr>
            <a:xfrm>
              <a:off x="7595214" y="3326548"/>
              <a:ext cx="187604" cy="163048"/>
            </a:xfrm>
            <a:custGeom>
              <a:rect b="b" l="l" r="r" t="t"/>
              <a:pathLst>
                <a:path extrusionOk="0" h="2822" w="3247">
                  <a:moveTo>
                    <a:pt x="444" y="366"/>
                  </a:moveTo>
                  <a:lnTo>
                    <a:pt x="2863" y="1061"/>
                  </a:lnTo>
                  <a:cubicBezTo>
                    <a:pt x="2719" y="1492"/>
                    <a:pt x="2468" y="1863"/>
                    <a:pt x="2144" y="2162"/>
                  </a:cubicBezTo>
                  <a:cubicBezTo>
                    <a:pt x="1890" y="2372"/>
                    <a:pt x="1628" y="2484"/>
                    <a:pt x="1380" y="2484"/>
                  </a:cubicBezTo>
                  <a:cubicBezTo>
                    <a:pt x="1302" y="2484"/>
                    <a:pt x="1225" y="2473"/>
                    <a:pt x="1150" y="2450"/>
                  </a:cubicBezTo>
                  <a:cubicBezTo>
                    <a:pt x="839" y="2366"/>
                    <a:pt x="599" y="2091"/>
                    <a:pt x="467" y="1683"/>
                  </a:cubicBezTo>
                  <a:cubicBezTo>
                    <a:pt x="348" y="1252"/>
                    <a:pt x="336" y="797"/>
                    <a:pt x="444" y="366"/>
                  </a:cubicBezTo>
                  <a:close/>
                  <a:moveTo>
                    <a:pt x="327" y="0"/>
                  </a:moveTo>
                  <a:cubicBezTo>
                    <a:pt x="257" y="0"/>
                    <a:pt x="188" y="45"/>
                    <a:pt x="168" y="114"/>
                  </a:cubicBezTo>
                  <a:cubicBezTo>
                    <a:pt x="0" y="653"/>
                    <a:pt x="0" y="1240"/>
                    <a:pt x="156" y="1779"/>
                  </a:cubicBezTo>
                  <a:cubicBezTo>
                    <a:pt x="312" y="2294"/>
                    <a:pt x="635" y="2653"/>
                    <a:pt x="1054" y="2773"/>
                  </a:cubicBezTo>
                  <a:cubicBezTo>
                    <a:pt x="1162" y="2797"/>
                    <a:pt x="1270" y="2821"/>
                    <a:pt x="1378" y="2821"/>
                  </a:cubicBezTo>
                  <a:cubicBezTo>
                    <a:pt x="1737" y="2809"/>
                    <a:pt x="2084" y="2665"/>
                    <a:pt x="2360" y="2414"/>
                  </a:cubicBezTo>
                  <a:cubicBezTo>
                    <a:pt x="2779" y="2043"/>
                    <a:pt x="3078" y="1540"/>
                    <a:pt x="3222" y="1001"/>
                  </a:cubicBezTo>
                  <a:cubicBezTo>
                    <a:pt x="3246" y="905"/>
                    <a:pt x="3198" y="821"/>
                    <a:pt x="3114" y="797"/>
                  </a:cubicBezTo>
                  <a:lnTo>
                    <a:pt x="372" y="7"/>
                  </a:lnTo>
                  <a:cubicBezTo>
                    <a:pt x="357" y="2"/>
                    <a:pt x="342" y="0"/>
                    <a:pt x="327"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2" name="Google Shape;812;p39"/>
          <p:cNvGrpSpPr/>
          <p:nvPr/>
        </p:nvGrpSpPr>
        <p:grpSpPr>
          <a:xfrm>
            <a:off x="7317010" y="1656343"/>
            <a:ext cx="1001645" cy="732227"/>
            <a:chOff x="7317010" y="1656343"/>
            <a:chExt cx="1001645" cy="732227"/>
          </a:xfrm>
        </p:grpSpPr>
        <p:sp>
          <p:nvSpPr>
            <p:cNvPr id="813" name="Google Shape;813;p39"/>
            <p:cNvSpPr/>
            <p:nvPr/>
          </p:nvSpPr>
          <p:spPr>
            <a:xfrm>
              <a:off x="8069923" y="2111292"/>
              <a:ext cx="248732" cy="178995"/>
            </a:xfrm>
            <a:custGeom>
              <a:rect b="b" l="l" r="r" t="t"/>
              <a:pathLst>
                <a:path extrusionOk="0" h="3098" w="4305">
                  <a:moveTo>
                    <a:pt x="3880" y="0"/>
                  </a:moveTo>
                  <a:cubicBezTo>
                    <a:pt x="3827" y="0"/>
                    <a:pt x="3770" y="17"/>
                    <a:pt x="3714" y="56"/>
                  </a:cubicBezTo>
                  <a:lnTo>
                    <a:pt x="168" y="2571"/>
                  </a:lnTo>
                  <a:cubicBezTo>
                    <a:pt x="37" y="2667"/>
                    <a:pt x="1" y="2846"/>
                    <a:pt x="96" y="2978"/>
                  </a:cubicBezTo>
                  <a:cubicBezTo>
                    <a:pt x="144" y="3050"/>
                    <a:pt x="240" y="3098"/>
                    <a:pt x="336" y="3098"/>
                  </a:cubicBezTo>
                  <a:cubicBezTo>
                    <a:pt x="396" y="3098"/>
                    <a:pt x="444" y="3074"/>
                    <a:pt x="504" y="3038"/>
                  </a:cubicBezTo>
                  <a:lnTo>
                    <a:pt x="4049" y="523"/>
                  </a:lnTo>
                  <a:cubicBezTo>
                    <a:pt x="4304" y="346"/>
                    <a:pt x="4125" y="0"/>
                    <a:pt x="388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9"/>
            <p:cNvSpPr/>
            <p:nvPr/>
          </p:nvSpPr>
          <p:spPr>
            <a:xfrm>
              <a:off x="8097599" y="2353904"/>
              <a:ext cx="195230" cy="34667"/>
            </a:xfrm>
            <a:custGeom>
              <a:rect b="b" l="l" r="r" t="t"/>
              <a:pathLst>
                <a:path extrusionOk="0" h="600" w="3379">
                  <a:moveTo>
                    <a:pt x="360" y="1"/>
                  </a:moveTo>
                  <a:cubicBezTo>
                    <a:pt x="1" y="25"/>
                    <a:pt x="1" y="552"/>
                    <a:pt x="360" y="576"/>
                  </a:cubicBezTo>
                  <a:lnTo>
                    <a:pt x="3019" y="600"/>
                  </a:lnTo>
                  <a:cubicBezTo>
                    <a:pt x="3378" y="576"/>
                    <a:pt x="3378" y="49"/>
                    <a:pt x="3019" y="25"/>
                  </a:cubicBezTo>
                  <a:lnTo>
                    <a:pt x="36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9"/>
            <p:cNvSpPr/>
            <p:nvPr/>
          </p:nvSpPr>
          <p:spPr>
            <a:xfrm>
              <a:off x="7928770" y="2037682"/>
              <a:ext cx="36746" cy="187546"/>
            </a:xfrm>
            <a:custGeom>
              <a:rect b="b" l="l" r="r" t="t"/>
              <a:pathLst>
                <a:path extrusionOk="0" h="3246" w="636">
                  <a:moveTo>
                    <a:pt x="348" y="0"/>
                  </a:moveTo>
                  <a:cubicBezTo>
                    <a:pt x="192" y="12"/>
                    <a:pt x="60" y="132"/>
                    <a:pt x="60" y="288"/>
                  </a:cubicBezTo>
                  <a:lnTo>
                    <a:pt x="12" y="2947"/>
                  </a:lnTo>
                  <a:cubicBezTo>
                    <a:pt x="0" y="3102"/>
                    <a:pt x="132" y="3246"/>
                    <a:pt x="288" y="3246"/>
                  </a:cubicBezTo>
                  <a:cubicBezTo>
                    <a:pt x="443" y="3246"/>
                    <a:pt x="575" y="3114"/>
                    <a:pt x="587" y="2959"/>
                  </a:cubicBezTo>
                  <a:lnTo>
                    <a:pt x="635" y="300"/>
                  </a:lnTo>
                  <a:cubicBezTo>
                    <a:pt x="635" y="144"/>
                    <a:pt x="503" y="12"/>
                    <a:pt x="3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9"/>
            <p:cNvSpPr/>
            <p:nvPr/>
          </p:nvSpPr>
          <p:spPr>
            <a:xfrm>
              <a:off x="8003477" y="2113950"/>
              <a:ext cx="95680" cy="131386"/>
            </a:xfrm>
            <a:custGeom>
              <a:rect b="b" l="l" r="r" t="t"/>
              <a:pathLst>
                <a:path extrusionOk="0" h="2274" w="1656">
                  <a:moveTo>
                    <a:pt x="1262" y="1"/>
                  </a:moveTo>
                  <a:cubicBezTo>
                    <a:pt x="1169" y="1"/>
                    <a:pt x="1077" y="46"/>
                    <a:pt x="1019" y="153"/>
                  </a:cubicBezTo>
                  <a:lnTo>
                    <a:pt x="109" y="1842"/>
                  </a:lnTo>
                  <a:cubicBezTo>
                    <a:pt x="1" y="2034"/>
                    <a:pt x="145" y="2273"/>
                    <a:pt x="360" y="2273"/>
                  </a:cubicBezTo>
                  <a:cubicBezTo>
                    <a:pt x="468" y="2273"/>
                    <a:pt x="564" y="2213"/>
                    <a:pt x="624" y="2118"/>
                  </a:cubicBezTo>
                  <a:lnTo>
                    <a:pt x="1534" y="429"/>
                  </a:lnTo>
                  <a:cubicBezTo>
                    <a:pt x="1656" y="201"/>
                    <a:pt x="1458" y="1"/>
                    <a:pt x="126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9"/>
            <p:cNvSpPr/>
            <p:nvPr/>
          </p:nvSpPr>
          <p:spPr>
            <a:xfrm>
              <a:off x="7509413" y="1656343"/>
              <a:ext cx="258843" cy="258901"/>
            </a:xfrm>
            <a:custGeom>
              <a:rect b="b" l="l" r="r" t="t"/>
              <a:pathLst>
                <a:path extrusionOk="0" h="4481" w="4480">
                  <a:moveTo>
                    <a:pt x="2228" y="1"/>
                  </a:moveTo>
                  <a:cubicBezTo>
                    <a:pt x="2156" y="1"/>
                    <a:pt x="2096" y="61"/>
                    <a:pt x="2096" y="133"/>
                  </a:cubicBezTo>
                  <a:cubicBezTo>
                    <a:pt x="2096" y="1210"/>
                    <a:pt x="1222" y="2085"/>
                    <a:pt x="144" y="2085"/>
                  </a:cubicBezTo>
                  <a:cubicBezTo>
                    <a:pt x="72" y="2085"/>
                    <a:pt x="0" y="2145"/>
                    <a:pt x="0" y="2217"/>
                  </a:cubicBezTo>
                  <a:lnTo>
                    <a:pt x="0" y="2264"/>
                  </a:lnTo>
                  <a:cubicBezTo>
                    <a:pt x="0" y="2336"/>
                    <a:pt x="60" y="2396"/>
                    <a:pt x="144" y="2396"/>
                  </a:cubicBezTo>
                  <a:cubicBezTo>
                    <a:pt x="1210" y="2396"/>
                    <a:pt x="2084" y="3271"/>
                    <a:pt x="2084" y="4348"/>
                  </a:cubicBezTo>
                  <a:cubicBezTo>
                    <a:pt x="2084" y="4420"/>
                    <a:pt x="2144" y="4480"/>
                    <a:pt x="2228" y="4480"/>
                  </a:cubicBezTo>
                  <a:lnTo>
                    <a:pt x="2264" y="4480"/>
                  </a:lnTo>
                  <a:cubicBezTo>
                    <a:pt x="2336" y="4480"/>
                    <a:pt x="2396" y="4420"/>
                    <a:pt x="2396" y="4348"/>
                  </a:cubicBezTo>
                  <a:cubicBezTo>
                    <a:pt x="2396" y="3271"/>
                    <a:pt x="3270" y="2396"/>
                    <a:pt x="4348" y="2396"/>
                  </a:cubicBezTo>
                  <a:cubicBezTo>
                    <a:pt x="4420" y="2396"/>
                    <a:pt x="4480" y="2336"/>
                    <a:pt x="4480" y="2264"/>
                  </a:cubicBezTo>
                  <a:lnTo>
                    <a:pt x="4480" y="2217"/>
                  </a:lnTo>
                  <a:cubicBezTo>
                    <a:pt x="4480" y="2145"/>
                    <a:pt x="4420" y="2085"/>
                    <a:pt x="4348" y="2085"/>
                  </a:cubicBezTo>
                  <a:cubicBezTo>
                    <a:pt x="3270" y="2085"/>
                    <a:pt x="2396" y="1210"/>
                    <a:pt x="2396" y="133"/>
                  </a:cubicBezTo>
                  <a:cubicBezTo>
                    <a:pt x="2396" y="61"/>
                    <a:pt x="2336" y="1"/>
                    <a:pt x="226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9"/>
            <p:cNvSpPr/>
            <p:nvPr/>
          </p:nvSpPr>
          <p:spPr>
            <a:xfrm>
              <a:off x="7358553" y="1936512"/>
              <a:ext cx="185524" cy="184946"/>
            </a:xfrm>
            <a:custGeom>
              <a:rect b="b" l="l" r="r" t="t"/>
              <a:pathLst>
                <a:path extrusionOk="0" h="3201" w="3211">
                  <a:moveTo>
                    <a:pt x="1575" y="1"/>
                  </a:moveTo>
                  <a:cubicBezTo>
                    <a:pt x="1526" y="1"/>
                    <a:pt x="1497" y="45"/>
                    <a:pt x="1497" y="98"/>
                  </a:cubicBezTo>
                  <a:cubicBezTo>
                    <a:pt x="1497" y="865"/>
                    <a:pt x="875" y="1488"/>
                    <a:pt x="108" y="1488"/>
                  </a:cubicBezTo>
                  <a:cubicBezTo>
                    <a:pt x="48" y="1488"/>
                    <a:pt x="0" y="1536"/>
                    <a:pt x="0" y="1583"/>
                  </a:cubicBezTo>
                  <a:lnTo>
                    <a:pt x="0" y="1619"/>
                  </a:lnTo>
                  <a:cubicBezTo>
                    <a:pt x="0" y="1667"/>
                    <a:pt x="48" y="1715"/>
                    <a:pt x="108" y="1715"/>
                  </a:cubicBezTo>
                  <a:cubicBezTo>
                    <a:pt x="875" y="1715"/>
                    <a:pt x="1497" y="2338"/>
                    <a:pt x="1497" y="3105"/>
                  </a:cubicBezTo>
                  <a:cubicBezTo>
                    <a:pt x="1497" y="3164"/>
                    <a:pt x="1533" y="3200"/>
                    <a:pt x="1593" y="3200"/>
                  </a:cubicBezTo>
                  <a:lnTo>
                    <a:pt x="1629" y="3200"/>
                  </a:lnTo>
                  <a:cubicBezTo>
                    <a:pt x="1677" y="3200"/>
                    <a:pt x="1725" y="3164"/>
                    <a:pt x="1725" y="3105"/>
                  </a:cubicBezTo>
                  <a:cubicBezTo>
                    <a:pt x="1725" y="2338"/>
                    <a:pt x="2348" y="1715"/>
                    <a:pt x="3114" y="1715"/>
                  </a:cubicBezTo>
                  <a:cubicBezTo>
                    <a:pt x="3162" y="1715"/>
                    <a:pt x="3210" y="1667"/>
                    <a:pt x="3210" y="1619"/>
                  </a:cubicBezTo>
                  <a:lnTo>
                    <a:pt x="3210" y="1583"/>
                  </a:lnTo>
                  <a:cubicBezTo>
                    <a:pt x="3210" y="1536"/>
                    <a:pt x="3162" y="1488"/>
                    <a:pt x="3114" y="1488"/>
                  </a:cubicBezTo>
                  <a:cubicBezTo>
                    <a:pt x="2348" y="1488"/>
                    <a:pt x="1725" y="865"/>
                    <a:pt x="1725" y="98"/>
                  </a:cubicBezTo>
                  <a:cubicBezTo>
                    <a:pt x="1725" y="45"/>
                    <a:pt x="1686" y="1"/>
                    <a:pt x="1644" y="1"/>
                  </a:cubicBezTo>
                  <a:cubicBezTo>
                    <a:pt x="1639" y="1"/>
                    <a:pt x="1634" y="1"/>
                    <a:pt x="1629" y="2"/>
                  </a:cubicBezTo>
                  <a:lnTo>
                    <a:pt x="1593" y="2"/>
                  </a:lnTo>
                  <a:cubicBezTo>
                    <a:pt x="1587" y="1"/>
                    <a:pt x="1581" y="1"/>
                    <a:pt x="157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9"/>
            <p:cNvSpPr/>
            <p:nvPr/>
          </p:nvSpPr>
          <p:spPr>
            <a:xfrm>
              <a:off x="7317010" y="1752545"/>
              <a:ext cx="110066" cy="110759"/>
            </a:xfrm>
            <a:custGeom>
              <a:rect b="b" l="l" r="r" t="t"/>
              <a:pathLst>
                <a:path extrusionOk="0" h="1917" w="1905">
                  <a:moveTo>
                    <a:pt x="947" y="1"/>
                  </a:moveTo>
                  <a:cubicBezTo>
                    <a:pt x="911" y="1"/>
                    <a:pt x="887" y="25"/>
                    <a:pt x="887" y="60"/>
                  </a:cubicBezTo>
                  <a:cubicBezTo>
                    <a:pt x="887" y="516"/>
                    <a:pt x="516" y="887"/>
                    <a:pt x="60" y="887"/>
                  </a:cubicBezTo>
                  <a:cubicBezTo>
                    <a:pt x="25" y="887"/>
                    <a:pt x="1" y="923"/>
                    <a:pt x="1" y="947"/>
                  </a:cubicBezTo>
                  <a:lnTo>
                    <a:pt x="1" y="971"/>
                  </a:lnTo>
                  <a:cubicBezTo>
                    <a:pt x="1" y="995"/>
                    <a:pt x="25" y="1031"/>
                    <a:pt x="60" y="1031"/>
                  </a:cubicBezTo>
                  <a:cubicBezTo>
                    <a:pt x="516" y="1031"/>
                    <a:pt x="887" y="1402"/>
                    <a:pt x="887" y="1857"/>
                  </a:cubicBezTo>
                  <a:cubicBezTo>
                    <a:pt x="887" y="1893"/>
                    <a:pt x="911" y="1917"/>
                    <a:pt x="947" y="1917"/>
                  </a:cubicBezTo>
                  <a:lnTo>
                    <a:pt x="959" y="1917"/>
                  </a:lnTo>
                  <a:cubicBezTo>
                    <a:pt x="995" y="1917"/>
                    <a:pt x="1019" y="1893"/>
                    <a:pt x="1019" y="1857"/>
                  </a:cubicBezTo>
                  <a:cubicBezTo>
                    <a:pt x="1019" y="1402"/>
                    <a:pt x="1390" y="1031"/>
                    <a:pt x="1857" y="1031"/>
                  </a:cubicBezTo>
                  <a:cubicBezTo>
                    <a:pt x="1881" y="1031"/>
                    <a:pt x="1905" y="995"/>
                    <a:pt x="1905" y="971"/>
                  </a:cubicBezTo>
                  <a:lnTo>
                    <a:pt x="1905" y="947"/>
                  </a:lnTo>
                  <a:cubicBezTo>
                    <a:pt x="1905" y="923"/>
                    <a:pt x="1881" y="887"/>
                    <a:pt x="1857" y="887"/>
                  </a:cubicBezTo>
                  <a:cubicBezTo>
                    <a:pt x="1850" y="887"/>
                    <a:pt x="1842" y="887"/>
                    <a:pt x="1835" y="887"/>
                  </a:cubicBezTo>
                  <a:cubicBezTo>
                    <a:pt x="1378" y="887"/>
                    <a:pt x="1007" y="520"/>
                    <a:pt x="1007" y="60"/>
                  </a:cubicBezTo>
                  <a:cubicBezTo>
                    <a:pt x="1007" y="25"/>
                    <a:pt x="983"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40"/>
          <p:cNvSpPr txBox="1"/>
          <p:nvPr>
            <p:ph idx="1" type="subTitle"/>
          </p:nvPr>
        </p:nvSpPr>
        <p:spPr>
          <a:xfrm>
            <a:off x="441100" y="1436200"/>
            <a:ext cx="4684800" cy="3547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b="1" lang="en" sz="1800"/>
              <a:t>Low commitment, one-on-one digital interactions </a:t>
            </a:r>
            <a:r>
              <a:rPr lang="en" sz="1800"/>
              <a:t>are a valuable way of staying connected even </a:t>
            </a:r>
            <a:r>
              <a:rPr lang="en" sz="1800"/>
              <a:t>when</a:t>
            </a:r>
            <a:r>
              <a:rPr lang="en" sz="1800"/>
              <a:t> you can’t see each other</a:t>
            </a:r>
            <a:endParaRPr sz="1800"/>
          </a:p>
          <a:p>
            <a:pPr indent="-342900" lvl="0" marL="457200" rtl="0" algn="l">
              <a:spcBef>
                <a:spcPts val="1000"/>
              </a:spcBef>
              <a:spcAft>
                <a:spcPts val="0"/>
              </a:spcAft>
              <a:buSzPts val="1800"/>
              <a:buAutoNum type="arabicPeriod"/>
            </a:pPr>
            <a:r>
              <a:rPr lang="en" sz="1800"/>
              <a:t>When planning in-person activities with long-distance friends, likes to make them</a:t>
            </a:r>
            <a:r>
              <a:rPr b="1" lang="en" sz="1800"/>
              <a:t> “elaborate” </a:t>
            </a:r>
            <a:r>
              <a:rPr lang="en" sz="1800"/>
              <a:t>and </a:t>
            </a:r>
            <a:r>
              <a:rPr b="1" lang="en" sz="1800"/>
              <a:t>“quality”</a:t>
            </a:r>
            <a:endParaRPr b="1" sz="1800"/>
          </a:p>
          <a:p>
            <a:pPr indent="-342900" lvl="0" marL="457200" rtl="0" algn="l">
              <a:spcBef>
                <a:spcPts val="1000"/>
              </a:spcBef>
              <a:spcAft>
                <a:spcPts val="1000"/>
              </a:spcAft>
              <a:buSzPts val="1800"/>
              <a:buAutoNum type="arabicPeriod"/>
            </a:pPr>
            <a:r>
              <a:rPr lang="en" sz="1800"/>
              <a:t>Uses social media to generate ideas for hangouts</a:t>
            </a:r>
            <a:endParaRPr sz="1800"/>
          </a:p>
        </p:txBody>
      </p:sp>
      <p:sp>
        <p:nvSpPr>
          <p:cNvPr id="825" name="Google Shape;825;p40"/>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 Send Pictures Everyday”</a:t>
            </a:r>
            <a:endParaRPr/>
          </a:p>
        </p:txBody>
      </p:sp>
      <p:sp>
        <p:nvSpPr>
          <p:cNvPr id="826" name="Google Shape;826;p40"/>
          <p:cNvSpPr/>
          <p:nvPr/>
        </p:nvSpPr>
        <p:spPr>
          <a:xfrm>
            <a:off x="5473626" y="1253650"/>
            <a:ext cx="3149961" cy="3207434"/>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chemeClr val="lt2"/>
          </a:solidFill>
          <a:ln>
            <a:noFill/>
          </a:ln>
        </p:spPr>
      </p:sp>
      <p:pic>
        <p:nvPicPr>
          <p:cNvPr id="827" name="Google Shape;827;p40"/>
          <p:cNvPicPr preferRelativeResize="0"/>
          <p:nvPr/>
        </p:nvPicPr>
        <p:blipFill rotWithShape="1">
          <a:blip r:embed="rId3">
            <a:alphaModFix/>
          </a:blip>
          <a:srcRect b="0" l="13699" r="13699" t="0"/>
          <a:stretch/>
        </p:blipFill>
        <p:spPr>
          <a:xfrm>
            <a:off x="5805700" y="1716000"/>
            <a:ext cx="2485800" cy="2282700"/>
          </a:xfrm>
          <a:prstGeom prst="ellipse">
            <a:avLst/>
          </a:prstGeom>
          <a:noFill/>
          <a:ln>
            <a:noFill/>
          </a:ln>
        </p:spPr>
      </p:pic>
      <p:sp>
        <p:nvSpPr>
          <p:cNvPr id="828" name="Google Shape;828;p40"/>
          <p:cNvSpPr/>
          <p:nvPr/>
        </p:nvSpPr>
        <p:spPr>
          <a:xfrm>
            <a:off x="6712325" y="2204775"/>
            <a:ext cx="631200" cy="886200"/>
          </a:xfrm>
          <a:prstGeom prst="ellipse">
            <a:avLst/>
          </a:prstGeom>
          <a:solidFill>
            <a:srgbClr val="CB9786">
              <a:alpha val="98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grpSp>
        <p:nvGrpSpPr>
          <p:cNvPr id="829" name="Google Shape;829;p40"/>
          <p:cNvGrpSpPr/>
          <p:nvPr/>
        </p:nvGrpSpPr>
        <p:grpSpPr>
          <a:xfrm>
            <a:off x="5661712" y="1698695"/>
            <a:ext cx="753650" cy="631739"/>
            <a:chOff x="5661712" y="1698695"/>
            <a:chExt cx="753650" cy="631739"/>
          </a:xfrm>
        </p:grpSpPr>
        <p:sp>
          <p:nvSpPr>
            <p:cNvPr id="830" name="Google Shape;830;p40"/>
            <p:cNvSpPr/>
            <p:nvPr/>
          </p:nvSpPr>
          <p:spPr>
            <a:xfrm>
              <a:off x="5661712" y="1698695"/>
              <a:ext cx="753650" cy="631739"/>
            </a:xfrm>
            <a:custGeom>
              <a:rect b="b" l="l" r="r" t="t"/>
              <a:pathLst>
                <a:path extrusionOk="0" h="10934" w="13044">
                  <a:moveTo>
                    <a:pt x="8927" y="0"/>
                  </a:moveTo>
                  <a:cubicBezTo>
                    <a:pt x="8407" y="0"/>
                    <a:pt x="7886" y="115"/>
                    <a:pt x="7402" y="346"/>
                  </a:cubicBezTo>
                  <a:cubicBezTo>
                    <a:pt x="6444" y="825"/>
                    <a:pt x="5809" y="1783"/>
                    <a:pt x="5737" y="2861"/>
                  </a:cubicBezTo>
                  <a:cubicBezTo>
                    <a:pt x="5148" y="2408"/>
                    <a:pt x="4431" y="2174"/>
                    <a:pt x="3704" y="2174"/>
                  </a:cubicBezTo>
                  <a:cubicBezTo>
                    <a:pt x="3279" y="2174"/>
                    <a:pt x="2851" y="2254"/>
                    <a:pt x="2444" y="2418"/>
                  </a:cubicBezTo>
                  <a:cubicBezTo>
                    <a:pt x="743" y="3136"/>
                    <a:pt x="0" y="5304"/>
                    <a:pt x="527" y="6993"/>
                  </a:cubicBezTo>
                  <a:cubicBezTo>
                    <a:pt x="863" y="8071"/>
                    <a:pt x="1665" y="8957"/>
                    <a:pt x="2623" y="9544"/>
                  </a:cubicBezTo>
                  <a:cubicBezTo>
                    <a:pt x="3581" y="10131"/>
                    <a:pt x="4695" y="10442"/>
                    <a:pt x="5809" y="10658"/>
                  </a:cubicBezTo>
                  <a:cubicBezTo>
                    <a:pt x="6827" y="10838"/>
                    <a:pt x="7869" y="10933"/>
                    <a:pt x="8899" y="10933"/>
                  </a:cubicBezTo>
                  <a:cubicBezTo>
                    <a:pt x="9654" y="10215"/>
                    <a:pt x="10349" y="9436"/>
                    <a:pt x="10959" y="8598"/>
                  </a:cubicBezTo>
                  <a:cubicBezTo>
                    <a:pt x="11630" y="7664"/>
                    <a:pt x="12217" y="6670"/>
                    <a:pt x="12516" y="5568"/>
                  </a:cubicBezTo>
                  <a:cubicBezTo>
                    <a:pt x="13043" y="3663"/>
                    <a:pt x="12492" y="1507"/>
                    <a:pt x="10696" y="477"/>
                  </a:cubicBezTo>
                  <a:cubicBezTo>
                    <a:pt x="10151" y="160"/>
                    <a:pt x="9540" y="0"/>
                    <a:pt x="89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0"/>
            <p:cNvSpPr/>
            <p:nvPr/>
          </p:nvSpPr>
          <p:spPr>
            <a:xfrm>
              <a:off x="6130874" y="1880062"/>
              <a:ext cx="153688" cy="114573"/>
            </a:xfrm>
            <a:custGeom>
              <a:rect b="b" l="l" r="r" t="t"/>
              <a:pathLst>
                <a:path extrusionOk="0" h="1983" w="2660">
                  <a:moveTo>
                    <a:pt x="1593" y="1"/>
                  </a:moveTo>
                  <a:cubicBezTo>
                    <a:pt x="1374" y="1"/>
                    <a:pt x="1138" y="54"/>
                    <a:pt x="911" y="165"/>
                  </a:cubicBezTo>
                  <a:cubicBezTo>
                    <a:pt x="300" y="476"/>
                    <a:pt x="1" y="1087"/>
                    <a:pt x="228" y="1542"/>
                  </a:cubicBezTo>
                  <a:cubicBezTo>
                    <a:pt x="372" y="1829"/>
                    <a:pt x="690" y="1982"/>
                    <a:pt x="1059" y="1982"/>
                  </a:cubicBezTo>
                  <a:cubicBezTo>
                    <a:pt x="1276" y="1982"/>
                    <a:pt x="1511" y="1929"/>
                    <a:pt x="1737" y="1818"/>
                  </a:cubicBezTo>
                  <a:cubicBezTo>
                    <a:pt x="2348" y="1506"/>
                    <a:pt x="2660" y="896"/>
                    <a:pt x="2432" y="441"/>
                  </a:cubicBezTo>
                  <a:cubicBezTo>
                    <a:pt x="2289" y="154"/>
                    <a:pt x="1966" y="1"/>
                    <a:pt x="159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0"/>
            <p:cNvSpPr/>
            <p:nvPr/>
          </p:nvSpPr>
          <p:spPr>
            <a:xfrm>
              <a:off x="5819505" y="2035948"/>
              <a:ext cx="154324" cy="115093"/>
            </a:xfrm>
            <a:custGeom>
              <a:rect b="b" l="l" r="r" t="t"/>
              <a:pathLst>
                <a:path extrusionOk="0" h="1992" w="2671">
                  <a:moveTo>
                    <a:pt x="1615" y="0"/>
                  </a:moveTo>
                  <a:cubicBezTo>
                    <a:pt x="1393" y="0"/>
                    <a:pt x="1153" y="57"/>
                    <a:pt x="922" y="174"/>
                  </a:cubicBezTo>
                  <a:cubicBezTo>
                    <a:pt x="311" y="485"/>
                    <a:pt x="0" y="1096"/>
                    <a:pt x="228" y="1551"/>
                  </a:cubicBezTo>
                  <a:cubicBezTo>
                    <a:pt x="371" y="1838"/>
                    <a:pt x="694" y="1991"/>
                    <a:pt x="1066" y="1991"/>
                  </a:cubicBezTo>
                  <a:cubicBezTo>
                    <a:pt x="1286" y="1991"/>
                    <a:pt x="1522" y="1938"/>
                    <a:pt x="1749" y="1827"/>
                  </a:cubicBezTo>
                  <a:cubicBezTo>
                    <a:pt x="2360" y="1515"/>
                    <a:pt x="2671" y="893"/>
                    <a:pt x="2443" y="437"/>
                  </a:cubicBezTo>
                  <a:cubicBezTo>
                    <a:pt x="2302" y="154"/>
                    <a:pt x="1983" y="0"/>
                    <a:pt x="16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0"/>
            <p:cNvSpPr/>
            <p:nvPr/>
          </p:nvSpPr>
          <p:spPr>
            <a:xfrm>
              <a:off x="6047846" y="1871973"/>
              <a:ext cx="132484" cy="96546"/>
            </a:xfrm>
            <a:custGeom>
              <a:rect b="b" l="l" r="r" t="t"/>
              <a:pathLst>
                <a:path extrusionOk="0" h="1671" w="2293">
                  <a:moveTo>
                    <a:pt x="1246" y="1"/>
                  </a:moveTo>
                  <a:cubicBezTo>
                    <a:pt x="1083" y="1"/>
                    <a:pt x="920" y="37"/>
                    <a:pt x="767" y="113"/>
                  </a:cubicBezTo>
                  <a:cubicBezTo>
                    <a:pt x="228" y="377"/>
                    <a:pt x="1" y="1036"/>
                    <a:pt x="276" y="1575"/>
                  </a:cubicBezTo>
                  <a:cubicBezTo>
                    <a:pt x="300" y="1635"/>
                    <a:pt x="360" y="1670"/>
                    <a:pt x="420" y="1670"/>
                  </a:cubicBezTo>
                  <a:cubicBezTo>
                    <a:pt x="444" y="1658"/>
                    <a:pt x="468" y="1658"/>
                    <a:pt x="492" y="1646"/>
                  </a:cubicBezTo>
                  <a:cubicBezTo>
                    <a:pt x="575" y="1611"/>
                    <a:pt x="611" y="1515"/>
                    <a:pt x="563" y="1431"/>
                  </a:cubicBezTo>
                  <a:cubicBezTo>
                    <a:pt x="480" y="1251"/>
                    <a:pt x="456" y="1036"/>
                    <a:pt x="528" y="844"/>
                  </a:cubicBezTo>
                  <a:cubicBezTo>
                    <a:pt x="643" y="505"/>
                    <a:pt x="945" y="327"/>
                    <a:pt x="1250" y="327"/>
                  </a:cubicBezTo>
                  <a:cubicBezTo>
                    <a:pt x="1516" y="327"/>
                    <a:pt x="1784" y="463"/>
                    <a:pt x="1929" y="748"/>
                  </a:cubicBezTo>
                  <a:cubicBezTo>
                    <a:pt x="1961" y="816"/>
                    <a:pt x="2015" y="844"/>
                    <a:pt x="2069" y="844"/>
                  </a:cubicBezTo>
                  <a:cubicBezTo>
                    <a:pt x="2180" y="844"/>
                    <a:pt x="2292" y="729"/>
                    <a:pt x="2228" y="593"/>
                  </a:cubicBezTo>
                  <a:cubicBezTo>
                    <a:pt x="2033" y="218"/>
                    <a:pt x="1644" y="1"/>
                    <a:pt x="1246"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0"/>
            <p:cNvSpPr/>
            <p:nvPr/>
          </p:nvSpPr>
          <p:spPr>
            <a:xfrm>
              <a:off x="5870697" y="1960605"/>
              <a:ext cx="132426" cy="96488"/>
            </a:xfrm>
            <a:custGeom>
              <a:rect b="b" l="l" r="r" t="t"/>
              <a:pathLst>
                <a:path extrusionOk="0" h="1670" w="2292">
                  <a:moveTo>
                    <a:pt x="1239" y="0"/>
                  </a:moveTo>
                  <a:cubicBezTo>
                    <a:pt x="1076" y="0"/>
                    <a:pt x="910" y="36"/>
                    <a:pt x="755" y="112"/>
                  </a:cubicBezTo>
                  <a:cubicBezTo>
                    <a:pt x="228" y="388"/>
                    <a:pt x="0" y="1047"/>
                    <a:pt x="276" y="1586"/>
                  </a:cubicBezTo>
                  <a:cubicBezTo>
                    <a:pt x="299" y="1632"/>
                    <a:pt x="356" y="1667"/>
                    <a:pt x="425" y="1669"/>
                  </a:cubicBezTo>
                  <a:lnTo>
                    <a:pt x="425" y="1669"/>
                  </a:lnTo>
                  <a:cubicBezTo>
                    <a:pt x="542" y="1665"/>
                    <a:pt x="622" y="1536"/>
                    <a:pt x="563" y="1430"/>
                  </a:cubicBezTo>
                  <a:cubicBezTo>
                    <a:pt x="384" y="1059"/>
                    <a:pt x="527" y="604"/>
                    <a:pt x="899" y="412"/>
                  </a:cubicBezTo>
                  <a:cubicBezTo>
                    <a:pt x="1011" y="356"/>
                    <a:pt x="1129" y="330"/>
                    <a:pt x="1245" y="330"/>
                  </a:cubicBezTo>
                  <a:cubicBezTo>
                    <a:pt x="1525" y="330"/>
                    <a:pt x="1793" y="484"/>
                    <a:pt x="1929" y="747"/>
                  </a:cubicBezTo>
                  <a:cubicBezTo>
                    <a:pt x="1961" y="817"/>
                    <a:pt x="2018" y="846"/>
                    <a:pt x="2074" y="846"/>
                  </a:cubicBezTo>
                  <a:cubicBezTo>
                    <a:pt x="2183" y="846"/>
                    <a:pt x="2291" y="738"/>
                    <a:pt x="2228" y="604"/>
                  </a:cubicBezTo>
                  <a:cubicBezTo>
                    <a:pt x="2032" y="220"/>
                    <a:pt x="1642" y="0"/>
                    <a:pt x="1239" y="0"/>
                  </a:cubicBezTo>
                  <a:close/>
                  <a:moveTo>
                    <a:pt x="425" y="1669"/>
                  </a:moveTo>
                  <a:lnTo>
                    <a:pt x="425" y="1669"/>
                  </a:lnTo>
                  <a:cubicBezTo>
                    <a:pt x="423" y="1669"/>
                    <a:pt x="421" y="1670"/>
                    <a:pt x="420" y="1670"/>
                  </a:cubicBezTo>
                  <a:lnTo>
                    <a:pt x="432" y="1670"/>
                  </a:lnTo>
                  <a:cubicBezTo>
                    <a:pt x="429" y="1670"/>
                    <a:pt x="427" y="1669"/>
                    <a:pt x="425" y="1669"/>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0"/>
            <p:cNvSpPr/>
            <p:nvPr/>
          </p:nvSpPr>
          <p:spPr>
            <a:xfrm>
              <a:off x="5980938" y="1999779"/>
              <a:ext cx="176279" cy="134102"/>
            </a:xfrm>
            <a:custGeom>
              <a:rect b="b" l="l" r="r" t="t"/>
              <a:pathLst>
                <a:path extrusionOk="0" h="2321" w="3051">
                  <a:moveTo>
                    <a:pt x="2723" y="0"/>
                  </a:moveTo>
                  <a:cubicBezTo>
                    <a:pt x="2637" y="0"/>
                    <a:pt x="2548" y="90"/>
                    <a:pt x="2596" y="201"/>
                  </a:cubicBezTo>
                  <a:cubicBezTo>
                    <a:pt x="2751" y="500"/>
                    <a:pt x="2775" y="848"/>
                    <a:pt x="2668" y="1171"/>
                  </a:cubicBezTo>
                  <a:cubicBezTo>
                    <a:pt x="2484" y="1713"/>
                    <a:pt x="1972" y="2059"/>
                    <a:pt x="1429" y="2059"/>
                  </a:cubicBezTo>
                  <a:cubicBezTo>
                    <a:pt x="1300" y="2059"/>
                    <a:pt x="1168" y="2039"/>
                    <a:pt x="1039" y="1998"/>
                  </a:cubicBezTo>
                  <a:cubicBezTo>
                    <a:pt x="715" y="1890"/>
                    <a:pt x="440" y="1662"/>
                    <a:pt x="296" y="1351"/>
                  </a:cubicBezTo>
                  <a:cubicBezTo>
                    <a:pt x="269" y="1299"/>
                    <a:pt x="224" y="1278"/>
                    <a:pt x="180" y="1278"/>
                  </a:cubicBezTo>
                  <a:cubicBezTo>
                    <a:pt x="89" y="1278"/>
                    <a:pt x="0" y="1366"/>
                    <a:pt x="57" y="1471"/>
                  </a:cubicBezTo>
                  <a:cubicBezTo>
                    <a:pt x="236" y="1842"/>
                    <a:pt x="560" y="2117"/>
                    <a:pt x="955" y="2249"/>
                  </a:cubicBezTo>
                  <a:cubicBezTo>
                    <a:pt x="1111" y="2297"/>
                    <a:pt x="1266" y="2321"/>
                    <a:pt x="1434" y="2321"/>
                  </a:cubicBezTo>
                  <a:cubicBezTo>
                    <a:pt x="2105" y="2321"/>
                    <a:pt x="2704" y="1890"/>
                    <a:pt x="2919" y="1255"/>
                  </a:cubicBezTo>
                  <a:cubicBezTo>
                    <a:pt x="3051" y="872"/>
                    <a:pt x="3027" y="441"/>
                    <a:pt x="2835" y="81"/>
                  </a:cubicBezTo>
                  <a:cubicBezTo>
                    <a:pt x="2811" y="24"/>
                    <a:pt x="2767" y="0"/>
                    <a:pt x="2723"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6" name="Google Shape;836;p40"/>
          <p:cNvGrpSpPr/>
          <p:nvPr/>
        </p:nvGrpSpPr>
        <p:grpSpPr>
          <a:xfrm>
            <a:off x="7557001" y="3520698"/>
            <a:ext cx="751570" cy="625846"/>
            <a:chOff x="7350926" y="3019398"/>
            <a:chExt cx="751570" cy="625846"/>
          </a:xfrm>
        </p:grpSpPr>
        <p:sp>
          <p:nvSpPr>
            <p:cNvPr id="837" name="Google Shape;837;p40"/>
            <p:cNvSpPr/>
            <p:nvPr/>
          </p:nvSpPr>
          <p:spPr>
            <a:xfrm>
              <a:off x="7350926" y="3019398"/>
              <a:ext cx="751570" cy="625846"/>
            </a:xfrm>
            <a:custGeom>
              <a:rect b="b" l="l" r="r" t="t"/>
              <a:pathLst>
                <a:path extrusionOk="0" h="10832" w="13008">
                  <a:moveTo>
                    <a:pt x="3974" y="1"/>
                  </a:moveTo>
                  <a:cubicBezTo>
                    <a:pt x="2535" y="1"/>
                    <a:pt x="1116" y="957"/>
                    <a:pt x="492" y="2244"/>
                  </a:cubicBezTo>
                  <a:cubicBezTo>
                    <a:pt x="12" y="3262"/>
                    <a:pt x="0" y="4460"/>
                    <a:pt x="312" y="5538"/>
                  </a:cubicBezTo>
                  <a:cubicBezTo>
                    <a:pt x="611" y="6628"/>
                    <a:pt x="1210" y="7610"/>
                    <a:pt x="1893" y="8520"/>
                  </a:cubicBezTo>
                  <a:cubicBezTo>
                    <a:pt x="2516" y="9347"/>
                    <a:pt x="3210" y="10125"/>
                    <a:pt x="3977" y="10832"/>
                  </a:cubicBezTo>
                  <a:cubicBezTo>
                    <a:pt x="5019" y="10808"/>
                    <a:pt x="6049" y="10700"/>
                    <a:pt x="7079" y="10497"/>
                  </a:cubicBezTo>
                  <a:cubicBezTo>
                    <a:pt x="8193" y="10281"/>
                    <a:pt x="9307" y="9934"/>
                    <a:pt x="10277" y="9335"/>
                  </a:cubicBezTo>
                  <a:cubicBezTo>
                    <a:pt x="11954" y="8293"/>
                    <a:pt x="13008" y="6329"/>
                    <a:pt x="12397" y="4364"/>
                  </a:cubicBezTo>
                  <a:cubicBezTo>
                    <a:pt x="12049" y="3250"/>
                    <a:pt x="11187" y="2376"/>
                    <a:pt x="10073" y="2029"/>
                  </a:cubicBezTo>
                  <a:cubicBezTo>
                    <a:pt x="9795" y="1949"/>
                    <a:pt x="9511" y="1910"/>
                    <a:pt x="9231" y="1910"/>
                  </a:cubicBezTo>
                  <a:cubicBezTo>
                    <a:pt x="8460" y="1910"/>
                    <a:pt x="7709" y="2203"/>
                    <a:pt x="7139" y="2747"/>
                  </a:cubicBezTo>
                  <a:cubicBezTo>
                    <a:pt x="6935" y="1586"/>
                    <a:pt x="6133" y="604"/>
                    <a:pt x="5031" y="184"/>
                  </a:cubicBezTo>
                  <a:cubicBezTo>
                    <a:pt x="4685" y="59"/>
                    <a:pt x="4329" y="1"/>
                    <a:pt x="39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0"/>
            <p:cNvSpPr/>
            <p:nvPr/>
          </p:nvSpPr>
          <p:spPr>
            <a:xfrm>
              <a:off x="7794492" y="3322388"/>
              <a:ext cx="152995" cy="109719"/>
            </a:xfrm>
            <a:custGeom>
              <a:rect b="b" l="l" r="r" t="t"/>
              <a:pathLst>
                <a:path extrusionOk="0" h="1899" w="2648">
                  <a:moveTo>
                    <a:pt x="1128" y="1"/>
                  </a:moveTo>
                  <a:cubicBezTo>
                    <a:pt x="648" y="1"/>
                    <a:pt x="243" y="229"/>
                    <a:pt x="133" y="606"/>
                  </a:cubicBezTo>
                  <a:cubicBezTo>
                    <a:pt x="1" y="1097"/>
                    <a:pt x="420" y="1648"/>
                    <a:pt x="1067" y="1839"/>
                  </a:cubicBezTo>
                  <a:cubicBezTo>
                    <a:pt x="1215" y="1879"/>
                    <a:pt x="1362" y="1899"/>
                    <a:pt x="1503" y="1899"/>
                  </a:cubicBezTo>
                  <a:cubicBezTo>
                    <a:pt x="1990" y="1899"/>
                    <a:pt x="2404" y="1669"/>
                    <a:pt x="2516" y="1288"/>
                  </a:cubicBezTo>
                  <a:cubicBezTo>
                    <a:pt x="2648" y="809"/>
                    <a:pt x="2240" y="258"/>
                    <a:pt x="1582" y="67"/>
                  </a:cubicBezTo>
                  <a:cubicBezTo>
                    <a:pt x="1428" y="22"/>
                    <a:pt x="1275" y="1"/>
                    <a:pt x="1128" y="1"/>
                  </a:cubicBezTo>
                  <a:close/>
                </a:path>
              </a:pathLst>
            </a:custGeom>
            <a:solidFill>
              <a:srgbClr val="F696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40"/>
            <p:cNvSpPr/>
            <p:nvPr/>
          </p:nvSpPr>
          <p:spPr>
            <a:xfrm>
              <a:off x="7746478" y="3253112"/>
              <a:ext cx="132484" cy="87013"/>
            </a:xfrm>
            <a:custGeom>
              <a:rect b="b" l="l" r="r" t="t"/>
              <a:pathLst>
                <a:path extrusionOk="0" h="1506" w="2293">
                  <a:moveTo>
                    <a:pt x="1070" y="1"/>
                  </a:moveTo>
                  <a:cubicBezTo>
                    <a:pt x="600" y="1"/>
                    <a:pt x="168" y="312"/>
                    <a:pt x="29" y="786"/>
                  </a:cubicBezTo>
                  <a:cubicBezTo>
                    <a:pt x="0" y="910"/>
                    <a:pt x="100" y="990"/>
                    <a:pt x="196" y="990"/>
                  </a:cubicBezTo>
                  <a:cubicBezTo>
                    <a:pt x="257" y="990"/>
                    <a:pt x="317" y="957"/>
                    <a:pt x="341" y="882"/>
                  </a:cubicBezTo>
                  <a:cubicBezTo>
                    <a:pt x="455" y="498"/>
                    <a:pt x="753" y="331"/>
                    <a:pt x="1054" y="331"/>
                  </a:cubicBezTo>
                  <a:cubicBezTo>
                    <a:pt x="1512" y="331"/>
                    <a:pt x="1975" y="716"/>
                    <a:pt x="1802" y="1301"/>
                  </a:cubicBezTo>
                  <a:cubicBezTo>
                    <a:pt x="1778" y="1385"/>
                    <a:pt x="1826" y="1481"/>
                    <a:pt x="1922" y="1505"/>
                  </a:cubicBezTo>
                  <a:lnTo>
                    <a:pt x="1958" y="1505"/>
                  </a:lnTo>
                  <a:cubicBezTo>
                    <a:pt x="2041" y="1505"/>
                    <a:pt x="2101" y="1457"/>
                    <a:pt x="2125" y="1385"/>
                  </a:cubicBezTo>
                  <a:cubicBezTo>
                    <a:pt x="2293" y="810"/>
                    <a:pt x="1958" y="212"/>
                    <a:pt x="1371" y="44"/>
                  </a:cubicBezTo>
                  <a:cubicBezTo>
                    <a:pt x="1270" y="15"/>
                    <a:pt x="1169" y="1"/>
                    <a:pt x="1070"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40"/>
            <p:cNvSpPr/>
            <p:nvPr/>
          </p:nvSpPr>
          <p:spPr>
            <a:xfrm>
              <a:off x="7554942" y="3197760"/>
              <a:ext cx="133755" cy="87648"/>
            </a:xfrm>
            <a:custGeom>
              <a:rect b="b" l="l" r="r" t="t"/>
              <a:pathLst>
                <a:path extrusionOk="0" h="1517" w="2315">
                  <a:moveTo>
                    <a:pt x="1092" y="1"/>
                  </a:moveTo>
                  <a:cubicBezTo>
                    <a:pt x="622" y="1"/>
                    <a:pt x="189" y="314"/>
                    <a:pt x="51" y="798"/>
                  </a:cubicBezTo>
                  <a:cubicBezTo>
                    <a:pt x="0" y="928"/>
                    <a:pt x="105" y="1018"/>
                    <a:pt x="208" y="1018"/>
                  </a:cubicBezTo>
                  <a:cubicBezTo>
                    <a:pt x="276" y="1018"/>
                    <a:pt x="343" y="978"/>
                    <a:pt x="362" y="882"/>
                  </a:cubicBezTo>
                  <a:cubicBezTo>
                    <a:pt x="476" y="497"/>
                    <a:pt x="773" y="331"/>
                    <a:pt x="1072" y="331"/>
                  </a:cubicBezTo>
                  <a:cubicBezTo>
                    <a:pt x="1528" y="331"/>
                    <a:pt x="1989" y="716"/>
                    <a:pt x="1823" y="1301"/>
                  </a:cubicBezTo>
                  <a:cubicBezTo>
                    <a:pt x="1799" y="1397"/>
                    <a:pt x="1847" y="1481"/>
                    <a:pt x="1931" y="1505"/>
                  </a:cubicBezTo>
                  <a:cubicBezTo>
                    <a:pt x="1955" y="1517"/>
                    <a:pt x="1967" y="1517"/>
                    <a:pt x="1979" y="1517"/>
                  </a:cubicBezTo>
                  <a:cubicBezTo>
                    <a:pt x="2063" y="1517"/>
                    <a:pt x="2123" y="1469"/>
                    <a:pt x="2147" y="1397"/>
                  </a:cubicBezTo>
                  <a:cubicBezTo>
                    <a:pt x="2314" y="810"/>
                    <a:pt x="1979" y="211"/>
                    <a:pt x="1392" y="44"/>
                  </a:cubicBezTo>
                  <a:cubicBezTo>
                    <a:pt x="1292" y="14"/>
                    <a:pt x="1191" y="1"/>
                    <a:pt x="1092"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40"/>
            <p:cNvSpPr/>
            <p:nvPr/>
          </p:nvSpPr>
          <p:spPr>
            <a:xfrm>
              <a:off x="7595214" y="3326548"/>
              <a:ext cx="187604" cy="163048"/>
            </a:xfrm>
            <a:custGeom>
              <a:rect b="b" l="l" r="r" t="t"/>
              <a:pathLst>
                <a:path extrusionOk="0" h="2822" w="3247">
                  <a:moveTo>
                    <a:pt x="444" y="366"/>
                  </a:moveTo>
                  <a:lnTo>
                    <a:pt x="2863" y="1061"/>
                  </a:lnTo>
                  <a:cubicBezTo>
                    <a:pt x="2719" y="1492"/>
                    <a:pt x="2468" y="1863"/>
                    <a:pt x="2144" y="2162"/>
                  </a:cubicBezTo>
                  <a:cubicBezTo>
                    <a:pt x="1890" y="2372"/>
                    <a:pt x="1628" y="2484"/>
                    <a:pt x="1380" y="2484"/>
                  </a:cubicBezTo>
                  <a:cubicBezTo>
                    <a:pt x="1302" y="2484"/>
                    <a:pt x="1225" y="2473"/>
                    <a:pt x="1150" y="2450"/>
                  </a:cubicBezTo>
                  <a:cubicBezTo>
                    <a:pt x="839" y="2366"/>
                    <a:pt x="599" y="2091"/>
                    <a:pt x="467" y="1683"/>
                  </a:cubicBezTo>
                  <a:cubicBezTo>
                    <a:pt x="348" y="1252"/>
                    <a:pt x="336" y="797"/>
                    <a:pt x="444" y="366"/>
                  </a:cubicBezTo>
                  <a:close/>
                  <a:moveTo>
                    <a:pt x="327" y="0"/>
                  </a:moveTo>
                  <a:cubicBezTo>
                    <a:pt x="257" y="0"/>
                    <a:pt x="188" y="45"/>
                    <a:pt x="168" y="114"/>
                  </a:cubicBezTo>
                  <a:cubicBezTo>
                    <a:pt x="0" y="653"/>
                    <a:pt x="0" y="1240"/>
                    <a:pt x="156" y="1779"/>
                  </a:cubicBezTo>
                  <a:cubicBezTo>
                    <a:pt x="312" y="2294"/>
                    <a:pt x="635" y="2653"/>
                    <a:pt x="1054" y="2773"/>
                  </a:cubicBezTo>
                  <a:cubicBezTo>
                    <a:pt x="1162" y="2797"/>
                    <a:pt x="1270" y="2821"/>
                    <a:pt x="1378" y="2821"/>
                  </a:cubicBezTo>
                  <a:cubicBezTo>
                    <a:pt x="1737" y="2809"/>
                    <a:pt x="2084" y="2665"/>
                    <a:pt x="2360" y="2414"/>
                  </a:cubicBezTo>
                  <a:cubicBezTo>
                    <a:pt x="2779" y="2043"/>
                    <a:pt x="3078" y="1540"/>
                    <a:pt x="3222" y="1001"/>
                  </a:cubicBezTo>
                  <a:cubicBezTo>
                    <a:pt x="3246" y="905"/>
                    <a:pt x="3198" y="821"/>
                    <a:pt x="3114" y="797"/>
                  </a:cubicBezTo>
                  <a:lnTo>
                    <a:pt x="372" y="7"/>
                  </a:lnTo>
                  <a:cubicBezTo>
                    <a:pt x="357" y="2"/>
                    <a:pt x="342" y="0"/>
                    <a:pt x="327"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2" name="Google Shape;842;p40"/>
          <p:cNvGrpSpPr/>
          <p:nvPr/>
        </p:nvGrpSpPr>
        <p:grpSpPr>
          <a:xfrm>
            <a:off x="7317010" y="1656343"/>
            <a:ext cx="1001645" cy="732227"/>
            <a:chOff x="7317010" y="1656343"/>
            <a:chExt cx="1001645" cy="732227"/>
          </a:xfrm>
        </p:grpSpPr>
        <p:sp>
          <p:nvSpPr>
            <p:cNvPr id="843" name="Google Shape;843;p40"/>
            <p:cNvSpPr/>
            <p:nvPr/>
          </p:nvSpPr>
          <p:spPr>
            <a:xfrm>
              <a:off x="8069923" y="2111292"/>
              <a:ext cx="248732" cy="178995"/>
            </a:xfrm>
            <a:custGeom>
              <a:rect b="b" l="l" r="r" t="t"/>
              <a:pathLst>
                <a:path extrusionOk="0" h="3098" w="4305">
                  <a:moveTo>
                    <a:pt x="3880" y="0"/>
                  </a:moveTo>
                  <a:cubicBezTo>
                    <a:pt x="3827" y="0"/>
                    <a:pt x="3770" y="17"/>
                    <a:pt x="3714" y="56"/>
                  </a:cubicBezTo>
                  <a:lnTo>
                    <a:pt x="168" y="2571"/>
                  </a:lnTo>
                  <a:cubicBezTo>
                    <a:pt x="37" y="2667"/>
                    <a:pt x="1" y="2846"/>
                    <a:pt x="96" y="2978"/>
                  </a:cubicBezTo>
                  <a:cubicBezTo>
                    <a:pt x="144" y="3050"/>
                    <a:pt x="240" y="3098"/>
                    <a:pt x="336" y="3098"/>
                  </a:cubicBezTo>
                  <a:cubicBezTo>
                    <a:pt x="396" y="3098"/>
                    <a:pt x="444" y="3074"/>
                    <a:pt x="504" y="3038"/>
                  </a:cubicBezTo>
                  <a:lnTo>
                    <a:pt x="4049" y="523"/>
                  </a:lnTo>
                  <a:cubicBezTo>
                    <a:pt x="4304" y="346"/>
                    <a:pt x="4125" y="0"/>
                    <a:pt x="388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40"/>
            <p:cNvSpPr/>
            <p:nvPr/>
          </p:nvSpPr>
          <p:spPr>
            <a:xfrm>
              <a:off x="8097599" y="2353904"/>
              <a:ext cx="195230" cy="34667"/>
            </a:xfrm>
            <a:custGeom>
              <a:rect b="b" l="l" r="r" t="t"/>
              <a:pathLst>
                <a:path extrusionOk="0" h="600" w="3379">
                  <a:moveTo>
                    <a:pt x="360" y="1"/>
                  </a:moveTo>
                  <a:cubicBezTo>
                    <a:pt x="1" y="25"/>
                    <a:pt x="1" y="552"/>
                    <a:pt x="360" y="576"/>
                  </a:cubicBezTo>
                  <a:lnTo>
                    <a:pt x="3019" y="600"/>
                  </a:lnTo>
                  <a:cubicBezTo>
                    <a:pt x="3378" y="576"/>
                    <a:pt x="3378" y="49"/>
                    <a:pt x="3019" y="25"/>
                  </a:cubicBezTo>
                  <a:lnTo>
                    <a:pt x="36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40"/>
            <p:cNvSpPr/>
            <p:nvPr/>
          </p:nvSpPr>
          <p:spPr>
            <a:xfrm>
              <a:off x="7928770" y="2037682"/>
              <a:ext cx="36746" cy="187546"/>
            </a:xfrm>
            <a:custGeom>
              <a:rect b="b" l="l" r="r" t="t"/>
              <a:pathLst>
                <a:path extrusionOk="0" h="3246" w="636">
                  <a:moveTo>
                    <a:pt x="348" y="0"/>
                  </a:moveTo>
                  <a:cubicBezTo>
                    <a:pt x="192" y="12"/>
                    <a:pt x="60" y="132"/>
                    <a:pt x="60" y="288"/>
                  </a:cubicBezTo>
                  <a:lnTo>
                    <a:pt x="12" y="2947"/>
                  </a:lnTo>
                  <a:cubicBezTo>
                    <a:pt x="0" y="3102"/>
                    <a:pt x="132" y="3246"/>
                    <a:pt x="288" y="3246"/>
                  </a:cubicBezTo>
                  <a:cubicBezTo>
                    <a:pt x="443" y="3246"/>
                    <a:pt x="575" y="3114"/>
                    <a:pt x="587" y="2959"/>
                  </a:cubicBezTo>
                  <a:lnTo>
                    <a:pt x="635" y="300"/>
                  </a:lnTo>
                  <a:cubicBezTo>
                    <a:pt x="635" y="144"/>
                    <a:pt x="503" y="12"/>
                    <a:pt x="3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40"/>
            <p:cNvSpPr/>
            <p:nvPr/>
          </p:nvSpPr>
          <p:spPr>
            <a:xfrm>
              <a:off x="8003477" y="2113950"/>
              <a:ext cx="95680" cy="131386"/>
            </a:xfrm>
            <a:custGeom>
              <a:rect b="b" l="l" r="r" t="t"/>
              <a:pathLst>
                <a:path extrusionOk="0" h="2274" w="1656">
                  <a:moveTo>
                    <a:pt x="1262" y="1"/>
                  </a:moveTo>
                  <a:cubicBezTo>
                    <a:pt x="1169" y="1"/>
                    <a:pt x="1077" y="46"/>
                    <a:pt x="1019" y="153"/>
                  </a:cubicBezTo>
                  <a:lnTo>
                    <a:pt x="109" y="1842"/>
                  </a:lnTo>
                  <a:cubicBezTo>
                    <a:pt x="1" y="2034"/>
                    <a:pt x="145" y="2273"/>
                    <a:pt x="360" y="2273"/>
                  </a:cubicBezTo>
                  <a:cubicBezTo>
                    <a:pt x="468" y="2273"/>
                    <a:pt x="564" y="2213"/>
                    <a:pt x="624" y="2118"/>
                  </a:cubicBezTo>
                  <a:lnTo>
                    <a:pt x="1534" y="429"/>
                  </a:lnTo>
                  <a:cubicBezTo>
                    <a:pt x="1656" y="201"/>
                    <a:pt x="1458" y="1"/>
                    <a:pt x="126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0"/>
            <p:cNvSpPr/>
            <p:nvPr/>
          </p:nvSpPr>
          <p:spPr>
            <a:xfrm>
              <a:off x="7509413" y="1656343"/>
              <a:ext cx="258843" cy="258901"/>
            </a:xfrm>
            <a:custGeom>
              <a:rect b="b" l="l" r="r" t="t"/>
              <a:pathLst>
                <a:path extrusionOk="0" h="4481" w="4480">
                  <a:moveTo>
                    <a:pt x="2228" y="1"/>
                  </a:moveTo>
                  <a:cubicBezTo>
                    <a:pt x="2156" y="1"/>
                    <a:pt x="2096" y="61"/>
                    <a:pt x="2096" y="133"/>
                  </a:cubicBezTo>
                  <a:cubicBezTo>
                    <a:pt x="2096" y="1210"/>
                    <a:pt x="1222" y="2085"/>
                    <a:pt x="144" y="2085"/>
                  </a:cubicBezTo>
                  <a:cubicBezTo>
                    <a:pt x="72" y="2085"/>
                    <a:pt x="0" y="2145"/>
                    <a:pt x="0" y="2217"/>
                  </a:cubicBezTo>
                  <a:lnTo>
                    <a:pt x="0" y="2264"/>
                  </a:lnTo>
                  <a:cubicBezTo>
                    <a:pt x="0" y="2336"/>
                    <a:pt x="60" y="2396"/>
                    <a:pt x="144" y="2396"/>
                  </a:cubicBezTo>
                  <a:cubicBezTo>
                    <a:pt x="1210" y="2396"/>
                    <a:pt x="2084" y="3271"/>
                    <a:pt x="2084" y="4348"/>
                  </a:cubicBezTo>
                  <a:cubicBezTo>
                    <a:pt x="2084" y="4420"/>
                    <a:pt x="2144" y="4480"/>
                    <a:pt x="2228" y="4480"/>
                  </a:cubicBezTo>
                  <a:lnTo>
                    <a:pt x="2264" y="4480"/>
                  </a:lnTo>
                  <a:cubicBezTo>
                    <a:pt x="2336" y="4480"/>
                    <a:pt x="2396" y="4420"/>
                    <a:pt x="2396" y="4348"/>
                  </a:cubicBezTo>
                  <a:cubicBezTo>
                    <a:pt x="2396" y="3271"/>
                    <a:pt x="3270" y="2396"/>
                    <a:pt x="4348" y="2396"/>
                  </a:cubicBezTo>
                  <a:cubicBezTo>
                    <a:pt x="4420" y="2396"/>
                    <a:pt x="4480" y="2336"/>
                    <a:pt x="4480" y="2264"/>
                  </a:cubicBezTo>
                  <a:lnTo>
                    <a:pt x="4480" y="2217"/>
                  </a:lnTo>
                  <a:cubicBezTo>
                    <a:pt x="4480" y="2145"/>
                    <a:pt x="4420" y="2085"/>
                    <a:pt x="4348" y="2085"/>
                  </a:cubicBezTo>
                  <a:cubicBezTo>
                    <a:pt x="3270" y="2085"/>
                    <a:pt x="2396" y="1210"/>
                    <a:pt x="2396" y="133"/>
                  </a:cubicBezTo>
                  <a:cubicBezTo>
                    <a:pt x="2396" y="61"/>
                    <a:pt x="2336" y="1"/>
                    <a:pt x="226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40"/>
            <p:cNvSpPr/>
            <p:nvPr/>
          </p:nvSpPr>
          <p:spPr>
            <a:xfrm>
              <a:off x="7358553" y="1936512"/>
              <a:ext cx="185524" cy="184946"/>
            </a:xfrm>
            <a:custGeom>
              <a:rect b="b" l="l" r="r" t="t"/>
              <a:pathLst>
                <a:path extrusionOk="0" h="3201" w="3211">
                  <a:moveTo>
                    <a:pt x="1575" y="1"/>
                  </a:moveTo>
                  <a:cubicBezTo>
                    <a:pt x="1526" y="1"/>
                    <a:pt x="1497" y="45"/>
                    <a:pt x="1497" y="98"/>
                  </a:cubicBezTo>
                  <a:cubicBezTo>
                    <a:pt x="1497" y="865"/>
                    <a:pt x="875" y="1488"/>
                    <a:pt x="108" y="1488"/>
                  </a:cubicBezTo>
                  <a:cubicBezTo>
                    <a:pt x="48" y="1488"/>
                    <a:pt x="0" y="1536"/>
                    <a:pt x="0" y="1583"/>
                  </a:cubicBezTo>
                  <a:lnTo>
                    <a:pt x="0" y="1619"/>
                  </a:lnTo>
                  <a:cubicBezTo>
                    <a:pt x="0" y="1667"/>
                    <a:pt x="48" y="1715"/>
                    <a:pt x="108" y="1715"/>
                  </a:cubicBezTo>
                  <a:cubicBezTo>
                    <a:pt x="875" y="1715"/>
                    <a:pt x="1497" y="2338"/>
                    <a:pt x="1497" y="3105"/>
                  </a:cubicBezTo>
                  <a:cubicBezTo>
                    <a:pt x="1497" y="3164"/>
                    <a:pt x="1533" y="3200"/>
                    <a:pt x="1593" y="3200"/>
                  </a:cubicBezTo>
                  <a:lnTo>
                    <a:pt x="1629" y="3200"/>
                  </a:lnTo>
                  <a:cubicBezTo>
                    <a:pt x="1677" y="3200"/>
                    <a:pt x="1725" y="3164"/>
                    <a:pt x="1725" y="3105"/>
                  </a:cubicBezTo>
                  <a:cubicBezTo>
                    <a:pt x="1725" y="2338"/>
                    <a:pt x="2348" y="1715"/>
                    <a:pt x="3114" y="1715"/>
                  </a:cubicBezTo>
                  <a:cubicBezTo>
                    <a:pt x="3162" y="1715"/>
                    <a:pt x="3210" y="1667"/>
                    <a:pt x="3210" y="1619"/>
                  </a:cubicBezTo>
                  <a:lnTo>
                    <a:pt x="3210" y="1583"/>
                  </a:lnTo>
                  <a:cubicBezTo>
                    <a:pt x="3210" y="1536"/>
                    <a:pt x="3162" y="1488"/>
                    <a:pt x="3114" y="1488"/>
                  </a:cubicBezTo>
                  <a:cubicBezTo>
                    <a:pt x="2348" y="1488"/>
                    <a:pt x="1725" y="865"/>
                    <a:pt x="1725" y="98"/>
                  </a:cubicBezTo>
                  <a:cubicBezTo>
                    <a:pt x="1725" y="45"/>
                    <a:pt x="1686" y="1"/>
                    <a:pt x="1644" y="1"/>
                  </a:cubicBezTo>
                  <a:cubicBezTo>
                    <a:pt x="1639" y="1"/>
                    <a:pt x="1634" y="1"/>
                    <a:pt x="1629" y="2"/>
                  </a:cubicBezTo>
                  <a:lnTo>
                    <a:pt x="1593" y="2"/>
                  </a:lnTo>
                  <a:cubicBezTo>
                    <a:pt x="1587" y="1"/>
                    <a:pt x="1581" y="1"/>
                    <a:pt x="157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40"/>
            <p:cNvSpPr/>
            <p:nvPr/>
          </p:nvSpPr>
          <p:spPr>
            <a:xfrm>
              <a:off x="7317010" y="1752545"/>
              <a:ext cx="110066" cy="110759"/>
            </a:xfrm>
            <a:custGeom>
              <a:rect b="b" l="l" r="r" t="t"/>
              <a:pathLst>
                <a:path extrusionOk="0" h="1917" w="1905">
                  <a:moveTo>
                    <a:pt x="947" y="1"/>
                  </a:moveTo>
                  <a:cubicBezTo>
                    <a:pt x="911" y="1"/>
                    <a:pt x="887" y="25"/>
                    <a:pt x="887" y="60"/>
                  </a:cubicBezTo>
                  <a:cubicBezTo>
                    <a:pt x="887" y="516"/>
                    <a:pt x="516" y="887"/>
                    <a:pt x="60" y="887"/>
                  </a:cubicBezTo>
                  <a:cubicBezTo>
                    <a:pt x="25" y="887"/>
                    <a:pt x="1" y="923"/>
                    <a:pt x="1" y="947"/>
                  </a:cubicBezTo>
                  <a:lnTo>
                    <a:pt x="1" y="971"/>
                  </a:lnTo>
                  <a:cubicBezTo>
                    <a:pt x="1" y="995"/>
                    <a:pt x="25" y="1031"/>
                    <a:pt x="60" y="1031"/>
                  </a:cubicBezTo>
                  <a:cubicBezTo>
                    <a:pt x="516" y="1031"/>
                    <a:pt x="887" y="1402"/>
                    <a:pt x="887" y="1857"/>
                  </a:cubicBezTo>
                  <a:cubicBezTo>
                    <a:pt x="887" y="1893"/>
                    <a:pt x="911" y="1917"/>
                    <a:pt x="947" y="1917"/>
                  </a:cubicBezTo>
                  <a:lnTo>
                    <a:pt x="959" y="1917"/>
                  </a:lnTo>
                  <a:cubicBezTo>
                    <a:pt x="995" y="1917"/>
                    <a:pt x="1019" y="1893"/>
                    <a:pt x="1019" y="1857"/>
                  </a:cubicBezTo>
                  <a:cubicBezTo>
                    <a:pt x="1019" y="1402"/>
                    <a:pt x="1390" y="1031"/>
                    <a:pt x="1857" y="1031"/>
                  </a:cubicBezTo>
                  <a:cubicBezTo>
                    <a:pt x="1881" y="1031"/>
                    <a:pt x="1905" y="995"/>
                    <a:pt x="1905" y="971"/>
                  </a:cubicBezTo>
                  <a:lnTo>
                    <a:pt x="1905" y="947"/>
                  </a:lnTo>
                  <a:cubicBezTo>
                    <a:pt x="1905" y="923"/>
                    <a:pt x="1881" y="887"/>
                    <a:pt x="1857" y="887"/>
                  </a:cubicBezTo>
                  <a:cubicBezTo>
                    <a:pt x="1850" y="887"/>
                    <a:pt x="1842" y="887"/>
                    <a:pt x="1835" y="887"/>
                  </a:cubicBezTo>
                  <a:cubicBezTo>
                    <a:pt x="1378" y="887"/>
                    <a:pt x="1007" y="520"/>
                    <a:pt x="1007" y="60"/>
                  </a:cubicBezTo>
                  <a:cubicBezTo>
                    <a:pt x="1007" y="25"/>
                    <a:pt x="983"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41"/>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POVs + HMWs</a:t>
            </a:r>
            <a:endParaRPr sz="6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grpSp>
        <p:nvGrpSpPr>
          <p:cNvPr id="859" name="Google Shape;859;p42"/>
          <p:cNvGrpSpPr/>
          <p:nvPr/>
        </p:nvGrpSpPr>
        <p:grpSpPr>
          <a:xfrm>
            <a:off x="8632604" y="4067219"/>
            <a:ext cx="511394" cy="1089508"/>
            <a:chOff x="7704929" y="1359632"/>
            <a:chExt cx="511394" cy="1089508"/>
          </a:xfrm>
        </p:grpSpPr>
        <p:sp>
          <p:nvSpPr>
            <p:cNvPr id="860" name="Google Shape;860;p42"/>
            <p:cNvSpPr/>
            <p:nvPr/>
          </p:nvSpPr>
          <p:spPr>
            <a:xfrm>
              <a:off x="7752236" y="1622188"/>
              <a:ext cx="375834" cy="757239"/>
            </a:xfrm>
            <a:custGeom>
              <a:rect b="b" l="l" r="r" t="t"/>
              <a:pathLst>
                <a:path extrusionOk="0" h="18216" w="9041">
                  <a:moveTo>
                    <a:pt x="8562" y="0"/>
                  </a:moveTo>
                  <a:cubicBezTo>
                    <a:pt x="8464" y="0"/>
                    <a:pt x="8346" y="46"/>
                    <a:pt x="8205" y="154"/>
                  </a:cubicBezTo>
                  <a:cubicBezTo>
                    <a:pt x="7750" y="502"/>
                    <a:pt x="7426" y="1089"/>
                    <a:pt x="7103" y="1556"/>
                  </a:cubicBezTo>
                  <a:cubicBezTo>
                    <a:pt x="6612" y="2250"/>
                    <a:pt x="6145" y="2969"/>
                    <a:pt x="5714" y="3700"/>
                  </a:cubicBezTo>
                  <a:cubicBezTo>
                    <a:pt x="4851" y="5173"/>
                    <a:pt x="4109" y="6706"/>
                    <a:pt x="3486" y="8287"/>
                  </a:cubicBezTo>
                  <a:cubicBezTo>
                    <a:pt x="2420" y="10978"/>
                    <a:pt x="1723" y="13790"/>
                    <a:pt x="1412" y="16664"/>
                  </a:cubicBezTo>
                  <a:lnTo>
                    <a:pt x="1412" y="16664"/>
                  </a:lnTo>
                  <a:cubicBezTo>
                    <a:pt x="3525" y="15019"/>
                    <a:pt x="5171" y="12779"/>
                    <a:pt x="6336" y="10359"/>
                  </a:cubicBezTo>
                  <a:cubicBezTo>
                    <a:pt x="7247" y="8419"/>
                    <a:pt x="7941" y="6394"/>
                    <a:pt x="8408" y="4310"/>
                  </a:cubicBezTo>
                  <a:cubicBezTo>
                    <a:pt x="8636" y="3316"/>
                    <a:pt x="8995" y="2202"/>
                    <a:pt x="9031" y="1172"/>
                  </a:cubicBezTo>
                  <a:cubicBezTo>
                    <a:pt x="9041" y="768"/>
                    <a:pt x="8965" y="0"/>
                    <a:pt x="8562" y="0"/>
                  </a:cubicBezTo>
                  <a:close/>
                  <a:moveTo>
                    <a:pt x="1412" y="16664"/>
                  </a:moveTo>
                  <a:cubicBezTo>
                    <a:pt x="963" y="17014"/>
                    <a:pt x="492" y="17337"/>
                    <a:pt x="1" y="17629"/>
                  </a:cubicBezTo>
                  <a:lnTo>
                    <a:pt x="1282" y="18216"/>
                  </a:lnTo>
                  <a:cubicBezTo>
                    <a:pt x="1313" y="17697"/>
                    <a:pt x="1356" y="17179"/>
                    <a:pt x="1412"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2"/>
            <p:cNvSpPr/>
            <p:nvPr/>
          </p:nvSpPr>
          <p:spPr>
            <a:xfrm>
              <a:off x="7811972" y="1626595"/>
              <a:ext cx="312232" cy="678672"/>
            </a:xfrm>
            <a:custGeom>
              <a:rect b="b" l="l" r="r" t="t"/>
              <a:pathLst>
                <a:path extrusionOk="0" h="16326" w="7511">
                  <a:moveTo>
                    <a:pt x="5223" y="9522"/>
                  </a:moveTo>
                  <a:lnTo>
                    <a:pt x="4971" y="9606"/>
                  </a:lnTo>
                  <a:cubicBezTo>
                    <a:pt x="3967" y="9918"/>
                    <a:pt x="3140" y="10196"/>
                    <a:pt x="3007" y="10259"/>
                  </a:cubicBezTo>
                  <a:lnTo>
                    <a:pt x="3007" y="10259"/>
                  </a:lnTo>
                  <a:cubicBezTo>
                    <a:pt x="3191" y="10219"/>
                    <a:pt x="4003" y="9983"/>
                    <a:pt x="4983" y="9678"/>
                  </a:cubicBezTo>
                  <a:lnTo>
                    <a:pt x="5187" y="9618"/>
                  </a:lnTo>
                  <a:cubicBezTo>
                    <a:pt x="5199" y="9582"/>
                    <a:pt x="5211" y="9546"/>
                    <a:pt x="5223" y="9522"/>
                  </a:cubicBezTo>
                  <a:close/>
                  <a:moveTo>
                    <a:pt x="3007" y="10259"/>
                  </a:moveTo>
                  <a:cubicBezTo>
                    <a:pt x="3003" y="10260"/>
                    <a:pt x="3000" y="10260"/>
                    <a:pt x="2997" y="10261"/>
                  </a:cubicBezTo>
                  <a:lnTo>
                    <a:pt x="2997" y="10261"/>
                  </a:lnTo>
                  <a:cubicBezTo>
                    <a:pt x="2996" y="10262"/>
                    <a:pt x="2996" y="10264"/>
                    <a:pt x="2995" y="10265"/>
                  </a:cubicBezTo>
                  <a:cubicBezTo>
                    <a:pt x="2998" y="10263"/>
                    <a:pt x="3002" y="10261"/>
                    <a:pt x="3007" y="10259"/>
                  </a:cubicBezTo>
                  <a:close/>
                  <a:moveTo>
                    <a:pt x="7343" y="0"/>
                  </a:moveTo>
                  <a:cubicBezTo>
                    <a:pt x="7283" y="168"/>
                    <a:pt x="7235" y="348"/>
                    <a:pt x="7163" y="527"/>
                  </a:cubicBezTo>
                  <a:cubicBezTo>
                    <a:pt x="6983" y="1054"/>
                    <a:pt x="6756" y="1629"/>
                    <a:pt x="6492" y="2252"/>
                  </a:cubicBezTo>
                  <a:cubicBezTo>
                    <a:pt x="6480" y="2156"/>
                    <a:pt x="6456" y="2072"/>
                    <a:pt x="6432" y="1977"/>
                  </a:cubicBezTo>
                  <a:cubicBezTo>
                    <a:pt x="6361" y="1701"/>
                    <a:pt x="6265" y="1426"/>
                    <a:pt x="6157" y="1162"/>
                  </a:cubicBezTo>
                  <a:cubicBezTo>
                    <a:pt x="6109" y="1066"/>
                    <a:pt x="6073" y="959"/>
                    <a:pt x="6037" y="863"/>
                  </a:cubicBezTo>
                  <a:lnTo>
                    <a:pt x="5977" y="947"/>
                  </a:lnTo>
                  <a:cubicBezTo>
                    <a:pt x="6013" y="1030"/>
                    <a:pt x="6037" y="1102"/>
                    <a:pt x="6073" y="1198"/>
                  </a:cubicBezTo>
                  <a:cubicBezTo>
                    <a:pt x="6205" y="1510"/>
                    <a:pt x="6313" y="1785"/>
                    <a:pt x="6373" y="1989"/>
                  </a:cubicBezTo>
                  <a:cubicBezTo>
                    <a:pt x="6421" y="2132"/>
                    <a:pt x="6456" y="2228"/>
                    <a:pt x="6468" y="2288"/>
                  </a:cubicBezTo>
                  <a:cubicBezTo>
                    <a:pt x="6468" y="2300"/>
                    <a:pt x="6468" y="2312"/>
                    <a:pt x="6456" y="2324"/>
                  </a:cubicBezTo>
                  <a:cubicBezTo>
                    <a:pt x="6289" y="2719"/>
                    <a:pt x="6109" y="3138"/>
                    <a:pt x="5929" y="3570"/>
                  </a:cubicBezTo>
                  <a:cubicBezTo>
                    <a:pt x="5786" y="3917"/>
                    <a:pt x="5630" y="4264"/>
                    <a:pt x="5474" y="4636"/>
                  </a:cubicBezTo>
                  <a:cubicBezTo>
                    <a:pt x="5474" y="4612"/>
                    <a:pt x="5462" y="4588"/>
                    <a:pt x="5450" y="4564"/>
                  </a:cubicBezTo>
                  <a:cubicBezTo>
                    <a:pt x="5426" y="4480"/>
                    <a:pt x="5390" y="4348"/>
                    <a:pt x="5331" y="4180"/>
                  </a:cubicBezTo>
                  <a:cubicBezTo>
                    <a:pt x="5223" y="3845"/>
                    <a:pt x="5055" y="3402"/>
                    <a:pt x="4863" y="2911"/>
                  </a:cubicBezTo>
                  <a:cubicBezTo>
                    <a:pt x="4840" y="2851"/>
                    <a:pt x="4816" y="2791"/>
                    <a:pt x="4792" y="2731"/>
                  </a:cubicBezTo>
                  <a:cubicBezTo>
                    <a:pt x="4768" y="2767"/>
                    <a:pt x="4756" y="2791"/>
                    <a:pt x="4732" y="2815"/>
                  </a:cubicBezTo>
                  <a:lnTo>
                    <a:pt x="4780" y="2935"/>
                  </a:lnTo>
                  <a:cubicBezTo>
                    <a:pt x="4983" y="3426"/>
                    <a:pt x="5151" y="3869"/>
                    <a:pt x="5283" y="4192"/>
                  </a:cubicBezTo>
                  <a:cubicBezTo>
                    <a:pt x="5367" y="4420"/>
                    <a:pt x="5426" y="4576"/>
                    <a:pt x="5462" y="4660"/>
                  </a:cubicBezTo>
                  <a:cubicBezTo>
                    <a:pt x="5103" y="5486"/>
                    <a:pt x="4708" y="6348"/>
                    <a:pt x="4301" y="7247"/>
                  </a:cubicBezTo>
                  <a:lnTo>
                    <a:pt x="4229" y="7414"/>
                  </a:lnTo>
                  <a:lnTo>
                    <a:pt x="4193" y="7318"/>
                  </a:lnTo>
                  <a:cubicBezTo>
                    <a:pt x="4157" y="7223"/>
                    <a:pt x="4097" y="7079"/>
                    <a:pt x="4025" y="6899"/>
                  </a:cubicBezTo>
                  <a:cubicBezTo>
                    <a:pt x="3881" y="6552"/>
                    <a:pt x="3690" y="6061"/>
                    <a:pt x="3462" y="5534"/>
                  </a:cubicBezTo>
                  <a:lnTo>
                    <a:pt x="3342" y="5258"/>
                  </a:lnTo>
                  <a:cubicBezTo>
                    <a:pt x="3330" y="5294"/>
                    <a:pt x="3318" y="5318"/>
                    <a:pt x="3294" y="5354"/>
                  </a:cubicBezTo>
                  <a:lnTo>
                    <a:pt x="3390" y="5558"/>
                  </a:lnTo>
                  <a:cubicBezTo>
                    <a:pt x="3618" y="6097"/>
                    <a:pt x="3821" y="6576"/>
                    <a:pt x="3977" y="6923"/>
                  </a:cubicBezTo>
                  <a:cubicBezTo>
                    <a:pt x="4049" y="7103"/>
                    <a:pt x="4121" y="7235"/>
                    <a:pt x="4169" y="7330"/>
                  </a:cubicBezTo>
                  <a:cubicBezTo>
                    <a:pt x="4181" y="7378"/>
                    <a:pt x="4205" y="7414"/>
                    <a:pt x="4217" y="7438"/>
                  </a:cubicBezTo>
                  <a:cubicBezTo>
                    <a:pt x="3774" y="8384"/>
                    <a:pt x="3354" y="9283"/>
                    <a:pt x="2947" y="10133"/>
                  </a:cubicBezTo>
                  <a:cubicBezTo>
                    <a:pt x="2947" y="10121"/>
                    <a:pt x="2947" y="10109"/>
                    <a:pt x="2935" y="10097"/>
                  </a:cubicBezTo>
                  <a:cubicBezTo>
                    <a:pt x="2911" y="10001"/>
                    <a:pt x="2863" y="9858"/>
                    <a:pt x="2815" y="9690"/>
                  </a:cubicBezTo>
                  <a:cubicBezTo>
                    <a:pt x="2708" y="9343"/>
                    <a:pt x="2540" y="8875"/>
                    <a:pt x="2360" y="8360"/>
                  </a:cubicBezTo>
                  <a:cubicBezTo>
                    <a:pt x="2300" y="8181"/>
                    <a:pt x="2229" y="8013"/>
                    <a:pt x="2169" y="7845"/>
                  </a:cubicBezTo>
                  <a:lnTo>
                    <a:pt x="2133" y="7953"/>
                  </a:lnTo>
                  <a:lnTo>
                    <a:pt x="2288" y="8384"/>
                  </a:lnTo>
                  <a:cubicBezTo>
                    <a:pt x="2432" y="8780"/>
                    <a:pt x="2576" y="9163"/>
                    <a:pt x="2767" y="9702"/>
                  </a:cubicBezTo>
                  <a:cubicBezTo>
                    <a:pt x="2815" y="9822"/>
                    <a:pt x="2863" y="9953"/>
                    <a:pt x="2911" y="10097"/>
                  </a:cubicBezTo>
                  <a:lnTo>
                    <a:pt x="2947" y="10169"/>
                  </a:lnTo>
                  <a:cubicBezTo>
                    <a:pt x="2552" y="10995"/>
                    <a:pt x="2181" y="11762"/>
                    <a:pt x="1845" y="12469"/>
                  </a:cubicBezTo>
                  <a:cubicBezTo>
                    <a:pt x="1785" y="12265"/>
                    <a:pt x="1654" y="11798"/>
                    <a:pt x="1474" y="11271"/>
                  </a:cubicBezTo>
                  <a:cubicBezTo>
                    <a:pt x="1378" y="10983"/>
                    <a:pt x="1294" y="10720"/>
                    <a:pt x="1222" y="10504"/>
                  </a:cubicBezTo>
                  <a:cubicBezTo>
                    <a:pt x="1210" y="10540"/>
                    <a:pt x="1198" y="10576"/>
                    <a:pt x="1187" y="10624"/>
                  </a:cubicBezTo>
                  <a:cubicBezTo>
                    <a:pt x="1246" y="10816"/>
                    <a:pt x="1318" y="11043"/>
                    <a:pt x="1402" y="11295"/>
                  </a:cubicBezTo>
                  <a:cubicBezTo>
                    <a:pt x="1582" y="11858"/>
                    <a:pt x="1749" y="12325"/>
                    <a:pt x="1821" y="12505"/>
                  </a:cubicBezTo>
                  <a:lnTo>
                    <a:pt x="1175" y="13834"/>
                  </a:lnTo>
                  <a:cubicBezTo>
                    <a:pt x="1091" y="14014"/>
                    <a:pt x="1007" y="14193"/>
                    <a:pt x="923" y="14361"/>
                  </a:cubicBezTo>
                  <a:cubicBezTo>
                    <a:pt x="911" y="14289"/>
                    <a:pt x="887" y="14169"/>
                    <a:pt x="851" y="14026"/>
                  </a:cubicBezTo>
                  <a:cubicBezTo>
                    <a:pt x="779" y="13774"/>
                    <a:pt x="695" y="13415"/>
                    <a:pt x="600" y="13020"/>
                  </a:cubicBezTo>
                  <a:cubicBezTo>
                    <a:pt x="600" y="12984"/>
                    <a:pt x="588" y="12948"/>
                    <a:pt x="576" y="12912"/>
                  </a:cubicBezTo>
                  <a:cubicBezTo>
                    <a:pt x="564" y="12960"/>
                    <a:pt x="552" y="13032"/>
                    <a:pt x="540" y="13091"/>
                  </a:cubicBezTo>
                  <a:cubicBezTo>
                    <a:pt x="624" y="13463"/>
                    <a:pt x="719" y="13798"/>
                    <a:pt x="791" y="14050"/>
                  </a:cubicBezTo>
                  <a:cubicBezTo>
                    <a:pt x="839" y="14205"/>
                    <a:pt x="887" y="14325"/>
                    <a:pt x="911" y="14397"/>
                  </a:cubicBezTo>
                  <a:lnTo>
                    <a:pt x="899" y="14421"/>
                  </a:lnTo>
                  <a:lnTo>
                    <a:pt x="887" y="14421"/>
                  </a:lnTo>
                  <a:cubicBezTo>
                    <a:pt x="636" y="14960"/>
                    <a:pt x="408" y="15427"/>
                    <a:pt x="216" y="15822"/>
                  </a:cubicBezTo>
                  <a:cubicBezTo>
                    <a:pt x="133" y="15990"/>
                    <a:pt x="61" y="16134"/>
                    <a:pt x="1" y="16277"/>
                  </a:cubicBezTo>
                  <a:lnTo>
                    <a:pt x="1" y="16325"/>
                  </a:lnTo>
                  <a:lnTo>
                    <a:pt x="252" y="15834"/>
                  </a:lnTo>
                  <a:lnTo>
                    <a:pt x="935" y="14445"/>
                  </a:lnTo>
                  <a:lnTo>
                    <a:pt x="935" y="14433"/>
                  </a:lnTo>
                  <a:lnTo>
                    <a:pt x="935" y="14421"/>
                  </a:lnTo>
                  <a:cubicBezTo>
                    <a:pt x="1019" y="14421"/>
                    <a:pt x="1175" y="14421"/>
                    <a:pt x="1378" y="14409"/>
                  </a:cubicBezTo>
                  <a:cubicBezTo>
                    <a:pt x="1618" y="14385"/>
                    <a:pt x="1917" y="14361"/>
                    <a:pt x="2264" y="14337"/>
                  </a:cubicBezTo>
                  <a:lnTo>
                    <a:pt x="2336" y="14241"/>
                  </a:lnTo>
                  <a:lnTo>
                    <a:pt x="1366" y="14349"/>
                  </a:lnTo>
                  <a:cubicBezTo>
                    <a:pt x="1187" y="14373"/>
                    <a:pt x="1031" y="14385"/>
                    <a:pt x="947" y="14397"/>
                  </a:cubicBezTo>
                  <a:cubicBezTo>
                    <a:pt x="1043" y="14229"/>
                    <a:pt x="1127" y="14038"/>
                    <a:pt x="1222" y="13846"/>
                  </a:cubicBezTo>
                  <a:lnTo>
                    <a:pt x="1857" y="12576"/>
                  </a:lnTo>
                  <a:lnTo>
                    <a:pt x="1857" y="12564"/>
                  </a:lnTo>
                  <a:cubicBezTo>
                    <a:pt x="1869" y="12529"/>
                    <a:pt x="1881" y="12505"/>
                    <a:pt x="1905" y="12469"/>
                  </a:cubicBezTo>
                  <a:cubicBezTo>
                    <a:pt x="1929" y="12469"/>
                    <a:pt x="1977" y="12457"/>
                    <a:pt x="2037" y="12445"/>
                  </a:cubicBezTo>
                  <a:lnTo>
                    <a:pt x="2480" y="12361"/>
                  </a:lnTo>
                  <a:cubicBezTo>
                    <a:pt x="2839" y="12289"/>
                    <a:pt x="3330" y="12193"/>
                    <a:pt x="3881" y="12085"/>
                  </a:cubicBezTo>
                  <a:lnTo>
                    <a:pt x="3941" y="11990"/>
                  </a:lnTo>
                  <a:lnTo>
                    <a:pt x="3941" y="11990"/>
                  </a:lnTo>
                  <a:cubicBezTo>
                    <a:pt x="3366" y="12097"/>
                    <a:pt x="2851" y="12217"/>
                    <a:pt x="2468" y="12301"/>
                  </a:cubicBezTo>
                  <a:cubicBezTo>
                    <a:pt x="2288" y="12349"/>
                    <a:pt x="2133" y="12385"/>
                    <a:pt x="2037" y="12421"/>
                  </a:cubicBezTo>
                  <a:lnTo>
                    <a:pt x="1917" y="12457"/>
                  </a:lnTo>
                  <a:cubicBezTo>
                    <a:pt x="2241" y="11786"/>
                    <a:pt x="2600" y="11043"/>
                    <a:pt x="2971" y="10265"/>
                  </a:cubicBezTo>
                  <a:cubicBezTo>
                    <a:pt x="2975" y="10265"/>
                    <a:pt x="2984" y="10264"/>
                    <a:pt x="2997" y="10261"/>
                  </a:cubicBezTo>
                  <a:lnTo>
                    <a:pt x="2997" y="10261"/>
                  </a:lnTo>
                  <a:cubicBezTo>
                    <a:pt x="3404" y="9400"/>
                    <a:pt x="3846" y="8479"/>
                    <a:pt x="4289" y="7510"/>
                  </a:cubicBezTo>
                  <a:lnTo>
                    <a:pt x="4432" y="7462"/>
                  </a:lnTo>
                  <a:cubicBezTo>
                    <a:pt x="4552" y="7426"/>
                    <a:pt x="4708" y="7378"/>
                    <a:pt x="4911" y="7306"/>
                  </a:cubicBezTo>
                  <a:cubicBezTo>
                    <a:pt x="5259" y="7175"/>
                    <a:pt x="5738" y="6995"/>
                    <a:pt x="6253" y="6780"/>
                  </a:cubicBezTo>
                  <a:cubicBezTo>
                    <a:pt x="6265" y="6744"/>
                    <a:pt x="6277" y="6708"/>
                    <a:pt x="6289" y="6672"/>
                  </a:cubicBezTo>
                  <a:lnTo>
                    <a:pt x="6289" y="6672"/>
                  </a:lnTo>
                  <a:cubicBezTo>
                    <a:pt x="5738" y="6899"/>
                    <a:pt x="5235" y="7103"/>
                    <a:pt x="4875" y="7247"/>
                  </a:cubicBezTo>
                  <a:lnTo>
                    <a:pt x="4420" y="7438"/>
                  </a:lnTo>
                  <a:cubicBezTo>
                    <a:pt x="4360" y="7462"/>
                    <a:pt x="4313" y="7486"/>
                    <a:pt x="4289" y="7498"/>
                  </a:cubicBezTo>
                  <a:cubicBezTo>
                    <a:pt x="4313" y="7426"/>
                    <a:pt x="4348" y="7342"/>
                    <a:pt x="4384" y="7271"/>
                  </a:cubicBezTo>
                  <a:cubicBezTo>
                    <a:pt x="4792" y="6384"/>
                    <a:pt x="5175" y="5534"/>
                    <a:pt x="5534" y="4707"/>
                  </a:cubicBezTo>
                  <a:lnTo>
                    <a:pt x="5642" y="4684"/>
                  </a:lnTo>
                  <a:cubicBezTo>
                    <a:pt x="5738" y="4660"/>
                    <a:pt x="5870" y="4624"/>
                    <a:pt x="6037" y="4564"/>
                  </a:cubicBezTo>
                  <a:cubicBezTo>
                    <a:pt x="6289" y="4480"/>
                    <a:pt x="6600" y="4360"/>
                    <a:pt x="6959" y="4216"/>
                  </a:cubicBezTo>
                  <a:lnTo>
                    <a:pt x="6959" y="4204"/>
                  </a:lnTo>
                  <a:cubicBezTo>
                    <a:pt x="6959" y="4180"/>
                    <a:pt x="6971" y="4145"/>
                    <a:pt x="6971" y="4121"/>
                  </a:cubicBezTo>
                  <a:lnTo>
                    <a:pt x="6971" y="4121"/>
                  </a:lnTo>
                  <a:cubicBezTo>
                    <a:pt x="6600" y="4276"/>
                    <a:pt x="6265" y="4420"/>
                    <a:pt x="6013" y="4516"/>
                  </a:cubicBezTo>
                  <a:cubicBezTo>
                    <a:pt x="5786" y="4600"/>
                    <a:pt x="5618" y="4660"/>
                    <a:pt x="5534" y="4684"/>
                  </a:cubicBezTo>
                  <a:cubicBezTo>
                    <a:pt x="5702" y="4312"/>
                    <a:pt x="5858" y="3953"/>
                    <a:pt x="6001" y="3594"/>
                  </a:cubicBezTo>
                  <a:cubicBezTo>
                    <a:pt x="6193" y="3150"/>
                    <a:pt x="6385" y="2707"/>
                    <a:pt x="6552" y="2288"/>
                  </a:cubicBezTo>
                  <a:cubicBezTo>
                    <a:pt x="6612" y="2264"/>
                    <a:pt x="6696" y="2228"/>
                    <a:pt x="6792" y="2180"/>
                  </a:cubicBezTo>
                  <a:cubicBezTo>
                    <a:pt x="6983" y="2096"/>
                    <a:pt x="7235" y="1965"/>
                    <a:pt x="7498" y="1821"/>
                  </a:cubicBezTo>
                  <a:cubicBezTo>
                    <a:pt x="7498" y="1785"/>
                    <a:pt x="7498" y="1749"/>
                    <a:pt x="7510" y="1725"/>
                  </a:cubicBezTo>
                  <a:lnTo>
                    <a:pt x="7510" y="1725"/>
                  </a:lnTo>
                  <a:lnTo>
                    <a:pt x="6768" y="2132"/>
                  </a:lnTo>
                  <a:cubicBezTo>
                    <a:pt x="6684" y="2180"/>
                    <a:pt x="6612" y="2216"/>
                    <a:pt x="6564" y="2252"/>
                  </a:cubicBezTo>
                  <a:cubicBezTo>
                    <a:pt x="6816" y="1641"/>
                    <a:pt x="7043" y="1066"/>
                    <a:pt x="7223" y="551"/>
                  </a:cubicBezTo>
                  <a:cubicBezTo>
                    <a:pt x="7283" y="372"/>
                    <a:pt x="7331" y="204"/>
                    <a:pt x="7379" y="48"/>
                  </a:cubicBezTo>
                  <a:cubicBezTo>
                    <a:pt x="7367" y="36"/>
                    <a:pt x="7355" y="12"/>
                    <a:pt x="73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2"/>
            <p:cNvSpPr/>
            <p:nvPr/>
          </p:nvSpPr>
          <p:spPr>
            <a:xfrm>
              <a:off x="7780129" y="2157360"/>
              <a:ext cx="436194" cy="291780"/>
            </a:xfrm>
            <a:custGeom>
              <a:rect b="b" l="l" r="r" t="t"/>
              <a:pathLst>
                <a:path extrusionOk="0" h="7019" w="10493">
                  <a:moveTo>
                    <a:pt x="9905" y="0"/>
                  </a:moveTo>
                  <a:cubicBezTo>
                    <a:pt x="7977" y="12"/>
                    <a:pt x="6085" y="719"/>
                    <a:pt x="4516" y="1833"/>
                  </a:cubicBezTo>
                  <a:cubicBezTo>
                    <a:pt x="2947" y="2946"/>
                    <a:pt x="1689" y="4468"/>
                    <a:pt x="743" y="6156"/>
                  </a:cubicBezTo>
                  <a:lnTo>
                    <a:pt x="491" y="6448"/>
                  </a:lnTo>
                  <a:lnTo>
                    <a:pt x="491" y="6448"/>
                  </a:lnTo>
                  <a:cubicBezTo>
                    <a:pt x="749" y="6239"/>
                    <a:pt x="1053" y="6076"/>
                    <a:pt x="1366" y="5941"/>
                  </a:cubicBezTo>
                  <a:cubicBezTo>
                    <a:pt x="2527" y="5438"/>
                    <a:pt x="3797" y="5234"/>
                    <a:pt x="5055" y="4971"/>
                  </a:cubicBezTo>
                  <a:cubicBezTo>
                    <a:pt x="6300" y="4707"/>
                    <a:pt x="7558" y="4372"/>
                    <a:pt x="8612" y="3653"/>
                  </a:cubicBezTo>
                  <a:cubicBezTo>
                    <a:pt x="9666" y="2946"/>
                    <a:pt x="10492" y="1773"/>
                    <a:pt x="10480" y="491"/>
                  </a:cubicBezTo>
                  <a:cubicBezTo>
                    <a:pt x="10492" y="371"/>
                    <a:pt x="10456" y="252"/>
                    <a:pt x="10396" y="156"/>
                  </a:cubicBezTo>
                  <a:cubicBezTo>
                    <a:pt x="10289" y="12"/>
                    <a:pt x="10085" y="0"/>
                    <a:pt x="9905" y="0"/>
                  </a:cubicBezTo>
                  <a:close/>
                  <a:moveTo>
                    <a:pt x="491" y="6448"/>
                  </a:moveTo>
                  <a:cubicBezTo>
                    <a:pt x="294" y="6608"/>
                    <a:pt x="125" y="6795"/>
                    <a:pt x="0" y="7019"/>
                  </a:cubicBezTo>
                  <a:lnTo>
                    <a:pt x="491" y="6448"/>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2"/>
            <p:cNvSpPr/>
            <p:nvPr/>
          </p:nvSpPr>
          <p:spPr>
            <a:xfrm>
              <a:off x="7810974" y="2161309"/>
              <a:ext cx="400361" cy="256986"/>
            </a:xfrm>
            <a:custGeom>
              <a:rect b="b" l="l" r="r" t="t"/>
              <a:pathLst>
                <a:path extrusionOk="0" h="6182" w="9631">
                  <a:moveTo>
                    <a:pt x="9594" y="1"/>
                  </a:moveTo>
                  <a:cubicBezTo>
                    <a:pt x="9427" y="157"/>
                    <a:pt x="9211" y="300"/>
                    <a:pt x="8984" y="456"/>
                  </a:cubicBezTo>
                  <a:cubicBezTo>
                    <a:pt x="8409" y="839"/>
                    <a:pt x="7810" y="1187"/>
                    <a:pt x="7199" y="1486"/>
                  </a:cubicBezTo>
                  <a:cubicBezTo>
                    <a:pt x="6995" y="1594"/>
                    <a:pt x="6792" y="1702"/>
                    <a:pt x="6576" y="1797"/>
                  </a:cubicBezTo>
                  <a:lnTo>
                    <a:pt x="6564" y="1797"/>
                  </a:lnTo>
                  <a:lnTo>
                    <a:pt x="6540" y="1809"/>
                  </a:lnTo>
                  <a:cubicBezTo>
                    <a:pt x="6576" y="1738"/>
                    <a:pt x="6624" y="1642"/>
                    <a:pt x="6672" y="1510"/>
                  </a:cubicBezTo>
                  <a:cubicBezTo>
                    <a:pt x="6768" y="1270"/>
                    <a:pt x="6900" y="923"/>
                    <a:pt x="7067" y="564"/>
                  </a:cubicBezTo>
                  <a:cubicBezTo>
                    <a:pt x="7127" y="408"/>
                    <a:pt x="7187" y="276"/>
                    <a:pt x="7247" y="145"/>
                  </a:cubicBezTo>
                  <a:lnTo>
                    <a:pt x="7247" y="145"/>
                  </a:lnTo>
                  <a:lnTo>
                    <a:pt x="7151" y="169"/>
                  </a:lnTo>
                  <a:cubicBezTo>
                    <a:pt x="7091" y="288"/>
                    <a:pt x="7043" y="408"/>
                    <a:pt x="6983" y="528"/>
                  </a:cubicBezTo>
                  <a:cubicBezTo>
                    <a:pt x="6828" y="899"/>
                    <a:pt x="6708" y="1235"/>
                    <a:pt x="6612" y="1486"/>
                  </a:cubicBezTo>
                  <a:cubicBezTo>
                    <a:pt x="6564" y="1642"/>
                    <a:pt x="6528" y="1762"/>
                    <a:pt x="6504" y="1833"/>
                  </a:cubicBezTo>
                  <a:cubicBezTo>
                    <a:pt x="6001" y="2073"/>
                    <a:pt x="5474" y="2324"/>
                    <a:pt x="4923" y="2600"/>
                  </a:cubicBezTo>
                  <a:cubicBezTo>
                    <a:pt x="4624" y="2756"/>
                    <a:pt x="4337" y="2899"/>
                    <a:pt x="4049" y="3067"/>
                  </a:cubicBezTo>
                  <a:cubicBezTo>
                    <a:pt x="4073" y="3007"/>
                    <a:pt x="4085" y="2887"/>
                    <a:pt x="4109" y="2732"/>
                  </a:cubicBezTo>
                  <a:cubicBezTo>
                    <a:pt x="4145" y="2504"/>
                    <a:pt x="4181" y="2193"/>
                    <a:pt x="4217" y="1833"/>
                  </a:cubicBezTo>
                  <a:cubicBezTo>
                    <a:pt x="4241" y="1690"/>
                    <a:pt x="4253" y="1534"/>
                    <a:pt x="4277" y="1402"/>
                  </a:cubicBezTo>
                  <a:lnTo>
                    <a:pt x="4277" y="1402"/>
                  </a:lnTo>
                  <a:lnTo>
                    <a:pt x="4193" y="1462"/>
                  </a:lnTo>
                  <a:cubicBezTo>
                    <a:pt x="4169" y="1582"/>
                    <a:pt x="4157" y="1702"/>
                    <a:pt x="4145" y="1821"/>
                  </a:cubicBezTo>
                  <a:cubicBezTo>
                    <a:pt x="4097" y="2181"/>
                    <a:pt x="4073" y="2492"/>
                    <a:pt x="4049" y="2720"/>
                  </a:cubicBezTo>
                  <a:cubicBezTo>
                    <a:pt x="4037" y="2899"/>
                    <a:pt x="4037" y="3019"/>
                    <a:pt x="4037" y="3067"/>
                  </a:cubicBezTo>
                  <a:cubicBezTo>
                    <a:pt x="3570" y="3331"/>
                    <a:pt x="3139" y="3594"/>
                    <a:pt x="2732" y="3869"/>
                  </a:cubicBezTo>
                  <a:cubicBezTo>
                    <a:pt x="2516" y="4013"/>
                    <a:pt x="2324" y="4145"/>
                    <a:pt x="2133" y="4289"/>
                  </a:cubicBezTo>
                  <a:cubicBezTo>
                    <a:pt x="2145" y="4193"/>
                    <a:pt x="2157" y="4085"/>
                    <a:pt x="2169" y="3977"/>
                  </a:cubicBezTo>
                  <a:cubicBezTo>
                    <a:pt x="2193" y="3582"/>
                    <a:pt x="2205" y="3354"/>
                    <a:pt x="2217" y="3175"/>
                  </a:cubicBezTo>
                  <a:lnTo>
                    <a:pt x="2217" y="3079"/>
                  </a:lnTo>
                  <a:lnTo>
                    <a:pt x="2133" y="3175"/>
                  </a:lnTo>
                  <a:cubicBezTo>
                    <a:pt x="2109" y="3486"/>
                    <a:pt x="2097" y="3774"/>
                    <a:pt x="2097" y="3977"/>
                  </a:cubicBezTo>
                  <a:cubicBezTo>
                    <a:pt x="2097" y="4085"/>
                    <a:pt x="2109" y="4193"/>
                    <a:pt x="2121" y="4301"/>
                  </a:cubicBezTo>
                  <a:cubicBezTo>
                    <a:pt x="1726" y="4588"/>
                    <a:pt x="1378" y="4864"/>
                    <a:pt x="1091" y="5115"/>
                  </a:cubicBezTo>
                  <a:cubicBezTo>
                    <a:pt x="743" y="5427"/>
                    <a:pt x="408" y="5750"/>
                    <a:pt x="85" y="6097"/>
                  </a:cubicBezTo>
                  <a:lnTo>
                    <a:pt x="1" y="6181"/>
                  </a:lnTo>
                  <a:lnTo>
                    <a:pt x="97" y="6121"/>
                  </a:lnTo>
                  <a:lnTo>
                    <a:pt x="109" y="6109"/>
                  </a:lnTo>
                  <a:cubicBezTo>
                    <a:pt x="336" y="5882"/>
                    <a:pt x="684" y="5546"/>
                    <a:pt x="1127" y="5163"/>
                  </a:cubicBezTo>
                  <a:cubicBezTo>
                    <a:pt x="1426" y="4911"/>
                    <a:pt x="1785" y="4624"/>
                    <a:pt x="2181" y="4337"/>
                  </a:cubicBezTo>
                  <a:cubicBezTo>
                    <a:pt x="2384" y="4373"/>
                    <a:pt x="3223" y="4456"/>
                    <a:pt x="4229" y="4540"/>
                  </a:cubicBezTo>
                  <a:cubicBezTo>
                    <a:pt x="4672" y="4576"/>
                    <a:pt x="5079" y="4600"/>
                    <a:pt x="5414" y="4624"/>
                  </a:cubicBezTo>
                  <a:lnTo>
                    <a:pt x="5594" y="4576"/>
                  </a:lnTo>
                  <a:cubicBezTo>
                    <a:pt x="5223" y="4540"/>
                    <a:pt x="4756" y="4492"/>
                    <a:pt x="4229" y="4456"/>
                  </a:cubicBezTo>
                  <a:cubicBezTo>
                    <a:pt x="3259" y="4373"/>
                    <a:pt x="2432" y="4325"/>
                    <a:pt x="2205" y="4325"/>
                  </a:cubicBezTo>
                  <a:cubicBezTo>
                    <a:pt x="2384" y="4193"/>
                    <a:pt x="2576" y="4061"/>
                    <a:pt x="2768" y="3929"/>
                  </a:cubicBezTo>
                  <a:cubicBezTo>
                    <a:pt x="3199" y="3642"/>
                    <a:pt x="3666" y="3366"/>
                    <a:pt x="4157" y="3091"/>
                  </a:cubicBezTo>
                  <a:cubicBezTo>
                    <a:pt x="4193" y="3091"/>
                    <a:pt x="4229" y="3103"/>
                    <a:pt x="4277" y="3115"/>
                  </a:cubicBezTo>
                  <a:cubicBezTo>
                    <a:pt x="4408" y="3127"/>
                    <a:pt x="4588" y="3163"/>
                    <a:pt x="4816" y="3199"/>
                  </a:cubicBezTo>
                  <a:cubicBezTo>
                    <a:pt x="5259" y="3271"/>
                    <a:pt x="5882" y="3390"/>
                    <a:pt x="6564" y="3522"/>
                  </a:cubicBezTo>
                  <a:cubicBezTo>
                    <a:pt x="6960" y="3594"/>
                    <a:pt x="7331" y="3666"/>
                    <a:pt x="7666" y="3702"/>
                  </a:cubicBezTo>
                  <a:lnTo>
                    <a:pt x="7762" y="3654"/>
                  </a:lnTo>
                  <a:cubicBezTo>
                    <a:pt x="7403" y="3594"/>
                    <a:pt x="7007" y="3522"/>
                    <a:pt x="6576" y="3450"/>
                  </a:cubicBezTo>
                  <a:cubicBezTo>
                    <a:pt x="5894" y="3319"/>
                    <a:pt x="5271" y="3199"/>
                    <a:pt x="4816" y="3151"/>
                  </a:cubicBezTo>
                  <a:cubicBezTo>
                    <a:pt x="4588" y="3115"/>
                    <a:pt x="4408" y="3091"/>
                    <a:pt x="4277" y="3091"/>
                  </a:cubicBezTo>
                  <a:lnTo>
                    <a:pt x="4193" y="3091"/>
                  </a:lnTo>
                  <a:cubicBezTo>
                    <a:pt x="4444" y="2947"/>
                    <a:pt x="4696" y="2815"/>
                    <a:pt x="4959" y="2684"/>
                  </a:cubicBezTo>
                  <a:cubicBezTo>
                    <a:pt x="5558" y="2384"/>
                    <a:pt x="6145" y="2109"/>
                    <a:pt x="6684" y="1845"/>
                  </a:cubicBezTo>
                  <a:lnTo>
                    <a:pt x="6732" y="1845"/>
                  </a:lnTo>
                  <a:cubicBezTo>
                    <a:pt x="6840" y="1857"/>
                    <a:pt x="6995" y="1881"/>
                    <a:pt x="7175" y="1893"/>
                  </a:cubicBezTo>
                  <a:cubicBezTo>
                    <a:pt x="7558" y="1941"/>
                    <a:pt x="8097" y="2001"/>
                    <a:pt x="8684" y="2049"/>
                  </a:cubicBezTo>
                  <a:lnTo>
                    <a:pt x="9271" y="2085"/>
                  </a:lnTo>
                  <a:cubicBezTo>
                    <a:pt x="9283" y="2061"/>
                    <a:pt x="9307" y="2037"/>
                    <a:pt x="9319" y="2013"/>
                  </a:cubicBezTo>
                  <a:lnTo>
                    <a:pt x="8708" y="1953"/>
                  </a:lnTo>
                  <a:lnTo>
                    <a:pt x="7187" y="1833"/>
                  </a:lnTo>
                  <a:lnTo>
                    <a:pt x="6744" y="1797"/>
                  </a:lnTo>
                  <a:cubicBezTo>
                    <a:pt x="6912" y="1714"/>
                    <a:pt x="7067" y="1642"/>
                    <a:pt x="7235" y="1558"/>
                  </a:cubicBezTo>
                  <a:cubicBezTo>
                    <a:pt x="7846" y="1246"/>
                    <a:pt x="8445" y="899"/>
                    <a:pt x="9008" y="504"/>
                  </a:cubicBezTo>
                  <a:cubicBezTo>
                    <a:pt x="9247" y="336"/>
                    <a:pt x="9463" y="181"/>
                    <a:pt x="9630" y="25"/>
                  </a:cubicBezTo>
                  <a:lnTo>
                    <a:pt x="95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2"/>
            <p:cNvSpPr/>
            <p:nvPr/>
          </p:nvSpPr>
          <p:spPr>
            <a:xfrm>
              <a:off x="7853168" y="2002387"/>
              <a:ext cx="337756" cy="391257"/>
            </a:xfrm>
            <a:custGeom>
              <a:rect b="b" l="l" r="r" t="t"/>
              <a:pathLst>
                <a:path extrusionOk="0" h="9412" w="8125">
                  <a:moveTo>
                    <a:pt x="7912" y="1"/>
                  </a:moveTo>
                  <a:cubicBezTo>
                    <a:pt x="7840" y="1"/>
                    <a:pt x="7771" y="35"/>
                    <a:pt x="7729" y="87"/>
                  </a:cubicBezTo>
                  <a:cubicBezTo>
                    <a:pt x="7478" y="279"/>
                    <a:pt x="7298" y="542"/>
                    <a:pt x="7202" y="842"/>
                  </a:cubicBezTo>
                  <a:cubicBezTo>
                    <a:pt x="7142" y="1045"/>
                    <a:pt x="7058" y="1249"/>
                    <a:pt x="6975" y="1452"/>
                  </a:cubicBezTo>
                  <a:cubicBezTo>
                    <a:pt x="6687" y="1848"/>
                    <a:pt x="6376" y="2231"/>
                    <a:pt x="6040" y="2590"/>
                  </a:cubicBezTo>
                  <a:cubicBezTo>
                    <a:pt x="6256" y="2243"/>
                    <a:pt x="6376" y="1860"/>
                    <a:pt x="6400" y="1452"/>
                  </a:cubicBezTo>
                  <a:cubicBezTo>
                    <a:pt x="6400" y="1416"/>
                    <a:pt x="6400" y="1357"/>
                    <a:pt x="6364" y="1321"/>
                  </a:cubicBezTo>
                  <a:cubicBezTo>
                    <a:pt x="6343" y="1300"/>
                    <a:pt x="6316" y="1290"/>
                    <a:pt x="6287" y="1290"/>
                  </a:cubicBezTo>
                  <a:cubicBezTo>
                    <a:pt x="6234" y="1290"/>
                    <a:pt x="6175" y="1322"/>
                    <a:pt x="6136" y="1369"/>
                  </a:cubicBezTo>
                  <a:cubicBezTo>
                    <a:pt x="6016" y="1500"/>
                    <a:pt x="5933" y="1656"/>
                    <a:pt x="5897" y="1824"/>
                  </a:cubicBezTo>
                  <a:cubicBezTo>
                    <a:pt x="5801" y="2171"/>
                    <a:pt x="5765" y="2518"/>
                    <a:pt x="5777" y="2878"/>
                  </a:cubicBezTo>
                  <a:cubicBezTo>
                    <a:pt x="5298" y="3369"/>
                    <a:pt x="4807" y="3824"/>
                    <a:pt x="4292" y="4279"/>
                  </a:cubicBezTo>
                  <a:cubicBezTo>
                    <a:pt x="4555" y="3920"/>
                    <a:pt x="4735" y="3512"/>
                    <a:pt x="4819" y="3081"/>
                  </a:cubicBezTo>
                  <a:cubicBezTo>
                    <a:pt x="4855" y="2962"/>
                    <a:pt x="4843" y="2830"/>
                    <a:pt x="4783" y="2710"/>
                  </a:cubicBezTo>
                  <a:cubicBezTo>
                    <a:pt x="4771" y="2686"/>
                    <a:pt x="4735" y="2662"/>
                    <a:pt x="4711" y="2650"/>
                  </a:cubicBezTo>
                  <a:cubicBezTo>
                    <a:pt x="4651" y="2650"/>
                    <a:pt x="4603" y="2674"/>
                    <a:pt x="4579" y="2722"/>
                  </a:cubicBezTo>
                  <a:cubicBezTo>
                    <a:pt x="4376" y="2938"/>
                    <a:pt x="4244" y="3213"/>
                    <a:pt x="4196" y="3500"/>
                  </a:cubicBezTo>
                  <a:cubicBezTo>
                    <a:pt x="4160" y="3788"/>
                    <a:pt x="4160" y="4075"/>
                    <a:pt x="4208" y="4363"/>
                  </a:cubicBezTo>
                  <a:cubicBezTo>
                    <a:pt x="3717" y="4806"/>
                    <a:pt x="3214" y="5237"/>
                    <a:pt x="2735" y="5692"/>
                  </a:cubicBezTo>
                  <a:cubicBezTo>
                    <a:pt x="2974" y="5321"/>
                    <a:pt x="3142" y="4902"/>
                    <a:pt x="3238" y="4471"/>
                  </a:cubicBezTo>
                  <a:cubicBezTo>
                    <a:pt x="3262" y="4351"/>
                    <a:pt x="3274" y="4219"/>
                    <a:pt x="3262" y="4087"/>
                  </a:cubicBezTo>
                  <a:cubicBezTo>
                    <a:pt x="3250" y="4039"/>
                    <a:pt x="3238" y="4004"/>
                    <a:pt x="3214" y="3968"/>
                  </a:cubicBezTo>
                  <a:cubicBezTo>
                    <a:pt x="3184" y="3956"/>
                    <a:pt x="3154" y="3950"/>
                    <a:pt x="3125" y="3950"/>
                  </a:cubicBezTo>
                  <a:cubicBezTo>
                    <a:pt x="3097" y="3950"/>
                    <a:pt x="3070" y="3956"/>
                    <a:pt x="3046" y="3968"/>
                  </a:cubicBezTo>
                  <a:cubicBezTo>
                    <a:pt x="2998" y="3992"/>
                    <a:pt x="2962" y="4039"/>
                    <a:pt x="2926" y="4087"/>
                  </a:cubicBezTo>
                  <a:cubicBezTo>
                    <a:pt x="2795" y="4279"/>
                    <a:pt x="2699" y="4507"/>
                    <a:pt x="2663" y="4746"/>
                  </a:cubicBezTo>
                  <a:cubicBezTo>
                    <a:pt x="2639" y="4914"/>
                    <a:pt x="2627" y="5069"/>
                    <a:pt x="2627" y="5237"/>
                  </a:cubicBezTo>
                  <a:cubicBezTo>
                    <a:pt x="2627" y="5429"/>
                    <a:pt x="2615" y="5620"/>
                    <a:pt x="2615" y="5824"/>
                  </a:cubicBezTo>
                  <a:cubicBezTo>
                    <a:pt x="2184" y="6231"/>
                    <a:pt x="1765" y="6662"/>
                    <a:pt x="1381" y="7130"/>
                  </a:cubicBezTo>
                  <a:cubicBezTo>
                    <a:pt x="1489" y="6926"/>
                    <a:pt x="1585" y="6710"/>
                    <a:pt x="1657" y="6495"/>
                  </a:cubicBezTo>
                  <a:cubicBezTo>
                    <a:pt x="1776" y="6159"/>
                    <a:pt x="1788" y="5788"/>
                    <a:pt x="1693" y="5429"/>
                  </a:cubicBezTo>
                  <a:cubicBezTo>
                    <a:pt x="1669" y="5345"/>
                    <a:pt x="1621" y="5249"/>
                    <a:pt x="1525" y="5249"/>
                  </a:cubicBezTo>
                  <a:cubicBezTo>
                    <a:pt x="1519" y="5248"/>
                    <a:pt x="1513" y="5248"/>
                    <a:pt x="1507" y="5248"/>
                  </a:cubicBezTo>
                  <a:cubicBezTo>
                    <a:pt x="1432" y="5248"/>
                    <a:pt x="1379" y="5314"/>
                    <a:pt x="1345" y="5381"/>
                  </a:cubicBezTo>
                  <a:cubicBezTo>
                    <a:pt x="974" y="5968"/>
                    <a:pt x="926" y="6698"/>
                    <a:pt x="1226" y="7321"/>
                  </a:cubicBezTo>
                  <a:cubicBezTo>
                    <a:pt x="734" y="7944"/>
                    <a:pt x="327" y="8615"/>
                    <a:pt x="16" y="9333"/>
                  </a:cubicBezTo>
                  <a:cubicBezTo>
                    <a:pt x="0" y="9380"/>
                    <a:pt x="35" y="9411"/>
                    <a:pt x="71" y="9411"/>
                  </a:cubicBezTo>
                  <a:cubicBezTo>
                    <a:pt x="91" y="9411"/>
                    <a:pt x="111" y="9402"/>
                    <a:pt x="124" y="9381"/>
                  </a:cubicBezTo>
                  <a:cubicBezTo>
                    <a:pt x="339" y="8854"/>
                    <a:pt x="615" y="8351"/>
                    <a:pt x="950" y="7884"/>
                  </a:cubicBezTo>
                  <a:cubicBezTo>
                    <a:pt x="1081" y="7925"/>
                    <a:pt x="1223" y="7944"/>
                    <a:pt x="1369" y="7944"/>
                  </a:cubicBezTo>
                  <a:cubicBezTo>
                    <a:pt x="1436" y="7944"/>
                    <a:pt x="1505" y="7940"/>
                    <a:pt x="1573" y="7932"/>
                  </a:cubicBezTo>
                  <a:cubicBezTo>
                    <a:pt x="1788" y="7920"/>
                    <a:pt x="2016" y="7884"/>
                    <a:pt x="2232" y="7848"/>
                  </a:cubicBezTo>
                  <a:cubicBezTo>
                    <a:pt x="2567" y="7776"/>
                    <a:pt x="2926" y="7669"/>
                    <a:pt x="3130" y="7393"/>
                  </a:cubicBezTo>
                  <a:cubicBezTo>
                    <a:pt x="3154" y="7369"/>
                    <a:pt x="3166" y="7333"/>
                    <a:pt x="3178" y="7297"/>
                  </a:cubicBezTo>
                  <a:cubicBezTo>
                    <a:pt x="3178" y="7189"/>
                    <a:pt x="3058" y="7142"/>
                    <a:pt x="2950" y="7130"/>
                  </a:cubicBezTo>
                  <a:cubicBezTo>
                    <a:pt x="2878" y="7123"/>
                    <a:pt x="2806" y="7119"/>
                    <a:pt x="2734" y="7119"/>
                  </a:cubicBezTo>
                  <a:cubicBezTo>
                    <a:pt x="2420" y="7119"/>
                    <a:pt x="2107" y="7183"/>
                    <a:pt x="1824" y="7309"/>
                  </a:cubicBezTo>
                  <a:cubicBezTo>
                    <a:pt x="1525" y="7441"/>
                    <a:pt x="1250" y="7609"/>
                    <a:pt x="1010" y="7800"/>
                  </a:cubicBezTo>
                  <a:cubicBezTo>
                    <a:pt x="1381" y="7285"/>
                    <a:pt x="1788" y="6806"/>
                    <a:pt x="2232" y="6351"/>
                  </a:cubicBezTo>
                  <a:cubicBezTo>
                    <a:pt x="2625" y="6561"/>
                    <a:pt x="3069" y="6675"/>
                    <a:pt x="3512" y="6675"/>
                  </a:cubicBezTo>
                  <a:cubicBezTo>
                    <a:pt x="3677" y="6675"/>
                    <a:pt x="3842" y="6659"/>
                    <a:pt x="4004" y="6627"/>
                  </a:cubicBezTo>
                  <a:cubicBezTo>
                    <a:pt x="4112" y="6603"/>
                    <a:pt x="4232" y="6567"/>
                    <a:pt x="4256" y="6471"/>
                  </a:cubicBezTo>
                  <a:cubicBezTo>
                    <a:pt x="4268" y="6399"/>
                    <a:pt x="4244" y="6315"/>
                    <a:pt x="4184" y="6267"/>
                  </a:cubicBezTo>
                  <a:cubicBezTo>
                    <a:pt x="4124" y="6219"/>
                    <a:pt x="4064" y="6195"/>
                    <a:pt x="3992" y="6171"/>
                  </a:cubicBezTo>
                  <a:cubicBezTo>
                    <a:pt x="3760" y="6106"/>
                    <a:pt x="3519" y="6072"/>
                    <a:pt x="3279" y="6072"/>
                  </a:cubicBezTo>
                  <a:cubicBezTo>
                    <a:pt x="2949" y="6072"/>
                    <a:pt x="2620" y="6136"/>
                    <a:pt x="2315" y="6267"/>
                  </a:cubicBezTo>
                  <a:cubicBezTo>
                    <a:pt x="2687" y="5884"/>
                    <a:pt x="3082" y="5513"/>
                    <a:pt x="3477" y="5153"/>
                  </a:cubicBezTo>
                  <a:cubicBezTo>
                    <a:pt x="3717" y="5273"/>
                    <a:pt x="3968" y="5369"/>
                    <a:pt x="4232" y="5429"/>
                  </a:cubicBezTo>
                  <a:cubicBezTo>
                    <a:pt x="4358" y="5456"/>
                    <a:pt x="4487" y="5471"/>
                    <a:pt x="4616" y="5471"/>
                  </a:cubicBezTo>
                  <a:cubicBezTo>
                    <a:pt x="4768" y="5471"/>
                    <a:pt x="4921" y="5450"/>
                    <a:pt x="5070" y="5405"/>
                  </a:cubicBezTo>
                  <a:cubicBezTo>
                    <a:pt x="5202" y="5369"/>
                    <a:pt x="5334" y="5297"/>
                    <a:pt x="5430" y="5189"/>
                  </a:cubicBezTo>
                  <a:cubicBezTo>
                    <a:pt x="5441" y="5165"/>
                    <a:pt x="5453" y="5141"/>
                    <a:pt x="5465" y="5105"/>
                  </a:cubicBezTo>
                  <a:cubicBezTo>
                    <a:pt x="5465" y="5022"/>
                    <a:pt x="5382" y="4962"/>
                    <a:pt x="5298" y="4926"/>
                  </a:cubicBezTo>
                  <a:cubicBezTo>
                    <a:pt x="5064" y="4843"/>
                    <a:pt x="4819" y="4800"/>
                    <a:pt x="4574" y="4800"/>
                  </a:cubicBezTo>
                  <a:cubicBezTo>
                    <a:pt x="4255" y="4800"/>
                    <a:pt x="3936" y="4872"/>
                    <a:pt x="3645" y="5022"/>
                  </a:cubicBezTo>
                  <a:cubicBezTo>
                    <a:pt x="4124" y="4590"/>
                    <a:pt x="4603" y="4159"/>
                    <a:pt x="5070" y="3728"/>
                  </a:cubicBezTo>
                  <a:cubicBezTo>
                    <a:pt x="5358" y="3824"/>
                    <a:pt x="5645" y="3908"/>
                    <a:pt x="5933" y="3968"/>
                  </a:cubicBezTo>
                  <a:cubicBezTo>
                    <a:pt x="6069" y="4008"/>
                    <a:pt x="6205" y="4030"/>
                    <a:pt x="6341" y="4030"/>
                  </a:cubicBezTo>
                  <a:cubicBezTo>
                    <a:pt x="6444" y="4030"/>
                    <a:pt x="6548" y="4017"/>
                    <a:pt x="6651" y="3992"/>
                  </a:cubicBezTo>
                  <a:cubicBezTo>
                    <a:pt x="6723" y="3968"/>
                    <a:pt x="6795" y="3920"/>
                    <a:pt x="6855" y="3860"/>
                  </a:cubicBezTo>
                  <a:cubicBezTo>
                    <a:pt x="6903" y="3800"/>
                    <a:pt x="6927" y="3716"/>
                    <a:pt x="6903" y="3644"/>
                  </a:cubicBezTo>
                  <a:cubicBezTo>
                    <a:pt x="6855" y="3536"/>
                    <a:pt x="6759" y="3465"/>
                    <a:pt x="6651" y="3441"/>
                  </a:cubicBezTo>
                  <a:cubicBezTo>
                    <a:pt x="6468" y="3389"/>
                    <a:pt x="6280" y="3363"/>
                    <a:pt x="6095" y="3363"/>
                  </a:cubicBezTo>
                  <a:cubicBezTo>
                    <a:pt x="5807" y="3363"/>
                    <a:pt x="5524" y="3425"/>
                    <a:pt x="5262" y="3548"/>
                  </a:cubicBezTo>
                  <a:cubicBezTo>
                    <a:pt x="5681" y="3141"/>
                    <a:pt x="6076" y="2734"/>
                    <a:pt x="6448" y="2303"/>
                  </a:cubicBezTo>
                  <a:cubicBezTo>
                    <a:pt x="6662" y="2372"/>
                    <a:pt x="6880" y="2406"/>
                    <a:pt x="7098" y="2406"/>
                  </a:cubicBezTo>
                  <a:cubicBezTo>
                    <a:pt x="7369" y="2406"/>
                    <a:pt x="7638" y="2354"/>
                    <a:pt x="7897" y="2255"/>
                  </a:cubicBezTo>
                  <a:cubicBezTo>
                    <a:pt x="7957" y="2231"/>
                    <a:pt x="8017" y="2195"/>
                    <a:pt x="8064" y="2147"/>
                  </a:cubicBezTo>
                  <a:cubicBezTo>
                    <a:pt x="8112" y="2099"/>
                    <a:pt x="8124" y="2027"/>
                    <a:pt x="8100" y="1967"/>
                  </a:cubicBezTo>
                  <a:cubicBezTo>
                    <a:pt x="8053" y="1908"/>
                    <a:pt x="7993" y="1884"/>
                    <a:pt x="7933" y="1872"/>
                  </a:cubicBezTo>
                  <a:cubicBezTo>
                    <a:pt x="7821" y="1850"/>
                    <a:pt x="7708" y="1839"/>
                    <a:pt x="7596" y="1839"/>
                  </a:cubicBezTo>
                  <a:cubicBezTo>
                    <a:pt x="7218" y="1839"/>
                    <a:pt x="6849" y="1961"/>
                    <a:pt x="6543" y="2183"/>
                  </a:cubicBezTo>
                  <a:cubicBezTo>
                    <a:pt x="6675" y="2027"/>
                    <a:pt x="6807" y="1860"/>
                    <a:pt x="6939" y="1692"/>
                  </a:cubicBezTo>
                  <a:cubicBezTo>
                    <a:pt x="7178" y="1536"/>
                    <a:pt x="7406" y="1345"/>
                    <a:pt x="7609" y="1129"/>
                  </a:cubicBezTo>
                  <a:cubicBezTo>
                    <a:pt x="7837" y="913"/>
                    <a:pt x="7993" y="626"/>
                    <a:pt x="8064" y="315"/>
                  </a:cubicBezTo>
                  <a:cubicBezTo>
                    <a:pt x="8076" y="195"/>
                    <a:pt x="8064" y="27"/>
                    <a:pt x="7945" y="3"/>
                  </a:cubicBezTo>
                  <a:cubicBezTo>
                    <a:pt x="7934" y="2"/>
                    <a:pt x="7923" y="1"/>
                    <a:pt x="7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2"/>
            <p:cNvSpPr/>
            <p:nvPr/>
          </p:nvSpPr>
          <p:spPr>
            <a:xfrm>
              <a:off x="7704929" y="1359632"/>
              <a:ext cx="279849" cy="897912"/>
            </a:xfrm>
            <a:custGeom>
              <a:rect b="b" l="l" r="r" t="t"/>
              <a:pathLst>
                <a:path extrusionOk="0" h="21600" w="6732">
                  <a:moveTo>
                    <a:pt x="4509" y="1"/>
                  </a:moveTo>
                  <a:cubicBezTo>
                    <a:pt x="4484" y="1"/>
                    <a:pt x="4458" y="5"/>
                    <a:pt x="4432" y="15"/>
                  </a:cubicBezTo>
                  <a:cubicBezTo>
                    <a:pt x="4300" y="87"/>
                    <a:pt x="4217" y="218"/>
                    <a:pt x="4193" y="362"/>
                  </a:cubicBezTo>
                  <a:cubicBezTo>
                    <a:pt x="4049" y="949"/>
                    <a:pt x="3989" y="1392"/>
                    <a:pt x="4169" y="1979"/>
                  </a:cubicBezTo>
                  <a:cubicBezTo>
                    <a:pt x="4277" y="2338"/>
                    <a:pt x="4360" y="2722"/>
                    <a:pt x="4420" y="3105"/>
                  </a:cubicBezTo>
                  <a:cubicBezTo>
                    <a:pt x="4396" y="3967"/>
                    <a:pt x="4312" y="4830"/>
                    <a:pt x="4181" y="5680"/>
                  </a:cubicBezTo>
                  <a:cubicBezTo>
                    <a:pt x="4145" y="4973"/>
                    <a:pt x="3941" y="4279"/>
                    <a:pt x="3594" y="3680"/>
                  </a:cubicBezTo>
                  <a:cubicBezTo>
                    <a:pt x="3558" y="3596"/>
                    <a:pt x="3486" y="3536"/>
                    <a:pt x="3414" y="3500"/>
                  </a:cubicBezTo>
                  <a:cubicBezTo>
                    <a:pt x="3401" y="3497"/>
                    <a:pt x="3387" y="3495"/>
                    <a:pt x="3374" y="3495"/>
                  </a:cubicBezTo>
                  <a:cubicBezTo>
                    <a:pt x="3238" y="3495"/>
                    <a:pt x="3137" y="3657"/>
                    <a:pt x="3115" y="3799"/>
                  </a:cubicBezTo>
                  <a:cubicBezTo>
                    <a:pt x="3067" y="4099"/>
                    <a:pt x="3103" y="4410"/>
                    <a:pt x="3223" y="4710"/>
                  </a:cubicBezTo>
                  <a:cubicBezTo>
                    <a:pt x="3414" y="5297"/>
                    <a:pt x="3702" y="5860"/>
                    <a:pt x="4061" y="6375"/>
                  </a:cubicBezTo>
                  <a:cubicBezTo>
                    <a:pt x="3857" y="7560"/>
                    <a:pt x="3570" y="8722"/>
                    <a:pt x="3270" y="9896"/>
                  </a:cubicBezTo>
                  <a:cubicBezTo>
                    <a:pt x="3306" y="9117"/>
                    <a:pt x="3163" y="8339"/>
                    <a:pt x="2875" y="7620"/>
                  </a:cubicBezTo>
                  <a:cubicBezTo>
                    <a:pt x="2791" y="7405"/>
                    <a:pt x="2672" y="7189"/>
                    <a:pt x="2456" y="7105"/>
                  </a:cubicBezTo>
                  <a:cubicBezTo>
                    <a:pt x="2426" y="7093"/>
                    <a:pt x="2396" y="7087"/>
                    <a:pt x="2366" y="7087"/>
                  </a:cubicBezTo>
                  <a:cubicBezTo>
                    <a:pt x="2336" y="7087"/>
                    <a:pt x="2306" y="7093"/>
                    <a:pt x="2276" y="7105"/>
                  </a:cubicBezTo>
                  <a:cubicBezTo>
                    <a:pt x="2204" y="7153"/>
                    <a:pt x="2157" y="7237"/>
                    <a:pt x="2157" y="7333"/>
                  </a:cubicBezTo>
                  <a:cubicBezTo>
                    <a:pt x="2061" y="7848"/>
                    <a:pt x="2145" y="8375"/>
                    <a:pt x="2372" y="8842"/>
                  </a:cubicBezTo>
                  <a:cubicBezTo>
                    <a:pt x="2588" y="9309"/>
                    <a:pt x="2875" y="9728"/>
                    <a:pt x="3223" y="10099"/>
                  </a:cubicBezTo>
                  <a:cubicBezTo>
                    <a:pt x="2935" y="11237"/>
                    <a:pt x="2636" y="12375"/>
                    <a:pt x="2372" y="13513"/>
                  </a:cubicBezTo>
                  <a:cubicBezTo>
                    <a:pt x="2348" y="12722"/>
                    <a:pt x="2181" y="11956"/>
                    <a:pt x="1893" y="11225"/>
                  </a:cubicBezTo>
                  <a:cubicBezTo>
                    <a:pt x="1821" y="11010"/>
                    <a:pt x="1701" y="10806"/>
                    <a:pt x="1558" y="10626"/>
                  </a:cubicBezTo>
                  <a:cubicBezTo>
                    <a:pt x="1510" y="10567"/>
                    <a:pt x="1438" y="10531"/>
                    <a:pt x="1366" y="10519"/>
                  </a:cubicBezTo>
                  <a:cubicBezTo>
                    <a:pt x="1270" y="10519"/>
                    <a:pt x="1174" y="10567"/>
                    <a:pt x="1127" y="10662"/>
                  </a:cubicBezTo>
                  <a:cubicBezTo>
                    <a:pt x="1091" y="10758"/>
                    <a:pt x="1067" y="10854"/>
                    <a:pt x="1079" y="10962"/>
                  </a:cubicBezTo>
                  <a:cubicBezTo>
                    <a:pt x="1067" y="11381"/>
                    <a:pt x="1151" y="11800"/>
                    <a:pt x="1330" y="12195"/>
                  </a:cubicBezTo>
                  <a:cubicBezTo>
                    <a:pt x="1450" y="12459"/>
                    <a:pt x="1594" y="12710"/>
                    <a:pt x="1749" y="12950"/>
                  </a:cubicBezTo>
                  <a:cubicBezTo>
                    <a:pt x="1941" y="13237"/>
                    <a:pt x="2121" y="13525"/>
                    <a:pt x="2312" y="13812"/>
                  </a:cubicBezTo>
                  <a:cubicBezTo>
                    <a:pt x="2073" y="14842"/>
                    <a:pt x="1893" y="15884"/>
                    <a:pt x="1785" y="16938"/>
                  </a:cubicBezTo>
                  <a:cubicBezTo>
                    <a:pt x="1749" y="16531"/>
                    <a:pt x="1666" y="16136"/>
                    <a:pt x="1558" y="15753"/>
                  </a:cubicBezTo>
                  <a:cubicBezTo>
                    <a:pt x="1402" y="15130"/>
                    <a:pt x="1055" y="14567"/>
                    <a:pt x="576" y="14148"/>
                  </a:cubicBezTo>
                  <a:cubicBezTo>
                    <a:pt x="488" y="14078"/>
                    <a:pt x="375" y="14008"/>
                    <a:pt x="269" y="14008"/>
                  </a:cubicBezTo>
                  <a:cubicBezTo>
                    <a:pt x="230" y="14008"/>
                    <a:pt x="192" y="14017"/>
                    <a:pt x="156" y="14040"/>
                  </a:cubicBezTo>
                  <a:cubicBezTo>
                    <a:pt x="25" y="14112"/>
                    <a:pt x="1" y="14267"/>
                    <a:pt x="1" y="14411"/>
                  </a:cubicBezTo>
                  <a:cubicBezTo>
                    <a:pt x="37" y="15633"/>
                    <a:pt x="683" y="16759"/>
                    <a:pt x="1737" y="17393"/>
                  </a:cubicBezTo>
                  <a:cubicBezTo>
                    <a:pt x="1606" y="18771"/>
                    <a:pt x="1677" y="20160"/>
                    <a:pt x="1929" y="21526"/>
                  </a:cubicBezTo>
                  <a:cubicBezTo>
                    <a:pt x="1944" y="21577"/>
                    <a:pt x="1986" y="21599"/>
                    <a:pt x="2027" y="21599"/>
                  </a:cubicBezTo>
                  <a:cubicBezTo>
                    <a:pt x="2083" y="21599"/>
                    <a:pt x="2139" y="21558"/>
                    <a:pt x="2133" y="21490"/>
                  </a:cubicBezTo>
                  <a:cubicBezTo>
                    <a:pt x="1941" y="20508"/>
                    <a:pt x="1857" y="19501"/>
                    <a:pt x="1881" y="18495"/>
                  </a:cubicBezTo>
                  <a:cubicBezTo>
                    <a:pt x="2240" y="18388"/>
                    <a:pt x="2564" y="18208"/>
                    <a:pt x="2851" y="17968"/>
                  </a:cubicBezTo>
                  <a:cubicBezTo>
                    <a:pt x="3151" y="17717"/>
                    <a:pt x="3450" y="17453"/>
                    <a:pt x="3738" y="17178"/>
                  </a:cubicBezTo>
                  <a:cubicBezTo>
                    <a:pt x="4169" y="16747"/>
                    <a:pt x="4576" y="16244"/>
                    <a:pt x="4612" y="15633"/>
                  </a:cubicBezTo>
                  <a:cubicBezTo>
                    <a:pt x="4612" y="15561"/>
                    <a:pt x="4600" y="15501"/>
                    <a:pt x="4576" y="15441"/>
                  </a:cubicBezTo>
                  <a:cubicBezTo>
                    <a:pt x="4530" y="15367"/>
                    <a:pt x="4452" y="15339"/>
                    <a:pt x="4366" y="15339"/>
                  </a:cubicBezTo>
                  <a:cubicBezTo>
                    <a:pt x="4271" y="15339"/>
                    <a:pt x="4167" y="15373"/>
                    <a:pt x="4085" y="15417"/>
                  </a:cubicBezTo>
                  <a:cubicBezTo>
                    <a:pt x="3474" y="15741"/>
                    <a:pt x="2971" y="16220"/>
                    <a:pt x="2600" y="16795"/>
                  </a:cubicBezTo>
                  <a:cubicBezTo>
                    <a:pt x="2300" y="17262"/>
                    <a:pt x="2061" y="17777"/>
                    <a:pt x="1881" y="18316"/>
                  </a:cubicBezTo>
                  <a:cubicBezTo>
                    <a:pt x="1929" y="17178"/>
                    <a:pt x="2049" y="16052"/>
                    <a:pt x="2276" y="14938"/>
                  </a:cubicBezTo>
                  <a:cubicBezTo>
                    <a:pt x="3354" y="14842"/>
                    <a:pt x="4372" y="14375"/>
                    <a:pt x="5151" y="13621"/>
                  </a:cubicBezTo>
                  <a:cubicBezTo>
                    <a:pt x="5283" y="13489"/>
                    <a:pt x="5414" y="13321"/>
                    <a:pt x="5354" y="13142"/>
                  </a:cubicBezTo>
                  <a:cubicBezTo>
                    <a:pt x="5307" y="13010"/>
                    <a:pt x="5187" y="12926"/>
                    <a:pt x="5055" y="12914"/>
                  </a:cubicBezTo>
                  <a:cubicBezTo>
                    <a:pt x="5032" y="12912"/>
                    <a:pt x="5010" y="12911"/>
                    <a:pt x="4987" y="12911"/>
                  </a:cubicBezTo>
                  <a:cubicBezTo>
                    <a:pt x="4878" y="12911"/>
                    <a:pt x="4771" y="12934"/>
                    <a:pt x="4672" y="12974"/>
                  </a:cubicBezTo>
                  <a:cubicBezTo>
                    <a:pt x="3714" y="13273"/>
                    <a:pt x="2875" y="13896"/>
                    <a:pt x="2312" y="14735"/>
                  </a:cubicBezTo>
                  <a:cubicBezTo>
                    <a:pt x="2480" y="13812"/>
                    <a:pt x="2696" y="12890"/>
                    <a:pt x="2935" y="11980"/>
                  </a:cubicBezTo>
                  <a:cubicBezTo>
                    <a:pt x="3390" y="11908"/>
                    <a:pt x="3845" y="11800"/>
                    <a:pt x="4289" y="11633"/>
                  </a:cubicBezTo>
                  <a:cubicBezTo>
                    <a:pt x="4768" y="11465"/>
                    <a:pt x="5187" y="11165"/>
                    <a:pt x="5510" y="10782"/>
                  </a:cubicBezTo>
                  <a:cubicBezTo>
                    <a:pt x="5678" y="10602"/>
                    <a:pt x="5786" y="10363"/>
                    <a:pt x="5810" y="10111"/>
                  </a:cubicBezTo>
                  <a:cubicBezTo>
                    <a:pt x="5822" y="10064"/>
                    <a:pt x="5810" y="10004"/>
                    <a:pt x="5786" y="9956"/>
                  </a:cubicBezTo>
                  <a:cubicBezTo>
                    <a:pt x="5740" y="9865"/>
                    <a:pt x="5648" y="9837"/>
                    <a:pt x="5550" y="9837"/>
                  </a:cubicBezTo>
                  <a:cubicBezTo>
                    <a:pt x="5492" y="9837"/>
                    <a:pt x="5432" y="9847"/>
                    <a:pt x="5378" y="9860"/>
                  </a:cubicBezTo>
                  <a:cubicBezTo>
                    <a:pt x="4384" y="10099"/>
                    <a:pt x="3534" y="10722"/>
                    <a:pt x="3019" y="11609"/>
                  </a:cubicBezTo>
                  <a:cubicBezTo>
                    <a:pt x="3294" y="10507"/>
                    <a:pt x="3594" y="9417"/>
                    <a:pt x="3845" y="8315"/>
                  </a:cubicBezTo>
                  <a:cubicBezTo>
                    <a:pt x="4360" y="8183"/>
                    <a:pt x="4863" y="8015"/>
                    <a:pt x="5366" y="7824"/>
                  </a:cubicBezTo>
                  <a:cubicBezTo>
                    <a:pt x="5762" y="7680"/>
                    <a:pt x="6169" y="7488"/>
                    <a:pt x="6432" y="7153"/>
                  </a:cubicBezTo>
                  <a:cubicBezTo>
                    <a:pt x="6528" y="7045"/>
                    <a:pt x="6588" y="6914"/>
                    <a:pt x="6600" y="6770"/>
                  </a:cubicBezTo>
                  <a:cubicBezTo>
                    <a:pt x="6624" y="6626"/>
                    <a:pt x="6576" y="6482"/>
                    <a:pt x="6468" y="6387"/>
                  </a:cubicBezTo>
                  <a:cubicBezTo>
                    <a:pt x="6391" y="6322"/>
                    <a:pt x="6290" y="6299"/>
                    <a:pt x="6183" y="6299"/>
                  </a:cubicBezTo>
                  <a:cubicBezTo>
                    <a:pt x="6091" y="6299"/>
                    <a:pt x="5994" y="6316"/>
                    <a:pt x="5905" y="6339"/>
                  </a:cubicBezTo>
                  <a:cubicBezTo>
                    <a:pt x="5091" y="6566"/>
                    <a:pt x="4432" y="7141"/>
                    <a:pt x="3953" y="7848"/>
                  </a:cubicBezTo>
                  <a:cubicBezTo>
                    <a:pt x="4181" y="6854"/>
                    <a:pt x="4360" y="5860"/>
                    <a:pt x="4480" y="4853"/>
                  </a:cubicBezTo>
                  <a:cubicBezTo>
                    <a:pt x="5331" y="4614"/>
                    <a:pt x="6061" y="4087"/>
                    <a:pt x="6564" y="3368"/>
                  </a:cubicBezTo>
                  <a:cubicBezTo>
                    <a:pt x="6636" y="3272"/>
                    <a:pt x="6696" y="3165"/>
                    <a:pt x="6720" y="3045"/>
                  </a:cubicBezTo>
                  <a:cubicBezTo>
                    <a:pt x="6732" y="2937"/>
                    <a:pt x="6684" y="2817"/>
                    <a:pt x="6576" y="2745"/>
                  </a:cubicBezTo>
                  <a:cubicBezTo>
                    <a:pt x="6536" y="2732"/>
                    <a:pt x="6494" y="2725"/>
                    <a:pt x="6451" y="2725"/>
                  </a:cubicBezTo>
                  <a:cubicBezTo>
                    <a:pt x="6380" y="2725"/>
                    <a:pt x="6308" y="2744"/>
                    <a:pt x="6241" y="2781"/>
                  </a:cubicBezTo>
                  <a:cubicBezTo>
                    <a:pt x="5438" y="3117"/>
                    <a:pt x="4816" y="3776"/>
                    <a:pt x="4516" y="4602"/>
                  </a:cubicBezTo>
                  <a:cubicBezTo>
                    <a:pt x="4552" y="4231"/>
                    <a:pt x="4588" y="3859"/>
                    <a:pt x="4600" y="3488"/>
                  </a:cubicBezTo>
                  <a:cubicBezTo>
                    <a:pt x="4816" y="3009"/>
                    <a:pt x="4959" y="2506"/>
                    <a:pt x="5055" y="2003"/>
                  </a:cubicBezTo>
                  <a:cubicBezTo>
                    <a:pt x="5163" y="1452"/>
                    <a:pt x="5115" y="877"/>
                    <a:pt x="4899" y="350"/>
                  </a:cubicBezTo>
                  <a:cubicBezTo>
                    <a:pt x="4827" y="184"/>
                    <a:pt x="4674" y="1"/>
                    <a:pt x="45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6" name="Google Shape;866;p42"/>
          <p:cNvGrpSpPr/>
          <p:nvPr/>
        </p:nvGrpSpPr>
        <p:grpSpPr>
          <a:xfrm>
            <a:off x="4642255" y="4067219"/>
            <a:ext cx="512392" cy="1089508"/>
            <a:chOff x="5503980" y="1298082"/>
            <a:chExt cx="512392" cy="1089508"/>
          </a:xfrm>
        </p:grpSpPr>
        <p:sp>
          <p:nvSpPr>
            <p:cNvPr id="867" name="Google Shape;867;p42"/>
            <p:cNvSpPr/>
            <p:nvPr/>
          </p:nvSpPr>
          <p:spPr>
            <a:xfrm>
              <a:off x="5592192" y="1560638"/>
              <a:ext cx="375876" cy="757239"/>
            </a:xfrm>
            <a:custGeom>
              <a:rect b="b" l="l" r="r" t="t"/>
              <a:pathLst>
                <a:path extrusionOk="0" h="18216" w="9042">
                  <a:moveTo>
                    <a:pt x="479" y="0"/>
                  </a:moveTo>
                  <a:cubicBezTo>
                    <a:pt x="76" y="0"/>
                    <a:pt x="1" y="768"/>
                    <a:pt x="11" y="1172"/>
                  </a:cubicBezTo>
                  <a:cubicBezTo>
                    <a:pt x="46" y="2202"/>
                    <a:pt x="406" y="3316"/>
                    <a:pt x="633" y="4310"/>
                  </a:cubicBezTo>
                  <a:cubicBezTo>
                    <a:pt x="1100" y="6394"/>
                    <a:pt x="1795" y="8419"/>
                    <a:pt x="2705" y="10359"/>
                  </a:cubicBezTo>
                  <a:cubicBezTo>
                    <a:pt x="3871" y="12779"/>
                    <a:pt x="5517" y="15019"/>
                    <a:pt x="7630" y="16664"/>
                  </a:cubicBezTo>
                  <a:lnTo>
                    <a:pt x="7630" y="16664"/>
                  </a:lnTo>
                  <a:cubicBezTo>
                    <a:pt x="7318" y="13790"/>
                    <a:pt x="6622" y="10978"/>
                    <a:pt x="5556" y="8287"/>
                  </a:cubicBezTo>
                  <a:cubicBezTo>
                    <a:pt x="4933" y="6706"/>
                    <a:pt x="4191" y="5173"/>
                    <a:pt x="3328" y="3700"/>
                  </a:cubicBezTo>
                  <a:cubicBezTo>
                    <a:pt x="2897" y="2969"/>
                    <a:pt x="2430" y="2250"/>
                    <a:pt x="1939" y="1556"/>
                  </a:cubicBezTo>
                  <a:cubicBezTo>
                    <a:pt x="1615" y="1089"/>
                    <a:pt x="1304" y="502"/>
                    <a:pt x="837" y="154"/>
                  </a:cubicBezTo>
                  <a:cubicBezTo>
                    <a:pt x="696" y="46"/>
                    <a:pt x="578" y="0"/>
                    <a:pt x="479" y="0"/>
                  </a:cubicBezTo>
                  <a:close/>
                  <a:moveTo>
                    <a:pt x="7630" y="16664"/>
                  </a:moveTo>
                  <a:cubicBezTo>
                    <a:pt x="7685" y="17179"/>
                    <a:pt x="7729" y="17697"/>
                    <a:pt x="7760" y="18216"/>
                  </a:cubicBezTo>
                  <a:lnTo>
                    <a:pt x="9041" y="17629"/>
                  </a:lnTo>
                  <a:cubicBezTo>
                    <a:pt x="8550" y="17337"/>
                    <a:pt x="8079" y="17014"/>
                    <a:pt x="7630"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2"/>
            <p:cNvSpPr/>
            <p:nvPr/>
          </p:nvSpPr>
          <p:spPr>
            <a:xfrm>
              <a:off x="5595601" y="1565045"/>
              <a:ext cx="312731" cy="678672"/>
            </a:xfrm>
            <a:custGeom>
              <a:rect b="b" l="l" r="r" t="t"/>
              <a:pathLst>
                <a:path extrusionOk="0" h="16326" w="7523">
                  <a:moveTo>
                    <a:pt x="2300" y="9522"/>
                  </a:moveTo>
                  <a:lnTo>
                    <a:pt x="2336" y="9618"/>
                  </a:lnTo>
                  <a:lnTo>
                    <a:pt x="2540" y="9678"/>
                  </a:lnTo>
                  <a:cubicBezTo>
                    <a:pt x="3560" y="9996"/>
                    <a:pt x="4398" y="10238"/>
                    <a:pt x="4535" y="10263"/>
                  </a:cubicBezTo>
                  <a:lnTo>
                    <a:pt x="4535" y="10263"/>
                  </a:lnTo>
                  <a:cubicBezTo>
                    <a:pt x="4421" y="10209"/>
                    <a:pt x="3579" y="9925"/>
                    <a:pt x="2552" y="9606"/>
                  </a:cubicBezTo>
                  <a:lnTo>
                    <a:pt x="2300" y="9522"/>
                  </a:lnTo>
                  <a:close/>
                  <a:moveTo>
                    <a:pt x="4535" y="10263"/>
                  </a:moveTo>
                  <a:cubicBezTo>
                    <a:pt x="4537" y="10263"/>
                    <a:pt x="4538" y="10264"/>
                    <a:pt x="4540" y="10265"/>
                  </a:cubicBezTo>
                  <a:cubicBezTo>
                    <a:pt x="4540" y="10264"/>
                    <a:pt x="4539" y="10264"/>
                    <a:pt x="4539" y="10263"/>
                  </a:cubicBezTo>
                  <a:lnTo>
                    <a:pt x="4539" y="10263"/>
                  </a:lnTo>
                  <a:cubicBezTo>
                    <a:pt x="4538" y="10263"/>
                    <a:pt x="4537" y="10263"/>
                    <a:pt x="4535" y="10263"/>
                  </a:cubicBezTo>
                  <a:close/>
                  <a:moveTo>
                    <a:pt x="180" y="0"/>
                  </a:moveTo>
                  <a:cubicBezTo>
                    <a:pt x="168" y="12"/>
                    <a:pt x="144" y="36"/>
                    <a:pt x="132" y="48"/>
                  </a:cubicBezTo>
                  <a:cubicBezTo>
                    <a:pt x="180" y="204"/>
                    <a:pt x="240" y="372"/>
                    <a:pt x="300" y="551"/>
                  </a:cubicBezTo>
                  <a:cubicBezTo>
                    <a:pt x="468" y="1066"/>
                    <a:pt x="695" y="1641"/>
                    <a:pt x="947" y="2252"/>
                  </a:cubicBezTo>
                  <a:cubicBezTo>
                    <a:pt x="899" y="2216"/>
                    <a:pt x="827" y="2180"/>
                    <a:pt x="755" y="2132"/>
                  </a:cubicBezTo>
                  <a:lnTo>
                    <a:pt x="0" y="1725"/>
                  </a:lnTo>
                  <a:lnTo>
                    <a:pt x="0" y="1725"/>
                  </a:lnTo>
                  <a:cubicBezTo>
                    <a:pt x="12" y="1749"/>
                    <a:pt x="12" y="1785"/>
                    <a:pt x="12" y="1821"/>
                  </a:cubicBezTo>
                  <a:cubicBezTo>
                    <a:pt x="288" y="1965"/>
                    <a:pt x="539" y="2096"/>
                    <a:pt x="719" y="2180"/>
                  </a:cubicBezTo>
                  <a:cubicBezTo>
                    <a:pt x="827" y="2228"/>
                    <a:pt x="911" y="2264"/>
                    <a:pt x="971" y="2288"/>
                  </a:cubicBezTo>
                  <a:cubicBezTo>
                    <a:pt x="1138" y="2707"/>
                    <a:pt x="1318" y="3150"/>
                    <a:pt x="1510" y="3594"/>
                  </a:cubicBezTo>
                  <a:cubicBezTo>
                    <a:pt x="1665" y="3953"/>
                    <a:pt x="1821" y="4312"/>
                    <a:pt x="1977" y="4684"/>
                  </a:cubicBezTo>
                  <a:cubicBezTo>
                    <a:pt x="1905" y="4660"/>
                    <a:pt x="1737" y="4600"/>
                    <a:pt x="1510" y="4516"/>
                  </a:cubicBezTo>
                  <a:cubicBezTo>
                    <a:pt x="1246" y="4420"/>
                    <a:pt x="911" y="4276"/>
                    <a:pt x="539" y="4121"/>
                  </a:cubicBezTo>
                  <a:lnTo>
                    <a:pt x="539" y="4121"/>
                  </a:lnTo>
                  <a:cubicBezTo>
                    <a:pt x="551" y="4145"/>
                    <a:pt x="563" y="4180"/>
                    <a:pt x="563" y="4204"/>
                  </a:cubicBezTo>
                  <a:lnTo>
                    <a:pt x="563" y="4216"/>
                  </a:lnTo>
                  <a:cubicBezTo>
                    <a:pt x="911" y="4360"/>
                    <a:pt x="1234" y="4480"/>
                    <a:pt x="1486" y="4564"/>
                  </a:cubicBezTo>
                  <a:cubicBezTo>
                    <a:pt x="1653" y="4624"/>
                    <a:pt x="1785" y="4660"/>
                    <a:pt x="1881" y="4684"/>
                  </a:cubicBezTo>
                  <a:lnTo>
                    <a:pt x="1989" y="4707"/>
                  </a:lnTo>
                  <a:cubicBezTo>
                    <a:pt x="2348" y="5534"/>
                    <a:pt x="2731" y="6384"/>
                    <a:pt x="3138" y="7271"/>
                  </a:cubicBezTo>
                  <a:lnTo>
                    <a:pt x="3234" y="7498"/>
                  </a:lnTo>
                  <a:lnTo>
                    <a:pt x="3102" y="7438"/>
                  </a:lnTo>
                  <a:cubicBezTo>
                    <a:pt x="2935" y="7366"/>
                    <a:pt x="2791" y="7306"/>
                    <a:pt x="2635" y="7247"/>
                  </a:cubicBezTo>
                  <a:cubicBezTo>
                    <a:pt x="2276" y="7103"/>
                    <a:pt x="1773" y="6899"/>
                    <a:pt x="1234" y="6672"/>
                  </a:cubicBezTo>
                  <a:lnTo>
                    <a:pt x="1234" y="6672"/>
                  </a:lnTo>
                  <a:lnTo>
                    <a:pt x="1258" y="6780"/>
                  </a:lnTo>
                  <a:cubicBezTo>
                    <a:pt x="1785" y="6995"/>
                    <a:pt x="2264" y="7175"/>
                    <a:pt x="2623" y="7306"/>
                  </a:cubicBezTo>
                  <a:cubicBezTo>
                    <a:pt x="2815" y="7378"/>
                    <a:pt x="2983" y="7426"/>
                    <a:pt x="3091" y="7462"/>
                  </a:cubicBezTo>
                  <a:lnTo>
                    <a:pt x="3246" y="7510"/>
                  </a:lnTo>
                  <a:cubicBezTo>
                    <a:pt x="3689" y="8480"/>
                    <a:pt x="4120" y="9401"/>
                    <a:pt x="4539" y="10263"/>
                  </a:cubicBezTo>
                  <a:lnTo>
                    <a:pt x="4539" y="10263"/>
                  </a:lnTo>
                  <a:cubicBezTo>
                    <a:pt x="4545" y="10264"/>
                    <a:pt x="4549" y="10265"/>
                    <a:pt x="4552" y="10265"/>
                  </a:cubicBezTo>
                  <a:cubicBezTo>
                    <a:pt x="4923" y="11043"/>
                    <a:pt x="5282" y="11786"/>
                    <a:pt x="5606" y="12457"/>
                  </a:cubicBezTo>
                  <a:lnTo>
                    <a:pt x="5486" y="12421"/>
                  </a:lnTo>
                  <a:cubicBezTo>
                    <a:pt x="5390" y="12385"/>
                    <a:pt x="5234" y="12349"/>
                    <a:pt x="5055" y="12301"/>
                  </a:cubicBezTo>
                  <a:cubicBezTo>
                    <a:pt x="4671" y="12217"/>
                    <a:pt x="4156" y="12097"/>
                    <a:pt x="3582" y="11990"/>
                  </a:cubicBezTo>
                  <a:lnTo>
                    <a:pt x="3582" y="11990"/>
                  </a:lnTo>
                  <a:lnTo>
                    <a:pt x="3641" y="12085"/>
                  </a:lnTo>
                  <a:cubicBezTo>
                    <a:pt x="4192" y="12193"/>
                    <a:pt x="4683" y="12289"/>
                    <a:pt x="5043" y="12361"/>
                  </a:cubicBezTo>
                  <a:lnTo>
                    <a:pt x="5486" y="12445"/>
                  </a:lnTo>
                  <a:cubicBezTo>
                    <a:pt x="5546" y="12457"/>
                    <a:pt x="5594" y="12469"/>
                    <a:pt x="5618" y="12469"/>
                  </a:cubicBezTo>
                  <a:cubicBezTo>
                    <a:pt x="5642" y="12505"/>
                    <a:pt x="5654" y="12529"/>
                    <a:pt x="5666" y="12564"/>
                  </a:cubicBezTo>
                  <a:lnTo>
                    <a:pt x="5666" y="12576"/>
                  </a:lnTo>
                  <a:lnTo>
                    <a:pt x="6300" y="13846"/>
                  </a:lnTo>
                  <a:cubicBezTo>
                    <a:pt x="6396" y="14038"/>
                    <a:pt x="6480" y="14229"/>
                    <a:pt x="6576" y="14397"/>
                  </a:cubicBezTo>
                  <a:cubicBezTo>
                    <a:pt x="6480" y="14385"/>
                    <a:pt x="6336" y="14373"/>
                    <a:pt x="6157" y="14349"/>
                  </a:cubicBezTo>
                  <a:lnTo>
                    <a:pt x="5187" y="14241"/>
                  </a:lnTo>
                  <a:lnTo>
                    <a:pt x="5258" y="14337"/>
                  </a:lnTo>
                  <a:cubicBezTo>
                    <a:pt x="5606" y="14361"/>
                    <a:pt x="5905" y="14385"/>
                    <a:pt x="6145" y="14409"/>
                  </a:cubicBezTo>
                  <a:cubicBezTo>
                    <a:pt x="6348" y="14421"/>
                    <a:pt x="6504" y="14421"/>
                    <a:pt x="6588" y="14421"/>
                  </a:cubicBezTo>
                  <a:lnTo>
                    <a:pt x="6588" y="14433"/>
                  </a:lnTo>
                  <a:lnTo>
                    <a:pt x="6588" y="14445"/>
                  </a:lnTo>
                  <a:cubicBezTo>
                    <a:pt x="6851" y="14972"/>
                    <a:pt x="7079" y="15439"/>
                    <a:pt x="7271" y="15834"/>
                  </a:cubicBezTo>
                  <a:cubicBezTo>
                    <a:pt x="7366" y="16014"/>
                    <a:pt x="7450" y="16182"/>
                    <a:pt x="7522" y="16325"/>
                  </a:cubicBezTo>
                  <a:lnTo>
                    <a:pt x="7522" y="16277"/>
                  </a:lnTo>
                  <a:cubicBezTo>
                    <a:pt x="7462" y="16134"/>
                    <a:pt x="7390" y="15990"/>
                    <a:pt x="7306" y="15822"/>
                  </a:cubicBezTo>
                  <a:cubicBezTo>
                    <a:pt x="7115" y="15427"/>
                    <a:pt x="6887" y="14960"/>
                    <a:pt x="6636" y="14421"/>
                  </a:cubicBezTo>
                  <a:lnTo>
                    <a:pt x="6624" y="14421"/>
                  </a:lnTo>
                  <a:lnTo>
                    <a:pt x="6612" y="14397"/>
                  </a:lnTo>
                  <a:cubicBezTo>
                    <a:pt x="6648" y="14325"/>
                    <a:pt x="6684" y="14205"/>
                    <a:pt x="6732" y="14050"/>
                  </a:cubicBezTo>
                  <a:cubicBezTo>
                    <a:pt x="6803" y="13798"/>
                    <a:pt x="6899" y="13463"/>
                    <a:pt x="6983" y="13091"/>
                  </a:cubicBezTo>
                  <a:cubicBezTo>
                    <a:pt x="6971" y="13032"/>
                    <a:pt x="6959" y="12960"/>
                    <a:pt x="6947" y="12912"/>
                  </a:cubicBezTo>
                  <a:cubicBezTo>
                    <a:pt x="6935" y="12948"/>
                    <a:pt x="6935" y="12984"/>
                    <a:pt x="6923" y="13020"/>
                  </a:cubicBezTo>
                  <a:cubicBezTo>
                    <a:pt x="6827" y="13415"/>
                    <a:pt x="6744" y="13774"/>
                    <a:pt x="6672" y="14026"/>
                  </a:cubicBezTo>
                  <a:cubicBezTo>
                    <a:pt x="6648" y="14169"/>
                    <a:pt x="6612" y="14289"/>
                    <a:pt x="6600" y="14361"/>
                  </a:cubicBezTo>
                  <a:lnTo>
                    <a:pt x="6348" y="13834"/>
                  </a:lnTo>
                  <a:cubicBezTo>
                    <a:pt x="6157" y="13427"/>
                    <a:pt x="5929" y="12984"/>
                    <a:pt x="5702" y="12505"/>
                  </a:cubicBezTo>
                  <a:cubicBezTo>
                    <a:pt x="5773" y="12325"/>
                    <a:pt x="5941" y="11858"/>
                    <a:pt x="6121" y="11295"/>
                  </a:cubicBezTo>
                  <a:cubicBezTo>
                    <a:pt x="6205" y="11043"/>
                    <a:pt x="6276" y="10816"/>
                    <a:pt x="6336" y="10624"/>
                  </a:cubicBezTo>
                  <a:cubicBezTo>
                    <a:pt x="6324" y="10576"/>
                    <a:pt x="6312" y="10540"/>
                    <a:pt x="6300" y="10504"/>
                  </a:cubicBezTo>
                  <a:cubicBezTo>
                    <a:pt x="6229" y="10720"/>
                    <a:pt x="6145" y="10983"/>
                    <a:pt x="6049" y="11271"/>
                  </a:cubicBezTo>
                  <a:cubicBezTo>
                    <a:pt x="5881" y="11798"/>
                    <a:pt x="5737" y="12265"/>
                    <a:pt x="5678" y="12469"/>
                  </a:cubicBezTo>
                  <a:cubicBezTo>
                    <a:pt x="5342" y="11762"/>
                    <a:pt x="4971" y="10995"/>
                    <a:pt x="4588" y="10169"/>
                  </a:cubicBezTo>
                  <a:cubicBezTo>
                    <a:pt x="4588" y="10145"/>
                    <a:pt x="4600" y="10133"/>
                    <a:pt x="4612" y="10097"/>
                  </a:cubicBezTo>
                  <a:lnTo>
                    <a:pt x="4755" y="9702"/>
                  </a:lnTo>
                  <a:lnTo>
                    <a:pt x="5234" y="8384"/>
                  </a:lnTo>
                  <a:lnTo>
                    <a:pt x="5402" y="7953"/>
                  </a:lnTo>
                  <a:lnTo>
                    <a:pt x="5354" y="7845"/>
                  </a:lnTo>
                  <a:cubicBezTo>
                    <a:pt x="5294" y="8013"/>
                    <a:pt x="5222" y="8181"/>
                    <a:pt x="5163" y="8360"/>
                  </a:cubicBezTo>
                  <a:cubicBezTo>
                    <a:pt x="4971" y="8875"/>
                    <a:pt x="4815" y="9343"/>
                    <a:pt x="4707" y="9690"/>
                  </a:cubicBezTo>
                  <a:cubicBezTo>
                    <a:pt x="4648" y="9858"/>
                    <a:pt x="4612" y="10001"/>
                    <a:pt x="4576" y="10097"/>
                  </a:cubicBezTo>
                  <a:cubicBezTo>
                    <a:pt x="4564" y="10109"/>
                    <a:pt x="4564" y="10121"/>
                    <a:pt x="4564" y="10133"/>
                  </a:cubicBezTo>
                  <a:cubicBezTo>
                    <a:pt x="4168" y="9283"/>
                    <a:pt x="3737" y="8384"/>
                    <a:pt x="3306" y="7438"/>
                  </a:cubicBezTo>
                  <a:cubicBezTo>
                    <a:pt x="3318" y="7414"/>
                    <a:pt x="3330" y="7378"/>
                    <a:pt x="3354" y="7330"/>
                  </a:cubicBezTo>
                  <a:cubicBezTo>
                    <a:pt x="3402" y="7235"/>
                    <a:pt x="3462" y="7103"/>
                    <a:pt x="3546" y="6923"/>
                  </a:cubicBezTo>
                  <a:cubicBezTo>
                    <a:pt x="3689" y="6576"/>
                    <a:pt x="3905" y="6097"/>
                    <a:pt x="4133" y="5558"/>
                  </a:cubicBezTo>
                  <a:lnTo>
                    <a:pt x="4216" y="5354"/>
                  </a:lnTo>
                  <a:cubicBezTo>
                    <a:pt x="4204" y="5318"/>
                    <a:pt x="4180" y="5294"/>
                    <a:pt x="4168" y="5258"/>
                  </a:cubicBezTo>
                  <a:lnTo>
                    <a:pt x="4061" y="5534"/>
                  </a:lnTo>
                  <a:cubicBezTo>
                    <a:pt x="3833" y="6061"/>
                    <a:pt x="3629" y="6552"/>
                    <a:pt x="3486" y="6899"/>
                  </a:cubicBezTo>
                  <a:cubicBezTo>
                    <a:pt x="3414" y="7079"/>
                    <a:pt x="3366" y="7223"/>
                    <a:pt x="3330" y="7318"/>
                  </a:cubicBezTo>
                  <a:cubicBezTo>
                    <a:pt x="3306" y="7354"/>
                    <a:pt x="3294" y="7390"/>
                    <a:pt x="3294" y="7414"/>
                  </a:cubicBezTo>
                  <a:cubicBezTo>
                    <a:pt x="3270" y="7354"/>
                    <a:pt x="3246" y="7295"/>
                    <a:pt x="3210" y="7247"/>
                  </a:cubicBezTo>
                  <a:cubicBezTo>
                    <a:pt x="2803" y="6348"/>
                    <a:pt x="2420" y="5486"/>
                    <a:pt x="2060" y="4660"/>
                  </a:cubicBezTo>
                  <a:cubicBezTo>
                    <a:pt x="2084" y="4576"/>
                    <a:pt x="2156" y="4420"/>
                    <a:pt x="2240" y="4192"/>
                  </a:cubicBezTo>
                  <a:cubicBezTo>
                    <a:pt x="2360" y="3869"/>
                    <a:pt x="2528" y="3426"/>
                    <a:pt x="2731" y="2935"/>
                  </a:cubicBezTo>
                  <a:cubicBezTo>
                    <a:pt x="2743" y="2899"/>
                    <a:pt x="2767" y="2863"/>
                    <a:pt x="2779" y="2815"/>
                  </a:cubicBezTo>
                  <a:lnTo>
                    <a:pt x="2731" y="2731"/>
                  </a:lnTo>
                  <a:lnTo>
                    <a:pt x="2659" y="2911"/>
                  </a:lnTo>
                  <a:cubicBezTo>
                    <a:pt x="2456" y="3402"/>
                    <a:pt x="2300" y="3845"/>
                    <a:pt x="2180" y="4180"/>
                  </a:cubicBezTo>
                  <a:cubicBezTo>
                    <a:pt x="2132" y="4348"/>
                    <a:pt x="2084" y="4480"/>
                    <a:pt x="2060" y="4564"/>
                  </a:cubicBezTo>
                  <a:cubicBezTo>
                    <a:pt x="2060" y="4588"/>
                    <a:pt x="2049" y="4612"/>
                    <a:pt x="2049" y="4636"/>
                  </a:cubicBezTo>
                  <a:cubicBezTo>
                    <a:pt x="1881" y="4264"/>
                    <a:pt x="1737" y="3917"/>
                    <a:pt x="1581" y="3570"/>
                  </a:cubicBezTo>
                  <a:cubicBezTo>
                    <a:pt x="1402" y="3138"/>
                    <a:pt x="1222" y="2719"/>
                    <a:pt x="1054" y="2324"/>
                  </a:cubicBezTo>
                  <a:cubicBezTo>
                    <a:pt x="1054" y="2312"/>
                    <a:pt x="1054" y="2300"/>
                    <a:pt x="1042" y="2288"/>
                  </a:cubicBezTo>
                  <a:cubicBezTo>
                    <a:pt x="1066" y="2228"/>
                    <a:pt x="1090" y="2132"/>
                    <a:pt x="1138" y="1989"/>
                  </a:cubicBezTo>
                  <a:cubicBezTo>
                    <a:pt x="1198" y="1785"/>
                    <a:pt x="1318" y="1510"/>
                    <a:pt x="1438" y="1198"/>
                  </a:cubicBezTo>
                  <a:cubicBezTo>
                    <a:pt x="1474" y="1102"/>
                    <a:pt x="1510" y="1030"/>
                    <a:pt x="1533" y="947"/>
                  </a:cubicBezTo>
                  <a:lnTo>
                    <a:pt x="1474" y="863"/>
                  </a:lnTo>
                  <a:cubicBezTo>
                    <a:pt x="1450" y="959"/>
                    <a:pt x="1402" y="1066"/>
                    <a:pt x="1366" y="1162"/>
                  </a:cubicBezTo>
                  <a:cubicBezTo>
                    <a:pt x="1258" y="1426"/>
                    <a:pt x="1162" y="1701"/>
                    <a:pt x="1078" y="1977"/>
                  </a:cubicBezTo>
                  <a:cubicBezTo>
                    <a:pt x="1054" y="2072"/>
                    <a:pt x="1042" y="2156"/>
                    <a:pt x="1018" y="2252"/>
                  </a:cubicBezTo>
                  <a:cubicBezTo>
                    <a:pt x="767" y="1629"/>
                    <a:pt x="527" y="1054"/>
                    <a:pt x="348" y="527"/>
                  </a:cubicBezTo>
                  <a:cubicBezTo>
                    <a:pt x="288" y="348"/>
                    <a:pt x="228" y="168"/>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2"/>
            <p:cNvSpPr/>
            <p:nvPr/>
          </p:nvSpPr>
          <p:spPr>
            <a:xfrm>
              <a:off x="5503980" y="2095810"/>
              <a:ext cx="436194" cy="291780"/>
            </a:xfrm>
            <a:custGeom>
              <a:rect b="b" l="l" r="r" t="t"/>
              <a:pathLst>
                <a:path extrusionOk="0" h="7019" w="10493">
                  <a:moveTo>
                    <a:pt x="588" y="0"/>
                  </a:moveTo>
                  <a:cubicBezTo>
                    <a:pt x="408" y="0"/>
                    <a:pt x="204" y="12"/>
                    <a:pt x="96" y="156"/>
                  </a:cubicBezTo>
                  <a:cubicBezTo>
                    <a:pt x="37" y="252"/>
                    <a:pt x="1" y="371"/>
                    <a:pt x="13" y="491"/>
                  </a:cubicBezTo>
                  <a:cubicBezTo>
                    <a:pt x="1" y="1773"/>
                    <a:pt x="827" y="2946"/>
                    <a:pt x="1881" y="3653"/>
                  </a:cubicBezTo>
                  <a:cubicBezTo>
                    <a:pt x="2935" y="4372"/>
                    <a:pt x="4193" y="4707"/>
                    <a:pt x="5438" y="4971"/>
                  </a:cubicBezTo>
                  <a:cubicBezTo>
                    <a:pt x="6696" y="5234"/>
                    <a:pt x="7965" y="5438"/>
                    <a:pt x="9139" y="5941"/>
                  </a:cubicBezTo>
                  <a:cubicBezTo>
                    <a:pt x="9437" y="6073"/>
                    <a:pt x="9735" y="6231"/>
                    <a:pt x="9988" y="6433"/>
                  </a:cubicBezTo>
                  <a:lnTo>
                    <a:pt x="9988" y="6433"/>
                  </a:lnTo>
                  <a:lnTo>
                    <a:pt x="9750" y="6156"/>
                  </a:lnTo>
                  <a:cubicBezTo>
                    <a:pt x="8816" y="4468"/>
                    <a:pt x="7546" y="2946"/>
                    <a:pt x="5977" y="1833"/>
                  </a:cubicBezTo>
                  <a:cubicBezTo>
                    <a:pt x="4408" y="719"/>
                    <a:pt x="2516" y="12"/>
                    <a:pt x="588" y="0"/>
                  </a:cubicBezTo>
                  <a:close/>
                  <a:moveTo>
                    <a:pt x="9988" y="6433"/>
                  </a:moveTo>
                  <a:lnTo>
                    <a:pt x="10493" y="7019"/>
                  </a:lnTo>
                  <a:cubicBezTo>
                    <a:pt x="10369" y="6788"/>
                    <a:pt x="10193" y="6596"/>
                    <a:pt x="9988" y="643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2"/>
            <p:cNvSpPr/>
            <p:nvPr/>
          </p:nvSpPr>
          <p:spPr>
            <a:xfrm>
              <a:off x="5508969" y="2099759"/>
              <a:ext cx="400818" cy="256986"/>
            </a:xfrm>
            <a:custGeom>
              <a:rect b="b" l="l" r="r" t="t"/>
              <a:pathLst>
                <a:path extrusionOk="0" h="6182" w="9642">
                  <a:moveTo>
                    <a:pt x="36" y="1"/>
                  </a:moveTo>
                  <a:cubicBezTo>
                    <a:pt x="24" y="13"/>
                    <a:pt x="12" y="13"/>
                    <a:pt x="0" y="25"/>
                  </a:cubicBezTo>
                  <a:cubicBezTo>
                    <a:pt x="180" y="181"/>
                    <a:pt x="384" y="336"/>
                    <a:pt x="623" y="504"/>
                  </a:cubicBezTo>
                  <a:cubicBezTo>
                    <a:pt x="1198" y="899"/>
                    <a:pt x="1785" y="1246"/>
                    <a:pt x="2408" y="1558"/>
                  </a:cubicBezTo>
                  <a:cubicBezTo>
                    <a:pt x="2564" y="1630"/>
                    <a:pt x="2731" y="1714"/>
                    <a:pt x="2899" y="1797"/>
                  </a:cubicBezTo>
                  <a:lnTo>
                    <a:pt x="2444" y="1833"/>
                  </a:lnTo>
                  <a:lnTo>
                    <a:pt x="935" y="1953"/>
                  </a:lnTo>
                  <a:lnTo>
                    <a:pt x="312" y="2013"/>
                  </a:lnTo>
                  <a:cubicBezTo>
                    <a:pt x="336" y="2037"/>
                    <a:pt x="348" y="2061"/>
                    <a:pt x="360" y="2085"/>
                  </a:cubicBezTo>
                  <a:lnTo>
                    <a:pt x="947" y="2049"/>
                  </a:lnTo>
                  <a:cubicBezTo>
                    <a:pt x="1533" y="2001"/>
                    <a:pt x="2072" y="1941"/>
                    <a:pt x="2456" y="1893"/>
                  </a:cubicBezTo>
                  <a:cubicBezTo>
                    <a:pt x="2647" y="1881"/>
                    <a:pt x="2803" y="1857"/>
                    <a:pt x="2911" y="1845"/>
                  </a:cubicBezTo>
                  <a:lnTo>
                    <a:pt x="2947" y="1845"/>
                  </a:lnTo>
                  <a:cubicBezTo>
                    <a:pt x="3498" y="2109"/>
                    <a:pt x="4073" y="2384"/>
                    <a:pt x="4671" y="2684"/>
                  </a:cubicBezTo>
                  <a:cubicBezTo>
                    <a:pt x="4935" y="2815"/>
                    <a:pt x="5198" y="2947"/>
                    <a:pt x="5438" y="3091"/>
                  </a:cubicBezTo>
                  <a:lnTo>
                    <a:pt x="5354" y="3091"/>
                  </a:lnTo>
                  <a:cubicBezTo>
                    <a:pt x="5222" y="3091"/>
                    <a:pt x="5043" y="3115"/>
                    <a:pt x="4815" y="3151"/>
                  </a:cubicBezTo>
                  <a:cubicBezTo>
                    <a:pt x="4360" y="3199"/>
                    <a:pt x="3737" y="3319"/>
                    <a:pt x="3055" y="3450"/>
                  </a:cubicBezTo>
                  <a:cubicBezTo>
                    <a:pt x="2635" y="3522"/>
                    <a:pt x="2228" y="3594"/>
                    <a:pt x="1869" y="3654"/>
                  </a:cubicBezTo>
                  <a:lnTo>
                    <a:pt x="1965" y="3702"/>
                  </a:lnTo>
                  <a:cubicBezTo>
                    <a:pt x="2300" y="3666"/>
                    <a:pt x="2671" y="3594"/>
                    <a:pt x="3079" y="3522"/>
                  </a:cubicBezTo>
                  <a:cubicBezTo>
                    <a:pt x="3761" y="3390"/>
                    <a:pt x="4372" y="3271"/>
                    <a:pt x="4827" y="3199"/>
                  </a:cubicBezTo>
                  <a:cubicBezTo>
                    <a:pt x="5043" y="3163"/>
                    <a:pt x="5234" y="3127"/>
                    <a:pt x="5354" y="3115"/>
                  </a:cubicBezTo>
                  <a:cubicBezTo>
                    <a:pt x="5402" y="3103"/>
                    <a:pt x="5438" y="3091"/>
                    <a:pt x="5474" y="3091"/>
                  </a:cubicBezTo>
                  <a:cubicBezTo>
                    <a:pt x="5965" y="3366"/>
                    <a:pt x="6444" y="3642"/>
                    <a:pt x="6863" y="3929"/>
                  </a:cubicBezTo>
                  <a:cubicBezTo>
                    <a:pt x="7067" y="4061"/>
                    <a:pt x="7259" y="4193"/>
                    <a:pt x="7438" y="4325"/>
                  </a:cubicBezTo>
                  <a:cubicBezTo>
                    <a:pt x="7199" y="4325"/>
                    <a:pt x="6372" y="4373"/>
                    <a:pt x="5402" y="4456"/>
                  </a:cubicBezTo>
                  <a:cubicBezTo>
                    <a:pt x="4875" y="4492"/>
                    <a:pt x="4408" y="4540"/>
                    <a:pt x="4037" y="4576"/>
                  </a:cubicBezTo>
                  <a:lnTo>
                    <a:pt x="4216" y="4624"/>
                  </a:lnTo>
                  <a:cubicBezTo>
                    <a:pt x="4564" y="4600"/>
                    <a:pt x="4971" y="4576"/>
                    <a:pt x="5414" y="4540"/>
                  </a:cubicBezTo>
                  <a:cubicBezTo>
                    <a:pt x="6420" y="4456"/>
                    <a:pt x="7259" y="4373"/>
                    <a:pt x="7462" y="4337"/>
                  </a:cubicBezTo>
                  <a:cubicBezTo>
                    <a:pt x="7857" y="4624"/>
                    <a:pt x="8217" y="4911"/>
                    <a:pt x="8516" y="5163"/>
                  </a:cubicBezTo>
                  <a:cubicBezTo>
                    <a:pt x="8959" y="5546"/>
                    <a:pt x="9307" y="5882"/>
                    <a:pt x="9534" y="6109"/>
                  </a:cubicBezTo>
                  <a:lnTo>
                    <a:pt x="9546" y="6121"/>
                  </a:lnTo>
                  <a:lnTo>
                    <a:pt x="9642" y="6181"/>
                  </a:lnTo>
                  <a:lnTo>
                    <a:pt x="9558" y="6097"/>
                  </a:lnTo>
                  <a:cubicBezTo>
                    <a:pt x="9235" y="5750"/>
                    <a:pt x="8899" y="5427"/>
                    <a:pt x="8552" y="5115"/>
                  </a:cubicBezTo>
                  <a:cubicBezTo>
                    <a:pt x="8253" y="4864"/>
                    <a:pt x="7917" y="4588"/>
                    <a:pt x="7522" y="4301"/>
                  </a:cubicBezTo>
                  <a:cubicBezTo>
                    <a:pt x="7534" y="4193"/>
                    <a:pt x="7546" y="4085"/>
                    <a:pt x="7534" y="3977"/>
                  </a:cubicBezTo>
                  <a:cubicBezTo>
                    <a:pt x="7546" y="3774"/>
                    <a:pt x="7534" y="3486"/>
                    <a:pt x="7510" y="3175"/>
                  </a:cubicBezTo>
                  <a:lnTo>
                    <a:pt x="7426" y="3079"/>
                  </a:lnTo>
                  <a:lnTo>
                    <a:pt x="7426" y="3175"/>
                  </a:lnTo>
                  <a:cubicBezTo>
                    <a:pt x="7438" y="3354"/>
                    <a:pt x="7450" y="3582"/>
                    <a:pt x="7474" y="3977"/>
                  </a:cubicBezTo>
                  <a:cubicBezTo>
                    <a:pt x="7486" y="4145"/>
                    <a:pt x="7498" y="4253"/>
                    <a:pt x="7510" y="4289"/>
                  </a:cubicBezTo>
                  <a:cubicBezTo>
                    <a:pt x="7318" y="4145"/>
                    <a:pt x="7127" y="4013"/>
                    <a:pt x="6911" y="3869"/>
                  </a:cubicBezTo>
                  <a:cubicBezTo>
                    <a:pt x="6504" y="3594"/>
                    <a:pt x="6073" y="3331"/>
                    <a:pt x="5606" y="3067"/>
                  </a:cubicBezTo>
                  <a:cubicBezTo>
                    <a:pt x="5606" y="3019"/>
                    <a:pt x="5606" y="2899"/>
                    <a:pt x="5582" y="2720"/>
                  </a:cubicBezTo>
                  <a:cubicBezTo>
                    <a:pt x="5570" y="2492"/>
                    <a:pt x="5534" y="2181"/>
                    <a:pt x="5498" y="1821"/>
                  </a:cubicBezTo>
                  <a:cubicBezTo>
                    <a:pt x="5486" y="1702"/>
                    <a:pt x="5474" y="1582"/>
                    <a:pt x="5450" y="1462"/>
                  </a:cubicBezTo>
                  <a:lnTo>
                    <a:pt x="5366" y="1402"/>
                  </a:lnTo>
                  <a:lnTo>
                    <a:pt x="5366" y="1402"/>
                  </a:lnTo>
                  <a:cubicBezTo>
                    <a:pt x="5390" y="1534"/>
                    <a:pt x="5402" y="1690"/>
                    <a:pt x="5414" y="1833"/>
                  </a:cubicBezTo>
                  <a:cubicBezTo>
                    <a:pt x="5462" y="2193"/>
                    <a:pt x="5498" y="2504"/>
                    <a:pt x="5534" y="2732"/>
                  </a:cubicBezTo>
                  <a:cubicBezTo>
                    <a:pt x="5558" y="2887"/>
                    <a:pt x="5570" y="3007"/>
                    <a:pt x="5582" y="3067"/>
                  </a:cubicBezTo>
                  <a:cubicBezTo>
                    <a:pt x="5306" y="2899"/>
                    <a:pt x="5019" y="2756"/>
                    <a:pt x="4719" y="2600"/>
                  </a:cubicBezTo>
                  <a:cubicBezTo>
                    <a:pt x="4168" y="2324"/>
                    <a:pt x="3629" y="2073"/>
                    <a:pt x="3126" y="1833"/>
                  </a:cubicBezTo>
                  <a:cubicBezTo>
                    <a:pt x="3114" y="1762"/>
                    <a:pt x="3079" y="1642"/>
                    <a:pt x="3019" y="1486"/>
                  </a:cubicBezTo>
                  <a:cubicBezTo>
                    <a:pt x="2935" y="1235"/>
                    <a:pt x="2815" y="899"/>
                    <a:pt x="2647" y="528"/>
                  </a:cubicBezTo>
                  <a:cubicBezTo>
                    <a:pt x="2599" y="408"/>
                    <a:pt x="2540" y="288"/>
                    <a:pt x="2492" y="169"/>
                  </a:cubicBezTo>
                  <a:lnTo>
                    <a:pt x="2396" y="145"/>
                  </a:lnTo>
                  <a:lnTo>
                    <a:pt x="2396" y="145"/>
                  </a:lnTo>
                  <a:cubicBezTo>
                    <a:pt x="2456" y="276"/>
                    <a:pt x="2516" y="408"/>
                    <a:pt x="2575" y="564"/>
                  </a:cubicBezTo>
                  <a:cubicBezTo>
                    <a:pt x="2731" y="923"/>
                    <a:pt x="2875" y="1270"/>
                    <a:pt x="2971" y="1510"/>
                  </a:cubicBezTo>
                  <a:cubicBezTo>
                    <a:pt x="3019" y="1642"/>
                    <a:pt x="3067" y="1738"/>
                    <a:pt x="3102" y="1809"/>
                  </a:cubicBezTo>
                  <a:lnTo>
                    <a:pt x="3079" y="1797"/>
                  </a:lnTo>
                  <a:lnTo>
                    <a:pt x="3055" y="1797"/>
                  </a:lnTo>
                  <a:cubicBezTo>
                    <a:pt x="2851" y="1690"/>
                    <a:pt x="2635" y="1594"/>
                    <a:pt x="2444" y="1486"/>
                  </a:cubicBezTo>
                  <a:cubicBezTo>
                    <a:pt x="1821" y="1187"/>
                    <a:pt x="1234" y="839"/>
                    <a:pt x="659" y="456"/>
                  </a:cubicBezTo>
                  <a:cubicBezTo>
                    <a:pt x="420" y="300"/>
                    <a:pt x="216" y="157"/>
                    <a:pt x="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2"/>
            <p:cNvSpPr/>
            <p:nvPr/>
          </p:nvSpPr>
          <p:spPr>
            <a:xfrm>
              <a:off x="5529380" y="1940837"/>
              <a:ext cx="337756" cy="391257"/>
            </a:xfrm>
            <a:custGeom>
              <a:rect b="b" l="l" r="r" t="t"/>
              <a:pathLst>
                <a:path extrusionOk="0" h="9412" w="8125">
                  <a:moveTo>
                    <a:pt x="213" y="1"/>
                  </a:moveTo>
                  <a:cubicBezTo>
                    <a:pt x="202" y="1"/>
                    <a:pt x="191" y="2"/>
                    <a:pt x="180" y="3"/>
                  </a:cubicBezTo>
                  <a:cubicBezTo>
                    <a:pt x="72" y="27"/>
                    <a:pt x="48" y="195"/>
                    <a:pt x="72" y="315"/>
                  </a:cubicBezTo>
                  <a:cubicBezTo>
                    <a:pt x="132" y="626"/>
                    <a:pt x="288" y="913"/>
                    <a:pt x="515" y="1129"/>
                  </a:cubicBezTo>
                  <a:cubicBezTo>
                    <a:pt x="719" y="1345"/>
                    <a:pt x="947" y="1536"/>
                    <a:pt x="1186" y="1692"/>
                  </a:cubicBezTo>
                  <a:cubicBezTo>
                    <a:pt x="1318" y="1860"/>
                    <a:pt x="1450" y="2027"/>
                    <a:pt x="1581" y="2183"/>
                  </a:cubicBezTo>
                  <a:cubicBezTo>
                    <a:pt x="1276" y="1961"/>
                    <a:pt x="907" y="1839"/>
                    <a:pt x="534" y="1839"/>
                  </a:cubicBezTo>
                  <a:cubicBezTo>
                    <a:pt x="424" y="1839"/>
                    <a:pt x="313" y="1850"/>
                    <a:pt x="204" y="1872"/>
                  </a:cubicBezTo>
                  <a:cubicBezTo>
                    <a:pt x="132" y="1884"/>
                    <a:pt x="72" y="1908"/>
                    <a:pt x="36" y="1967"/>
                  </a:cubicBezTo>
                  <a:cubicBezTo>
                    <a:pt x="0" y="2027"/>
                    <a:pt x="12" y="2099"/>
                    <a:pt x="60" y="2147"/>
                  </a:cubicBezTo>
                  <a:cubicBezTo>
                    <a:pt x="108" y="2195"/>
                    <a:pt x="168" y="2231"/>
                    <a:pt x="228" y="2255"/>
                  </a:cubicBezTo>
                  <a:cubicBezTo>
                    <a:pt x="487" y="2354"/>
                    <a:pt x="756" y="2406"/>
                    <a:pt x="1026" y="2406"/>
                  </a:cubicBezTo>
                  <a:cubicBezTo>
                    <a:pt x="1245" y="2406"/>
                    <a:pt x="1463" y="2372"/>
                    <a:pt x="1677" y="2303"/>
                  </a:cubicBezTo>
                  <a:cubicBezTo>
                    <a:pt x="2049" y="2734"/>
                    <a:pt x="2444" y="3141"/>
                    <a:pt x="2863" y="3548"/>
                  </a:cubicBezTo>
                  <a:cubicBezTo>
                    <a:pt x="2601" y="3425"/>
                    <a:pt x="2317" y="3363"/>
                    <a:pt x="2030" y="3363"/>
                  </a:cubicBezTo>
                  <a:cubicBezTo>
                    <a:pt x="1844" y="3363"/>
                    <a:pt x="1657" y="3389"/>
                    <a:pt x="1474" y="3441"/>
                  </a:cubicBezTo>
                  <a:cubicBezTo>
                    <a:pt x="1366" y="3465"/>
                    <a:pt x="1270" y="3536"/>
                    <a:pt x="1222" y="3644"/>
                  </a:cubicBezTo>
                  <a:cubicBezTo>
                    <a:pt x="1210" y="3716"/>
                    <a:pt x="1222" y="3800"/>
                    <a:pt x="1270" y="3860"/>
                  </a:cubicBezTo>
                  <a:cubicBezTo>
                    <a:pt x="1330" y="3920"/>
                    <a:pt x="1402" y="3968"/>
                    <a:pt x="1474" y="3992"/>
                  </a:cubicBezTo>
                  <a:cubicBezTo>
                    <a:pt x="1577" y="4017"/>
                    <a:pt x="1681" y="4030"/>
                    <a:pt x="1784" y="4030"/>
                  </a:cubicBezTo>
                  <a:cubicBezTo>
                    <a:pt x="1920" y="4030"/>
                    <a:pt x="2056" y="4008"/>
                    <a:pt x="2192" y="3968"/>
                  </a:cubicBezTo>
                  <a:cubicBezTo>
                    <a:pt x="2480" y="3896"/>
                    <a:pt x="2767" y="3824"/>
                    <a:pt x="3055" y="3716"/>
                  </a:cubicBezTo>
                  <a:cubicBezTo>
                    <a:pt x="3522" y="4159"/>
                    <a:pt x="4001" y="4578"/>
                    <a:pt x="4480" y="5010"/>
                  </a:cubicBezTo>
                  <a:cubicBezTo>
                    <a:pt x="4191" y="4869"/>
                    <a:pt x="3876" y="4799"/>
                    <a:pt x="3560" y="4799"/>
                  </a:cubicBezTo>
                  <a:cubicBezTo>
                    <a:pt x="3312" y="4799"/>
                    <a:pt x="3064" y="4842"/>
                    <a:pt x="2827" y="4926"/>
                  </a:cubicBezTo>
                  <a:cubicBezTo>
                    <a:pt x="2743" y="4962"/>
                    <a:pt x="2647" y="5022"/>
                    <a:pt x="2659" y="5105"/>
                  </a:cubicBezTo>
                  <a:cubicBezTo>
                    <a:pt x="2659" y="5129"/>
                    <a:pt x="2683" y="5165"/>
                    <a:pt x="2695" y="5189"/>
                  </a:cubicBezTo>
                  <a:cubicBezTo>
                    <a:pt x="2791" y="5297"/>
                    <a:pt x="2911" y="5369"/>
                    <a:pt x="3055" y="5405"/>
                  </a:cubicBezTo>
                  <a:cubicBezTo>
                    <a:pt x="3204" y="5450"/>
                    <a:pt x="3357" y="5471"/>
                    <a:pt x="3509" y="5471"/>
                  </a:cubicBezTo>
                  <a:cubicBezTo>
                    <a:pt x="3638" y="5471"/>
                    <a:pt x="3767" y="5456"/>
                    <a:pt x="3893" y="5429"/>
                  </a:cubicBezTo>
                  <a:cubicBezTo>
                    <a:pt x="4157" y="5369"/>
                    <a:pt x="4408" y="5273"/>
                    <a:pt x="4648" y="5153"/>
                  </a:cubicBezTo>
                  <a:cubicBezTo>
                    <a:pt x="5043" y="5513"/>
                    <a:pt x="5426" y="5884"/>
                    <a:pt x="5809" y="6255"/>
                  </a:cubicBezTo>
                  <a:cubicBezTo>
                    <a:pt x="5501" y="6132"/>
                    <a:pt x="5176" y="6071"/>
                    <a:pt x="4852" y="6071"/>
                  </a:cubicBezTo>
                  <a:cubicBezTo>
                    <a:pt x="4610" y="6071"/>
                    <a:pt x="4368" y="6105"/>
                    <a:pt x="4133" y="6171"/>
                  </a:cubicBezTo>
                  <a:cubicBezTo>
                    <a:pt x="4061" y="6195"/>
                    <a:pt x="4001" y="6219"/>
                    <a:pt x="3941" y="6267"/>
                  </a:cubicBezTo>
                  <a:cubicBezTo>
                    <a:pt x="3881" y="6315"/>
                    <a:pt x="3857" y="6387"/>
                    <a:pt x="3869" y="6471"/>
                  </a:cubicBezTo>
                  <a:cubicBezTo>
                    <a:pt x="3893" y="6567"/>
                    <a:pt x="4013" y="6603"/>
                    <a:pt x="4121" y="6627"/>
                  </a:cubicBezTo>
                  <a:cubicBezTo>
                    <a:pt x="4282" y="6659"/>
                    <a:pt x="4444" y="6674"/>
                    <a:pt x="4607" y="6674"/>
                  </a:cubicBezTo>
                  <a:cubicBezTo>
                    <a:pt x="5048" y="6674"/>
                    <a:pt x="5487" y="6558"/>
                    <a:pt x="5881" y="6339"/>
                  </a:cubicBezTo>
                  <a:cubicBezTo>
                    <a:pt x="6336" y="6794"/>
                    <a:pt x="6744" y="7285"/>
                    <a:pt x="7115" y="7800"/>
                  </a:cubicBezTo>
                  <a:cubicBezTo>
                    <a:pt x="6863" y="7609"/>
                    <a:pt x="6600" y="7441"/>
                    <a:pt x="6300" y="7309"/>
                  </a:cubicBezTo>
                  <a:cubicBezTo>
                    <a:pt x="6018" y="7183"/>
                    <a:pt x="5704" y="7119"/>
                    <a:pt x="5391" y="7119"/>
                  </a:cubicBezTo>
                  <a:cubicBezTo>
                    <a:pt x="5319" y="7119"/>
                    <a:pt x="5246" y="7123"/>
                    <a:pt x="5175" y="7130"/>
                  </a:cubicBezTo>
                  <a:cubicBezTo>
                    <a:pt x="5067" y="7142"/>
                    <a:pt x="4947" y="7189"/>
                    <a:pt x="4947" y="7297"/>
                  </a:cubicBezTo>
                  <a:cubicBezTo>
                    <a:pt x="4947" y="7333"/>
                    <a:pt x="4971" y="7369"/>
                    <a:pt x="4995" y="7393"/>
                  </a:cubicBezTo>
                  <a:cubicBezTo>
                    <a:pt x="5199" y="7669"/>
                    <a:pt x="5558" y="7776"/>
                    <a:pt x="5893" y="7848"/>
                  </a:cubicBezTo>
                  <a:cubicBezTo>
                    <a:pt x="6109" y="7884"/>
                    <a:pt x="6336" y="7920"/>
                    <a:pt x="6552" y="7932"/>
                  </a:cubicBezTo>
                  <a:cubicBezTo>
                    <a:pt x="6620" y="7940"/>
                    <a:pt x="6687" y="7944"/>
                    <a:pt x="6754" y="7944"/>
                  </a:cubicBezTo>
                  <a:cubicBezTo>
                    <a:pt x="6896" y="7944"/>
                    <a:pt x="7036" y="7925"/>
                    <a:pt x="7175" y="7884"/>
                  </a:cubicBezTo>
                  <a:cubicBezTo>
                    <a:pt x="7498" y="8351"/>
                    <a:pt x="7786" y="8854"/>
                    <a:pt x="8001" y="9381"/>
                  </a:cubicBezTo>
                  <a:cubicBezTo>
                    <a:pt x="8014" y="9402"/>
                    <a:pt x="8034" y="9411"/>
                    <a:pt x="8053" y="9411"/>
                  </a:cubicBezTo>
                  <a:cubicBezTo>
                    <a:pt x="8090" y="9411"/>
                    <a:pt x="8125" y="9380"/>
                    <a:pt x="8109" y="9333"/>
                  </a:cubicBezTo>
                  <a:cubicBezTo>
                    <a:pt x="7798" y="8615"/>
                    <a:pt x="7390" y="7932"/>
                    <a:pt x="6899" y="7321"/>
                  </a:cubicBezTo>
                  <a:cubicBezTo>
                    <a:pt x="7199" y="6698"/>
                    <a:pt x="7151" y="5968"/>
                    <a:pt x="6780" y="5381"/>
                  </a:cubicBezTo>
                  <a:cubicBezTo>
                    <a:pt x="6735" y="5314"/>
                    <a:pt x="6691" y="5248"/>
                    <a:pt x="6618" y="5248"/>
                  </a:cubicBezTo>
                  <a:cubicBezTo>
                    <a:pt x="6612" y="5248"/>
                    <a:pt x="6606" y="5248"/>
                    <a:pt x="6600" y="5249"/>
                  </a:cubicBezTo>
                  <a:cubicBezTo>
                    <a:pt x="6504" y="5249"/>
                    <a:pt x="6456" y="5345"/>
                    <a:pt x="6432" y="5429"/>
                  </a:cubicBezTo>
                  <a:cubicBezTo>
                    <a:pt x="6336" y="5776"/>
                    <a:pt x="6348" y="6147"/>
                    <a:pt x="6468" y="6495"/>
                  </a:cubicBezTo>
                  <a:cubicBezTo>
                    <a:pt x="6540" y="6710"/>
                    <a:pt x="6636" y="6926"/>
                    <a:pt x="6732" y="7118"/>
                  </a:cubicBezTo>
                  <a:cubicBezTo>
                    <a:pt x="6348" y="6662"/>
                    <a:pt x="5941" y="6231"/>
                    <a:pt x="5510" y="5812"/>
                  </a:cubicBezTo>
                  <a:cubicBezTo>
                    <a:pt x="5510" y="5620"/>
                    <a:pt x="5498" y="5429"/>
                    <a:pt x="5498" y="5237"/>
                  </a:cubicBezTo>
                  <a:cubicBezTo>
                    <a:pt x="5498" y="5069"/>
                    <a:pt x="5486" y="4914"/>
                    <a:pt x="5462" y="4746"/>
                  </a:cubicBezTo>
                  <a:cubicBezTo>
                    <a:pt x="5426" y="4507"/>
                    <a:pt x="5330" y="4279"/>
                    <a:pt x="5199" y="4087"/>
                  </a:cubicBezTo>
                  <a:cubicBezTo>
                    <a:pt x="5163" y="4039"/>
                    <a:pt x="5127" y="3992"/>
                    <a:pt x="5079" y="3968"/>
                  </a:cubicBezTo>
                  <a:cubicBezTo>
                    <a:pt x="5055" y="3956"/>
                    <a:pt x="5028" y="3950"/>
                    <a:pt x="5001" y="3950"/>
                  </a:cubicBezTo>
                  <a:cubicBezTo>
                    <a:pt x="4974" y="3950"/>
                    <a:pt x="4947" y="3956"/>
                    <a:pt x="4923" y="3968"/>
                  </a:cubicBezTo>
                  <a:cubicBezTo>
                    <a:pt x="4887" y="4004"/>
                    <a:pt x="4875" y="4039"/>
                    <a:pt x="4863" y="4087"/>
                  </a:cubicBezTo>
                  <a:cubicBezTo>
                    <a:pt x="4851" y="4219"/>
                    <a:pt x="4863" y="4351"/>
                    <a:pt x="4887" y="4471"/>
                  </a:cubicBezTo>
                  <a:cubicBezTo>
                    <a:pt x="4983" y="4902"/>
                    <a:pt x="5151" y="5321"/>
                    <a:pt x="5390" y="5692"/>
                  </a:cubicBezTo>
                  <a:cubicBezTo>
                    <a:pt x="4911" y="5237"/>
                    <a:pt x="4408" y="4806"/>
                    <a:pt x="3917" y="4363"/>
                  </a:cubicBezTo>
                  <a:cubicBezTo>
                    <a:pt x="3965" y="4075"/>
                    <a:pt x="3965" y="3788"/>
                    <a:pt x="3929" y="3500"/>
                  </a:cubicBezTo>
                  <a:cubicBezTo>
                    <a:pt x="3881" y="3213"/>
                    <a:pt x="3749" y="2938"/>
                    <a:pt x="3546" y="2722"/>
                  </a:cubicBezTo>
                  <a:cubicBezTo>
                    <a:pt x="3522" y="2674"/>
                    <a:pt x="3474" y="2650"/>
                    <a:pt x="3414" y="2650"/>
                  </a:cubicBezTo>
                  <a:cubicBezTo>
                    <a:pt x="3390" y="2662"/>
                    <a:pt x="3354" y="2686"/>
                    <a:pt x="3342" y="2710"/>
                  </a:cubicBezTo>
                  <a:cubicBezTo>
                    <a:pt x="3282" y="2830"/>
                    <a:pt x="3270" y="2962"/>
                    <a:pt x="3306" y="3081"/>
                  </a:cubicBezTo>
                  <a:cubicBezTo>
                    <a:pt x="3390" y="3512"/>
                    <a:pt x="3570" y="3920"/>
                    <a:pt x="3833" y="4279"/>
                  </a:cubicBezTo>
                  <a:cubicBezTo>
                    <a:pt x="3318" y="3824"/>
                    <a:pt x="2827" y="3369"/>
                    <a:pt x="2360" y="2878"/>
                  </a:cubicBezTo>
                  <a:cubicBezTo>
                    <a:pt x="2360" y="2518"/>
                    <a:pt x="2324" y="2171"/>
                    <a:pt x="2228" y="1824"/>
                  </a:cubicBezTo>
                  <a:cubicBezTo>
                    <a:pt x="2192" y="1656"/>
                    <a:pt x="2108" y="1500"/>
                    <a:pt x="1989" y="1369"/>
                  </a:cubicBezTo>
                  <a:cubicBezTo>
                    <a:pt x="1950" y="1322"/>
                    <a:pt x="1891" y="1290"/>
                    <a:pt x="1838" y="1290"/>
                  </a:cubicBezTo>
                  <a:cubicBezTo>
                    <a:pt x="1809" y="1290"/>
                    <a:pt x="1782" y="1300"/>
                    <a:pt x="1761" y="1321"/>
                  </a:cubicBezTo>
                  <a:cubicBezTo>
                    <a:pt x="1737" y="1357"/>
                    <a:pt x="1725" y="1416"/>
                    <a:pt x="1725" y="1452"/>
                  </a:cubicBezTo>
                  <a:cubicBezTo>
                    <a:pt x="1749" y="1860"/>
                    <a:pt x="1869" y="2243"/>
                    <a:pt x="2084" y="2590"/>
                  </a:cubicBezTo>
                  <a:cubicBezTo>
                    <a:pt x="1749" y="2231"/>
                    <a:pt x="1438" y="1848"/>
                    <a:pt x="1162" y="1452"/>
                  </a:cubicBezTo>
                  <a:cubicBezTo>
                    <a:pt x="1066" y="1249"/>
                    <a:pt x="983" y="1045"/>
                    <a:pt x="923" y="842"/>
                  </a:cubicBezTo>
                  <a:cubicBezTo>
                    <a:pt x="827" y="542"/>
                    <a:pt x="647" y="279"/>
                    <a:pt x="396" y="87"/>
                  </a:cubicBezTo>
                  <a:cubicBezTo>
                    <a:pt x="354" y="35"/>
                    <a:pt x="285" y="1"/>
                    <a:pt x="2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2"/>
            <p:cNvSpPr/>
            <p:nvPr/>
          </p:nvSpPr>
          <p:spPr>
            <a:xfrm>
              <a:off x="5735484" y="1298082"/>
              <a:ext cx="280888" cy="897912"/>
            </a:xfrm>
            <a:custGeom>
              <a:rect b="b" l="l" r="r" t="t"/>
              <a:pathLst>
                <a:path extrusionOk="0" h="21600" w="6757">
                  <a:moveTo>
                    <a:pt x="2231" y="1"/>
                  </a:moveTo>
                  <a:cubicBezTo>
                    <a:pt x="2059" y="1"/>
                    <a:pt x="1906" y="184"/>
                    <a:pt x="1833" y="350"/>
                  </a:cubicBezTo>
                  <a:cubicBezTo>
                    <a:pt x="1618" y="877"/>
                    <a:pt x="1570" y="1452"/>
                    <a:pt x="1678" y="2003"/>
                  </a:cubicBezTo>
                  <a:cubicBezTo>
                    <a:pt x="1774" y="2506"/>
                    <a:pt x="1917" y="3009"/>
                    <a:pt x="2133" y="3488"/>
                  </a:cubicBezTo>
                  <a:cubicBezTo>
                    <a:pt x="2145" y="3859"/>
                    <a:pt x="2181" y="4231"/>
                    <a:pt x="2217" y="4602"/>
                  </a:cubicBezTo>
                  <a:cubicBezTo>
                    <a:pt x="1917" y="3776"/>
                    <a:pt x="1295" y="3117"/>
                    <a:pt x="492" y="2781"/>
                  </a:cubicBezTo>
                  <a:cubicBezTo>
                    <a:pt x="425" y="2744"/>
                    <a:pt x="353" y="2725"/>
                    <a:pt x="282" y="2725"/>
                  </a:cubicBezTo>
                  <a:cubicBezTo>
                    <a:pt x="239" y="2725"/>
                    <a:pt x="197" y="2732"/>
                    <a:pt x="157" y="2745"/>
                  </a:cubicBezTo>
                  <a:cubicBezTo>
                    <a:pt x="49" y="2817"/>
                    <a:pt x="1" y="2937"/>
                    <a:pt x="25" y="3045"/>
                  </a:cubicBezTo>
                  <a:cubicBezTo>
                    <a:pt x="37" y="3165"/>
                    <a:pt x="97" y="3272"/>
                    <a:pt x="169" y="3368"/>
                  </a:cubicBezTo>
                  <a:cubicBezTo>
                    <a:pt x="672" y="4087"/>
                    <a:pt x="1402" y="4614"/>
                    <a:pt x="2253" y="4853"/>
                  </a:cubicBezTo>
                  <a:cubicBezTo>
                    <a:pt x="2372" y="5860"/>
                    <a:pt x="2552" y="6854"/>
                    <a:pt x="2780" y="7848"/>
                  </a:cubicBezTo>
                  <a:cubicBezTo>
                    <a:pt x="2313" y="7141"/>
                    <a:pt x="1642" y="6566"/>
                    <a:pt x="839" y="6339"/>
                  </a:cubicBezTo>
                  <a:cubicBezTo>
                    <a:pt x="751" y="6316"/>
                    <a:pt x="652" y="6299"/>
                    <a:pt x="556" y="6299"/>
                  </a:cubicBezTo>
                  <a:cubicBezTo>
                    <a:pt x="446" y="6299"/>
                    <a:pt x="342" y="6322"/>
                    <a:pt x="264" y="6387"/>
                  </a:cubicBezTo>
                  <a:cubicBezTo>
                    <a:pt x="157" y="6494"/>
                    <a:pt x="109" y="6650"/>
                    <a:pt x="145" y="6794"/>
                  </a:cubicBezTo>
                  <a:cubicBezTo>
                    <a:pt x="169" y="6925"/>
                    <a:pt x="217" y="7069"/>
                    <a:pt x="312" y="7177"/>
                  </a:cubicBezTo>
                  <a:cubicBezTo>
                    <a:pt x="576" y="7512"/>
                    <a:pt x="983" y="7692"/>
                    <a:pt x="1390" y="7848"/>
                  </a:cubicBezTo>
                  <a:cubicBezTo>
                    <a:pt x="1881" y="8039"/>
                    <a:pt x="2384" y="8195"/>
                    <a:pt x="2899" y="8327"/>
                  </a:cubicBezTo>
                  <a:cubicBezTo>
                    <a:pt x="3163" y="9429"/>
                    <a:pt x="3450" y="10531"/>
                    <a:pt x="3726" y="11621"/>
                  </a:cubicBezTo>
                  <a:cubicBezTo>
                    <a:pt x="3211" y="10746"/>
                    <a:pt x="2360" y="10111"/>
                    <a:pt x="1378" y="9884"/>
                  </a:cubicBezTo>
                  <a:cubicBezTo>
                    <a:pt x="1319" y="9870"/>
                    <a:pt x="1254" y="9860"/>
                    <a:pt x="1192" y="9860"/>
                  </a:cubicBezTo>
                  <a:cubicBezTo>
                    <a:pt x="1093" y="9860"/>
                    <a:pt x="1003" y="9886"/>
                    <a:pt x="959" y="9968"/>
                  </a:cubicBezTo>
                  <a:cubicBezTo>
                    <a:pt x="935" y="10028"/>
                    <a:pt x="923" y="10087"/>
                    <a:pt x="935" y="10135"/>
                  </a:cubicBezTo>
                  <a:cubicBezTo>
                    <a:pt x="971" y="10387"/>
                    <a:pt x="1067" y="10626"/>
                    <a:pt x="1235" y="10806"/>
                  </a:cubicBezTo>
                  <a:cubicBezTo>
                    <a:pt x="1570" y="11189"/>
                    <a:pt x="1989" y="11489"/>
                    <a:pt x="2456" y="11656"/>
                  </a:cubicBezTo>
                  <a:cubicBezTo>
                    <a:pt x="2899" y="11824"/>
                    <a:pt x="3355" y="11932"/>
                    <a:pt x="3810" y="12004"/>
                  </a:cubicBezTo>
                  <a:cubicBezTo>
                    <a:pt x="4049" y="12914"/>
                    <a:pt x="4265" y="13836"/>
                    <a:pt x="4444" y="14759"/>
                  </a:cubicBezTo>
                  <a:cubicBezTo>
                    <a:pt x="3870" y="13920"/>
                    <a:pt x="3043" y="13297"/>
                    <a:pt x="2073" y="12998"/>
                  </a:cubicBezTo>
                  <a:cubicBezTo>
                    <a:pt x="1974" y="12958"/>
                    <a:pt x="1866" y="12935"/>
                    <a:pt x="1758" y="12935"/>
                  </a:cubicBezTo>
                  <a:cubicBezTo>
                    <a:pt x="1735" y="12935"/>
                    <a:pt x="1712" y="12936"/>
                    <a:pt x="1690" y="12938"/>
                  </a:cubicBezTo>
                  <a:cubicBezTo>
                    <a:pt x="1558" y="12950"/>
                    <a:pt x="1438" y="13034"/>
                    <a:pt x="1390" y="13166"/>
                  </a:cubicBezTo>
                  <a:cubicBezTo>
                    <a:pt x="1330" y="13345"/>
                    <a:pt x="1462" y="13513"/>
                    <a:pt x="1594" y="13645"/>
                  </a:cubicBezTo>
                  <a:cubicBezTo>
                    <a:pt x="2372" y="14399"/>
                    <a:pt x="3391" y="14866"/>
                    <a:pt x="4480" y="14962"/>
                  </a:cubicBezTo>
                  <a:cubicBezTo>
                    <a:pt x="4684" y="16064"/>
                    <a:pt x="4816" y="17190"/>
                    <a:pt x="4852" y="18316"/>
                  </a:cubicBezTo>
                  <a:cubicBezTo>
                    <a:pt x="4684" y="17777"/>
                    <a:pt x="4444" y="17262"/>
                    <a:pt x="4145" y="16795"/>
                  </a:cubicBezTo>
                  <a:cubicBezTo>
                    <a:pt x="3774" y="16220"/>
                    <a:pt x="3259" y="15741"/>
                    <a:pt x="2660" y="15417"/>
                  </a:cubicBezTo>
                  <a:cubicBezTo>
                    <a:pt x="2572" y="15373"/>
                    <a:pt x="2468" y="15339"/>
                    <a:pt x="2374" y="15339"/>
                  </a:cubicBezTo>
                  <a:cubicBezTo>
                    <a:pt x="2290" y="15339"/>
                    <a:pt x="2214" y="15367"/>
                    <a:pt x="2169" y="15441"/>
                  </a:cubicBezTo>
                  <a:cubicBezTo>
                    <a:pt x="2133" y="15501"/>
                    <a:pt x="2121" y="15561"/>
                    <a:pt x="2133" y="15633"/>
                  </a:cubicBezTo>
                  <a:cubicBezTo>
                    <a:pt x="2157" y="16244"/>
                    <a:pt x="2576" y="16747"/>
                    <a:pt x="3007" y="17178"/>
                  </a:cubicBezTo>
                  <a:cubicBezTo>
                    <a:pt x="3283" y="17453"/>
                    <a:pt x="3582" y="17717"/>
                    <a:pt x="3894" y="17968"/>
                  </a:cubicBezTo>
                  <a:cubicBezTo>
                    <a:pt x="4181" y="18208"/>
                    <a:pt x="4504" y="18388"/>
                    <a:pt x="4864" y="18495"/>
                  </a:cubicBezTo>
                  <a:cubicBezTo>
                    <a:pt x="4876" y="19501"/>
                    <a:pt x="4792" y="20508"/>
                    <a:pt x="4612" y="21490"/>
                  </a:cubicBezTo>
                  <a:cubicBezTo>
                    <a:pt x="4605" y="21558"/>
                    <a:pt x="4661" y="21599"/>
                    <a:pt x="4717" y="21599"/>
                  </a:cubicBezTo>
                  <a:cubicBezTo>
                    <a:pt x="4759" y="21599"/>
                    <a:pt x="4800" y="21577"/>
                    <a:pt x="4816" y="21526"/>
                  </a:cubicBezTo>
                  <a:cubicBezTo>
                    <a:pt x="5067" y="20160"/>
                    <a:pt x="5127" y="18771"/>
                    <a:pt x="5007" y="17393"/>
                  </a:cubicBezTo>
                  <a:cubicBezTo>
                    <a:pt x="6061" y="16759"/>
                    <a:pt x="6708" y="15633"/>
                    <a:pt x="6732" y="14411"/>
                  </a:cubicBezTo>
                  <a:cubicBezTo>
                    <a:pt x="6756" y="14267"/>
                    <a:pt x="6696" y="14124"/>
                    <a:pt x="6588" y="14040"/>
                  </a:cubicBezTo>
                  <a:cubicBezTo>
                    <a:pt x="6553" y="14017"/>
                    <a:pt x="6515" y="14008"/>
                    <a:pt x="6476" y="14008"/>
                  </a:cubicBezTo>
                  <a:cubicBezTo>
                    <a:pt x="6370" y="14008"/>
                    <a:pt x="6257" y="14078"/>
                    <a:pt x="6169" y="14148"/>
                  </a:cubicBezTo>
                  <a:cubicBezTo>
                    <a:pt x="5690" y="14567"/>
                    <a:pt x="5343" y="15130"/>
                    <a:pt x="5175" y="15753"/>
                  </a:cubicBezTo>
                  <a:cubicBezTo>
                    <a:pt x="5067" y="16136"/>
                    <a:pt x="4995" y="16531"/>
                    <a:pt x="4960" y="16938"/>
                  </a:cubicBezTo>
                  <a:cubicBezTo>
                    <a:pt x="4840" y="15884"/>
                    <a:pt x="4672" y="14842"/>
                    <a:pt x="4433" y="13812"/>
                  </a:cubicBezTo>
                  <a:cubicBezTo>
                    <a:pt x="4624" y="13525"/>
                    <a:pt x="4804" y="13237"/>
                    <a:pt x="4995" y="12950"/>
                  </a:cubicBezTo>
                  <a:cubicBezTo>
                    <a:pt x="5151" y="12710"/>
                    <a:pt x="5295" y="12459"/>
                    <a:pt x="5415" y="12195"/>
                  </a:cubicBezTo>
                  <a:cubicBezTo>
                    <a:pt x="5594" y="11800"/>
                    <a:pt x="5678" y="11381"/>
                    <a:pt x="5666" y="10962"/>
                  </a:cubicBezTo>
                  <a:cubicBezTo>
                    <a:pt x="5678" y="10854"/>
                    <a:pt x="5654" y="10758"/>
                    <a:pt x="5618" y="10662"/>
                  </a:cubicBezTo>
                  <a:cubicBezTo>
                    <a:pt x="5570" y="10567"/>
                    <a:pt x="5475" y="10519"/>
                    <a:pt x="5367" y="10519"/>
                  </a:cubicBezTo>
                  <a:cubicBezTo>
                    <a:pt x="5295" y="10531"/>
                    <a:pt x="5235" y="10567"/>
                    <a:pt x="5187" y="10626"/>
                  </a:cubicBezTo>
                  <a:cubicBezTo>
                    <a:pt x="5031" y="10806"/>
                    <a:pt x="4924" y="11010"/>
                    <a:pt x="4840" y="11225"/>
                  </a:cubicBezTo>
                  <a:cubicBezTo>
                    <a:pt x="4552" y="11956"/>
                    <a:pt x="4397" y="12722"/>
                    <a:pt x="4373" y="13513"/>
                  </a:cubicBezTo>
                  <a:cubicBezTo>
                    <a:pt x="4121" y="12375"/>
                    <a:pt x="3810" y="11237"/>
                    <a:pt x="3522" y="10099"/>
                  </a:cubicBezTo>
                  <a:cubicBezTo>
                    <a:pt x="3870" y="9728"/>
                    <a:pt x="4157" y="9309"/>
                    <a:pt x="4373" y="8842"/>
                  </a:cubicBezTo>
                  <a:cubicBezTo>
                    <a:pt x="4600" y="8375"/>
                    <a:pt x="4672" y="7848"/>
                    <a:pt x="4588" y="7333"/>
                  </a:cubicBezTo>
                  <a:cubicBezTo>
                    <a:pt x="4588" y="7237"/>
                    <a:pt x="4540" y="7153"/>
                    <a:pt x="4456" y="7105"/>
                  </a:cubicBezTo>
                  <a:cubicBezTo>
                    <a:pt x="4433" y="7093"/>
                    <a:pt x="4403" y="7087"/>
                    <a:pt x="4373" y="7087"/>
                  </a:cubicBezTo>
                  <a:cubicBezTo>
                    <a:pt x="4343" y="7087"/>
                    <a:pt x="4313" y="7093"/>
                    <a:pt x="4289" y="7105"/>
                  </a:cubicBezTo>
                  <a:cubicBezTo>
                    <a:pt x="4073" y="7189"/>
                    <a:pt x="3953" y="7405"/>
                    <a:pt x="3870" y="7620"/>
                  </a:cubicBezTo>
                  <a:cubicBezTo>
                    <a:pt x="3570" y="8339"/>
                    <a:pt x="3438" y="9117"/>
                    <a:pt x="3474" y="9896"/>
                  </a:cubicBezTo>
                  <a:cubicBezTo>
                    <a:pt x="3175" y="8722"/>
                    <a:pt x="2887" y="7560"/>
                    <a:pt x="2684" y="6375"/>
                  </a:cubicBezTo>
                  <a:cubicBezTo>
                    <a:pt x="3043" y="5860"/>
                    <a:pt x="3319" y="5297"/>
                    <a:pt x="3522" y="4710"/>
                  </a:cubicBezTo>
                  <a:cubicBezTo>
                    <a:pt x="3630" y="4410"/>
                    <a:pt x="3678" y="4099"/>
                    <a:pt x="3630" y="3799"/>
                  </a:cubicBezTo>
                  <a:cubicBezTo>
                    <a:pt x="3608" y="3657"/>
                    <a:pt x="3507" y="3495"/>
                    <a:pt x="3371" y="3495"/>
                  </a:cubicBezTo>
                  <a:cubicBezTo>
                    <a:pt x="3358" y="3495"/>
                    <a:pt x="3344" y="3497"/>
                    <a:pt x="3331" y="3500"/>
                  </a:cubicBezTo>
                  <a:cubicBezTo>
                    <a:pt x="3247" y="3536"/>
                    <a:pt x="3187" y="3596"/>
                    <a:pt x="3151" y="3680"/>
                  </a:cubicBezTo>
                  <a:cubicBezTo>
                    <a:pt x="2792" y="4279"/>
                    <a:pt x="2588" y="4973"/>
                    <a:pt x="2552" y="5680"/>
                  </a:cubicBezTo>
                  <a:cubicBezTo>
                    <a:pt x="2420" y="4830"/>
                    <a:pt x="2337" y="3967"/>
                    <a:pt x="2313" y="3105"/>
                  </a:cubicBezTo>
                  <a:cubicBezTo>
                    <a:pt x="2372" y="2722"/>
                    <a:pt x="2456" y="2338"/>
                    <a:pt x="2564" y="1979"/>
                  </a:cubicBezTo>
                  <a:cubicBezTo>
                    <a:pt x="2744" y="1392"/>
                    <a:pt x="2684" y="949"/>
                    <a:pt x="2540" y="362"/>
                  </a:cubicBezTo>
                  <a:cubicBezTo>
                    <a:pt x="2516" y="218"/>
                    <a:pt x="2432" y="87"/>
                    <a:pt x="2313" y="15"/>
                  </a:cubicBezTo>
                  <a:cubicBezTo>
                    <a:pt x="2285" y="5"/>
                    <a:pt x="2258" y="1"/>
                    <a:pt x="22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3" name="Google Shape;873;p42"/>
          <p:cNvGrpSpPr/>
          <p:nvPr/>
        </p:nvGrpSpPr>
        <p:grpSpPr>
          <a:xfrm>
            <a:off x="1" y="4060399"/>
            <a:ext cx="547948" cy="1096313"/>
            <a:chOff x="729826" y="1325449"/>
            <a:chExt cx="547948" cy="1096313"/>
          </a:xfrm>
        </p:grpSpPr>
        <p:sp>
          <p:nvSpPr>
            <p:cNvPr id="874" name="Google Shape;874;p42"/>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2"/>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2"/>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2"/>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8" name="Google Shape;878;p42"/>
          <p:cNvGrpSpPr/>
          <p:nvPr/>
        </p:nvGrpSpPr>
        <p:grpSpPr>
          <a:xfrm flipH="1">
            <a:off x="4019801" y="4060412"/>
            <a:ext cx="547948" cy="1096313"/>
            <a:chOff x="729826" y="1325449"/>
            <a:chExt cx="547948" cy="1096313"/>
          </a:xfrm>
        </p:grpSpPr>
        <p:sp>
          <p:nvSpPr>
            <p:cNvPr id="879" name="Google Shape;879;p42"/>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2"/>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2"/>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2"/>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3" name="Google Shape;883;p42"/>
          <p:cNvSpPr txBox="1"/>
          <p:nvPr>
            <p:ph type="title"/>
          </p:nvPr>
        </p:nvSpPr>
        <p:spPr>
          <a:xfrm>
            <a:off x="713225" y="6100"/>
            <a:ext cx="33066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Audrey</a:t>
            </a:r>
            <a:endParaRPr/>
          </a:p>
        </p:txBody>
      </p:sp>
      <p:sp>
        <p:nvSpPr>
          <p:cNvPr id="884" name="Google Shape;884;p42"/>
          <p:cNvSpPr txBox="1"/>
          <p:nvPr>
            <p:ph type="title"/>
          </p:nvPr>
        </p:nvSpPr>
        <p:spPr>
          <a:xfrm>
            <a:off x="5326000" y="6100"/>
            <a:ext cx="33066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Nicole T.</a:t>
            </a:r>
            <a:endParaRPr/>
          </a:p>
        </p:txBody>
      </p:sp>
      <p:sp>
        <p:nvSpPr>
          <p:cNvPr id="885" name="Google Shape;885;p42"/>
          <p:cNvSpPr txBox="1"/>
          <p:nvPr>
            <p:ph idx="4294967295" type="subTitle"/>
          </p:nvPr>
        </p:nvSpPr>
        <p:spPr>
          <a:xfrm>
            <a:off x="458675" y="469000"/>
            <a:ext cx="4109100" cy="444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We met…</a:t>
            </a:r>
            <a:endParaRPr b="1"/>
          </a:p>
          <a:p>
            <a:pPr indent="0" lvl="0" marL="0" rtl="0" algn="l">
              <a:spcBef>
                <a:spcPts val="1000"/>
              </a:spcBef>
              <a:spcAft>
                <a:spcPts val="0"/>
              </a:spcAft>
              <a:buNone/>
            </a:pPr>
            <a:r>
              <a:rPr lang="en"/>
              <a:t>Audrey, a recent college grad pursuing EdTech</a:t>
            </a:r>
            <a:endParaRPr/>
          </a:p>
          <a:p>
            <a:pPr indent="0" lvl="0" marL="0" rtl="0" algn="l">
              <a:spcBef>
                <a:spcPts val="1000"/>
              </a:spcBef>
              <a:spcAft>
                <a:spcPts val="0"/>
              </a:spcAft>
              <a:buNone/>
            </a:pPr>
            <a:r>
              <a:rPr b="1" lang="en"/>
              <a:t>We were </a:t>
            </a:r>
            <a:r>
              <a:rPr b="1" lang="en"/>
              <a:t>surprised</a:t>
            </a:r>
            <a:r>
              <a:rPr b="1" lang="en"/>
              <a:t> to notice…</a:t>
            </a:r>
            <a:endParaRPr b="1"/>
          </a:p>
          <a:p>
            <a:pPr indent="0" lvl="0" marL="0" rtl="0" algn="l">
              <a:spcBef>
                <a:spcPts val="1000"/>
              </a:spcBef>
              <a:spcAft>
                <a:spcPts val="0"/>
              </a:spcAft>
              <a:buNone/>
            </a:pPr>
            <a:r>
              <a:rPr lang="en"/>
              <a:t>she often made friends through common interests + proximity, but she wanted more friends who aligned with her values</a:t>
            </a:r>
            <a:endParaRPr/>
          </a:p>
          <a:p>
            <a:pPr indent="0" lvl="0" marL="0" rtl="0" algn="l">
              <a:spcBef>
                <a:spcPts val="1000"/>
              </a:spcBef>
              <a:spcAft>
                <a:spcPts val="0"/>
              </a:spcAft>
              <a:buNone/>
            </a:pPr>
            <a:r>
              <a:rPr b="1" lang="en"/>
              <a:t>We wonder if this means…</a:t>
            </a:r>
            <a:endParaRPr b="1"/>
          </a:p>
          <a:p>
            <a:pPr indent="0" lvl="0" marL="0" rtl="0" algn="l">
              <a:spcBef>
                <a:spcPts val="1000"/>
              </a:spcBef>
              <a:spcAft>
                <a:spcPts val="0"/>
              </a:spcAft>
              <a:buNone/>
            </a:pPr>
            <a:r>
              <a:rPr lang="en"/>
              <a:t>people need a method for connecting to people who have a similar outlook on life</a:t>
            </a:r>
            <a:endParaRPr/>
          </a:p>
          <a:p>
            <a:pPr indent="0" lvl="0" marL="0" rtl="0" algn="l">
              <a:spcBef>
                <a:spcPts val="1000"/>
              </a:spcBef>
              <a:spcAft>
                <a:spcPts val="0"/>
              </a:spcAft>
              <a:buNone/>
            </a:pPr>
            <a:r>
              <a:rPr b="1" lang="en"/>
              <a:t>It would be game changing…</a:t>
            </a:r>
            <a:endParaRPr b="1"/>
          </a:p>
          <a:p>
            <a:pPr indent="0" lvl="0" marL="0" rtl="0" algn="l">
              <a:spcBef>
                <a:spcPts val="1000"/>
              </a:spcBef>
              <a:spcAft>
                <a:spcPts val="0"/>
              </a:spcAft>
              <a:buNone/>
            </a:pPr>
            <a:r>
              <a:rPr lang="en"/>
              <a:t>to create social environments that connects people based on values over convenience</a:t>
            </a:r>
            <a:endParaRPr/>
          </a:p>
          <a:p>
            <a:pPr indent="0" lvl="0" marL="0" rtl="0" algn="l">
              <a:spcBef>
                <a:spcPts val="1000"/>
              </a:spcBef>
              <a:spcAft>
                <a:spcPts val="1000"/>
              </a:spcAft>
              <a:buNone/>
            </a:pPr>
            <a:r>
              <a:t/>
            </a:r>
            <a:endParaRPr b="1"/>
          </a:p>
        </p:txBody>
      </p:sp>
      <p:sp>
        <p:nvSpPr>
          <p:cNvPr id="886" name="Google Shape;886;p42"/>
          <p:cNvSpPr txBox="1"/>
          <p:nvPr>
            <p:ph idx="4294967295" type="subTitle"/>
          </p:nvPr>
        </p:nvSpPr>
        <p:spPr>
          <a:xfrm>
            <a:off x="5058825" y="482125"/>
            <a:ext cx="3864000" cy="475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We met…</a:t>
            </a:r>
            <a:endParaRPr b="1"/>
          </a:p>
          <a:p>
            <a:pPr indent="0" lvl="0" marL="0" rtl="0" algn="l">
              <a:spcBef>
                <a:spcPts val="1000"/>
              </a:spcBef>
              <a:spcAft>
                <a:spcPts val="0"/>
              </a:spcAft>
              <a:buNone/>
            </a:pPr>
            <a:r>
              <a:rPr lang="en"/>
              <a:t>Nicole T., a physics grad student at Stanford </a:t>
            </a:r>
            <a:endParaRPr/>
          </a:p>
          <a:p>
            <a:pPr indent="0" lvl="0" marL="0" rtl="0" algn="l">
              <a:spcBef>
                <a:spcPts val="1000"/>
              </a:spcBef>
              <a:spcAft>
                <a:spcPts val="0"/>
              </a:spcAft>
              <a:buNone/>
            </a:pPr>
            <a:r>
              <a:rPr b="1" lang="en"/>
              <a:t>We were surprised to notice…</a:t>
            </a:r>
            <a:endParaRPr b="1"/>
          </a:p>
          <a:p>
            <a:pPr indent="0" lvl="0" marL="0" rtl="0" algn="l">
              <a:spcBef>
                <a:spcPts val="1000"/>
              </a:spcBef>
              <a:spcAft>
                <a:spcPts val="0"/>
              </a:spcAft>
              <a:buNone/>
            </a:pPr>
            <a:r>
              <a:rPr lang="en"/>
              <a:t>she tends to make friends with people who shared experiences + interests even though she wants more diverse friendships</a:t>
            </a:r>
            <a:endParaRPr/>
          </a:p>
          <a:p>
            <a:pPr indent="0" lvl="0" marL="0" rtl="0" algn="l">
              <a:spcBef>
                <a:spcPts val="1000"/>
              </a:spcBef>
              <a:spcAft>
                <a:spcPts val="0"/>
              </a:spcAft>
              <a:buNone/>
            </a:pPr>
            <a:r>
              <a:rPr b="1" lang="en"/>
              <a:t>We wonder if this means…</a:t>
            </a:r>
            <a:endParaRPr b="1"/>
          </a:p>
          <a:p>
            <a:pPr indent="0" lvl="0" marL="0" rtl="0" algn="l">
              <a:spcBef>
                <a:spcPts val="1000"/>
              </a:spcBef>
              <a:spcAft>
                <a:spcPts val="0"/>
              </a:spcAft>
              <a:buNone/>
            </a:pPr>
            <a:r>
              <a:rPr lang="en"/>
              <a:t>people need help connecting to others with different backgrounds</a:t>
            </a:r>
            <a:endParaRPr/>
          </a:p>
          <a:p>
            <a:pPr indent="0" lvl="0" marL="0" rtl="0" algn="l">
              <a:spcBef>
                <a:spcPts val="1000"/>
              </a:spcBef>
              <a:spcAft>
                <a:spcPts val="0"/>
              </a:spcAft>
              <a:buNone/>
            </a:pPr>
            <a:r>
              <a:rPr b="1" lang="en"/>
              <a:t>It would be game changing…</a:t>
            </a:r>
            <a:endParaRPr b="1"/>
          </a:p>
          <a:p>
            <a:pPr indent="0" lvl="0" marL="0" rtl="0" algn="l">
              <a:spcBef>
                <a:spcPts val="1000"/>
              </a:spcBef>
              <a:spcAft>
                <a:spcPts val="0"/>
              </a:spcAft>
              <a:buNone/>
            </a:pPr>
            <a:r>
              <a:rPr lang="en"/>
              <a:t>provide an accessible way for people to build friendships with people from different experiences</a:t>
            </a:r>
            <a:endParaRPr/>
          </a:p>
          <a:p>
            <a:pPr indent="0" lvl="0" marL="0" rtl="0" algn="l">
              <a:spcBef>
                <a:spcPts val="1000"/>
              </a:spcBef>
              <a:spcAft>
                <a:spcPts val="1000"/>
              </a:spcAft>
              <a:buNone/>
            </a:pPr>
            <a:r>
              <a:t/>
            </a:r>
            <a:endParaRPr sz="1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43"/>
          <p:cNvSpPr/>
          <p:nvPr/>
        </p:nvSpPr>
        <p:spPr>
          <a:xfrm>
            <a:off x="5473626" y="1253650"/>
            <a:ext cx="3149961" cy="3207434"/>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chemeClr val="lt2"/>
          </a:solidFill>
          <a:ln>
            <a:noFill/>
          </a:ln>
        </p:spPr>
      </p:sp>
      <p:pic>
        <p:nvPicPr>
          <p:cNvPr id="892" name="Google Shape;892;p43"/>
          <p:cNvPicPr preferRelativeResize="0"/>
          <p:nvPr/>
        </p:nvPicPr>
        <p:blipFill rotWithShape="1">
          <a:blip r:embed="rId3">
            <a:alphaModFix/>
          </a:blip>
          <a:srcRect b="8159" l="0" r="0" t="8158"/>
          <a:stretch/>
        </p:blipFill>
        <p:spPr>
          <a:xfrm>
            <a:off x="5664275" y="1837575"/>
            <a:ext cx="2527800" cy="2245500"/>
          </a:xfrm>
          <a:prstGeom prst="ellipse">
            <a:avLst/>
          </a:prstGeom>
          <a:noFill/>
          <a:ln>
            <a:noFill/>
          </a:ln>
        </p:spPr>
      </p:pic>
      <p:sp>
        <p:nvSpPr>
          <p:cNvPr id="893" name="Google Shape;893;p43"/>
          <p:cNvSpPr/>
          <p:nvPr/>
        </p:nvSpPr>
        <p:spPr>
          <a:xfrm>
            <a:off x="6466050" y="2045516"/>
            <a:ext cx="1197000" cy="1418400"/>
          </a:xfrm>
          <a:prstGeom prst="ellipse">
            <a:avLst/>
          </a:prstGeom>
          <a:solidFill>
            <a:srgbClr val="FFD3B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grpSp>
        <p:nvGrpSpPr>
          <p:cNvPr id="894" name="Google Shape;894;p43"/>
          <p:cNvGrpSpPr/>
          <p:nvPr/>
        </p:nvGrpSpPr>
        <p:grpSpPr>
          <a:xfrm>
            <a:off x="5661712" y="1698695"/>
            <a:ext cx="753650" cy="631739"/>
            <a:chOff x="5661712" y="1698695"/>
            <a:chExt cx="753650" cy="631739"/>
          </a:xfrm>
        </p:grpSpPr>
        <p:sp>
          <p:nvSpPr>
            <p:cNvPr id="895" name="Google Shape;895;p43"/>
            <p:cNvSpPr/>
            <p:nvPr/>
          </p:nvSpPr>
          <p:spPr>
            <a:xfrm>
              <a:off x="5661712" y="1698695"/>
              <a:ext cx="753650" cy="631739"/>
            </a:xfrm>
            <a:custGeom>
              <a:rect b="b" l="l" r="r" t="t"/>
              <a:pathLst>
                <a:path extrusionOk="0" h="10934" w="13044">
                  <a:moveTo>
                    <a:pt x="8927" y="0"/>
                  </a:moveTo>
                  <a:cubicBezTo>
                    <a:pt x="8407" y="0"/>
                    <a:pt x="7886" y="115"/>
                    <a:pt x="7402" y="346"/>
                  </a:cubicBezTo>
                  <a:cubicBezTo>
                    <a:pt x="6444" y="825"/>
                    <a:pt x="5809" y="1783"/>
                    <a:pt x="5737" y="2861"/>
                  </a:cubicBezTo>
                  <a:cubicBezTo>
                    <a:pt x="5148" y="2408"/>
                    <a:pt x="4431" y="2174"/>
                    <a:pt x="3704" y="2174"/>
                  </a:cubicBezTo>
                  <a:cubicBezTo>
                    <a:pt x="3279" y="2174"/>
                    <a:pt x="2851" y="2254"/>
                    <a:pt x="2444" y="2418"/>
                  </a:cubicBezTo>
                  <a:cubicBezTo>
                    <a:pt x="743" y="3136"/>
                    <a:pt x="0" y="5304"/>
                    <a:pt x="527" y="6993"/>
                  </a:cubicBezTo>
                  <a:cubicBezTo>
                    <a:pt x="863" y="8071"/>
                    <a:pt x="1665" y="8957"/>
                    <a:pt x="2623" y="9544"/>
                  </a:cubicBezTo>
                  <a:cubicBezTo>
                    <a:pt x="3581" y="10131"/>
                    <a:pt x="4695" y="10442"/>
                    <a:pt x="5809" y="10658"/>
                  </a:cubicBezTo>
                  <a:cubicBezTo>
                    <a:pt x="6827" y="10838"/>
                    <a:pt x="7869" y="10933"/>
                    <a:pt x="8899" y="10933"/>
                  </a:cubicBezTo>
                  <a:cubicBezTo>
                    <a:pt x="9654" y="10215"/>
                    <a:pt x="10349" y="9436"/>
                    <a:pt x="10959" y="8598"/>
                  </a:cubicBezTo>
                  <a:cubicBezTo>
                    <a:pt x="11630" y="7664"/>
                    <a:pt x="12217" y="6670"/>
                    <a:pt x="12516" y="5568"/>
                  </a:cubicBezTo>
                  <a:cubicBezTo>
                    <a:pt x="13043" y="3663"/>
                    <a:pt x="12492" y="1507"/>
                    <a:pt x="10696" y="477"/>
                  </a:cubicBezTo>
                  <a:cubicBezTo>
                    <a:pt x="10151" y="160"/>
                    <a:pt x="9540" y="0"/>
                    <a:pt x="89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3"/>
            <p:cNvSpPr/>
            <p:nvPr/>
          </p:nvSpPr>
          <p:spPr>
            <a:xfrm>
              <a:off x="6130874" y="1880062"/>
              <a:ext cx="153688" cy="114573"/>
            </a:xfrm>
            <a:custGeom>
              <a:rect b="b" l="l" r="r" t="t"/>
              <a:pathLst>
                <a:path extrusionOk="0" h="1983" w="2660">
                  <a:moveTo>
                    <a:pt x="1593" y="1"/>
                  </a:moveTo>
                  <a:cubicBezTo>
                    <a:pt x="1374" y="1"/>
                    <a:pt x="1138" y="54"/>
                    <a:pt x="911" y="165"/>
                  </a:cubicBezTo>
                  <a:cubicBezTo>
                    <a:pt x="300" y="476"/>
                    <a:pt x="1" y="1087"/>
                    <a:pt x="228" y="1542"/>
                  </a:cubicBezTo>
                  <a:cubicBezTo>
                    <a:pt x="372" y="1829"/>
                    <a:pt x="690" y="1982"/>
                    <a:pt x="1059" y="1982"/>
                  </a:cubicBezTo>
                  <a:cubicBezTo>
                    <a:pt x="1276" y="1982"/>
                    <a:pt x="1511" y="1929"/>
                    <a:pt x="1737" y="1818"/>
                  </a:cubicBezTo>
                  <a:cubicBezTo>
                    <a:pt x="2348" y="1506"/>
                    <a:pt x="2660" y="896"/>
                    <a:pt x="2432" y="441"/>
                  </a:cubicBezTo>
                  <a:cubicBezTo>
                    <a:pt x="2289" y="154"/>
                    <a:pt x="1966" y="1"/>
                    <a:pt x="159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3"/>
            <p:cNvSpPr/>
            <p:nvPr/>
          </p:nvSpPr>
          <p:spPr>
            <a:xfrm>
              <a:off x="5819505" y="2035948"/>
              <a:ext cx="154324" cy="115093"/>
            </a:xfrm>
            <a:custGeom>
              <a:rect b="b" l="l" r="r" t="t"/>
              <a:pathLst>
                <a:path extrusionOk="0" h="1992" w="2671">
                  <a:moveTo>
                    <a:pt x="1615" y="0"/>
                  </a:moveTo>
                  <a:cubicBezTo>
                    <a:pt x="1393" y="0"/>
                    <a:pt x="1153" y="57"/>
                    <a:pt x="922" y="174"/>
                  </a:cubicBezTo>
                  <a:cubicBezTo>
                    <a:pt x="311" y="485"/>
                    <a:pt x="0" y="1096"/>
                    <a:pt x="228" y="1551"/>
                  </a:cubicBezTo>
                  <a:cubicBezTo>
                    <a:pt x="371" y="1838"/>
                    <a:pt x="694" y="1991"/>
                    <a:pt x="1066" y="1991"/>
                  </a:cubicBezTo>
                  <a:cubicBezTo>
                    <a:pt x="1286" y="1991"/>
                    <a:pt x="1522" y="1938"/>
                    <a:pt x="1749" y="1827"/>
                  </a:cubicBezTo>
                  <a:cubicBezTo>
                    <a:pt x="2360" y="1515"/>
                    <a:pt x="2671" y="893"/>
                    <a:pt x="2443" y="437"/>
                  </a:cubicBezTo>
                  <a:cubicBezTo>
                    <a:pt x="2302" y="154"/>
                    <a:pt x="1983" y="0"/>
                    <a:pt x="16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3"/>
            <p:cNvSpPr/>
            <p:nvPr/>
          </p:nvSpPr>
          <p:spPr>
            <a:xfrm>
              <a:off x="6047846" y="1871973"/>
              <a:ext cx="132484" cy="96546"/>
            </a:xfrm>
            <a:custGeom>
              <a:rect b="b" l="l" r="r" t="t"/>
              <a:pathLst>
                <a:path extrusionOk="0" h="1671" w="2293">
                  <a:moveTo>
                    <a:pt x="1246" y="1"/>
                  </a:moveTo>
                  <a:cubicBezTo>
                    <a:pt x="1083" y="1"/>
                    <a:pt x="920" y="37"/>
                    <a:pt x="767" y="113"/>
                  </a:cubicBezTo>
                  <a:cubicBezTo>
                    <a:pt x="228" y="377"/>
                    <a:pt x="1" y="1036"/>
                    <a:pt x="276" y="1575"/>
                  </a:cubicBezTo>
                  <a:cubicBezTo>
                    <a:pt x="300" y="1635"/>
                    <a:pt x="360" y="1670"/>
                    <a:pt x="420" y="1670"/>
                  </a:cubicBezTo>
                  <a:cubicBezTo>
                    <a:pt x="444" y="1658"/>
                    <a:pt x="468" y="1658"/>
                    <a:pt x="492" y="1646"/>
                  </a:cubicBezTo>
                  <a:cubicBezTo>
                    <a:pt x="575" y="1611"/>
                    <a:pt x="611" y="1515"/>
                    <a:pt x="563" y="1431"/>
                  </a:cubicBezTo>
                  <a:cubicBezTo>
                    <a:pt x="480" y="1251"/>
                    <a:pt x="456" y="1036"/>
                    <a:pt x="528" y="844"/>
                  </a:cubicBezTo>
                  <a:cubicBezTo>
                    <a:pt x="643" y="505"/>
                    <a:pt x="945" y="327"/>
                    <a:pt x="1250" y="327"/>
                  </a:cubicBezTo>
                  <a:cubicBezTo>
                    <a:pt x="1516" y="327"/>
                    <a:pt x="1784" y="463"/>
                    <a:pt x="1929" y="748"/>
                  </a:cubicBezTo>
                  <a:cubicBezTo>
                    <a:pt x="1961" y="816"/>
                    <a:pt x="2015" y="844"/>
                    <a:pt x="2069" y="844"/>
                  </a:cubicBezTo>
                  <a:cubicBezTo>
                    <a:pt x="2180" y="844"/>
                    <a:pt x="2292" y="729"/>
                    <a:pt x="2228" y="593"/>
                  </a:cubicBezTo>
                  <a:cubicBezTo>
                    <a:pt x="2033" y="218"/>
                    <a:pt x="1644" y="1"/>
                    <a:pt x="1246"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3"/>
            <p:cNvSpPr/>
            <p:nvPr/>
          </p:nvSpPr>
          <p:spPr>
            <a:xfrm>
              <a:off x="5870697" y="1960605"/>
              <a:ext cx="132426" cy="96488"/>
            </a:xfrm>
            <a:custGeom>
              <a:rect b="b" l="l" r="r" t="t"/>
              <a:pathLst>
                <a:path extrusionOk="0" h="1670" w="2292">
                  <a:moveTo>
                    <a:pt x="1239" y="0"/>
                  </a:moveTo>
                  <a:cubicBezTo>
                    <a:pt x="1076" y="0"/>
                    <a:pt x="910" y="36"/>
                    <a:pt x="755" y="112"/>
                  </a:cubicBezTo>
                  <a:cubicBezTo>
                    <a:pt x="228" y="388"/>
                    <a:pt x="0" y="1047"/>
                    <a:pt x="276" y="1586"/>
                  </a:cubicBezTo>
                  <a:cubicBezTo>
                    <a:pt x="299" y="1632"/>
                    <a:pt x="356" y="1667"/>
                    <a:pt x="425" y="1669"/>
                  </a:cubicBezTo>
                  <a:lnTo>
                    <a:pt x="425" y="1669"/>
                  </a:lnTo>
                  <a:cubicBezTo>
                    <a:pt x="542" y="1665"/>
                    <a:pt x="622" y="1536"/>
                    <a:pt x="563" y="1430"/>
                  </a:cubicBezTo>
                  <a:cubicBezTo>
                    <a:pt x="384" y="1059"/>
                    <a:pt x="527" y="604"/>
                    <a:pt x="899" y="412"/>
                  </a:cubicBezTo>
                  <a:cubicBezTo>
                    <a:pt x="1011" y="356"/>
                    <a:pt x="1129" y="330"/>
                    <a:pt x="1245" y="330"/>
                  </a:cubicBezTo>
                  <a:cubicBezTo>
                    <a:pt x="1525" y="330"/>
                    <a:pt x="1793" y="484"/>
                    <a:pt x="1929" y="747"/>
                  </a:cubicBezTo>
                  <a:cubicBezTo>
                    <a:pt x="1961" y="817"/>
                    <a:pt x="2018" y="846"/>
                    <a:pt x="2074" y="846"/>
                  </a:cubicBezTo>
                  <a:cubicBezTo>
                    <a:pt x="2183" y="846"/>
                    <a:pt x="2291" y="738"/>
                    <a:pt x="2228" y="604"/>
                  </a:cubicBezTo>
                  <a:cubicBezTo>
                    <a:pt x="2032" y="220"/>
                    <a:pt x="1642" y="0"/>
                    <a:pt x="1239" y="0"/>
                  </a:cubicBezTo>
                  <a:close/>
                  <a:moveTo>
                    <a:pt x="425" y="1669"/>
                  </a:moveTo>
                  <a:lnTo>
                    <a:pt x="425" y="1669"/>
                  </a:lnTo>
                  <a:cubicBezTo>
                    <a:pt x="423" y="1669"/>
                    <a:pt x="421" y="1670"/>
                    <a:pt x="420" y="1670"/>
                  </a:cubicBezTo>
                  <a:lnTo>
                    <a:pt x="432" y="1670"/>
                  </a:lnTo>
                  <a:cubicBezTo>
                    <a:pt x="429" y="1670"/>
                    <a:pt x="427" y="1669"/>
                    <a:pt x="425" y="1669"/>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3"/>
            <p:cNvSpPr/>
            <p:nvPr/>
          </p:nvSpPr>
          <p:spPr>
            <a:xfrm>
              <a:off x="5980938" y="1999779"/>
              <a:ext cx="176279" cy="134102"/>
            </a:xfrm>
            <a:custGeom>
              <a:rect b="b" l="l" r="r" t="t"/>
              <a:pathLst>
                <a:path extrusionOk="0" h="2321" w="3051">
                  <a:moveTo>
                    <a:pt x="2723" y="0"/>
                  </a:moveTo>
                  <a:cubicBezTo>
                    <a:pt x="2637" y="0"/>
                    <a:pt x="2548" y="90"/>
                    <a:pt x="2596" y="201"/>
                  </a:cubicBezTo>
                  <a:cubicBezTo>
                    <a:pt x="2751" y="500"/>
                    <a:pt x="2775" y="848"/>
                    <a:pt x="2668" y="1171"/>
                  </a:cubicBezTo>
                  <a:cubicBezTo>
                    <a:pt x="2484" y="1713"/>
                    <a:pt x="1972" y="2059"/>
                    <a:pt x="1429" y="2059"/>
                  </a:cubicBezTo>
                  <a:cubicBezTo>
                    <a:pt x="1300" y="2059"/>
                    <a:pt x="1168" y="2039"/>
                    <a:pt x="1039" y="1998"/>
                  </a:cubicBezTo>
                  <a:cubicBezTo>
                    <a:pt x="715" y="1890"/>
                    <a:pt x="440" y="1662"/>
                    <a:pt x="296" y="1351"/>
                  </a:cubicBezTo>
                  <a:cubicBezTo>
                    <a:pt x="269" y="1299"/>
                    <a:pt x="224" y="1278"/>
                    <a:pt x="180" y="1278"/>
                  </a:cubicBezTo>
                  <a:cubicBezTo>
                    <a:pt x="89" y="1278"/>
                    <a:pt x="0" y="1366"/>
                    <a:pt x="57" y="1471"/>
                  </a:cubicBezTo>
                  <a:cubicBezTo>
                    <a:pt x="236" y="1842"/>
                    <a:pt x="560" y="2117"/>
                    <a:pt x="955" y="2249"/>
                  </a:cubicBezTo>
                  <a:cubicBezTo>
                    <a:pt x="1111" y="2297"/>
                    <a:pt x="1266" y="2321"/>
                    <a:pt x="1434" y="2321"/>
                  </a:cubicBezTo>
                  <a:cubicBezTo>
                    <a:pt x="2105" y="2321"/>
                    <a:pt x="2704" y="1890"/>
                    <a:pt x="2919" y="1255"/>
                  </a:cubicBezTo>
                  <a:cubicBezTo>
                    <a:pt x="3051" y="872"/>
                    <a:pt x="3027" y="441"/>
                    <a:pt x="2835" y="81"/>
                  </a:cubicBezTo>
                  <a:cubicBezTo>
                    <a:pt x="2811" y="24"/>
                    <a:pt x="2767" y="0"/>
                    <a:pt x="2723"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1" name="Google Shape;901;p43"/>
          <p:cNvGrpSpPr/>
          <p:nvPr/>
        </p:nvGrpSpPr>
        <p:grpSpPr>
          <a:xfrm>
            <a:off x="7557001" y="3520698"/>
            <a:ext cx="751570" cy="625846"/>
            <a:chOff x="7350926" y="3019398"/>
            <a:chExt cx="751570" cy="625846"/>
          </a:xfrm>
        </p:grpSpPr>
        <p:sp>
          <p:nvSpPr>
            <p:cNvPr id="902" name="Google Shape;902;p43"/>
            <p:cNvSpPr/>
            <p:nvPr/>
          </p:nvSpPr>
          <p:spPr>
            <a:xfrm>
              <a:off x="7350926" y="3019398"/>
              <a:ext cx="751570" cy="625846"/>
            </a:xfrm>
            <a:custGeom>
              <a:rect b="b" l="l" r="r" t="t"/>
              <a:pathLst>
                <a:path extrusionOk="0" h="10832" w="13008">
                  <a:moveTo>
                    <a:pt x="3974" y="1"/>
                  </a:moveTo>
                  <a:cubicBezTo>
                    <a:pt x="2535" y="1"/>
                    <a:pt x="1116" y="957"/>
                    <a:pt x="492" y="2244"/>
                  </a:cubicBezTo>
                  <a:cubicBezTo>
                    <a:pt x="12" y="3262"/>
                    <a:pt x="0" y="4460"/>
                    <a:pt x="312" y="5538"/>
                  </a:cubicBezTo>
                  <a:cubicBezTo>
                    <a:pt x="611" y="6628"/>
                    <a:pt x="1210" y="7610"/>
                    <a:pt x="1893" y="8520"/>
                  </a:cubicBezTo>
                  <a:cubicBezTo>
                    <a:pt x="2516" y="9347"/>
                    <a:pt x="3210" y="10125"/>
                    <a:pt x="3977" y="10832"/>
                  </a:cubicBezTo>
                  <a:cubicBezTo>
                    <a:pt x="5019" y="10808"/>
                    <a:pt x="6049" y="10700"/>
                    <a:pt x="7079" y="10497"/>
                  </a:cubicBezTo>
                  <a:cubicBezTo>
                    <a:pt x="8193" y="10281"/>
                    <a:pt x="9307" y="9934"/>
                    <a:pt x="10277" y="9335"/>
                  </a:cubicBezTo>
                  <a:cubicBezTo>
                    <a:pt x="11954" y="8293"/>
                    <a:pt x="13008" y="6329"/>
                    <a:pt x="12397" y="4364"/>
                  </a:cubicBezTo>
                  <a:cubicBezTo>
                    <a:pt x="12049" y="3250"/>
                    <a:pt x="11187" y="2376"/>
                    <a:pt x="10073" y="2029"/>
                  </a:cubicBezTo>
                  <a:cubicBezTo>
                    <a:pt x="9795" y="1949"/>
                    <a:pt x="9511" y="1910"/>
                    <a:pt x="9231" y="1910"/>
                  </a:cubicBezTo>
                  <a:cubicBezTo>
                    <a:pt x="8460" y="1910"/>
                    <a:pt x="7709" y="2203"/>
                    <a:pt x="7139" y="2747"/>
                  </a:cubicBezTo>
                  <a:cubicBezTo>
                    <a:pt x="6935" y="1586"/>
                    <a:pt x="6133" y="604"/>
                    <a:pt x="5031" y="184"/>
                  </a:cubicBezTo>
                  <a:cubicBezTo>
                    <a:pt x="4685" y="59"/>
                    <a:pt x="4329" y="1"/>
                    <a:pt x="39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3"/>
            <p:cNvSpPr/>
            <p:nvPr/>
          </p:nvSpPr>
          <p:spPr>
            <a:xfrm>
              <a:off x="7794492" y="3322388"/>
              <a:ext cx="152995" cy="109719"/>
            </a:xfrm>
            <a:custGeom>
              <a:rect b="b" l="l" r="r" t="t"/>
              <a:pathLst>
                <a:path extrusionOk="0" h="1899" w="2648">
                  <a:moveTo>
                    <a:pt x="1128" y="1"/>
                  </a:moveTo>
                  <a:cubicBezTo>
                    <a:pt x="648" y="1"/>
                    <a:pt x="243" y="229"/>
                    <a:pt x="133" y="606"/>
                  </a:cubicBezTo>
                  <a:cubicBezTo>
                    <a:pt x="1" y="1097"/>
                    <a:pt x="420" y="1648"/>
                    <a:pt x="1067" y="1839"/>
                  </a:cubicBezTo>
                  <a:cubicBezTo>
                    <a:pt x="1215" y="1879"/>
                    <a:pt x="1362" y="1899"/>
                    <a:pt x="1503" y="1899"/>
                  </a:cubicBezTo>
                  <a:cubicBezTo>
                    <a:pt x="1990" y="1899"/>
                    <a:pt x="2404" y="1669"/>
                    <a:pt x="2516" y="1288"/>
                  </a:cubicBezTo>
                  <a:cubicBezTo>
                    <a:pt x="2648" y="809"/>
                    <a:pt x="2240" y="258"/>
                    <a:pt x="1582" y="67"/>
                  </a:cubicBezTo>
                  <a:cubicBezTo>
                    <a:pt x="1428" y="22"/>
                    <a:pt x="1275" y="1"/>
                    <a:pt x="1128" y="1"/>
                  </a:cubicBezTo>
                  <a:close/>
                </a:path>
              </a:pathLst>
            </a:custGeom>
            <a:solidFill>
              <a:srgbClr val="F696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3"/>
            <p:cNvSpPr/>
            <p:nvPr/>
          </p:nvSpPr>
          <p:spPr>
            <a:xfrm>
              <a:off x="7746478" y="3253112"/>
              <a:ext cx="132484" cy="87013"/>
            </a:xfrm>
            <a:custGeom>
              <a:rect b="b" l="l" r="r" t="t"/>
              <a:pathLst>
                <a:path extrusionOk="0" h="1506" w="2293">
                  <a:moveTo>
                    <a:pt x="1070" y="1"/>
                  </a:moveTo>
                  <a:cubicBezTo>
                    <a:pt x="600" y="1"/>
                    <a:pt x="168" y="312"/>
                    <a:pt x="29" y="786"/>
                  </a:cubicBezTo>
                  <a:cubicBezTo>
                    <a:pt x="0" y="910"/>
                    <a:pt x="100" y="990"/>
                    <a:pt x="196" y="990"/>
                  </a:cubicBezTo>
                  <a:cubicBezTo>
                    <a:pt x="257" y="990"/>
                    <a:pt x="317" y="957"/>
                    <a:pt x="341" y="882"/>
                  </a:cubicBezTo>
                  <a:cubicBezTo>
                    <a:pt x="455" y="498"/>
                    <a:pt x="753" y="331"/>
                    <a:pt x="1054" y="331"/>
                  </a:cubicBezTo>
                  <a:cubicBezTo>
                    <a:pt x="1512" y="331"/>
                    <a:pt x="1975" y="716"/>
                    <a:pt x="1802" y="1301"/>
                  </a:cubicBezTo>
                  <a:cubicBezTo>
                    <a:pt x="1778" y="1385"/>
                    <a:pt x="1826" y="1481"/>
                    <a:pt x="1922" y="1505"/>
                  </a:cubicBezTo>
                  <a:lnTo>
                    <a:pt x="1958" y="1505"/>
                  </a:lnTo>
                  <a:cubicBezTo>
                    <a:pt x="2041" y="1505"/>
                    <a:pt x="2101" y="1457"/>
                    <a:pt x="2125" y="1385"/>
                  </a:cubicBezTo>
                  <a:cubicBezTo>
                    <a:pt x="2293" y="810"/>
                    <a:pt x="1958" y="212"/>
                    <a:pt x="1371" y="44"/>
                  </a:cubicBezTo>
                  <a:cubicBezTo>
                    <a:pt x="1270" y="15"/>
                    <a:pt x="1169" y="1"/>
                    <a:pt x="1070"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3"/>
            <p:cNvSpPr/>
            <p:nvPr/>
          </p:nvSpPr>
          <p:spPr>
            <a:xfrm>
              <a:off x="7554942" y="3197760"/>
              <a:ext cx="133755" cy="87648"/>
            </a:xfrm>
            <a:custGeom>
              <a:rect b="b" l="l" r="r" t="t"/>
              <a:pathLst>
                <a:path extrusionOk="0" h="1517" w="2315">
                  <a:moveTo>
                    <a:pt x="1092" y="1"/>
                  </a:moveTo>
                  <a:cubicBezTo>
                    <a:pt x="622" y="1"/>
                    <a:pt x="189" y="314"/>
                    <a:pt x="51" y="798"/>
                  </a:cubicBezTo>
                  <a:cubicBezTo>
                    <a:pt x="0" y="928"/>
                    <a:pt x="105" y="1018"/>
                    <a:pt x="208" y="1018"/>
                  </a:cubicBezTo>
                  <a:cubicBezTo>
                    <a:pt x="276" y="1018"/>
                    <a:pt x="343" y="978"/>
                    <a:pt x="362" y="882"/>
                  </a:cubicBezTo>
                  <a:cubicBezTo>
                    <a:pt x="476" y="497"/>
                    <a:pt x="773" y="331"/>
                    <a:pt x="1072" y="331"/>
                  </a:cubicBezTo>
                  <a:cubicBezTo>
                    <a:pt x="1528" y="331"/>
                    <a:pt x="1989" y="716"/>
                    <a:pt x="1823" y="1301"/>
                  </a:cubicBezTo>
                  <a:cubicBezTo>
                    <a:pt x="1799" y="1397"/>
                    <a:pt x="1847" y="1481"/>
                    <a:pt x="1931" y="1505"/>
                  </a:cubicBezTo>
                  <a:cubicBezTo>
                    <a:pt x="1955" y="1517"/>
                    <a:pt x="1967" y="1517"/>
                    <a:pt x="1979" y="1517"/>
                  </a:cubicBezTo>
                  <a:cubicBezTo>
                    <a:pt x="2063" y="1517"/>
                    <a:pt x="2123" y="1469"/>
                    <a:pt x="2147" y="1397"/>
                  </a:cubicBezTo>
                  <a:cubicBezTo>
                    <a:pt x="2314" y="810"/>
                    <a:pt x="1979" y="211"/>
                    <a:pt x="1392" y="44"/>
                  </a:cubicBezTo>
                  <a:cubicBezTo>
                    <a:pt x="1292" y="14"/>
                    <a:pt x="1191" y="1"/>
                    <a:pt x="1092"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3"/>
            <p:cNvSpPr/>
            <p:nvPr/>
          </p:nvSpPr>
          <p:spPr>
            <a:xfrm>
              <a:off x="7595214" y="3326548"/>
              <a:ext cx="187604" cy="163048"/>
            </a:xfrm>
            <a:custGeom>
              <a:rect b="b" l="l" r="r" t="t"/>
              <a:pathLst>
                <a:path extrusionOk="0" h="2822" w="3247">
                  <a:moveTo>
                    <a:pt x="444" y="366"/>
                  </a:moveTo>
                  <a:lnTo>
                    <a:pt x="2863" y="1061"/>
                  </a:lnTo>
                  <a:cubicBezTo>
                    <a:pt x="2719" y="1492"/>
                    <a:pt x="2468" y="1863"/>
                    <a:pt x="2144" y="2162"/>
                  </a:cubicBezTo>
                  <a:cubicBezTo>
                    <a:pt x="1890" y="2372"/>
                    <a:pt x="1628" y="2484"/>
                    <a:pt x="1380" y="2484"/>
                  </a:cubicBezTo>
                  <a:cubicBezTo>
                    <a:pt x="1302" y="2484"/>
                    <a:pt x="1225" y="2473"/>
                    <a:pt x="1150" y="2450"/>
                  </a:cubicBezTo>
                  <a:cubicBezTo>
                    <a:pt x="839" y="2366"/>
                    <a:pt x="599" y="2091"/>
                    <a:pt x="467" y="1683"/>
                  </a:cubicBezTo>
                  <a:cubicBezTo>
                    <a:pt x="348" y="1252"/>
                    <a:pt x="336" y="797"/>
                    <a:pt x="444" y="366"/>
                  </a:cubicBezTo>
                  <a:close/>
                  <a:moveTo>
                    <a:pt x="327" y="0"/>
                  </a:moveTo>
                  <a:cubicBezTo>
                    <a:pt x="257" y="0"/>
                    <a:pt x="188" y="45"/>
                    <a:pt x="168" y="114"/>
                  </a:cubicBezTo>
                  <a:cubicBezTo>
                    <a:pt x="0" y="653"/>
                    <a:pt x="0" y="1240"/>
                    <a:pt x="156" y="1779"/>
                  </a:cubicBezTo>
                  <a:cubicBezTo>
                    <a:pt x="312" y="2294"/>
                    <a:pt x="635" y="2653"/>
                    <a:pt x="1054" y="2773"/>
                  </a:cubicBezTo>
                  <a:cubicBezTo>
                    <a:pt x="1162" y="2797"/>
                    <a:pt x="1270" y="2821"/>
                    <a:pt x="1378" y="2821"/>
                  </a:cubicBezTo>
                  <a:cubicBezTo>
                    <a:pt x="1737" y="2809"/>
                    <a:pt x="2084" y="2665"/>
                    <a:pt x="2360" y="2414"/>
                  </a:cubicBezTo>
                  <a:cubicBezTo>
                    <a:pt x="2779" y="2043"/>
                    <a:pt x="3078" y="1540"/>
                    <a:pt x="3222" y="1001"/>
                  </a:cubicBezTo>
                  <a:cubicBezTo>
                    <a:pt x="3246" y="905"/>
                    <a:pt x="3198" y="821"/>
                    <a:pt x="3114" y="797"/>
                  </a:cubicBezTo>
                  <a:lnTo>
                    <a:pt x="372" y="7"/>
                  </a:lnTo>
                  <a:cubicBezTo>
                    <a:pt x="357" y="2"/>
                    <a:pt x="342" y="0"/>
                    <a:pt x="327"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7" name="Google Shape;907;p43"/>
          <p:cNvGrpSpPr/>
          <p:nvPr/>
        </p:nvGrpSpPr>
        <p:grpSpPr>
          <a:xfrm>
            <a:off x="7317010" y="1656343"/>
            <a:ext cx="1001645" cy="732227"/>
            <a:chOff x="7317010" y="1656343"/>
            <a:chExt cx="1001645" cy="732227"/>
          </a:xfrm>
        </p:grpSpPr>
        <p:sp>
          <p:nvSpPr>
            <p:cNvPr id="908" name="Google Shape;908;p43"/>
            <p:cNvSpPr/>
            <p:nvPr/>
          </p:nvSpPr>
          <p:spPr>
            <a:xfrm>
              <a:off x="8069923" y="2111292"/>
              <a:ext cx="248732" cy="178995"/>
            </a:xfrm>
            <a:custGeom>
              <a:rect b="b" l="l" r="r" t="t"/>
              <a:pathLst>
                <a:path extrusionOk="0" h="3098" w="4305">
                  <a:moveTo>
                    <a:pt x="3880" y="0"/>
                  </a:moveTo>
                  <a:cubicBezTo>
                    <a:pt x="3827" y="0"/>
                    <a:pt x="3770" y="17"/>
                    <a:pt x="3714" y="56"/>
                  </a:cubicBezTo>
                  <a:lnTo>
                    <a:pt x="168" y="2571"/>
                  </a:lnTo>
                  <a:cubicBezTo>
                    <a:pt x="37" y="2667"/>
                    <a:pt x="1" y="2846"/>
                    <a:pt x="96" y="2978"/>
                  </a:cubicBezTo>
                  <a:cubicBezTo>
                    <a:pt x="144" y="3050"/>
                    <a:pt x="240" y="3098"/>
                    <a:pt x="336" y="3098"/>
                  </a:cubicBezTo>
                  <a:cubicBezTo>
                    <a:pt x="396" y="3098"/>
                    <a:pt x="444" y="3074"/>
                    <a:pt x="504" y="3038"/>
                  </a:cubicBezTo>
                  <a:lnTo>
                    <a:pt x="4049" y="523"/>
                  </a:lnTo>
                  <a:cubicBezTo>
                    <a:pt x="4304" y="346"/>
                    <a:pt x="4125" y="0"/>
                    <a:pt x="388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3"/>
            <p:cNvSpPr/>
            <p:nvPr/>
          </p:nvSpPr>
          <p:spPr>
            <a:xfrm>
              <a:off x="8097599" y="2353904"/>
              <a:ext cx="195230" cy="34667"/>
            </a:xfrm>
            <a:custGeom>
              <a:rect b="b" l="l" r="r" t="t"/>
              <a:pathLst>
                <a:path extrusionOk="0" h="600" w="3379">
                  <a:moveTo>
                    <a:pt x="360" y="1"/>
                  </a:moveTo>
                  <a:cubicBezTo>
                    <a:pt x="1" y="25"/>
                    <a:pt x="1" y="552"/>
                    <a:pt x="360" y="576"/>
                  </a:cubicBezTo>
                  <a:lnTo>
                    <a:pt x="3019" y="600"/>
                  </a:lnTo>
                  <a:cubicBezTo>
                    <a:pt x="3378" y="576"/>
                    <a:pt x="3378" y="49"/>
                    <a:pt x="3019" y="25"/>
                  </a:cubicBezTo>
                  <a:lnTo>
                    <a:pt x="36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3"/>
            <p:cNvSpPr/>
            <p:nvPr/>
          </p:nvSpPr>
          <p:spPr>
            <a:xfrm>
              <a:off x="7928770" y="2037682"/>
              <a:ext cx="36746" cy="187546"/>
            </a:xfrm>
            <a:custGeom>
              <a:rect b="b" l="l" r="r" t="t"/>
              <a:pathLst>
                <a:path extrusionOk="0" h="3246" w="636">
                  <a:moveTo>
                    <a:pt x="348" y="0"/>
                  </a:moveTo>
                  <a:cubicBezTo>
                    <a:pt x="192" y="12"/>
                    <a:pt x="60" y="132"/>
                    <a:pt x="60" y="288"/>
                  </a:cubicBezTo>
                  <a:lnTo>
                    <a:pt x="12" y="2947"/>
                  </a:lnTo>
                  <a:cubicBezTo>
                    <a:pt x="0" y="3102"/>
                    <a:pt x="132" y="3246"/>
                    <a:pt x="288" y="3246"/>
                  </a:cubicBezTo>
                  <a:cubicBezTo>
                    <a:pt x="443" y="3246"/>
                    <a:pt x="575" y="3114"/>
                    <a:pt x="587" y="2959"/>
                  </a:cubicBezTo>
                  <a:lnTo>
                    <a:pt x="635" y="300"/>
                  </a:lnTo>
                  <a:cubicBezTo>
                    <a:pt x="635" y="144"/>
                    <a:pt x="503" y="12"/>
                    <a:pt x="3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3"/>
            <p:cNvSpPr/>
            <p:nvPr/>
          </p:nvSpPr>
          <p:spPr>
            <a:xfrm>
              <a:off x="8003477" y="2113950"/>
              <a:ext cx="95680" cy="131386"/>
            </a:xfrm>
            <a:custGeom>
              <a:rect b="b" l="l" r="r" t="t"/>
              <a:pathLst>
                <a:path extrusionOk="0" h="2274" w="1656">
                  <a:moveTo>
                    <a:pt x="1262" y="1"/>
                  </a:moveTo>
                  <a:cubicBezTo>
                    <a:pt x="1169" y="1"/>
                    <a:pt x="1077" y="46"/>
                    <a:pt x="1019" y="153"/>
                  </a:cubicBezTo>
                  <a:lnTo>
                    <a:pt x="109" y="1842"/>
                  </a:lnTo>
                  <a:cubicBezTo>
                    <a:pt x="1" y="2034"/>
                    <a:pt x="145" y="2273"/>
                    <a:pt x="360" y="2273"/>
                  </a:cubicBezTo>
                  <a:cubicBezTo>
                    <a:pt x="468" y="2273"/>
                    <a:pt x="564" y="2213"/>
                    <a:pt x="624" y="2118"/>
                  </a:cubicBezTo>
                  <a:lnTo>
                    <a:pt x="1534" y="429"/>
                  </a:lnTo>
                  <a:cubicBezTo>
                    <a:pt x="1656" y="201"/>
                    <a:pt x="1458" y="1"/>
                    <a:pt x="126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3"/>
            <p:cNvSpPr/>
            <p:nvPr/>
          </p:nvSpPr>
          <p:spPr>
            <a:xfrm>
              <a:off x="7509413" y="1656343"/>
              <a:ext cx="258843" cy="258901"/>
            </a:xfrm>
            <a:custGeom>
              <a:rect b="b" l="l" r="r" t="t"/>
              <a:pathLst>
                <a:path extrusionOk="0" h="4481" w="4480">
                  <a:moveTo>
                    <a:pt x="2228" y="1"/>
                  </a:moveTo>
                  <a:cubicBezTo>
                    <a:pt x="2156" y="1"/>
                    <a:pt x="2096" y="61"/>
                    <a:pt x="2096" y="133"/>
                  </a:cubicBezTo>
                  <a:cubicBezTo>
                    <a:pt x="2096" y="1210"/>
                    <a:pt x="1222" y="2085"/>
                    <a:pt x="144" y="2085"/>
                  </a:cubicBezTo>
                  <a:cubicBezTo>
                    <a:pt x="72" y="2085"/>
                    <a:pt x="0" y="2145"/>
                    <a:pt x="0" y="2217"/>
                  </a:cubicBezTo>
                  <a:lnTo>
                    <a:pt x="0" y="2264"/>
                  </a:lnTo>
                  <a:cubicBezTo>
                    <a:pt x="0" y="2336"/>
                    <a:pt x="60" y="2396"/>
                    <a:pt x="144" y="2396"/>
                  </a:cubicBezTo>
                  <a:cubicBezTo>
                    <a:pt x="1210" y="2396"/>
                    <a:pt x="2084" y="3271"/>
                    <a:pt x="2084" y="4348"/>
                  </a:cubicBezTo>
                  <a:cubicBezTo>
                    <a:pt x="2084" y="4420"/>
                    <a:pt x="2144" y="4480"/>
                    <a:pt x="2228" y="4480"/>
                  </a:cubicBezTo>
                  <a:lnTo>
                    <a:pt x="2264" y="4480"/>
                  </a:lnTo>
                  <a:cubicBezTo>
                    <a:pt x="2336" y="4480"/>
                    <a:pt x="2396" y="4420"/>
                    <a:pt x="2396" y="4348"/>
                  </a:cubicBezTo>
                  <a:cubicBezTo>
                    <a:pt x="2396" y="3271"/>
                    <a:pt x="3270" y="2396"/>
                    <a:pt x="4348" y="2396"/>
                  </a:cubicBezTo>
                  <a:cubicBezTo>
                    <a:pt x="4420" y="2396"/>
                    <a:pt x="4480" y="2336"/>
                    <a:pt x="4480" y="2264"/>
                  </a:cubicBezTo>
                  <a:lnTo>
                    <a:pt x="4480" y="2217"/>
                  </a:lnTo>
                  <a:cubicBezTo>
                    <a:pt x="4480" y="2145"/>
                    <a:pt x="4420" y="2085"/>
                    <a:pt x="4348" y="2085"/>
                  </a:cubicBezTo>
                  <a:cubicBezTo>
                    <a:pt x="3270" y="2085"/>
                    <a:pt x="2396" y="1210"/>
                    <a:pt x="2396" y="133"/>
                  </a:cubicBezTo>
                  <a:cubicBezTo>
                    <a:pt x="2396" y="61"/>
                    <a:pt x="2336" y="1"/>
                    <a:pt x="226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3"/>
            <p:cNvSpPr/>
            <p:nvPr/>
          </p:nvSpPr>
          <p:spPr>
            <a:xfrm>
              <a:off x="7358553" y="1936512"/>
              <a:ext cx="185524" cy="184946"/>
            </a:xfrm>
            <a:custGeom>
              <a:rect b="b" l="l" r="r" t="t"/>
              <a:pathLst>
                <a:path extrusionOk="0" h="3201" w="3211">
                  <a:moveTo>
                    <a:pt x="1575" y="1"/>
                  </a:moveTo>
                  <a:cubicBezTo>
                    <a:pt x="1526" y="1"/>
                    <a:pt x="1497" y="45"/>
                    <a:pt x="1497" y="98"/>
                  </a:cubicBezTo>
                  <a:cubicBezTo>
                    <a:pt x="1497" y="865"/>
                    <a:pt x="875" y="1488"/>
                    <a:pt x="108" y="1488"/>
                  </a:cubicBezTo>
                  <a:cubicBezTo>
                    <a:pt x="48" y="1488"/>
                    <a:pt x="0" y="1536"/>
                    <a:pt x="0" y="1583"/>
                  </a:cubicBezTo>
                  <a:lnTo>
                    <a:pt x="0" y="1619"/>
                  </a:lnTo>
                  <a:cubicBezTo>
                    <a:pt x="0" y="1667"/>
                    <a:pt x="48" y="1715"/>
                    <a:pt x="108" y="1715"/>
                  </a:cubicBezTo>
                  <a:cubicBezTo>
                    <a:pt x="875" y="1715"/>
                    <a:pt x="1497" y="2338"/>
                    <a:pt x="1497" y="3105"/>
                  </a:cubicBezTo>
                  <a:cubicBezTo>
                    <a:pt x="1497" y="3164"/>
                    <a:pt x="1533" y="3200"/>
                    <a:pt x="1593" y="3200"/>
                  </a:cubicBezTo>
                  <a:lnTo>
                    <a:pt x="1629" y="3200"/>
                  </a:lnTo>
                  <a:cubicBezTo>
                    <a:pt x="1677" y="3200"/>
                    <a:pt x="1725" y="3164"/>
                    <a:pt x="1725" y="3105"/>
                  </a:cubicBezTo>
                  <a:cubicBezTo>
                    <a:pt x="1725" y="2338"/>
                    <a:pt x="2348" y="1715"/>
                    <a:pt x="3114" y="1715"/>
                  </a:cubicBezTo>
                  <a:cubicBezTo>
                    <a:pt x="3162" y="1715"/>
                    <a:pt x="3210" y="1667"/>
                    <a:pt x="3210" y="1619"/>
                  </a:cubicBezTo>
                  <a:lnTo>
                    <a:pt x="3210" y="1583"/>
                  </a:lnTo>
                  <a:cubicBezTo>
                    <a:pt x="3210" y="1536"/>
                    <a:pt x="3162" y="1488"/>
                    <a:pt x="3114" y="1488"/>
                  </a:cubicBezTo>
                  <a:cubicBezTo>
                    <a:pt x="2348" y="1488"/>
                    <a:pt x="1725" y="865"/>
                    <a:pt x="1725" y="98"/>
                  </a:cubicBezTo>
                  <a:cubicBezTo>
                    <a:pt x="1725" y="45"/>
                    <a:pt x="1686" y="1"/>
                    <a:pt x="1644" y="1"/>
                  </a:cubicBezTo>
                  <a:cubicBezTo>
                    <a:pt x="1639" y="1"/>
                    <a:pt x="1634" y="1"/>
                    <a:pt x="1629" y="2"/>
                  </a:cubicBezTo>
                  <a:lnTo>
                    <a:pt x="1593" y="2"/>
                  </a:lnTo>
                  <a:cubicBezTo>
                    <a:pt x="1587" y="1"/>
                    <a:pt x="1581" y="1"/>
                    <a:pt x="157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3"/>
            <p:cNvSpPr/>
            <p:nvPr/>
          </p:nvSpPr>
          <p:spPr>
            <a:xfrm>
              <a:off x="7317010" y="1752545"/>
              <a:ext cx="110066" cy="110759"/>
            </a:xfrm>
            <a:custGeom>
              <a:rect b="b" l="l" r="r" t="t"/>
              <a:pathLst>
                <a:path extrusionOk="0" h="1917" w="1905">
                  <a:moveTo>
                    <a:pt x="947" y="1"/>
                  </a:moveTo>
                  <a:cubicBezTo>
                    <a:pt x="911" y="1"/>
                    <a:pt x="887" y="25"/>
                    <a:pt x="887" y="60"/>
                  </a:cubicBezTo>
                  <a:cubicBezTo>
                    <a:pt x="887" y="516"/>
                    <a:pt x="516" y="887"/>
                    <a:pt x="60" y="887"/>
                  </a:cubicBezTo>
                  <a:cubicBezTo>
                    <a:pt x="25" y="887"/>
                    <a:pt x="1" y="923"/>
                    <a:pt x="1" y="947"/>
                  </a:cubicBezTo>
                  <a:lnTo>
                    <a:pt x="1" y="971"/>
                  </a:lnTo>
                  <a:cubicBezTo>
                    <a:pt x="1" y="995"/>
                    <a:pt x="25" y="1031"/>
                    <a:pt x="60" y="1031"/>
                  </a:cubicBezTo>
                  <a:cubicBezTo>
                    <a:pt x="516" y="1031"/>
                    <a:pt x="887" y="1402"/>
                    <a:pt x="887" y="1857"/>
                  </a:cubicBezTo>
                  <a:cubicBezTo>
                    <a:pt x="887" y="1893"/>
                    <a:pt x="911" y="1917"/>
                    <a:pt x="947" y="1917"/>
                  </a:cubicBezTo>
                  <a:lnTo>
                    <a:pt x="959" y="1917"/>
                  </a:lnTo>
                  <a:cubicBezTo>
                    <a:pt x="995" y="1917"/>
                    <a:pt x="1019" y="1893"/>
                    <a:pt x="1019" y="1857"/>
                  </a:cubicBezTo>
                  <a:cubicBezTo>
                    <a:pt x="1019" y="1402"/>
                    <a:pt x="1390" y="1031"/>
                    <a:pt x="1857" y="1031"/>
                  </a:cubicBezTo>
                  <a:cubicBezTo>
                    <a:pt x="1881" y="1031"/>
                    <a:pt x="1905" y="995"/>
                    <a:pt x="1905" y="971"/>
                  </a:cubicBezTo>
                  <a:lnTo>
                    <a:pt x="1905" y="947"/>
                  </a:lnTo>
                  <a:cubicBezTo>
                    <a:pt x="1905" y="923"/>
                    <a:pt x="1881" y="887"/>
                    <a:pt x="1857" y="887"/>
                  </a:cubicBezTo>
                  <a:cubicBezTo>
                    <a:pt x="1850" y="887"/>
                    <a:pt x="1842" y="887"/>
                    <a:pt x="1835" y="887"/>
                  </a:cubicBezTo>
                  <a:cubicBezTo>
                    <a:pt x="1378" y="887"/>
                    <a:pt x="1007" y="520"/>
                    <a:pt x="1007" y="60"/>
                  </a:cubicBezTo>
                  <a:cubicBezTo>
                    <a:pt x="1007" y="25"/>
                    <a:pt x="983"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5" name="Google Shape;915;p43"/>
          <p:cNvSpPr txBox="1"/>
          <p:nvPr>
            <p:ph idx="1" type="subTitle"/>
          </p:nvPr>
        </p:nvSpPr>
        <p:spPr>
          <a:xfrm>
            <a:off x="458400" y="186125"/>
            <a:ext cx="5015100" cy="475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We met…</a:t>
            </a:r>
            <a:endParaRPr b="1" sz="1700"/>
          </a:p>
          <a:p>
            <a:pPr indent="0" lvl="0" marL="0" rtl="0" algn="l">
              <a:spcBef>
                <a:spcPts val="1000"/>
              </a:spcBef>
              <a:spcAft>
                <a:spcPts val="0"/>
              </a:spcAft>
              <a:buNone/>
            </a:pPr>
            <a:r>
              <a:rPr lang="en" sz="1700"/>
              <a:t>Nicole T., a 3rd- yr grad student at Stanford deeply involved in sports communities</a:t>
            </a:r>
            <a:endParaRPr sz="1700"/>
          </a:p>
          <a:p>
            <a:pPr indent="0" lvl="0" marL="0" rtl="0" algn="l">
              <a:spcBef>
                <a:spcPts val="1000"/>
              </a:spcBef>
              <a:spcAft>
                <a:spcPts val="0"/>
              </a:spcAft>
              <a:buNone/>
            </a:pPr>
            <a:r>
              <a:rPr b="1" lang="en" sz="1700"/>
              <a:t>We were surprised to notice…</a:t>
            </a:r>
            <a:endParaRPr b="1" sz="1700"/>
          </a:p>
          <a:p>
            <a:pPr indent="0" lvl="0" marL="0" rtl="0" algn="l">
              <a:spcBef>
                <a:spcPts val="1000"/>
              </a:spcBef>
              <a:spcAft>
                <a:spcPts val="0"/>
              </a:spcAft>
              <a:buNone/>
            </a:pPr>
            <a:r>
              <a:rPr lang="en" sz="1700"/>
              <a:t>many of her friendships were anchored to one particular context, and she struggled to maintain those friendships across new contexts</a:t>
            </a:r>
            <a:endParaRPr sz="1700"/>
          </a:p>
          <a:p>
            <a:pPr indent="0" lvl="0" marL="0" rtl="0" algn="l">
              <a:spcBef>
                <a:spcPts val="1000"/>
              </a:spcBef>
              <a:spcAft>
                <a:spcPts val="0"/>
              </a:spcAft>
              <a:buNone/>
            </a:pPr>
            <a:r>
              <a:rPr b="1" lang="en" sz="1700"/>
              <a:t>We wonder if this means…</a:t>
            </a:r>
            <a:endParaRPr b="1" sz="1700"/>
          </a:p>
          <a:p>
            <a:pPr indent="0" lvl="0" marL="0" rtl="0" algn="l">
              <a:spcBef>
                <a:spcPts val="1000"/>
              </a:spcBef>
              <a:spcAft>
                <a:spcPts val="0"/>
              </a:spcAft>
              <a:buNone/>
            </a:pPr>
            <a:r>
              <a:rPr lang="en" sz="1700"/>
              <a:t>people need help scaffolding friendships that persist across situational changes</a:t>
            </a:r>
            <a:endParaRPr sz="1700"/>
          </a:p>
          <a:p>
            <a:pPr indent="0" lvl="0" marL="0" rtl="0" algn="l">
              <a:spcBef>
                <a:spcPts val="1000"/>
              </a:spcBef>
              <a:spcAft>
                <a:spcPts val="0"/>
              </a:spcAft>
              <a:buNone/>
            </a:pPr>
            <a:r>
              <a:rPr b="1" lang="en" sz="1700"/>
              <a:t>It would be game changing…</a:t>
            </a:r>
            <a:endParaRPr b="1" sz="1700"/>
          </a:p>
          <a:p>
            <a:pPr indent="0" lvl="0" marL="0" rtl="0" algn="l">
              <a:spcBef>
                <a:spcPts val="1000"/>
              </a:spcBef>
              <a:spcAft>
                <a:spcPts val="0"/>
              </a:spcAft>
              <a:buNone/>
            </a:pPr>
            <a:r>
              <a:rPr lang="en" sz="1700"/>
              <a:t>to help people introduce new experiences and contexts to their friendships, building more robust relationships overall</a:t>
            </a:r>
            <a:endParaRPr sz="1700"/>
          </a:p>
          <a:p>
            <a:pPr indent="0" lvl="0" marL="0" rtl="0" algn="l">
              <a:spcBef>
                <a:spcPts val="1000"/>
              </a:spcBef>
              <a:spcAft>
                <a:spcPts val="1000"/>
              </a:spcAft>
              <a:buNone/>
            </a:pPr>
            <a:r>
              <a:t/>
            </a:r>
            <a:endParaRPr sz="1100"/>
          </a:p>
        </p:txBody>
      </p:sp>
      <p:sp>
        <p:nvSpPr>
          <p:cNvPr id="916" name="Google Shape;916;p43"/>
          <p:cNvSpPr txBox="1"/>
          <p:nvPr>
            <p:ph type="title"/>
          </p:nvPr>
        </p:nvSpPr>
        <p:spPr>
          <a:xfrm>
            <a:off x="5558025" y="186125"/>
            <a:ext cx="33066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Nicole 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44"/>
          <p:cNvSpPr txBox="1"/>
          <p:nvPr>
            <p:ph type="ctrTitle"/>
          </p:nvPr>
        </p:nvSpPr>
        <p:spPr>
          <a:xfrm>
            <a:off x="0" y="1225575"/>
            <a:ext cx="9212100" cy="80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500"/>
              <a:t>HMW introduce novelty into pre-existing friendships?</a:t>
            </a:r>
            <a:endParaRPr sz="3500"/>
          </a:p>
        </p:txBody>
      </p:sp>
      <p:grpSp>
        <p:nvGrpSpPr>
          <p:cNvPr id="922" name="Google Shape;922;p44"/>
          <p:cNvGrpSpPr/>
          <p:nvPr/>
        </p:nvGrpSpPr>
        <p:grpSpPr>
          <a:xfrm>
            <a:off x="2084132" y="2866983"/>
            <a:ext cx="4975735" cy="2276280"/>
            <a:chOff x="4696500" y="4417225"/>
            <a:chExt cx="2289800" cy="1047625"/>
          </a:xfrm>
        </p:grpSpPr>
        <p:sp>
          <p:nvSpPr>
            <p:cNvPr id="923" name="Google Shape;923;p44"/>
            <p:cNvSpPr/>
            <p:nvPr/>
          </p:nvSpPr>
          <p:spPr>
            <a:xfrm>
              <a:off x="6089350" y="5093450"/>
              <a:ext cx="468325" cy="240875"/>
            </a:xfrm>
            <a:custGeom>
              <a:rect b="b" l="l" r="r" t="t"/>
              <a:pathLst>
                <a:path extrusionOk="0" h="9635" w="18733">
                  <a:moveTo>
                    <a:pt x="17848" y="0"/>
                  </a:moveTo>
                  <a:cubicBezTo>
                    <a:pt x="17848" y="0"/>
                    <a:pt x="13829" y="911"/>
                    <a:pt x="13855" y="1184"/>
                  </a:cubicBezTo>
                  <a:cubicBezTo>
                    <a:pt x="13881" y="1457"/>
                    <a:pt x="14622" y="3786"/>
                    <a:pt x="14622" y="3786"/>
                  </a:cubicBezTo>
                  <a:cubicBezTo>
                    <a:pt x="12476" y="4163"/>
                    <a:pt x="5972" y="6257"/>
                    <a:pt x="5972" y="6257"/>
                  </a:cubicBezTo>
                  <a:cubicBezTo>
                    <a:pt x="5498" y="5652"/>
                    <a:pt x="4058" y="4814"/>
                    <a:pt x="3506" y="4814"/>
                  </a:cubicBezTo>
                  <a:cubicBezTo>
                    <a:pt x="3406" y="4814"/>
                    <a:pt x="3335" y="4842"/>
                    <a:pt x="3305" y="4904"/>
                  </a:cubicBezTo>
                  <a:cubicBezTo>
                    <a:pt x="3097" y="5321"/>
                    <a:pt x="4619" y="5815"/>
                    <a:pt x="4202" y="6088"/>
                  </a:cubicBezTo>
                  <a:cubicBezTo>
                    <a:pt x="4144" y="6124"/>
                    <a:pt x="4037" y="6139"/>
                    <a:pt x="3895" y="6139"/>
                  </a:cubicBezTo>
                  <a:cubicBezTo>
                    <a:pt x="3181" y="6139"/>
                    <a:pt x="1592" y="5760"/>
                    <a:pt x="891" y="5760"/>
                  </a:cubicBezTo>
                  <a:cubicBezTo>
                    <a:pt x="717" y="5760"/>
                    <a:pt x="598" y="5783"/>
                    <a:pt x="560" y="5841"/>
                  </a:cubicBezTo>
                  <a:cubicBezTo>
                    <a:pt x="326" y="6179"/>
                    <a:pt x="2707" y="6947"/>
                    <a:pt x="2707" y="6947"/>
                  </a:cubicBezTo>
                  <a:cubicBezTo>
                    <a:pt x="2707" y="6947"/>
                    <a:pt x="1" y="7064"/>
                    <a:pt x="53" y="7480"/>
                  </a:cubicBezTo>
                  <a:cubicBezTo>
                    <a:pt x="78" y="7691"/>
                    <a:pt x="742" y="7745"/>
                    <a:pt x="1408" y="7745"/>
                  </a:cubicBezTo>
                  <a:cubicBezTo>
                    <a:pt x="2094" y="7745"/>
                    <a:pt x="2784" y="7688"/>
                    <a:pt x="2785" y="7688"/>
                  </a:cubicBezTo>
                  <a:lnTo>
                    <a:pt x="2785" y="7688"/>
                  </a:lnTo>
                  <a:cubicBezTo>
                    <a:pt x="2784" y="7688"/>
                    <a:pt x="365" y="8638"/>
                    <a:pt x="443" y="8872"/>
                  </a:cubicBezTo>
                  <a:cubicBezTo>
                    <a:pt x="457" y="8915"/>
                    <a:pt x="560" y="8932"/>
                    <a:pt x="719" y="8932"/>
                  </a:cubicBezTo>
                  <a:cubicBezTo>
                    <a:pt x="1424" y="8932"/>
                    <a:pt x="3226" y="8586"/>
                    <a:pt x="3227" y="8586"/>
                  </a:cubicBezTo>
                  <a:lnTo>
                    <a:pt x="3227" y="8586"/>
                  </a:lnTo>
                  <a:cubicBezTo>
                    <a:pt x="3227" y="8586"/>
                    <a:pt x="1328" y="9275"/>
                    <a:pt x="1432" y="9587"/>
                  </a:cubicBezTo>
                  <a:cubicBezTo>
                    <a:pt x="1443" y="9620"/>
                    <a:pt x="1496" y="9635"/>
                    <a:pt x="1584" y="9635"/>
                  </a:cubicBezTo>
                  <a:cubicBezTo>
                    <a:pt x="2333" y="9635"/>
                    <a:pt x="5568" y="8560"/>
                    <a:pt x="5568" y="8560"/>
                  </a:cubicBezTo>
                  <a:cubicBezTo>
                    <a:pt x="12398" y="7883"/>
                    <a:pt x="17432" y="6661"/>
                    <a:pt x="17926" y="6205"/>
                  </a:cubicBezTo>
                  <a:cubicBezTo>
                    <a:pt x="18733" y="5412"/>
                    <a:pt x="17848" y="0"/>
                    <a:pt x="17848"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4"/>
            <p:cNvSpPr/>
            <p:nvPr/>
          </p:nvSpPr>
          <p:spPr>
            <a:xfrm>
              <a:off x="6011300" y="4425850"/>
              <a:ext cx="206550" cy="520200"/>
            </a:xfrm>
            <a:custGeom>
              <a:rect b="b" l="l" r="r" t="t"/>
              <a:pathLst>
                <a:path extrusionOk="0" h="20808" w="8262">
                  <a:moveTo>
                    <a:pt x="1401" y="0"/>
                  </a:moveTo>
                  <a:cubicBezTo>
                    <a:pt x="1388" y="0"/>
                    <a:pt x="1377" y="4"/>
                    <a:pt x="1367" y="11"/>
                  </a:cubicBezTo>
                  <a:cubicBezTo>
                    <a:pt x="1067" y="206"/>
                    <a:pt x="2147" y="2977"/>
                    <a:pt x="2147" y="2977"/>
                  </a:cubicBezTo>
                  <a:cubicBezTo>
                    <a:pt x="2147" y="2977"/>
                    <a:pt x="691" y="957"/>
                    <a:pt x="401" y="957"/>
                  </a:cubicBezTo>
                  <a:cubicBezTo>
                    <a:pt x="385" y="957"/>
                    <a:pt x="373" y="962"/>
                    <a:pt x="365" y="974"/>
                  </a:cubicBezTo>
                  <a:cubicBezTo>
                    <a:pt x="196" y="1195"/>
                    <a:pt x="1484" y="3485"/>
                    <a:pt x="1484" y="3485"/>
                  </a:cubicBezTo>
                  <a:cubicBezTo>
                    <a:pt x="1484" y="3485"/>
                    <a:pt x="435" y="2416"/>
                    <a:pt x="148" y="2416"/>
                  </a:cubicBezTo>
                  <a:cubicBezTo>
                    <a:pt x="112" y="2416"/>
                    <a:pt x="88" y="2432"/>
                    <a:pt x="79" y="2470"/>
                  </a:cubicBezTo>
                  <a:cubicBezTo>
                    <a:pt x="1" y="2795"/>
                    <a:pt x="2303" y="5761"/>
                    <a:pt x="2303" y="5761"/>
                  </a:cubicBezTo>
                  <a:cubicBezTo>
                    <a:pt x="2056" y="6594"/>
                    <a:pt x="2394" y="14437"/>
                    <a:pt x="2355" y="15049"/>
                  </a:cubicBezTo>
                  <a:cubicBezTo>
                    <a:pt x="2329" y="15660"/>
                    <a:pt x="3305" y="19186"/>
                    <a:pt x="4150" y="20330"/>
                  </a:cubicBezTo>
                  <a:cubicBezTo>
                    <a:pt x="4412" y="20686"/>
                    <a:pt x="4915" y="20808"/>
                    <a:pt x="5481" y="20808"/>
                  </a:cubicBezTo>
                  <a:cubicBezTo>
                    <a:pt x="6719" y="20808"/>
                    <a:pt x="8261" y="20226"/>
                    <a:pt x="8261" y="20226"/>
                  </a:cubicBezTo>
                  <a:cubicBezTo>
                    <a:pt x="7910" y="19316"/>
                    <a:pt x="5633" y="14151"/>
                    <a:pt x="5633" y="14151"/>
                  </a:cubicBezTo>
                  <a:cubicBezTo>
                    <a:pt x="5633" y="14151"/>
                    <a:pt x="4385" y="6984"/>
                    <a:pt x="4137" y="5254"/>
                  </a:cubicBezTo>
                  <a:cubicBezTo>
                    <a:pt x="4137" y="4967"/>
                    <a:pt x="4176" y="4681"/>
                    <a:pt x="4255" y="4408"/>
                  </a:cubicBezTo>
                  <a:cubicBezTo>
                    <a:pt x="4450" y="3563"/>
                    <a:pt x="4866" y="1819"/>
                    <a:pt x="4541" y="1806"/>
                  </a:cubicBezTo>
                  <a:cubicBezTo>
                    <a:pt x="4539" y="1806"/>
                    <a:pt x="4538" y="1806"/>
                    <a:pt x="4537" y="1806"/>
                  </a:cubicBezTo>
                  <a:cubicBezTo>
                    <a:pt x="4212" y="1806"/>
                    <a:pt x="3786" y="3341"/>
                    <a:pt x="3786" y="3341"/>
                  </a:cubicBezTo>
                  <a:cubicBezTo>
                    <a:pt x="3786" y="3341"/>
                    <a:pt x="3279" y="128"/>
                    <a:pt x="3032" y="128"/>
                  </a:cubicBezTo>
                  <a:cubicBezTo>
                    <a:pt x="2785" y="141"/>
                    <a:pt x="2928" y="2626"/>
                    <a:pt x="2928" y="2626"/>
                  </a:cubicBezTo>
                  <a:cubicBezTo>
                    <a:pt x="2928" y="2626"/>
                    <a:pt x="1742" y="0"/>
                    <a:pt x="1401"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44"/>
            <p:cNvSpPr/>
            <p:nvPr/>
          </p:nvSpPr>
          <p:spPr>
            <a:xfrm>
              <a:off x="6264475" y="4898650"/>
              <a:ext cx="133525" cy="91975"/>
            </a:xfrm>
            <a:custGeom>
              <a:rect b="b" l="l" r="r" t="t"/>
              <a:pathLst>
                <a:path extrusionOk="0" h="3679" w="5341">
                  <a:moveTo>
                    <a:pt x="1347" y="0"/>
                  </a:moveTo>
                  <a:cubicBezTo>
                    <a:pt x="1646" y="1314"/>
                    <a:pt x="1555" y="2446"/>
                    <a:pt x="645" y="2888"/>
                  </a:cubicBezTo>
                  <a:cubicBezTo>
                    <a:pt x="0" y="3192"/>
                    <a:pt x="1597" y="3678"/>
                    <a:pt x="3171" y="3678"/>
                  </a:cubicBezTo>
                  <a:cubicBezTo>
                    <a:pt x="3821" y="3678"/>
                    <a:pt x="4468" y="3595"/>
                    <a:pt x="4950" y="3382"/>
                  </a:cubicBezTo>
                  <a:cubicBezTo>
                    <a:pt x="4950" y="3382"/>
                    <a:pt x="4118" y="1795"/>
                    <a:pt x="4729" y="1145"/>
                  </a:cubicBezTo>
                  <a:cubicBezTo>
                    <a:pt x="5341" y="495"/>
                    <a:pt x="1347" y="0"/>
                    <a:pt x="1347"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4"/>
            <p:cNvSpPr/>
            <p:nvPr/>
          </p:nvSpPr>
          <p:spPr>
            <a:xfrm>
              <a:off x="6091625" y="4882150"/>
              <a:ext cx="458250" cy="582375"/>
            </a:xfrm>
            <a:custGeom>
              <a:rect b="b" l="l" r="r" t="t"/>
              <a:pathLst>
                <a:path extrusionOk="0" h="23295" w="18330">
                  <a:moveTo>
                    <a:pt x="4385" y="0"/>
                  </a:moveTo>
                  <a:cubicBezTo>
                    <a:pt x="4333" y="0"/>
                    <a:pt x="4281" y="3"/>
                    <a:pt x="4229" y="10"/>
                  </a:cubicBezTo>
                  <a:cubicBezTo>
                    <a:pt x="3253" y="114"/>
                    <a:pt x="1952" y="1259"/>
                    <a:pt x="1055" y="2195"/>
                  </a:cubicBezTo>
                  <a:cubicBezTo>
                    <a:pt x="430" y="2833"/>
                    <a:pt x="1" y="3366"/>
                    <a:pt x="1" y="3366"/>
                  </a:cubicBezTo>
                  <a:cubicBezTo>
                    <a:pt x="820" y="5695"/>
                    <a:pt x="3812" y="7060"/>
                    <a:pt x="3812" y="7060"/>
                  </a:cubicBezTo>
                  <a:cubicBezTo>
                    <a:pt x="3149" y="8023"/>
                    <a:pt x="2563" y="9545"/>
                    <a:pt x="2095" y="11288"/>
                  </a:cubicBezTo>
                  <a:cubicBezTo>
                    <a:pt x="1978" y="11704"/>
                    <a:pt x="1861" y="12121"/>
                    <a:pt x="1770" y="12550"/>
                  </a:cubicBezTo>
                  <a:lnTo>
                    <a:pt x="1705" y="12784"/>
                  </a:lnTo>
                  <a:cubicBezTo>
                    <a:pt x="1588" y="13265"/>
                    <a:pt x="1484" y="13760"/>
                    <a:pt x="1380" y="14254"/>
                  </a:cubicBezTo>
                  <a:cubicBezTo>
                    <a:pt x="1341" y="14462"/>
                    <a:pt x="1302" y="14670"/>
                    <a:pt x="1263" y="14891"/>
                  </a:cubicBezTo>
                  <a:cubicBezTo>
                    <a:pt x="1224" y="15099"/>
                    <a:pt x="1185" y="15295"/>
                    <a:pt x="1146" y="15516"/>
                  </a:cubicBezTo>
                  <a:cubicBezTo>
                    <a:pt x="1107" y="15750"/>
                    <a:pt x="1068" y="15945"/>
                    <a:pt x="1029" y="16192"/>
                  </a:cubicBezTo>
                  <a:cubicBezTo>
                    <a:pt x="976" y="16426"/>
                    <a:pt x="937" y="16673"/>
                    <a:pt x="898" y="16921"/>
                  </a:cubicBezTo>
                  <a:cubicBezTo>
                    <a:pt x="872" y="17077"/>
                    <a:pt x="859" y="17233"/>
                    <a:pt x="833" y="17376"/>
                  </a:cubicBezTo>
                  <a:cubicBezTo>
                    <a:pt x="807" y="17519"/>
                    <a:pt x="781" y="17662"/>
                    <a:pt x="755" y="17805"/>
                  </a:cubicBezTo>
                  <a:cubicBezTo>
                    <a:pt x="417" y="20030"/>
                    <a:pt x="196" y="22059"/>
                    <a:pt x="79" y="23295"/>
                  </a:cubicBezTo>
                  <a:lnTo>
                    <a:pt x="13712" y="23295"/>
                  </a:lnTo>
                  <a:cubicBezTo>
                    <a:pt x="13516" y="22007"/>
                    <a:pt x="13425" y="20706"/>
                    <a:pt x="13360" y="19444"/>
                  </a:cubicBezTo>
                  <a:cubicBezTo>
                    <a:pt x="13308" y="18247"/>
                    <a:pt x="13295" y="17090"/>
                    <a:pt x="13308" y="16023"/>
                  </a:cubicBezTo>
                  <a:lnTo>
                    <a:pt x="13308" y="15893"/>
                  </a:lnTo>
                  <a:cubicBezTo>
                    <a:pt x="13334" y="14579"/>
                    <a:pt x="13399" y="13421"/>
                    <a:pt x="13477" y="12472"/>
                  </a:cubicBezTo>
                  <a:cubicBezTo>
                    <a:pt x="13555" y="11379"/>
                    <a:pt x="13647" y="10586"/>
                    <a:pt x="13699" y="10208"/>
                  </a:cubicBezTo>
                  <a:lnTo>
                    <a:pt x="13725" y="9974"/>
                  </a:lnTo>
                  <a:lnTo>
                    <a:pt x="13777" y="10169"/>
                  </a:lnTo>
                  <a:lnTo>
                    <a:pt x="14180" y="11769"/>
                  </a:lnTo>
                  <a:lnTo>
                    <a:pt x="14362" y="11730"/>
                  </a:lnTo>
                  <a:lnTo>
                    <a:pt x="16014" y="11392"/>
                  </a:lnTo>
                  <a:lnTo>
                    <a:pt x="18082" y="10963"/>
                  </a:lnTo>
                  <a:lnTo>
                    <a:pt x="18329" y="10924"/>
                  </a:lnTo>
                  <a:cubicBezTo>
                    <a:pt x="18290" y="10156"/>
                    <a:pt x="18186" y="9415"/>
                    <a:pt x="17978" y="8686"/>
                  </a:cubicBezTo>
                  <a:cubicBezTo>
                    <a:pt x="16977" y="5187"/>
                    <a:pt x="14102" y="3834"/>
                    <a:pt x="11669" y="3548"/>
                  </a:cubicBezTo>
                  <a:cubicBezTo>
                    <a:pt x="11344" y="3508"/>
                    <a:pt x="11019" y="3487"/>
                    <a:pt x="10694" y="3487"/>
                  </a:cubicBezTo>
                  <a:cubicBezTo>
                    <a:pt x="10499" y="3487"/>
                    <a:pt x="10303" y="3495"/>
                    <a:pt x="10108" y="3509"/>
                  </a:cubicBezTo>
                  <a:cubicBezTo>
                    <a:pt x="9979" y="3521"/>
                    <a:pt x="9849" y="3527"/>
                    <a:pt x="9720" y="3527"/>
                  </a:cubicBezTo>
                  <a:cubicBezTo>
                    <a:pt x="9136" y="3527"/>
                    <a:pt x="8560" y="3408"/>
                    <a:pt x="8027" y="3184"/>
                  </a:cubicBezTo>
                  <a:cubicBezTo>
                    <a:pt x="6453" y="2521"/>
                    <a:pt x="5581" y="1025"/>
                    <a:pt x="4541" y="10"/>
                  </a:cubicBezTo>
                  <a:cubicBezTo>
                    <a:pt x="4489" y="3"/>
                    <a:pt x="4437" y="0"/>
                    <a:pt x="4385" y="0"/>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4"/>
            <p:cNvSpPr/>
            <p:nvPr/>
          </p:nvSpPr>
          <p:spPr>
            <a:xfrm>
              <a:off x="6234725" y="4713275"/>
              <a:ext cx="246850" cy="242325"/>
            </a:xfrm>
            <a:custGeom>
              <a:rect b="b" l="l" r="r" t="t"/>
              <a:pathLst>
                <a:path extrusionOk="0" h="9693" w="9874">
                  <a:moveTo>
                    <a:pt x="1649" y="0"/>
                  </a:moveTo>
                  <a:cubicBezTo>
                    <a:pt x="947" y="0"/>
                    <a:pt x="521" y="1049"/>
                    <a:pt x="573" y="1770"/>
                  </a:cubicBezTo>
                  <a:cubicBezTo>
                    <a:pt x="92" y="2212"/>
                    <a:pt x="0" y="2940"/>
                    <a:pt x="365" y="3487"/>
                  </a:cubicBezTo>
                  <a:cubicBezTo>
                    <a:pt x="495" y="3682"/>
                    <a:pt x="638" y="3851"/>
                    <a:pt x="820" y="3994"/>
                  </a:cubicBezTo>
                  <a:cubicBezTo>
                    <a:pt x="495" y="4541"/>
                    <a:pt x="638" y="5139"/>
                    <a:pt x="781" y="5724"/>
                  </a:cubicBezTo>
                  <a:cubicBezTo>
                    <a:pt x="989" y="6648"/>
                    <a:pt x="1106" y="7493"/>
                    <a:pt x="1718" y="8248"/>
                  </a:cubicBezTo>
                  <a:cubicBezTo>
                    <a:pt x="1978" y="8573"/>
                    <a:pt x="2303" y="8846"/>
                    <a:pt x="2667" y="9041"/>
                  </a:cubicBezTo>
                  <a:cubicBezTo>
                    <a:pt x="3051" y="9257"/>
                    <a:pt x="3483" y="9391"/>
                    <a:pt x="3894" y="9391"/>
                  </a:cubicBezTo>
                  <a:cubicBezTo>
                    <a:pt x="4053" y="9391"/>
                    <a:pt x="4209" y="9371"/>
                    <a:pt x="4358" y="9328"/>
                  </a:cubicBezTo>
                  <a:cubicBezTo>
                    <a:pt x="4488" y="9432"/>
                    <a:pt x="4631" y="9510"/>
                    <a:pt x="4788" y="9575"/>
                  </a:cubicBezTo>
                  <a:cubicBezTo>
                    <a:pt x="4952" y="9653"/>
                    <a:pt x="5128" y="9693"/>
                    <a:pt x="5306" y="9693"/>
                  </a:cubicBezTo>
                  <a:cubicBezTo>
                    <a:pt x="5451" y="9693"/>
                    <a:pt x="5597" y="9666"/>
                    <a:pt x="5737" y="9614"/>
                  </a:cubicBezTo>
                  <a:cubicBezTo>
                    <a:pt x="5932" y="9523"/>
                    <a:pt x="6101" y="9354"/>
                    <a:pt x="6192" y="9158"/>
                  </a:cubicBezTo>
                  <a:cubicBezTo>
                    <a:pt x="6537" y="9388"/>
                    <a:pt x="6917" y="9571"/>
                    <a:pt x="7310" y="9571"/>
                  </a:cubicBezTo>
                  <a:cubicBezTo>
                    <a:pt x="7542" y="9571"/>
                    <a:pt x="7778" y="9508"/>
                    <a:pt x="8014" y="9354"/>
                  </a:cubicBezTo>
                  <a:cubicBezTo>
                    <a:pt x="8573" y="9002"/>
                    <a:pt x="8573" y="8521"/>
                    <a:pt x="8378" y="8040"/>
                  </a:cubicBezTo>
                  <a:lnTo>
                    <a:pt x="8378" y="8040"/>
                  </a:lnTo>
                  <a:cubicBezTo>
                    <a:pt x="8423" y="8044"/>
                    <a:pt x="8467" y="8047"/>
                    <a:pt x="8510" y="8047"/>
                  </a:cubicBezTo>
                  <a:cubicBezTo>
                    <a:pt x="8834" y="8047"/>
                    <a:pt x="9109" y="7912"/>
                    <a:pt x="9132" y="7545"/>
                  </a:cubicBezTo>
                  <a:cubicBezTo>
                    <a:pt x="9184" y="6973"/>
                    <a:pt x="8417" y="6648"/>
                    <a:pt x="8326" y="6115"/>
                  </a:cubicBezTo>
                  <a:cubicBezTo>
                    <a:pt x="8209" y="5386"/>
                    <a:pt x="9041" y="4632"/>
                    <a:pt x="9405" y="4072"/>
                  </a:cubicBezTo>
                  <a:cubicBezTo>
                    <a:pt x="9809" y="3435"/>
                    <a:pt x="9874" y="2342"/>
                    <a:pt x="9106" y="1926"/>
                  </a:cubicBezTo>
                  <a:cubicBezTo>
                    <a:pt x="8923" y="1824"/>
                    <a:pt x="8716" y="1770"/>
                    <a:pt x="8510" y="1770"/>
                  </a:cubicBezTo>
                  <a:cubicBezTo>
                    <a:pt x="8453" y="1770"/>
                    <a:pt x="8395" y="1774"/>
                    <a:pt x="8339" y="1783"/>
                  </a:cubicBezTo>
                  <a:cubicBezTo>
                    <a:pt x="8027" y="924"/>
                    <a:pt x="7389" y="196"/>
                    <a:pt x="6440" y="118"/>
                  </a:cubicBezTo>
                  <a:cubicBezTo>
                    <a:pt x="6306" y="102"/>
                    <a:pt x="6172" y="94"/>
                    <a:pt x="6039" y="94"/>
                  </a:cubicBezTo>
                  <a:cubicBezTo>
                    <a:pt x="5512" y="94"/>
                    <a:pt x="4995" y="217"/>
                    <a:pt x="4527" y="456"/>
                  </a:cubicBezTo>
                  <a:cubicBezTo>
                    <a:pt x="4186" y="654"/>
                    <a:pt x="3854" y="1030"/>
                    <a:pt x="3436" y="1030"/>
                  </a:cubicBezTo>
                  <a:cubicBezTo>
                    <a:pt x="3361" y="1030"/>
                    <a:pt x="3282" y="1017"/>
                    <a:pt x="3201" y="989"/>
                  </a:cubicBezTo>
                  <a:cubicBezTo>
                    <a:pt x="2823" y="872"/>
                    <a:pt x="2524" y="430"/>
                    <a:pt x="2212" y="209"/>
                  </a:cubicBezTo>
                  <a:cubicBezTo>
                    <a:pt x="2010" y="63"/>
                    <a:pt x="1821" y="0"/>
                    <a:pt x="1649" y="0"/>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4"/>
            <p:cNvSpPr/>
            <p:nvPr/>
          </p:nvSpPr>
          <p:spPr>
            <a:xfrm>
              <a:off x="4696500" y="5100600"/>
              <a:ext cx="403775" cy="364250"/>
            </a:xfrm>
            <a:custGeom>
              <a:rect b="b" l="l" r="r" t="t"/>
              <a:pathLst>
                <a:path extrusionOk="0" h="14570" w="16151">
                  <a:moveTo>
                    <a:pt x="2849" y="0"/>
                  </a:moveTo>
                  <a:cubicBezTo>
                    <a:pt x="2849" y="0"/>
                    <a:pt x="1926" y="1366"/>
                    <a:pt x="1158" y="2771"/>
                  </a:cubicBezTo>
                  <a:cubicBezTo>
                    <a:pt x="534" y="3929"/>
                    <a:pt x="0" y="5126"/>
                    <a:pt x="183" y="5607"/>
                  </a:cubicBezTo>
                  <a:cubicBezTo>
                    <a:pt x="391" y="6140"/>
                    <a:pt x="3383" y="8560"/>
                    <a:pt x="7936" y="11422"/>
                  </a:cubicBezTo>
                  <a:cubicBezTo>
                    <a:pt x="8716" y="11916"/>
                    <a:pt x="9549" y="12423"/>
                    <a:pt x="10420" y="12944"/>
                  </a:cubicBezTo>
                  <a:cubicBezTo>
                    <a:pt x="10420" y="12944"/>
                    <a:pt x="11344" y="13815"/>
                    <a:pt x="12215" y="14570"/>
                  </a:cubicBezTo>
                  <a:lnTo>
                    <a:pt x="13113" y="14570"/>
                  </a:lnTo>
                  <a:cubicBezTo>
                    <a:pt x="12827" y="14258"/>
                    <a:pt x="12566" y="13984"/>
                    <a:pt x="12527" y="13958"/>
                  </a:cubicBezTo>
                  <a:lnTo>
                    <a:pt x="12527" y="13958"/>
                  </a:lnTo>
                  <a:cubicBezTo>
                    <a:pt x="12579" y="13984"/>
                    <a:pt x="12957" y="14258"/>
                    <a:pt x="13412" y="14570"/>
                  </a:cubicBezTo>
                  <a:lnTo>
                    <a:pt x="14427" y="14570"/>
                  </a:lnTo>
                  <a:cubicBezTo>
                    <a:pt x="13945" y="13984"/>
                    <a:pt x="13295" y="13321"/>
                    <a:pt x="13295" y="13321"/>
                  </a:cubicBezTo>
                  <a:lnTo>
                    <a:pt x="13295" y="13321"/>
                  </a:lnTo>
                  <a:cubicBezTo>
                    <a:pt x="13295" y="13321"/>
                    <a:pt x="15105" y="14347"/>
                    <a:pt x="15701" y="14347"/>
                  </a:cubicBezTo>
                  <a:cubicBezTo>
                    <a:pt x="15783" y="14347"/>
                    <a:pt x="15842" y="14327"/>
                    <a:pt x="15871" y="14284"/>
                  </a:cubicBezTo>
                  <a:cubicBezTo>
                    <a:pt x="16092" y="13919"/>
                    <a:pt x="13698" y="12684"/>
                    <a:pt x="13698" y="12684"/>
                  </a:cubicBezTo>
                  <a:lnTo>
                    <a:pt x="13698" y="12684"/>
                  </a:lnTo>
                  <a:cubicBezTo>
                    <a:pt x="13698" y="12684"/>
                    <a:pt x="14548" y="12776"/>
                    <a:pt x="15241" y="12776"/>
                  </a:cubicBezTo>
                  <a:cubicBezTo>
                    <a:pt x="15736" y="12776"/>
                    <a:pt x="16150" y="12729"/>
                    <a:pt x="16118" y="12566"/>
                  </a:cubicBezTo>
                  <a:cubicBezTo>
                    <a:pt x="16053" y="12163"/>
                    <a:pt x="12996" y="11682"/>
                    <a:pt x="12710" y="11266"/>
                  </a:cubicBezTo>
                  <a:cubicBezTo>
                    <a:pt x="12423" y="10849"/>
                    <a:pt x="14023" y="11031"/>
                    <a:pt x="14010" y="10576"/>
                  </a:cubicBezTo>
                  <a:cubicBezTo>
                    <a:pt x="14005" y="10380"/>
                    <a:pt x="13598" y="10295"/>
                    <a:pt x="13073" y="10295"/>
                  </a:cubicBezTo>
                  <a:cubicBezTo>
                    <a:pt x="12379" y="10295"/>
                    <a:pt x="11477" y="10443"/>
                    <a:pt x="11018" y="10680"/>
                  </a:cubicBezTo>
                  <a:cubicBezTo>
                    <a:pt x="11018" y="10680"/>
                    <a:pt x="9145" y="8950"/>
                    <a:pt x="7285" y="7324"/>
                  </a:cubicBezTo>
                  <a:cubicBezTo>
                    <a:pt x="6088" y="6283"/>
                    <a:pt x="4892" y="5295"/>
                    <a:pt x="4189" y="4801"/>
                  </a:cubicBezTo>
                  <a:cubicBezTo>
                    <a:pt x="4189" y="4801"/>
                    <a:pt x="4436" y="4527"/>
                    <a:pt x="4748" y="4176"/>
                  </a:cubicBezTo>
                  <a:cubicBezTo>
                    <a:pt x="5243" y="3630"/>
                    <a:pt x="5893" y="2901"/>
                    <a:pt x="5971" y="2771"/>
                  </a:cubicBezTo>
                  <a:cubicBezTo>
                    <a:pt x="6114" y="2537"/>
                    <a:pt x="2849" y="0"/>
                    <a:pt x="2849"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4"/>
            <p:cNvSpPr/>
            <p:nvPr/>
          </p:nvSpPr>
          <p:spPr>
            <a:xfrm>
              <a:off x="5037000" y="4417225"/>
              <a:ext cx="139200" cy="530950"/>
            </a:xfrm>
            <a:custGeom>
              <a:rect b="b" l="l" r="r" t="t"/>
              <a:pathLst>
                <a:path extrusionOk="0" h="21238" w="5568">
                  <a:moveTo>
                    <a:pt x="3788" y="0"/>
                  </a:moveTo>
                  <a:cubicBezTo>
                    <a:pt x="3448" y="0"/>
                    <a:pt x="2654" y="2828"/>
                    <a:pt x="2654" y="2828"/>
                  </a:cubicBezTo>
                  <a:cubicBezTo>
                    <a:pt x="2654" y="2828"/>
                    <a:pt x="2423" y="382"/>
                    <a:pt x="2178" y="382"/>
                  </a:cubicBezTo>
                  <a:cubicBezTo>
                    <a:pt x="2176" y="382"/>
                    <a:pt x="2174" y="382"/>
                    <a:pt x="2172" y="382"/>
                  </a:cubicBezTo>
                  <a:cubicBezTo>
                    <a:pt x="1938" y="408"/>
                    <a:pt x="1912" y="3660"/>
                    <a:pt x="1912" y="3660"/>
                  </a:cubicBezTo>
                  <a:cubicBezTo>
                    <a:pt x="1912" y="3660"/>
                    <a:pt x="1290" y="2253"/>
                    <a:pt x="958" y="2253"/>
                  </a:cubicBezTo>
                  <a:cubicBezTo>
                    <a:pt x="951" y="2253"/>
                    <a:pt x="944" y="2254"/>
                    <a:pt x="937" y="2256"/>
                  </a:cubicBezTo>
                  <a:cubicBezTo>
                    <a:pt x="612" y="2321"/>
                    <a:pt x="1301" y="3986"/>
                    <a:pt x="1613" y="4792"/>
                  </a:cubicBezTo>
                  <a:cubicBezTo>
                    <a:pt x="1730" y="5052"/>
                    <a:pt x="1808" y="5325"/>
                    <a:pt x="1847" y="5612"/>
                  </a:cubicBezTo>
                  <a:cubicBezTo>
                    <a:pt x="1873" y="7355"/>
                    <a:pt x="1704" y="14626"/>
                    <a:pt x="1704" y="14626"/>
                  </a:cubicBezTo>
                  <a:cubicBezTo>
                    <a:pt x="1704" y="14626"/>
                    <a:pt x="234" y="20077"/>
                    <a:pt x="0" y="21026"/>
                  </a:cubicBezTo>
                  <a:cubicBezTo>
                    <a:pt x="0" y="21026"/>
                    <a:pt x="996" y="21238"/>
                    <a:pt x="2019" y="21238"/>
                  </a:cubicBezTo>
                  <a:cubicBezTo>
                    <a:pt x="2895" y="21238"/>
                    <a:pt x="3792" y="21082"/>
                    <a:pt x="4098" y="20506"/>
                  </a:cubicBezTo>
                  <a:cubicBezTo>
                    <a:pt x="4748" y="19257"/>
                    <a:pt x="5190" y="15628"/>
                    <a:pt x="5073" y="15030"/>
                  </a:cubicBezTo>
                  <a:cubicBezTo>
                    <a:pt x="4943" y="14431"/>
                    <a:pt x="4098" y="6626"/>
                    <a:pt x="3733" y="5846"/>
                  </a:cubicBezTo>
                  <a:cubicBezTo>
                    <a:pt x="3733" y="5846"/>
                    <a:pt x="5568" y="2568"/>
                    <a:pt x="5438" y="2243"/>
                  </a:cubicBezTo>
                  <a:cubicBezTo>
                    <a:pt x="5425" y="2211"/>
                    <a:pt x="5404" y="2197"/>
                    <a:pt x="5375" y="2197"/>
                  </a:cubicBezTo>
                  <a:cubicBezTo>
                    <a:pt x="5108" y="2197"/>
                    <a:pt x="4215" y="3452"/>
                    <a:pt x="4215" y="3452"/>
                  </a:cubicBezTo>
                  <a:cubicBezTo>
                    <a:pt x="4215" y="3452"/>
                    <a:pt x="5138" y="1007"/>
                    <a:pt x="4943" y="812"/>
                  </a:cubicBezTo>
                  <a:cubicBezTo>
                    <a:pt x="4935" y="803"/>
                    <a:pt x="4925" y="799"/>
                    <a:pt x="4913" y="799"/>
                  </a:cubicBezTo>
                  <a:cubicBezTo>
                    <a:pt x="4635" y="799"/>
                    <a:pt x="3473" y="3062"/>
                    <a:pt x="3473" y="3062"/>
                  </a:cubicBezTo>
                  <a:cubicBezTo>
                    <a:pt x="3473" y="3062"/>
                    <a:pt x="4124" y="161"/>
                    <a:pt x="3812" y="5"/>
                  </a:cubicBezTo>
                  <a:cubicBezTo>
                    <a:pt x="3804" y="2"/>
                    <a:pt x="3796" y="0"/>
                    <a:pt x="3788"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4"/>
            <p:cNvSpPr/>
            <p:nvPr/>
          </p:nvSpPr>
          <p:spPr>
            <a:xfrm>
              <a:off x="4856175" y="4922375"/>
              <a:ext cx="145425" cy="99750"/>
            </a:xfrm>
            <a:custGeom>
              <a:rect b="b" l="l" r="r" t="t"/>
              <a:pathLst>
                <a:path extrusionOk="0" h="3990" w="5817">
                  <a:moveTo>
                    <a:pt x="3877" y="1"/>
                  </a:moveTo>
                  <a:lnTo>
                    <a:pt x="3877" y="1"/>
                  </a:lnTo>
                  <a:cubicBezTo>
                    <a:pt x="3877" y="1"/>
                    <a:pt x="1" y="1094"/>
                    <a:pt x="690" y="1640"/>
                  </a:cubicBezTo>
                  <a:cubicBezTo>
                    <a:pt x="1392" y="2186"/>
                    <a:pt x="807" y="3890"/>
                    <a:pt x="807" y="3890"/>
                  </a:cubicBezTo>
                  <a:cubicBezTo>
                    <a:pt x="1064" y="3960"/>
                    <a:pt x="1358" y="3990"/>
                    <a:pt x="1669" y="3990"/>
                  </a:cubicBezTo>
                  <a:cubicBezTo>
                    <a:pt x="3461" y="3990"/>
                    <a:pt x="5816" y="2990"/>
                    <a:pt x="4996" y="2746"/>
                  </a:cubicBezTo>
                  <a:cubicBezTo>
                    <a:pt x="4033" y="2459"/>
                    <a:pt x="3773" y="1354"/>
                    <a:pt x="3877" y="1"/>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44"/>
            <p:cNvSpPr/>
            <p:nvPr/>
          </p:nvSpPr>
          <p:spPr>
            <a:xfrm>
              <a:off x="4808375" y="4764975"/>
              <a:ext cx="172375" cy="229125"/>
            </a:xfrm>
            <a:custGeom>
              <a:rect b="b" l="l" r="r" t="t"/>
              <a:pathLst>
                <a:path extrusionOk="0" h="9165" w="6895">
                  <a:moveTo>
                    <a:pt x="5399" y="1"/>
                  </a:moveTo>
                  <a:cubicBezTo>
                    <a:pt x="5360" y="1"/>
                    <a:pt x="5321" y="40"/>
                    <a:pt x="5334" y="92"/>
                  </a:cubicBezTo>
                  <a:cubicBezTo>
                    <a:pt x="5373" y="209"/>
                    <a:pt x="5451" y="313"/>
                    <a:pt x="5503" y="430"/>
                  </a:cubicBezTo>
                  <a:cubicBezTo>
                    <a:pt x="5555" y="612"/>
                    <a:pt x="5568" y="794"/>
                    <a:pt x="5516" y="977"/>
                  </a:cubicBezTo>
                  <a:cubicBezTo>
                    <a:pt x="5295" y="560"/>
                    <a:pt x="5113" y="235"/>
                    <a:pt x="4592" y="105"/>
                  </a:cubicBezTo>
                  <a:cubicBezTo>
                    <a:pt x="4587" y="103"/>
                    <a:pt x="4582" y="102"/>
                    <a:pt x="4577" y="102"/>
                  </a:cubicBezTo>
                  <a:cubicBezTo>
                    <a:pt x="4543" y="102"/>
                    <a:pt x="4512" y="136"/>
                    <a:pt x="4501" y="170"/>
                  </a:cubicBezTo>
                  <a:cubicBezTo>
                    <a:pt x="4514" y="261"/>
                    <a:pt x="4540" y="352"/>
                    <a:pt x="4579" y="443"/>
                  </a:cubicBezTo>
                  <a:cubicBezTo>
                    <a:pt x="4605" y="495"/>
                    <a:pt x="4631" y="560"/>
                    <a:pt x="4644" y="625"/>
                  </a:cubicBezTo>
                  <a:cubicBezTo>
                    <a:pt x="4618" y="755"/>
                    <a:pt x="4540" y="872"/>
                    <a:pt x="4423" y="938"/>
                  </a:cubicBezTo>
                  <a:cubicBezTo>
                    <a:pt x="4374" y="954"/>
                    <a:pt x="4320" y="960"/>
                    <a:pt x="4263" y="960"/>
                  </a:cubicBezTo>
                  <a:cubicBezTo>
                    <a:pt x="4091" y="960"/>
                    <a:pt x="3896" y="902"/>
                    <a:pt x="3760" y="872"/>
                  </a:cubicBezTo>
                  <a:cubicBezTo>
                    <a:pt x="3603" y="838"/>
                    <a:pt x="3450" y="824"/>
                    <a:pt x="3297" y="824"/>
                  </a:cubicBezTo>
                  <a:cubicBezTo>
                    <a:pt x="2928" y="824"/>
                    <a:pt x="2567" y="907"/>
                    <a:pt x="2199" y="990"/>
                  </a:cubicBezTo>
                  <a:cubicBezTo>
                    <a:pt x="1704" y="1107"/>
                    <a:pt x="1275" y="1419"/>
                    <a:pt x="989" y="1848"/>
                  </a:cubicBezTo>
                  <a:cubicBezTo>
                    <a:pt x="924" y="1939"/>
                    <a:pt x="885" y="2043"/>
                    <a:pt x="872" y="2160"/>
                  </a:cubicBezTo>
                  <a:cubicBezTo>
                    <a:pt x="807" y="2121"/>
                    <a:pt x="742" y="2095"/>
                    <a:pt x="690" y="2056"/>
                  </a:cubicBezTo>
                  <a:cubicBezTo>
                    <a:pt x="638" y="1978"/>
                    <a:pt x="586" y="1913"/>
                    <a:pt x="547" y="1861"/>
                  </a:cubicBezTo>
                  <a:cubicBezTo>
                    <a:pt x="532" y="1850"/>
                    <a:pt x="516" y="1846"/>
                    <a:pt x="500" y="1846"/>
                  </a:cubicBezTo>
                  <a:cubicBezTo>
                    <a:pt x="459" y="1846"/>
                    <a:pt x="420" y="1879"/>
                    <a:pt x="430" y="1926"/>
                  </a:cubicBezTo>
                  <a:cubicBezTo>
                    <a:pt x="469" y="2004"/>
                    <a:pt x="521" y="2082"/>
                    <a:pt x="599" y="2134"/>
                  </a:cubicBezTo>
                  <a:cubicBezTo>
                    <a:pt x="612" y="2147"/>
                    <a:pt x="625" y="2173"/>
                    <a:pt x="651" y="2199"/>
                  </a:cubicBezTo>
                  <a:cubicBezTo>
                    <a:pt x="495" y="2199"/>
                    <a:pt x="339" y="2225"/>
                    <a:pt x="182" y="2264"/>
                  </a:cubicBezTo>
                  <a:cubicBezTo>
                    <a:pt x="117" y="2290"/>
                    <a:pt x="143" y="2394"/>
                    <a:pt x="221" y="2394"/>
                  </a:cubicBezTo>
                  <a:cubicBezTo>
                    <a:pt x="316" y="2363"/>
                    <a:pt x="420" y="2346"/>
                    <a:pt x="525" y="2346"/>
                  </a:cubicBezTo>
                  <a:cubicBezTo>
                    <a:pt x="593" y="2346"/>
                    <a:pt x="662" y="2353"/>
                    <a:pt x="729" y="2368"/>
                  </a:cubicBezTo>
                  <a:lnTo>
                    <a:pt x="807" y="2394"/>
                  </a:lnTo>
                  <a:cubicBezTo>
                    <a:pt x="0" y="3344"/>
                    <a:pt x="78" y="4840"/>
                    <a:pt x="391" y="5959"/>
                  </a:cubicBezTo>
                  <a:cubicBezTo>
                    <a:pt x="755" y="7247"/>
                    <a:pt x="1418" y="8430"/>
                    <a:pt x="2862" y="8560"/>
                  </a:cubicBezTo>
                  <a:cubicBezTo>
                    <a:pt x="2914" y="8664"/>
                    <a:pt x="2901" y="8782"/>
                    <a:pt x="2836" y="8886"/>
                  </a:cubicBezTo>
                  <a:cubicBezTo>
                    <a:pt x="2801" y="8932"/>
                    <a:pt x="2850" y="8979"/>
                    <a:pt x="2907" y="8979"/>
                  </a:cubicBezTo>
                  <a:cubicBezTo>
                    <a:pt x="2913" y="8979"/>
                    <a:pt x="2920" y="8978"/>
                    <a:pt x="2927" y="8977"/>
                  </a:cubicBezTo>
                  <a:cubicBezTo>
                    <a:pt x="3057" y="8912"/>
                    <a:pt x="3174" y="8821"/>
                    <a:pt x="3252" y="8690"/>
                  </a:cubicBezTo>
                  <a:cubicBezTo>
                    <a:pt x="3265" y="8860"/>
                    <a:pt x="3317" y="9016"/>
                    <a:pt x="3421" y="9146"/>
                  </a:cubicBezTo>
                  <a:cubicBezTo>
                    <a:pt x="3434" y="9159"/>
                    <a:pt x="3450" y="9165"/>
                    <a:pt x="3466" y="9165"/>
                  </a:cubicBezTo>
                  <a:cubicBezTo>
                    <a:pt x="3498" y="9165"/>
                    <a:pt x="3530" y="9141"/>
                    <a:pt x="3539" y="9107"/>
                  </a:cubicBezTo>
                  <a:cubicBezTo>
                    <a:pt x="3565" y="8912"/>
                    <a:pt x="3513" y="8729"/>
                    <a:pt x="3539" y="8547"/>
                  </a:cubicBezTo>
                  <a:lnTo>
                    <a:pt x="3539" y="8547"/>
                  </a:lnTo>
                  <a:cubicBezTo>
                    <a:pt x="3591" y="8638"/>
                    <a:pt x="3682" y="8716"/>
                    <a:pt x="3786" y="8755"/>
                  </a:cubicBezTo>
                  <a:cubicBezTo>
                    <a:pt x="3884" y="8800"/>
                    <a:pt x="3987" y="8820"/>
                    <a:pt x="4097" y="8820"/>
                  </a:cubicBezTo>
                  <a:cubicBezTo>
                    <a:pt x="4148" y="8820"/>
                    <a:pt x="4200" y="8816"/>
                    <a:pt x="4254" y="8808"/>
                  </a:cubicBezTo>
                  <a:cubicBezTo>
                    <a:pt x="4293" y="8795"/>
                    <a:pt x="4306" y="8729"/>
                    <a:pt x="4280" y="8690"/>
                  </a:cubicBezTo>
                  <a:cubicBezTo>
                    <a:pt x="4215" y="8651"/>
                    <a:pt x="4163" y="8586"/>
                    <a:pt x="4111" y="8534"/>
                  </a:cubicBezTo>
                  <a:cubicBezTo>
                    <a:pt x="4098" y="8508"/>
                    <a:pt x="4072" y="8469"/>
                    <a:pt x="4072" y="8443"/>
                  </a:cubicBezTo>
                  <a:cubicBezTo>
                    <a:pt x="4904" y="8222"/>
                    <a:pt x="5594" y="7637"/>
                    <a:pt x="5958" y="6856"/>
                  </a:cubicBezTo>
                  <a:cubicBezTo>
                    <a:pt x="6192" y="6310"/>
                    <a:pt x="6257" y="5699"/>
                    <a:pt x="6166" y="5113"/>
                  </a:cubicBezTo>
                  <a:cubicBezTo>
                    <a:pt x="6088" y="4580"/>
                    <a:pt x="5971" y="4047"/>
                    <a:pt x="5841" y="3526"/>
                  </a:cubicBezTo>
                  <a:cubicBezTo>
                    <a:pt x="6088" y="3396"/>
                    <a:pt x="6296" y="3201"/>
                    <a:pt x="6452" y="2980"/>
                  </a:cubicBezTo>
                  <a:cubicBezTo>
                    <a:pt x="6661" y="2694"/>
                    <a:pt x="6895" y="2381"/>
                    <a:pt x="6856" y="2017"/>
                  </a:cubicBezTo>
                  <a:cubicBezTo>
                    <a:pt x="6856" y="1973"/>
                    <a:pt x="6820" y="1947"/>
                    <a:pt x="6784" y="1947"/>
                  </a:cubicBezTo>
                  <a:cubicBezTo>
                    <a:pt x="6768" y="1947"/>
                    <a:pt x="6751" y="1953"/>
                    <a:pt x="6739" y="1965"/>
                  </a:cubicBezTo>
                  <a:cubicBezTo>
                    <a:pt x="6582" y="2056"/>
                    <a:pt x="6439" y="2160"/>
                    <a:pt x="6296" y="2251"/>
                  </a:cubicBezTo>
                  <a:cubicBezTo>
                    <a:pt x="6700" y="1484"/>
                    <a:pt x="6283" y="131"/>
                    <a:pt x="5399"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44"/>
            <p:cNvSpPr/>
            <p:nvPr/>
          </p:nvSpPr>
          <p:spPr>
            <a:xfrm>
              <a:off x="4713725" y="4891450"/>
              <a:ext cx="529150" cy="573400"/>
            </a:xfrm>
            <a:custGeom>
              <a:rect b="b" l="l" r="r" t="t"/>
              <a:pathLst>
                <a:path extrusionOk="0" h="22936" w="21166">
                  <a:moveTo>
                    <a:pt x="13524" y="1"/>
                  </a:moveTo>
                  <a:cubicBezTo>
                    <a:pt x="13504" y="1"/>
                    <a:pt x="13484" y="1"/>
                    <a:pt x="13464" y="2"/>
                  </a:cubicBezTo>
                  <a:cubicBezTo>
                    <a:pt x="13360" y="15"/>
                    <a:pt x="13256" y="28"/>
                    <a:pt x="13152" y="54"/>
                  </a:cubicBezTo>
                  <a:cubicBezTo>
                    <a:pt x="12281" y="1212"/>
                    <a:pt x="11643" y="2825"/>
                    <a:pt x="10186" y="3723"/>
                  </a:cubicBezTo>
                  <a:cubicBezTo>
                    <a:pt x="9575" y="4087"/>
                    <a:pt x="8886" y="4295"/>
                    <a:pt x="8170" y="4347"/>
                  </a:cubicBezTo>
                  <a:cubicBezTo>
                    <a:pt x="7663" y="4373"/>
                    <a:pt x="7155" y="4438"/>
                    <a:pt x="6661" y="4529"/>
                  </a:cubicBezTo>
                  <a:cubicBezTo>
                    <a:pt x="4229" y="4984"/>
                    <a:pt x="2030" y="6285"/>
                    <a:pt x="1" y="10812"/>
                  </a:cubicBezTo>
                  <a:cubicBezTo>
                    <a:pt x="1" y="10812"/>
                    <a:pt x="170" y="10942"/>
                    <a:pt x="469" y="11137"/>
                  </a:cubicBezTo>
                  <a:cubicBezTo>
                    <a:pt x="1159" y="11579"/>
                    <a:pt x="2538" y="12360"/>
                    <a:pt x="4059" y="12555"/>
                  </a:cubicBezTo>
                  <a:cubicBezTo>
                    <a:pt x="4190" y="12568"/>
                    <a:pt x="4307" y="12581"/>
                    <a:pt x="4437" y="12581"/>
                  </a:cubicBezTo>
                  <a:lnTo>
                    <a:pt x="5542" y="11267"/>
                  </a:lnTo>
                  <a:cubicBezTo>
                    <a:pt x="5542" y="11267"/>
                    <a:pt x="6076" y="13062"/>
                    <a:pt x="6596" y="15703"/>
                  </a:cubicBezTo>
                  <a:cubicBezTo>
                    <a:pt x="6830" y="16913"/>
                    <a:pt x="7064" y="18305"/>
                    <a:pt x="7247" y="19788"/>
                  </a:cubicBezTo>
                  <a:cubicBezTo>
                    <a:pt x="7364" y="20802"/>
                    <a:pt x="7455" y="21856"/>
                    <a:pt x="7507" y="22936"/>
                  </a:cubicBezTo>
                  <a:lnTo>
                    <a:pt x="21165" y="22936"/>
                  </a:lnTo>
                  <a:cubicBezTo>
                    <a:pt x="20476" y="20100"/>
                    <a:pt x="17809" y="9966"/>
                    <a:pt x="14921" y="6910"/>
                  </a:cubicBezTo>
                  <a:cubicBezTo>
                    <a:pt x="14921" y="6910"/>
                    <a:pt x="17679" y="5114"/>
                    <a:pt x="18147" y="2682"/>
                  </a:cubicBezTo>
                  <a:cubicBezTo>
                    <a:pt x="18147" y="2682"/>
                    <a:pt x="17640" y="2227"/>
                    <a:pt x="16925" y="1680"/>
                  </a:cubicBezTo>
                  <a:cubicBezTo>
                    <a:pt x="15931" y="916"/>
                    <a:pt x="14499" y="1"/>
                    <a:pt x="13524" y="1"/>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44"/>
            <p:cNvSpPr/>
            <p:nvPr/>
          </p:nvSpPr>
          <p:spPr>
            <a:xfrm>
              <a:off x="5250650" y="5102550"/>
              <a:ext cx="393850" cy="362300"/>
            </a:xfrm>
            <a:custGeom>
              <a:rect b="b" l="l" r="r" t="t"/>
              <a:pathLst>
                <a:path extrusionOk="0" h="14492" w="15754">
                  <a:moveTo>
                    <a:pt x="12931" y="1"/>
                  </a:moveTo>
                  <a:lnTo>
                    <a:pt x="3422" y="1978"/>
                  </a:lnTo>
                  <a:lnTo>
                    <a:pt x="3253" y="2004"/>
                  </a:lnTo>
                  <a:cubicBezTo>
                    <a:pt x="3162" y="2368"/>
                    <a:pt x="3057" y="2732"/>
                    <a:pt x="2953" y="3083"/>
                  </a:cubicBezTo>
                  <a:cubicBezTo>
                    <a:pt x="2303" y="5373"/>
                    <a:pt x="1718" y="7415"/>
                    <a:pt x="1236" y="9210"/>
                  </a:cubicBezTo>
                  <a:cubicBezTo>
                    <a:pt x="638" y="11422"/>
                    <a:pt x="196" y="13217"/>
                    <a:pt x="1" y="14492"/>
                  </a:cubicBezTo>
                  <a:lnTo>
                    <a:pt x="15754" y="14492"/>
                  </a:lnTo>
                  <a:cubicBezTo>
                    <a:pt x="15571" y="13087"/>
                    <a:pt x="15272" y="11318"/>
                    <a:pt x="14934" y="9523"/>
                  </a:cubicBezTo>
                  <a:lnTo>
                    <a:pt x="14869" y="9132"/>
                  </a:lnTo>
                  <a:cubicBezTo>
                    <a:pt x="14674" y="8157"/>
                    <a:pt x="14479" y="7181"/>
                    <a:pt x="14297" y="6257"/>
                  </a:cubicBezTo>
                  <a:cubicBezTo>
                    <a:pt x="13581" y="2849"/>
                    <a:pt x="12931" y="1"/>
                    <a:pt x="12931"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44"/>
            <p:cNvSpPr/>
            <p:nvPr/>
          </p:nvSpPr>
          <p:spPr>
            <a:xfrm>
              <a:off x="5187875" y="4541225"/>
              <a:ext cx="123625" cy="451425"/>
            </a:xfrm>
            <a:custGeom>
              <a:rect b="b" l="l" r="r" t="t"/>
              <a:pathLst>
                <a:path extrusionOk="0" h="18057" w="4945">
                  <a:moveTo>
                    <a:pt x="2171" y="0"/>
                  </a:moveTo>
                  <a:cubicBezTo>
                    <a:pt x="2167" y="0"/>
                    <a:pt x="2164" y="1"/>
                    <a:pt x="2160" y="1"/>
                  </a:cubicBezTo>
                  <a:cubicBezTo>
                    <a:pt x="1835" y="53"/>
                    <a:pt x="2082" y="2837"/>
                    <a:pt x="2082" y="2837"/>
                  </a:cubicBezTo>
                  <a:cubicBezTo>
                    <a:pt x="2082" y="2837"/>
                    <a:pt x="1197" y="492"/>
                    <a:pt x="989" y="492"/>
                  </a:cubicBezTo>
                  <a:cubicBezTo>
                    <a:pt x="984" y="492"/>
                    <a:pt x="980" y="493"/>
                    <a:pt x="977" y="496"/>
                  </a:cubicBezTo>
                  <a:cubicBezTo>
                    <a:pt x="794" y="613"/>
                    <a:pt x="1198" y="2902"/>
                    <a:pt x="1198" y="2902"/>
                  </a:cubicBezTo>
                  <a:cubicBezTo>
                    <a:pt x="1198" y="2902"/>
                    <a:pt x="356" y="1584"/>
                    <a:pt x="173" y="1584"/>
                  </a:cubicBezTo>
                  <a:cubicBezTo>
                    <a:pt x="167" y="1584"/>
                    <a:pt x="162" y="1585"/>
                    <a:pt x="157" y="1588"/>
                  </a:cubicBezTo>
                  <a:cubicBezTo>
                    <a:pt x="1" y="1679"/>
                    <a:pt x="300" y="2642"/>
                    <a:pt x="794" y="3526"/>
                  </a:cubicBezTo>
                  <a:cubicBezTo>
                    <a:pt x="1120" y="4086"/>
                    <a:pt x="1536" y="4593"/>
                    <a:pt x="2043" y="5009"/>
                  </a:cubicBezTo>
                  <a:lnTo>
                    <a:pt x="157" y="14050"/>
                  </a:lnTo>
                  <a:lnTo>
                    <a:pt x="612" y="17380"/>
                  </a:lnTo>
                  <a:lnTo>
                    <a:pt x="4658" y="18057"/>
                  </a:lnTo>
                  <a:lnTo>
                    <a:pt x="4658" y="18057"/>
                  </a:lnTo>
                  <a:lnTo>
                    <a:pt x="3357" y="14141"/>
                  </a:lnTo>
                  <a:lnTo>
                    <a:pt x="3409" y="5205"/>
                  </a:lnTo>
                  <a:cubicBezTo>
                    <a:pt x="4840" y="4086"/>
                    <a:pt x="4944" y="3526"/>
                    <a:pt x="4840" y="3409"/>
                  </a:cubicBezTo>
                  <a:cubicBezTo>
                    <a:pt x="4829" y="3400"/>
                    <a:pt x="4813" y="3395"/>
                    <a:pt x="4792" y="3395"/>
                  </a:cubicBezTo>
                  <a:cubicBezTo>
                    <a:pt x="4589" y="3395"/>
                    <a:pt x="3950" y="3826"/>
                    <a:pt x="3643" y="4086"/>
                  </a:cubicBezTo>
                  <a:cubicBezTo>
                    <a:pt x="3594" y="4131"/>
                    <a:pt x="3555" y="4150"/>
                    <a:pt x="3522" y="4150"/>
                  </a:cubicBezTo>
                  <a:cubicBezTo>
                    <a:pt x="3340" y="4150"/>
                    <a:pt x="3396" y="3540"/>
                    <a:pt x="3396" y="3540"/>
                  </a:cubicBezTo>
                  <a:cubicBezTo>
                    <a:pt x="3396" y="3540"/>
                    <a:pt x="3942" y="704"/>
                    <a:pt x="3786" y="652"/>
                  </a:cubicBezTo>
                  <a:cubicBezTo>
                    <a:pt x="3785" y="651"/>
                    <a:pt x="3784" y="651"/>
                    <a:pt x="3782" y="651"/>
                  </a:cubicBezTo>
                  <a:cubicBezTo>
                    <a:pt x="3603" y="651"/>
                    <a:pt x="2746" y="2980"/>
                    <a:pt x="2746" y="2980"/>
                  </a:cubicBezTo>
                  <a:cubicBezTo>
                    <a:pt x="2746" y="2980"/>
                    <a:pt x="2491" y="0"/>
                    <a:pt x="2171"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44"/>
            <p:cNvSpPr/>
            <p:nvPr/>
          </p:nvSpPr>
          <p:spPr>
            <a:xfrm>
              <a:off x="5161875" y="4901025"/>
              <a:ext cx="197750" cy="281225"/>
            </a:xfrm>
            <a:custGeom>
              <a:rect b="b" l="l" r="r" t="t"/>
              <a:pathLst>
                <a:path extrusionOk="0" h="11249" w="7910">
                  <a:moveTo>
                    <a:pt x="4236" y="0"/>
                  </a:moveTo>
                  <a:cubicBezTo>
                    <a:pt x="2578" y="0"/>
                    <a:pt x="534" y="1063"/>
                    <a:pt x="534" y="1063"/>
                  </a:cubicBezTo>
                  <a:cubicBezTo>
                    <a:pt x="534" y="1063"/>
                    <a:pt x="0" y="7281"/>
                    <a:pt x="6674" y="11249"/>
                  </a:cubicBezTo>
                  <a:lnTo>
                    <a:pt x="7909" y="6071"/>
                  </a:lnTo>
                  <a:cubicBezTo>
                    <a:pt x="5581" y="4250"/>
                    <a:pt x="5152" y="139"/>
                    <a:pt x="5152" y="139"/>
                  </a:cubicBezTo>
                  <a:cubicBezTo>
                    <a:pt x="4874" y="41"/>
                    <a:pt x="4563" y="0"/>
                    <a:pt x="4236"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44"/>
            <p:cNvSpPr/>
            <p:nvPr/>
          </p:nvSpPr>
          <p:spPr>
            <a:xfrm>
              <a:off x="5643500" y="4509000"/>
              <a:ext cx="150275" cy="444950"/>
            </a:xfrm>
            <a:custGeom>
              <a:rect b="b" l="l" r="r" t="t"/>
              <a:pathLst>
                <a:path extrusionOk="0" h="17798" w="6011">
                  <a:moveTo>
                    <a:pt x="3980" y="0"/>
                  </a:moveTo>
                  <a:cubicBezTo>
                    <a:pt x="3666" y="0"/>
                    <a:pt x="3161" y="2916"/>
                    <a:pt x="3161" y="2916"/>
                  </a:cubicBezTo>
                  <a:cubicBezTo>
                    <a:pt x="3161" y="2916"/>
                    <a:pt x="2496" y="522"/>
                    <a:pt x="2320" y="522"/>
                  </a:cubicBezTo>
                  <a:cubicBezTo>
                    <a:pt x="2319" y="522"/>
                    <a:pt x="2317" y="522"/>
                    <a:pt x="2316" y="523"/>
                  </a:cubicBezTo>
                  <a:cubicBezTo>
                    <a:pt x="2147" y="549"/>
                    <a:pt x="2459" y="3424"/>
                    <a:pt x="2459" y="3424"/>
                  </a:cubicBezTo>
                  <a:cubicBezTo>
                    <a:pt x="2459" y="3424"/>
                    <a:pt x="2468" y="4026"/>
                    <a:pt x="2291" y="4026"/>
                  </a:cubicBezTo>
                  <a:cubicBezTo>
                    <a:pt x="2259" y="4026"/>
                    <a:pt x="2219" y="4006"/>
                    <a:pt x="2173" y="3957"/>
                  </a:cubicBezTo>
                  <a:cubicBezTo>
                    <a:pt x="1887" y="3659"/>
                    <a:pt x="1272" y="3164"/>
                    <a:pt x="1082" y="3164"/>
                  </a:cubicBezTo>
                  <a:cubicBezTo>
                    <a:pt x="1065" y="3164"/>
                    <a:pt x="1051" y="3168"/>
                    <a:pt x="1041" y="3176"/>
                  </a:cubicBezTo>
                  <a:cubicBezTo>
                    <a:pt x="924" y="3281"/>
                    <a:pt x="989" y="3853"/>
                    <a:pt x="2316" y="5089"/>
                  </a:cubicBezTo>
                  <a:lnTo>
                    <a:pt x="1627" y="13999"/>
                  </a:lnTo>
                  <a:lnTo>
                    <a:pt x="0" y="17798"/>
                  </a:lnTo>
                  <a:lnTo>
                    <a:pt x="4085" y="17447"/>
                  </a:lnTo>
                  <a:lnTo>
                    <a:pt x="4814" y="14168"/>
                  </a:lnTo>
                  <a:lnTo>
                    <a:pt x="3708" y="5011"/>
                  </a:lnTo>
                  <a:cubicBezTo>
                    <a:pt x="4228" y="4620"/>
                    <a:pt x="4696" y="4165"/>
                    <a:pt x="5074" y="3632"/>
                  </a:cubicBezTo>
                  <a:cubicBezTo>
                    <a:pt x="5633" y="2799"/>
                    <a:pt x="6010" y="1863"/>
                    <a:pt x="5867" y="1746"/>
                  </a:cubicBezTo>
                  <a:cubicBezTo>
                    <a:pt x="5862" y="1742"/>
                    <a:pt x="5855" y="1740"/>
                    <a:pt x="5847" y="1740"/>
                  </a:cubicBezTo>
                  <a:cubicBezTo>
                    <a:pt x="5649" y="1740"/>
                    <a:pt x="4709" y="2968"/>
                    <a:pt x="4709" y="2968"/>
                  </a:cubicBezTo>
                  <a:cubicBezTo>
                    <a:pt x="4709" y="2968"/>
                    <a:pt x="5308" y="731"/>
                    <a:pt x="5126" y="601"/>
                  </a:cubicBezTo>
                  <a:cubicBezTo>
                    <a:pt x="5121" y="597"/>
                    <a:pt x="5116" y="596"/>
                    <a:pt x="5110" y="596"/>
                  </a:cubicBezTo>
                  <a:cubicBezTo>
                    <a:pt x="4897" y="596"/>
                    <a:pt x="3825" y="2838"/>
                    <a:pt x="3825" y="2838"/>
                  </a:cubicBezTo>
                  <a:cubicBezTo>
                    <a:pt x="3825" y="2838"/>
                    <a:pt x="4306" y="80"/>
                    <a:pt x="3994" y="2"/>
                  </a:cubicBezTo>
                  <a:cubicBezTo>
                    <a:pt x="3989" y="1"/>
                    <a:pt x="3985" y="0"/>
                    <a:pt x="3980"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4"/>
            <p:cNvSpPr/>
            <p:nvPr/>
          </p:nvSpPr>
          <p:spPr>
            <a:xfrm>
              <a:off x="5583325" y="4865225"/>
              <a:ext cx="194175" cy="275400"/>
            </a:xfrm>
            <a:custGeom>
              <a:rect b="b" l="l" r="r" t="t"/>
              <a:pathLst>
                <a:path extrusionOk="0" h="11016" w="7767">
                  <a:moveTo>
                    <a:pt x="3884" y="0"/>
                  </a:moveTo>
                  <a:cubicBezTo>
                    <a:pt x="3664" y="0"/>
                    <a:pt x="3452" y="23"/>
                    <a:pt x="3253" y="76"/>
                  </a:cubicBezTo>
                  <a:cubicBezTo>
                    <a:pt x="3253" y="76"/>
                    <a:pt x="2473" y="4134"/>
                    <a:pt x="1" y="5760"/>
                  </a:cubicBezTo>
                  <a:lnTo>
                    <a:pt x="807" y="11015"/>
                  </a:lnTo>
                  <a:cubicBezTo>
                    <a:pt x="7767" y="7607"/>
                    <a:pt x="7767" y="1376"/>
                    <a:pt x="7767" y="1376"/>
                  </a:cubicBezTo>
                  <a:cubicBezTo>
                    <a:pt x="7767" y="1376"/>
                    <a:pt x="5585" y="0"/>
                    <a:pt x="3884"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44"/>
            <p:cNvSpPr/>
            <p:nvPr/>
          </p:nvSpPr>
          <p:spPr>
            <a:xfrm>
              <a:off x="5254225" y="4811275"/>
              <a:ext cx="399375" cy="592225"/>
            </a:xfrm>
            <a:custGeom>
              <a:rect b="b" l="l" r="r" t="t"/>
              <a:pathLst>
                <a:path extrusionOk="0" h="23689" w="15975">
                  <a:moveTo>
                    <a:pt x="7068" y="1"/>
                  </a:moveTo>
                  <a:cubicBezTo>
                    <a:pt x="6817" y="1"/>
                    <a:pt x="6575" y="20"/>
                    <a:pt x="6349" y="61"/>
                  </a:cubicBezTo>
                  <a:cubicBezTo>
                    <a:pt x="5373" y="217"/>
                    <a:pt x="4514" y="751"/>
                    <a:pt x="3955" y="1544"/>
                  </a:cubicBezTo>
                  <a:cubicBezTo>
                    <a:pt x="3175" y="2195"/>
                    <a:pt x="2667" y="3118"/>
                    <a:pt x="2550" y="4120"/>
                  </a:cubicBezTo>
                  <a:cubicBezTo>
                    <a:pt x="2472" y="4809"/>
                    <a:pt x="2472" y="5512"/>
                    <a:pt x="2550" y="6201"/>
                  </a:cubicBezTo>
                  <a:cubicBezTo>
                    <a:pt x="2602" y="6721"/>
                    <a:pt x="2745" y="7294"/>
                    <a:pt x="2732" y="7827"/>
                  </a:cubicBezTo>
                  <a:cubicBezTo>
                    <a:pt x="2732" y="7970"/>
                    <a:pt x="2706" y="8113"/>
                    <a:pt x="2680" y="8256"/>
                  </a:cubicBezTo>
                  <a:cubicBezTo>
                    <a:pt x="2407" y="9479"/>
                    <a:pt x="768" y="9791"/>
                    <a:pt x="248" y="10949"/>
                  </a:cubicBezTo>
                  <a:cubicBezTo>
                    <a:pt x="1" y="11534"/>
                    <a:pt x="14" y="12185"/>
                    <a:pt x="274" y="12757"/>
                  </a:cubicBezTo>
                  <a:cubicBezTo>
                    <a:pt x="339" y="12939"/>
                    <a:pt x="443" y="13108"/>
                    <a:pt x="547" y="13265"/>
                  </a:cubicBezTo>
                  <a:cubicBezTo>
                    <a:pt x="742" y="13512"/>
                    <a:pt x="963" y="13733"/>
                    <a:pt x="1210" y="13915"/>
                  </a:cubicBezTo>
                  <a:cubicBezTo>
                    <a:pt x="1340" y="14006"/>
                    <a:pt x="1822" y="14201"/>
                    <a:pt x="1965" y="14370"/>
                  </a:cubicBezTo>
                  <a:cubicBezTo>
                    <a:pt x="1963" y="14369"/>
                    <a:pt x="1960" y="14368"/>
                    <a:pt x="1958" y="14368"/>
                  </a:cubicBezTo>
                  <a:cubicBezTo>
                    <a:pt x="1926" y="14368"/>
                    <a:pt x="1924" y="14558"/>
                    <a:pt x="1887" y="14656"/>
                  </a:cubicBezTo>
                  <a:cubicBezTo>
                    <a:pt x="1757" y="14943"/>
                    <a:pt x="1601" y="15229"/>
                    <a:pt x="1432" y="15489"/>
                  </a:cubicBezTo>
                  <a:cubicBezTo>
                    <a:pt x="976" y="16204"/>
                    <a:pt x="573" y="16855"/>
                    <a:pt x="378" y="17687"/>
                  </a:cubicBezTo>
                  <a:cubicBezTo>
                    <a:pt x="144" y="18806"/>
                    <a:pt x="391" y="19964"/>
                    <a:pt x="1093" y="20874"/>
                  </a:cubicBezTo>
                  <a:cubicBezTo>
                    <a:pt x="1432" y="21343"/>
                    <a:pt x="1900" y="21720"/>
                    <a:pt x="2420" y="21967"/>
                  </a:cubicBezTo>
                  <a:cubicBezTo>
                    <a:pt x="2785" y="22128"/>
                    <a:pt x="3179" y="22218"/>
                    <a:pt x="3587" y="22218"/>
                  </a:cubicBezTo>
                  <a:cubicBezTo>
                    <a:pt x="4166" y="22218"/>
                    <a:pt x="4772" y="22036"/>
                    <a:pt x="5360" y="21616"/>
                  </a:cubicBezTo>
                  <a:cubicBezTo>
                    <a:pt x="5412" y="21577"/>
                    <a:pt x="5529" y="21512"/>
                    <a:pt x="5620" y="21447"/>
                  </a:cubicBezTo>
                  <a:cubicBezTo>
                    <a:pt x="5698" y="21603"/>
                    <a:pt x="5763" y="21772"/>
                    <a:pt x="5854" y="21941"/>
                  </a:cubicBezTo>
                  <a:cubicBezTo>
                    <a:pt x="6101" y="22383"/>
                    <a:pt x="6440" y="22774"/>
                    <a:pt x="6856" y="23060"/>
                  </a:cubicBezTo>
                  <a:cubicBezTo>
                    <a:pt x="7380" y="23444"/>
                    <a:pt x="8023" y="23688"/>
                    <a:pt x="8664" y="23688"/>
                  </a:cubicBezTo>
                  <a:cubicBezTo>
                    <a:pt x="8976" y="23688"/>
                    <a:pt x="9289" y="23630"/>
                    <a:pt x="9588" y="23502"/>
                  </a:cubicBezTo>
                  <a:cubicBezTo>
                    <a:pt x="10147" y="23242"/>
                    <a:pt x="10589" y="22787"/>
                    <a:pt x="10823" y="22214"/>
                  </a:cubicBezTo>
                  <a:cubicBezTo>
                    <a:pt x="10902" y="22058"/>
                    <a:pt x="10967" y="21902"/>
                    <a:pt x="11019" y="21733"/>
                  </a:cubicBezTo>
                  <a:cubicBezTo>
                    <a:pt x="11045" y="21629"/>
                    <a:pt x="11097" y="21512"/>
                    <a:pt x="11123" y="21408"/>
                  </a:cubicBezTo>
                  <a:cubicBezTo>
                    <a:pt x="11240" y="21473"/>
                    <a:pt x="11370" y="21551"/>
                    <a:pt x="11383" y="21551"/>
                  </a:cubicBezTo>
                  <a:cubicBezTo>
                    <a:pt x="11721" y="21720"/>
                    <a:pt x="12098" y="21811"/>
                    <a:pt x="12476" y="21824"/>
                  </a:cubicBezTo>
                  <a:cubicBezTo>
                    <a:pt x="12517" y="21826"/>
                    <a:pt x="12558" y="21827"/>
                    <a:pt x="12599" y="21827"/>
                  </a:cubicBezTo>
                  <a:cubicBezTo>
                    <a:pt x="13089" y="21827"/>
                    <a:pt x="13563" y="21685"/>
                    <a:pt x="13971" y="21421"/>
                  </a:cubicBezTo>
                  <a:cubicBezTo>
                    <a:pt x="14245" y="21252"/>
                    <a:pt x="14505" y="21043"/>
                    <a:pt x="14713" y="20796"/>
                  </a:cubicBezTo>
                  <a:cubicBezTo>
                    <a:pt x="14869" y="20627"/>
                    <a:pt x="15012" y="20445"/>
                    <a:pt x="15142" y="20250"/>
                  </a:cubicBezTo>
                  <a:cubicBezTo>
                    <a:pt x="15871" y="19105"/>
                    <a:pt x="15975" y="17765"/>
                    <a:pt x="15702" y="16504"/>
                  </a:cubicBezTo>
                  <a:cubicBezTo>
                    <a:pt x="15637" y="16230"/>
                    <a:pt x="15558" y="15970"/>
                    <a:pt x="15454" y="15710"/>
                  </a:cubicBezTo>
                  <a:cubicBezTo>
                    <a:pt x="15220" y="15060"/>
                    <a:pt x="14817" y="14487"/>
                    <a:pt x="14492" y="13876"/>
                  </a:cubicBezTo>
                  <a:cubicBezTo>
                    <a:pt x="14401" y="13707"/>
                    <a:pt x="14349" y="13473"/>
                    <a:pt x="14245" y="13317"/>
                  </a:cubicBezTo>
                  <a:cubicBezTo>
                    <a:pt x="14232" y="13304"/>
                    <a:pt x="14219" y="13278"/>
                    <a:pt x="14206" y="13265"/>
                  </a:cubicBezTo>
                  <a:cubicBezTo>
                    <a:pt x="14310" y="13147"/>
                    <a:pt x="14401" y="13030"/>
                    <a:pt x="14492" y="12900"/>
                  </a:cubicBezTo>
                  <a:cubicBezTo>
                    <a:pt x="14583" y="12770"/>
                    <a:pt x="14687" y="12640"/>
                    <a:pt x="14765" y="12510"/>
                  </a:cubicBezTo>
                  <a:cubicBezTo>
                    <a:pt x="15832" y="10897"/>
                    <a:pt x="15493" y="9206"/>
                    <a:pt x="14115" y="7918"/>
                  </a:cubicBezTo>
                  <a:cubicBezTo>
                    <a:pt x="13958" y="7775"/>
                    <a:pt x="13802" y="7658"/>
                    <a:pt x="13672" y="7528"/>
                  </a:cubicBezTo>
                  <a:cubicBezTo>
                    <a:pt x="13477" y="7359"/>
                    <a:pt x="13334" y="7151"/>
                    <a:pt x="13256" y="6916"/>
                  </a:cubicBezTo>
                  <a:cubicBezTo>
                    <a:pt x="13074" y="6331"/>
                    <a:pt x="13022" y="5681"/>
                    <a:pt x="12892" y="5082"/>
                  </a:cubicBezTo>
                  <a:cubicBezTo>
                    <a:pt x="12567" y="3690"/>
                    <a:pt x="12111" y="2312"/>
                    <a:pt x="10980" y="1362"/>
                  </a:cubicBezTo>
                  <a:cubicBezTo>
                    <a:pt x="10036" y="561"/>
                    <a:pt x="8418" y="1"/>
                    <a:pt x="7068"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44"/>
            <p:cNvSpPr/>
            <p:nvPr/>
          </p:nvSpPr>
          <p:spPr>
            <a:xfrm>
              <a:off x="5344300" y="5289550"/>
              <a:ext cx="350" cy="350"/>
            </a:xfrm>
            <a:custGeom>
              <a:rect b="b" l="l" r="r" t="t"/>
              <a:pathLst>
                <a:path extrusionOk="0" h="14" w="14">
                  <a:moveTo>
                    <a:pt x="14" y="13"/>
                  </a:moveTo>
                  <a:lnTo>
                    <a:pt x="14" y="13"/>
                  </a:lnTo>
                  <a:lnTo>
                    <a:pt x="1" y="0"/>
                  </a:ln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44"/>
            <p:cNvSpPr/>
            <p:nvPr/>
          </p:nvSpPr>
          <p:spPr>
            <a:xfrm>
              <a:off x="5281875" y="5175075"/>
              <a:ext cx="469625" cy="248450"/>
            </a:xfrm>
            <a:custGeom>
              <a:rect b="b" l="l" r="r" t="t"/>
              <a:pathLst>
                <a:path extrusionOk="0" h="9938" w="18785">
                  <a:moveTo>
                    <a:pt x="14973" y="0"/>
                  </a:moveTo>
                  <a:cubicBezTo>
                    <a:pt x="15142" y="404"/>
                    <a:pt x="14270" y="2953"/>
                    <a:pt x="14270" y="2953"/>
                  </a:cubicBezTo>
                  <a:cubicBezTo>
                    <a:pt x="12163" y="3526"/>
                    <a:pt x="5867" y="6192"/>
                    <a:pt x="5867" y="6192"/>
                  </a:cubicBezTo>
                  <a:cubicBezTo>
                    <a:pt x="5366" y="5649"/>
                    <a:pt x="3930" y="4965"/>
                    <a:pt x="3335" y="4965"/>
                  </a:cubicBezTo>
                  <a:cubicBezTo>
                    <a:pt x="3204" y="4965"/>
                    <a:pt x="3114" y="4998"/>
                    <a:pt x="3083" y="5074"/>
                  </a:cubicBezTo>
                  <a:cubicBezTo>
                    <a:pt x="2927" y="5503"/>
                    <a:pt x="4488" y="5867"/>
                    <a:pt x="4085" y="6166"/>
                  </a:cubicBezTo>
                  <a:cubicBezTo>
                    <a:pt x="3997" y="6237"/>
                    <a:pt x="3771" y="6262"/>
                    <a:pt x="3473" y="6262"/>
                  </a:cubicBezTo>
                  <a:cubicBezTo>
                    <a:pt x="2780" y="6262"/>
                    <a:pt x="1693" y="6128"/>
                    <a:pt x="1024" y="6128"/>
                  </a:cubicBezTo>
                  <a:cubicBezTo>
                    <a:pt x="710" y="6128"/>
                    <a:pt x="488" y="6157"/>
                    <a:pt x="443" y="6244"/>
                  </a:cubicBezTo>
                  <a:cubicBezTo>
                    <a:pt x="247" y="6609"/>
                    <a:pt x="2680" y="7168"/>
                    <a:pt x="2680" y="7168"/>
                  </a:cubicBezTo>
                  <a:cubicBezTo>
                    <a:pt x="2680" y="7168"/>
                    <a:pt x="0" y="7519"/>
                    <a:pt x="91" y="7935"/>
                  </a:cubicBezTo>
                  <a:cubicBezTo>
                    <a:pt x="116" y="8066"/>
                    <a:pt x="394" y="8111"/>
                    <a:pt x="764" y="8111"/>
                  </a:cubicBezTo>
                  <a:cubicBezTo>
                    <a:pt x="1573" y="8111"/>
                    <a:pt x="2823" y="7896"/>
                    <a:pt x="2823" y="7896"/>
                  </a:cubicBezTo>
                  <a:lnTo>
                    <a:pt x="2823" y="7896"/>
                  </a:lnTo>
                  <a:cubicBezTo>
                    <a:pt x="2823" y="7896"/>
                    <a:pt x="495" y="9054"/>
                    <a:pt x="599" y="9288"/>
                  </a:cubicBezTo>
                  <a:cubicBezTo>
                    <a:pt x="610" y="9317"/>
                    <a:pt x="664" y="9329"/>
                    <a:pt x="748" y="9329"/>
                  </a:cubicBezTo>
                  <a:cubicBezTo>
                    <a:pt x="1325" y="9329"/>
                    <a:pt x="3343" y="8755"/>
                    <a:pt x="3343" y="8755"/>
                  </a:cubicBezTo>
                  <a:lnTo>
                    <a:pt x="3343" y="8755"/>
                  </a:lnTo>
                  <a:cubicBezTo>
                    <a:pt x="3343" y="8755"/>
                    <a:pt x="1522" y="9600"/>
                    <a:pt x="1652" y="9900"/>
                  </a:cubicBezTo>
                  <a:cubicBezTo>
                    <a:pt x="1663" y="9926"/>
                    <a:pt x="1701" y="9938"/>
                    <a:pt x="1760" y="9938"/>
                  </a:cubicBezTo>
                  <a:cubicBezTo>
                    <a:pt x="2408" y="9938"/>
                    <a:pt x="5672" y="8508"/>
                    <a:pt x="5672" y="8508"/>
                  </a:cubicBezTo>
                  <a:cubicBezTo>
                    <a:pt x="12410" y="7233"/>
                    <a:pt x="17340" y="5568"/>
                    <a:pt x="17770" y="5074"/>
                  </a:cubicBezTo>
                  <a:cubicBezTo>
                    <a:pt x="18095" y="4696"/>
                    <a:pt x="18784" y="2433"/>
                    <a:pt x="18602" y="1184"/>
                  </a:cubicBezTo>
                  <a:lnTo>
                    <a:pt x="14973" y="0"/>
                  </a:ln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4"/>
            <p:cNvSpPr/>
            <p:nvPr/>
          </p:nvSpPr>
          <p:spPr>
            <a:xfrm>
              <a:off x="5839925" y="4910600"/>
              <a:ext cx="126200" cy="128400"/>
            </a:xfrm>
            <a:custGeom>
              <a:rect b="b" l="l" r="r" t="t"/>
              <a:pathLst>
                <a:path extrusionOk="0" h="5136" w="5048">
                  <a:moveTo>
                    <a:pt x="3466" y="1"/>
                  </a:moveTo>
                  <a:cubicBezTo>
                    <a:pt x="2158" y="1"/>
                    <a:pt x="92" y="1252"/>
                    <a:pt x="92" y="1252"/>
                  </a:cubicBezTo>
                  <a:cubicBezTo>
                    <a:pt x="417" y="2657"/>
                    <a:pt x="352" y="4140"/>
                    <a:pt x="0" y="4791"/>
                  </a:cubicBezTo>
                  <a:cubicBezTo>
                    <a:pt x="0" y="4791"/>
                    <a:pt x="863" y="5136"/>
                    <a:pt x="2247" y="5136"/>
                  </a:cubicBezTo>
                  <a:cubicBezTo>
                    <a:pt x="2430" y="5136"/>
                    <a:pt x="2623" y="5130"/>
                    <a:pt x="2823" y="5116"/>
                  </a:cubicBezTo>
                  <a:cubicBezTo>
                    <a:pt x="4527" y="4999"/>
                    <a:pt x="5048" y="4687"/>
                    <a:pt x="5048" y="4687"/>
                  </a:cubicBezTo>
                  <a:cubicBezTo>
                    <a:pt x="5048" y="4687"/>
                    <a:pt x="4436" y="3685"/>
                    <a:pt x="4514" y="1109"/>
                  </a:cubicBezTo>
                  <a:cubicBezTo>
                    <a:pt x="4535" y="281"/>
                    <a:pt x="4086" y="1"/>
                    <a:pt x="3466" y="1"/>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44"/>
            <p:cNvSpPr/>
            <p:nvPr/>
          </p:nvSpPr>
          <p:spPr>
            <a:xfrm>
              <a:off x="5804150" y="4753775"/>
              <a:ext cx="239800" cy="265350"/>
            </a:xfrm>
            <a:custGeom>
              <a:rect b="b" l="l" r="r" t="t"/>
              <a:pathLst>
                <a:path extrusionOk="0" h="10614" w="9592">
                  <a:moveTo>
                    <a:pt x="3742" y="1"/>
                  </a:moveTo>
                  <a:cubicBezTo>
                    <a:pt x="3432" y="1"/>
                    <a:pt x="3128" y="62"/>
                    <a:pt x="2849" y="215"/>
                  </a:cubicBezTo>
                  <a:cubicBezTo>
                    <a:pt x="2355" y="488"/>
                    <a:pt x="1913" y="1216"/>
                    <a:pt x="2030" y="1802"/>
                  </a:cubicBezTo>
                  <a:cubicBezTo>
                    <a:pt x="1937" y="1788"/>
                    <a:pt x="1843" y="1781"/>
                    <a:pt x="1751" y="1781"/>
                  </a:cubicBezTo>
                  <a:cubicBezTo>
                    <a:pt x="1225" y="1781"/>
                    <a:pt x="731" y="2006"/>
                    <a:pt x="443" y="2504"/>
                  </a:cubicBezTo>
                  <a:cubicBezTo>
                    <a:pt x="14" y="3246"/>
                    <a:pt x="1" y="4299"/>
                    <a:pt x="196" y="5093"/>
                  </a:cubicBezTo>
                  <a:cubicBezTo>
                    <a:pt x="443" y="6121"/>
                    <a:pt x="1093" y="6992"/>
                    <a:pt x="1523" y="7942"/>
                  </a:cubicBezTo>
                  <a:cubicBezTo>
                    <a:pt x="1575" y="8072"/>
                    <a:pt x="1627" y="8202"/>
                    <a:pt x="1666" y="8332"/>
                  </a:cubicBezTo>
                  <a:cubicBezTo>
                    <a:pt x="1913" y="9034"/>
                    <a:pt x="2017" y="9789"/>
                    <a:pt x="2680" y="10244"/>
                  </a:cubicBezTo>
                  <a:cubicBezTo>
                    <a:pt x="2694" y="10254"/>
                    <a:pt x="2711" y="10259"/>
                    <a:pt x="2728" y="10259"/>
                  </a:cubicBezTo>
                  <a:cubicBezTo>
                    <a:pt x="2777" y="10259"/>
                    <a:pt x="2826" y="10220"/>
                    <a:pt x="2797" y="10153"/>
                  </a:cubicBezTo>
                  <a:cubicBezTo>
                    <a:pt x="2680" y="9919"/>
                    <a:pt x="2602" y="9659"/>
                    <a:pt x="2576" y="9399"/>
                  </a:cubicBezTo>
                  <a:lnTo>
                    <a:pt x="2576" y="9399"/>
                  </a:lnTo>
                  <a:cubicBezTo>
                    <a:pt x="2836" y="9516"/>
                    <a:pt x="3044" y="9828"/>
                    <a:pt x="3240" y="10010"/>
                  </a:cubicBezTo>
                  <a:cubicBezTo>
                    <a:pt x="3448" y="10218"/>
                    <a:pt x="3669" y="10400"/>
                    <a:pt x="3890" y="10569"/>
                  </a:cubicBezTo>
                  <a:lnTo>
                    <a:pt x="3955" y="10608"/>
                  </a:lnTo>
                  <a:cubicBezTo>
                    <a:pt x="3965" y="10612"/>
                    <a:pt x="3975" y="10613"/>
                    <a:pt x="3984" y="10613"/>
                  </a:cubicBezTo>
                  <a:cubicBezTo>
                    <a:pt x="4012" y="10613"/>
                    <a:pt x="4036" y="10599"/>
                    <a:pt x="4046" y="10569"/>
                  </a:cubicBezTo>
                  <a:cubicBezTo>
                    <a:pt x="4059" y="10556"/>
                    <a:pt x="4059" y="10543"/>
                    <a:pt x="4046" y="10530"/>
                  </a:cubicBezTo>
                  <a:cubicBezTo>
                    <a:pt x="4046" y="10348"/>
                    <a:pt x="4072" y="10166"/>
                    <a:pt x="4137" y="9997"/>
                  </a:cubicBezTo>
                  <a:cubicBezTo>
                    <a:pt x="4267" y="10088"/>
                    <a:pt x="4371" y="10231"/>
                    <a:pt x="4488" y="10335"/>
                  </a:cubicBezTo>
                  <a:cubicBezTo>
                    <a:pt x="4502" y="10344"/>
                    <a:pt x="4518" y="10349"/>
                    <a:pt x="4533" y="10349"/>
                  </a:cubicBezTo>
                  <a:cubicBezTo>
                    <a:pt x="4561" y="10349"/>
                    <a:pt x="4589" y="10334"/>
                    <a:pt x="4605" y="10309"/>
                  </a:cubicBezTo>
                  <a:cubicBezTo>
                    <a:pt x="4684" y="10127"/>
                    <a:pt x="4710" y="9724"/>
                    <a:pt x="4866" y="9620"/>
                  </a:cubicBezTo>
                  <a:cubicBezTo>
                    <a:pt x="4886" y="9606"/>
                    <a:pt x="4906" y="9600"/>
                    <a:pt x="4925" y="9600"/>
                  </a:cubicBezTo>
                  <a:cubicBezTo>
                    <a:pt x="5095" y="9600"/>
                    <a:pt x="5239" y="10062"/>
                    <a:pt x="5321" y="10179"/>
                  </a:cubicBezTo>
                  <a:cubicBezTo>
                    <a:pt x="5339" y="10197"/>
                    <a:pt x="5363" y="10207"/>
                    <a:pt x="5386" y="10207"/>
                  </a:cubicBezTo>
                  <a:cubicBezTo>
                    <a:pt x="5412" y="10207"/>
                    <a:pt x="5437" y="10194"/>
                    <a:pt x="5451" y="10166"/>
                  </a:cubicBezTo>
                  <a:cubicBezTo>
                    <a:pt x="5555" y="9815"/>
                    <a:pt x="5685" y="9477"/>
                    <a:pt x="5828" y="9138"/>
                  </a:cubicBezTo>
                  <a:cubicBezTo>
                    <a:pt x="5880" y="9203"/>
                    <a:pt x="5919" y="9256"/>
                    <a:pt x="5971" y="9321"/>
                  </a:cubicBezTo>
                  <a:cubicBezTo>
                    <a:pt x="5984" y="9334"/>
                    <a:pt x="6004" y="9340"/>
                    <a:pt x="6025" y="9340"/>
                  </a:cubicBezTo>
                  <a:cubicBezTo>
                    <a:pt x="6046" y="9340"/>
                    <a:pt x="6069" y="9334"/>
                    <a:pt x="6088" y="9321"/>
                  </a:cubicBezTo>
                  <a:cubicBezTo>
                    <a:pt x="6232" y="9138"/>
                    <a:pt x="6362" y="8956"/>
                    <a:pt x="6479" y="8761"/>
                  </a:cubicBezTo>
                  <a:cubicBezTo>
                    <a:pt x="6609" y="8605"/>
                    <a:pt x="6739" y="8449"/>
                    <a:pt x="6843" y="8280"/>
                  </a:cubicBezTo>
                  <a:cubicBezTo>
                    <a:pt x="7129" y="7825"/>
                    <a:pt x="7272" y="7265"/>
                    <a:pt x="7454" y="6784"/>
                  </a:cubicBezTo>
                  <a:cubicBezTo>
                    <a:pt x="7597" y="6381"/>
                    <a:pt x="7649" y="5964"/>
                    <a:pt x="7597" y="5548"/>
                  </a:cubicBezTo>
                  <a:cubicBezTo>
                    <a:pt x="7597" y="5405"/>
                    <a:pt x="7584" y="5262"/>
                    <a:pt x="7571" y="5119"/>
                  </a:cubicBezTo>
                  <a:cubicBezTo>
                    <a:pt x="8183" y="5002"/>
                    <a:pt x="8807" y="4742"/>
                    <a:pt x="9002" y="4169"/>
                  </a:cubicBezTo>
                  <a:cubicBezTo>
                    <a:pt x="9145" y="3779"/>
                    <a:pt x="9067" y="3350"/>
                    <a:pt x="8833" y="3025"/>
                  </a:cubicBezTo>
                  <a:cubicBezTo>
                    <a:pt x="8742" y="2921"/>
                    <a:pt x="8625" y="2829"/>
                    <a:pt x="8482" y="2777"/>
                  </a:cubicBezTo>
                  <a:cubicBezTo>
                    <a:pt x="8950" y="2543"/>
                    <a:pt x="9301" y="2127"/>
                    <a:pt x="9445" y="1633"/>
                  </a:cubicBezTo>
                  <a:cubicBezTo>
                    <a:pt x="9591" y="1033"/>
                    <a:pt x="9358" y="192"/>
                    <a:pt x="8669" y="192"/>
                  </a:cubicBezTo>
                  <a:cubicBezTo>
                    <a:pt x="8626" y="192"/>
                    <a:pt x="8581" y="195"/>
                    <a:pt x="8534" y="202"/>
                  </a:cubicBezTo>
                  <a:cubicBezTo>
                    <a:pt x="8131" y="254"/>
                    <a:pt x="7806" y="527"/>
                    <a:pt x="7428" y="670"/>
                  </a:cubicBezTo>
                  <a:cubicBezTo>
                    <a:pt x="7210" y="764"/>
                    <a:pt x="6987" y="804"/>
                    <a:pt x="6764" y="804"/>
                  </a:cubicBezTo>
                  <a:cubicBezTo>
                    <a:pt x="6311" y="804"/>
                    <a:pt x="5857" y="641"/>
                    <a:pt x="5438" y="449"/>
                  </a:cubicBezTo>
                  <a:cubicBezTo>
                    <a:pt x="4936" y="219"/>
                    <a:pt x="4328" y="1"/>
                    <a:pt x="3742" y="1"/>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4"/>
            <p:cNvSpPr/>
            <p:nvPr/>
          </p:nvSpPr>
          <p:spPr>
            <a:xfrm>
              <a:off x="6054875" y="5019275"/>
              <a:ext cx="441025" cy="313550"/>
            </a:xfrm>
            <a:custGeom>
              <a:rect b="b" l="l" r="r" t="t"/>
              <a:pathLst>
                <a:path extrusionOk="0" h="12542" w="17641">
                  <a:moveTo>
                    <a:pt x="15232" y="0"/>
                  </a:moveTo>
                  <a:cubicBezTo>
                    <a:pt x="14810" y="0"/>
                    <a:pt x="13394" y="2695"/>
                    <a:pt x="12918" y="2811"/>
                  </a:cubicBezTo>
                  <a:cubicBezTo>
                    <a:pt x="12897" y="2817"/>
                    <a:pt x="12878" y="2819"/>
                    <a:pt x="12861" y="2819"/>
                  </a:cubicBezTo>
                  <a:cubicBezTo>
                    <a:pt x="12481" y="2819"/>
                    <a:pt x="13095" y="1479"/>
                    <a:pt x="12684" y="1354"/>
                  </a:cubicBezTo>
                  <a:cubicBezTo>
                    <a:pt x="12670" y="1350"/>
                    <a:pt x="12655" y="1347"/>
                    <a:pt x="12640" y="1347"/>
                  </a:cubicBezTo>
                  <a:cubicBezTo>
                    <a:pt x="12206" y="1347"/>
                    <a:pt x="11687" y="3348"/>
                    <a:pt x="11825" y="4216"/>
                  </a:cubicBezTo>
                  <a:cubicBezTo>
                    <a:pt x="11825" y="4216"/>
                    <a:pt x="5816" y="7494"/>
                    <a:pt x="4073" y="8795"/>
                  </a:cubicBezTo>
                  <a:cubicBezTo>
                    <a:pt x="4073" y="8795"/>
                    <a:pt x="3110" y="6805"/>
                    <a:pt x="2889" y="6427"/>
                  </a:cubicBezTo>
                  <a:lnTo>
                    <a:pt x="1" y="8001"/>
                  </a:lnTo>
                  <a:cubicBezTo>
                    <a:pt x="312" y="9336"/>
                    <a:pt x="2055" y="12542"/>
                    <a:pt x="2558" y="12542"/>
                  </a:cubicBezTo>
                  <a:cubicBezTo>
                    <a:pt x="2560" y="12542"/>
                    <a:pt x="2562" y="12541"/>
                    <a:pt x="2564" y="12541"/>
                  </a:cubicBezTo>
                  <a:cubicBezTo>
                    <a:pt x="3227" y="12515"/>
                    <a:pt x="8586" y="9992"/>
                    <a:pt x="13777" y="5504"/>
                  </a:cubicBezTo>
                  <a:cubicBezTo>
                    <a:pt x="13777" y="5504"/>
                    <a:pt x="17523" y="3527"/>
                    <a:pt x="17354" y="3227"/>
                  </a:cubicBezTo>
                  <a:cubicBezTo>
                    <a:pt x="17332" y="3185"/>
                    <a:pt x="17277" y="3167"/>
                    <a:pt x="17200" y="3167"/>
                  </a:cubicBezTo>
                  <a:cubicBezTo>
                    <a:pt x="16727" y="3167"/>
                    <a:pt x="15403" y="3839"/>
                    <a:pt x="15403" y="3839"/>
                  </a:cubicBezTo>
                  <a:cubicBezTo>
                    <a:pt x="15403" y="3839"/>
                    <a:pt x="17640" y="2239"/>
                    <a:pt x="17523" y="2018"/>
                  </a:cubicBezTo>
                  <a:cubicBezTo>
                    <a:pt x="17512" y="1998"/>
                    <a:pt x="17483" y="1988"/>
                    <a:pt x="17439" y="1988"/>
                  </a:cubicBezTo>
                  <a:cubicBezTo>
                    <a:pt x="16997" y="1988"/>
                    <a:pt x="15051" y="2902"/>
                    <a:pt x="15051" y="2902"/>
                  </a:cubicBezTo>
                  <a:cubicBezTo>
                    <a:pt x="15051" y="2902"/>
                    <a:pt x="17055" y="1107"/>
                    <a:pt x="16782" y="769"/>
                  </a:cubicBezTo>
                  <a:cubicBezTo>
                    <a:pt x="16760" y="743"/>
                    <a:pt x="16727" y="731"/>
                    <a:pt x="16686" y="731"/>
                  </a:cubicBezTo>
                  <a:cubicBezTo>
                    <a:pt x="16211" y="731"/>
                    <a:pt x="14570" y="2317"/>
                    <a:pt x="14570" y="2317"/>
                  </a:cubicBezTo>
                  <a:cubicBezTo>
                    <a:pt x="14570" y="2317"/>
                    <a:pt x="15637" y="79"/>
                    <a:pt x="15247" y="1"/>
                  </a:cubicBezTo>
                  <a:cubicBezTo>
                    <a:pt x="15242" y="1"/>
                    <a:pt x="15237" y="0"/>
                    <a:pt x="15232"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44"/>
            <p:cNvSpPr/>
            <p:nvPr/>
          </p:nvSpPr>
          <p:spPr>
            <a:xfrm>
              <a:off x="5644800" y="5018175"/>
              <a:ext cx="509300" cy="446675"/>
            </a:xfrm>
            <a:custGeom>
              <a:rect b="b" l="l" r="r" t="t"/>
              <a:pathLst>
                <a:path extrusionOk="0" h="17867" w="20372">
                  <a:moveTo>
                    <a:pt x="8649" y="1"/>
                  </a:moveTo>
                  <a:cubicBezTo>
                    <a:pt x="8410" y="1"/>
                    <a:pt x="8183" y="2"/>
                    <a:pt x="7975" y="6"/>
                  </a:cubicBezTo>
                  <a:cubicBezTo>
                    <a:pt x="7363" y="6"/>
                    <a:pt x="6908" y="19"/>
                    <a:pt x="6804" y="19"/>
                  </a:cubicBezTo>
                  <a:cubicBezTo>
                    <a:pt x="4020" y="267"/>
                    <a:pt x="2420" y="2751"/>
                    <a:pt x="1" y="6497"/>
                  </a:cubicBezTo>
                  <a:cubicBezTo>
                    <a:pt x="1" y="6497"/>
                    <a:pt x="144" y="6680"/>
                    <a:pt x="404" y="6953"/>
                  </a:cubicBezTo>
                  <a:cubicBezTo>
                    <a:pt x="1080" y="7668"/>
                    <a:pt x="2485" y="8969"/>
                    <a:pt x="3981" y="9164"/>
                  </a:cubicBezTo>
                  <a:cubicBezTo>
                    <a:pt x="4046" y="9164"/>
                    <a:pt x="4111" y="9177"/>
                    <a:pt x="4176" y="9177"/>
                  </a:cubicBezTo>
                  <a:lnTo>
                    <a:pt x="4254" y="8358"/>
                  </a:lnTo>
                  <a:cubicBezTo>
                    <a:pt x="4254" y="8299"/>
                    <a:pt x="4296" y="8270"/>
                    <a:pt x="4339" y="8270"/>
                  </a:cubicBezTo>
                  <a:cubicBezTo>
                    <a:pt x="4381" y="8270"/>
                    <a:pt x="4423" y="8299"/>
                    <a:pt x="4423" y="8358"/>
                  </a:cubicBezTo>
                  <a:cubicBezTo>
                    <a:pt x="4475" y="9893"/>
                    <a:pt x="3734" y="14576"/>
                    <a:pt x="3175" y="17867"/>
                  </a:cubicBezTo>
                  <a:lnTo>
                    <a:pt x="17197" y="17867"/>
                  </a:lnTo>
                  <a:cubicBezTo>
                    <a:pt x="16638" y="14576"/>
                    <a:pt x="15897" y="9906"/>
                    <a:pt x="15936" y="8358"/>
                  </a:cubicBezTo>
                  <a:cubicBezTo>
                    <a:pt x="15936" y="8299"/>
                    <a:pt x="15981" y="8270"/>
                    <a:pt x="16027" y="8270"/>
                  </a:cubicBezTo>
                  <a:cubicBezTo>
                    <a:pt x="16072" y="8270"/>
                    <a:pt x="16118" y="8299"/>
                    <a:pt x="16118" y="8358"/>
                  </a:cubicBezTo>
                  <a:lnTo>
                    <a:pt x="16196" y="9177"/>
                  </a:lnTo>
                  <a:cubicBezTo>
                    <a:pt x="16378" y="9164"/>
                    <a:pt x="16573" y="9138"/>
                    <a:pt x="16755" y="9086"/>
                  </a:cubicBezTo>
                  <a:cubicBezTo>
                    <a:pt x="17874" y="8813"/>
                    <a:pt x="18902" y="7993"/>
                    <a:pt x="19578" y="7343"/>
                  </a:cubicBezTo>
                  <a:lnTo>
                    <a:pt x="19695" y="7226"/>
                  </a:lnTo>
                  <a:cubicBezTo>
                    <a:pt x="19929" y="7005"/>
                    <a:pt x="20150" y="6758"/>
                    <a:pt x="20371" y="6497"/>
                  </a:cubicBezTo>
                  <a:lnTo>
                    <a:pt x="19942" y="5860"/>
                  </a:lnTo>
                  <a:cubicBezTo>
                    <a:pt x="17744" y="2465"/>
                    <a:pt x="16183" y="254"/>
                    <a:pt x="13555" y="32"/>
                  </a:cubicBezTo>
                  <a:cubicBezTo>
                    <a:pt x="13464" y="19"/>
                    <a:pt x="13139" y="6"/>
                    <a:pt x="12684" y="6"/>
                  </a:cubicBezTo>
                  <a:lnTo>
                    <a:pt x="10186" y="6"/>
                  </a:lnTo>
                  <a:cubicBezTo>
                    <a:pt x="9657" y="6"/>
                    <a:pt x="9128" y="1"/>
                    <a:pt x="8649"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44"/>
            <p:cNvSpPr/>
            <p:nvPr/>
          </p:nvSpPr>
          <p:spPr>
            <a:xfrm>
              <a:off x="6106275" y="5196200"/>
              <a:ext cx="469950" cy="248725"/>
            </a:xfrm>
            <a:custGeom>
              <a:rect b="b" l="l" r="r" t="t"/>
              <a:pathLst>
                <a:path extrusionOk="0" h="9949" w="18798">
                  <a:moveTo>
                    <a:pt x="14986" y="1"/>
                  </a:moveTo>
                  <a:lnTo>
                    <a:pt x="14986" y="1"/>
                  </a:lnTo>
                  <a:cubicBezTo>
                    <a:pt x="15142" y="404"/>
                    <a:pt x="14270" y="2967"/>
                    <a:pt x="14270" y="2967"/>
                  </a:cubicBezTo>
                  <a:cubicBezTo>
                    <a:pt x="12163" y="3526"/>
                    <a:pt x="5867" y="6193"/>
                    <a:pt x="5867" y="6193"/>
                  </a:cubicBezTo>
                  <a:cubicBezTo>
                    <a:pt x="5369" y="5652"/>
                    <a:pt x="3945" y="4973"/>
                    <a:pt x="3352" y="4973"/>
                  </a:cubicBezTo>
                  <a:cubicBezTo>
                    <a:pt x="3217" y="4973"/>
                    <a:pt x="3125" y="5008"/>
                    <a:pt x="3096" y="5087"/>
                  </a:cubicBezTo>
                  <a:cubicBezTo>
                    <a:pt x="2927" y="5516"/>
                    <a:pt x="4488" y="5881"/>
                    <a:pt x="4098" y="6180"/>
                  </a:cubicBezTo>
                  <a:cubicBezTo>
                    <a:pt x="4010" y="6245"/>
                    <a:pt x="3794" y="6268"/>
                    <a:pt x="3510" y="6268"/>
                  </a:cubicBezTo>
                  <a:cubicBezTo>
                    <a:pt x="2825" y="6268"/>
                    <a:pt x="1737" y="6134"/>
                    <a:pt x="1055" y="6134"/>
                  </a:cubicBezTo>
                  <a:cubicBezTo>
                    <a:pt x="727" y="6134"/>
                    <a:pt x="492" y="6165"/>
                    <a:pt x="443" y="6258"/>
                  </a:cubicBezTo>
                  <a:cubicBezTo>
                    <a:pt x="247" y="6609"/>
                    <a:pt x="2680" y="7168"/>
                    <a:pt x="2680" y="7168"/>
                  </a:cubicBezTo>
                  <a:cubicBezTo>
                    <a:pt x="2680" y="7168"/>
                    <a:pt x="0" y="7520"/>
                    <a:pt x="91" y="7936"/>
                  </a:cubicBezTo>
                  <a:cubicBezTo>
                    <a:pt x="120" y="8069"/>
                    <a:pt x="412" y="8114"/>
                    <a:pt x="795" y="8114"/>
                  </a:cubicBezTo>
                  <a:cubicBezTo>
                    <a:pt x="1609" y="8114"/>
                    <a:pt x="2836" y="7910"/>
                    <a:pt x="2836" y="7910"/>
                  </a:cubicBezTo>
                  <a:lnTo>
                    <a:pt x="2836" y="7910"/>
                  </a:lnTo>
                  <a:cubicBezTo>
                    <a:pt x="2836" y="7910"/>
                    <a:pt x="508" y="9055"/>
                    <a:pt x="599" y="9289"/>
                  </a:cubicBezTo>
                  <a:cubicBezTo>
                    <a:pt x="612" y="9317"/>
                    <a:pt x="667" y="9329"/>
                    <a:pt x="752" y="9329"/>
                  </a:cubicBezTo>
                  <a:cubicBezTo>
                    <a:pt x="1335" y="9329"/>
                    <a:pt x="3343" y="8756"/>
                    <a:pt x="3343" y="8755"/>
                  </a:cubicBezTo>
                  <a:lnTo>
                    <a:pt x="3343" y="8755"/>
                  </a:lnTo>
                  <a:cubicBezTo>
                    <a:pt x="3343" y="8756"/>
                    <a:pt x="1522" y="9601"/>
                    <a:pt x="1652" y="9913"/>
                  </a:cubicBezTo>
                  <a:cubicBezTo>
                    <a:pt x="1663" y="9937"/>
                    <a:pt x="1698" y="9949"/>
                    <a:pt x="1754" y="9949"/>
                  </a:cubicBezTo>
                  <a:cubicBezTo>
                    <a:pt x="2389" y="9949"/>
                    <a:pt x="5672" y="8521"/>
                    <a:pt x="5672" y="8521"/>
                  </a:cubicBezTo>
                  <a:cubicBezTo>
                    <a:pt x="12410" y="7246"/>
                    <a:pt x="17340" y="5581"/>
                    <a:pt x="17782" y="5074"/>
                  </a:cubicBezTo>
                  <a:cubicBezTo>
                    <a:pt x="18108" y="4697"/>
                    <a:pt x="18797" y="2433"/>
                    <a:pt x="18602" y="1198"/>
                  </a:cubicBezTo>
                  <a:lnTo>
                    <a:pt x="14986" y="1"/>
                  </a:ln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4"/>
            <p:cNvSpPr/>
            <p:nvPr/>
          </p:nvSpPr>
          <p:spPr>
            <a:xfrm>
              <a:off x="6664325" y="4931975"/>
              <a:ext cx="126200" cy="128475"/>
            </a:xfrm>
            <a:custGeom>
              <a:rect b="b" l="l" r="r" t="t"/>
              <a:pathLst>
                <a:path extrusionOk="0" h="5139" w="5048">
                  <a:moveTo>
                    <a:pt x="3481" y="0"/>
                  </a:moveTo>
                  <a:cubicBezTo>
                    <a:pt x="2178" y="0"/>
                    <a:pt x="104" y="1256"/>
                    <a:pt x="104" y="1256"/>
                  </a:cubicBezTo>
                  <a:cubicBezTo>
                    <a:pt x="430" y="2648"/>
                    <a:pt x="352" y="4131"/>
                    <a:pt x="0" y="4781"/>
                  </a:cubicBezTo>
                  <a:cubicBezTo>
                    <a:pt x="0" y="4781"/>
                    <a:pt x="868" y="5139"/>
                    <a:pt x="2261" y="5139"/>
                  </a:cubicBezTo>
                  <a:cubicBezTo>
                    <a:pt x="2440" y="5139"/>
                    <a:pt x="2628" y="5133"/>
                    <a:pt x="2823" y="5119"/>
                  </a:cubicBezTo>
                  <a:cubicBezTo>
                    <a:pt x="4540" y="4989"/>
                    <a:pt x="5048" y="4677"/>
                    <a:pt x="5048" y="4677"/>
                  </a:cubicBezTo>
                  <a:cubicBezTo>
                    <a:pt x="5048" y="4677"/>
                    <a:pt x="4449" y="3676"/>
                    <a:pt x="4514" y="1100"/>
                  </a:cubicBezTo>
                  <a:cubicBezTo>
                    <a:pt x="4539" y="279"/>
                    <a:pt x="4096" y="0"/>
                    <a:pt x="3481"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4"/>
            <p:cNvSpPr/>
            <p:nvPr/>
          </p:nvSpPr>
          <p:spPr>
            <a:xfrm>
              <a:off x="6836350" y="4564300"/>
              <a:ext cx="149950" cy="444950"/>
            </a:xfrm>
            <a:custGeom>
              <a:rect b="b" l="l" r="r" t="t"/>
              <a:pathLst>
                <a:path extrusionOk="0" h="17798" w="5998">
                  <a:moveTo>
                    <a:pt x="3982" y="0"/>
                  </a:moveTo>
                  <a:cubicBezTo>
                    <a:pt x="3656" y="0"/>
                    <a:pt x="3162" y="2929"/>
                    <a:pt x="3162" y="2929"/>
                  </a:cubicBezTo>
                  <a:cubicBezTo>
                    <a:pt x="3162" y="2929"/>
                    <a:pt x="2496" y="535"/>
                    <a:pt x="2320" y="535"/>
                  </a:cubicBezTo>
                  <a:cubicBezTo>
                    <a:pt x="2319" y="535"/>
                    <a:pt x="2318" y="535"/>
                    <a:pt x="2316" y="535"/>
                  </a:cubicBezTo>
                  <a:cubicBezTo>
                    <a:pt x="2147" y="574"/>
                    <a:pt x="2459" y="3436"/>
                    <a:pt x="2459" y="3436"/>
                  </a:cubicBezTo>
                  <a:cubicBezTo>
                    <a:pt x="2459" y="3436"/>
                    <a:pt x="2469" y="4039"/>
                    <a:pt x="2284" y="4039"/>
                  </a:cubicBezTo>
                  <a:cubicBezTo>
                    <a:pt x="2250" y="4039"/>
                    <a:pt x="2209" y="4018"/>
                    <a:pt x="2160" y="3969"/>
                  </a:cubicBezTo>
                  <a:cubicBezTo>
                    <a:pt x="1883" y="3669"/>
                    <a:pt x="1262" y="3179"/>
                    <a:pt x="1067" y="3179"/>
                  </a:cubicBezTo>
                  <a:cubicBezTo>
                    <a:pt x="1051" y="3179"/>
                    <a:pt x="1038" y="3182"/>
                    <a:pt x="1028" y="3189"/>
                  </a:cubicBezTo>
                  <a:cubicBezTo>
                    <a:pt x="898" y="3293"/>
                    <a:pt x="976" y="3865"/>
                    <a:pt x="2316" y="5088"/>
                  </a:cubicBezTo>
                  <a:lnTo>
                    <a:pt x="1627" y="13999"/>
                  </a:lnTo>
                  <a:lnTo>
                    <a:pt x="1" y="17797"/>
                  </a:lnTo>
                  <a:lnTo>
                    <a:pt x="4085" y="17459"/>
                  </a:lnTo>
                  <a:lnTo>
                    <a:pt x="4814" y="14181"/>
                  </a:lnTo>
                  <a:lnTo>
                    <a:pt x="3695" y="5010"/>
                  </a:lnTo>
                  <a:cubicBezTo>
                    <a:pt x="4228" y="4633"/>
                    <a:pt x="4684" y="4164"/>
                    <a:pt x="5061" y="3631"/>
                  </a:cubicBezTo>
                  <a:cubicBezTo>
                    <a:pt x="5633" y="2799"/>
                    <a:pt x="5998" y="1862"/>
                    <a:pt x="5854" y="1758"/>
                  </a:cubicBezTo>
                  <a:cubicBezTo>
                    <a:pt x="5849" y="1754"/>
                    <a:pt x="5842" y="1752"/>
                    <a:pt x="5835" y="1752"/>
                  </a:cubicBezTo>
                  <a:cubicBezTo>
                    <a:pt x="5637" y="1752"/>
                    <a:pt x="4710" y="2981"/>
                    <a:pt x="4710" y="2981"/>
                  </a:cubicBezTo>
                  <a:cubicBezTo>
                    <a:pt x="4710" y="2981"/>
                    <a:pt x="5295" y="730"/>
                    <a:pt x="5126" y="600"/>
                  </a:cubicBezTo>
                  <a:cubicBezTo>
                    <a:pt x="5122" y="597"/>
                    <a:pt x="5117" y="596"/>
                    <a:pt x="5112" y="596"/>
                  </a:cubicBezTo>
                  <a:cubicBezTo>
                    <a:pt x="4903" y="596"/>
                    <a:pt x="3825" y="2838"/>
                    <a:pt x="3825" y="2838"/>
                  </a:cubicBezTo>
                  <a:cubicBezTo>
                    <a:pt x="3825" y="2838"/>
                    <a:pt x="4306" y="93"/>
                    <a:pt x="3994" y="2"/>
                  </a:cubicBezTo>
                  <a:cubicBezTo>
                    <a:pt x="3990" y="1"/>
                    <a:pt x="3986" y="0"/>
                    <a:pt x="3982"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4"/>
            <p:cNvSpPr/>
            <p:nvPr/>
          </p:nvSpPr>
          <p:spPr>
            <a:xfrm>
              <a:off x="6469525" y="4921075"/>
              <a:ext cx="500850" cy="543775"/>
            </a:xfrm>
            <a:custGeom>
              <a:rect b="b" l="l" r="r" t="t"/>
              <a:pathLst>
                <a:path extrusionOk="0" h="21751" w="20034">
                  <a:moveTo>
                    <a:pt x="16196" y="1"/>
                  </a:moveTo>
                  <a:cubicBezTo>
                    <a:pt x="15962" y="1"/>
                    <a:pt x="15727" y="14"/>
                    <a:pt x="15506" y="79"/>
                  </a:cubicBezTo>
                  <a:cubicBezTo>
                    <a:pt x="15506" y="79"/>
                    <a:pt x="15116" y="2160"/>
                    <a:pt x="13984" y="3929"/>
                  </a:cubicBezTo>
                  <a:cubicBezTo>
                    <a:pt x="13802" y="4229"/>
                    <a:pt x="13594" y="4502"/>
                    <a:pt x="13373" y="4762"/>
                  </a:cubicBezTo>
                  <a:lnTo>
                    <a:pt x="12683" y="4749"/>
                  </a:lnTo>
                  <a:cubicBezTo>
                    <a:pt x="12098" y="4736"/>
                    <a:pt x="11266" y="4736"/>
                    <a:pt x="10433" y="4736"/>
                  </a:cubicBezTo>
                  <a:lnTo>
                    <a:pt x="7974" y="4736"/>
                  </a:lnTo>
                  <a:cubicBezTo>
                    <a:pt x="7363" y="4749"/>
                    <a:pt x="6908" y="4749"/>
                    <a:pt x="6804" y="4762"/>
                  </a:cubicBezTo>
                  <a:cubicBezTo>
                    <a:pt x="5230" y="4905"/>
                    <a:pt x="4033" y="5751"/>
                    <a:pt x="2862" y="7142"/>
                  </a:cubicBezTo>
                  <a:cubicBezTo>
                    <a:pt x="2810" y="7194"/>
                    <a:pt x="2771" y="7246"/>
                    <a:pt x="2719" y="7312"/>
                  </a:cubicBezTo>
                  <a:cubicBezTo>
                    <a:pt x="2069" y="8118"/>
                    <a:pt x="1470" y="8964"/>
                    <a:pt x="911" y="9835"/>
                  </a:cubicBezTo>
                  <a:cubicBezTo>
                    <a:pt x="612" y="10277"/>
                    <a:pt x="313" y="10746"/>
                    <a:pt x="0" y="11240"/>
                  </a:cubicBezTo>
                  <a:cubicBezTo>
                    <a:pt x="0" y="11240"/>
                    <a:pt x="144" y="11422"/>
                    <a:pt x="404" y="11695"/>
                  </a:cubicBezTo>
                  <a:cubicBezTo>
                    <a:pt x="976" y="12320"/>
                    <a:pt x="1639" y="12853"/>
                    <a:pt x="2355" y="13295"/>
                  </a:cubicBezTo>
                  <a:cubicBezTo>
                    <a:pt x="2849" y="13608"/>
                    <a:pt x="3409" y="13803"/>
                    <a:pt x="3981" y="13894"/>
                  </a:cubicBezTo>
                  <a:cubicBezTo>
                    <a:pt x="4046" y="13907"/>
                    <a:pt x="4111" y="13920"/>
                    <a:pt x="4176" y="13920"/>
                  </a:cubicBezTo>
                  <a:lnTo>
                    <a:pt x="4254" y="13087"/>
                  </a:lnTo>
                  <a:cubicBezTo>
                    <a:pt x="4261" y="13035"/>
                    <a:pt x="4300" y="13009"/>
                    <a:pt x="4339" y="13009"/>
                  </a:cubicBezTo>
                  <a:cubicBezTo>
                    <a:pt x="4378" y="13009"/>
                    <a:pt x="4417" y="13035"/>
                    <a:pt x="4423" y="13087"/>
                  </a:cubicBezTo>
                  <a:cubicBezTo>
                    <a:pt x="4462" y="14505"/>
                    <a:pt x="3851" y="18551"/>
                    <a:pt x="3318" y="21751"/>
                  </a:cubicBezTo>
                  <a:lnTo>
                    <a:pt x="17054" y="21751"/>
                  </a:lnTo>
                  <a:cubicBezTo>
                    <a:pt x="16846" y="20528"/>
                    <a:pt x="16638" y="19201"/>
                    <a:pt x="16456" y="17939"/>
                  </a:cubicBezTo>
                  <a:cubicBezTo>
                    <a:pt x="16144" y="15871"/>
                    <a:pt x="15910" y="13972"/>
                    <a:pt x="15936" y="13100"/>
                  </a:cubicBezTo>
                  <a:cubicBezTo>
                    <a:pt x="15988" y="11825"/>
                    <a:pt x="15949" y="10538"/>
                    <a:pt x="15831" y="9263"/>
                  </a:cubicBezTo>
                  <a:cubicBezTo>
                    <a:pt x="16053" y="9094"/>
                    <a:pt x="16261" y="8912"/>
                    <a:pt x="16456" y="8716"/>
                  </a:cubicBezTo>
                  <a:cubicBezTo>
                    <a:pt x="20033" y="5386"/>
                    <a:pt x="20033" y="1380"/>
                    <a:pt x="20033" y="1380"/>
                  </a:cubicBezTo>
                  <a:cubicBezTo>
                    <a:pt x="20033" y="1380"/>
                    <a:pt x="19734" y="1198"/>
                    <a:pt x="19266" y="951"/>
                  </a:cubicBezTo>
                  <a:cubicBezTo>
                    <a:pt x="18485" y="547"/>
                    <a:pt x="17249" y="27"/>
                    <a:pt x="16196"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44"/>
            <p:cNvSpPr/>
            <p:nvPr/>
          </p:nvSpPr>
          <p:spPr>
            <a:xfrm>
              <a:off x="6602200" y="4761050"/>
              <a:ext cx="335975" cy="618950"/>
            </a:xfrm>
            <a:custGeom>
              <a:rect b="b" l="l" r="r" t="t"/>
              <a:pathLst>
                <a:path extrusionOk="0" h="24758" w="13439">
                  <a:moveTo>
                    <a:pt x="4649" y="0"/>
                  </a:moveTo>
                  <a:cubicBezTo>
                    <a:pt x="4182" y="0"/>
                    <a:pt x="3705" y="94"/>
                    <a:pt x="3227" y="301"/>
                  </a:cubicBezTo>
                  <a:cubicBezTo>
                    <a:pt x="1015" y="1251"/>
                    <a:pt x="1" y="4047"/>
                    <a:pt x="586" y="6428"/>
                  </a:cubicBezTo>
                  <a:cubicBezTo>
                    <a:pt x="599" y="6480"/>
                    <a:pt x="612" y="6532"/>
                    <a:pt x="625" y="6584"/>
                  </a:cubicBezTo>
                  <a:cubicBezTo>
                    <a:pt x="612" y="6844"/>
                    <a:pt x="612" y="7104"/>
                    <a:pt x="651" y="7365"/>
                  </a:cubicBezTo>
                  <a:cubicBezTo>
                    <a:pt x="833" y="8496"/>
                    <a:pt x="1679" y="9394"/>
                    <a:pt x="2785" y="9641"/>
                  </a:cubicBezTo>
                  <a:cubicBezTo>
                    <a:pt x="2850" y="9654"/>
                    <a:pt x="2915" y="9680"/>
                    <a:pt x="2980" y="9680"/>
                  </a:cubicBezTo>
                  <a:cubicBezTo>
                    <a:pt x="3311" y="9752"/>
                    <a:pt x="3646" y="9787"/>
                    <a:pt x="3980" y="9787"/>
                  </a:cubicBezTo>
                  <a:cubicBezTo>
                    <a:pt x="4313" y="9787"/>
                    <a:pt x="4645" y="9752"/>
                    <a:pt x="4970" y="9680"/>
                  </a:cubicBezTo>
                  <a:lnTo>
                    <a:pt x="4983" y="9680"/>
                  </a:lnTo>
                  <a:cubicBezTo>
                    <a:pt x="5126" y="10148"/>
                    <a:pt x="5165" y="10643"/>
                    <a:pt x="5113" y="11124"/>
                  </a:cubicBezTo>
                  <a:cubicBezTo>
                    <a:pt x="5087" y="11293"/>
                    <a:pt x="5061" y="11449"/>
                    <a:pt x="5022" y="11618"/>
                  </a:cubicBezTo>
                  <a:cubicBezTo>
                    <a:pt x="4996" y="11735"/>
                    <a:pt x="4957" y="11852"/>
                    <a:pt x="4931" y="11969"/>
                  </a:cubicBezTo>
                  <a:cubicBezTo>
                    <a:pt x="4723" y="12750"/>
                    <a:pt x="4463" y="13478"/>
                    <a:pt x="4476" y="14311"/>
                  </a:cubicBezTo>
                  <a:cubicBezTo>
                    <a:pt x="4476" y="14805"/>
                    <a:pt x="4593" y="15300"/>
                    <a:pt x="4593" y="15794"/>
                  </a:cubicBezTo>
                  <a:cubicBezTo>
                    <a:pt x="4606" y="16353"/>
                    <a:pt x="4424" y="16887"/>
                    <a:pt x="4307" y="17433"/>
                  </a:cubicBezTo>
                  <a:cubicBezTo>
                    <a:pt x="4085" y="18487"/>
                    <a:pt x="3864" y="19592"/>
                    <a:pt x="3929" y="20672"/>
                  </a:cubicBezTo>
                  <a:cubicBezTo>
                    <a:pt x="4007" y="22298"/>
                    <a:pt x="5035" y="23729"/>
                    <a:pt x="6544" y="24327"/>
                  </a:cubicBezTo>
                  <a:cubicBezTo>
                    <a:pt x="7350" y="24613"/>
                    <a:pt x="8196" y="24757"/>
                    <a:pt x="9042" y="24757"/>
                  </a:cubicBezTo>
                  <a:cubicBezTo>
                    <a:pt x="9089" y="24757"/>
                    <a:pt x="9138" y="24758"/>
                    <a:pt x="9186" y="24758"/>
                  </a:cubicBezTo>
                  <a:cubicBezTo>
                    <a:pt x="9857" y="24758"/>
                    <a:pt x="10553" y="24668"/>
                    <a:pt x="11136" y="24340"/>
                  </a:cubicBezTo>
                  <a:cubicBezTo>
                    <a:pt x="11201" y="24314"/>
                    <a:pt x="11266" y="24275"/>
                    <a:pt x="11318" y="24236"/>
                  </a:cubicBezTo>
                  <a:cubicBezTo>
                    <a:pt x="12072" y="23729"/>
                    <a:pt x="12489" y="22870"/>
                    <a:pt x="12411" y="21973"/>
                  </a:cubicBezTo>
                  <a:cubicBezTo>
                    <a:pt x="12359" y="21530"/>
                    <a:pt x="12229" y="21088"/>
                    <a:pt x="12020" y="20698"/>
                  </a:cubicBezTo>
                  <a:cubicBezTo>
                    <a:pt x="12905" y="19748"/>
                    <a:pt x="13438" y="18435"/>
                    <a:pt x="12996" y="17173"/>
                  </a:cubicBezTo>
                  <a:cubicBezTo>
                    <a:pt x="12762" y="16509"/>
                    <a:pt x="12333" y="15924"/>
                    <a:pt x="11760" y="15508"/>
                  </a:cubicBezTo>
                  <a:cubicBezTo>
                    <a:pt x="11565" y="15365"/>
                    <a:pt x="11357" y="15235"/>
                    <a:pt x="11149" y="15104"/>
                  </a:cubicBezTo>
                  <a:cubicBezTo>
                    <a:pt x="10941" y="14974"/>
                    <a:pt x="10759" y="14818"/>
                    <a:pt x="10603" y="14649"/>
                  </a:cubicBezTo>
                  <a:cubicBezTo>
                    <a:pt x="10420" y="14441"/>
                    <a:pt x="10290" y="14207"/>
                    <a:pt x="10186" y="13960"/>
                  </a:cubicBezTo>
                  <a:cubicBezTo>
                    <a:pt x="10290" y="13791"/>
                    <a:pt x="10368" y="13621"/>
                    <a:pt x="10433" y="13439"/>
                  </a:cubicBezTo>
                  <a:cubicBezTo>
                    <a:pt x="10616" y="12841"/>
                    <a:pt x="10694" y="12139"/>
                    <a:pt x="10472" y="11540"/>
                  </a:cubicBezTo>
                  <a:cubicBezTo>
                    <a:pt x="10303" y="11111"/>
                    <a:pt x="9952" y="10773"/>
                    <a:pt x="9510" y="10617"/>
                  </a:cubicBezTo>
                  <a:cubicBezTo>
                    <a:pt x="9250" y="10513"/>
                    <a:pt x="8937" y="10434"/>
                    <a:pt x="8677" y="10317"/>
                  </a:cubicBezTo>
                  <a:cubicBezTo>
                    <a:pt x="8352" y="10187"/>
                    <a:pt x="8053" y="9979"/>
                    <a:pt x="7936" y="9589"/>
                  </a:cubicBezTo>
                  <a:cubicBezTo>
                    <a:pt x="7910" y="9524"/>
                    <a:pt x="7897" y="9459"/>
                    <a:pt x="7897" y="9381"/>
                  </a:cubicBezTo>
                  <a:cubicBezTo>
                    <a:pt x="7884" y="9303"/>
                    <a:pt x="7871" y="9225"/>
                    <a:pt x="7858" y="9134"/>
                  </a:cubicBezTo>
                  <a:cubicBezTo>
                    <a:pt x="7923" y="9108"/>
                    <a:pt x="7975" y="9082"/>
                    <a:pt x="8027" y="9056"/>
                  </a:cubicBezTo>
                  <a:cubicBezTo>
                    <a:pt x="8716" y="8717"/>
                    <a:pt x="9224" y="8093"/>
                    <a:pt x="9445" y="7156"/>
                  </a:cubicBezTo>
                  <a:cubicBezTo>
                    <a:pt x="9731" y="5908"/>
                    <a:pt x="9601" y="4607"/>
                    <a:pt x="9081" y="3436"/>
                  </a:cubicBezTo>
                  <a:cubicBezTo>
                    <a:pt x="8286" y="1575"/>
                    <a:pt x="6559" y="0"/>
                    <a:pt x="4649"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4"/>
            <p:cNvSpPr/>
            <p:nvPr/>
          </p:nvSpPr>
          <p:spPr>
            <a:xfrm>
              <a:off x="6722525" y="4965425"/>
              <a:ext cx="81325" cy="43925"/>
            </a:xfrm>
            <a:custGeom>
              <a:rect b="b" l="l" r="r" t="t"/>
              <a:pathLst>
                <a:path extrusionOk="0" h="1757" w="3253">
                  <a:moveTo>
                    <a:pt x="1597" y="1"/>
                  </a:moveTo>
                  <a:cubicBezTo>
                    <a:pt x="1258" y="1"/>
                    <a:pt x="927" y="79"/>
                    <a:pt x="664" y="243"/>
                  </a:cubicBezTo>
                  <a:cubicBezTo>
                    <a:pt x="352" y="425"/>
                    <a:pt x="1" y="790"/>
                    <a:pt x="40" y="1180"/>
                  </a:cubicBezTo>
                  <a:cubicBezTo>
                    <a:pt x="92" y="1622"/>
                    <a:pt x="482" y="1739"/>
                    <a:pt x="859" y="1752"/>
                  </a:cubicBezTo>
                  <a:cubicBezTo>
                    <a:pt x="924" y="1754"/>
                    <a:pt x="1019" y="1757"/>
                    <a:pt x="1133" y="1757"/>
                  </a:cubicBezTo>
                  <a:cubicBezTo>
                    <a:pt x="1751" y="1757"/>
                    <a:pt x="2943" y="1688"/>
                    <a:pt x="3097" y="1128"/>
                  </a:cubicBezTo>
                  <a:cubicBezTo>
                    <a:pt x="3227" y="1024"/>
                    <a:pt x="3253" y="816"/>
                    <a:pt x="3136" y="685"/>
                  </a:cubicBezTo>
                  <a:cubicBezTo>
                    <a:pt x="2820" y="245"/>
                    <a:pt x="2196" y="1"/>
                    <a:pt x="1597"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1" name="Google Shape;951;p44"/>
          <p:cNvSpPr txBox="1"/>
          <p:nvPr>
            <p:ph idx="4294967295" type="subTitle"/>
          </p:nvPr>
        </p:nvSpPr>
        <p:spPr>
          <a:xfrm>
            <a:off x="3240725" y="170975"/>
            <a:ext cx="31995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From Nicole T.’s POV… </a:t>
            </a:r>
            <a:endParaRPr sz="2000"/>
          </a:p>
          <a:p>
            <a:pPr indent="0" lvl="0" marL="0" rtl="0" algn="l">
              <a:spcBef>
                <a:spcPts val="1000"/>
              </a:spcBef>
              <a:spcAft>
                <a:spcPts val="1000"/>
              </a:spcAft>
              <a:buNone/>
            </a:pPr>
            <a:r>
              <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45"/>
          <p:cNvSpPr txBox="1"/>
          <p:nvPr>
            <p:ph idx="1" type="subTitle"/>
          </p:nvPr>
        </p:nvSpPr>
        <p:spPr>
          <a:xfrm>
            <a:off x="309950" y="186125"/>
            <a:ext cx="5351700" cy="475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We met…</a:t>
            </a:r>
            <a:endParaRPr b="1" sz="1800"/>
          </a:p>
          <a:p>
            <a:pPr indent="0" lvl="0" marL="0" rtl="0" algn="l">
              <a:spcBef>
                <a:spcPts val="1000"/>
              </a:spcBef>
              <a:spcAft>
                <a:spcPts val="0"/>
              </a:spcAft>
              <a:buNone/>
            </a:pPr>
            <a:r>
              <a:rPr lang="en" sz="1800"/>
              <a:t>a 28-year-old SWE who moved 5 months ago</a:t>
            </a:r>
            <a:endParaRPr sz="1800"/>
          </a:p>
          <a:p>
            <a:pPr indent="0" lvl="0" marL="0" rtl="0" algn="l">
              <a:spcBef>
                <a:spcPts val="1000"/>
              </a:spcBef>
              <a:spcAft>
                <a:spcPts val="0"/>
              </a:spcAft>
              <a:buNone/>
            </a:pPr>
            <a:r>
              <a:rPr b="1" lang="en" sz="1800"/>
              <a:t>We were surprised to notice…</a:t>
            </a:r>
            <a:endParaRPr b="1" sz="1800"/>
          </a:p>
          <a:p>
            <a:pPr indent="0" lvl="0" marL="0" rtl="0" algn="l">
              <a:spcBef>
                <a:spcPts val="1000"/>
              </a:spcBef>
              <a:spcAft>
                <a:spcPts val="0"/>
              </a:spcAft>
              <a:buNone/>
            </a:pPr>
            <a:r>
              <a:rPr lang="en" sz="1800"/>
              <a:t>in spite of feeling as if he knew more about his friends because of social media, he felt less inclined to reach out to them</a:t>
            </a:r>
            <a:endParaRPr sz="1800"/>
          </a:p>
          <a:p>
            <a:pPr indent="0" lvl="0" marL="0" rtl="0" algn="l">
              <a:spcBef>
                <a:spcPts val="1000"/>
              </a:spcBef>
              <a:spcAft>
                <a:spcPts val="0"/>
              </a:spcAft>
              <a:buNone/>
            </a:pPr>
            <a:r>
              <a:rPr b="1" lang="en" sz="1800"/>
              <a:t>We wonder if this means…</a:t>
            </a:r>
            <a:endParaRPr b="1" sz="1800"/>
          </a:p>
          <a:p>
            <a:pPr indent="0" lvl="0" marL="0" rtl="0" algn="l">
              <a:spcBef>
                <a:spcPts val="1000"/>
              </a:spcBef>
              <a:spcAft>
                <a:spcPts val="0"/>
              </a:spcAft>
              <a:buNone/>
            </a:pPr>
            <a:r>
              <a:rPr lang="en" sz="1800"/>
              <a:t>people need incentivization to reach out even though they know everything about each other</a:t>
            </a:r>
            <a:endParaRPr sz="1800"/>
          </a:p>
          <a:p>
            <a:pPr indent="0" lvl="0" marL="0" rtl="0" algn="l">
              <a:spcBef>
                <a:spcPts val="1000"/>
              </a:spcBef>
              <a:spcAft>
                <a:spcPts val="0"/>
              </a:spcAft>
              <a:buNone/>
            </a:pPr>
            <a:r>
              <a:rPr b="1" lang="en" sz="1800"/>
              <a:t>It would be game changing…</a:t>
            </a:r>
            <a:endParaRPr b="1" sz="1800"/>
          </a:p>
          <a:p>
            <a:pPr indent="0" lvl="0" marL="0" rtl="0" algn="l">
              <a:spcBef>
                <a:spcPts val="1000"/>
              </a:spcBef>
              <a:spcAft>
                <a:spcPts val="0"/>
              </a:spcAft>
              <a:buNone/>
            </a:pPr>
            <a:r>
              <a:rPr lang="en" sz="1800"/>
              <a:t>to create a low stakes way for people to continue connecting and learning about each other,  beyond the surface level knowledge that social media provides</a:t>
            </a:r>
            <a:endParaRPr sz="1800"/>
          </a:p>
          <a:p>
            <a:pPr indent="0" lvl="0" marL="0" rtl="0" algn="l">
              <a:spcBef>
                <a:spcPts val="1000"/>
              </a:spcBef>
              <a:spcAft>
                <a:spcPts val="0"/>
              </a:spcAft>
              <a:buNone/>
            </a:pPr>
            <a:r>
              <a:t/>
            </a:r>
            <a:endParaRPr sz="1800"/>
          </a:p>
          <a:p>
            <a:pPr indent="0" lvl="0" marL="0" rtl="0" algn="l">
              <a:spcBef>
                <a:spcPts val="1000"/>
              </a:spcBef>
              <a:spcAft>
                <a:spcPts val="1000"/>
              </a:spcAft>
              <a:buNone/>
            </a:pPr>
            <a:r>
              <a:t/>
            </a:r>
            <a:endParaRPr sz="1200"/>
          </a:p>
        </p:txBody>
      </p:sp>
      <p:sp>
        <p:nvSpPr>
          <p:cNvPr id="957" name="Google Shape;957;p45"/>
          <p:cNvSpPr txBox="1"/>
          <p:nvPr>
            <p:ph type="title"/>
          </p:nvPr>
        </p:nvSpPr>
        <p:spPr>
          <a:xfrm>
            <a:off x="5558025" y="186125"/>
            <a:ext cx="33066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Akshay</a:t>
            </a:r>
            <a:endParaRPr/>
          </a:p>
        </p:txBody>
      </p:sp>
      <p:sp>
        <p:nvSpPr>
          <p:cNvPr id="958" name="Google Shape;958;p45"/>
          <p:cNvSpPr/>
          <p:nvPr/>
        </p:nvSpPr>
        <p:spPr>
          <a:xfrm>
            <a:off x="5473626" y="1253650"/>
            <a:ext cx="3149961" cy="3207434"/>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chemeClr val="lt2"/>
          </a:solidFill>
          <a:ln>
            <a:noFill/>
          </a:ln>
        </p:spPr>
      </p:sp>
      <p:pic>
        <p:nvPicPr>
          <p:cNvPr id="959" name="Google Shape;959;p45"/>
          <p:cNvPicPr preferRelativeResize="0"/>
          <p:nvPr/>
        </p:nvPicPr>
        <p:blipFill rotWithShape="1">
          <a:blip r:embed="rId3">
            <a:alphaModFix/>
          </a:blip>
          <a:srcRect b="16688" l="0" r="0" t="16688"/>
          <a:stretch/>
        </p:blipFill>
        <p:spPr>
          <a:xfrm>
            <a:off x="5664275" y="1837575"/>
            <a:ext cx="2527800" cy="2245500"/>
          </a:xfrm>
          <a:prstGeom prst="ellipse">
            <a:avLst/>
          </a:prstGeom>
          <a:noFill/>
          <a:ln>
            <a:noFill/>
          </a:ln>
        </p:spPr>
      </p:pic>
      <p:sp>
        <p:nvSpPr>
          <p:cNvPr id="960" name="Google Shape;960;p45"/>
          <p:cNvSpPr/>
          <p:nvPr/>
        </p:nvSpPr>
        <p:spPr>
          <a:xfrm>
            <a:off x="6794475" y="1886763"/>
            <a:ext cx="525300" cy="615600"/>
          </a:xfrm>
          <a:prstGeom prst="ellipse">
            <a:avLst/>
          </a:prstGeom>
          <a:solidFill>
            <a:srgbClr val="C49A8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grpSp>
        <p:nvGrpSpPr>
          <p:cNvPr id="961" name="Google Shape;961;p45"/>
          <p:cNvGrpSpPr/>
          <p:nvPr/>
        </p:nvGrpSpPr>
        <p:grpSpPr>
          <a:xfrm>
            <a:off x="5661712" y="1698695"/>
            <a:ext cx="753650" cy="631739"/>
            <a:chOff x="5661712" y="1698695"/>
            <a:chExt cx="753650" cy="631739"/>
          </a:xfrm>
        </p:grpSpPr>
        <p:sp>
          <p:nvSpPr>
            <p:cNvPr id="962" name="Google Shape;962;p45"/>
            <p:cNvSpPr/>
            <p:nvPr/>
          </p:nvSpPr>
          <p:spPr>
            <a:xfrm>
              <a:off x="5661712" y="1698695"/>
              <a:ext cx="753650" cy="631739"/>
            </a:xfrm>
            <a:custGeom>
              <a:rect b="b" l="l" r="r" t="t"/>
              <a:pathLst>
                <a:path extrusionOk="0" h="10934" w="13044">
                  <a:moveTo>
                    <a:pt x="8927" y="0"/>
                  </a:moveTo>
                  <a:cubicBezTo>
                    <a:pt x="8407" y="0"/>
                    <a:pt x="7886" y="115"/>
                    <a:pt x="7402" y="346"/>
                  </a:cubicBezTo>
                  <a:cubicBezTo>
                    <a:pt x="6444" y="825"/>
                    <a:pt x="5809" y="1783"/>
                    <a:pt x="5737" y="2861"/>
                  </a:cubicBezTo>
                  <a:cubicBezTo>
                    <a:pt x="5148" y="2408"/>
                    <a:pt x="4431" y="2174"/>
                    <a:pt x="3704" y="2174"/>
                  </a:cubicBezTo>
                  <a:cubicBezTo>
                    <a:pt x="3279" y="2174"/>
                    <a:pt x="2851" y="2254"/>
                    <a:pt x="2444" y="2418"/>
                  </a:cubicBezTo>
                  <a:cubicBezTo>
                    <a:pt x="743" y="3136"/>
                    <a:pt x="0" y="5304"/>
                    <a:pt x="527" y="6993"/>
                  </a:cubicBezTo>
                  <a:cubicBezTo>
                    <a:pt x="863" y="8071"/>
                    <a:pt x="1665" y="8957"/>
                    <a:pt x="2623" y="9544"/>
                  </a:cubicBezTo>
                  <a:cubicBezTo>
                    <a:pt x="3581" y="10131"/>
                    <a:pt x="4695" y="10442"/>
                    <a:pt x="5809" y="10658"/>
                  </a:cubicBezTo>
                  <a:cubicBezTo>
                    <a:pt x="6827" y="10838"/>
                    <a:pt x="7869" y="10933"/>
                    <a:pt x="8899" y="10933"/>
                  </a:cubicBezTo>
                  <a:cubicBezTo>
                    <a:pt x="9654" y="10215"/>
                    <a:pt x="10349" y="9436"/>
                    <a:pt x="10959" y="8598"/>
                  </a:cubicBezTo>
                  <a:cubicBezTo>
                    <a:pt x="11630" y="7664"/>
                    <a:pt x="12217" y="6670"/>
                    <a:pt x="12516" y="5568"/>
                  </a:cubicBezTo>
                  <a:cubicBezTo>
                    <a:pt x="13043" y="3663"/>
                    <a:pt x="12492" y="1507"/>
                    <a:pt x="10696" y="477"/>
                  </a:cubicBezTo>
                  <a:cubicBezTo>
                    <a:pt x="10151" y="160"/>
                    <a:pt x="9540" y="0"/>
                    <a:pt x="89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5"/>
            <p:cNvSpPr/>
            <p:nvPr/>
          </p:nvSpPr>
          <p:spPr>
            <a:xfrm>
              <a:off x="6130874" y="1880062"/>
              <a:ext cx="153688" cy="114573"/>
            </a:xfrm>
            <a:custGeom>
              <a:rect b="b" l="l" r="r" t="t"/>
              <a:pathLst>
                <a:path extrusionOk="0" h="1983" w="2660">
                  <a:moveTo>
                    <a:pt x="1593" y="1"/>
                  </a:moveTo>
                  <a:cubicBezTo>
                    <a:pt x="1374" y="1"/>
                    <a:pt x="1138" y="54"/>
                    <a:pt x="911" y="165"/>
                  </a:cubicBezTo>
                  <a:cubicBezTo>
                    <a:pt x="300" y="476"/>
                    <a:pt x="1" y="1087"/>
                    <a:pt x="228" y="1542"/>
                  </a:cubicBezTo>
                  <a:cubicBezTo>
                    <a:pt x="372" y="1829"/>
                    <a:pt x="690" y="1982"/>
                    <a:pt x="1059" y="1982"/>
                  </a:cubicBezTo>
                  <a:cubicBezTo>
                    <a:pt x="1276" y="1982"/>
                    <a:pt x="1511" y="1929"/>
                    <a:pt x="1737" y="1818"/>
                  </a:cubicBezTo>
                  <a:cubicBezTo>
                    <a:pt x="2348" y="1506"/>
                    <a:pt x="2660" y="896"/>
                    <a:pt x="2432" y="441"/>
                  </a:cubicBezTo>
                  <a:cubicBezTo>
                    <a:pt x="2289" y="154"/>
                    <a:pt x="1966" y="1"/>
                    <a:pt x="159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5"/>
            <p:cNvSpPr/>
            <p:nvPr/>
          </p:nvSpPr>
          <p:spPr>
            <a:xfrm>
              <a:off x="5819505" y="2035948"/>
              <a:ext cx="154324" cy="115093"/>
            </a:xfrm>
            <a:custGeom>
              <a:rect b="b" l="l" r="r" t="t"/>
              <a:pathLst>
                <a:path extrusionOk="0" h="1992" w="2671">
                  <a:moveTo>
                    <a:pt x="1615" y="0"/>
                  </a:moveTo>
                  <a:cubicBezTo>
                    <a:pt x="1393" y="0"/>
                    <a:pt x="1153" y="57"/>
                    <a:pt x="922" y="174"/>
                  </a:cubicBezTo>
                  <a:cubicBezTo>
                    <a:pt x="311" y="485"/>
                    <a:pt x="0" y="1096"/>
                    <a:pt x="228" y="1551"/>
                  </a:cubicBezTo>
                  <a:cubicBezTo>
                    <a:pt x="371" y="1838"/>
                    <a:pt x="694" y="1991"/>
                    <a:pt x="1066" y="1991"/>
                  </a:cubicBezTo>
                  <a:cubicBezTo>
                    <a:pt x="1286" y="1991"/>
                    <a:pt x="1522" y="1938"/>
                    <a:pt x="1749" y="1827"/>
                  </a:cubicBezTo>
                  <a:cubicBezTo>
                    <a:pt x="2360" y="1515"/>
                    <a:pt x="2671" y="893"/>
                    <a:pt x="2443" y="437"/>
                  </a:cubicBezTo>
                  <a:cubicBezTo>
                    <a:pt x="2302" y="154"/>
                    <a:pt x="1983" y="0"/>
                    <a:pt x="16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5"/>
            <p:cNvSpPr/>
            <p:nvPr/>
          </p:nvSpPr>
          <p:spPr>
            <a:xfrm>
              <a:off x="6047846" y="1871973"/>
              <a:ext cx="132484" cy="96546"/>
            </a:xfrm>
            <a:custGeom>
              <a:rect b="b" l="l" r="r" t="t"/>
              <a:pathLst>
                <a:path extrusionOk="0" h="1671" w="2293">
                  <a:moveTo>
                    <a:pt x="1246" y="1"/>
                  </a:moveTo>
                  <a:cubicBezTo>
                    <a:pt x="1083" y="1"/>
                    <a:pt x="920" y="37"/>
                    <a:pt x="767" y="113"/>
                  </a:cubicBezTo>
                  <a:cubicBezTo>
                    <a:pt x="228" y="377"/>
                    <a:pt x="1" y="1036"/>
                    <a:pt x="276" y="1575"/>
                  </a:cubicBezTo>
                  <a:cubicBezTo>
                    <a:pt x="300" y="1635"/>
                    <a:pt x="360" y="1670"/>
                    <a:pt x="420" y="1670"/>
                  </a:cubicBezTo>
                  <a:cubicBezTo>
                    <a:pt x="444" y="1658"/>
                    <a:pt x="468" y="1658"/>
                    <a:pt x="492" y="1646"/>
                  </a:cubicBezTo>
                  <a:cubicBezTo>
                    <a:pt x="575" y="1611"/>
                    <a:pt x="611" y="1515"/>
                    <a:pt x="563" y="1431"/>
                  </a:cubicBezTo>
                  <a:cubicBezTo>
                    <a:pt x="480" y="1251"/>
                    <a:pt x="456" y="1036"/>
                    <a:pt x="528" y="844"/>
                  </a:cubicBezTo>
                  <a:cubicBezTo>
                    <a:pt x="643" y="505"/>
                    <a:pt x="945" y="327"/>
                    <a:pt x="1250" y="327"/>
                  </a:cubicBezTo>
                  <a:cubicBezTo>
                    <a:pt x="1516" y="327"/>
                    <a:pt x="1784" y="463"/>
                    <a:pt x="1929" y="748"/>
                  </a:cubicBezTo>
                  <a:cubicBezTo>
                    <a:pt x="1961" y="816"/>
                    <a:pt x="2015" y="844"/>
                    <a:pt x="2069" y="844"/>
                  </a:cubicBezTo>
                  <a:cubicBezTo>
                    <a:pt x="2180" y="844"/>
                    <a:pt x="2292" y="729"/>
                    <a:pt x="2228" y="593"/>
                  </a:cubicBezTo>
                  <a:cubicBezTo>
                    <a:pt x="2033" y="218"/>
                    <a:pt x="1644" y="1"/>
                    <a:pt x="1246"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5"/>
            <p:cNvSpPr/>
            <p:nvPr/>
          </p:nvSpPr>
          <p:spPr>
            <a:xfrm>
              <a:off x="5870697" y="1960605"/>
              <a:ext cx="132426" cy="96488"/>
            </a:xfrm>
            <a:custGeom>
              <a:rect b="b" l="l" r="r" t="t"/>
              <a:pathLst>
                <a:path extrusionOk="0" h="1670" w="2292">
                  <a:moveTo>
                    <a:pt x="1239" y="0"/>
                  </a:moveTo>
                  <a:cubicBezTo>
                    <a:pt x="1076" y="0"/>
                    <a:pt x="910" y="36"/>
                    <a:pt x="755" y="112"/>
                  </a:cubicBezTo>
                  <a:cubicBezTo>
                    <a:pt x="228" y="388"/>
                    <a:pt x="0" y="1047"/>
                    <a:pt x="276" y="1586"/>
                  </a:cubicBezTo>
                  <a:cubicBezTo>
                    <a:pt x="299" y="1632"/>
                    <a:pt x="356" y="1667"/>
                    <a:pt x="425" y="1669"/>
                  </a:cubicBezTo>
                  <a:lnTo>
                    <a:pt x="425" y="1669"/>
                  </a:lnTo>
                  <a:cubicBezTo>
                    <a:pt x="542" y="1665"/>
                    <a:pt x="622" y="1536"/>
                    <a:pt x="563" y="1430"/>
                  </a:cubicBezTo>
                  <a:cubicBezTo>
                    <a:pt x="384" y="1059"/>
                    <a:pt x="527" y="604"/>
                    <a:pt x="899" y="412"/>
                  </a:cubicBezTo>
                  <a:cubicBezTo>
                    <a:pt x="1011" y="356"/>
                    <a:pt x="1129" y="330"/>
                    <a:pt x="1245" y="330"/>
                  </a:cubicBezTo>
                  <a:cubicBezTo>
                    <a:pt x="1525" y="330"/>
                    <a:pt x="1793" y="484"/>
                    <a:pt x="1929" y="747"/>
                  </a:cubicBezTo>
                  <a:cubicBezTo>
                    <a:pt x="1961" y="817"/>
                    <a:pt x="2018" y="846"/>
                    <a:pt x="2074" y="846"/>
                  </a:cubicBezTo>
                  <a:cubicBezTo>
                    <a:pt x="2183" y="846"/>
                    <a:pt x="2291" y="738"/>
                    <a:pt x="2228" y="604"/>
                  </a:cubicBezTo>
                  <a:cubicBezTo>
                    <a:pt x="2032" y="220"/>
                    <a:pt x="1642" y="0"/>
                    <a:pt x="1239" y="0"/>
                  </a:cubicBezTo>
                  <a:close/>
                  <a:moveTo>
                    <a:pt x="425" y="1669"/>
                  </a:moveTo>
                  <a:lnTo>
                    <a:pt x="425" y="1669"/>
                  </a:lnTo>
                  <a:cubicBezTo>
                    <a:pt x="423" y="1669"/>
                    <a:pt x="421" y="1670"/>
                    <a:pt x="420" y="1670"/>
                  </a:cubicBezTo>
                  <a:lnTo>
                    <a:pt x="432" y="1670"/>
                  </a:lnTo>
                  <a:cubicBezTo>
                    <a:pt x="429" y="1670"/>
                    <a:pt x="427" y="1669"/>
                    <a:pt x="425" y="1669"/>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5"/>
            <p:cNvSpPr/>
            <p:nvPr/>
          </p:nvSpPr>
          <p:spPr>
            <a:xfrm>
              <a:off x="5980938" y="1999779"/>
              <a:ext cx="176279" cy="134102"/>
            </a:xfrm>
            <a:custGeom>
              <a:rect b="b" l="l" r="r" t="t"/>
              <a:pathLst>
                <a:path extrusionOk="0" h="2321" w="3051">
                  <a:moveTo>
                    <a:pt x="2723" y="0"/>
                  </a:moveTo>
                  <a:cubicBezTo>
                    <a:pt x="2637" y="0"/>
                    <a:pt x="2548" y="90"/>
                    <a:pt x="2596" y="201"/>
                  </a:cubicBezTo>
                  <a:cubicBezTo>
                    <a:pt x="2751" y="500"/>
                    <a:pt x="2775" y="848"/>
                    <a:pt x="2668" y="1171"/>
                  </a:cubicBezTo>
                  <a:cubicBezTo>
                    <a:pt x="2484" y="1713"/>
                    <a:pt x="1972" y="2059"/>
                    <a:pt x="1429" y="2059"/>
                  </a:cubicBezTo>
                  <a:cubicBezTo>
                    <a:pt x="1300" y="2059"/>
                    <a:pt x="1168" y="2039"/>
                    <a:pt x="1039" y="1998"/>
                  </a:cubicBezTo>
                  <a:cubicBezTo>
                    <a:pt x="715" y="1890"/>
                    <a:pt x="440" y="1662"/>
                    <a:pt x="296" y="1351"/>
                  </a:cubicBezTo>
                  <a:cubicBezTo>
                    <a:pt x="269" y="1299"/>
                    <a:pt x="224" y="1278"/>
                    <a:pt x="180" y="1278"/>
                  </a:cubicBezTo>
                  <a:cubicBezTo>
                    <a:pt x="89" y="1278"/>
                    <a:pt x="0" y="1366"/>
                    <a:pt x="57" y="1471"/>
                  </a:cubicBezTo>
                  <a:cubicBezTo>
                    <a:pt x="236" y="1842"/>
                    <a:pt x="560" y="2117"/>
                    <a:pt x="955" y="2249"/>
                  </a:cubicBezTo>
                  <a:cubicBezTo>
                    <a:pt x="1111" y="2297"/>
                    <a:pt x="1266" y="2321"/>
                    <a:pt x="1434" y="2321"/>
                  </a:cubicBezTo>
                  <a:cubicBezTo>
                    <a:pt x="2105" y="2321"/>
                    <a:pt x="2704" y="1890"/>
                    <a:pt x="2919" y="1255"/>
                  </a:cubicBezTo>
                  <a:cubicBezTo>
                    <a:pt x="3051" y="872"/>
                    <a:pt x="3027" y="441"/>
                    <a:pt x="2835" y="81"/>
                  </a:cubicBezTo>
                  <a:cubicBezTo>
                    <a:pt x="2811" y="24"/>
                    <a:pt x="2767" y="0"/>
                    <a:pt x="2723"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8" name="Google Shape;968;p45"/>
          <p:cNvGrpSpPr/>
          <p:nvPr/>
        </p:nvGrpSpPr>
        <p:grpSpPr>
          <a:xfrm>
            <a:off x="7557001" y="3520698"/>
            <a:ext cx="751570" cy="625846"/>
            <a:chOff x="7350926" y="3019398"/>
            <a:chExt cx="751570" cy="625846"/>
          </a:xfrm>
        </p:grpSpPr>
        <p:sp>
          <p:nvSpPr>
            <p:cNvPr id="969" name="Google Shape;969;p45"/>
            <p:cNvSpPr/>
            <p:nvPr/>
          </p:nvSpPr>
          <p:spPr>
            <a:xfrm>
              <a:off x="7350926" y="3019398"/>
              <a:ext cx="751570" cy="625846"/>
            </a:xfrm>
            <a:custGeom>
              <a:rect b="b" l="l" r="r" t="t"/>
              <a:pathLst>
                <a:path extrusionOk="0" h="10832" w="13008">
                  <a:moveTo>
                    <a:pt x="3974" y="1"/>
                  </a:moveTo>
                  <a:cubicBezTo>
                    <a:pt x="2535" y="1"/>
                    <a:pt x="1116" y="957"/>
                    <a:pt x="492" y="2244"/>
                  </a:cubicBezTo>
                  <a:cubicBezTo>
                    <a:pt x="12" y="3262"/>
                    <a:pt x="0" y="4460"/>
                    <a:pt x="312" y="5538"/>
                  </a:cubicBezTo>
                  <a:cubicBezTo>
                    <a:pt x="611" y="6628"/>
                    <a:pt x="1210" y="7610"/>
                    <a:pt x="1893" y="8520"/>
                  </a:cubicBezTo>
                  <a:cubicBezTo>
                    <a:pt x="2516" y="9347"/>
                    <a:pt x="3210" y="10125"/>
                    <a:pt x="3977" y="10832"/>
                  </a:cubicBezTo>
                  <a:cubicBezTo>
                    <a:pt x="5019" y="10808"/>
                    <a:pt x="6049" y="10700"/>
                    <a:pt x="7079" y="10497"/>
                  </a:cubicBezTo>
                  <a:cubicBezTo>
                    <a:pt x="8193" y="10281"/>
                    <a:pt x="9307" y="9934"/>
                    <a:pt x="10277" y="9335"/>
                  </a:cubicBezTo>
                  <a:cubicBezTo>
                    <a:pt x="11954" y="8293"/>
                    <a:pt x="13008" y="6329"/>
                    <a:pt x="12397" y="4364"/>
                  </a:cubicBezTo>
                  <a:cubicBezTo>
                    <a:pt x="12049" y="3250"/>
                    <a:pt x="11187" y="2376"/>
                    <a:pt x="10073" y="2029"/>
                  </a:cubicBezTo>
                  <a:cubicBezTo>
                    <a:pt x="9795" y="1949"/>
                    <a:pt x="9511" y="1910"/>
                    <a:pt x="9231" y="1910"/>
                  </a:cubicBezTo>
                  <a:cubicBezTo>
                    <a:pt x="8460" y="1910"/>
                    <a:pt x="7709" y="2203"/>
                    <a:pt x="7139" y="2747"/>
                  </a:cubicBezTo>
                  <a:cubicBezTo>
                    <a:pt x="6935" y="1586"/>
                    <a:pt x="6133" y="604"/>
                    <a:pt x="5031" y="184"/>
                  </a:cubicBezTo>
                  <a:cubicBezTo>
                    <a:pt x="4685" y="59"/>
                    <a:pt x="4329" y="1"/>
                    <a:pt x="39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5"/>
            <p:cNvSpPr/>
            <p:nvPr/>
          </p:nvSpPr>
          <p:spPr>
            <a:xfrm>
              <a:off x="7794492" y="3322388"/>
              <a:ext cx="152995" cy="109719"/>
            </a:xfrm>
            <a:custGeom>
              <a:rect b="b" l="l" r="r" t="t"/>
              <a:pathLst>
                <a:path extrusionOk="0" h="1899" w="2648">
                  <a:moveTo>
                    <a:pt x="1128" y="1"/>
                  </a:moveTo>
                  <a:cubicBezTo>
                    <a:pt x="648" y="1"/>
                    <a:pt x="243" y="229"/>
                    <a:pt x="133" y="606"/>
                  </a:cubicBezTo>
                  <a:cubicBezTo>
                    <a:pt x="1" y="1097"/>
                    <a:pt x="420" y="1648"/>
                    <a:pt x="1067" y="1839"/>
                  </a:cubicBezTo>
                  <a:cubicBezTo>
                    <a:pt x="1215" y="1879"/>
                    <a:pt x="1362" y="1899"/>
                    <a:pt x="1503" y="1899"/>
                  </a:cubicBezTo>
                  <a:cubicBezTo>
                    <a:pt x="1990" y="1899"/>
                    <a:pt x="2404" y="1669"/>
                    <a:pt x="2516" y="1288"/>
                  </a:cubicBezTo>
                  <a:cubicBezTo>
                    <a:pt x="2648" y="809"/>
                    <a:pt x="2240" y="258"/>
                    <a:pt x="1582" y="67"/>
                  </a:cubicBezTo>
                  <a:cubicBezTo>
                    <a:pt x="1428" y="22"/>
                    <a:pt x="1275" y="1"/>
                    <a:pt x="1128" y="1"/>
                  </a:cubicBezTo>
                  <a:close/>
                </a:path>
              </a:pathLst>
            </a:custGeom>
            <a:solidFill>
              <a:srgbClr val="F696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5"/>
            <p:cNvSpPr/>
            <p:nvPr/>
          </p:nvSpPr>
          <p:spPr>
            <a:xfrm>
              <a:off x="7746478" y="3253112"/>
              <a:ext cx="132484" cy="87013"/>
            </a:xfrm>
            <a:custGeom>
              <a:rect b="b" l="l" r="r" t="t"/>
              <a:pathLst>
                <a:path extrusionOk="0" h="1506" w="2293">
                  <a:moveTo>
                    <a:pt x="1070" y="1"/>
                  </a:moveTo>
                  <a:cubicBezTo>
                    <a:pt x="600" y="1"/>
                    <a:pt x="168" y="312"/>
                    <a:pt x="29" y="786"/>
                  </a:cubicBezTo>
                  <a:cubicBezTo>
                    <a:pt x="0" y="910"/>
                    <a:pt x="100" y="990"/>
                    <a:pt x="196" y="990"/>
                  </a:cubicBezTo>
                  <a:cubicBezTo>
                    <a:pt x="257" y="990"/>
                    <a:pt x="317" y="957"/>
                    <a:pt x="341" y="882"/>
                  </a:cubicBezTo>
                  <a:cubicBezTo>
                    <a:pt x="455" y="498"/>
                    <a:pt x="753" y="331"/>
                    <a:pt x="1054" y="331"/>
                  </a:cubicBezTo>
                  <a:cubicBezTo>
                    <a:pt x="1512" y="331"/>
                    <a:pt x="1975" y="716"/>
                    <a:pt x="1802" y="1301"/>
                  </a:cubicBezTo>
                  <a:cubicBezTo>
                    <a:pt x="1778" y="1385"/>
                    <a:pt x="1826" y="1481"/>
                    <a:pt x="1922" y="1505"/>
                  </a:cubicBezTo>
                  <a:lnTo>
                    <a:pt x="1958" y="1505"/>
                  </a:lnTo>
                  <a:cubicBezTo>
                    <a:pt x="2041" y="1505"/>
                    <a:pt x="2101" y="1457"/>
                    <a:pt x="2125" y="1385"/>
                  </a:cubicBezTo>
                  <a:cubicBezTo>
                    <a:pt x="2293" y="810"/>
                    <a:pt x="1958" y="212"/>
                    <a:pt x="1371" y="44"/>
                  </a:cubicBezTo>
                  <a:cubicBezTo>
                    <a:pt x="1270" y="15"/>
                    <a:pt x="1169" y="1"/>
                    <a:pt x="1070"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5"/>
            <p:cNvSpPr/>
            <p:nvPr/>
          </p:nvSpPr>
          <p:spPr>
            <a:xfrm>
              <a:off x="7554942" y="3197760"/>
              <a:ext cx="133755" cy="87648"/>
            </a:xfrm>
            <a:custGeom>
              <a:rect b="b" l="l" r="r" t="t"/>
              <a:pathLst>
                <a:path extrusionOk="0" h="1517" w="2315">
                  <a:moveTo>
                    <a:pt x="1092" y="1"/>
                  </a:moveTo>
                  <a:cubicBezTo>
                    <a:pt x="622" y="1"/>
                    <a:pt x="189" y="314"/>
                    <a:pt x="51" y="798"/>
                  </a:cubicBezTo>
                  <a:cubicBezTo>
                    <a:pt x="0" y="928"/>
                    <a:pt x="105" y="1018"/>
                    <a:pt x="208" y="1018"/>
                  </a:cubicBezTo>
                  <a:cubicBezTo>
                    <a:pt x="276" y="1018"/>
                    <a:pt x="343" y="978"/>
                    <a:pt x="362" y="882"/>
                  </a:cubicBezTo>
                  <a:cubicBezTo>
                    <a:pt x="476" y="497"/>
                    <a:pt x="773" y="331"/>
                    <a:pt x="1072" y="331"/>
                  </a:cubicBezTo>
                  <a:cubicBezTo>
                    <a:pt x="1528" y="331"/>
                    <a:pt x="1989" y="716"/>
                    <a:pt x="1823" y="1301"/>
                  </a:cubicBezTo>
                  <a:cubicBezTo>
                    <a:pt x="1799" y="1397"/>
                    <a:pt x="1847" y="1481"/>
                    <a:pt x="1931" y="1505"/>
                  </a:cubicBezTo>
                  <a:cubicBezTo>
                    <a:pt x="1955" y="1517"/>
                    <a:pt x="1967" y="1517"/>
                    <a:pt x="1979" y="1517"/>
                  </a:cubicBezTo>
                  <a:cubicBezTo>
                    <a:pt x="2063" y="1517"/>
                    <a:pt x="2123" y="1469"/>
                    <a:pt x="2147" y="1397"/>
                  </a:cubicBezTo>
                  <a:cubicBezTo>
                    <a:pt x="2314" y="810"/>
                    <a:pt x="1979" y="211"/>
                    <a:pt x="1392" y="44"/>
                  </a:cubicBezTo>
                  <a:cubicBezTo>
                    <a:pt x="1292" y="14"/>
                    <a:pt x="1191" y="1"/>
                    <a:pt x="1092"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5"/>
            <p:cNvSpPr/>
            <p:nvPr/>
          </p:nvSpPr>
          <p:spPr>
            <a:xfrm>
              <a:off x="7595214" y="3326548"/>
              <a:ext cx="187604" cy="163048"/>
            </a:xfrm>
            <a:custGeom>
              <a:rect b="b" l="l" r="r" t="t"/>
              <a:pathLst>
                <a:path extrusionOk="0" h="2822" w="3247">
                  <a:moveTo>
                    <a:pt x="444" y="366"/>
                  </a:moveTo>
                  <a:lnTo>
                    <a:pt x="2863" y="1061"/>
                  </a:lnTo>
                  <a:cubicBezTo>
                    <a:pt x="2719" y="1492"/>
                    <a:pt x="2468" y="1863"/>
                    <a:pt x="2144" y="2162"/>
                  </a:cubicBezTo>
                  <a:cubicBezTo>
                    <a:pt x="1890" y="2372"/>
                    <a:pt x="1628" y="2484"/>
                    <a:pt x="1380" y="2484"/>
                  </a:cubicBezTo>
                  <a:cubicBezTo>
                    <a:pt x="1302" y="2484"/>
                    <a:pt x="1225" y="2473"/>
                    <a:pt x="1150" y="2450"/>
                  </a:cubicBezTo>
                  <a:cubicBezTo>
                    <a:pt x="839" y="2366"/>
                    <a:pt x="599" y="2091"/>
                    <a:pt x="467" y="1683"/>
                  </a:cubicBezTo>
                  <a:cubicBezTo>
                    <a:pt x="348" y="1252"/>
                    <a:pt x="336" y="797"/>
                    <a:pt x="444" y="366"/>
                  </a:cubicBezTo>
                  <a:close/>
                  <a:moveTo>
                    <a:pt x="327" y="0"/>
                  </a:moveTo>
                  <a:cubicBezTo>
                    <a:pt x="257" y="0"/>
                    <a:pt x="188" y="45"/>
                    <a:pt x="168" y="114"/>
                  </a:cubicBezTo>
                  <a:cubicBezTo>
                    <a:pt x="0" y="653"/>
                    <a:pt x="0" y="1240"/>
                    <a:pt x="156" y="1779"/>
                  </a:cubicBezTo>
                  <a:cubicBezTo>
                    <a:pt x="312" y="2294"/>
                    <a:pt x="635" y="2653"/>
                    <a:pt x="1054" y="2773"/>
                  </a:cubicBezTo>
                  <a:cubicBezTo>
                    <a:pt x="1162" y="2797"/>
                    <a:pt x="1270" y="2821"/>
                    <a:pt x="1378" y="2821"/>
                  </a:cubicBezTo>
                  <a:cubicBezTo>
                    <a:pt x="1737" y="2809"/>
                    <a:pt x="2084" y="2665"/>
                    <a:pt x="2360" y="2414"/>
                  </a:cubicBezTo>
                  <a:cubicBezTo>
                    <a:pt x="2779" y="2043"/>
                    <a:pt x="3078" y="1540"/>
                    <a:pt x="3222" y="1001"/>
                  </a:cubicBezTo>
                  <a:cubicBezTo>
                    <a:pt x="3246" y="905"/>
                    <a:pt x="3198" y="821"/>
                    <a:pt x="3114" y="797"/>
                  </a:cubicBezTo>
                  <a:lnTo>
                    <a:pt x="372" y="7"/>
                  </a:lnTo>
                  <a:cubicBezTo>
                    <a:pt x="357" y="2"/>
                    <a:pt x="342" y="0"/>
                    <a:pt x="327"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4" name="Google Shape;974;p45"/>
          <p:cNvGrpSpPr/>
          <p:nvPr/>
        </p:nvGrpSpPr>
        <p:grpSpPr>
          <a:xfrm>
            <a:off x="7317010" y="1656343"/>
            <a:ext cx="1001645" cy="732227"/>
            <a:chOff x="7317010" y="1656343"/>
            <a:chExt cx="1001645" cy="732227"/>
          </a:xfrm>
        </p:grpSpPr>
        <p:sp>
          <p:nvSpPr>
            <p:cNvPr id="975" name="Google Shape;975;p45"/>
            <p:cNvSpPr/>
            <p:nvPr/>
          </p:nvSpPr>
          <p:spPr>
            <a:xfrm>
              <a:off x="8069923" y="2111292"/>
              <a:ext cx="248732" cy="178995"/>
            </a:xfrm>
            <a:custGeom>
              <a:rect b="b" l="l" r="r" t="t"/>
              <a:pathLst>
                <a:path extrusionOk="0" h="3098" w="4305">
                  <a:moveTo>
                    <a:pt x="3880" y="0"/>
                  </a:moveTo>
                  <a:cubicBezTo>
                    <a:pt x="3827" y="0"/>
                    <a:pt x="3770" y="17"/>
                    <a:pt x="3714" y="56"/>
                  </a:cubicBezTo>
                  <a:lnTo>
                    <a:pt x="168" y="2571"/>
                  </a:lnTo>
                  <a:cubicBezTo>
                    <a:pt x="37" y="2667"/>
                    <a:pt x="1" y="2846"/>
                    <a:pt x="96" y="2978"/>
                  </a:cubicBezTo>
                  <a:cubicBezTo>
                    <a:pt x="144" y="3050"/>
                    <a:pt x="240" y="3098"/>
                    <a:pt x="336" y="3098"/>
                  </a:cubicBezTo>
                  <a:cubicBezTo>
                    <a:pt x="396" y="3098"/>
                    <a:pt x="444" y="3074"/>
                    <a:pt x="504" y="3038"/>
                  </a:cubicBezTo>
                  <a:lnTo>
                    <a:pt x="4049" y="523"/>
                  </a:lnTo>
                  <a:cubicBezTo>
                    <a:pt x="4304" y="346"/>
                    <a:pt x="4125" y="0"/>
                    <a:pt x="388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5"/>
            <p:cNvSpPr/>
            <p:nvPr/>
          </p:nvSpPr>
          <p:spPr>
            <a:xfrm>
              <a:off x="8097599" y="2353904"/>
              <a:ext cx="195230" cy="34667"/>
            </a:xfrm>
            <a:custGeom>
              <a:rect b="b" l="l" r="r" t="t"/>
              <a:pathLst>
                <a:path extrusionOk="0" h="600" w="3379">
                  <a:moveTo>
                    <a:pt x="360" y="1"/>
                  </a:moveTo>
                  <a:cubicBezTo>
                    <a:pt x="1" y="25"/>
                    <a:pt x="1" y="552"/>
                    <a:pt x="360" y="576"/>
                  </a:cubicBezTo>
                  <a:lnTo>
                    <a:pt x="3019" y="600"/>
                  </a:lnTo>
                  <a:cubicBezTo>
                    <a:pt x="3378" y="576"/>
                    <a:pt x="3378" y="49"/>
                    <a:pt x="3019" y="25"/>
                  </a:cubicBezTo>
                  <a:lnTo>
                    <a:pt x="36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5"/>
            <p:cNvSpPr/>
            <p:nvPr/>
          </p:nvSpPr>
          <p:spPr>
            <a:xfrm>
              <a:off x="7928770" y="2037682"/>
              <a:ext cx="36746" cy="187546"/>
            </a:xfrm>
            <a:custGeom>
              <a:rect b="b" l="l" r="r" t="t"/>
              <a:pathLst>
                <a:path extrusionOk="0" h="3246" w="636">
                  <a:moveTo>
                    <a:pt x="348" y="0"/>
                  </a:moveTo>
                  <a:cubicBezTo>
                    <a:pt x="192" y="12"/>
                    <a:pt x="60" y="132"/>
                    <a:pt x="60" y="288"/>
                  </a:cubicBezTo>
                  <a:lnTo>
                    <a:pt x="12" y="2947"/>
                  </a:lnTo>
                  <a:cubicBezTo>
                    <a:pt x="0" y="3102"/>
                    <a:pt x="132" y="3246"/>
                    <a:pt x="288" y="3246"/>
                  </a:cubicBezTo>
                  <a:cubicBezTo>
                    <a:pt x="443" y="3246"/>
                    <a:pt x="575" y="3114"/>
                    <a:pt x="587" y="2959"/>
                  </a:cubicBezTo>
                  <a:lnTo>
                    <a:pt x="635" y="300"/>
                  </a:lnTo>
                  <a:cubicBezTo>
                    <a:pt x="635" y="144"/>
                    <a:pt x="503" y="12"/>
                    <a:pt x="3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5"/>
            <p:cNvSpPr/>
            <p:nvPr/>
          </p:nvSpPr>
          <p:spPr>
            <a:xfrm>
              <a:off x="8003477" y="2113950"/>
              <a:ext cx="95680" cy="131386"/>
            </a:xfrm>
            <a:custGeom>
              <a:rect b="b" l="l" r="r" t="t"/>
              <a:pathLst>
                <a:path extrusionOk="0" h="2274" w="1656">
                  <a:moveTo>
                    <a:pt x="1262" y="1"/>
                  </a:moveTo>
                  <a:cubicBezTo>
                    <a:pt x="1169" y="1"/>
                    <a:pt x="1077" y="46"/>
                    <a:pt x="1019" y="153"/>
                  </a:cubicBezTo>
                  <a:lnTo>
                    <a:pt x="109" y="1842"/>
                  </a:lnTo>
                  <a:cubicBezTo>
                    <a:pt x="1" y="2034"/>
                    <a:pt x="145" y="2273"/>
                    <a:pt x="360" y="2273"/>
                  </a:cubicBezTo>
                  <a:cubicBezTo>
                    <a:pt x="468" y="2273"/>
                    <a:pt x="564" y="2213"/>
                    <a:pt x="624" y="2118"/>
                  </a:cubicBezTo>
                  <a:lnTo>
                    <a:pt x="1534" y="429"/>
                  </a:lnTo>
                  <a:cubicBezTo>
                    <a:pt x="1656" y="201"/>
                    <a:pt x="1458" y="1"/>
                    <a:pt x="126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5"/>
            <p:cNvSpPr/>
            <p:nvPr/>
          </p:nvSpPr>
          <p:spPr>
            <a:xfrm>
              <a:off x="7509413" y="1656343"/>
              <a:ext cx="258843" cy="258901"/>
            </a:xfrm>
            <a:custGeom>
              <a:rect b="b" l="l" r="r" t="t"/>
              <a:pathLst>
                <a:path extrusionOk="0" h="4481" w="4480">
                  <a:moveTo>
                    <a:pt x="2228" y="1"/>
                  </a:moveTo>
                  <a:cubicBezTo>
                    <a:pt x="2156" y="1"/>
                    <a:pt x="2096" y="61"/>
                    <a:pt x="2096" y="133"/>
                  </a:cubicBezTo>
                  <a:cubicBezTo>
                    <a:pt x="2096" y="1210"/>
                    <a:pt x="1222" y="2085"/>
                    <a:pt x="144" y="2085"/>
                  </a:cubicBezTo>
                  <a:cubicBezTo>
                    <a:pt x="72" y="2085"/>
                    <a:pt x="0" y="2145"/>
                    <a:pt x="0" y="2217"/>
                  </a:cubicBezTo>
                  <a:lnTo>
                    <a:pt x="0" y="2264"/>
                  </a:lnTo>
                  <a:cubicBezTo>
                    <a:pt x="0" y="2336"/>
                    <a:pt x="60" y="2396"/>
                    <a:pt x="144" y="2396"/>
                  </a:cubicBezTo>
                  <a:cubicBezTo>
                    <a:pt x="1210" y="2396"/>
                    <a:pt x="2084" y="3271"/>
                    <a:pt x="2084" y="4348"/>
                  </a:cubicBezTo>
                  <a:cubicBezTo>
                    <a:pt x="2084" y="4420"/>
                    <a:pt x="2144" y="4480"/>
                    <a:pt x="2228" y="4480"/>
                  </a:cubicBezTo>
                  <a:lnTo>
                    <a:pt x="2264" y="4480"/>
                  </a:lnTo>
                  <a:cubicBezTo>
                    <a:pt x="2336" y="4480"/>
                    <a:pt x="2396" y="4420"/>
                    <a:pt x="2396" y="4348"/>
                  </a:cubicBezTo>
                  <a:cubicBezTo>
                    <a:pt x="2396" y="3271"/>
                    <a:pt x="3270" y="2396"/>
                    <a:pt x="4348" y="2396"/>
                  </a:cubicBezTo>
                  <a:cubicBezTo>
                    <a:pt x="4420" y="2396"/>
                    <a:pt x="4480" y="2336"/>
                    <a:pt x="4480" y="2264"/>
                  </a:cubicBezTo>
                  <a:lnTo>
                    <a:pt x="4480" y="2217"/>
                  </a:lnTo>
                  <a:cubicBezTo>
                    <a:pt x="4480" y="2145"/>
                    <a:pt x="4420" y="2085"/>
                    <a:pt x="4348" y="2085"/>
                  </a:cubicBezTo>
                  <a:cubicBezTo>
                    <a:pt x="3270" y="2085"/>
                    <a:pt x="2396" y="1210"/>
                    <a:pt x="2396" y="133"/>
                  </a:cubicBezTo>
                  <a:cubicBezTo>
                    <a:pt x="2396" y="61"/>
                    <a:pt x="2336" y="1"/>
                    <a:pt x="226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5"/>
            <p:cNvSpPr/>
            <p:nvPr/>
          </p:nvSpPr>
          <p:spPr>
            <a:xfrm>
              <a:off x="7358553" y="1936512"/>
              <a:ext cx="185524" cy="184946"/>
            </a:xfrm>
            <a:custGeom>
              <a:rect b="b" l="l" r="r" t="t"/>
              <a:pathLst>
                <a:path extrusionOk="0" h="3201" w="3211">
                  <a:moveTo>
                    <a:pt x="1575" y="1"/>
                  </a:moveTo>
                  <a:cubicBezTo>
                    <a:pt x="1526" y="1"/>
                    <a:pt x="1497" y="45"/>
                    <a:pt x="1497" y="98"/>
                  </a:cubicBezTo>
                  <a:cubicBezTo>
                    <a:pt x="1497" y="865"/>
                    <a:pt x="875" y="1488"/>
                    <a:pt x="108" y="1488"/>
                  </a:cubicBezTo>
                  <a:cubicBezTo>
                    <a:pt x="48" y="1488"/>
                    <a:pt x="0" y="1536"/>
                    <a:pt x="0" y="1583"/>
                  </a:cubicBezTo>
                  <a:lnTo>
                    <a:pt x="0" y="1619"/>
                  </a:lnTo>
                  <a:cubicBezTo>
                    <a:pt x="0" y="1667"/>
                    <a:pt x="48" y="1715"/>
                    <a:pt x="108" y="1715"/>
                  </a:cubicBezTo>
                  <a:cubicBezTo>
                    <a:pt x="875" y="1715"/>
                    <a:pt x="1497" y="2338"/>
                    <a:pt x="1497" y="3105"/>
                  </a:cubicBezTo>
                  <a:cubicBezTo>
                    <a:pt x="1497" y="3164"/>
                    <a:pt x="1533" y="3200"/>
                    <a:pt x="1593" y="3200"/>
                  </a:cubicBezTo>
                  <a:lnTo>
                    <a:pt x="1629" y="3200"/>
                  </a:lnTo>
                  <a:cubicBezTo>
                    <a:pt x="1677" y="3200"/>
                    <a:pt x="1725" y="3164"/>
                    <a:pt x="1725" y="3105"/>
                  </a:cubicBezTo>
                  <a:cubicBezTo>
                    <a:pt x="1725" y="2338"/>
                    <a:pt x="2348" y="1715"/>
                    <a:pt x="3114" y="1715"/>
                  </a:cubicBezTo>
                  <a:cubicBezTo>
                    <a:pt x="3162" y="1715"/>
                    <a:pt x="3210" y="1667"/>
                    <a:pt x="3210" y="1619"/>
                  </a:cubicBezTo>
                  <a:lnTo>
                    <a:pt x="3210" y="1583"/>
                  </a:lnTo>
                  <a:cubicBezTo>
                    <a:pt x="3210" y="1536"/>
                    <a:pt x="3162" y="1488"/>
                    <a:pt x="3114" y="1488"/>
                  </a:cubicBezTo>
                  <a:cubicBezTo>
                    <a:pt x="2348" y="1488"/>
                    <a:pt x="1725" y="865"/>
                    <a:pt x="1725" y="98"/>
                  </a:cubicBezTo>
                  <a:cubicBezTo>
                    <a:pt x="1725" y="45"/>
                    <a:pt x="1686" y="1"/>
                    <a:pt x="1644" y="1"/>
                  </a:cubicBezTo>
                  <a:cubicBezTo>
                    <a:pt x="1639" y="1"/>
                    <a:pt x="1634" y="1"/>
                    <a:pt x="1629" y="2"/>
                  </a:cubicBezTo>
                  <a:lnTo>
                    <a:pt x="1593" y="2"/>
                  </a:lnTo>
                  <a:cubicBezTo>
                    <a:pt x="1587" y="1"/>
                    <a:pt x="1581" y="1"/>
                    <a:pt x="157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5"/>
            <p:cNvSpPr/>
            <p:nvPr/>
          </p:nvSpPr>
          <p:spPr>
            <a:xfrm>
              <a:off x="7317010" y="1752545"/>
              <a:ext cx="110066" cy="110759"/>
            </a:xfrm>
            <a:custGeom>
              <a:rect b="b" l="l" r="r" t="t"/>
              <a:pathLst>
                <a:path extrusionOk="0" h="1917" w="1905">
                  <a:moveTo>
                    <a:pt x="947" y="1"/>
                  </a:moveTo>
                  <a:cubicBezTo>
                    <a:pt x="911" y="1"/>
                    <a:pt x="887" y="25"/>
                    <a:pt x="887" y="60"/>
                  </a:cubicBezTo>
                  <a:cubicBezTo>
                    <a:pt x="887" y="516"/>
                    <a:pt x="516" y="887"/>
                    <a:pt x="60" y="887"/>
                  </a:cubicBezTo>
                  <a:cubicBezTo>
                    <a:pt x="25" y="887"/>
                    <a:pt x="1" y="923"/>
                    <a:pt x="1" y="947"/>
                  </a:cubicBezTo>
                  <a:lnTo>
                    <a:pt x="1" y="971"/>
                  </a:lnTo>
                  <a:cubicBezTo>
                    <a:pt x="1" y="995"/>
                    <a:pt x="25" y="1031"/>
                    <a:pt x="60" y="1031"/>
                  </a:cubicBezTo>
                  <a:cubicBezTo>
                    <a:pt x="516" y="1031"/>
                    <a:pt x="887" y="1402"/>
                    <a:pt x="887" y="1857"/>
                  </a:cubicBezTo>
                  <a:cubicBezTo>
                    <a:pt x="887" y="1893"/>
                    <a:pt x="911" y="1917"/>
                    <a:pt x="947" y="1917"/>
                  </a:cubicBezTo>
                  <a:lnTo>
                    <a:pt x="959" y="1917"/>
                  </a:lnTo>
                  <a:cubicBezTo>
                    <a:pt x="995" y="1917"/>
                    <a:pt x="1019" y="1893"/>
                    <a:pt x="1019" y="1857"/>
                  </a:cubicBezTo>
                  <a:cubicBezTo>
                    <a:pt x="1019" y="1402"/>
                    <a:pt x="1390" y="1031"/>
                    <a:pt x="1857" y="1031"/>
                  </a:cubicBezTo>
                  <a:cubicBezTo>
                    <a:pt x="1881" y="1031"/>
                    <a:pt x="1905" y="995"/>
                    <a:pt x="1905" y="971"/>
                  </a:cubicBezTo>
                  <a:lnTo>
                    <a:pt x="1905" y="947"/>
                  </a:lnTo>
                  <a:cubicBezTo>
                    <a:pt x="1905" y="923"/>
                    <a:pt x="1881" y="887"/>
                    <a:pt x="1857" y="887"/>
                  </a:cubicBezTo>
                  <a:cubicBezTo>
                    <a:pt x="1850" y="887"/>
                    <a:pt x="1842" y="887"/>
                    <a:pt x="1835" y="887"/>
                  </a:cubicBezTo>
                  <a:cubicBezTo>
                    <a:pt x="1378" y="887"/>
                    <a:pt x="1007" y="520"/>
                    <a:pt x="1007" y="60"/>
                  </a:cubicBezTo>
                  <a:cubicBezTo>
                    <a:pt x="1007" y="25"/>
                    <a:pt x="983"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46"/>
          <p:cNvSpPr txBox="1"/>
          <p:nvPr>
            <p:ph type="ctrTitle"/>
          </p:nvPr>
        </p:nvSpPr>
        <p:spPr>
          <a:xfrm>
            <a:off x="-34050" y="1518650"/>
            <a:ext cx="9212100" cy="80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500"/>
              <a:t>HMW nudge people to be curious about each other beyond the information that social media provides?</a:t>
            </a:r>
            <a:endParaRPr sz="3500"/>
          </a:p>
        </p:txBody>
      </p:sp>
      <p:grpSp>
        <p:nvGrpSpPr>
          <p:cNvPr id="987" name="Google Shape;987;p46"/>
          <p:cNvGrpSpPr/>
          <p:nvPr/>
        </p:nvGrpSpPr>
        <p:grpSpPr>
          <a:xfrm>
            <a:off x="2084132" y="2866983"/>
            <a:ext cx="4975735" cy="2276280"/>
            <a:chOff x="4696500" y="4417225"/>
            <a:chExt cx="2289800" cy="1047625"/>
          </a:xfrm>
        </p:grpSpPr>
        <p:sp>
          <p:nvSpPr>
            <p:cNvPr id="988" name="Google Shape;988;p46"/>
            <p:cNvSpPr/>
            <p:nvPr/>
          </p:nvSpPr>
          <p:spPr>
            <a:xfrm>
              <a:off x="6089350" y="5093450"/>
              <a:ext cx="468325" cy="240875"/>
            </a:xfrm>
            <a:custGeom>
              <a:rect b="b" l="l" r="r" t="t"/>
              <a:pathLst>
                <a:path extrusionOk="0" h="9635" w="18733">
                  <a:moveTo>
                    <a:pt x="17848" y="0"/>
                  </a:moveTo>
                  <a:cubicBezTo>
                    <a:pt x="17848" y="0"/>
                    <a:pt x="13829" y="911"/>
                    <a:pt x="13855" y="1184"/>
                  </a:cubicBezTo>
                  <a:cubicBezTo>
                    <a:pt x="13881" y="1457"/>
                    <a:pt x="14622" y="3786"/>
                    <a:pt x="14622" y="3786"/>
                  </a:cubicBezTo>
                  <a:cubicBezTo>
                    <a:pt x="12476" y="4163"/>
                    <a:pt x="5972" y="6257"/>
                    <a:pt x="5972" y="6257"/>
                  </a:cubicBezTo>
                  <a:cubicBezTo>
                    <a:pt x="5498" y="5652"/>
                    <a:pt x="4058" y="4814"/>
                    <a:pt x="3506" y="4814"/>
                  </a:cubicBezTo>
                  <a:cubicBezTo>
                    <a:pt x="3406" y="4814"/>
                    <a:pt x="3335" y="4842"/>
                    <a:pt x="3305" y="4904"/>
                  </a:cubicBezTo>
                  <a:cubicBezTo>
                    <a:pt x="3097" y="5321"/>
                    <a:pt x="4619" y="5815"/>
                    <a:pt x="4202" y="6088"/>
                  </a:cubicBezTo>
                  <a:cubicBezTo>
                    <a:pt x="4144" y="6124"/>
                    <a:pt x="4037" y="6139"/>
                    <a:pt x="3895" y="6139"/>
                  </a:cubicBezTo>
                  <a:cubicBezTo>
                    <a:pt x="3181" y="6139"/>
                    <a:pt x="1592" y="5760"/>
                    <a:pt x="891" y="5760"/>
                  </a:cubicBezTo>
                  <a:cubicBezTo>
                    <a:pt x="717" y="5760"/>
                    <a:pt x="598" y="5783"/>
                    <a:pt x="560" y="5841"/>
                  </a:cubicBezTo>
                  <a:cubicBezTo>
                    <a:pt x="326" y="6179"/>
                    <a:pt x="2707" y="6947"/>
                    <a:pt x="2707" y="6947"/>
                  </a:cubicBezTo>
                  <a:cubicBezTo>
                    <a:pt x="2707" y="6947"/>
                    <a:pt x="1" y="7064"/>
                    <a:pt x="53" y="7480"/>
                  </a:cubicBezTo>
                  <a:cubicBezTo>
                    <a:pt x="78" y="7691"/>
                    <a:pt x="742" y="7745"/>
                    <a:pt x="1408" y="7745"/>
                  </a:cubicBezTo>
                  <a:cubicBezTo>
                    <a:pt x="2094" y="7745"/>
                    <a:pt x="2784" y="7688"/>
                    <a:pt x="2785" y="7688"/>
                  </a:cubicBezTo>
                  <a:lnTo>
                    <a:pt x="2785" y="7688"/>
                  </a:lnTo>
                  <a:cubicBezTo>
                    <a:pt x="2784" y="7688"/>
                    <a:pt x="365" y="8638"/>
                    <a:pt x="443" y="8872"/>
                  </a:cubicBezTo>
                  <a:cubicBezTo>
                    <a:pt x="457" y="8915"/>
                    <a:pt x="560" y="8932"/>
                    <a:pt x="719" y="8932"/>
                  </a:cubicBezTo>
                  <a:cubicBezTo>
                    <a:pt x="1424" y="8932"/>
                    <a:pt x="3226" y="8586"/>
                    <a:pt x="3227" y="8586"/>
                  </a:cubicBezTo>
                  <a:lnTo>
                    <a:pt x="3227" y="8586"/>
                  </a:lnTo>
                  <a:cubicBezTo>
                    <a:pt x="3227" y="8586"/>
                    <a:pt x="1328" y="9275"/>
                    <a:pt x="1432" y="9587"/>
                  </a:cubicBezTo>
                  <a:cubicBezTo>
                    <a:pt x="1443" y="9620"/>
                    <a:pt x="1496" y="9635"/>
                    <a:pt x="1584" y="9635"/>
                  </a:cubicBezTo>
                  <a:cubicBezTo>
                    <a:pt x="2333" y="9635"/>
                    <a:pt x="5568" y="8560"/>
                    <a:pt x="5568" y="8560"/>
                  </a:cubicBezTo>
                  <a:cubicBezTo>
                    <a:pt x="12398" y="7883"/>
                    <a:pt x="17432" y="6661"/>
                    <a:pt x="17926" y="6205"/>
                  </a:cubicBezTo>
                  <a:cubicBezTo>
                    <a:pt x="18733" y="5412"/>
                    <a:pt x="17848" y="0"/>
                    <a:pt x="17848"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6"/>
            <p:cNvSpPr/>
            <p:nvPr/>
          </p:nvSpPr>
          <p:spPr>
            <a:xfrm>
              <a:off x="6011300" y="4425850"/>
              <a:ext cx="206550" cy="520200"/>
            </a:xfrm>
            <a:custGeom>
              <a:rect b="b" l="l" r="r" t="t"/>
              <a:pathLst>
                <a:path extrusionOk="0" h="20808" w="8262">
                  <a:moveTo>
                    <a:pt x="1401" y="0"/>
                  </a:moveTo>
                  <a:cubicBezTo>
                    <a:pt x="1388" y="0"/>
                    <a:pt x="1377" y="4"/>
                    <a:pt x="1367" y="11"/>
                  </a:cubicBezTo>
                  <a:cubicBezTo>
                    <a:pt x="1067" y="206"/>
                    <a:pt x="2147" y="2977"/>
                    <a:pt x="2147" y="2977"/>
                  </a:cubicBezTo>
                  <a:cubicBezTo>
                    <a:pt x="2147" y="2977"/>
                    <a:pt x="691" y="957"/>
                    <a:pt x="401" y="957"/>
                  </a:cubicBezTo>
                  <a:cubicBezTo>
                    <a:pt x="385" y="957"/>
                    <a:pt x="373" y="962"/>
                    <a:pt x="365" y="974"/>
                  </a:cubicBezTo>
                  <a:cubicBezTo>
                    <a:pt x="196" y="1195"/>
                    <a:pt x="1484" y="3485"/>
                    <a:pt x="1484" y="3485"/>
                  </a:cubicBezTo>
                  <a:cubicBezTo>
                    <a:pt x="1484" y="3485"/>
                    <a:pt x="435" y="2416"/>
                    <a:pt x="148" y="2416"/>
                  </a:cubicBezTo>
                  <a:cubicBezTo>
                    <a:pt x="112" y="2416"/>
                    <a:pt x="88" y="2432"/>
                    <a:pt x="79" y="2470"/>
                  </a:cubicBezTo>
                  <a:cubicBezTo>
                    <a:pt x="1" y="2795"/>
                    <a:pt x="2303" y="5761"/>
                    <a:pt x="2303" y="5761"/>
                  </a:cubicBezTo>
                  <a:cubicBezTo>
                    <a:pt x="2056" y="6594"/>
                    <a:pt x="2394" y="14437"/>
                    <a:pt x="2355" y="15049"/>
                  </a:cubicBezTo>
                  <a:cubicBezTo>
                    <a:pt x="2329" y="15660"/>
                    <a:pt x="3305" y="19186"/>
                    <a:pt x="4150" y="20330"/>
                  </a:cubicBezTo>
                  <a:cubicBezTo>
                    <a:pt x="4412" y="20686"/>
                    <a:pt x="4915" y="20808"/>
                    <a:pt x="5481" y="20808"/>
                  </a:cubicBezTo>
                  <a:cubicBezTo>
                    <a:pt x="6719" y="20808"/>
                    <a:pt x="8261" y="20226"/>
                    <a:pt x="8261" y="20226"/>
                  </a:cubicBezTo>
                  <a:cubicBezTo>
                    <a:pt x="7910" y="19316"/>
                    <a:pt x="5633" y="14151"/>
                    <a:pt x="5633" y="14151"/>
                  </a:cubicBezTo>
                  <a:cubicBezTo>
                    <a:pt x="5633" y="14151"/>
                    <a:pt x="4385" y="6984"/>
                    <a:pt x="4137" y="5254"/>
                  </a:cubicBezTo>
                  <a:cubicBezTo>
                    <a:pt x="4137" y="4967"/>
                    <a:pt x="4176" y="4681"/>
                    <a:pt x="4255" y="4408"/>
                  </a:cubicBezTo>
                  <a:cubicBezTo>
                    <a:pt x="4450" y="3563"/>
                    <a:pt x="4866" y="1819"/>
                    <a:pt x="4541" y="1806"/>
                  </a:cubicBezTo>
                  <a:cubicBezTo>
                    <a:pt x="4539" y="1806"/>
                    <a:pt x="4538" y="1806"/>
                    <a:pt x="4537" y="1806"/>
                  </a:cubicBezTo>
                  <a:cubicBezTo>
                    <a:pt x="4212" y="1806"/>
                    <a:pt x="3786" y="3341"/>
                    <a:pt x="3786" y="3341"/>
                  </a:cubicBezTo>
                  <a:cubicBezTo>
                    <a:pt x="3786" y="3341"/>
                    <a:pt x="3279" y="128"/>
                    <a:pt x="3032" y="128"/>
                  </a:cubicBezTo>
                  <a:cubicBezTo>
                    <a:pt x="2785" y="141"/>
                    <a:pt x="2928" y="2626"/>
                    <a:pt x="2928" y="2626"/>
                  </a:cubicBezTo>
                  <a:cubicBezTo>
                    <a:pt x="2928" y="2626"/>
                    <a:pt x="1742" y="0"/>
                    <a:pt x="1401"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6"/>
            <p:cNvSpPr/>
            <p:nvPr/>
          </p:nvSpPr>
          <p:spPr>
            <a:xfrm>
              <a:off x="6264475" y="4898650"/>
              <a:ext cx="133525" cy="91975"/>
            </a:xfrm>
            <a:custGeom>
              <a:rect b="b" l="l" r="r" t="t"/>
              <a:pathLst>
                <a:path extrusionOk="0" h="3679" w="5341">
                  <a:moveTo>
                    <a:pt x="1347" y="0"/>
                  </a:moveTo>
                  <a:cubicBezTo>
                    <a:pt x="1646" y="1314"/>
                    <a:pt x="1555" y="2446"/>
                    <a:pt x="645" y="2888"/>
                  </a:cubicBezTo>
                  <a:cubicBezTo>
                    <a:pt x="0" y="3192"/>
                    <a:pt x="1597" y="3678"/>
                    <a:pt x="3171" y="3678"/>
                  </a:cubicBezTo>
                  <a:cubicBezTo>
                    <a:pt x="3821" y="3678"/>
                    <a:pt x="4468" y="3595"/>
                    <a:pt x="4950" y="3382"/>
                  </a:cubicBezTo>
                  <a:cubicBezTo>
                    <a:pt x="4950" y="3382"/>
                    <a:pt x="4118" y="1795"/>
                    <a:pt x="4729" y="1145"/>
                  </a:cubicBezTo>
                  <a:cubicBezTo>
                    <a:pt x="5341" y="495"/>
                    <a:pt x="1347" y="0"/>
                    <a:pt x="1347"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46"/>
            <p:cNvSpPr/>
            <p:nvPr/>
          </p:nvSpPr>
          <p:spPr>
            <a:xfrm>
              <a:off x="6091625" y="4882150"/>
              <a:ext cx="458250" cy="582375"/>
            </a:xfrm>
            <a:custGeom>
              <a:rect b="b" l="l" r="r" t="t"/>
              <a:pathLst>
                <a:path extrusionOk="0" h="23295" w="18330">
                  <a:moveTo>
                    <a:pt x="4385" y="0"/>
                  </a:moveTo>
                  <a:cubicBezTo>
                    <a:pt x="4333" y="0"/>
                    <a:pt x="4281" y="3"/>
                    <a:pt x="4229" y="10"/>
                  </a:cubicBezTo>
                  <a:cubicBezTo>
                    <a:pt x="3253" y="114"/>
                    <a:pt x="1952" y="1259"/>
                    <a:pt x="1055" y="2195"/>
                  </a:cubicBezTo>
                  <a:cubicBezTo>
                    <a:pt x="430" y="2833"/>
                    <a:pt x="1" y="3366"/>
                    <a:pt x="1" y="3366"/>
                  </a:cubicBezTo>
                  <a:cubicBezTo>
                    <a:pt x="820" y="5695"/>
                    <a:pt x="3812" y="7060"/>
                    <a:pt x="3812" y="7060"/>
                  </a:cubicBezTo>
                  <a:cubicBezTo>
                    <a:pt x="3149" y="8023"/>
                    <a:pt x="2563" y="9545"/>
                    <a:pt x="2095" y="11288"/>
                  </a:cubicBezTo>
                  <a:cubicBezTo>
                    <a:pt x="1978" y="11704"/>
                    <a:pt x="1861" y="12121"/>
                    <a:pt x="1770" y="12550"/>
                  </a:cubicBezTo>
                  <a:lnTo>
                    <a:pt x="1705" y="12784"/>
                  </a:lnTo>
                  <a:cubicBezTo>
                    <a:pt x="1588" y="13265"/>
                    <a:pt x="1484" y="13760"/>
                    <a:pt x="1380" y="14254"/>
                  </a:cubicBezTo>
                  <a:cubicBezTo>
                    <a:pt x="1341" y="14462"/>
                    <a:pt x="1302" y="14670"/>
                    <a:pt x="1263" y="14891"/>
                  </a:cubicBezTo>
                  <a:cubicBezTo>
                    <a:pt x="1224" y="15099"/>
                    <a:pt x="1185" y="15295"/>
                    <a:pt x="1146" y="15516"/>
                  </a:cubicBezTo>
                  <a:cubicBezTo>
                    <a:pt x="1107" y="15750"/>
                    <a:pt x="1068" y="15945"/>
                    <a:pt x="1029" y="16192"/>
                  </a:cubicBezTo>
                  <a:cubicBezTo>
                    <a:pt x="976" y="16426"/>
                    <a:pt x="937" y="16673"/>
                    <a:pt x="898" y="16921"/>
                  </a:cubicBezTo>
                  <a:cubicBezTo>
                    <a:pt x="872" y="17077"/>
                    <a:pt x="859" y="17233"/>
                    <a:pt x="833" y="17376"/>
                  </a:cubicBezTo>
                  <a:cubicBezTo>
                    <a:pt x="807" y="17519"/>
                    <a:pt x="781" y="17662"/>
                    <a:pt x="755" y="17805"/>
                  </a:cubicBezTo>
                  <a:cubicBezTo>
                    <a:pt x="417" y="20030"/>
                    <a:pt x="196" y="22059"/>
                    <a:pt x="79" y="23295"/>
                  </a:cubicBezTo>
                  <a:lnTo>
                    <a:pt x="13712" y="23295"/>
                  </a:lnTo>
                  <a:cubicBezTo>
                    <a:pt x="13516" y="22007"/>
                    <a:pt x="13425" y="20706"/>
                    <a:pt x="13360" y="19444"/>
                  </a:cubicBezTo>
                  <a:cubicBezTo>
                    <a:pt x="13308" y="18247"/>
                    <a:pt x="13295" y="17090"/>
                    <a:pt x="13308" y="16023"/>
                  </a:cubicBezTo>
                  <a:lnTo>
                    <a:pt x="13308" y="15893"/>
                  </a:lnTo>
                  <a:cubicBezTo>
                    <a:pt x="13334" y="14579"/>
                    <a:pt x="13399" y="13421"/>
                    <a:pt x="13477" y="12472"/>
                  </a:cubicBezTo>
                  <a:cubicBezTo>
                    <a:pt x="13555" y="11379"/>
                    <a:pt x="13647" y="10586"/>
                    <a:pt x="13699" y="10208"/>
                  </a:cubicBezTo>
                  <a:lnTo>
                    <a:pt x="13725" y="9974"/>
                  </a:lnTo>
                  <a:lnTo>
                    <a:pt x="13777" y="10169"/>
                  </a:lnTo>
                  <a:lnTo>
                    <a:pt x="14180" y="11769"/>
                  </a:lnTo>
                  <a:lnTo>
                    <a:pt x="14362" y="11730"/>
                  </a:lnTo>
                  <a:lnTo>
                    <a:pt x="16014" y="11392"/>
                  </a:lnTo>
                  <a:lnTo>
                    <a:pt x="18082" y="10963"/>
                  </a:lnTo>
                  <a:lnTo>
                    <a:pt x="18329" y="10924"/>
                  </a:lnTo>
                  <a:cubicBezTo>
                    <a:pt x="18290" y="10156"/>
                    <a:pt x="18186" y="9415"/>
                    <a:pt x="17978" y="8686"/>
                  </a:cubicBezTo>
                  <a:cubicBezTo>
                    <a:pt x="16977" y="5187"/>
                    <a:pt x="14102" y="3834"/>
                    <a:pt x="11669" y="3548"/>
                  </a:cubicBezTo>
                  <a:cubicBezTo>
                    <a:pt x="11344" y="3508"/>
                    <a:pt x="11019" y="3487"/>
                    <a:pt x="10694" y="3487"/>
                  </a:cubicBezTo>
                  <a:cubicBezTo>
                    <a:pt x="10499" y="3487"/>
                    <a:pt x="10303" y="3495"/>
                    <a:pt x="10108" y="3509"/>
                  </a:cubicBezTo>
                  <a:cubicBezTo>
                    <a:pt x="9979" y="3521"/>
                    <a:pt x="9849" y="3527"/>
                    <a:pt x="9720" y="3527"/>
                  </a:cubicBezTo>
                  <a:cubicBezTo>
                    <a:pt x="9136" y="3527"/>
                    <a:pt x="8560" y="3408"/>
                    <a:pt x="8027" y="3184"/>
                  </a:cubicBezTo>
                  <a:cubicBezTo>
                    <a:pt x="6453" y="2521"/>
                    <a:pt x="5581" y="1025"/>
                    <a:pt x="4541" y="10"/>
                  </a:cubicBezTo>
                  <a:cubicBezTo>
                    <a:pt x="4489" y="3"/>
                    <a:pt x="4437" y="0"/>
                    <a:pt x="4385" y="0"/>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6"/>
            <p:cNvSpPr/>
            <p:nvPr/>
          </p:nvSpPr>
          <p:spPr>
            <a:xfrm>
              <a:off x="6234725" y="4713275"/>
              <a:ext cx="246850" cy="242325"/>
            </a:xfrm>
            <a:custGeom>
              <a:rect b="b" l="l" r="r" t="t"/>
              <a:pathLst>
                <a:path extrusionOk="0" h="9693" w="9874">
                  <a:moveTo>
                    <a:pt x="1649" y="0"/>
                  </a:moveTo>
                  <a:cubicBezTo>
                    <a:pt x="947" y="0"/>
                    <a:pt x="521" y="1049"/>
                    <a:pt x="573" y="1770"/>
                  </a:cubicBezTo>
                  <a:cubicBezTo>
                    <a:pt x="92" y="2212"/>
                    <a:pt x="0" y="2940"/>
                    <a:pt x="365" y="3487"/>
                  </a:cubicBezTo>
                  <a:cubicBezTo>
                    <a:pt x="495" y="3682"/>
                    <a:pt x="638" y="3851"/>
                    <a:pt x="820" y="3994"/>
                  </a:cubicBezTo>
                  <a:cubicBezTo>
                    <a:pt x="495" y="4541"/>
                    <a:pt x="638" y="5139"/>
                    <a:pt x="781" y="5724"/>
                  </a:cubicBezTo>
                  <a:cubicBezTo>
                    <a:pt x="989" y="6648"/>
                    <a:pt x="1106" y="7493"/>
                    <a:pt x="1718" y="8248"/>
                  </a:cubicBezTo>
                  <a:cubicBezTo>
                    <a:pt x="1978" y="8573"/>
                    <a:pt x="2303" y="8846"/>
                    <a:pt x="2667" y="9041"/>
                  </a:cubicBezTo>
                  <a:cubicBezTo>
                    <a:pt x="3051" y="9257"/>
                    <a:pt x="3483" y="9391"/>
                    <a:pt x="3894" y="9391"/>
                  </a:cubicBezTo>
                  <a:cubicBezTo>
                    <a:pt x="4053" y="9391"/>
                    <a:pt x="4209" y="9371"/>
                    <a:pt x="4358" y="9328"/>
                  </a:cubicBezTo>
                  <a:cubicBezTo>
                    <a:pt x="4488" y="9432"/>
                    <a:pt x="4631" y="9510"/>
                    <a:pt x="4788" y="9575"/>
                  </a:cubicBezTo>
                  <a:cubicBezTo>
                    <a:pt x="4952" y="9653"/>
                    <a:pt x="5128" y="9693"/>
                    <a:pt x="5306" y="9693"/>
                  </a:cubicBezTo>
                  <a:cubicBezTo>
                    <a:pt x="5451" y="9693"/>
                    <a:pt x="5597" y="9666"/>
                    <a:pt x="5737" y="9614"/>
                  </a:cubicBezTo>
                  <a:cubicBezTo>
                    <a:pt x="5932" y="9523"/>
                    <a:pt x="6101" y="9354"/>
                    <a:pt x="6192" y="9158"/>
                  </a:cubicBezTo>
                  <a:cubicBezTo>
                    <a:pt x="6537" y="9388"/>
                    <a:pt x="6917" y="9571"/>
                    <a:pt x="7310" y="9571"/>
                  </a:cubicBezTo>
                  <a:cubicBezTo>
                    <a:pt x="7542" y="9571"/>
                    <a:pt x="7778" y="9508"/>
                    <a:pt x="8014" y="9354"/>
                  </a:cubicBezTo>
                  <a:cubicBezTo>
                    <a:pt x="8573" y="9002"/>
                    <a:pt x="8573" y="8521"/>
                    <a:pt x="8378" y="8040"/>
                  </a:cubicBezTo>
                  <a:lnTo>
                    <a:pt x="8378" y="8040"/>
                  </a:lnTo>
                  <a:cubicBezTo>
                    <a:pt x="8423" y="8044"/>
                    <a:pt x="8467" y="8047"/>
                    <a:pt x="8510" y="8047"/>
                  </a:cubicBezTo>
                  <a:cubicBezTo>
                    <a:pt x="8834" y="8047"/>
                    <a:pt x="9109" y="7912"/>
                    <a:pt x="9132" y="7545"/>
                  </a:cubicBezTo>
                  <a:cubicBezTo>
                    <a:pt x="9184" y="6973"/>
                    <a:pt x="8417" y="6648"/>
                    <a:pt x="8326" y="6115"/>
                  </a:cubicBezTo>
                  <a:cubicBezTo>
                    <a:pt x="8209" y="5386"/>
                    <a:pt x="9041" y="4632"/>
                    <a:pt x="9405" y="4072"/>
                  </a:cubicBezTo>
                  <a:cubicBezTo>
                    <a:pt x="9809" y="3435"/>
                    <a:pt x="9874" y="2342"/>
                    <a:pt x="9106" y="1926"/>
                  </a:cubicBezTo>
                  <a:cubicBezTo>
                    <a:pt x="8923" y="1824"/>
                    <a:pt x="8716" y="1770"/>
                    <a:pt x="8510" y="1770"/>
                  </a:cubicBezTo>
                  <a:cubicBezTo>
                    <a:pt x="8453" y="1770"/>
                    <a:pt x="8395" y="1774"/>
                    <a:pt x="8339" y="1783"/>
                  </a:cubicBezTo>
                  <a:cubicBezTo>
                    <a:pt x="8027" y="924"/>
                    <a:pt x="7389" y="196"/>
                    <a:pt x="6440" y="118"/>
                  </a:cubicBezTo>
                  <a:cubicBezTo>
                    <a:pt x="6306" y="102"/>
                    <a:pt x="6172" y="94"/>
                    <a:pt x="6039" y="94"/>
                  </a:cubicBezTo>
                  <a:cubicBezTo>
                    <a:pt x="5512" y="94"/>
                    <a:pt x="4995" y="217"/>
                    <a:pt x="4527" y="456"/>
                  </a:cubicBezTo>
                  <a:cubicBezTo>
                    <a:pt x="4186" y="654"/>
                    <a:pt x="3854" y="1030"/>
                    <a:pt x="3436" y="1030"/>
                  </a:cubicBezTo>
                  <a:cubicBezTo>
                    <a:pt x="3361" y="1030"/>
                    <a:pt x="3282" y="1017"/>
                    <a:pt x="3201" y="989"/>
                  </a:cubicBezTo>
                  <a:cubicBezTo>
                    <a:pt x="2823" y="872"/>
                    <a:pt x="2524" y="430"/>
                    <a:pt x="2212" y="209"/>
                  </a:cubicBezTo>
                  <a:cubicBezTo>
                    <a:pt x="2010" y="63"/>
                    <a:pt x="1821" y="0"/>
                    <a:pt x="1649" y="0"/>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6"/>
            <p:cNvSpPr/>
            <p:nvPr/>
          </p:nvSpPr>
          <p:spPr>
            <a:xfrm>
              <a:off x="4696500" y="5100600"/>
              <a:ext cx="403775" cy="364250"/>
            </a:xfrm>
            <a:custGeom>
              <a:rect b="b" l="l" r="r" t="t"/>
              <a:pathLst>
                <a:path extrusionOk="0" h="14570" w="16151">
                  <a:moveTo>
                    <a:pt x="2849" y="0"/>
                  </a:moveTo>
                  <a:cubicBezTo>
                    <a:pt x="2849" y="0"/>
                    <a:pt x="1926" y="1366"/>
                    <a:pt x="1158" y="2771"/>
                  </a:cubicBezTo>
                  <a:cubicBezTo>
                    <a:pt x="534" y="3929"/>
                    <a:pt x="0" y="5126"/>
                    <a:pt x="183" y="5607"/>
                  </a:cubicBezTo>
                  <a:cubicBezTo>
                    <a:pt x="391" y="6140"/>
                    <a:pt x="3383" y="8560"/>
                    <a:pt x="7936" y="11422"/>
                  </a:cubicBezTo>
                  <a:cubicBezTo>
                    <a:pt x="8716" y="11916"/>
                    <a:pt x="9549" y="12423"/>
                    <a:pt x="10420" y="12944"/>
                  </a:cubicBezTo>
                  <a:cubicBezTo>
                    <a:pt x="10420" y="12944"/>
                    <a:pt x="11344" y="13815"/>
                    <a:pt x="12215" y="14570"/>
                  </a:cubicBezTo>
                  <a:lnTo>
                    <a:pt x="13113" y="14570"/>
                  </a:lnTo>
                  <a:cubicBezTo>
                    <a:pt x="12827" y="14258"/>
                    <a:pt x="12566" y="13984"/>
                    <a:pt x="12527" y="13958"/>
                  </a:cubicBezTo>
                  <a:lnTo>
                    <a:pt x="12527" y="13958"/>
                  </a:lnTo>
                  <a:cubicBezTo>
                    <a:pt x="12579" y="13984"/>
                    <a:pt x="12957" y="14258"/>
                    <a:pt x="13412" y="14570"/>
                  </a:cubicBezTo>
                  <a:lnTo>
                    <a:pt x="14427" y="14570"/>
                  </a:lnTo>
                  <a:cubicBezTo>
                    <a:pt x="13945" y="13984"/>
                    <a:pt x="13295" y="13321"/>
                    <a:pt x="13295" y="13321"/>
                  </a:cubicBezTo>
                  <a:lnTo>
                    <a:pt x="13295" y="13321"/>
                  </a:lnTo>
                  <a:cubicBezTo>
                    <a:pt x="13295" y="13321"/>
                    <a:pt x="15105" y="14347"/>
                    <a:pt x="15701" y="14347"/>
                  </a:cubicBezTo>
                  <a:cubicBezTo>
                    <a:pt x="15783" y="14347"/>
                    <a:pt x="15842" y="14327"/>
                    <a:pt x="15871" y="14284"/>
                  </a:cubicBezTo>
                  <a:cubicBezTo>
                    <a:pt x="16092" y="13919"/>
                    <a:pt x="13698" y="12684"/>
                    <a:pt x="13698" y="12684"/>
                  </a:cubicBezTo>
                  <a:lnTo>
                    <a:pt x="13698" y="12684"/>
                  </a:lnTo>
                  <a:cubicBezTo>
                    <a:pt x="13698" y="12684"/>
                    <a:pt x="14548" y="12776"/>
                    <a:pt x="15241" y="12776"/>
                  </a:cubicBezTo>
                  <a:cubicBezTo>
                    <a:pt x="15736" y="12776"/>
                    <a:pt x="16150" y="12729"/>
                    <a:pt x="16118" y="12566"/>
                  </a:cubicBezTo>
                  <a:cubicBezTo>
                    <a:pt x="16053" y="12163"/>
                    <a:pt x="12996" y="11682"/>
                    <a:pt x="12710" y="11266"/>
                  </a:cubicBezTo>
                  <a:cubicBezTo>
                    <a:pt x="12423" y="10849"/>
                    <a:pt x="14023" y="11031"/>
                    <a:pt x="14010" y="10576"/>
                  </a:cubicBezTo>
                  <a:cubicBezTo>
                    <a:pt x="14005" y="10380"/>
                    <a:pt x="13598" y="10295"/>
                    <a:pt x="13073" y="10295"/>
                  </a:cubicBezTo>
                  <a:cubicBezTo>
                    <a:pt x="12379" y="10295"/>
                    <a:pt x="11477" y="10443"/>
                    <a:pt x="11018" y="10680"/>
                  </a:cubicBezTo>
                  <a:cubicBezTo>
                    <a:pt x="11018" y="10680"/>
                    <a:pt x="9145" y="8950"/>
                    <a:pt x="7285" y="7324"/>
                  </a:cubicBezTo>
                  <a:cubicBezTo>
                    <a:pt x="6088" y="6283"/>
                    <a:pt x="4892" y="5295"/>
                    <a:pt x="4189" y="4801"/>
                  </a:cubicBezTo>
                  <a:cubicBezTo>
                    <a:pt x="4189" y="4801"/>
                    <a:pt x="4436" y="4527"/>
                    <a:pt x="4748" y="4176"/>
                  </a:cubicBezTo>
                  <a:cubicBezTo>
                    <a:pt x="5243" y="3630"/>
                    <a:pt x="5893" y="2901"/>
                    <a:pt x="5971" y="2771"/>
                  </a:cubicBezTo>
                  <a:cubicBezTo>
                    <a:pt x="6114" y="2537"/>
                    <a:pt x="2849" y="0"/>
                    <a:pt x="2849"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6"/>
            <p:cNvSpPr/>
            <p:nvPr/>
          </p:nvSpPr>
          <p:spPr>
            <a:xfrm>
              <a:off x="5037000" y="4417225"/>
              <a:ext cx="139200" cy="530950"/>
            </a:xfrm>
            <a:custGeom>
              <a:rect b="b" l="l" r="r" t="t"/>
              <a:pathLst>
                <a:path extrusionOk="0" h="21238" w="5568">
                  <a:moveTo>
                    <a:pt x="3788" y="0"/>
                  </a:moveTo>
                  <a:cubicBezTo>
                    <a:pt x="3448" y="0"/>
                    <a:pt x="2654" y="2828"/>
                    <a:pt x="2654" y="2828"/>
                  </a:cubicBezTo>
                  <a:cubicBezTo>
                    <a:pt x="2654" y="2828"/>
                    <a:pt x="2423" y="382"/>
                    <a:pt x="2178" y="382"/>
                  </a:cubicBezTo>
                  <a:cubicBezTo>
                    <a:pt x="2176" y="382"/>
                    <a:pt x="2174" y="382"/>
                    <a:pt x="2172" y="382"/>
                  </a:cubicBezTo>
                  <a:cubicBezTo>
                    <a:pt x="1938" y="408"/>
                    <a:pt x="1912" y="3660"/>
                    <a:pt x="1912" y="3660"/>
                  </a:cubicBezTo>
                  <a:cubicBezTo>
                    <a:pt x="1912" y="3660"/>
                    <a:pt x="1290" y="2253"/>
                    <a:pt x="958" y="2253"/>
                  </a:cubicBezTo>
                  <a:cubicBezTo>
                    <a:pt x="951" y="2253"/>
                    <a:pt x="944" y="2254"/>
                    <a:pt x="937" y="2256"/>
                  </a:cubicBezTo>
                  <a:cubicBezTo>
                    <a:pt x="612" y="2321"/>
                    <a:pt x="1301" y="3986"/>
                    <a:pt x="1613" y="4792"/>
                  </a:cubicBezTo>
                  <a:cubicBezTo>
                    <a:pt x="1730" y="5052"/>
                    <a:pt x="1808" y="5325"/>
                    <a:pt x="1847" y="5612"/>
                  </a:cubicBezTo>
                  <a:cubicBezTo>
                    <a:pt x="1873" y="7355"/>
                    <a:pt x="1704" y="14626"/>
                    <a:pt x="1704" y="14626"/>
                  </a:cubicBezTo>
                  <a:cubicBezTo>
                    <a:pt x="1704" y="14626"/>
                    <a:pt x="234" y="20077"/>
                    <a:pt x="0" y="21026"/>
                  </a:cubicBezTo>
                  <a:cubicBezTo>
                    <a:pt x="0" y="21026"/>
                    <a:pt x="996" y="21238"/>
                    <a:pt x="2019" y="21238"/>
                  </a:cubicBezTo>
                  <a:cubicBezTo>
                    <a:pt x="2895" y="21238"/>
                    <a:pt x="3792" y="21082"/>
                    <a:pt x="4098" y="20506"/>
                  </a:cubicBezTo>
                  <a:cubicBezTo>
                    <a:pt x="4748" y="19257"/>
                    <a:pt x="5190" y="15628"/>
                    <a:pt x="5073" y="15030"/>
                  </a:cubicBezTo>
                  <a:cubicBezTo>
                    <a:pt x="4943" y="14431"/>
                    <a:pt x="4098" y="6626"/>
                    <a:pt x="3733" y="5846"/>
                  </a:cubicBezTo>
                  <a:cubicBezTo>
                    <a:pt x="3733" y="5846"/>
                    <a:pt x="5568" y="2568"/>
                    <a:pt x="5438" y="2243"/>
                  </a:cubicBezTo>
                  <a:cubicBezTo>
                    <a:pt x="5425" y="2211"/>
                    <a:pt x="5404" y="2197"/>
                    <a:pt x="5375" y="2197"/>
                  </a:cubicBezTo>
                  <a:cubicBezTo>
                    <a:pt x="5108" y="2197"/>
                    <a:pt x="4215" y="3452"/>
                    <a:pt x="4215" y="3452"/>
                  </a:cubicBezTo>
                  <a:cubicBezTo>
                    <a:pt x="4215" y="3452"/>
                    <a:pt x="5138" y="1007"/>
                    <a:pt x="4943" y="812"/>
                  </a:cubicBezTo>
                  <a:cubicBezTo>
                    <a:pt x="4935" y="803"/>
                    <a:pt x="4925" y="799"/>
                    <a:pt x="4913" y="799"/>
                  </a:cubicBezTo>
                  <a:cubicBezTo>
                    <a:pt x="4635" y="799"/>
                    <a:pt x="3473" y="3062"/>
                    <a:pt x="3473" y="3062"/>
                  </a:cubicBezTo>
                  <a:cubicBezTo>
                    <a:pt x="3473" y="3062"/>
                    <a:pt x="4124" y="161"/>
                    <a:pt x="3812" y="5"/>
                  </a:cubicBezTo>
                  <a:cubicBezTo>
                    <a:pt x="3804" y="2"/>
                    <a:pt x="3796" y="0"/>
                    <a:pt x="3788"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46"/>
            <p:cNvSpPr/>
            <p:nvPr/>
          </p:nvSpPr>
          <p:spPr>
            <a:xfrm>
              <a:off x="4856175" y="4922375"/>
              <a:ext cx="145425" cy="99750"/>
            </a:xfrm>
            <a:custGeom>
              <a:rect b="b" l="l" r="r" t="t"/>
              <a:pathLst>
                <a:path extrusionOk="0" h="3990" w="5817">
                  <a:moveTo>
                    <a:pt x="3877" y="1"/>
                  </a:moveTo>
                  <a:lnTo>
                    <a:pt x="3877" y="1"/>
                  </a:lnTo>
                  <a:cubicBezTo>
                    <a:pt x="3877" y="1"/>
                    <a:pt x="1" y="1094"/>
                    <a:pt x="690" y="1640"/>
                  </a:cubicBezTo>
                  <a:cubicBezTo>
                    <a:pt x="1392" y="2186"/>
                    <a:pt x="807" y="3890"/>
                    <a:pt x="807" y="3890"/>
                  </a:cubicBezTo>
                  <a:cubicBezTo>
                    <a:pt x="1064" y="3960"/>
                    <a:pt x="1358" y="3990"/>
                    <a:pt x="1669" y="3990"/>
                  </a:cubicBezTo>
                  <a:cubicBezTo>
                    <a:pt x="3461" y="3990"/>
                    <a:pt x="5816" y="2990"/>
                    <a:pt x="4996" y="2746"/>
                  </a:cubicBezTo>
                  <a:cubicBezTo>
                    <a:pt x="4033" y="2459"/>
                    <a:pt x="3773" y="1354"/>
                    <a:pt x="3877" y="1"/>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46"/>
            <p:cNvSpPr/>
            <p:nvPr/>
          </p:nvSpPr>
          <p:spPr>
            <a:xfrm>
              <a:off x="4808375" y="4764975"/>
              <a:ext cx="172375" cy="229125"/>
            </a:xfrm>
            <a:custGeom>
              <a:rect b="b" l="l" r="r" t="t"/>
              <a:pathLst>
                <a:path extrusionOk="0" h="9165" w="6895">
                  <a:moveTo>
                    <a:pt x="5399" y="1"/>
                  </a:moveTo>
                  <a:cubicBezTo>
                    <a:pt x="5360" y="1"/>
                    <a:pt x="5321" y="40"/>
                    <a:pt x="5334" y="92"/>
                  </a:cubicBezTo>
                  <a:cubicBezTo>
                    <a:pt x="5373" y="209"/>
                    <a:pt x="5451" y="313"/>
                    <a:pt x="5503" y="430"/>
                  </a:cubicBezTo>
                  <a:cubicBezTo>
                    <a:pt x="5555" y="612"/>
                    <a:pt x="5568" y="794"/>
                    <a:pt x="5516" y="977"/>
                  </a:cubicBezTo>
                  <a:cubicBezTo>
                    <a:pt x="5295" y="560"/>
                    <a:pt x="5113" y="235"/>
                    <a:pt x="4592" y="105"/>
                  </a:cubicBezTo>
                  <a:cubicBezTo>
                    <a:pt x="4587" y="103"/>
                    <a:pt x="4582" y="102"/>
                    <a:pt x="4577" y="102"/>
                  </a:cubicBezTo>
                  <a:cubicBezTo>
                    <a:pt x="4543" y="102"/>
                    <a:pt x="4512" y="136"/>
                    <a:pt x="4501" y="170"/>
                  </a:cubicBezTo>
                  <a:cubicBezTo>
                    <a:pt x="4514" y="261"/>
                    <a:pt x="4540" y="352"/>
                    <a:pt x="4579" y="443"/>
                  </a:cubicBezTo>
                  <a:cubicBezTo>
                    <a:pt x="4605" y="495"/>
                    <a:pt x="4631" y="560"/>
                    <a:pt x="4644" y="625"/>
                  </a:cubicBezTo>
                  <a:cubicBezTo>
                    <a:pt x="4618" y="755"/>
                    <a:pt x="4540" y="872"/>
                    <a:pt x="4423" y="938"/>
                  </a:cubicBezTo>
                  <a:cubicBezTo>
                    <a:pt x="4374" y="954"/>
                    <a:pt x="4320" y="960"/>
                    <a:pt x="4263" y="960"/>
                  </a:cubicBezTo>
                  <a:cubicBezTo>
                    <a:pt x="4091" y="960"/>
                    <a:pt x="3896" y="902"/>
                    <a:pt x="3760" y="872"/>
                  </a:cubicBezTo>
                  <a:cubicBezTo>
                    <a:pt x="3603" y="838"/>
                    <a:pt x="3450" y="824"/>
                    <a:pt x="3297" y="824"/>
                  </a:cubicBezTo>
                  <a:cubicBezTo>
                    <a:pt x="2928" y="824"/>
                    <a:pt x="2567" y="907"/>
                    <a:pt x="2199" y="990"/>
                  </a:cubicBezTo>
                  <a:cubicBezTo>
                    <a:pt x="1704" y="1107"/>
                    <a:pt x="1275" y="1419"/>
                    <a:pt x="989" y="1848"/>
                  </a:cubicBezTo>
                  <a:cubicBezTo>
                    <a:pt x="924" y="1939"/>
                    <a:pt x="885" y="2043"/>
                    <a:pt x="872" y="2160"/>
                  </a:cubicBezTo>
                  <a:cubicBezTo>
                    <a:pt x="807" y="2121"/>
                    <a:pt x="742" y="2095"/>
                    <a:pt x="690" y="2056"/>
                  </a:cubicBezTo>
                  <a:cubicBezTo>
                    <a:pt x="638" y="1978"/>
                    <a:pt x="586" y="1913"/>
                    <a:pt x="547" y="1861"/>
                  </a:cubicBezTo>
                  <a:cubicBezTo>
                    <a:pt x="532" y="1850"/>
                    <a:pt x="516" y="1846"/>
                    <a:pt x="500" y="1846"/>
                  </a:cubicBezTo>
                  <a:cubicBezTo>
                    <a:pt x="459" y="1846"/>
                    <a:pt x="420" y="1879"/>
                    <a:pt x="430" y="1926"/>
                  </a:cubicBezTo>
                  <a:cubicBezTo>
                    <a:pt x="469" y="2004"/>
                    <a:pt x="521" y="2082"/>
                    <a:pt x="599" y="2134"/>
                  </a:cubicBezTo>
                  <a:cubicBezTo>
                    <a:pt x="612" y="2147"/>
                    <a:pt x="625" y="2173"/>
                    <a:pt x="651" y="2199"/>
                  </a:cubicBezTo>
                  <a:cubicBezTo>
                    <a:pt x="495" y="2199"/>
                    <a:pt x="339" y="2225"/>
                    <a:pt x="182" y="2264"/>
                  </a:cubicBezTo>
                  <a:cubicBezTo>
                    <a:pt x="117" y="2290"/>
                    <a:pt x="143" y="2394"/>
                    <a:pt x="221" y="2394"/>
                  </a:cubicBezTo>
                  <a:cubicBezTo>
                    <a:pt x="316" y="2363"/>
                    <a:pt x="420" y="2346"/>
                    <a:pt x="525" y="2346"/>
                  </a:cubicBezTo>
                  <a:cubicBezTo>
                    <a:pt x="593" y="2346"/>
                    <a:pt x="662" y="2353"/>
                    <a:pt x="729" y="2368"/>
                  </a:cubicBezTo>
                  <a:lnTo>
                    <a:pt x="807" y="2394"/>
                  </a:lnTo>
                  <a:cubicBezTo>
                    <a:pt x="0" y="3344"/>
                    <a:pt x="78" y="4840"/>
                    <a:pt x="391" y="5959"/>
                  </a:cubicBezTo>
                  <a:cubicBezTo>
                    <a:pt x="755" y="7247"/>
                    <a:pt x="1418" y="8430"/>
                    <a:pt x="2862" y="8560"/>
                  </a:cubicBezTo>
                  <a:cubicBezTo>
                    <a:pt x="2914" y="8664"/>
                    <a:pt x="2901" y="8782"/>
                    <a:pt x="2836" y="8886"/>
                  </a:cubicBezTo>
                  <a:cubicBezTo>
                    <a:pt x="2801" y="8932"/>
                    <a:pt x="2850" y="8979"/>
                    <a:pt x="2907" y="8979"/>
                  </a:cubicBezTo>
                  <a:cubicBezTo>
                    <a:pt x="2913" y="8979"/>
                    <a:pt x="2920" y="8978"/>
                    <a:pt x="2927" y="8977"/>
                  </a:cubicBezTo>
                  <a:cubicBezTo>
                    <a:pt x="3057" y="8912"/>
                    <a:pt x="3174" y="8821"/>
                    <a:pt x="3252" y="8690"/>
                  </a:cubicBezTo>
                  <a:cubicBezTo>
                    <a:pt x="3265" y="8860"/>
                    <a:pt x="3317" y="9016"/>
                    <a:pt x="3421" y="9146"/>
                  </a:cubicBezTo>
                  <a:cubicBezTo>
                    <a:pt x="3434" y="9159"/>
                    <a:pt x="3450" y="9165"/>
                    <a:pt x="3466" y="9165"/>
                  </a:cubicBezTo>
                  <a:cubicBezTo>
                    <a:pt x="3498" y="9165"/>
                    <a:pt x="3530" y="9141"/>
                    <a:pt x="3539" y="9107"/>
                  </a:cubicBezTo>
                  <a:cubicBezTo>
                    <a:pt x="3565" y="8912"/>
                    <a:pt x="3513" y="8729"/>
                    <a:pt x="3539" y="8547"/>
                  </a:cubicBezTo>
                  <a:lnTo>
                    <a:pt x="3539" y="8547"/>
                  </a:lnTo>
                  <a:cubicBezTo>
                    <a:pt x="3591" y="8638"/>
                    <a:pt x="3682" y="8716"/>
                    <a:pt x="3786" y="8755"/>
                  </a:cubicBezTo>
                  <a:cubicBezTo>
                    <a:pt x="3884" y="8800"/>
                    <a:pt x="3987" y="8820"/>
                    <a:pt x="4097" y="8820"/>
                  </a:cubicBezTo>
                  <a:cubicBezTo>
                    <a:pt x="4148" y="8820"/>
                    <a:pt x="4200" y="8816"/>
                    <a:pt x="4254" y="8808"/>
                  </a:cubicBezTo>
                  <a:cubicBezTo>
                    <a:pt x="4293" y="8795"/>
                    <a:pt x="4306" y="8729"/>
                    <a:pt x="4280" y="8690"/>
                  </a:cubicBezTo>
                  <a:cubicBezTo>
                    <a:pt x="4215" y="8651"/>
                    <a:pt x="4163" y="8586"/>
                    <a:pt x="4111" y="8534"/>
                  </a:cubicBezTo>
                  <a:cubicBezTo>
                    <a:pt x="4098" y="8508"/>
                    <a:pt x="4072" y="8469"/>
                    <a:pt x="4072" y="8443"/>
                  </a:cubicBezTo>
                  <a:cubicBezTo>
                    <a:pt x="4904" y="8222"/>
                    <a:pt x="5594" y="7637"/>
                    <a:pt x="5958" y="6856"/>
                  </a:cubicBezTo>
                  <a:cubicBezTo>
                    <a:pt x="6192" y="6310"/>
                    <a:pt x="6257" y="5699"/>
                    <a:pt x="6166" y="5113"/>
                  </a:cubicBezTo>
                  <a:cubicBezTo>
                    <a:pt x="6088" y="4580"/>
                    <a:pt x="5971" y="4047"/>
                    <a:pt x="5841" y="3526"/>
                  </a:cubicBezTo>
                  <a:cubicBezTo>
                    <a:pt x="6088" y="3396"/>
                    <a:pt x="6296" y="3201"/>
                    <a:pt x="6452" y="2980"/>
                  </a:cubicBezTo>
                  <a:cubicBezTo>
                    <a:pt x="6661" y="2694"/>
                    <a:pt x="6895" y="2381"/>
                    <a:pt x="6856" y="2017"/>
                  </a:cubicBezTo>
                  <a:cubicBezTo>
                    <a:pt x="6856" y="1973"/>
                    <a:pt x="6820" y="1947"/>
                    <a:pt x="6784" y="1947"/>
                  </a:cubicBezTo>
                  <a:cubicBezTo>
                    <a:pt x="6768" y="1947"/>
                    <a:pt x="6751" y="1953"/>
                    <a:pt x="6739" y="1965"/>
                  </a:cubicBezTo>
                  <a:cubicBezTo>
                    <a:pt x="6582" y="2056"/>
                    <a:pt x="6439" y="2160"/>
                    <a:pt x="6296" y="2251"/>
                  </a:cubicBezTo>
                  <a:cubicBezTo>
                    <a:pt x="6700" y="1484"/>
                    <a:pt x="6283" y="131"/>
                    <a:pt x="5399"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46"/>
            <p:cNvSpPr/>
            <p:nvPr/>
          </p:nvSpPr>
          <p:spPr>
            <a:xfrm>
              <a:off x="4713725" y="4891450"/>
              <a:ext cx="529150" cy="573400"/>
            </a:xfrm>
            <a:custGeom>
              <a:rect b="b" l="l" r="r" t="t"/>
              <a:pathLst>
                <a:path extrusionOk="0" h="22936" w="21166">
                  <a:moveTo>
                    <a:pt x="13524" y="1"/>
                  </a:moveTo>
                  <a:cubicBezTo>
                    <a:pt x="13504" y="1"/>
                    <a:pt x="13484" y="1"/>
                    <a:pt x="13464" y="2"/>
                  </a:cubicBezTo>
                  <a:cubicBezTo>
                    <a:pt x="13360" y="15"/>
                    <a:pt x="13256" y="28"/>
                    <a:pt x="13152" y="54"/>
                  </a:cubicBezTo>
                  <a:cubicBezTo>
                    <a:pt x="12281" y="1212"/>
                    <a:pt x="11643" y="2825"/>
                    <a:pt x="10186" y="3723"/>
                  </a:cubicBezTo>
                  <a:cubicBezTo>
                    <a:pt x="9575" y="4087"/>
                    <a:pt x="8886" y="4295"/>
                    <a:pt x="8170" y="4347"/>
                  </a:cubicBezTo>
                  <a:cubicBezTo>
                    <a:pt x="7663" y="4373"/>
                    <a:pt x="7155" y="4438"/>
                    <a:pt x="6661" y="4529"/>
                  </a:cubicBezTo>
                  <a:cubicBezTo>
                    <a:pt x="4229" y="4984"/>
                    <a:pt x="2030" y="6285"/>
                    <a:pt x="1" y="10812"/>
                  </a:cubicBezTo>
                  <a:cubicBezTo>
                    <a:pt x="1" y="10812"/>
                    <a:pt x="170" y="10942"/>
                    <a:pt x="469" y="11137"/>
                  </a:cubicBezTo>
                  <a:cubicBezTo>
                    <a:pt x="1159" y="11579"/>
                    <a:pt x="2538" y="12360"/>
                    <a:pt x="4059" y="12555"/>
                  </a:cubicBezTo>
                  <a:cubicBezTo>
                    <a:pt x="4190" y="12568"/>
                    <a:pt x="4307" y="12581"/>
                    <a:pt x="4437" y="12581"/>
                  </a:cubicBezTo>
                  <a:lnTo>
                    <a:pt x="5542" y="11267"/>
                  </a:lnTo>
                  <a:cubicBezTo>
                    <a:pt x="5542" y="11267"/>
                    <a:pt x="6076" y="13062"/>
                    <a:pt x="6596" y="15703"/>
                  </a:cubicBezTo>
                  <a:cubicBezTo>
                    <a:pt x="6830" y="16913"/>
                    <a:pt x="7064" y="18305"/>
                    <a:pt x="7247" y="19788"/>
                  </a:cubicBezTo>
                  <a:cubicBezTo>
                    <a:pt x="7364" y="20802"/>
                    <a:pt x="7455" y="21856"/>
                    <a:pt x="7507" y="22936"/>
                  </a:cubicBezTo>
                  <a:lnTo>
                    <a:pt x="21165" y="22936"/>
                  </a:lnTo>
                  <a:cubicBezTo>
                    <a:pt x="20476" y="20100"/>
                    <a:pt x="17809" y="9966"/>
                    <a:pt x="14921" y="6910"/>
                  </a:cubicBezTo>
                  <a:cubicBezTo>
                    <a:pt x="14921" y="6910"/>
                    <a:pt x="17679" y="5114"/>
                    <a:pt x="18147" y="2682"/>
                  </a:cubicBezTo>
                  <a:cubicBezTo>
                    <a:pt x="18147" y="2682"/>
                    <a:pt x="17640" y="2227"/>
                    <a:pt x="16925" y="1680"/>
                  </a:cubicBezTo>
                  <a:cubicBezTo>
                    <a:pt x="15931" y="916"/>
                    <a:pt x="14499" y="1"/>
                    <a:pt x="13524" y="1"/>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6"/>
            <p:cNvSpPr/>
            <p:nvPr/>
          </p:nvSpPr>
          <p:spPr>
            <a:xfrm>
              <a:off x="5250650" y="5102550"/>
              <a:ext cx="393850" cy="362300"/>
            </a:xfrm>
            <a:custGeom>
              <a:rect b="b" l="l" r="r" t="t"/>
              <a:pathLst>
                <a:path extrusionOk="0" h="14492" w="15754">
                  <a:moveTo>
                    <a:pt x="12931" y="1"/>
                  </a:moveTo>
                  <a:lnTo>
                    <a:pt x="3422" y="1978"/>
                  </a:lnTo>
                  <a:lnTo>
                    <a:pt x="3253" y="2004"/>
                  </a:lnTo>
                  <a:cubicBezTo>
                    <a:pt x="3162" y="2368"/>
                    <a:pt x="3057" y="2732"/>
                    <a:pt x="2953" y="3083"/>
                  </a:cubicBezTo>
                  <a:cubicBezTo>
                    <a:pt x="2303" y="5373"/>
                    <a:pt x="1718" y="7415"/>
                    <a:pt x="1236" y="9210"/>
                  </a:cubicBezTo>
                  <a:cubicBezTo>
                    <a:pt x="638" y="11422"/>
                    <a:pt x="196" y="13217"/>
                    <a:pt x="1" y="14492"/>
                  </a:cubicBezTo>
                  <a:lnTo>
                    <a:pt x="15754" y="14492"/>
                  </a:lnTo>
                  <a:cubicBezTo>
                    <a:pt x="15571" y="13087"/>
                    <a:pt x="15272" y="11318"/>
                    <a:pt x="14934" y="9523"/>
                  </a:cubicBezTo>
                  <a:lnTo>
                    <a:pt x="14869" y="9132"/>
                  </a:lnTo>
                  <a:cubicBezTo>
                    <a:pt x="14674" y="8157"/>
                    <a:pt x="14479" y="7181"/>
                    <a:pt x="14297" y="6257"/>
                  </a:cubicBezTo>
                  <a:cubicBezTo>
                    <a:pt x="13581" y="2849"/>
                    <a:pt x="12931" y="1"/>
                    <a:pt x="12931"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6"/>
            <p:cNvSpPr/>
            <p:nvPr/>
          </p:nvSpPr>
          <p:spPr>
            <a:xfrm>
              <a:off x="5187875" y="4541225"/>
              <a:ext cx="123625" cy="451425"/>
            </a:xfrm>
            <a:custGeom>
              <a:rect b="b" l="l" r="r" t="t"/>
              <a:pathLst>
                <a:path extrusionOk="0" h="18057" w="4945">
                  <a:moveTo>
                    <a:pt x="2171" y="0"/>
                  </a:moveTo>
                  <a:cubicBezTo>
                    <a:pt x="2167" y="0"/>
                    <a:pt x="2164" y="1"/>
                    <a:pt x="2160" y="1"/>
                  </a:cubicBezTo>
                  <a:cubicBezTo>
                    <a:pt x="1835" y="53"/>
                    <a:pt x="2082" y="2837"/>
                    <a:pt x="2082" y="2837"/>
                  </a:cubicBezTo>
                  <a:cubicBezTo>
                    <a:pt x="2082" y="2837"/>
                    <a:pt x="1197" y="492"/>
                    <a:pt x="989" y="492"/>
                  </a:cubicBezTo>
                  <a:cubicBezTo>
                    <a:pt x="984" y="492"/>
                    <a:pt x="980" y="493"/>
                    <a:pt x="977" y="496"/>
                  </a:cubicBezTo>
                  <a:cubicBezTo>
                    <a:pt x="794" y="613"/>
                    <a:pt x="1198" y="2902"/>
                    <a:pt x="1198" y="2902"/>
                  </a:cubicBezTo>
                  <a:cubicBezTo>
                    <a:pt x="1198" y="2902"/>
                    <a:pt x="356" y="1584"/>
                    <a:pt x="173" y="1584"/>
                  </a:cubicBezTo>
                  <a:cubicBezTo>
                    <a:pt x="167" y="1584"/>
                    <a:pt x="162" y="1585"/>
                    <a:pt x="157" y="1588"/>
                  </a:cubicBezTo>
                  <a:cubicBezTo>
                    <a:pt x="1" y="1679"/>
                    <a:pt x="300" y="2642"/>
                    <a:pt x="794" y="3526"/>
                  </a:cubicBezTo>
                  <a:cubicBezTo>
                    <a:pt x="1120" y="4086"/>
                    <a:pt x="1536" y="4593"/>
                    <a:pt x="2043" y="5009"/>
                  </a:cubicBezTo>
                  <a:lnTo>
                    <a:pt x="157" y="14050"/>
                  </a:lnTo>
                  <a:lnTo>
                    <a:pt x="612" y="17380"/>
                  </a:lnTo>
                  <a:lnTo>
                    <a:pt x="4658" y="18057"/>
                  </a:lnTo>
                  <a:lnTo>
                    <a:pt x="4658" y="18057"/>
                  </a:lnTo>
                  <a:lnTo>
                    <a:pt x="3357" y="14141"/>
                  </a:lnTo>
                  <a:lnTo>
                    <a:pt x="3409" y="5205"/>
                  </a:lnTo>
                  <a:cubicBezTo>
                    <a:pt x="4840" y="4086"/>
                    <a:pt x="4944" y="3526"/>
                    <a:pt x="4840" y="3409"/>
                  </a:cubicBezTo>
                  <a:cubicBezTo>
                    <a:pt x="4829" y="3400"/>
                    <a:pt x="4813" y="3395"/>
                    <a:pt x="4792" y="3395"/>
                  </a:cubicBezTo>
                  <a:cubicBezTo>
                    <a:pt x="4589" y="3395"/>
                    <a:pt x="3950" y="3826"/>
                    <a:pt x="3643" y="4086"/>
                  </a:cubicBezTo>
                  <a:cubicBezTo>
                    <a:pt x="3594" y="4131"/>
                    <a:pt x="3555" y="4150"/>
                    <a:pt x="3522" y="4150"/>
                  </a:cubicBezTo>
                  <a:cubicBezTo>
                    <a:pt x="3340" y="4150"/>
                    <a:pt x="3396" y="3540"/>
                    <a:pt x="3396" y="3540"/>
                  </a:cubicBezTo>
                  <a:cubicBezTo>
                    <a:pt x="3396" y="3540"/>
                    <a:pt x="3942" y="704"/>
                    <a:pt x="3786" y="652"/>
                  </a:cubicBezTo>
                  <a:cubicBezTo>
                    <a:pt x="3785" y="651"/>
                    <a:pt x="3784" y="651"/>
                    <a:pt x="3782" y="651"/>
                  </a:cubicBezTo>
                  <a:cubicBezTo>
                    <a:pt x="3603" y="651"/>
                    <a:pt x="2746" y="2980"/>
                    <a:pt x="2746" y="2980"/>
                  </a:cubicBezTo>
                  <a:cubicBezTo>
                    <a:pt x="2746" y="2980"/>
                    <a:pt x="2491" y="0"/>
                    <a:pt x="2171"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46"/>
            <p:cNvSpPr/>
            <p:nvPr/>
          </p:nvSpPr>
          <p:spPr>
            <a:xfrm>
              <a:off x="5161875" y="4901025"/>
              <a:ext cx="197750" cy="281225"/>
            </a:xfrm>
            <a:custGeom>
              <a:rect b="b" l="l" r="r" t="t"/>
              <a:pathLst>
                <a:path extrusionOk="0" h="11249" w="7910">
                  <a:moveTo>
                    <a:pt x="4236" y="0"/>
                  </a:moveTo>
                  <a:cubicBezTo>
                    <a:pt x="2578" y="0"/>
                    <a:pt x="534" y="1063"/>
                    <a:pt x="534" y="1063"/>
                  </a:cubicBezTo>
                  <a:cubicBezTo>
                    <a:pt x="534" y="1063"/>
                    <a:pt x="0" y="7281"/>
                    <a:pt x="6674" y="11249"/>
                  </a:cubicBezTo>
                  <a:lnTo>
                    <a:pt x="7909" y="6071"/>
                  </a:lnTo>
                  <a:cubicBezTo>
                    <a:pt x="5581" y="4250"/>
                    <a:pt x="5152" y="139"/>
                    <a:pt x="5152" y="139"/>
                  </a:cubicBezTo>
                  <a:cubicBezTo>
                    <a:pt x="4874" y="41"/>
                    <a:pt x="4563" y="0"/>
                    <a:pt x="4236"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46"/>
            <p:cNvSpPr/>
            <p:nvPr/>
          </p:nvSpPr>
          <p:spPr>
            <a:xfrm>
              <a:off x="5643500" y="4509000"/>
              <a:ext cx="150275" cy="444950"/>
            </a:xfrm>
            <a:custGeom>
              <a:rect b="b" l="l" r="r" t="t"/>
              <a:pathLst>
                <a:path extrusionOk="0" h="17798" w="6011">
                  <a:moveTo>
                    <a:pt x="3980" y="0"/>
                  </a:moveTo>
                  <a:cubicBezTo>
                    <a:pt x="3666" y="0"/>
                    <a:pt x="3161" y="2916"/>
                    <a:pt x="3161" y="2916"/>
                  </a:cubicBezTo>
                  <a:cubicBezTo>
                    <a:pt x="3161" y="2916"/>
                    <a:pt x="2496" y="522"/>
                    <a:pt x="2320" y="522"/>
                  </a:cubicBezTo>
                  <a:cubicBezTo>
                    <a:pt x="2319" y="522"/>
                    <a:pt x="2317" y="522"/>
                    <a:pt x="2316" y="523"/>
                  </a:cubicBezTo>
                  <a:cubicBezTo>
                    <a:pt x="2147" y="549"/>
                    <a:pt x="2459" y="3424"/>
                    <a:pt x="2459" y="3424"/>
                  </a:cubicBezTo>
                  <a:cubicBezTo>
                    <a:pt x="2459" y="3424"/>
                    <a:pt x="2468" y="4026"/>
                    <a:pt x="2291" y="4026"/>
                  </a:cubicBezTo>
                  <a:cubicBezTo>
                    <a:pt x="2259" y="4026"/>
                    <a:pt x="2219" y="4006"/>
                    <a:pt x="2173" y="3957"/>
                  </a:cubicBezTo>
                  <a:cubicBezTo>
                    <a:pt x="1887" y="3659"/>
                    <a:pt x="1272" y="3164"/>
                    <a:pt x="1082" y="3164"/>
                  </a:cubicBezTo>
                  <a:cubicBezTo>
                    <a:pt x="1065" y="3164"/>
                    <a:pt x="1051" y="3168"/>
                    <a:pt x="1041" y="3176"/>
                  </a:cubicBezTo>
                  <a:cubicBezTo>
                    <a:pt x="924" y="3281"/>
                    <a:pt x="989" y="3853"/>
                    <a:pt x="2316" y="5089"/>
                  </a:cubicBezTo>
                  <a:lnTo>
                    <a:pt x="1627" y="13999"/>
                  </a:lnTo>
                  <a:lnTo>
                    <a:pt x="0" y="17798"/>
                  </a:lnTo>
                  <a:lnTo>
                    <a:pt x="4085" y="17447"/>
                  </a:lnTo>
                  <a:lnTo>
                    <a:pt x="4814" y="14168"/>
                  </a:lnTo>
                  <a:lnTo>
                    <a:pt x="3708" y="5011"/>
                  </a:lnTo>
                  <a:cubicBezTo>
                    <a:pt x="4228" y="4620"/>
                    <a:pt x="4696" y="4165"/>
                    <a:pt x="5074" y="3632"/>
                  </a:cubicBezTo>
                  <a:cubicBezTo>
                    <a:pt x="5633" y="2799"/>
                    <a:pt x="6010" y="1863"/>
                    <a:pt x="5867" y="1746"/>
                  </a:cubicBezTo>
                  <a:cubicBezTo>
                    <a:pt x="5862" y="1742"/>
                    <a:pt x="5855" y="1740"/>
                    <a:pt x="5847" y="1740"/>
                  </a:cubicBezTo>
                  <a:cubicBezTo>
                    <a:pt x="5649" y="1740"/>
                    <a:pt x="4709" y="2968"/>
                    <a:pt x="4709" y="2968"/>
                  </a:cubicBezTo>
                  <a:cubicBezTo>
                    <a:pt x="4709" y="2968"/>
                    <a:pt x="5308" y="731"/>
                    <a:pt x="5126" y="601"/>
                  </a:cubicBezTo>
                  <a:cubicBezTo>
                    <a:pt x="5121" y="597"/>
                    <a:pt x="5116" y="596"/>
                    <a:pt x="5110" y="596"/>
                  </a:cubicBezTo>
                  <a:cubicBezTo>
                    <a:pt x="4897" y="596"/>
                    <a:pt x="3825" y="2838"/>
                    <a:pt x="3825" y="2838"/>
                  </a:cubicBezTo>
                  <a:cubicBezTo>
                    <a:pt x="3825" y="2838"/>
                    <a:pt x="4306" y="80"/>
                    <a:pt x="3994" y="2"/>
                  </a:cubicBezTo>
                  <a:cubicBezTo>
                    <a:pt x="3989" y="1"/>
                    <a:pt x="3985" y="0"/>
                    <a:pt x="3980"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46"/>
            <p:cNvSpPr/>
            <p:nvPr/>
          </p:nvSpPr>
          <p:spPr>
            <a:xfrm>
              <a:off x="5583325" y="4865225"/>
              <a:ext cx="194175" cy="275400"/>
            </a:xfrm>
            <a:custGeom>
              <a:rect b="b" l="l" r="r" t="t"/>
              <a:pathLst>
                <a:path extrusionOk="0" h="11016" w="7767">
                  <a:moveTo>
                    <a:pt x="3884" y="0"/>
                  </a:moveTo>
                  <a:cubicBezTo>
                    <a:pt x="3664" y="0"/>
                    <a:pt x="3452" y="23"/>
                    <a:pt x="3253" y="76"/>
                  </a:cubicBezTo>
                  <a:cubicBezTo>
                    <a:pt x="3253" y="76"/>
                    <a:pt x="2473" y="4134"/>
                    <a:pt x="1" y="5760"/>
                  </a:cubicBezTo>
                  <a:lnTo>
                    <a:pt x="807" y="11015"/>
                  </a:lnTo>
                  <a:cubicBezTo>
                    <a:pt x="7767" y="7607"/>
                    <a:pt x="7767" y="1376"/>
                    <a:pt x="7767" y="1376"/>
                  </a:cubicBezTo>
                  <a:cubicBezTo>
                    <a:pt x="7767" y="1376"/>
                    <a:pt x="5585" y="0"/>
                    <a:pt x="3884"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46"/>
            <p:cNvSpPr/>
            <p:nvPr/>
          </p:nvSpPr>
          <p:spPr>
            <a:xfrm>
              <a:off x="5254225" y="4811275"/>
              <a:ext cx="399375" cy="592225"/>
            </a:xfrm>
            <a:custGeom>
              <a:rect b="b" l="l" r="r" t="t"/>
              <a:pathLst>
                <a:path extrusionOk="0" h="23689" w="15975">
                  <a:moveTo>
                    <a:pt x="7068" y="1"/>
                  </a:moveTo>
                  <a:cubicBezTo>
                    <a:pt x="6817" y="1"/>
                    <a:pt x="6575" y="20"/>
                    <a:pt x="6349" y="61"/>
                  </a:cubicBezTo>
                  <a:cubicBezTo>
                    <a:pt x="5373" y="217"/>
                    <a:pt x="4514" y="751"/>
                    <a:pt x="3955" y="1544"/>
                  </a:cubicBezTo>
                  <a:cubicBezTo>
                    <a:pt x="3175" y="2195"/>
                    <a:pt x="2667" y="3118"/>
                    <a:pt x="2550" y="4120"/>
                  </a:cubicBezTo>
                  <a:cubicBezTo>
                    <a:pt x="2472" y="4809"/>
                    <a:pt x="2472" y="5512"/>
                    <a:pt x="2550" y="6201"/>
                  </a:cubicBezTo>
                  <a:cubicBezTo>
                    <a:pt x="2602" y="6721"/>
                    <a:pt x="2745" y="7294"/>
                    <a:pt x="2732" y="7827"/>
                  </a:cubicBezTo>
                  <a:cubicBezTo>
                    <a:pt x="2732" y="7970"/>
                    <a:pt x="2706" y="8113"/>
                    <a:pt x="2680" y="8256"/>
                  </a:cubicBezTo>
                  <a:cubicBezTo>
                    <a:pt x="2407" y="9479"/>
                    <a:pt x="768" y="9791"/>
                    <a:pt x="248" y="10949"/>
                  </a:cubicBezTo>
                  <a:cubicBezTo>
                    <a:pt x="1" y="11534"/>
                    <a:pt x="14" y="12185"/>
                    <a:pt x="274" y="12757"/>
                  </a:cubicBezTo>
                  <a:cubicBezTo>
                    <a:pt x="339" y="12939"/>
                    <a:pt x="443" y="13108"/>
                    <a:pt x="547" y="13265"/>
                  </a:cubicBezTo>
                  <a:cubicBezTo>
                    <a:pt x="742" y="13512"/>
                    <a:pt x="963" y="13733"/>
                    <a:pt x="1210" y="13915"/>
                  </a:cubicBezTo>
                  <a:cubicBezTo>
                    <a:pt x="1340" y="14006"/>
                    <a:pt x="1822" y="14201"/>
                    <a:pt x="1965" y="14370"/>
                  </a:cubicBezTo>
                  <a:cubicBezTo>
                    <a:pt x="1963" y="14369"/>
                    <a:pt x="1960" y="14368"/>
                    <a:pt x="1958" y="14368"/>
                  </a:cubicBezTo>
                  <a:cubicBezTo>
                    <a:pt x="1926" y="14368"/>
                    <a:pt x="1924" y="14558"/>
                    <a:pt x="1887" y="14656"/>
                  </a:cubicBezTo>
                  <a:cubicBezTo>
                    <a:pt x="1757" y="14943"/>
                    <a:pt x="1601" y="15229"/>
                    <a:pt x="1432" y="15489"/>
                  </a:cubicBezTo>
                  <a:cubicBezTo>
                    <a:pt x="976" y="16204"/>
                    <a:pt x="573" y="16855"/>
                    <a:pt x="378" y="17687"/>
                  </a:cubicBezTo>
                  <a:cubicBezTo>
                    <a:pt x="144" y="18806"/>
                    <a:pt x="391" y="19964"/>
                    <a:pt x="1093" y="20874"/>
                  </a:cubicBezTo>
                  <a:cubicBezTo>
                    <a:pt x="1432" y="21343"/>
                    <a:pt x="1900" y="21720"/>
                    <a:pt x="2420" y="21967"/>
                  </a:cubicBezTo>
                  <a:cubicBezTo>
                    <a:pt x="2785" y="22128"/>
                    <a:pt x="3179" y="22218"/>
                    <a:pt x="3587" y="22218"/>
                  </a:cubicBezTo>
                  <a:cubicBezTo>
                    <a:pt x="4166" y="22218"/>
                    <a:pt x="4772" y="22036"/>
                    <a:pt x="5360" y="21616"/>
                  </a:cubicBezTo>
                  <a:cubicBezTo>
                    <a:pt x="5412" y="21577"/>
                    <a:pt x="5529" y="21512"/>
                    <a:pt x="5620" y="21447"/>
                  </a:cubicBezTo>
                  <a:cubicBezTo>
                    <a:pt x="5698" y="21603"/>
                    <a:pt x="5763" y="21772"/>
                    <a:pt x="5854" y="21941"/>
                  </a:cubicBezTo>
                  <a:cubicBezTo>
                    <a:pt x="6101" y="22383"/>
                    <a:pt x="6440" y="22774"/>
                    <a:pt x="6856" y="23060"/>
                  </a:cubicBezTo>
                  <a:cubicBezTo>
                    <a:pt x="7380" y="23444"/>
                    <a:pt x="8023" y="23688"/>
                    <a:pt x="8664" y="23688"/>
                  </a:cubicBezTo>
                  <a:cubicBezTo>
                    <a:pt x="8976" y="23688"/>
                    <a:pt x="9289" y="23630"/>
                    <a:pt x="9588" y="23502"/>
                  </a:cubicBezTo>
                  <a:cubicBezTo>
                    <a:pt x="10147" y="23242"/>
                    <a:pt x="10589" y="22787"/>
                    <a:pt x="10823" y="22214"/>
                  </a:cubicBezTo>
                  <a:cubicBezTo>
                    <a:pt x="10902" y="22058"/>
                    <a:pt x="10967" y="21902"/>
                    <a:pt x="11019" y="21733"/>
                  </a:cubicBezTo>
                  <a:cubicBezTo>
                    <a:pt x="11045" y="21629"/>
                    <a:pt x="11097" y="21512"/>
                    <a:pt x="11123" y="21408"/>
                  </a:cubicBezTo>
                  <a:cubicBezTo>
                    <a:pt x="11240" y="21473"/>
                    <a:pt x="11370" y="21551"/>
                    <a:pt x="11383" y="21551"/>
                  </a:cubicBezTo>
                  <a:cubicBezTo>
                    <a:pt x="11721" y="21720"/>
                    <a:pt x="12098" y="21811"/>
                    <a:pt x="12476" y="21824"/>
                  </a:cubicBezTo>
                  <a:cubicBezTo>
                    <a:pt x="12517" y="21826"/>
                    <a:pt x="12558" y="21827"/>
                    <a:pt x="12599" y="21827"/>
                  </a:cubicBezTo>
                  <a:cubicBezTo>
                    <a:pt x="13089" y="21827"/>
                    <a:pt x="13563" y="21685"/>
                    <a:pt x="13971" y="21421"/>
                  </a:cubicBezTo>
                  <a:cubicBezTo>
                    <a:pt x="14245" y="21252"/>
                    <a:pt x="14505" y="21043"/>
                    <a:pt x="14713" y="20796"/>
                  </a:cubicBezTo>
                  <a:cubicBezTo>
                    <a:pt x="14869" y="20627"/>
                    <a:pt x="15012" y="20445"/>
                    <a:pt x="15142" y="20250"/>
                  </a:cubicBezTo>
                  <a:cubicBezTo>
                    <a:pt x="15871" y="19105"/>
                    <a:pt x="15975" y="17765"/>
                    <a:pt x="15702" y="16504"/>
                  </a:cubicBezTo>
                  <a:cubicBezTo>
                    <a:pt x="15637" y="16230"/>
                    <a:pt x="15558" y="15970"/>
                    <a:pt x="15454" y="15710"/>
                  </a:cubicBezTo>
                  <a:cubicBezTo>
                    <a:pt x="15220" y="15060"/>
                    <a:pt x="14817" y="14487"/>
                    <a:pt x="14492" y="13876"/>
                  </a:cubicBezTo>
                  <a:cubicBezTo>
                    <a:pt x="14401" y="13707"/>
                    <a:pt x="14349" y="13473"/>
                    <a:pt x="14245" y="13317"/>
                  </a:cubicBezTo>
                  <a:cubicBezTo>
                    <a:pt x="14232" y="13304"/>
                    <a:pt x="14219" y="13278"/>
                    <a:pt x="14206" y="13265"/>
                  </a:cubicBezTo>
                  <a:cubicBezTo>
                    <a:pt x="14310" y="13147"/>
                    <a:pt x="14401" y="13030"/>
                    <a:pt x="14492" y="12900"/>
                  </a:cubicBezTo>
                  <a:cubicBezTo>
                    <a:pt x="14583" y="12770"/>
                    <a:pt x="14687" y="12640"/>
                    <a:pt x="14765" y="12510"/>
                  </a:cubicBezTo>
                  <a:cubicBezTo>
                    <a:pt x="15832" y="10897"/>
                    <a:pt x="15493" y="9206"/>
                    <a:pt x="14115" y="7918"/>
                  </a:cubicBezTo>
                  <a:cubicBezTo>
                    <a:pt x="13958" y="7775"/>
                    <a:pt x="13802" y="7658"/>
                    <a:pt x="13672" y="7528"/>
                  </a:cubicBezTo>
                  <a:cubicBezTo>
                    <a:pt x="13477" y="7359"/>
                    <a:pt x="13334" y="7151"/>
                    <a:pt x="13256" y="6916"/>
                  </a:cubicBezTo>
                  <a:cubicBezTo>
                    <a:pt x="13074" y="6331"/>
                    <a:pt x="13022" y="5681"/>
                    <a:pt x="12892" y="5082"/>
                  </a:cubicBezTo>
                  <a:cubicBezTo>
                    <a:pt x="12567" y="3690"/>
                    <a:pt x="12111" y="2312"/>
                    <a:pt x="10980" y="1362"/>
                  </a:cubicBezTo>
                  <a:cubicBezTo>
                    <a:pt x="10036" y="561"/>
                    <a:pt x="8418" y="1"/>
                    <a:pt x="7068"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46"/>
            <p:cNvSpPr/>
            <p:nvPr/>
          </p:nvSpPr>
          <p:spPr>
            <a:xfrm>
              <a:off x="5344300" y="5289550"/>
              <a:ext cx="350" cy="350"/>
            </a:xfrm>
            <a:custGeom>
              <a:rect b="b" l="l" r="r" t="t"/>
              <a:pathLst>
                <a:path extrusionOk="0" h="14" w="14">
                  <a:moveTo>
                    <a:pt x="14" y="13"/>
                  </a:moveTo>
                  <a:lnTo>
                    <a:pt x="14" y="13"/>
                  </a:lnTo>
                  <a:lnTo>
                    <a:pt x="1" y="0"/>
                  </a:ln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46"/>
            <p:cNvSpPr/>
            <p:nvPr/>
          </p:nvSpPr>
          <p:spPr>
            <a:xfrm>
              <a:off x="5281875" y="5175075"/>
              <a:ext cx="469625" cy="248450"/>
            </a:xfrm>
            <a:custGeom>
              <a:rect b="b" l="l" r="r" t="t"/>
              <a:pathLst>
                <a:path extrusionOk="0" h="9938" w="18785">
                  <a:moveTo>
                    <a:pt x="14973" y="0"/>
                  </a:moveTo>
                  <a:cubicBezTo>
                    <a:pt x="15142" y="404"/>
                    <a:pt x="14270" y="2953"/>
                    <a:pt x="14270" y="2953"/>
                  </a:cubicBezTo>
                  <a:cubicBezTo>
                    <a:pt x="12163" y="3526"/>
                    <a:pt x="5867" y="6192"/>
                    <a:pt x="5867" y="6192"/>
                  </a:cubicBezTo>
                  <a:cubicBezTo>
                    <a:pt x="5366" y="5649"/>
                    <a:pt x="3930" y="4965"/>
                    <a:pt x="3335" y="4965"/>
                  </a:cubicBezTo>
                  <a:cubicBezTo>
                    <a:pt x="3204" y="4965"/>
                    <a:pt x="3114" y="4998"/>
                    <a:pt x="3083" y="5074"/>
                  </a:cubicBezTo>
                  <a:cubicBezTo>
                    <a:pt x="2927" y="5503"/>
                    <a:pt x="4488" y="5867"/>
                    <a:pt x="4085" y="6166"/>
                  </a:cubicBezTo>
                  <a:cubicBezTo>
                    <a:pt x="3997" y="6237"/>
                    <a:pt x="3771" y="6262"/>
                    <a:pt x="3473" y="6262"/>
                  </a:cubicBezTo>
                  <a:cubicBezTo>
                    <a:pt x="2780" y="6262"/>
                    <a:pt x="1693" y="6128"/>
                    <a:pt x="1024" y="6128"/>
                  </a:cubicBezTo>
                  <a:cubicBezTo>
                    <a:pt x="710" y="6128"/>
                    <a:pt x="488" y="6157"/>
                    <a:pt x="443" y="6244"/>
                  </a:cubicBezTo>
                  <a:cubicBezTo>
                    <a:pt x="247" y="6609"/>
                    <a:pt x="2680" y="7168"/>
                    <a:pt x="2680" y="7168"/>
                  </a:cubicBezTo>
                  <a:cubicBezTo>
                    <a:pt x="2680" y="7168"/>
                    <a:pt x="0" y="7519"/>
                    <a:pt x="91" y="7935"/>
                  </a:cubicBezTo>
                  <a:cubicBezTo>
                    <a:pt x="116" y="8066"/>
                    <a:pt x="394" y="8111"/>
                    <a:pt x="764" y="8111"/>
                  </a:cubicBezTo>
                  <a:cubicBezTo>
                    <a:pt x="1573" y="8111"/>
                    <a:pt x="2823" y="7896"/>
                    <a:pt x="2823" y="7896"/>
                  </a:cubicBezTo>
                  <a:lnTo>
                    <a:pt x="2823" y="7896"/>
                  </a:lnTo>
                  <a:cubicBezTo>
                    <a:pt x="2823" y="7896"/>
                    <a:pt x="495" y="9054"/>
                    <a:pt x="599" y="9288"/>
                  </a:cubicBezTo>
                  <a:cubicBezTo>
                    <a:pt x="610" y="9317"/>
                    <a:pt x="664" y="9329"/>
                    <a:pt x="748" y="9329"/>
                  </a:cubicBezTo>
                  <a:cubicBezTo>
                    <a:pt x="1325" y="9329"/>
                    <a:pt x="3343" y="8755"/>
                    <a:pt x="3343" y="8755"/>
                  </a:cubicBezTo>
                  <a:lnTo>
                    <a:pt x="3343" y="8755"/>
                  </a:lnTo>
                  <a:cubicBezTo>
                    <a:pt x="3343" y="8755"/>
                    <a:pt x="1522" y="9600"/>
                    <a:pt x="1652" y="9900"/>
                  </a:cubicBezTo>
                  <a:cubicBezTo>
                    <a:pt x="1663" y="9926"/>
                    <a:pt x="1701" y="9938"/>
                    <a:pt x="1760" y="9938"/>
                  </a:cubicBezTo>
                  <a:cubicBezTo>
                    <a:pt x="2408" y="9938"/>
                    <a:pt x="5672" y="8508"/>
                    <a:pt x="5672" y="8508"/>
                  </a:cubicBezTo>
                  <a:cubicBezTo>
                    <a:pt x="12410" y="7233"/>
                    <a:pt x="17340" y="5568"/>
                    <a:pt x="17770" y="5074"/>
                  </a:cubicBezTo>
                  <a:cubicBezTo>
                    <a:pt x="18095" y="4696"/>
                    <a:pt x="18784" y="2433"/>
                    <a:pt x="18602" y="1184"/>
                  </a:cubicBezTo>
                  <a:lnTo>
                    <a:pt x="14973" y="0"/>
                  </a:ln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6"/>
            <p:cNvSpPr/>
            <p:nvPr/>
          </p:nvSpPr>
          <p:spPr>
            <a:xfrm>
              <a:off x="5839925" y="4910600"/>
              <a:ext cx="126200" cy="128400"/>
            </a:xfrm>
            <a:custGeom>
              <a:rect b="b" l="l" r="r" t="t"/>
              <a:pathLst>
                <a:path extrusionOk="0" h="5136" w="5048">
                  <a:moveTo>
                    <a:pt x="3466" y="1"/>
                  </a:moveTo>
                  <a:cubicBezTo>
                    <a:pt x="2158" y="1"/>
                    <a:pt x="92" y="1252"/>
                    <a:pt x="92" y="1252"/>
                  </a:cubicBezTo>
                  <a:cubicBezTo>
                    <a:pt x="417" y="2657"/>
                    <a:pt x="352" y="4140"/>
                    <a:pt x="0" y="4791"/>
                  </a:cubicBezTo>
                  <a:cubicBezTo>
                    <a:pt x="0" y="4791"/>
                    <a:pt x="863" y="5136"/>
                    <a:pt x="2247" y="5136"/>
                  </a:cubicBezTo>
                  <a:cubicBezTo>
                    <a:pt x="2430" y="5136"/>
                    <a:pt x="2623" y="5130"/>
                    <a:pt x="2823" y="5116"/>
                  </a:cubicBezTo>
                  <a:cubicBezTo>
                    <a:pt x="4527" y="4999"/>
                    <a:pt x="5048" y="4687"/>
                    <a:pt x="5048" y="4687"/>
                  </a:cubicBezTo>
                  <a:cubicBezTo>
                    <a:pt x="5048" y="4687"/>
                    <a:pt x="4436" y="3685"/>
                    <a:pt x="4514" y="1109"/>
                  </a:cubicBezTo>
                  <a:cubicBezTo>
                    <a:pt x="4535" y="281"/>
                    <a:pt x="4086" y="1"/>
                    <a:pt x="3466" y="1"/>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46"/>
            <p:cNvSpPr/>
            <p:nvPr/>
          </p:nvSpPr>
          <p:spPr>
            <a:xfrm>
              <a:off x="5804150" y="4753775"/>
              <a:ext cx="239800" cy="265350"/>
            </a:xfrm>
            <a:custGeom>
              <a:rect b="b" l="l" r="r" t="t"/>
              <a:pathLst>
                <a:path extrusionOk="0" h="10614" w="9592">
                  <a:moveTo>
                    <a:pt x="3742" y="1"/>
                  </a:moveTo>
                  <a:cubicBezTo>
                    <a:pt x="3432" y="1"/>
                    <a:pt x="3128" y="62"/>
                    <a:pt x="2849" y="215"/>
                  </a:cubicBezTo>
                  <a:cubicBezTo>
                    <a:pt x="2355" y="488"/>
                    <a:pt x="1913" y="1216"/>
                    <a:pt x="2030" y="1802"/>
                  </a:cubicBezTo>
                  <a:cubicBezTo>
                    <a:pt x="1937" y="1788"/>
                    <a:pt x="1843" y="1781"/>
                    <a:pt x="1751" y="1781"/>
                  </a:cubicBezTo>
                  <a:cubicBezTo>
                    <a:pt x="1225" y="1781"/>
                    <a:pt x="731" y="2006"/>
                    <a:pt x="443" y="2504"/>
                  </a:cubicBezTo>
                  <a:cubicBezTo>
                    <a:pt x="14" y="3246"/>
                    <a:pt x="1" y="4299"/>
                    <a:pt x="196" y="5093"/>
                  </a:cubicBezTo>
                  <a:cubicBezTo>
                    <a:pt x="443" y="6121"/>
                    <a:pt x="1093" y="6992"/>
                    <a:pt x="1523" y="7942"/>
                  </a:cubicBezTo>
                  <a:cubicBezTo>
                    <a:pt x="1575" y="8072"/>
                    <a:pt x="1627" y="8202"/>
                    <a:pt x="1666" y="8332"/>
                  </a:cubicBezTo>
                  <a:cubicBezTo>
                    <a:pt x="1913" y="9034"/>
                    <a:pt x="2017" y="9789"/>
                    <a:pt x="2680" y="10244"/>
                  </a:cubicBezTo>
                  <a:cubicBezTo>
                    <a:pt x="2694" y="10254"/>
                    <a:pt x="2711" y="10259"/>
                    <a:pt x="2728" y="10259"/>
                  </a:cubicBezTo>
                  <a:cubicBezTo>
                    <a:pt x="2777" y="10259"/>
                    <a:pt x="2826" y="10220"/>
                    <a:pt x="2797" y="10153"/>
                  </a:cubicBezTo>
                  <a:cubicBezTo>
                    <a:pt x="2680" y="9919"/>
                    <a:pt x="2602" y="9659"/>
                    <a:pt x="2576" y="9399"/>
                  </a:cubicBezTo>
                  <a:lnTo>
                    <a:pt x="2576" y="9399"/>
                  </a:lnTo>
                  <a:cubicBezTo>
                    <a:pt x="2836" y="9516"/>
                    <a:pt x="3044" y="9828"/>
                    <a:pt x="3240" y="10010"/>
                  </a:cubicBezTo>
                  <a:cubicBezTo>
                    <a:pt x="3448" y="10218"/>
                    <a:pt x="3669" y="10400"/>
                    <a:pt x="3890" y="10569"/>
                  </a:cubicBezTo>
                  <a:lnTo>
                    <a:pt x="3955" y="10608"/>
                  </a:lnTo>
                  <a:cubicBezTo>
                    <a:pt x="3965" y="10612"/>
                    <a:pt x="3975" y="10613"/>
                    <a:pt x="3984" y="10613"/>
                  </a:cubicBezTo>
                  <a:cubicBezTo>
                    <a:pt x="4012" y="10613"/>
                    <a:pt x="4036" y="10599"/>
                    <a:pt x="4046" y="10569"/>
                  </a:cubicBezTo>
                  <a:cubicBezTo>
                    <a:pt x="4059" y="10556"/>
                    <a:pt x="4059" y="10543"/>
                    <a:pt x="4046" y="10530"/>
                  </a:cubicBezTo>
                  <a:cubicBezTo>
                    <a:pt x="4046" y="10348"/>
                    <a:pt x="4072" y="10166"/>
                    <a:pt x="4137" y="9997"/>
                  </a:cubicBezTo>
                  <a:cubicBezTo>
                    <a:pt x="4267" y="10088"/>
                    <a:pt x="4371" y="10231"/>
                    <a:pt x="4488" y="10335"/>
                  </a:cubicBezTo>
                  <a:cubicBezTo>
                    <a:pt x="4502" y="10344"/>
                    <a:pt x="4518" y="10349"/>
                    <a:pt x="4533" y="10349"/>
                  </a:cubicBezTo>
                  <a:cubicBezTo>
                    <a:pt x="4561" y="10349"/>
                    <a:pt x="4589" y="10334"/>
                    <a:pt x="4605" y="10309"/>
                  </a:cubicBezTo>
                  <a:cubicBezTo>
                    <a:pt x="4684" y="10127"/>
                    <a:pt x="4710" y="9724"/>
                    <a:pt x="4866" y="9620"/>
                  </a:cubicBezTo>
                  <a:cubicBezTo>
                    <a:pt x="4886" y="9606"/>
                    <a:pt x="4906" y="9600"/>
                    <a:pt x="4925" y="9600"/>
                  </a:cubicBezTo>
                  <a:cubicBezTo>
                    <a:pt x="5095" y="9600"/>
                    <a:pt x="5239" y="10062"/>
                    <a:pt x="5321" y="10179"/>
                  </a:cubicBezTo>
                  <a:cubicBezTo>
                    <a:pt x="5339" y="10197"/>
                    <a:pt x="5363" y="10207"/>
                    <a:pt x="5386" y="10207"/>
                  </a:cubicBezTo>
                  <a:cubicBezTo>
                    <a:pt x="5412" y="10207"/>
                    <a:pt x="5437" y="10194"/>
                    <a:pt x="5451" y="10166"/>
                  </a:cubicBezTo>
                  <a:cubicBezTo>
                    <a:pt x="5555" y="9815"/>
                    <a:pt x="5685" y="9477"/>
                    <a:pt x="5828" y="9138"/>
                  </a:cubicBezTo>
                  <a:cubicBezTo>
                    <a:pt x="5880" y="9203"/>
                    <a:pt x="5919" y="9256"/>
                    <a:pt x="5971" y="9321"/>
                  </a:cubicBezTo>
                  <a:cubicBezTo>
                    <a:pt x="5984" y="9334"/>
                    <a:pt x="6004" y="9340"/>
                    <a:pt x="6025" y="9340"/>
                  </a:cubicBezTo>
                  <a:cubicBezTo>
                    <a:pt x="6046" y="9340"/>
                    <a:pt x="6069" y="9334"/>
                    <a:pt x="6088" y="9321"/>
                  </a:cubicBezTo>
                  <a:cubicBezTo>
                    <a:pt x="6232" y="9138"/>
                    <a:pt x="6362" y="8956"/>
                    <a:pt x="6479" y="8761"/>
                  </a:cubicBezTo>
                  <a:cubicBezTo>
                    <a:pt x="6609" y="8605"/>
                    <a:pt x="6739" y="8449"/>
                    <a:pt x="6843" y="8280"/>
                  </a:cubicBezTo>
                  <a:cubicBezTo>
                    <a:pt x="7129" y="7825"/>
                    <a:pt x="7272" y="7265"/>
                    <a:pt x="7454" y="6784"/>
                  </a:cubicBezTo>
                  <a:cubicBezTo>
                    <a:pt x="7597" y="6381"/>
                    <a:pt x="7649" y="5964"/>
                    <a:pt x="7597" y="5548"/>
                  </a:cubicBezTo>
                  <a:cubicBezTo>
                    <a:pt x="7597" y="5405"/>
                    <a:pt x="7584" y="5262"/>
                    <a:pt x="7571" y="5119"/>
                  </a:cubicBezTo>
                  <a:cubicBezTo>
                    <a:pt x="8183" y="5002"/>
                    <a:pt x="8807" y="4742"/>
                    <a:pt x="9002" y="4169"/>
                  </a:cubicBezTo>
                  <a:cubicBezTo>
                    <a:pt x="9145" y="3779"/>
                    <a:pt x="9067" y="3350"/>
                    <a:pt x="8833" y="3025"/>
                  </a:cubicBezTo>
                  <a:cubicBezTo>
                    <a:pt x="8742" y="2921"/>
                    <a:pt x="8625" y="2829"/>
                    <a:pt x="8482" y="2777"/>
                  </a:cubicBezTo>
                  <a:cubicBezTo>
                    <a:pt x="8950" y="2543"/>
                    <a:pt x="9301" y="2127"/>
                    <a:pt x="9445" y="1633"/>
                  </a:cubicBezTo>
                  <a:cubicBezTo>
                    <a:pt x="9591" y="1033"/>
                    <a:pt x="9358" y="192"/>
                    <a:pt x="8669" y="192"/>
                  </a:cubicBezTo>
                  <a:cubicBezTo>
                    <a:pt x="8626" y="192"/>
                    <a:pt x="8581" y="195"/>
                    <a:pt x="8534" y="202"/>
                  </a:cubicBezTo>
                  <a:cubicBezTo>
                    <a:pt x="8131" y="254"/>
                    <a:pt x="7806" y="527"/>
                    <a:pt x="7428" y="670"/>
                  </a:cubicBezTo>
                  <a:cubicBezTo>
                    <a:pt x="7210" y="764"/>
                    <a:pt x="6987" y="804"/>
                    <a:pt x="6764" y="804"/>
                  </a:cubicBezTo>
                  <a:cubicBezTo>
                    <a:pt x="6311" y="804"/>
                    <a:pt x="5857" y="641"/>
                    <a:pt x="5438" y="449"/>
                  </a:cubicBezTo>
                  <a:cubicBezTo>
                    <a:pt x="4936" y="219"/>
                    <a:pt x="4328" y="1"/>
                    <a:pt x="3742" y="1"/>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46"/>
            <p:cNvSpPr/>
            <p:nvPr/>
          </p:nvSpPr>
          <p:spPr>
            <a:xfrm>
              <a:off x="6054875" y="5019275"/>
              <a:ext cx="441025" cy="313550"/>
            </a:xfrm>
            <a:custGeom>
              <a:rect b="b" l="l" r="r" t="t"/>
              <a:pathLst>
                <a:path extrusionOk="0" h="12542" w="17641">
                  <a:moveTo>
                    <a:pt x="15232" y="0"/>
                  </a:moveTo>
                  <a:cubicBezTo>
                    <a:pt x="14810" y="0"/>
                    <a:pt x="13394" y="2695"/>
                    <a:pt x="12918" y="2811"/>
                  </a:cubicBezTo>
                  <a:cubicBezTo>
                    <a:pt x="12897" y="2817"/>
                    <a:pt x="12878" y="2819"/>
                    <a:pt x="12861" y="2819"/>
                  </a:cubicBezTo>
                  <a:cubicBezTo>
                    <a:pt x="12481" y="2819"/>
                    <a:pt x="13095" y="1479"/>
                    <a:pt x="12684" y="1354"/>
                  </a:cubicBezTo>
                  <a:cubicBezTo>
                    <a:pt x="12670" y="1350"/>
                    <a:pt x="12655" y="1347"/>
                    <a:pt x="12640" y="1347"/>
                  </a:cubicBezTo>
                  <a:cubicBezTo>
                    <a:pt x="12206" y="1347"/>
                    <a:pt x="11687" y="3348"/>
                    <a:pt x="11825" y="4216"/>
                  </a:cubicBezTo>
                  <a:cubicBezTo>
                    <a:pt x="11825" y="4216"/>
                    <a:pt x="5816" y="7494"/>
                    <a:pt x="4073" y="8795"/>
                  </a:cubicBezTo>
                  <a:cubicBezTo>
                    <a:pt x="4073" y="8795"/>
                    <a:pt x="3110" y="6805"/>
                    <a:pt x="2889" y="6427"/>
                  </a:cubicBezTo>
                  <a:lnTo>
                    <a:pt x="1" y="8001"/>
                  </a:lnTo>
                  <a:cubicBezTo>
                    <a:pt x="312" y="9336"/>
                    <a:pt x="2055" y="12542"/>
                    <a:pt x="2558" y="12542"/>
                  </a:cubicBezTo>
                  <a:cubicBezTo>
                    <a:pt x="2560" y="12542"/>
                    <a:pt x="2562" y="12541"/>
                    <a:pt x="2564" y="12541"/>
                  </a:cubicBezTo>
                  <a:cubicBezTo>
                    <a:pt x="3227" y="12515"/>
                    <a:pt x="8586" y="9992"/>
                    <a:pt x="13777" y="5504"/>
                  </a:cubicBezTo>
                  <a:cubicBezTo>
                    <a:pt x="13777" y="5504"/>
                    <a:pt x="17523" y="3527"/>
                    <a:pt x="17354" y="3227"/>
                  </a:cubicBezTo>
                  <a:cubicBezTo>
                    <a:pt x="17332" y="3185"/>
                    <a:pt x="17277" y="3167"/>
                    <a:pt x="17200" y="3167"/>
                  </a:cubicBezTo>
                  <a:cubicBezTo>
                    <a:pt x="16727" y="3167"/>
                    <a:pt x="15403" y="3839"/>
                    <a:pt x="15403" y="3839"/>
                  </a:cubicBezTo>
                  <a:cubicBezTo>
                    <a:pt x="15403" y="3839"/>
                    <a:pt x="17640" y="2239"/>
                    <a:pt x="17523" y="2018"/>
                  </a:cubicBezTo>
                  <a:cubicBezTo>
                    <a:pt x="17512" y="1998"/>
                    <a:pt x="17483" y="1988"/>
                    <a:pt x="17439" y="1988"/>
                  </a:cubicBezTo>
                  <a:cubicBezTo>
                    <a:pt x="16997" y="1988"/>
                    <a:pt x="15051" y="2902"/>
                    <a:pt x="15051" y="2902"/>
                  </a:cubicBezTo>
                  <a:cubicBezTo>
                    <a:pt x="15051" y="2902"/>
                    <a:pt x="17055" y="1107"/>
                    <a:pt x="16782" y="769"/>
                  </a:cubicBezTo>
                  <a:cubicBezTo>
                    <a:pt x="16760" y="743"/>
                    <a:pt x="16727" y="731"/>
                    <a:pt x="16686" y="731"/>
                  </a:cubicBezTo>
                  <a:cubicBezTo>
                    <a:pt x="16211" y="731"/>
                    <a:pt x="14570" y="2317"/>
                    <a:pt x="14570" y="2317"/>
                  </a:cubicBezTo>
                  <a:cubicBezTo>
                    <a:pt x="14570" y="2317"/>
                    <a:pt x="15637" y="79"/>
                    <a:pt x="15247" y="1"/>
                  </a:cubicBezTo>
                  <a:cubicBezTo>
                    <a:pt x="15242" y="1"/>
                    <a:pt x="15237" y="0"/>
                    <a:pt x="15232"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46"/>
            <p:cNvSpPr/>
            <p:nvPr/>
          </p:nvSpPr>
          <p:spPr>
            <a:xfrm>
              <a:off x="5644800" y="5018175"/>
              <a:ext cx="509300" cy="446675"/>
            </a:xfrm>
            <a:custGeom>
              <a:rect b="b" l="l" r="r" t="t"/>
              <a:pathLst>
                <a:path extrusionOk="0" h="17867" w="20372">
                  <a:moveTo>
                    <a:pt x="8649" y="1"/>
                  </a:moveTo>
                  <a:cubicBezTo>
                    <a:pt x="8410" y="1"/>
                    <a:pt x="8183" y="2"/>
                    <a:pt x="7975" y="6"/>
                  </a:cubicBezTo>
                  <a:cubicBezTo>
                    <a:pt x="7363" y="6"/>
                    <a:pt x="6908" y="19"/>
                    <a:pt x="6804" y="19"/>
                  </a:cubicBezTo>
                  <a:cubicBezTo>
                    <a:pt x="4020" y="267"/>
                    <a:pt x="2420" y="2751"/>
                    <a:pt x="1" y="6497"/>
                  </a:cubicBezTo>
                  <a:cubicBezTo>
                    <a:pt x="1" y="6497"/>
                    <a:pt x="144" y="6680"/>
                    <a:pt x="404" y="6953"/>
                  </a:cubicBezTo>
                  <a:cubicBezTo>
                    <a:pt x="1080" y="7668"/>
                    <a:pt x="2485" y="8969"/>
                    <a:pt x="3981" y="9164"/>
                  </a:cubicBezTo>
                  <a:cubicBezTo>
                    <a:pt x="4046" y="9164"/>
                    <a:pt x="4111" y="9177"/>
                    <a:pt x="4176" y="9177"/>
                  </a:cubicBezTo>
                  <a:lnTo>
                    <a:pt x="4254" y="8358"/>
                  </a:lnTo>
                  <a:cubicBezTo>
                    <a:pt x="4254" y="8299"/>
                    <a:pt x="4296" y="8270"/>
                    <a:pt x="4339" y="8270"/>
                  </a:cubicBezTo>
                  <a:cubicBezTo>
                    <a:pt x="4381" y="8270"/>
                    <a:pt x="4423" y="8299"/>
                    <a:pt x="4423" y="8358"/>
                  </a:cubicBezTo>
                  <a:cubicBezTo>
                    <a:pt x="4475" y="9893"/>
                    <a:pt x="3734" y="14576"/>
                    <a:pt x="3175" y="17867"/>
                  </a:cubicBezTo>
                  <a:lnTo>
                    <a:pt x="17197" y="17867"/>
                  </a:lnTo>
                  <a:cubicBezTo>
                    <a:pt x="16638" y="14576"/>
                    <a:pt x="15897" y="9906"/>
                    <a:pt x="15936" y="8358"/>
                  </a:cubicBezTo>
                  <a:cubicBezTo>
                    <a:pt x="15936" y="8299"/>
                    <a:pt x="15981" y="8270"/>
                    <a:pt x="16027" y="8270"/>
                  </a:cubicBezTo>
                  <a:cubicBezTo>
                    <a:pt x="16072" y="8270"/>
                    <a:pt x="16118" y="8299"/>
                    <a:pt x="16118" y="8358"/>
                  </a:cubicBezTo>
                  <a:lnTo>
                    <a:pt x="16196" y="9177"/>
                  </a:lnTo>
                  <a:cubicBezTo>
                    <a:pt x="16378" y="9164"/>
                    <a:pt x="16573" y="9138"/>
                    <a:pt x="16755" y="9086"/>
                  </a:cubicBezTo>
                  <a:cubicBezTo>
                    <a:pt x="17874" y="8813"/>
                    <a:pt x="18902" y="7993"/>
                    <a:pt x="19578" y="7343"/>
                  </a:cubicBezTo>
                  <a:lnTo>
                    <a:pt x="19695" y="7226"/>
                  </a:lnTo>
                  <a:cubicBezTo>
                    <a:pt x="19929" y="7005"/>
                    <a:pt x="20150" y="6758"/>
                    <a:pt x="20371" y="6497"/>
                  </a:cubicBezTo>
                  <a:lnTo>
                    <a:pt x="19942" y="5860"/>
                  </a:lnTo>
                  <a:cubicBezTo>
                    <a:pt x="17744" y="2465"/>
                    <a:pt x="16183" y="254"/>
                    <a:pt x="13555" y="32"/>
                  </a:cubicBezTo>
                  <a:cubicBezTo>
                    <a:pt x="13464" y="19"/>
                    <a:pt x="13139" y="6"/>
                    <a:pt x="12684" y="6"/>
                  </a:cubicBezTo>
                  <a:lnTo>
                    <a:pt x="10186" y="6"/>
                  </a:lnTo>
                  <a:cubicBezTo>
                    <a:pt x="9657" y="6"/>
                    <a:pt x="9128" y="1"/>
                    <a:pt x="8649"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46"/>
            <p:cNvSpPr/>
            <p:nvPr/>
          </p:nvSpPr>
          <p:spPr>
            <a:xfrm>
              <a:off x="6106275" y="5196200"/>
              <a:ext cx="469950" cy="248725"/>
            </a:xfrm>
            <a:custGeom>
              <a:rect b="b" l="l" r="r" t="t"/>
              <a:pathLst>
                <a:path extrusionOk="0" h="9949" w="18798">
                  <a:moveTo>
                    <a:pt x="14986" y="1"/>
                  </a:moveTo>
                  <a:lnTo>
                    <a:pt x="14986" y="1"/>
                  </a:lnTo>
                  <a:cubicBezTo>
                    <a:pt x="15142" y="404"/>
                    <a:pt x="14270" y="2967"/>
                    <a:pt x="14270" y="2967"/>
                  </a:cubicBezTo>
                  <a:cubicBezTo>
                    <a:pt x="12163" y="3526"/>
                    <a:pt x="5867" y="6193"/>
                    <a:pt x="5867" y="6193"/>
                  </a:cubicBezTo>
                  <a:cubicBezTo>
                    <a:pt x="5369" y="5652"/>
                    <a:pt x="3945" y="4973"/>
                    <a:pt x="3352" y="4973"/>
                  </a:cubicBezTo>
                  <a:cubicBezTo>
                    <a:pt x="3217" y="4973"/>
                    <a:pt x="3125" y="5008"/>
                    <a:pt x="3096" y="5087"/>
                  </a:cubicBezTo>
                  <a:cubicBezTo>
                    <a:pt x="2927" y="5516"/>
                    <a:pt x="4488" y="5881"/>
                    <a:pt x="4098" y="6180"/>
                  </a:cubicBezTo>
                  <a:cubicBezTo>
                    <a:pt x="4010" y="6245"/>
                    <a:pt x="3794" y="6268"/>
                    <a:pt x="3510" y="6268"/>
                  </a:cubicBezTo>
                  <a:cubicBezTo>
                    <a:pt x="2825" y="6268"/>
                    <a:pt x="1737" y="6134"/>
                    <a:pt x="1055" y="6134"/>
                  </a:cubicBezTo>
                  <a:cubicBezTo>
                    <a:pt x="727" y="6134"/>
                    <a:pt x="492" y="6165"/>
                    <a:pt x="443" y="6258"/>
                  </a:cubicBezTo>
                  <a:cubicBezTo>
                    <a:pt x="247" y="6609"/>
                    <a:pt x="2680" y="7168"/>
                    <a:pt x="2680" y="7168"/>
                  </a:cubicBezTo>
                  <a:cubicBezTo>
                    <a:pt x="2680" y="7168"/>
                    <a:pt x="0" y="7520"/>
                    <a:pt x="91" y="7936"/>
                  </a:cubicBezTo>
                  <a:cubicBezTo>
                    <a:pt x="120" y="8069"/>
                    <a:pt x="412" y="8114"/>
                    <a:pt x="795" y="8114"/>
                  </a:cubicBezTo>
                  <a:cubicBezTo>
                    <a:pt x="1609" y="8114"/>
                    <a:pt x="2836" y="7910"/>
                    <a:pt x="2836" y="7910"/>
                  </a:cubicBezTo>
                  <a:lnTo>
                    <a:pt x="2836" y="7910"/>
                  </a:lnTo>
                  <a:cubicBezTo>
                    <a:pt x="2836" y="7910"/>
                    <a:pt x="508" y="9055"/>
                    <a:pt x="599" y="9289"/>
                  </a:cubicBezTo>
                  <a:cubicBezTo>
                    <a:pt x="612" y="9317"/>
                    <a:pt x="667" y="9329"/>
                    <a:pt x="752" y="9329"/>
                  </a:cubicBezTo>
                  <a:cubicBezTo>
                    <a:pt x="1335" y="9329"/>
                    <a:pt x="3343" y="8756"/>
                    <a:pt x="3343" y="8755"/>
                  </a:cubicBezTo>
                  <a:lnTo>
                    <a:pt x="3343" y="8755"/>
                  </a:lnTo>
                  <a:cubicBezTo>
                    <a:pt x="3343" y="8756"/>
                    <a:pt x="1522" y="9601"/>
                    <a:pt x="1652" y="9913"/>
                  </a:cubicBezTo>
                  <a:cubicBezTo>
                    <a:pt x="1663" y="9937"/>
                    <a:pt x="1698" y="9949"/>
                    <a:pt x="1754" y="9949"/>
                  </a:cubicBezTo>
                  <a:cubicBezTo>
                    <a:pt x="2389" y="9949"/>
                    <a:pt x="5672" y="8521"/>
                    <a:pt x="5672" y="8521"/>
                  </a:cubicBezTo>
                  <a:cubicBezTo>
                    <a:pt x="12410" y="7246"/>
                    <a:pt x="17340" y="5581"/>
                    <a:pt x="17782" y="5074"/>
                  </a:cubicBezTo>
                  <a:cubicBezTo>
                    <a:pt x="18108" y="4697"/>
                    <a:pt x="18797" y="2433"/>
                    <a:pt x="18602" y="1198"/>
                  </a:cubicBezTo>
                  <a:lnTo>
                    <a:pt x="14986" y="1"/>
                  </a:ln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46"/>
            <p:cNvSpPr/>
            <p:nvPr/>
          </p:nvSpPr>
          <p:spPr>
            <a:xfrm>
              <a:off x="6664325" y="4931975"/>
              <a:ext cx="126200" cy="128475"/>
            </a:xfrm>
            <a:custGeom>
              <a:rect b="b" l="l" r="r" t="t"/>
              <a:pathLst>
                <a:path extrusionOk="0" h="5139" w="5048">
                  <a:moveTo>
                    <a:pt x="3481" y="0"/>
                  </a:moveTo>
                  <a:cubicBezTo>
                    <a:pt x="2178" y="0"/>
                    <a:pt x="104" y="1256"/>
                    <a:pt x="104" y="1256"/>
                  </a:cubicBezTo>
                  <a:cubicBezTo>
                    <a:pt x="430" y="2648"/>
                    <a:pt x="352" y="4131"/>
                    <a:pt x="0" y="4781"/>
                  </a:cubicBezTo>
                  <a:cubicBezTo>
                    <a:pt x="0" y="4781"/>
                    <a:pt x="868" y="5139"/>
                    <a:pt x="2261" y="5139"/>
                  </a:cubicBezTo>
                  <a:cubicBezTo>
                    <a:pt x="2440" y="5139"/>
                    <a:pt x="2628" y="5133"/>
                    <a:pt x="2823" y="5119"/>
                  </a:cubicBezTo>
                  <a:cubicBezTo>
                    <a:pt x="4540" y="4989"/>
                    <a:pt x="5048" y="4677"/>
                    <a:pt x="5048" y="4677"/>
                  </a:cubicBezTo>
                  <a:cubicBezTo>
                    <a:pt x="5048" y="4677"/>
                    <a:pt x="4449" y="3676"/>
                    <a:pt x="4514" y="1100"/>
                  </a:cubicBezTo>
                  <a:cubicBezTo>
                    <a:pt x="4539" y="279"/>
                    <a:pt x="4096" y="0"/>
                    <a:pt x="3481"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46"/>
            <p:cNvSpPr/>
            <p:nvPr/>
          </p:nvSpPr>
          <p:spPr>
            <a:xfrm>
              <a:off x="6836350" y="4564300"/>
              <a:ext cx="149950" cy="444950"/>
            </a:xfrm>
            <a:custGeom>
              <a:rect b="b" l="l" r="r" t="t"/>
              <a:pathLst>
                <a:path extrusionOk="0" h="17798" w="5998">
                  <a:moveTo>
                    <a:pt x="3982" y="0"/>
                  </a:moveTo>
                  <a:cubicBezTo>
                    <a:pt x="3656" y="0"/>
                    <a:pt x="3162" y="2929"/>
                    <a:pt x="3162" y="2929"/>
                  </a:cubicBezTo>
                  <a:cubicBezTo>
                    <a:pt x="3162" y="2929"/>
                    <a:pt x="2496" y="535"/>
                    <a:pt x="2320" y="535"/>
                  </a:cubicBezTo>
                  <a:cubicBezTo>
                    <a:pt x="2319" y="535"/>
                    <a:pt x="2318" y="535"/>
                    <a:pt x="2316" y="535"/>
                  </a:cubicBezTo>
                  <a:cubicBezTo>
                    <a:pt x="2147" y="574"/>
                    <a:pt x="2459" y="3436"/>
                    <a:pt x="2459" y="3436"/>
                  </a:cubicBezTo>
                  <a:cubicBezTo>
                    <a:pt x="2459" y="3436"/>
                    <a:pt x="2469" y="4039"/>
                    <a:pt x="2284" y="4039"/>
                  </a:cubicBezTo>
                  <a:cubicBezTo>
                    <a:pt x="2250" y="4039"/>
                    <a:pt x="2209" y="4018"/>
                    <a:pt x="2160" y="3969"/>
                  </a:cubicBezTo>
                  <a:cubicBezTo>
                    <a:pt x="1883" y="3669"/>
                    <a:pt x="1262" y="3179"/>
                    <a:pt x="1067" y="3179"/>
                  </a:cubicBezTo>
                  <a:cubicBezTo>
                    <a:pt x="1051" y="3179"/>
                    <a:pt x="1038" y="3182"/>
                    <a:pt x="1028" y="3189"/>
                  </a:cubicBezTo>
                  <a:cubicBezTo>
                    <a:pt x="898" y="3293"/>
                    <a:pt x="976" y="3865"/>
                    <a:pt x="2316" y="5088"/>
                  </a:cubicBezTo>
                  <a:lnTo>
                    <a:pt x="1627" y="13999"/>
                  </a:lnTo>
                  <a:lnTo>
                    <a:pt x="1" y="17797"/>
                  </a:lnTo>
                  <a:lnTo>
                    <a:pt x="4085" y="17459"/>
                  </a:lnTo>
                  <a:lnTo>
                    <a:pt x="4814" y="14181"/>
                  </a:lnTo>
                  <a:lnTo>
                    <a:pt x="3695" y="5010"/>
                  </a:lnTo>
                  <a:cubicBezTo>
                    <a:pt x="4228" y="4633"/>
                    <a:pt x="4684" y="4164"/>
                    <a:pt x="5061" y="3631"/>
                  </a:cubicBezTo>
                  <a:cubicBezTo>
                    <a:pt x="5633" y="2799"/>
                    <a:pt x="5998" y="1862"/>
                    <a:pt x="5854" y="1758"/>
                  </a:cubicBezTo>
                  <a:cubicBezTo>
                    <a:pt x="5849" y="1754"/>
                    <a:pt x="5842" y="1752"/>
                    <a:pt x="5835" y="1752"/>
                  </a:cubicBezTo>
                  <a:cubicBezTo>
                    <a:pt x="5637" y="1752"/>
                    <a:pt x="4710" y="2981"/>
                    <a:pt x="4710" y="2981"/>
                  </a:cubicBezTo>
                  <a:cubicBezTo>
                    <a:pt x="4710" y="2981"/>
                    <a:pt x="5295" y="730"/>
                    <a:pt x="5126" y="600"/>
                  </a:cubicBezTo>
                  <a:cubicBezTo>
                    <a:pt x="5122" y="597"/>
                    <a:pt x="5117" y="596"/>
                    <a:pt x="5112" y="596"/>
                  </a:cubicBezTo>
                  <a:cubicBezTo>
                    <a:pt x="4903" y="596"/>
                    <a:pt x="3825" y="2838"/>
                    <a:pt x="3825" y="2838"/>
                  </a:cubicBezTo>
                  <a:cubicBezTo>
                    <a:pt x="3825" y="2838"/>
                    <a:pt x="4306" y="93"/>
                    <a:pt x="3994" y="2"/>
                  </a:cubicBezTo>
                  <a:cubicBezTo>
                    <a:pt x="3990" y="1"/>
                    <a:pt x="3986" y="0"/>
                    <a:pt x="3982"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6"/>
            <p:cNvSpPr/>
            <p:nvPr/>
          </p:nvSpPr>
          <p:spPr>
            <a:xfrm>
              <a:off x="6469525" y="4921075"/>
              <a:ext cx="500850" cy="543775"/>
            </a:xfrm>
            <a:custGeom>
              <a:rect b="b" l="l" r="r" t="t"/>
              <a:pathLst>
                <a:path extrusionOk="0" h="21751" w="20034">
                  <a:moveTo>
                    <a:pt x="16196" y="1"/>
                  </a:moveTo>
                  <a:cubicBezTo>
                    <a:pt x="15962" y="1"/>
                    <a:pt x="15727" y="14"/>
                    <a:pt x="15506" y="79"/>
                  </a:cubicBezTo>
                  <a:cubicBezTo>
                    <a:pt x="15506" y="79"/>
                    <a:pt x="15116" y="2160"/>
                    <a:pt x="13984" y="3929"/>
                  </a:cubicBezTo>
                  <a:cubicBezTo>
                    <a:pt x="13802" y="4229"/>
                    <a:pt x="13594" y="4502"/>
                    <a:pt x="13373" y="4762"/>
                  </a:cubicBezTo>
                  <a:lnTo>
                    <a:pt x="12683" y="4749"/>
                  </a:lnTo>
                  <a:cubicBezTo>
                    <a:pt x="12098" y="4736"/>
                    <a:pt x="11266" y="4736"/>
                    <a:pt x="10433" y="4736"/>
                  </a:cubicBezTo>
                  <a:lnTo>
                    <a:pt x="7974" y="4736"/>
                  </a:lnTo>
                  <a:cubicBezTo>
                    <a:pt x="7363" y="4749"/>
                    <a:pt x="6908" y="4749"/>
                    <a:pt x="6804" y="4762"/>
                  </a:cubicBezTo>
                  <a:cubicBezTo>
                    <a:pt x="5230" y="4905"/>
                    <a:pt x="4033" y="5751"/>
                    <a:pt x="2862" y="7142"/>
                  </a:cubicBezTo>
                  <a:cubicBezTo>
                    <a:pt x="2810" y="7194"/>
                    <a:pt x="2771" y="7246"/>
                    <a:pt x="2719" y="7312"/>
                  </a:cubicBezTo>
                  <a:cubicBezTo>
                    <a:pt x="2069" y="8118"/>
                    <a:pt x="1470" y="8964"/>
                    <a:pt x="911" y="9835"/>
                  </a:cubicBezTo>
                  <a:cubicBezTo>
                    <a:pt x="612" y="10277"/>
                    <a:pt x="313" y="10746"/>
                    <a:pt x="0" y="11240"/>
                  </a:cubicBezTo>
                  <a:cubicBezTo>
                    <a:pt x="0" y="11240"/>
                    <a:pt x="144" y="11422"/>
                    <a:pt x="404" y="11695"/>
                  </a:cubicBezTo>
                  <a:cubicBezTo>
                    <a:pt x="976" y="12320"/>
                    <a:pt x="1639" y="12853"/>
                    <a:pt x="2355" y="13295"/>
                  </a:cubicBezTo>
                  <a:cubicBezTo>
                    <a:pt x="2849" y="13608"/>
                    <a:pt x="3409" y="13803"/>
                    <a:pt x="3981" y="13894"/>
                  </a:cubicBezTo>
                  <a:cubicBezTo>
                    <a:pt x="4046" y="13907"/>
                    <a:pt x="4111" y="13920"/>
                    <a:pt x="4176" y="13920"/>
                  </a:cubicBezTo>
                  <a:lnTo>
                    <a:pt x="4254" y="13087"/>
                  </a:lnTo>
                  <a:cubicBezTo>
                    <a:pt x="4261" y="13035"/>
                    <a:pt x="4300" y="13009"/>
                    <a:pt x="4339" y="13009"/>
                  </a:cubicBezTo>
                  <a:cubicBezTo>
                    <a:pt x="4378" y="13009"/>
                    <a:pt x="4417" y="13035"/>
                    <a:pt x="4423" y="13087"/>
                  </a:cubicBezTo>
                  <a:cubicBezTo>
                    <a:pt x="4462" y="14505"/>
                    <a:pt x="3851" y="18551"/>
                    <a:pt x="3318" y="21751"/>
                  </a:cubicBezTo>
                  <a:lnTo>
                    <a:pt x="17054" y="21751"/>
                  </a:lnTo>
                  <a:cubicBezTo>
                    <a:pt x="16846" y="20528"/>
                    <a:pt x="16638" y="19201"/>
                    <a:pt x="16456" y="17939"/>
                  </a:cubicBezTo>
                  <a:cubicBezTo>
                    <a:pt x="16144" y="15871"/>
                    <a:pt x="15910" y="13972"/>
                    <a:pt x="15936" y="13100"/>
                  </a:cubicBezTo>
                  <a:cubicBezTo>
                    <a:pt x="15988" y="11825"/>
                    <a:pt x="15949" y="10538"/>
                    <a:pt x="15831" y="9263"/>
                  </a:cubicBezTo>
                  <a:cubicBezTo>
                    <a:pt x="16053" y="9094"/>
                    <a:pt x="16261" y="8912"/>
                    <a:pt x="16456" y="8716"/>
                  </a:cubicBezTo>
                  <a:cubicBezTo>
                    <a:pt x="20033" y="5386"/>
                    <a:pt x="20033" y="1380"/>
                    <a:pt x="20033" y="1380"/>
                  </a:cubicBezTo>
                  <a:cubicBezTo>
                    <a:pt x="20033" y="1380"/>
                    <a:pt x="19734" y="1198"/>
                    <a:pt x="19266" y="951"/>
                  </a:cubicBezTo>
                  <a:cubicBezTo>
                    <a:pt x="18485" y="547"/>
                    <a:pt x="17249" y="27"/>
                    <a:pt x="16196"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6"/>
            <p:cNvSpPr/>
            <p:nvPr/>
          </p:nvSpPr>
          <p:spPr>
            <a:xfrm>
              <a:off x="6602200" y="4761050"/>
              <a:ext cx="335975" cy="618950"/>
            </a:xfrm>
            <a:custGeom>
              <a:rect b="b" l="l" r="r" t="t"/>
              <a:pathLst>
                <a:path extrusionOk="0" h="24758" w="13439">
                  <a:moveTo>
                    <a:pt x="4649" y="0"/>
                  </a:moveTo>
                  <a:cubicBezTo>
                    <a:pt x="4182" y="0"/>
                    <a:pt x="3705" y="94"/>
                    <a:pt x="3227" y="301"/>
                  </a:cubicBezTo>
                  <a:cubicBezTo>
                    <a:pt x="1015" y="1251"/>
                    <a:pt x="1" y="4047"/>
                    <a:pt x="586" y="6428"/>
                  </a:cubicBezTo>
                  <a:cubicBezTo>
                    <a:pt x="599" y="6480"/>
                    <a:pt x="612" y="6532"/>
                    <a:pt x="625" y="6584"/>
                  </a:cubicBezTo>
                  <a:cubicBezTo>
                    <a:pt x="612" y="6844"/>
                    <a:pt x="612" y="7104"/>
                    <a:pt x="651" y="7365"/>
                  </a:cubicBezTo>
                  <a:cubicBezTo>
                    <a:pt x="833" y="8496"/>
                    <a:pt x="1679" y="9394"/>
                    <a:pt x="2785" y="9641"/>
                  </a:cubicBezTo>
                  <a:cubicBezTo>
                    <a:pt x="2850" y="9654"/>
                    <a:pt x="2915" y="9680"/>
                    <a:pt x="2980" y="9680"/>
                  </a:cubicBezTo>
                  <a:cubicBezTo>
                    <a:pt x="3311" y="9752"/>
                    <a:pt x="3646" y="9787"/>
                    <a:pt x="3980" y="9787"/>
                  </a:cubicBezTo>
                  <a:cubicBezTo>
                    <a:pt x="4313" y="9787"/>
                    <a:pt x="4645" y="9752"/>
                    <a:pt x="4970" y="9680"/>
                  </a:cubicBezTo>
                  <a:lnTo>
                    <a:pt x="4983" y="9680"/>
                  </a:lnTo>
                  <a:cubicBezTo>
                    <a:pt x="5126" y="10148"/>
                    <a:pt x="5165" y="10643"/>
                    <a:pt x="5113" y="11124"/>
                  </a:cubicBezTo>
                  <a:cubicBezTo>
                    <a:pt x="5087" y="11293"/>
                    <a:pt x="5061" y="11449"/>
                    <a:pt x="5022" y="11618"/>
                  </a:cubicBezTo>
                  <a:cubicBezTo>
                    <a:pt x="4996" y="11735"/>
                    <a:pt x="4957" y="11852"/>
                    <a:pt x="4931" y="11969"/>
                  </a:cubicBezTo>
                  <a:cubicBezTo>
                    <a:pt x="4723" y="12750"/>
                    <a:pt x="4463" y="13478"/>
                    <a:pt x="4476" y="14311"/>
                  </a:cubicBezTo>
                  <a:cubicBezTo>
                    <a:pt x="4476" y="14805"/>
                    <a:pt x="4593" y="15300"/>
                    <a:pt x="4593" y="15794"/>
                  </a:cubicBezTo>
                  <a:cubicBezTo>
                    <a:pt x="4606" y="16353"/>
                    <a:pt x="4424" y="16887"/>
                    <a:pt x="4307" y="17433"/>
                  </a:cubicBezTo>
                  <a:cubicBezTo>
                    <a:pt x="4085" y="18487"/>
                    <a:pt x="3864" y="19592"/>
                    <a:pt x="3929" y="20672"/>
                  </a:cubicBezTo>
                  <a:cubicBezTo>
                    <a:pt x="4007" y="22298"/>
                    <a:pt x="5035" y="23729"/>
                    <a:pt x="6544" y="24327"/>
                  </a:cubicBezTo>
                  <a:cubicBezTo>
                    <a:pt x="7350" y="24613"/>
                    <a:pt x="8196" y="24757"/>
                    <a:pt x="9042" y="24757"/>
                  </a:cubicBezTo>
                  <a:cubicBezTo>
                    <a:pt x="9089" y="24757"/>
                    <a:pt x="9138" y="24758"/>
                    <a:pt x="9186" y="24758"/>
                  </a:cubicBezTo>
                  <a:cubicBezTo>
                    <a:pt x="9857" y="24758"/>
                    <a:pt x="10553" y="24668"/>
                    <a:pt x="11136" y="24340"/>
                  </a:cubicBezTo>
                  <a:cubicBezTo>
                    <a:pt x="11201" y="24314"/>
                    <a:pt x="11266" y="24275"/>
                    <a:pt x="11318" y="24236"/>
                  </a:cubicBezTo>
                  <a:cubicBezTo>
                    <a:pt x="12072" y="23729"/>
                    <a:pt x="12489" y="22870"/>
                    <a:pt x="12411" y="21973"/>
                  </a:cubicBezTo>
                  <a:cubicBezTo>
                    <a:pt x="12359" y="21530"/>
                    <a:pt x="12229" y="21088"/>
                    <a:pt x="12020" y="20698"/>
                  </a:cubicBezTo>
                  <a:cubicBezTo>
                    <a:pt x="12905" y="19748"/>
                    <a:pt x="13438" y="18435"/>
                    <a:pt x="12996" y="17173"/>
                  </a:cubicBezTo>
                  <a:cubicBezTo>
                    <a:pt x="12762" y="16509"/>
                    <a:pt x="12333" y="15924"/>
                    <a:pt x="11760" y="15508"/>
                  </a:cubicBezTo>
                  <a:cubicBezTo>
                    <a:pt x="11565" y="15365"/>
                    <a:pt x="11357" y="15235"/>
                    <a:pt x="11149" y="15104"/>
                  </a:cubicBezTo>
                  <a:cubicBezTo>
                    <a:pt x="10941" y="14974"/>
                    <a:pt x="10759" y="14818"/>
                    <a:pt x="10603" y="14649"/>
                  </a:cubicBezTo>
                  <a:cubicBezTo>
                    <a:pt x="10420" y="14441"/>
                    <a:pt x="10290" y="14207"/>
                    <a:pt x="10186" y="13960"/>
                  </a:cubicBezTo>
                  <a:cubicBezTo>
                    <a:pt x="10290" y="13791"/>
                    <a:pt x="10368" y="13621"/>
                    <a:pt x="10433" y="13439"/>
                  </a:cubicBezTo>
                  <a:cubicBezTo>
                    <a:pt x="10616" y="12841"/>
                    <a:pt x="10694" y="12139"/>
                    <a:pt x="10472" y="11540"/>
                  </a:cubicBezTo>
                  <a:cubicBezTo>
                    <a:pt x="10303" y="11111"/>
                    <a:pt x="9952" y="10773"/>
                    <a:pt x="9510" y="10617"/>
                  </a:cubicBezTo>
                  <a:cubicBezTo>
                    <a:pt x="9250" y="10513"/>
                    <a:pt x="8937" y="10434"/>
                    <a:pt x="8677" y="10317"/>
                  </a:cubicBezTo>
                  <a:cubicBezTo>
                    <a:pt x="8352" y="10187"/>
                    <a:pt x="8053" y="9979"/>
                    <a:pt x="7936" y="9589"/>
                  </a:cubicBezTo>
                  <a:cubicBezTo>
                    <a:pt x="7910" y="9524"/>
                    <a:pt x="7897" y="9459"/>
                    <a:pt x="7897" y="9381"/>
                  </a:cubicBezTo>
                  <a:cubicBezTo>
                    <a:pt x="7884" y="9303"/>
                    <a:pt x="7871" y="9225"/>
                    <a:pt x="7858" y="9134"/>
                  </a:cubicBezTo>
                  <a:cubicBezTo>
                    <a:pt x="7923" y="9108"/>
                    <a:pt x="7975" y="9082"/>
                    <a:pt x="8027" y="9056"/>
                  </a:cubicBezTo>
                  <a:cubicBezTo>
                    <a:pt x="8716" y="8717"/>
                    <a:pt x="9224" y="8093"/>
                    <a:pt x="9445" y="7156"/>
                  </a:cubicBezTo>
                  <a:cubicBezTo>
                    <a:pt x="9731" y="5908"/>
                    <a:pt x="9601" y="4607"/>
                    <a:pt x="9081" y="3436"/>
                  </a:cubicBezTo>
                  <a:cubicBezTo>
                    <a:pt x="8286" y="1575"/>
                    <a:pt x="6559" y="0"/>
                    <a:pt x="4649"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46"/>
            <p:cNvSpPr/>
            <p:nvPr/>
          </p:nvSpPr>
          <p:spPr>
            <a:xfrm>
              <a:off x="6722525" y="4965425"/>
              <a:ext cx="81325" cy="43925"/>
            </a:xfrm>
            <a:custGeom>
              <a:rect b="b" l="l" r="r" t="t"/>
              <a:pathLst>
                <a:path extrusionOk="0" h="1757" w="3253">
                  <a:moveTo>
                    <a:pt x="1597" y="1"/>
                  </a:moveTo>
                  <a:cubicBezTo>
                    <a:pt x="1258" y="1"/>
                    <a:pt x="927" y="79"/>
                    <a:pt x="664" y="243"/>
                  </a:cubicBezTo>
                  <a:cubicBezTo>
                    <a:pt x="352" y="425"/>
                    <a:pt x="1" y="790"/>
                    <a:pt x="40" y="1180"/>
                  </a:cubicBezTo>
                  <a:cubicBezTo>
                    <a:pt x="92" y="1622"/>
                    <a:pt x="482" y="1739"/>
                    <a:pt x="859" y="1752"/>
                  </a:cubicBezTo>
                  <a:cubicBezTo>
                    <a:pt x="924" y="1754"/>
                    <a:pt x="1019" y="1757"/>
                    <a:pt x="1133" y="1757"/>
                  </a:cubicBezTo>
                  <a:cubicBezTo>
                    <a:pt x="1751" y="1757"/>
                    <a:pt x="2943" y="1688"/>
                    <a:pt x="3097" y="1128"/>
                  </a:cubicBezTo>
                  <a:cubicBezTo>
                    <a:pt x="3227" y="1024"/>
                    <a:pt x="3253" y="816"/>
                    <a:pt x="3136" y="685"/>
                  </a:cubicBezTo>
                  <a:cubicBezTo>
                    <a:pt x="2820" y="245"/>
                    <a:pt x="2196" y="1"/>
                    <a:pt x="1597"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6" name="Google Shape;1016;p46"/>
          <p:cNvSpPr txBox="1"/>
          <p:nvPr>
            <p:ph idx="4294967295" type="subTitle"/>
          </p:nvPr>
        </p:nvSpPr>
        <p:spPr>
          <a:xfrm>
            <a:off x="3240725" y="170975"/>
            <a:ext cx="31995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From Akshay’s POV… </a:t>
            </a:r>
            <a:endParaRPr sz="2000"/>
          </a:p>
          <a:p>
            <a:pPr indent="0" lvl="0" marL="0" rtl="0" algn="l">
              <a:spcBef>
                <a:spcPts val="1000"/>
              </a:spcBef>
              <a:spcAft>
                <a:spcPts val="1000"/>
              </a:spcAft>
              <a:buNone/>
            </a:pPr>
            <a:r>
              <a:t/>
            </a:r>
            <a:endParaRPr sz="1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47"/>
          <p:cNvSpPr txBox="1"/>
          <p:nvPr>
            <p:ph idx="1" type="subTitle"/>
          </p:nvPr>
        </p:nvSpPr>
        <p:spPr>
          <a:xfrm>
            <a:off x="309950" y="186125"/>
            <a:ext cx="5351700" cy="475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We met…</a:t>
            </a:r>
            <a:endParaRPr b="1" sz="1800"/>
          </a:p>
          <a:p>
            <a:pPr indent="0" lvl="0" marL="0" rtl="0" algn="l">
              <a:spcBef>
                <a:spcPts val="1000"/>
              </a:spcBef>
              <a:spcAft>
                <a:spcPts val="0"/>
              </a:spcAft>
              <a:buNone/>
            </a:pPr>
            <a:r>
              <a:rPr lang="en" sz="1800"/>
              <a:t>An 18-yr old HS senior who loves social media</a:t>
            </a:r>
            <a:endParaRPr sz="1800"/>
          </a:p>
          <a:p>
            <a:pPr indent="0" lvl="0" marL="0" rtl="0" algn="l">
              <a:spcBef>
                <a:spcPts val="1000"/>
              </a:spcBef>
              <a:spcAft>
                <a:spcPts val="0"/>
              </a:spcAft>
              <a:buNone/>
            </a:pPr>
            <a:r>
              <a:rPr b="1" lang="en" sz="1800"/>
              <a:t>We were surprised to notice…</a:t>
            </a:r>
            <a:endParaRPr b="1" sz="1800"/>
          </a:p>
          <a:p>
            <a:pPr indent="0" lvl="0" marL="0" rtl="0" algn="l">
              <a:spcBef>
                <a:spcPts val="1000"/>
              </a:spcBef>
              <a:spcAft>
                <a:spcPts val="0"/>
              </a:spcAft>
              <a:buNone/>
            </a:pPr>
            <a:r>
              <a:rPr lang="en" sz="1800"/>
              <a:t>when communicating online, she prefers a low stakes interactions, but in-person she loves making elaborate plans</a:t>
            </a:r>
            <a:endParaRPr sz="1800"/>
          </a:p>
          <a:p>
            <a:pPr indent="0" lvl="0" marL="0" rtl="0" algn="l">
              <a:spcBef>
                <a:spcPts val="1000"/>
              </a:spcBef>
              <a:spcAft>
                <a:spcPts val="0"/>
              </a:spcAft>
              <a:buNone/>
            </a:pPr>
            <a:r>
              <a:rPr b="1" lang="en" sz="1800"/>
              <a:t>We wonder if this means…</a:t>
            </a:r>
            <a:endParaRPr b="1" sz="1800"/>
          </a:p>
          <a:p>
            <a:pPr indent="0" lvl="0" marL="0" rtl="0" algn="l">
              <a:spcBef>
                <a:spcPts val="1000"/>
              </a:spcBef>
              <a:spcAft>
                <a:spcPts val="0"/>
              </a:spcAft>
              <a:buNone/>
            </a:pPr>
            <a:r>
              <a:rPr lang="en" sz="1800"/>
              <a:t>people maintain friendships differently digitally vs in-person</a:t>
            </a:r>
            <a:endParaRPr sz="1800"/>
          </a:p>
          <a:p>
            <a:pPr indent="0" lvl="0" marL="0" rtl="0" algn="l">
              <a:spcBef>
                <a:spcPts val="1000"/>
              </a:spcBef>
              <a:spcAft>
                <a:spcPts val="0"/>
              </a:spcAft>
              <a:buNone/>
            </a:pPr>
            <a:r>
              <a:rPr b="1" lang="en" sz="1800"/>
              <a:t>It would be game changing…</a:t>
            </a:r>
            <a:endParaRPr b="1" sz="1800"/>
          </a:p>
          <a:p>
            <a:pPr indent="0" lvl="0" marL="0" rtl="0" algn="l">
              <a:spcBef>
                <a:spcPts val="1000"/>
              </a:spcBef>
              <a:spcAft>
                <a:spcPts val="0"/>
              </a:spcAft>
              <a:buNone/>
            </a:pPr>
            <a:r>
              <a:rPr lang="en" sz="1800"/>
              <a:t>leverage these differences to make translating friendships across digital and in-person interactions easier</a:t>
            </a:r>
            <a:endParaRPr sz="1800"/>
          </a:p>
          <a:p>
            <a:pPr indent="0" lvl="0" marL="0" rtl="0" algn="l">
              <a:spcBef>
                <a:spcPts val="1000"/>
              </a:spcBef>
              <a:spcAft>
                <a:spcPts val="0"/>
              </a:spcAft>
              <a:buNone/>
            </a:pPr>
            <a:r>
              <a:t/>
            </a:r>
            <a:endParaRPr sz="1800"/>
          </a:p>
          <a:p>
            <a:pPr indent="0" lvl="0" marL="0" rtl="0" algn="l">
              <a:spcBef>
                <a:spcPts val="1000"/>
              </a:spcBef>
              <a:spcAft>
                <a:spcPts val="1000"/>
              </a:spcAft>
              <a:buNone/>
            </a:pPr>
            <a:r>
              <a:t/>
            </a:r>
            <a:endParaRPr sz="1200"/>
          </a:p>
        </p:txBody>
      </p:sp>
      <p:sp>
        <p:nvSpPr>
          <p:cNvPr id="1022" name="Google Shape;1022;p47"/>
          <p:cNvSpPr txBox="1"/>
          <p:nvPr>
            <p:ph type="title"/>
          </p:nvPr>
        </p:nvSpPr>
        <p:spPr>
          <a:xfrm>
            <a:off x="5558025" y="186125"/>
            <a:ext cx="33066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Kaitlyn</a:t>
            </a:r>
            <a:endParaRPr/>
          </a:p>
        </p:txBody>
      </p:sp>
      <p:sp>
        <p:nvSpPr>
          <p:cNvPr id="1023" name="Google Shape;1023;p47"/>
          <p:cNvSpPr/>
          <p:nvPr/>
        </p:nvSpPr>
        <p:spPr>
          <a:xfrm>
            <a:off x="5473626" y="1253650"/>
            <a:ext cx="3149961" cy="3207434"/>
          </a:xfrm>
          <a:custGeom>
            <a:rect b="b" l="l" r="r" t="t"/>
            <a:pathLst>
              <a:path extrusionOk="0" h="113628" w="148216">
                <a:moveTo>
                  <a:pt x="56349" y="339"/>
                </a:moveTo>
                <a:cubicBezTo>
                  <a:pt x="33013" y="-1963"/>
                  <a:pt x="13090" y="10897"/>
                  <a:pt x="5867" y="27486"/>
                </a:cubicBezTo>
                <a:cubicBezTo>
                  <a:pt x="-1356" y="44076"/>
                  <a:pt x="-4611" y="86382"/>
                  <a:pt x="13010" y="99876"/>
                </a:cubicBezTo>
                <a:cubicBezTo>
                  <a:pt x="30631" y="113370"/>
                  <a:pt x="89448" y="118211"/>
                  <a:pt x="111594" y="108448"/>
                </a:cubicBezTo>
                <a:cubicBezTo>
                  <a:pt x="133740" y="98685"/>
                  <a:pt x="155092" y="59315"/>
                  <a:pt x="145884" y="41297"/>
                </a:cubicBezTo>
                <a:cubicBezTo>
                  <a:pt x="136677" y="23279"/>
                  <a:pt x="79685" y="2641"/>
                  <a:pt x="56349" y="339"/>
                </a:cubicBezTo>
                <a:close/>
              </a:path>
            </a:pathLst>
          </a:custGeom>
          <a:solidFill>
            <a:schemeClr val="lt2"/>
          </a:solidFill>
          <a:ln>
            <a:noFill/>
          </a:ln>
        </p:spPr>
      </p:sp>
      <p:pic>
        <p:nvPicPr>
          <p:cNvPr id="1024" name="Google Shape;1024;p47"/>
          <p:cNvPicPr preferRelativeResize="0"/>
          <p:nvPr/>
        </p:nvPicPr>
        <p:blipFill rotWithShape="1">
          <a:blip r:embed="rId3">
            <a:alphaModFix/>
          </a:blip>
          <a:srcRect b="0" l="13699" r="13699" t="0"/>
          <a:stretch/>
        </p:blipFill>
        <p:spPr>
          <a:xfrm>
            <a:off x="5805700" y="1716000"/>
            <a:ext cx="2485800" cy="2282700"/>
          </a:xfrm>
          <a:prstGeom prst="ellipse">
            <a:avLst/>
          </a:prstGeom>
          <a:noFill/>
          <a:ln>
            <a:noFill/>
          </a:ln>
        </p:spPr>
      </p:pic>
      <p:sp>
        <p:nvSpPr>
          <p:cNvPr id="1025" name="Google Shape;1025;p47"/>
          <p:cNvSpPr/>
          <p:nvPr/>
        </p:nvSpPr>
        <p:spPr>
          <a:xfrm>
            <a:off x="6712325" y="2204775"/>
            <a:ext cx="631200" cy="886200"/>
          </a:xfrm>
          <a:prstGeom prst="ellipse">
            <a:avLst/>
          </a:prstGeom>
          <a:solidFill>
            <a:srgbClr val="CB9786">
              <a:alpha val="98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grpSp>
        <p:nvGrpSpPr>
          <p:cNvPr id="1026" name="Google Shape;1026;p47"/>
          <p:cNvGrpSpPr/>
          <p:nvPr/>
        </p:nvGrpSpPr>
        <p:grpSpPr>
          <a:xfrm>
            <a:off x="5661712" y="1698695"/>
            <a:ext cx="753650" cy="631739"/>
            <a:chOff x="5661712" y="1698695"/>
            <a:chExt cx="753650" cy="631739"/>
          </a:xfrm>
        </p:grpSpPr>
        <p:sp>
          <p:nvSpPr>
            <p:cNvPr id="1027" name="Google Shape;1027;p47"/>
            <p:cNvSpPr/>
            <p:nvPr/>
          </p:nvSpPr>
          <p:spPr>
            <a:xfrm>
              <a:off x="5661712" y="1698695"/>
              <a:ext cx="753650" cy="631739"/>
            </a:xfrm>
            <a:custGeom>
              <a:rect b="b" l="l" r="r" t="t"/>
              <a:pathLst>
                <a:path extrusionOk="0" h="10934" w="13044">
                  <a:moveTo>
                    <a:pt x="8927" y="0"/>
                  </a:moveTo>
                  <a:cubicBezTo>
                    <a:pt x="8407" y="0"/>
                    <a:pt x="7886" y="115"/>
                    <a:pt x="7402" y="346"/>
                  </a:cubicBezTo>
                  <a:cubicBezTo>
                    <a:pt x="6444" y="825"/>
                    <a:pt x="5809" y="1783"/>
                    <a:pt x="5737" y="2861"/>
                  </a:cubicBezTo>
                  <a:cubicBezTo>
                    <a:pt x="5148" y="2408"/>
                    <a:pt x="4431" y="2174"/>
                    <a:pt x="3704" y="2174"/>
                  </a:cubicBezTo>
                  <a:cubicBezTo>
                    <a:pt x="3279" y="2174"/>
                    <a:pt x="2851" y="2254"/>
                    <a:pt x="2444" y="2418"/>
                  </a:cubicBezTo>
                  <a:cubicBezTo>
                    <a:pt x="743" y="3136"/>
                    <a:pt x="0" y="5304"/>
                    <a:pt x="527" y="6993"/>
                  </a:cubicBezTo>
                  <a:cubicBezTo>
                    <a:pt x="863" y="8071"/>
                    <a:pt x="1665" y="8957"/>
                    <a:pt x="2623" y="9544"/>
                  </a:cubicBezTo>
                  <a:cubicBezTo>
                    <a:pt x="3581" y="10131"/>
                    <a:pt x="4695" y="10442"/>
                    <a:pt x="5809" y="10658"/>
                  </a:cubicBezTo>
                  <a:cubicBezTo>
                    <a:pt x="6827" y="10838"/>
                    <a:pt x="7869" y="10933"/>
                    <a:pt x="8899" y="10933"/>
                  </a:cubicBezTo>
                  <a:cubicBezTo>
                    <a:pt x="9654" y="10215"/>
                    <a:pt x="10349" y="9436"/>
                    <a:pt x="10959" y="8598"/>
                  </a:cubicBezTo>
                  <a:cubicBezTo>
                    <a:pt x="11630" y="7664"/>
                    <a:pt x="12217" y="6670"/>
                    <a:pt x="12516" y="5568"/>
                  </a:cubicBezTo>
                  <a:cubicBezTo>
                    <a:pt x="13043" y="3663"/>
                    <a:pt x="12492" y="1507"/>
                    <a:pt x="10696" y="477"/>
                  </a:cubicBezTo>
                  <a:cubicBezTo>
                    <a:pt x="10151" y="160"/>
                    <a:pt x="9540" y="0"/>
                    <a:pt x="89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47"/>
            <p:cNvSpPr/>
            <p:nvPr/>
          </p:nvSpPr>
          <p:spPr>
            <a:xfrm>
              <a:off x="6130874" y="1880062"/>
              <a:ext cx="153688" cy="114573"/>
            </a:xfrm>
            <a:custGeom>
              <a:rect b="b" l="l" r="r" t="t"/>
              <a:pathLst>
                <a:path extrusionOk="0" h="1983" w="2660">
                  <a:moveTo>
                    <a:pt x="1593" y="1"/>
                  </a:moveTo>
                  <a:cubicBezTo>
                    <a:pt x="1374" y="1"/>
                    <a:pt x="1138" y="54"/>
                    <a:pt x="911" y="165"/>
                  </a:cubicBezTo>
                  <a:cubicBezTo>
                    <a:pt x="300" y="476"/>
                    <a:pt x="1" y="1087"/>
                    <a:pt x="228" y="1542"/>
                  </a:cubicBezTo>
                  <a:cubicBezTo>
                    <a:pt x="372" y="1829"/>
                    <a:pt x="690" y="1982"/>
                    <a:pt x="1059" y="1982"/>
                  </a:cubicBezTo>
                  <a:cubicBezTo>
                    <a:pt x="1276" y="1982"/>
                    <a:pt x="1511" y="1929"/>
                    <a:pt x="1737" y="1818"/>
                  </a:cubicBezTo>
                  <a:cubicBezTo>
                    <a:pt x="2348" y="1506"/>
                    <a:pt x="2660" y="896"/>
                    <a:pt x="2432" y="441"/>
                  </a:cubicBezTo>
                  <a:cubicBezTo>
                    <a:pt x="2289" y="154"/>
                    <a:pt x="1966" y="1"/>
                    <a:pt x="159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47"/>
            <p:cNvSpPr/>
            <p:nvPr/>
          </p:nvSpPr>
          <p:spPr>
            <a:xfrm>
              <a:off x="5819505" y="2035948"/>
              <a:ext cx="154324" cy="115093"/>
            </a:xfrm>
            <a:custGeom>
              <a:rect b="b" l="l" r="r" t="t"/>
              <a:pathLst>
                <a:path extrusionOk="0" h="1992" w="2671">
                  <a:moveTo>
                    <a:pt x="1615" y="0"/>
                  </a:moveTo>
                  <a:cubicBezTo>
                    <a:pt x="1393" y="0"/>
                    <a:pt x="1153" y="57"/>
                    <a:pt x="922" y="174"/>
                  </a:cubicBezTo>
                  <a:cubicBezTo>
                    <a:pt x="311" y="485"/>
                    <a:pt x="0" y="1096"/>
                    <a:pt x="228" y="1551"/>
                  </a:cubicBezTo>
                  <a:cubicBezTo>
                    <a:pt x="371" y="1838"/>
                    <a:pt x="694" y="1991"/>
                    <a:pt x="1066" y="1991"/>
                  </a:cubicBezTo>
                  <a:cubicBezTo>
                    <a:pt x="1286" y="1991"/>
                    <a:pt x="1522" y="1938"/>
                    <a:pt x="1749" y="1827"/>
                  </a:cubicBezTo>
                  <a:cubicBezTo>
                    <a:pt x="2360" y="1515"/>
                    <a:pt x="2671" y="893"/>
                    <a:pt x="2443" y="437"/>
                  </a:cubicBezTo>
                  <a:cubicBezTo>
                    <a:pt x="2302" y="154"/>
                    <a:pt x="1983" y="0"/>
                    <a:pt x="16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47"/>
            <p:cNvSpPr/>
            <p:nvPr/>
          </p:nvSpPr>
          <p:spPr>
            <a:xfrm>
              <a:off x="6047846" y="1871973"/>
              <a:ext cx="132484" cy="96546"/>
            </a:xfrm>
            <a:custGeom>
              <a:rect b="b" l="l" r="r" t="t"/>
              <a:pathLst>
                <a:path extrusionOk="0" h="1671" w="2293">
                  <a:moveTo>
                    <a:pt x="1246" y="1"/>
                  </a:moveTo>
                  <a:cubicBezTo>
                    <a:pt x="1083" y="1"/>
                    <a:pt x="920" y="37"/>
                    <a:pt x="767" y="113"/>
                  </a:cubicBezTo>
                  <a:cubicBezTo>
                    <a:pt x="228" y="377"/>
                    <a:pt x="1" y="1036"/>
                    <a:pt x="276" y="1575"/>
                  </a:cubicBezTo>
                  <a:cubicBezTo>
                    <a:pt x="300" y="1635"/>
                    <a:pt x="360" y="1670"/>
                    <a:pt x="420" y="1670"/>
                  </a:cubicBezTo>
                  <a:cubicBezTo>
                    <a:pt x="444" y="1658"/>
                    <a:pt x="468" y="1658"/>
                    <a:pt x="492" y="1646"/>
                  </a:cubicBezTo>
                  <a:cubicBezTo>
                    <a:pt x="575" y="1611"/>
                    <a:pt x="611" y="1515"/>
                    <a:pt x="563" y="1431"/>
                  </a:cubicBezTo>
                  <a:cubicBezTo>
                    <a:pt x="480" y="1251"/>
                    <a:pt x="456" y="1036"/>
                    <a:pt x="528" y="844"/>
                  </a:cubicBezTo>
                  <a:cubicBezTo>
                    <a:pt x="643" y="505"/>
                    <a:pt x="945" y="327"/>
                    <a:pt x="1250" y="327"/>
                  </a:cubicBezTo>
                  <a:cubicBezTo>
                    <a:pt x="1516" y="327"/>
                    <a:pt x="1784" y="463"/>
                    <a:pt x="1929" y="748"/>
                  </a:cubicBezTo>
                  <a:cubicBezTo>
                    <a:pt x="1961" y="816"/>
                    <a:pt x="2015" y="844"/>
                    <a:pt x="2069" y="844"/>
                  </a:cubicBezTo>
                  <a:cubicBezTo>
                    <a:pt x="2180" y="844"/>
                    <a:pt x="2292" y="729"/>
                    <a:pt x="2228" y="593"/>
                  </a:cubicBezTo>
                  <a:cubicBezTo>
                    <a:pt x="2033" y="218"/>
                    <a:pt x="1644" y="1"/>
                    <a:pt x="1246"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47"/>
            <p:cNvSpPr/>
            <p:nvPr/>
          </p:nvSpPr>
          <p:spPr>
            <a:xfrm>
              <a:off x="5870697" y="1960605"/>
              <a:ext cx="132426" cy="96488"/>
            </a:xfrm>
            <a:custGeom>
              <a:rect b="b" l="l" r="r" t="t"/>
              <a:pathLst>
                <a:path extrusionOk="0" h="1670" w="2292">
                  <a:moveTo>
                    <a:pt x="1239" y="0"/>
                  </a:moveTo>
                  <a:cubicBezTo>
                    <a:pt x="1076" y="0"/>
                    <a:pt x="910" y="36"/>
                    <a:pt x="755" y="112"/>
                  </a:cubicBezTo>
                  <a:cubicBezTo>
                    <a:pt x="228" y="388"/>
                    <a:pt x="0" y="1047"/>
                    <a:pt x="276" y="1586"/>
                  </a:cubicBezTo>
                  <a:cubicBezTo>
                    <a:pt x="299" y="1632"/>
                    <a:pt x="356" y="1667"/>
                    <a:pt x="425" y="1669"/>
                  </a:cubicBezTo>
                  <a:lnTo>
                    <a:pt x="425" y="1669"/>
                  </a:lnTo>
                  <a:cubicBezTo>
                    <a:pt x="542" y="1665"/>
                    <a:pt x="622" y="1536"/>
                    <a:pt x="563" y="1430"/>
                  </a:cubicBezTo>
                  <a:cubicBezTo>
                    <a:pt x="384" y="1059"/>
                    <a:pt x="527" y="604"/>
                    <a:pt x="899" y="412"/>
                  </a:cubicBezTo>
                  <a:cubicBezTo>
                    <a:pt x="1011" y="356"/>
                    <a:pt x="1129" y="330"/>
                    <a:pt x="1245" y="330"/>
                  </a:cubicBezTo>
                  <a:cubicBezTo>
                    <a:pt x="1525" y="330"/>
                    <a:pt x="1793" y="484"/>
                    <a:pt x="1929" y="747"/>
                  </a:cubicBezTo>
                  <a:cubicBezTo>
                    <a:pt x="1961" y="817"/>
                    <a:pt x="2018" y="846"/>
                    <a:pt x="2074" y="846"/>
                  </a:cubicBezTo>
                  <a:cubicBezTo>
                    <a:pt x="2183" y="846"/>
                    <a:pt x="2291" y="738"/>
                    <a:pt x="2228" y="604"/>
                  </a:cubicBezTo>
                  <a:cubicBezTo>
                    <a:pt x="2032" y="220"/>
                    <a:pt x="1642" y="0"/>
                    <a:pt x="1239" y="0"/>
                  </a:cubicBezTo>
                  <a:close/>
                  <a:moveTo>
                    <a:pt x="425" y="1669"/>
                  </a:moveTo>
                  <a:lnTo>
                    <a:pt x="425" y="1669"/>
                  </a:lnTo>
                  <a:cubicBezTo>
                    <a:pt x="423" y="1669"/>
                    <a:pt x="421" y="1670"/>
                    <a:pt x="420" y="1670"/>
                  </a:cubicBezTo>
                  <a:lnTo>
                    <a:pt x="432" y="1670"/>
                  </a:lnTo>
                  <a:cubicBezTo>
                    <a:pt x="429" y="1670"/>
                    <a:pt x="427" y="1669"/>
                    <a:pt x="425" y="1669"/>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47"/>
            <p:cNvSpPr/>
            <p:nvPr/>
          </p:nvSpPr>
          <p:spPr>
            <a:xfrm>
              <a:off x="5980938" y="1999779"/>
              <a:ext cx="176279" cy="134102"/>
            </a:xfrm>
            <a:custGeom>
              <a:rect b="b" l="l" r="r" t="t"/>
              <a:pathLst>
                <a:path extrusionOk="0" h="2321" w="3051">
                  <a:moveTo>
                    <a:pt x="2723" y="0"/>
                  </a:moveTo>
                  <a:cubicBezTo>
                    <a:pt x="2637" y="0"/>
                    <a:pt x="2548" y="90"/>
                    <a:pt x="2596" y="201"/>
                  </a:cubicBezTo>
                  <a:cubicBezTo>
                    <a:pt x="2751" y="500"/>
                    <a:pt x="2775" y="848"/>
                    <a:pt x="2668" y="1171"/>
                  </a:cubicBezTo>
                  <a:cubicBezTo>
                    <a:pt x="2484" y="1713"/>
                    <a:pt x="1972" y="2059"/>
                    <a:pt x="1429" y="2059"/>
                  </a:cubicBezTo>
                  <a:cubicBezTo>
                    <a:pt x="1300" y="2059"/>
                    <a:pt x="1168" y="2039"/>
                    <a:pt x="1039" y="1998"/>
                  </a:cubicBezTo>
                  <a:cubicBezTo>
                    <a:pt x="715" y="1890"/>
                    <a:pt x="440" y="1662"/>
                    <a:pt x="296" y="1351"/>
                  </a:cubicBezTo>
                  <a:cubicBezTo>
                    <a:pt x="269" y="1299"/>
                    <a:pt x="224" y="1278"/>
                    <a:pt x="180" y="1278"/>
                  </a:cubicBezTo>
                  <a:cubicBezTo>
                    <a:pt x="89" y="1278"/>
                    <a:pt x="0" y="1366"/>
                    <a:pt x="57" y="1471"/>
                  </a:cubicBezTo>
                  <a:cubicBezTo>
                    <a:pt x="236" y="1842"/>
                    <a:pt x="560" y="2117"/>
                    <a:pt x="955" y="2249"/>
                  </a:cubicBezTo>
                  <a:cubicBezTo>
                    <a:pt x="1111" y="2297"/>
                    <a:pt x="1266" y="2321"/>
                    <a:pt x="1434" y="2321"/>
                  </a:cubicBezTo>
                  <a:cubicBezTo>
                    <a:pt x="2105" y="2321"/>
                    <a:pt x="2704" y="1890"/>
                    <a:pt x="2919" y="1255"/>
                  </a:cubicBezTo>
                  <a:cubicBezTo>
                    <a:pt x="3051" y="872"/>
                    <a:pt x="3027" y="441"/>
                    <a:pt x="2835" y="81"/>
                  </a:cubicBezTo>
                  <a:cubicBezTo>
                    <a:pt x="2811" y="24"/>
                    <a:pt x="2767" y="0"/>
                    <a:pt x="2723"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3" name="Google Shape;1033;p47"/>
          <p:cNvGrpSpPr/>
          <p:nvPr/>
        </p:nvGrpSpPr>
        <p:grpSpPr>
          <a:xfrm>
            <a:off x="7557001" y="3520698"/>
            <a:ext cx="751570" cy="625846"/>
            <a:chOff x="7350926" y="3019398"/>
            <a:chExt cx="751570" cy="625846"/>
          </a:xfrm>
        </p:grpSpPr>
        <p:sp>
          <p:nvSpPr>
            <p:cNvPr id="1034" name="Google Shape;1034;p47"/>
            <p:cNvSpPr/>
            <p:nvPr/>
          </p:nvSpPr>
          <p:spPr>
            <a:xfrm>
              <a:off x="7350926" y="3019398"/>
              <a:ext cx="751570" cy="625846"/>
            </a:xfrm>
            <a:custGeom>
              <a:rect b="b" l="l" r="r" t="t"/>
              <a:pathLst>
                <a:path extrusionOk="0" h="10832" w="13008">
                  <a:moveTo>
                    <a:pt x="3974" y="1"/>
                  </a:moveTo>
                  <a:cubicBezTo>
                    <a:pt x="2535" y="1"/>
                    <a:pt x="1116" y="957"/>
                    <a:pt x="492" y="2244"/>
                  </a:cubicBezTo>
                  <a:cubicBezTo>
                    <a:pt x="12" y="3262"/>
                    <a:pt x="0" y="4460"/>
                    <a:pt x="312" y="5538"/>
                  </a:cubicBezTo>
                  <a:cubicBezTo>
                    <a:pt x="611" y="6628"/>
                    <a:pt x="1210" y="7610"/>
                    <a:pt x="1893" y="8520"/>
                  </a:cubicBezTo>
                  <a:cubicBezTo>
                    <a:pt x="2516" y="9347"/>
                    <a:pt x="3210" y="10125"/>
                    <a:pt x="3977" y="10832"/>
                  </a:cubicBezTo>
                  <a:cubicBezTo>
                    <a:pt x="5019" y="10808"/>
                    <a:pt x="6049" y="10700"/>
                    <a:pt x="7079" y="10497"/>
                  </a:cubicBezTo>
                  <a:cubicBezTo>
                    <a:pt x="8193" y="10281"/>
                    <a:pt x="9307" y="9934"/>
                    <a:pt x="10277" y="9335"/>
                  </a:cubicBezTo>
                  <a:cubicBezTo>
                    <a:pt x="11954" y="8293"/>
                    <a:pt x="13008" y="6329"/>
                    <a:pt x="12397" y="4364"/>
                  </a:cubicBezTo>
                  <a:cubicBezTo>
                    <a:pt x="12049" y="3250"/>
                    <a:pt x="11187" y="2376"/>
                    <a:pt x="10073" y="2029"/>
                  </a:cubicBezTo>
                  <a:cubicBezTo>
                    <a:pt x="9795" y="1949"/>
                    <a:pt x="9511" y="1910"/>
                    <a:pt x="9231" y="1910"/>
                  </a:cubicBezTo>
                  <a:cubicBezTo>
                    <a:pt x="8460" y="1910"/>
                    <a:pt x="7709" y="2203"/>
                    <a:pt x="7139" y="2747"/>
                  </a:cubicBezTo>
                  <a:cubicBezTo>
                    <a:pt x="6935" y="1586"/>
                    <a:pt x="6133" y="604"/>
                    <a:pt x="5031" y="184"/>
                  </a:cubicBezTo>
                  <a:cubicBezTo>
                    <a:pt x="4685" y="59"/>
                    <a:pt x="4329" y="1"/>
                    <a:pt x="39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47"/>
            <p:cNvSpPr/>
            <p:nvPr/>
          </p:nvSpPr>
          <p:spPr>
            <a:xfrm>
              <a:off x="7794492" y="3322388"/>
              <a:ext cx="152995" cy="109719"/>
            </a:xfrm>
            <a:custGeom>
              <a:rect b="b" l="l" r="r" t="t"/>
              <a:pathLst>
                <a:path extrusionOk="0" h="1899" w="2648">
                  <a:moveTo>
                    <a:pt x="1128" y="1"/>
                  </a:moveTo>
                  <a:cubicBezTo>
                    <a:pt x="648" y="1"/>
                    <a:pt x="243" y="229"/>
                    <a:pt x="133" y="606"/>
                  </a:cubicBezTo>
                  <a:cubicBezTo>
                    <a:pt x="1" y="1097"/>
                    <a:pt x="420" y="1648"/>
                    <a:pt x="1067" y="1839"/>
                  </a:cubicBezTo>
                  <a:cubicBezTo>
                    <a:pt x="1215" y="1879"/>
                    <a:pt x="1362" y="1899"/>
                    <a:pt x="1503" y="1899"/>
                  </a:cubicBezTo>
                  <a:cubicBezTo>
                    <a:pt x="1990" y="1899"/>
                    <a:pt x="2404" y="1669"/>
                    <a:pt x="2516" y="1288"/>
                  </a:cubicBezTo>
                  <a:cubicBezTo>
                    <a:pt x="2648" y="809"/>
                    <a:pt x="2240" y="258"/>
                    <a:pt x="1582" y="67"/>
                  </a:cubicBezTo>
                  <a:cubicBezTo>
                    <a:pt x="1428" y="22"/>
                    <a:pt x="1275" y="1"/>
                    <a:pt x="1128" y="1"/>
                  </a:cubicBezTo>
                  <a:close/>
                </a:path>
              </a:pathLst>
            </a:custGeom>
            <a:solidFill>
              <a:srgbClr val="F696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47"/>
            <p:cNvSpPr/>
            <p:nvPr/>
          </p:nvSpPr>
          <p:spPr>
            <a:xfrm>
              <a:off x="7746478" y="3253112"/>
              <a:ext cx="132484" cy="87013"/>
            </a:xfrm>
            <a:custGeom>
              <a:rect b="b" l="l" r="r" t="t"/>
              <a:pathLst>
                <a:path extrusionOk="0" h="1506" w="2293">
                  <a:moveTo>
                    <a:pt x="1070" y="1"/>
                  </a:moveTo>
                  <a:cubicBezTo>
                    <a:pt x="600" y="1"/>
                    <a:pt x="168" y="312"/>
                    <a:pt x="29" y="786"/>
                  </a:cubicBezTo>
                  <a:cubicBezTo>
                    <a:pt x="0" y="910"/>
                    <a:pt x="100" y="990"/>
                    <a:pt x="196" y="990"/>
                  </a:cubicBezTo>
                  <a:cubicBezTo>
                    <a:pt x="257" y="990"/>
                    <a:pt x="317" y="957"/>
                    <a:pt x="341" y="882"/>
                  </a:cubicBezTo>
                  <a:cubicBezTo>
                    <a:pt x="455" y="498"/>
                    <a:pt x="753" y="331"/>
                    <a:pt x="1054" y="331"/>
                  </a:cubicBezTo>
                  <a:cubicBezTo>
                    <a:pt x="1512" y="331"/>
                    <a:pt x="1975" y="716"/>
                    <a:pt x="1802" y="1301"/>
                  </a:cubicBezTo>
                  <a:cubicBezTo>
                    <a:pt x="1778" y="1385"/>
                    <a:pt x="1826" y="1481"/>
                    <a:pt x="1922" y="1505"/>
                  </a:cubicBezTo>
                  <a:lnTo>
                    <a:pt x="1958" y="1505"/>
                  </a:lnTo>
                  <a:cubicBezTo>
                    <a:pt x="2041" y="1505"/>
                    <a:pt x="2101" y="1457"/>
                    <a:pt x="2125" y="1385"/>
                  </a:cubicBezTo>
                  <a:cubicBezTo>
                    <a:pt x="2293" y="810"/>
                    <a:pt x="1958" y="212"/>
                    <a:pt x="1371" y="44"/>
                  </a:cubicBezTo>
                  <a:cubicBezTo>
                    <a:pt x="1270" y="15"/>
                    <a:pt x="1169" y="1"/>
                    <a:pt x="1070"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47"/>
            <p:cNvSpPr/>
            <p:nvPr/>
          </p:nvSpPr>
          <p:spPr>
            <a:xfrm>
              <a:off x="7554942" y="3197760"/>
              <a:ext cx="133755" cy="87648"/>
            </a:xfrm>
            <a:custGeom>
              <a:rect b="b" l="l" r="r" t="t"/>
              <a:pathLst>
                <a:path extrusionOk="0" h="1517" w="2315">
                  <a:moveTo>
                    <a:pt x="1092" y="1"/>
                  </a:moveTo>
                  <a:cubicBezTo>
                    <a:pt x="622" y="1"/>
                    <a:pt x="189" y="314"/>
                    <a:pt x="51" y="798"/>
                  </a:cubicBezTo>
                  <a:cubicBezTo>
                    <a:pt x="0" y="928"/>
                    <a:pt x="105" y="1018"/>
                    <a:pt x="208" y="1018"/>
                  </a:cubicBezTo>
                  <a:cubicBezTo>
                    <a:pt x="276" y="1018"/>
                    <a:pt x="343" y="978"/>
                    <a:pt x="362" y="882"/>
                  </a:cubicBezTo>
                  <a:cubicBezTo>
                    <a:pt x="476" y="497"/>
                    <a:pt x="773" y="331"/>
                    <a:pt x="1072" y="331"/>
                  </a:cubicBezTo>
                  <a:cubicBezTo>
                    <a:pt x="1528" y="331"/>
                    <a:pt x="1989" y="716"/>
                    <a:pt x="1823" y="1301"/>
                  </a:cubicBezTo>
                  <a:cubicBezTo>
                    <a:pt x="1799" y="1397"/>
                    <a:pt x="1847" y="1481"/>
                    <a:pt x="1931" y="1505"/>
                  </a:cubicBezTo>
                  <a:cubicBezTo>
                    <a:pt x="1955" y="1517"/>
                    <a:pt x="1967" y="1517"/>
                    <a:pt x="1979" y="1517"/>
                  </a:cubicBezTo>
                  <a:cubicBezTo>
                    <a:pt x="2063" y="1517"/>
                    <a:pt x="2123" y="1469"/>
                    <a:pt x="2147" y="1397"/>
                  </a:cubicBezTo>
                  <a:cubicBezTo>
                    <a:pt x="2314" y="810"/>
                    <a:pt x="1979" y="211"/>
                    <a:pt x="1392" y="44"/>
                  </a:cubicBezTo>
                  <a:cubicBezTo>
                    <a:pt x="1292" y="14"/>
                    <a:pt x="1191" y="1"/>
                    <a:pt x="1092"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47"/>
            <p:cNvSpPr/>
            <p:nvPr/>
          </p:nvSpPr>
          <p:spPr>
            <a:xfrm>
              <a:off x="7595214" y="3326548"/>
              <a:ext cx="187604" cy="163048"/>
            </a:xfrm>
            <a:custGeom>
              <a:rect b="b" l="l" r="r" t="t"/>
              <a:pathLst>
                <a:path extrusionOk="0" h="2822" w="3247">
                  <a:moveTo>
                    <a:pt x="444" y="366"/>
                  </a:moveTo>
                  <a:lnTo>
                    <a:pt x="2863" y="1061"/>
                  </a:lnTo>
                  <a:cubicBezTo>
                    <a:pt x="2719" y="1492"/>
                    <a:pt x="2468" y="1863"/>
                    <a:pt x="2144" y="2162"/>
                  </a:cubicBezTo>
                  <a:cubicBezTo>
                    <a:pt x="1890" y="2372"/>
                    <a:pt x="1628" y="2484"/>
                    <a:pt x="1380" y="2484"/>
                  </a:cubicBezTo>
                  <a:cubicBezTo>
                    <a:pt x="1302" y="2484"/>
                    <a:pt x="1225" y="2473"/>
                    <a:pt x="1150" y="2450"/>
                  </a:cubicBezTo>
                  <a:cubicBezTo>
                    <a:pt x="839" y="2366"/>
                    <a:pt x="599" y="2091"/>
                    <a:pt x="467" y="1683"/>
                  </a:cubicBezTo>
                  <a:cubicBezTo>
                    <a:pt x="348" y="1252"/>
                    <a:pt x="336" y="797"/>
                    <a:pt x="444" y="366"/>
                  </a:cubicBezTo>
                  <a:close/>
                  <a:moveTo>
                    <a:pt x="327" y="0"/>
                  </a:moveTo>
                  <a:cubicBezTo>
                    <a:pt x="257" y="0"/>
                    <a:pt x="188" y="45"/>
                    <a:pt x="168" y="114"/>
                  </a:cubicBezTo>
                  <a:cubicBezTo>
                    <a:pt x="0" y="653"/>
                    <a:pt x="0" y="1240"/>
                    <a:pt x="156" y="1779"/>
                  </a:cubicBezTo>
                  <a:cubicBezTo>
                    <a:pt x="312" y="2294"/>
                    <a:pt x="635" y="2653"/>
                    <a:pt x="1054" y="2773"/>
                  </a:cubicBezTo>
                  <a:cubicBezTo>
                    <a:pt x="1162" y="2797"/>
                    <a:pt x="1270" y="2821"/>
                    <a:pt x="1378" y="2821"/>
                  </a:cubicBezTo>
                  <a:cubicBezTo>
                    <a:pt x="1737" y="2809"/>
                    <a:pt x="2084" y="2665"/>
                    <a:pt x="2360" y="2414"/>
                  </a:cubicBezTo>
                  <a:cubicBezTo>
                    <a:pt x="2779" y="2043"/>
                    <a:pt x="3078" y="1540"/>
                    <a:pt x="3222" y="1001"/>
                  </a:cubicBezTo>
                  <a:cubicBezTo>
                    <a:pt x="3246" y="905"/>
                    <a:pt x="3198" y="821"/>
                    <a:pt x="3114" y="797"/>
                  </a:cubicBezTo>
                  <a:lnTo>
                    <a:pt x="372" y="7"/>
                  </a:lnTo>
                  <a:cubicBezTo>
                    <a:pt x="357" y="2"/>
                    <a:pt x="342" y="0"/>
                    <a:pt x="327"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9" name="Google Shape;1039;p47"/>
          <p:cNvGrpSpPr/>
          <p:nvPr/>
        </p:nvGrpSpPr>
        <p:grpSpPr>
          <a:xfrm>
            <a:off x="7317010" y="1656343"/>
            <a:ext cx="1001645" cy="732227"/>
            <a:chOff x="7317010" y="1656343"/>
            <a:chExt cx="1001645" cy="732227"/>
          </a:xfrm>
        </p:grpSpPr>
        <p:sp>
          <p:nvSpPr>
            <p:cNvPr id="1040" name="Google Shape;1040;p47"/>
            <p:cNvSpPr/>
            <p:nvPr/>
          </p:nvSpPr>
          <p:spPr>
            <a:xfrm>
              <a:off x="8069923" y="2111292"/>
              <a:ext cx="248732" cy="178995"/>
            </a:xfrm>
            <a:custGeom>
              <a:rect b="b" l="l" r="r" t="t"/>
              <a:pathLst>
                <a:path extrusionOk="0" h="3098" w="4305">
                  <a:moveTo>
                    <a:pt x="3880" y="0"/>
                  </a:moveTo>
                  <a:cubicBezTo>
                    <a:pt x="3827" y="0"/>
                    <a:pt x="3770" y="17"/>
                    <a:pt x="3714" y="56"/>
                  </a:cubicBezTo>
                  <a:lnTo>
                    <a:pt x="168" y="2571"/>
                  </a:lnTo>
                  <a:cubicBezTo>
                    <a:pt x="37" y="2667"/>
                    <a:pt x="1" y="2846"/>
                    <a:pt x="96" y="2978"/>
                  </a:cubicBezTo>
                  <a:cubicBezTo>
                    <a:pt x="144" y="3050"/>
                    <a:pt x="240" y="3098"/>
                    <a:pt x="336" y="3098"/>
                  </a:cubicBezTo>
                  <a:cubicBezTo>
                    <a:pt x="396" y="3098"/>
                    <a:pt x="444" y="3074"/>
                    <a:pt x="504" y="3038"/>
                  </a:cubicBezTo>
                  <a:lnTo>
                    <a:pt x="4049" y="523"/>
                  </a:lnTo>
                  <a:cubicBezTo>
                    <a:pt x="4304" y="346"/>
                    <a:pt x="4125" y="0"/>
                    <a:pt x="388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47"/>
            <p:cNvSpPr/>
            <p:nvPr/>
          </p:nvSpPr>
          <p:spPr>
            <a:xfrm>
              <a:off x="8097599" y="2353904"/>
              <a:ext cx="195230" cy="34667"/>
            </a:xfrm>
            <a:custGeom>
              <a:rect b="b" l="l" r="r" t="t"/>
              <a:pathLst>
                <a:path extrusionOk="0" h="600" w="3379">
                  <a:moveTo>
                    <a:pt x="360" y="1"/>
                  </a:moveTo>
                  <a:cubicBezTo>
                    <a:pt x="1" y="25"/>
                    <a:pt x="1" y="552"/>
                    <a:pt x="360" y="576"/>
                  </a:cubicBezTo>
                  <a:lnTo>
                    <a:pt x="3019" y="600"/>
                  </a:lnTo>
                  <a:cubicBezTo>
                    <a:pt x="3378" y="576"/>
                    <a:pt x="3378" y="49"/>
                    <a:pt x="3019" y="25"/>
                  </a:cubicBezTo>
                  <a:lnTo>
                    <a:pt x="36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47"/>
            <p:cNvSpPr/>
            <p:nvPr/>
          </p:nvSpPr>
          <p:spPr>
            <a:xfrm>
              <a:off x="7928770" y="2037682"/>
              <a:ext cx="36746" cy="187546"/>
            </a:xfrm>
            <a:custGeom>
              <a:rect b="b" l="l" r="r" t="t"/>
              <a:pathLst>
                <a:path extrusionOk="0" h="3246" w="636">
                  <a:moveTo>
                    <a:pt x="348" y="0"/>
                  </a:moveTo>
                  <a:cubicBezTo>
                    <a:pt x="192" y="12"/>
                    <a:pt x="60" y="132"/>
                    <a:pt x="60" y="288"/>
                  </a:cubicBezTo>
                  <a:lnTo>
                    <a:pt x="12" y="2947"/>
                  </a:lnTo>
                  <a:cubicBezTo>
                    <a:pt x="0" y="3102"/>
                    <a:pt x="132" y="3246"/>
                    <a:pt x="288" y="3246"/>
                  </a:cubicBezTo>
                  <a:cubicBezTo>
                    <a:pt x="443" y="3246"/>
                    <a:pt x="575" y="3114"/>
                    <a:pt x="587" y="2959"/>
                  </a:cubicBezTo>
                  <a:lnTo>
                    <a:pt x="635" y="300"/>
                  </a:lnTo>
                  <a:cubicBezTo>
                    <a:pt x="635" y="144"/>
                    <a:pt x="503" y="12"/>
                    <a:pt x="3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47"/>
            <p:cNvSpPr/>
            <p:nvPr/>
          </p:nvSpPr>
          <p:spPr>
            <a:xfrm>
              <a:off x="8003477" y="2113950"/>
              <a:ext cx="95680" cy="131386"/>
            </a:xfrm>
            <a:custGeom>
              <a:rect b="b" l="l" r="r" t="t"/>
              <a:pathLst>
                <a:path extrusionOk="0" h="2274" w="1656">
                  <a:moveTo>
                    <a:pt x="1262" y="1"/>
                  </a:moveTo>
                  <a:cubicBezTo>
                    <a:pt x="1169" y="1"/>
                    <a:pt x="1077" y="46"/>
                    <a:pt x="1019" y="153"/>
                  </a:cubicBezTo>
                  <a:lnTo>
                    <a:pt x="109" y="1842"/>
                  </a:lnTo>
                  <a:cubicBezTo>
                    <a:pt x="1" y="2034"/>
                    <a:pt x="145" y="2273"/>
                    <a:pt x="360" y="2273"/>
                  </a:cubicBezTo>
                  <a:cubicBezTo>
                    <a:pt x="468" y="2273"/>
                    <a:pt x="564" y="2213"/>
                    <a:pt x="624" y="2118"/>
                  </a:cubicBezTo>
                  <a:lnTo>
                    <a:pt x="1534" y="429"/>
                  </a:lnTo>
                  <a:cubicBezTo>
                    <a:pt x="1656" y="201"/>
                    <a:pt x="1458" y="1"/>
                    <a:pt x="126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47"/>
            <p:cNvSpPr/>
            <p:nvPr/>
          </p:nvSpPr>
          <p:spPr>
            <a:xfrm>
              <a:off x="7509413" y="1656343"/>
              <a:ext cx="258843" cy="258901"/>
            </a:xfrm>
            <a:custGeom>
              <a:rect b="b" l="l" r="r" t="t"/>
              <a:pathLst>
                <a:path extrusionOk="0" h="4481" w="4480">
                  <a:moveTo>
                    <a:pt x="2228" y="1"/>
                  </a:moveTo>
                  <a:cubicBezTo>
                    <a:pt x="2156" y="1"/>
                    <a:pt x="2096" y="61"/>
                    <a:pt x="2096" y="133"/>
                  </a:cubicBezTo>
                  <a:cubicBezTo>
                    <a:pt x="2096" y="1210"/>
                    <a:pt x="1222" y="2085"/>
                    <a:pt x="144" y="2085"/>
                  </a:cubicBezTo>
                  <a:cubicBezTo>
                    <a:pt x="72" y="2085"/>
                    <a:pt x="0" y="2145"/>
                    <a:pt x="0" y="2217"/>
                  </a:cubicBezTo>
                  <a:lnTo>
                    <a:pt x="0" y="2264"/>
                  </a:lnTo>
                  <a:cubicBezTo>
                    <a:pt x="0" y="2336"/>
                    <a:pt x="60" y="2396"/>
                    <a:pt x="144" y="2396"/>
                  </a:cubicBezTo>
                  <a:cubicBezTo>
                    <a:pt x="1210" y="2396"/>
                    <a:pt x="2084" y="3271"/>
                    <a:pt x="2084" y="4348"/>
                  </a:cubicBezTo>
                  <a:cubicBezTo>
                    <a:pt x="2084" y="4420"/>
                    <a:pt x="2144" y="4480"/>
                    <a:pt x="2228" y="4480"/>
                  </a:cubicBezTo>
                  <a:lnTo>
                    <a:pt x="2264" y="4480"/>
                  </a:lnTo>
                  <a:cubicBezTo>
                    <a:pt x="2336" y="4480"/>
                    <a:pt x="2396" y="4420"/>
                    <a:pt x="2396" y="4348"/>
                  </a:cubicBezTo>
                  <a:cubicBezTo>
                    <a:pt x="2396" y="3271"/>
                    <a:pt x="3270" y="2396"/>
                    <a:pt x="4348" y="2396"/>
                  </a:cubicBezTo>
                  <a:cubicBezTo>
                    <a:pt x="4420" y="2396"/>
                    <a:pt x="4480" y="2336"/>
                    <a:pt x="4480" y="2264"/>
                  </a:cubicBezTo>
                  <a:lnTo>
                    <a:pt x="4480" y="2217"/>
                  </a:lnTo>
                  <a:cubicBezTo>
                    <a:pt x="4480" y="2145"/>
                    <a:pt x="4420" y="2085"/>
                    <a:pt x="4348" y="2085"/>
                  </a:cubicBezTo>
                  <a:cubicBezTo>
                    <a:pt x="3270" y="2085"/>
                    <a:pt x="2396" y="1210"/>
                    <a:pt x="2396" y="133"/>
                  </a:cubicBezTo>
                  <a:cubicBezTo>
                    <a:pt x="2396" y="61"/>
                    <a:pt x="2336" y="1"/>
                    <a:pt x="226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47"/>
            <p:cNvSpPr/>
            <p:nvPr/>
          </p:nvSpPr>
          <p:spPr>
            <a:xfrm>
              <a:off x="7358553" y="1936512"/>
              <a:ext cx="185524" cy="184946"/>
            </a:xfrm>
            <a:custGeom>
              <a:rect b="b" l="l" r="r" t="t"/>
              <a:pathLst>
                <a:path extrusionOk="0" h="3201" w="3211">
                  <a:moveTo>
                    <a:pt x="1575" y="1"/>
                  </a:moveTo>
                  <a:cubicBezTo>
                    <a:pt x="1526" y="1"/>
                    <a:pt x="1497" y="45"/>
                    <a:pt x="1497" y="98"/>
                  </a:cubicBezTo>
                  <a:cubicBezTo>
                    <a:pt x="1497" y="865"/>
                    <a:pt x="875" y="1488"/>
                    <a:pt x="108" y="1488"/>
                  </a:cubicBezTo>
                  <a:cubicBezTo>
                    <a:pt x="48" y="1488"/>
                    <a:pt x="0" y="1536"/>
                    <a:pt x="0" y="1583"/>
                  </a:cubicBezTo>
                  <a:lnTo>
                    <a:pt x="0" y="1619"/>
                  </a:lnTo>
                  <a:cubicBezTo>
                    <a:pt x="0" y="1667"/>
                    <a:pt x="48" y="1715"/>
                    <a:pt x="108" y="1715"/>
                  </a:cubicBezTo>
                  <a:cubicBezTo>
                    <a:pt x="875" y="1715"/>
                    <a:pt x="1497" y="2338"/>
                    <a:pt x="1497" y="3105"/>
                  </a:cubicBezTo>
                  <a:cubicBezTo>
                    <a:pt x="1497" y="3164"/>
                    <a:pt x="1533" y="3200"/>
                    <a:pt x="1593" y="3200"/>
                  </a:cubicBezTo>
                  <a:lnTo>
                    <a:pt x="1629" y="3200"/>
                  </a:lnTo>
                  <a:cubicBezTo>
                    <a:pt x="1677" y="3200"/>
                    <a:pt x="1725" y="3164"/>
                    <a:pt x="1725" y="3105"/>
                  </a:cubicBezTo>
                  <a:cubicBezTo>
                    <a:pt x="1725" y="2338"/>
                    <a:pt x="2348" y="1715"/>
                    <a:pt x="3114" y="1715"/>
                  </a:cubicBezTo>
                  <a:cubicBezTo>
                    <a:pt x="3162" y="1715"/>
                    <a:pt x="3210" y="1667"/>
                    <a:pt x="3210" y="1619"/>
                  </a:cubicBezTo>
                  <a:lnTo>
                    <a:pt x="3210" y="1583"/>
                  </a:lnTo>
                  <a:cubicBezTo>
                    <a:pt x="3210" y="1536"/>
                    <a:pt x="3162" y="1488"/>
                    <a:pt x="3114" y="1488"/>
                  </a:cubicBezTo>
                  <a:cubicBezTo>
                    <a:pt x="2348" y="1488"/>
                    <a:pt x="1725" y="865"/>
                    <a:pt x="1725" y="98"/>
                  </a:cubicBezTo>
                  <a:cubicBezTo>
                    <a:pt x="1725" y="45"/>
                    <a:pt x="1686" y="1"/>
                    <a:pt x="1644" y="1"/>
                  </a:cubicBezTo>
                  <a:cubicBezTo>
                    <a:pt x="1639" y="1"/>
                    <a:pt x="1634" y="1"/>
                    <a:pt x="1629" y="2"/>
                  </a:cubicBezTo>
                  <a:lnTo>
                    <a:pt x="1593" y="2"/>
                  </a:lnTo>
                  <a:cubicBezTo>
                    <a:pt x="1587" y="1"/>
                    <a:pt x="1581" y="1"/>
                    <a:pt x="157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47"/>
            <p:cNvSpPr/>
            <p:nvPr/>
          </p:nvSpPr>
          <p:spPr>
            <a:xfrm>
              <a:off x="7317010" y="1752545"/>
              <a:ext cx="110066" cy="110759"/>
            </a:xfrm>
            <a:custGeom>
              <a:rect b="b" l="l" r="r" t="t"/>
              <a:pathLst>
                <a:path extrusionOk="0" h="1917" w="1905">
                  <a:moveTo>
                    <a:pt x="947" y="1"/>
                  </a:moveTo>
                  <a:cubicBezTo>
                    <a:pt x="911" y="1"/>
                    <a:pt x="887" y="25"/>
                    <a:pt x="887" y="60"/>
                  </a:cubicBezTo>
                  <a:cubicBezTo>
                    <a:pt x="887" y="516"/>
                    <a:pt x="516" y="887"/>
                    <a:pt x="60" y="887"/>
                  </a:cubicBezTo>
                  <a:cubicBezTo>
                    <a:pt x="25" y="887"/>
                    <a:pt x="1" y="923"/>
                    <a:pt x="1" y="947"/>
                  </a:cubicBezTo>
                  <a:lnTo>
                    <a:pt x="1" y="971"/>
                  </a:lnTo>
                  <a:cubicBezTo>
                    <a:pt x="1" y="995"/>
                    <a:pt x="25" y="1031"/>
                    <a:pt x="60" y="1031"/>
                  </a:cubicBezTo>
                  <a:cubicBezTo>
                    <a:pt x="516" y="1031"/>
                    <a:pt x="887" y="1402"/>
                    <a:pt x="887" y="1857"/>
                  </a:cubicBezTo>
                  <a:cubicBezTo>
                    <a:pt x="887" y="1893"/>
                    <a:pt x="911" y="1917"/>
                    <a:pt x="947" y="1917"/>
                  </a:cubicBezTo>
                  <a:lnTo>
                    <a:pt x="959" y="1917"/>
                  </a:lnTo>
                  <a:cubicBezTo>
                    <a:pt x="995" y="1917"/>
                    <a:pt x="1019" y="1893"/>
                    <a:pt x="1019" y="1857"/>
                  </a:cubicBezTo>
                  <a:cubicBezTo>
                    <a:pt x="1019" y="1402"/>
                    <a:pt x="1390" y="1031"/>
                    <a:pt x="1857" y="1031"/>
                  </a:cubicBezTo>
                  <a:cubicBezTo>
                    <a:pt x="1881" y="1031"/>
                    <a:pt x="1905" y="995"/>
                    <a:pt x="1905" y="971"/>
                  </a:cubicBezTo>
                  <a:lnTo>
                    <a:pt x="1905" y="947"/>
                  </a:lnTo>
                  <a:cubicBezTo>
                    <a:pt x="1905" y="923"/>
                    <a:pt x="1881" y="887"/>
                    <a:pt x="1857" y="887"/>
                  </a:cubicBezTo>
                  <a:cubicBezTo>
                    <a:pt x="1850" y="887"/>
                    <a:pt x="1842" y="887"/>
                    <a:pt x="1835" y="887"/>
                  </a:cubicBezTo>
                  <a:cubicBezTo>
                    <a:pt x="1378" y="887"/>
                    <a:pt x="1007" y="520"/>
                    <a:pt x="1007" y="60"/>
                  </a:cubicBezTo>
                  <a:cubicBezTo>
                    <a:pt x="1007" y="25"/>
                    <a:pt x="983"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48"/>
          <p:cNvSpPr txBox="1"/>
          <p:nvPr>
            <p:ph type="ctrTitle"/>
          </p:nvPr>
        </p:nvSpPr>
        <p:spPr>
          <a:xfrm>
            <a:off x="-34050" y="1518650"/>
            <a:ext cx="9212100" cy="80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500"/>
              <a:t>HMW foster interactions that can continue both digitally and in-person?</a:t>
            </a:r>
            <a:endParaRPr sz="3500"/>
          </a:p>
        </p:txBody>
      </p:sp>
      <p:grpSp>
        <p:nvGrpSpPr>
          <p:cNvPr id="1052" name="Google Shape;1052;p48"/>
          <p:cNvGrpSpPr/>
          <p:nvPr/>
        </p:nvGrpSpPr>
        <p:grpSpPr>
          <a:xfrm>
            <a:off x="2084132" y="2866983"/>
            <a:ext cx="4975735" cy="2276280"/>
            <a:chOff x="4696500" y="4417225"/>
            <a:chExt cx="2289800" cy="1047625"/>
          </a:xfrm>
        </p:grpSpPr>
        <p:sp>
          <p:nvSpPr>
            <p:cNvPr id="1053" name="Google Shape;1053;p48"/>
            <p:cNvSpPr/>
            <p:nvPr/>
          </p:nvSpPr>
          <p:spPr>
            <a:xfrm>
              <a:off x="6089350" y="5093450"/>
              <a:ext cx="468325" cy="240875"/>
            </a:xfrm>
            <a:custGeom>
              <a:rect b="b" l="l" r="r" t="t"/>
              <a:pathLst>
                <a:path extrusionOk="0" h="9635" w="18733">
                  <a:moveTo>
                    <a:pt x="17848" y="0"/>
                  </a:moveTo>
                  <a:cubicBezTo>
                    <a:pt x="17848" y="0"/>
                    <a:pt x="13829" y="911"/>
                    <a:pt x="13855" y="1184"/>
                  </a:cubicBezTo>
                  <a:cubicBezTo>
                    <a:pt x="13881" y="1457"/>
                    <a:pt x="14622" y="3786"/>
                    <a:pt x="14622" y="3786"/>
                  </a:cubicBezTo>
                  <a:cubicBezTo>
                    <a:pt x="12476" y="4163"/>
                    <a:pt x="5972" y="6257"/>
                    <a:pt x="5972" y="6257"/>
                  </a:cubicBezTo>
                  <a:cubicBezTo>
                    <a:pt x="5498" y="5652"/>
                    <a:pt x="4058" y="4814"/>
                    <a:pt x="3506" y="4814"/>
                  </a:cubicBezTo>
                  <a:cubicBezTo>
                    <a:pt x="3406" y="4814"/>
                    <a:pt x="3335" y="4842"/>
                    <a:pt x="3305" y="4904"/>
                  </a:cubicBezTo>
                  <a:cubicBezTo>
                    <a:pt x="3097" y="5321"/>
                    <a:pt x="4619" y="5815"/>
                    <a:pt x="4202" y="6088"/>
                  </a:cubicBezTo>
                  <a:cubicBezTo>
                    <a:pt x="4144" y="6124"/>
                    <a:pt x="4037" y="6139"/>
                    <a:pt x="3895" y="6139"/>
                  </a:cubicBezTo>
                  <a:cubicBezTo>
                    <a:pt x="3181" y="6139"/>
                    <a:pt x="1592" y="5760"/>
                    <a:pt x="891" y="5760"/>
                  </a:cubicBezTo>
                  <a:cubicBezTo>
                    <a:pt x="717" y="5760"/>
                    <a:pt x="598" y="5783"/>
                    <a:pt x="560" y="5841"/>
                  </a:cubicBezTo>
                  <a:cubicBezTo>
                    <a:pt x="326" y="6179"/>
                    <a:pt x="2707" y="6947"/>
                    <a:pt x="2707" y="6947"/>
                  </a:cubicBezTo>
                  <a:cubicBezTo>
                    <a:pt x="2707" y="6947"/>
                    <a:pt x="1" y="7064"/>
                    <a:pt x="53" y="7480"/>
                  </a:cubicBezTo>
                  <a:cubicBezTo>
                    <a:pt x="78" y="7691"/>
                    <a:pt x="742" y="7745"/>
                    <a:pt x="1408" y="7745"/>
                  </a:cubicBezTo>
                  <a:cubicBezTo>
                    <a:pt x="2094" y="7745"/>
                    <a:pt x="2784" y="7688"/>
                    <a:pt x="2785" y="7688"/>
                  </a:cubicBezTo>
                  <a:lnTo>
                    <a:pt x="2785" y="7688"/>
                  </a:lnTo>
                  <a:cubicBezTo>
                    <a:pt x="2784" y="7688"/>
                    <a:pt x="365" y="8638"/>
                    <a:pt x="443" y="8872"/>
                  </a:cubicBezTo>
                  <a:cubicBezTo>
                    <a:pt x="457" y="8915"/>
                    <a:pt x="560" y="8932"/>
                    <a:pt x="719" y="8932"/>
                  </a:cubicBezTo>
                  <a:cubicBezTo>
                    <a:pt x="1424" y="8932"/>
                    <a:pt x="3226" y="8586"/>
                    <a:pt x="3227" y="8586"/>
                  </a:cubicBezTo>
                  <a:lnTo>
                    <a:pt x="3227" y="8586"/>
                  </a:lnTo>
                  <a:cubicBezTo>
                    <a:pt x="3227" y="8586"/>
                    <a:pt x="1328" y="9275"/>
                    <a:pt x="1432" y="9587"/>
                  </a:cubicBezTo>
                  <a:cubicBezTo>
                    <a:pt x="1443" y="9620"/>
                    <a:pt x="1496" y="9635"/>
                    <a:pt x="1584" y="9635"/>
                  </a:cubicBezTo>
                  <a:cubicBezTo>
                    <a:pt x="2333" y="9635"/>
                    <a:pt x="5568" y="8560"/>
                    <a:pt x="5568" y="8560"/>
                  </a:cubicBezTo>
                  <a:cubicBezTo>
                    <a:pt x="12398" y="7883"/>
                    <a:pt x="17432" y="6661"/>
                    <a:pt x="17926" y="6205"/>
                  </a:cubicBezTo>
                  <a:cubicBezTo>
                    <a:pt x="18733" y="5412"/>
                    <a:pt x="17848" y="0"/>
                    <a:pt x="17848"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8"/>
            <p:cNvSpPr/>
            <p:nvPr/>
          </p:nvSpPr>
          <p:spPr>
            <a:xfrm>
              <a:off x="6011300" y="4425850"/>
              <a:ext cx="206550" cy="520200"/>
            </a:xfrm>
            <a:custGeom>
              <a:rect b="b" l="l" r="r" t="t"/>
              <a:pathLst>
                <a:path extrusionOk="0" h="20808" w="8262">
                  <a:moveTo>
                    <a:pt x="1401" y="0"/>
                  </a:moveTo>
                  <a:cubicBezTo>
                    <a:pt x="1388" y="0"/>
                    <a:pt x="1377" y="4"/>
                    <a:pt x="1367" y="11"/>
                  </a:cubicBezTo>
                  <a:cubicBezTo>
                    <a:pt x="1067" y="206"/>
                    <a:pt x="2147" y="2977"/>
                    <a:pt x="2147" y="2977"/>
                  </a:cubicBezTo>
                  <a:cubicBezTo>
                    <a:pt x="2147" y="2977"/>
                    <a:pt x="691" y="957"/>
                    <a:pt x="401" y="957"/>
                  </a:cubicBezTo>
                  <a:cubicBezTo>
                    <a:pt x="385" y="957"/>
                    <a:pt x="373" y="962"/>
                    <a:pt x="365" y="974"/>
                  </a:cubicBezTo>
                  <a:cubicBezTo>
                    <a:pt x="196" y="1195"/>
                    <a:pt x="1484" y="3485"/>
                    <a:pt x="1484" y="3485"/>
                  </a:cubicBezTo>
                  <a:cubicBezTo>
                    <a:pt x="1484" y="3485"/>
                    <a:pt x="435" y="2416"/>
                    <a:pt x="148" y="2416"/>
                  </a:cubicBezTo>
                  <a:cubicBezTo>
                    <a:pt x="112" y="2416"/>
                    <a:pt x="88" y="2432"/>
                    <a:pt x="79" y="2470"/>
                  </a:cubicBezTo>
                  <a:cubicBezTo>
                    <a:pt x="1" y="2795"/>
                    <a:pt x="2303" y="5761"/>
                    <a:pt x="2303" y="5761"/>
                  </a:cubicBezTo>
                  <a:cubicBezTo>
                    <a:pt x="2056" y="6594"/>
                    <a:pt x="2394" y="14437"/>
                    <a:pt x="2355" y="15049"/>
                  </a:cubicBezTo>
                  <a:cubicBezTo>
                    <a:pt x="2329" y="15660"/>
                    <a:pt x="3305" y="19186"/>
                    <a:pt x="4150" y="20330"/>
                  </a:cubicBezTo>
                  <a:cubicBezTo>
                    <a:pt x="4412" y="20686"/>
                    <a:pt x="4915" y="20808"/>
                    <a:pt x="5481" y="20808"/>
                  </a:cubicBezTo>
                  <a:cubicBezTo>
                    <a:pt x="6719" y="20808"/>
                    <a:pt x="8261" y="20226"/>
                    <a:pt x="8261" y="20226"/>
                  </a:cubicBezTo>
                  <a:cubicBezTo>
                    <a:pt x="7910" y="19316"/>
                    <a:pt x="5633" y="14151"/>
                    <a:pt x="5633" y="14151"/>
                  </a:cubicBezTo>
                  <a:cubicBezTo>
                    <a:pt x="5633" y="14151"/>
                    <a:pt x="4385" y="6984"/>
                    <a:pt x="4137" y="5254"/>
                  </a:cubicBezTo>
                  <a:cubicBezTo>
                    <a:pt x="4137" y="4967"/>
                    <a:pt x="4176" y="4681"/>
                    <a:pt x="4255" y="4408"/>
                  </a:cubicBezTo>
                  <a:cubicBezTo>
                    <a:pt x="4450" y="3563"/>
                    <a:pt x="4866" y="1819"/>
                    <a:pt x="4541" y="1806"/>
                  </a:cubicBezTo>
                  <a:cubicBezTo>
                    <a:pt x="4539" y="1806"/>
                    <a:pt x="4538" y="1806"/>
                    <a:pt x="4537" y="1806"/>
                  </a:cubicBezTo>
                  <a:cubicBezTo>
                    <a:pt x="4212" y="1806"/>
                    <a:pt x="3786" y="3341"/>
                    <a:pt x="3786" y="3341"/>
                  </a:cubicBezTo>
                  <a:cubicBezTo>
                    <a:pt x="3786" y="3341"/>
                    <a:pt x="3279" y="128"/>
                    <a:pt x="3032" y="128"/>
                  </a:cubicBezTo>
                  <a:cubicBezTo>
                    <a:pt x="2785" y="141"/>
                    <a:pt x="2928" y="2626"/>
                    <a:pt x="2928" y="2626"/>
                  </a:cubicBezTo>
                  <a:cubicBezTo>
                    <a:pt x="2928" y="2626"/>
                    <a:pt x="1742" y="0"/>
                    <a:pt x="1401"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48"/>
            <p:cNvSpPr/>
            <p:nvPr/>
          </p:nvSpPr>
          <p:spPr>
            <a:xfrm>
              <a:off x="6264475" y="4898650"/>
              <a:ext cx="133525" cy="91975"/>
            </a:xfrm>
            <a:custGeom>
              <a:rect b="b" l="l" r="r" t="t"/>
              <a:pathLst>
                <a:path extrusionOk="0" h="3679" w="5341">
                  <a:moveTo>
                    <a:pt x="1347" y="0"/>
                  </a:moveTo>
                  <a:cubicBezTo>
                    <a:pt x="1646" y="1314"/>
                    <a:pt x="1555" y="2446"/>
                    <a:pt x="645" y="2888"/>
                  </a:cubicBezTo>
                  <a:cubicBezTo>
                    <a:pt x="0" y="3192"/>
                    <a:pt x="1597" y="3678"/>
                    <a:pt x="3171" y="3678"/>
                  </a:cubicBezTo>
                  <a:cubicBezTo>
                    <a:pt x="3821" y="3678"/>
                    <a:pt x="4468" y="3595"/>
                    <a:pt x="4950" y="3382"/>
                  </a:cubicBezTo>
                  <a:cubicBezTo>
                    <a:pt x="4950" y="3382"/>
                    <a:pt x="4118" y="1795"/>
                    <a:pt x="4729" y="1145"/>
                  </a:cubicBezTo>
                  <a:cubicBezTo>
                    <a:pt x="5341" y="495"/>
                    <a:pt x="1347" y="0"/>
                    <a:pt x="1347"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48"/>
            <p:cNvSpPr/>
            <p:nvPr/>
          </p:nvSpPr>
          <p:spPr>
            <a:xfrm>
              <a:off x="6091625" y="4882150"/>
              <a:ext cx="458250" cy="582375"/>
            </a:xfrm>
            <a:custGeom>
              <a:rect b="b" l="l" r="r" t="t"/>
              <a:pathLst>
                <a:path extrusionOk="0" h="23295" w="18330">
                  <a:moveTo>
                    <a:pt x="4385" y="0"/>
                  </a:moveTo>
                  <a:cubicBezTo>
                    <a:pt x="4333" y="0"/>
                    <a:pt x="4281" y="3"/>
                    <a:pt x="4229" y="10"/>
                  </a:cubicBezTo>
                  <a:cubicBezTo>
                    <a:pt x="3253" y="114"/>
                    <a:pt x="1952" y="1259"/>
                    <a:pt x="1055" y="2195"/>
                  </a:cubicBezTo>
                  <a:cubicBezTo>
                    <a:pt x="430" y="2833"/>
                    <a:pt x="1" y="3366"/>
                    <a:pt x="1" y="3366"/>
                  </a:cubicBezTo>
                  <a:cubicBezTo>
                    <a:pt x="820" y="5695"/>
                    <a:pt x="3812" y="7060"/>
                    <a:pt x="3812" y="7060"/>
                  </a:cubicBezTo>
                  <a:cubicBezTo>
                    <a:pt x="3149" y="8023"/>
                    <a:pt x="2563" y="9545"/>
                    <a:pt x="2095" y="11288"/>
                  </a:cubicBezTo>
                  <a:cubicBezTo>
                    <a:pt x="1978" y="11704"/>
                    <a:pt x="1861" y="12121"/>
                    <a:pt x="1770" y="12550"/>
                  </a:cubicBezTo>
                  <a:lnTo>
                    <a:pt x="1705" y="12784"/>
                  </a:lnTo>
                  <a:cubicBezTo>
                    <a:pt x="1588" y="13265"/>
                    <a:pt x="1484" y="13760"/>
                    <a:pt x="1380" y="14254"/>
                  </a:cubicBezTo>
                  <a:cubicBezTo>
                    <a:pt x="1341" y="14462"/>
                    <a:pt x="1302" y="14670"/>
                    <a:pt x="1263" y="14891"/>
                  </a:cubicBezTo>
                  <a:cubicBezTo>
                    <a:pt x="1224" y="15099"/>
                    <a:pt x="1185" y="15295"/>
                    <a:pt x="1146" y="15516"/>
                  </a:cubicBezTo>
                  <a:cubicBezTo>
                    <a:pt x="1107" y="15750"/>
                    <a:pt x="1068" y="15945"/>
                    <a:pt x="1029" y="16192"/>
                  </a:cubicBezTo>
                  <a:cubicBezTo>
                    <a:pt x="976" y="16426"/>
                    <a:pt x="937" y="16673"/>
                    <a:pt x="898" y="16921"/>
                  </a:cubicBezTo>
                  <a:cubicBezTo>
                    <a:pt x="872" y="17077"/>
                    <a:pt x="859" y="17233"/>
                    <a:pt x="833" y="17376"/>
                  </a:cubicBezTo>
                  <a:cubicBezTo>
                    <a:pt x="807" y="17519"/>
                    <a:pt x="781" y="17662"/>
                    <a:pt x="755" y="17805"/>
                  </a:cubicBezTo>
                  <a:cubicBezTo>
                    <a:pt x="417" y="20030"/>
                    <a:pt x="196" y="22059"/>
                    <a:pt x="79" y="23295"/>
                  </a:cubicBezTo>
                  <a:lnTo>
                    <a:pt x="13712" y="23295"/>
                  </a:lnTo>
                  <a:cubicBezTo>
                    <a:pt x="13516" y="22007"/>
                    <a:pt x="13425" y="20706"/>
                    <a:pt x="13360" y="19444"/>
                  </a:cubicBezTo>
                  <a:cubicBezTo>
                    <a:pt x="13308" y="18247"/>
                    <a:pt x="13295" y="17090"/>
                    <a:pt x="13308" y="16023"/>
                  </a:cubicBezTo>
                  <a:lnTo>
                    <a:pt x="13308" y="15893"/>
                  </a:lnTo>
                  <a:cubicBezTo>
                    <a:pt x="13334" y="14579"/>
                    <a:pt x="13399" y="13421"/>
                    <a:pt x="13477" y="12472"/>
                  </a:cubicBezTo>
                  <a:cubicBezTo>
                    <a:pt x="13555" y="11379"/>
                    <a:pt x="13647" y="10586"/>
                    <a:pt x="13699" y="10208"/>
                  </a:cubicBezTo>
                  <a:lnTo>
                    <a:pt x="13725" y="9974"/>
                  </a:lnTo>
                  <a:lnTo>
                    <a:pt x="13777" y="10169"/>
                  </a:lnTo>
                  <a:lnTo>
                    <a:pt x="14180" y="11769"/>
                  </a:lnTo>
                  <a:lnTo>
                    <a:pt x="14362" y="11730"/>
                  </a:lnTo>
                  <a:lnTo>
                    <a:pt x="16014" y="11392"/>
                  </a:lnTo>
                  <a:lnTo>
                    <a:pt x="18082" y="10963"/>
                  </a:lnTo>
                  <a:lnTo>
                    <a:pt x="18329" y="10924"/>
                  </a:lnTo>
                  <a:cubicBezTo>
                    <a:pt x="18290" y="10156"/>
                    <a:pt x="18186" y="9415"/>
                    <a:pt x="17978" y="8686"/>
                  </a:cubicBezTo>
                  <a:cubicBezTo>
                    <a:pt x="16977" y="5187"/>
                    <a:pt x="14102" y="3834"/>
                    <a:pt x="11669" y="3548"/>
                  </a:cubicBezTo>
                  <a:cubicBezTo>
                    <a:pt x="11344" y="3508"/>
                    <a:pt x="11019" y="3487"/>
                    <a:pt x="10694" y="3487"/>
                  </a:cubicBezTo>
                  <a:cubicBezTo>
                    <a:pt x="10499" y="3487"/>
                    <a:pt x="10303" y="3495"/>
                    <a:pt x="10108" y="3509"/>
                  </a:cubicBezTo>
                  <a:cubicBezTo>
                    <a:pt x="9979" y="3521"/>
                    <a:pt x="9849" y="3527"/>
                    <a:pt x="9720" y="3527"/>
                  </a:cubicBezTo>
                  <a:cubicBezTo>
                    <a:pt x="9136" y="3527"/>
                    <a:pt x="8560" y="3408"/>
                    <a:pt x="8027" y="3184"/>
                  </a:cubicBezTo>
                  <a:cubicBezTo>
                    <a:pt x="6453" y="2521"/>
                    <a:pt x="5581" y="1025"/>
                    <a:pt x="4541" y="10"/>
                  </a:cubicBezTo>
                  <a:cubicBezTo>
                    <a:pt x="4489" y="3"/>
                    <a:pt x="4437" y="0"/>
                    <a:pt x="4385" y="0"/>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48"/>
            <p:cNvSpPr/>
            <p:nvPr/>
          </p:nvSpPr>
          <p:spPr>
            <a:xfrm>
              <a:off x="6234725" y="4713275"/>
              <a:ext cx="246850" cy="242325"/>
            </a:xfrm>
            <a:custGeom>
              <a:rect b="b" l="l" r="r" t="t"/>
              <a:pathLst>
                <a:path extrusionOk="0" h="9693" w="9874">
                  <a:moveTo>
                    <a:pt x="1649" y="0"/>
                  </a:moveTo>
                  <a:cubicBezTo>
                    <a:pt x="947" y="0"/>
                    <a:pt x="521" y="1049"/>
                    <a:pt x="573" y="1770"/>
                  </a:cubicBezTo>
                  <a:cubicBezTo>
                    <a:pt x="92" y="2212"/>
                    <a:pt x="0" y="2940"/>
                    <a:pt x="365" y="3487"/>
                  </a:cubicBezTo>
                  <a:cubicBezTo>
                    <a:pt x="495" y="3682"/>
                    <a:pt x="638" y="3851"/>
                    <a:pt x="820" y="3994"/>
                  </a:cubicBezTo>
                  <a:cubicBezTo>
                    <a:pt x="495" y="4541"/>
                    <a:pt x="638" y="5139"/>
                    <a:pt x="781" y="5724"/>
                  </a:cubicBezTo>
                  <a:cubicBezTo>
                    <a:pt x="989" y="6648"/>
                    <a:pt x="1106" y="7493"/>
                    <a:pt x="1718" y="8248"/>
                  </a:cubicBezTo>
                  <a:cubicBezTo>
                    <a:pt x="1978" y="8573"/>
                    <a:pt x="2303" y="8846"/>
                    <a:pt x="2667" y="9041"/>
                  </a:cubicBezTo>
                  <a:cubicBezTo>
                    <a:pt x="3051" y="9257"/>
                    <a:pt x="3483" y="9391"/>
                    <a:pt x="3894" y="9391"/>
                  </a:cubicBezTo>
                  <a:cubicBezTo>
                    <a:pt x="4053" y="9391"/>
                    <a:pt x="4209" y="9371"/>
                    <a:pt x="4358" y="9328"/>
                  </a:cubicBezTo>
                  <a:cubicBezTo>
                    <a:pt x="4488" y="9432"/>
                    <a:pt x="4631" y="9510"/>
                    <a:pt x="4788" y="9575"/>
                  </a:cubicBezTo>
                  <a:cubicBezTo>
                    <a:pt x="4952" y="9653"/>
                    <a:pt x="5128" y="9693"/>
                    <a:pt x="5306" y="9693"/>
                  </a:cubicBezTo>
                  <a:cubicBezTo>
                    <a:pt x="5451" y="9693"/>
                    <a:pt x="5597" y="9666"/>
                    <a:pt x="5737" y="9614"/>
                  </a:cubicBezTo>
                  <a:cubicBezTo>
                    <a:pt x="5932" y="9523"/>
                    <a:pt x="6101" y="9354"/>
                    <a:pt x="6192" y="9158"/>
                  </a:cubicBezTo>
                  <a:cubicBezTo>
                    <a:pt x="6537" y="9388"/>
                    <a:pt x="6917" y="9571"/>
                    <a:pt x="7310" y="9571"/>
                  </a:cubicBezTo>
                  <a:cubicBezTo>
                    <a:pt x="7542" y="9571"/>
                    <a:pt x="7778" y="9508"/>
                    <a:pt x="8014" y="9354"/>
                  </a:cubicBezTo>
                  <a:cubicBezTo>
                    <a:pt x="8573" y="9002"/>
                    <a:pt x="8573" y="8521"/>
                    <a:pt x="8378" y="8040"/>
                  </a:cubicBezTo>
                  <a:lnTo>
                    <a:pt x="8378" y="8040"/>
                  </a:lnTo>
                  <a:cubicBezTo>
                    <a:pt x="8423" y="8044"/>
                    <a:pt x="8467" y="8047"/>
                    <a:pt x="8510" y="8047"/>
                  </a:cubicBezTo>
                  <a:cubicBezTo>
                    <a:pt x="8834" y="8047"/>
                    <a:pt x="9109" y="7912"/>
                    <a:pt x="9132" y="7545"/>
                  </a:cubicBezTo>
                  <a:cubicBezTo>
                    <a:pt x="9184" y="6973"/>
                    <a:pt x="8417" y="6648"/>
                    <a:pt x="8326" y="6115"/>
                  </a:cubicBezTo>
                  <a:cubicBezTo>
                    <a:pt x="8209" y="5386"/>
                    <a:pt x="9041" y="4632"/>
                    <a:pt x="9405" y="4072"/>
                  </a:cubicBezTo>
                  <a:cubicBezTo>
                    <a:pt x="9809" y="3435"/>
                    <a:pt x="9874" y="2342"/>
                    <a:pt x="9106" y="1926"/>
                  </a:cubicBezTo>
                  <a:cubicBezTo>
                    <a:pt x="8923" y="1824"/>
                    <a:pt x="8716" y="1770"/>
                    <a:pt x="8510" y="1770"/>
                  </a:cubicBezTo>
                  <a:cubicBezTo>
                    <a:pt x="8453" y="1770"/>
                    <a:pt x="8395" y="1774"/>
                    <a:pt x="8339" y="1783"/>
                  </a:cubicBezTo>
                  <a:cubicBezTo>
                    <a:pt x="8027" y="924"/>
                    <a:pt x="7389" y="196"/>
                    <a:pt x="6440" y="118"/>
                  </a:cubicBezTo>
                  <a:cubicBezTo>
                    <a:pt x="6306" y="102"/>
                    <a:pt x="6172" y="94"/>
                    <a:pt x="6039" y="94"/>
                  </a:cubicBezTo>
                  <a:cubicBezTo>
                    <a:pt x="5512" y="94"/>
                    <a:pt x="4995" y="217"/>
                    <a:pt x="4527" y="456"/>
                  </a:cubicBezTo>
                  <a:cubicBezTo>
                    <a:pt x="4186" y="654"/>
                    <a:pt x="3854" y="1030"/>
                    <a:pt x="3436" y="1030"/>
                  </a:cubicBezTo>
                  <a:cubicBezTo>
                    <a:pt x="3361" y="1030"/>
                    <a:pt x="3282" y="1017"/>
                    <a:pt x="3201" y="989"/>
                  </a:cubicBezTo>
                  <a:cubicBezTo>
                    <a:pt x="2823" y="872"/>
                    <a:pt x="2524" y="430"/>
                    <a:pt x="2212" y="209"/>
                  </a:cubicBezTo>
                  <a:cubicBezTo>
                    <a:pt x="2010" y="63"/>
                    <a:pt x="1821" y="0"/>
                    <a:pt x="1649" y="0"/>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48"/>
            <p:cNvSpPr/>
            <p:nvPr/>
          </p:nvSpPr>
          <p:spPr>
            <a:xfrm>
              <a:off x="4696500" y="5100600"/>
              <a:ext cx="403775" cy="364250"/>
            </a:xfrm>
            <a:custGeom>
              <a:rect b="b" l="l" r="r" t="t"/>
              <a:pathLst>
                <a:path extrusionOk="0" h="14570" w="16151">
                  <a:moveTo>
                    <a:pt x="2849" y="0"/>
                  </a:moveTo>
                  <a:cubicBezTo>
                    <a:pt x="2849" y="0"/>
                    <a:pt x="1926" y="1366"/>
                    <a:pt x="1158" y="2771"/>
                  </a:cubicBezTo>
                  <a:cubicBezTo>
                    <a:pt x="534" y="3929"/>
                    <a:pt x="0" y="5126"/>
                    <a:pt x="183" y="5607"/>
                  </a:cubicBezTo>
                  <a:cubicBezTo>
                    <a:pt x="391" y="6140"/>
                    <a:pt x="3383" y="8560"/>
                    <a:pt x="7936" y="11422"/>
                  </a:cubicBezTo>
                  <a:cubicBezTo>
                    <a:pt x="8716" y="11916"/>
                    <a:pt x="9549" y="12423"/>
                    <a:pt x="10420" y="12944"/>
                  </a:cubicBezTo>
                  <a:cubicBezTo>
                    <a:pt x="10420" y="12944"/>
                    <a:pt x="11344" y="13815"/>
                    <a:pt x="12215" y="14570"/>
                  </a:cubicBezTo>
                  <a:lnTo>
                    <a:pt x="13113" y="14570"/>
                  </a:lnTo>
                  <a:cubicBezTo>
                    <a:pt x="12827" y="14258"/>
                    <a:pt x="12566" y="13984"/>
                    <a:pt x="12527" y="13958"/>
                  </a:cubicBezTo>
                  <a:lnTo>
                    <a:pt x="12527" y="13958"/>
                  </a:lnTo>
                  <a:cubicBezTo>
                    <a:pt x="12579" y="13984"/>
                    <a:pt x="12957" y="14258"/>
                    <a:pt x="13412" y="14570"/>
                  </a:cubicBezTo>
                  <a:lnTo>
                    <a:pt x="14427" y="14570"/>
                  </a:lnTo>
                  <a:cubicBezTo>
                    <a:pt x="13945" y="13984"/>
                    <a:pt x="13295" y="13321"/>
                    <a:pt x="13295" y="13321"/>
                  </a:cubicBezTo>
                  <a:lnTo>
                    <a:pt x="13295" y="13321"/>
                  </a:lnTo>
                  <a:cubicBezTo>
                    <a:pt x="13295" y="13321"/>
                    <a:pt x="15105" y="14347"/>
                    <a:pt x="15701" y="14347"/>
                  </a:cubicBezTo>
                  <a:cubicBezTo>
                    <a:pt x="15783" y="14347"/>
                    <a:pt x="15842" y="14327"/>
                    <a:pt x="15871" y="14284"/>
                  </a:cubicBezTo>
                  <a:cubicBezTo>
                    <a:pt x="16092" y="13919"/>
                    <a:pt x="13698" y="12684"/>
                    <a:pt x="13698" y="12684"/>
                  </a:cubicBezTo>
                  <a:lnTo>
                    <a:pt x="13698" y="12684"/>
                  </a:lnTo>
                  <a:cubicBezTo>
                    <a:pt x="13698" y="12684"/>
                    <a:pt x="14548" y="12776"/>
                    <a:pt x="15241" y="12776"/>
                  </a:cubicBezTo>
                  <a:cubicBezTo>
                    <a:pt x="15736" y="12776"/>
                    <a:pt x="16150" y="12729"/>
                    <a:pt x="16118" y="12566"/>
                  </a:cubicBezTo>
                  <a:cubicBezTo>
                    <a:pt x="16053" y="12163"/>
                    <a:pt x="12996" y="11682"/>
                    <a:pt x="12710" y="11266"/>
                  </a:cubicBezTo>
                  <a:cubicBezTo>
                    <a:pt x="12423" y="10849"/>
                    <a:pt x="14023" y="11031"/>
                    <a:pt x="14010" y="10576"/>
                  </a:cubicBezTo>
                  <a:cubicBezTo>
                    <a:pt x="14005" y="10380"/>
                    <a:pt x="13598" y="10295"/>
                    <a:pt x="13073" y="10295"/>
                  </a:cubicBezTo>
                  <a:cubicBezTo>
                    <a:pt x="12379" y="10295"/>
                    <a:pt x="11477" y="10443"/>
                    <a:pt x="11018" y="10680"/>
                  </a:cubicBezTo>
                  <a:cubicBezTo>
                    <a:pt x="11018" y="10680"/>
                    <a:pt x="9145" y="8950"/>
                    <a:pt x="7285" y="7324"/>
                  </a:cubicBezTo>
                  <a:cubicBezTo>
                    <a:pt x="6088" y="6283"/>
                    <a:pt x="4892" y="5295"/>
                    <a:pt x="4189" y="4801"/>
                  </a:cubicBezTo>
                  <a:cubicBezTo>
                    <a:pt x="4189" y="4801"/>
                    <a:pt x="4436" y="4527"/>
                    <a:pt x="4748" y="4176"/>
                  </a:cubicBezTo>
                  <a:cubicBezTo>
                    <a:pt x="5243" y="3630"/>
                    <a:pt x="5893" y="2901"/>
                    <a:pt x="5971" y="2771"/>
                  </a:cubicBezTo>
                  <a:cubicBezTo>
                    <a:pt x="6114" y="2537"/>
                    <a:pt x="2849" y="0"/>
                    <a:pt x="2849"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48"/>
            <p:cNvSpPr/>
            <p:nvPr/>
          </p:nvSpPr>
          <p:spPr>
            <a:xfrm>
              <a:off x="5037000" y="4417225"/>
              <a:ext cx="139200" cy="530950"/>
            </a:xfrm>
            <a:custGeom>
              <a:rect b="b" l="l" r="r" t="t"/>
              <a:pathLst>
                <a:path extrusionOk="0" h="21238" w="5568">
                  <a:moveTo>
                    <a:pt x="3788" y="0"/>
                  </a:moveTo>
                  <a:cubicBezTo>
                    <a:pt x="3448" y="0"/>
                    <a:pt x="2654" y="2828"/>
                    <a:pt x="2654" y="2828"/>
                  </a:cubicBezTo>
                  <a:cubicBezTo>
                    <a:pt x="2654" y="2828"/>
                    <a:pt x="2423" y="382"/>
                    <a:pt x="2178" y="382"/>
                  </a:cubicBezTo>
                  <a:cubicBezTo>
                    <a:pt x="2176" y="382"/>
                    <a:pt x="2174" y="382"/>
                    <a:pt x="2172" y="382"/>
                  </a:cubicBezTo>
                  <a:cubicBezTo>
                    <a:pt x="1938" y="408"/>
                    <a:pt x="1912" y="3660"/>
                    <a:pt x="1912" y="3660"/>
                  </a:cubicBezTo>
                  <a:cubicBezTo>
                    <a:pt x="1912" y="3660"/>
                    <a:pt x="1290" y="2253"/>
                    <a:pt x="958" y="2253"/>
                  </a:cubicBezTo>
                  <a:cubicBezTo>
                    <a:pt x="951" y="2253"/>
                    <a:pt x="944" y="2254"/>
                    <a:pt x="937" y="2256"/>
                  </a:cubicBezTo>
                  <a:cubicBezTo>
                    <a:pt x="612" y="2321"/>
                    <a:pt x="1301" y="3986"/>
                    <a:pt x="1613" y="4792"/>
                  </a:cubicBezTo>
                  <a:cubicBezTo>
                    <a:pt x="1730" y="5052"/>
                    <a:pt x="1808" y="5325"/>
                    <a:pt x="1847" y="5612"/>
                  </a:cubicBezTo>
                  <a:cubicBezTo>
                    <a:pt x="1873" y="7355"/>
                    <a:pt x="1704" y="14626"/>
                    <a:pt x="1704" y="14626"/>
                  </a:cubicBezTo>
                  <a:cubicBezTo>
                    <a:pt x="1704" y="14626"/>
                    <a:pt x="234" y="20077"/>
                    <a:pt x="0" y="21026"/>
                  </a:cubicBezTo>
                  <a:cubicBezTo>
                    <a:pt x="0" y="21026"/>
                    <a:pt x="996" y="21238"/>
                    <a:pt x="2019" y="21238"/>
                  </a:cubicBezTo>
                  <a:cubicBezTo>
                    <a:pt x="2895" y="21238"/>
                    <a:pt x="3792" y="21082"/>
                    <a:pt x="4098" y="20506"/>
                  </a:cubicBezTo>
                  <a:cubicBezTo>
                    <a:pt x="4748" y="19257"/>
                    <a:pt x="5190" y="15628"/>
                    <a:pt x="5073" y="15030"/>
                  </a:cubicBezTo>
                  <a:cubicBezTo>
                    <a:pt x="4943" y="14431"/>
                    <a:pt x="4098" y="6626"/>
                    <a:pt x="3733" y="5846"/>
                  </a:cubicBezTo>
                  <a:cubicBezTo>
                    <a:pt x="3733" y="5846"/>
                    <a:pt x="5568" y="2568"/>
                    <a:pt x="5438" y="2243"/>
                  </a:cubicBezTo>
                  <a:cubicBezTo>
                    <a:pt x="5425" y="2211"/>
                    <a:pt x="5404" y="2197"/>
                    <a:pt x="5375" y="2197"/>
                  </a:cubicBezTo>
                  <a:cubicBezTo>
                    <a:pt x="5108" y="2197"/>
                    <a:pt x="4215" y="3452"/>
                    <a:pt x="4215" y="3452"/>
                  </a:cubicBezTo>
                  <a:cubicBezTo>
                    <a:pt x="4215" y="3452"/>
                    <a:pt x="5138" y="1007"/>
                    <a:pt x="4943" y="812"/>
                  </a:cubicBezTo>
                  <a:cubicBezTo>
                    <a:pt x="4935" y="803"/>
                    <a:pt x="4925" y="799"/>
                    <a:pt x="4913" y="799"/>
                  </a:cubicBezTo>
                  <a:cubicBezTo>
                    <a:pt x="4635" y="799"/>
                    <a:pt x="3473" y="3062"/>
                    <a:pt x="3473" y="3062"/>
                  </a:cubicBezTo>
                  <a:cubicBezTo>
                    <a:pt x="3473" y="3062"/>
                    <a:pt x="4124" y="161"/>
                    <a:pt x="3812" y="5"/>
                  </a:cubicBezTo>
                  <a:cubicBezTo>
                    <a:pt x="3804" y="2"/>
                    <a:pt x="3796" y="0"/>
                    <a:pt x="3788"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8"/>
            <p:cNvSpPr/>
            <p:nvPr/>
          </p:nvSpPr>
          <p:spPr>
            <a:xfrm>
              <a:off x="4856175" y="4922375"/>
              <a:ext cx="145425" cy="99750"/>
            </a:xfrm>
            <a:custGeom>
              <a:rect b="b" l="l" r="r" t="t"/>
              <a:pathLst>
                <a:path extrusionOk="0" h="3990" w="5817">
                  <a:moveTo>
                    <a:pt x="3877" y="1"/>
                  </a:moveTo>
                  <a:lnTo>
                    <a:pt x="3877" y="1"/>
                  </a:lnTo>
                  <a:cubicBezTo>
                    <a:pt x="3877" y="1"/>
                    <a:pt x="1" y="1094"/>
                    <a:pt x="690" y="1640"/>
                  </a:cubicBezTo>
                  <a:cubicBezTo>
                    <a:pt x="1392" y="2186"/>
                    <a:pt x="807" y="3890"/>
                    <a:pt x="807" y="3890"/>
                  </a:cubicBezTo>
                  <a:cubicBezTo>
                    <a:pt x="1064" y="3960"/>
                    <a:pt x="1358" y="3990"/>
                    <a:pt x="1669" y="3990"/>
                  </a:cubicBezTo>
                  <a:cubicBezTo>
                    <a:pt x="3461" y="3990"/>
                    <a:pt x="5816" y="2990"/>
                    <a:pt x="4996" y="2746"/>
                  </a:cubicBezTo>
                  <a:cubicBezTo>
                    <a:pt x="4033" y="2459"/>
                    <a:pt x="3773" y="1354"/>
                    <a:pt x="3877" y="1"/>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48"/>
            <p:cNvSpPr/>
            <p:nvPr/>
          </p:nvSpPr>
          <p:spPr>
            <a:xfrm>
              <a:off x="4808375" y="4764975"/>
              <a:ext cx="172375" cy="229125"/>
            </a:xfrm>
            <a:custGeom>
              <a:rect b="b" l="l" r="r" t="t"/>
              <a:pathLst>
                <a:path extrusionOk="0" h="9165" w="6895">
                  <a:moveTo>
                    <a:pt x="5399" y="1"/>
                  </a:moveTo>
                  <a:cubicBezTo>
                    <a:pt x="5360" y="1"/>
                    <a:pt x="5321" y="40"/>
                    <a:pt x="5334" y="92"/>
                  </a:cubicBezTo>
                  <a:cubicBezTo>
                    <a:pt x="5373" y="209"/>
                    <a:pt x="5451" y="313"/>
                    <a:pt x="5503" y="430"/>
                  </a:cubicBezTo>
                  <a:cubicBezTo>
                    <a:pt x="5555" y="612"/>
                    <a:pt x="5568" y="794"/>
                    <a:pt x="5516" y="977"/>
                  </a:cubicBezTo>
                  <a:cubicBezTo>
                    <a:pt x="5295" y="560"/>
                    <a:pt x="5113" y="235"/>
                    <a:pt x="4592" y="105"/>
                  </a:cubicBezTo>
                  <a:cubicBezTo>
                    <a:pt x="4587" y="103"/>
                    <a:pt x="4582" y="102"/>
                    <a:pt x="4577" y="102"/>
                  </a:cubicBezTo>
                  <a:cubicBezTo>
                    <a:pt x="4543" y="102"/>
                    <a:pt x="4512" y="136"/>
                    <a:pt x="4501" y="170"/>
                  </a:cubicBezTo>
                  <a:cubicBezTo>
                    <a:pt x="4514" y="261"/>
                    <a:pt x="4540" y="352"/>
                    <a:pt x="4579" y="443"/>
                  </a:cubicBezTo>
                  <a:cubicBezTo>
                    <a:pt x="4605" y="495"/>
                    <a:pt x="4631" y="560"/>
                    <a:pt x="4644" y="625"/>
                  </a:cubicBezTo>
                  <a:cubicBezTo>
                    <a:pt x="4618" y="755"/>
                    <a:pt x="4540" y="872"/>
                    <a:pt x="4423" y="938"/>
                  </a:cubicBezTo>
                  <a:cubicBezTo>
                    <a:pt x="4374" y="954"/>
                    <a:pt x="4320" y="960"/>
                    <a:pt x="4263" y="960"/>
                  </a:cubicBezTo>
                  <a:cubicBezTo>
                    <a:pt x="4091" y="960"/>
                    <a:pt x="3896" y="902"/>
                    <a:pt x="3760" y="872"/>
                  </a:cubicBezTo>
                  <a:cubicBezTo>
                    <a:pt x="3603" y="838"/>
                    <a:pt x="3450" y="824"/>
                    <a:pt x="3297" y="824"/>
                  </a:cubicBezTo>
                  <a:cubicBezTo>
                    <a:pt x="2928" y="824"/>
                    <a:pt x="2567" y="907"/>
                    <a:pt x="2199" y="990"/>
                  </a:cubicBezTo>
                  <a:cubicBezTo>
                    <a:pt x="1704" y="1107"/>
                    <a:pt x="1275" y="1419"/>
                    <a:pt x="989" y="1848"/>
                  </a:cubicBezTo>
                  <a:cubicBezTo>
                    <a:pt x="924" y="1939"/>
                    <a:pt x="885" y="2043"/>
                    <a:pt x="872" y="2160"/>
                  </a:cubicBezTo>
                  <a:cubicBezTo>
                    <a:pt x="807" y="2121"/>
                    <a:pt x="742" y="2095"/>
                    <a:pt x="690" y="2056"/>
                  </a:cubicBezTo>
                  <a:cubicBezTo>
                    <a:pt x="638" y="1978"/>
                    <a:pt x="586" y="1913"/>
                    <a:pt x="547" y="1861"/>
                  </a:cubicBezTo>
                  <a:cubicBezTo>
                    <a:pt x="532" y="1850"/>
                    <a:pt x="516" y="1846"/>
                    <a:pt x="500" y="1846"/>
                  </a:cubicBezTo>
                  <a:cubicBezTo>
                    <a:pt x="459" y="1846"/>
                    <a:pt x="420" y="1879"/>
                    <a:pt x="430" y="1926"/>
                  </a:cubicBezTo>
                  <a:cubicBezTo>
                    <a:pt x="469" y="2004"/>
                    <a:pt x="521" y="2082"/>
                    <a:pt x="599" y="2134"/>
                  </a:cubicBezTo>
                  <a:cubicBezTo>
                    <a:pt x="612" y="2147"/>
                    <a:pt x="625" y="2173"/>
                    <a:pt x="651" y="2199"/>
                  </a:cubicBezTo>
                  <a:cubicBezTo>
                    <a:pt x="495" y="2199"/>
                    <a:pt x="339" y="2225"/>
                    <a:pt x="182" y="2264"/>
                  </a:cubicBezTo>
                  <a:cubicBezTo>
                    <a:pt x="117" y="2290"/>
                    <a:pt x="143" y="2394"/>
                    <a:pt x="221" y="2394"/>
                  </a:cubicBezTo>
                  <a:cubicBezTo>
                    <a:pt x="316" y="2363"/>
                    <a:pt x="420" y="2346"/>
                    <a:pt x="525" y="2346"/>
                  </a:cubicBezTo>
                  <a:cubicBezTo>
                    <a:pt x="593" y="2346"/>
                    <a:pt x="662" y="2353"/>
                    <a:pt x="729" y="2368"/>
                  </a:cubicBezTo>
                  <a:lnTo>
                    <a:pt x="807" y="2394"/>
                  </a:lnTo>
                  <a:cubicBezTo>
                    <a:pt x="0" y="3344"/>
                    <a:pt x="78" y="4840"/>
                    <a:pt x="391" y="5959"/>
                  </a:cubicBezTo>
                  <a:cubicBezTo>
                    <a:pt x="755" y="7247"/>
                    <a:pt x="1418" y="8430"/>
                    <a:pt x="2862" y="8560"/>
                  </a:cubicBezTo>
                  <a:cubicBezTo>
                    <a:pt x="2914" y="8664"/>
                    <a:pt x="2901" y="8782"/>
                    <a:pt x="2836" y="8886"/>
                  </a:cubicBezTo>
                  <a:cubicBezTo>
                    <a:pt x="2801" y="8932"/>
                    <a:pt x="2850" y="8979"/>
                    <a:pt x="2907" y="8979"/>
                  </a:cubicBezTo>
                  <a:cubicBezTo>
                    <a:pt x="2913" y="8979"/>
                    <a:pt x="2920" y="8978"/>
                    <a:pt x="2927" y="8977"/>
                  </a:cubicBezTo>
                  <a:cubicBezTo>
                    <a:pt x="3057" y="8912"/>
                    <a:pt x="3174" y="8821"/>
                    <a:pt x="3252" y="8690"/>
                  </a:cubicBezTo>
                  <a:cubicBezTo>
                    <a:pt x="3265" y="8860"/>
                    <a:pt x="3317" y="9016"/>
                    <a:pt x="3421" y="9146"/>
                  </a:cubicBezTo>
                  <a:cubicBezTo>
                    <a:pt x="3434" y="9159"/>
                    <a:pt x="3450" y="9165"/>
                    <a:pt x="3466" y="9165"/>
                  </a:cubicBezTo>
                  <a:cubicBezTo>
                    <a:pt x="3498" y="9165"/>
                    <a:pt x="3530" y="9141"/>
                    <a:pt x="3539" y="9107"/>
                  </a:cubicBezTo>
                  <a:cubicBezTo>
                    <a:pt x="3565" y="8912"/>
                    <a:pt x="3513" y="8729"/>
                    <a:pt x="3539" y="8547"/>
                  </a:cubicBezTo>
                  <a:lnTo>
                    <a:pt x="3539" y="8547"/>
                  </a:lnTo>
                  <a:cubicBezTo>
                    <a:pt x="3591" y="8638"/>
                    <a:pt x="3682" y="8716"/>
                    <a:pt x="3786" y="8755"/>
                  </a:cubicBezTo>
                  <a:cubicBezTo>
                    <a:pt x="3884" y="8800"/>
                    <a:pt x="3987" y="8820"/>
                    <a:pt x="4097" y="8820"/>
                  </a:cubicBezTo>
                  <a:cubicBezTo>
                    <a:pt x="4148" y="8820"/>
                    <a:pt x="4200" y="8816"/>
                    <a:pt x="4254" y="8808"/>
                  </a:cubicBezTo>
                  <a:cubicBezTo>
                    <a:pt x="4293" y="8795"/>
                    <a:pt x="4306" y="8729"/>
                    <a:pt x="4280" y="8690"/>
                  </a:cubicBezTo>
                  <a:cubicBezTo>
                    <a:pt x="4215" y="8651"/>
                    <a:pt x="4163" y="8586"/>
                    <a:pt x="4111" y="8534"/>
                  </a:cubicBezTo>
                  <a:cubicBezTo>
                    <a:pt x="4098" y="8508"/>
                    <a:pt x="4072" y="8469"/>
                    <a:pt x="4072" y="8443"/>
                  </a:cubicBezTo>
                  <a:cubicBezTo>
                    <a:pt x="4904" y="8222"/>
                    <a:pt x="5594" y="7637"/>
                    <a:pt x="5958" y="6856"/>
                  </a:cubicBezTo>
                  <a:cubicBezTo>
                    <a:pt x="6192" y="6310"/>
                    <a:pt x="6257" y="5699"/>
                    <a:pt x="6166" y="5113"/>
                  </a:cubicBezTo>
                  <a:cubicBezTo>
                    <a:pt x="6088" y="4580"/>
                    <a:pt x="5971" y="4047"/>
                    <a:pt x="5841" y="3526"/>
                  </a:cubicBezTo>
                  <a:cubicBezTo>
                    <a:pt x="6088" y="3396"/>
                    <a:pt x="6296" y="3201"/>
                    <a:pt x="6452" y="2980"/>
                  </a:cubicBezTo>
                  <a:cubicBezTo>
                    <a:pt x="6661" y="2694"/>
                    <a:pt x="6895" y="2381"/>
                    <a:pt x="6856" y="2017"/>
                  </a:cubicBezTo>
                  <a:cubicBezTo>
                    <a:pt x="6856" y="1973"/>
                    <a:pt x="6820" y="1947"/>
                    <a:pt x="6784" y="1947"/>
                  </a:cubicBezTo>
                  <a:cubicBezTo>
                    <a:pt x="6768" y="1947"/>
                    <a:pt x="6751" y="1953"/>
                    <a:pt x="6739" y="1965"/>
                  </a:cubicBezTo>
                  <a:cubicBezTo>
                    <a:pt x="6582" y="2056"/>
                    <a:pt x="6439" y="2160"/>
                    <a:pt x="6296" y="2251"/>
                  </a:cubicBezTo>
                  <a:cubicBezTo>
                    <a:pt x="6700" y="1484"/>
                    <a:pt x="6283" y="131"/>
                    <a:pt x="5399"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8"/>
            <p:cNvSpPr/>
            <p:nvPr/>
          </p:nvSpPr>
          <p:spPr>
            <a:xfrm>
              <a:off x="4713725" y="4891450"/>
              <a:ext cx="529150" cy="573400"/>
            </a:xfrm>
            <a:custGeom>
              <a:rect b="b" l="l" r="r" t="t"/>
              <a:pathLst>
                <a:path extrusionOk="0" h="22936" w="21166">
                  <a:moveTo>
                    <a:pt x="13524" y="1"/>
                  </a:moveTo>
                  <a:cubicBezTo>
                    <a:pt x="13504" y="1"/>
                    <a:pt x="13484" y="1"/>
                    <a:pt x="13464" y="2"/>
                  </a:cubicBezTo>
                  <a:cubicBezTo>
                    <a:pt x="13360" y="15"/>
                    <a:pt x="13256" y="28"/>
                    <a:pt x="13152" y="54"/>
                  </a:cubicBezTo>
                  <a:cubicBezTo>
                    <a:pt x="12281" y="1212"/>
                    <a:pt x="11643" y="2825"/>
                    <a:pt x="10186" y="3723"/>
                  </a:cubicBezTo>
                  <a:cubicBezTo>
                    <a:pt x="9575" y="4087"/>
                    <a:pt x="8886" y="4295"/>
                    <a:pt x="8170" y="4347"/>
                  </a:cubicBezTo>
                  <a:cubicBezTo>
                    <a:pt x="7663" y="4373"/>
                    <a:pt x="7155" y="4438"/>
                    <a:pt x="6661" y="4529"/>
                  </a:cubicBezTo>
                  <a:cubicBezTo>
                    <a:pt x="4229" y="4984"/>
                    <a:pt x="2030" y="6285"/>
                    <a:pt x="1" y="10812"/>
                  </a:cubicBezTo>
                  <a:cubicBezTo>
                    <a:pt x="1" y="10812"/>
                    <a:pt x="170" y="10942"/>
                    <a:pt x="469" y="11137"/>
                  </a:cubicBezTo>
                  <a:cubicBezTo>
                    <a:pt x="1159" y="11579"/>
                    <a:pt x="2538" y="12360"/>
                    <a:pt x="4059" y="12555"/>
                  </a:cubicBezTo>
                  <a:cubicBezTo>
                    <a:pt x="4190" y="12568"/>
                    <a:pt x="4307" y="12581"/>
                    <a:pt x="4437" y="12581"/>
                  </a:cubicBezTo>
                  <a:lnTo>
                    <a:pt x="5542" y="11267"/>
                  </a:lnTo>
                  <a:cubicBezTo>
                    <a:pt x="5542" y="11267"/>
                    <a:pt x="6076" y="13062"/>
                    <a:pt x="6596" y="15703"/>
                  </a:cubicBezTo>
                  <a:cubicBezTo>
                    <a:pt x="6830" y="16913"/>
                    <a:pt x="7064" y="18305"/>
                    <a:pt x="7247" y="19788"/>
                  </a:cubicBezTo>
                  <a:cubicBezTo>
                    <a:pt x="7364" y="20802"/>
                    <a:pt x="7455" y="21856"/>
                    <a:pt x="7507" y="22936"/>
                  </a:cubicBezTo>
                  <a:lnTo>
                    <a:pt x="21165" y="22936"/>
                  </a:lnTo>
                  <a:cubicBezTo>
                    <a:pt x="20476" y="20100"/>
                    <a:pt x="17809" y="9966"/>
                    <a:pt x="14921" y="6910"/>
                  </a:cubicBezTo>
                  <a:cubicBezTo>
                    <a:pt x="14921" y="6910"/>
                    <a:pt x="17679" y="5114"/>
                    <a:pt x="18147" y="2682"/>
                  </a:cubicBezTo>
                  <a:cubicBezTo>
                    <a:pt x="18147" y="2682"/>
                    <a:pt x="17640" y="2227"/>
                    <a:pt x="16925" y="1680"/>
                  </a:cubicBezTo>
                  <a:cubicBezTo>
                    <a:pt x="15931" y="916"/>
                    <a:pt x="14499" y="1"/>
                    <a:pt x="13524" y="1"/>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8"/>
            <p:cNvSpPr/>
            <p:nvPr/>
          </p:nvSpPr>
          <p:spPr>
            <a:xfrm>
              <a:off x="5250650" y="5102550"/>
              <a:ext cx="393850" cy="362300"/>
            </a:xfrm>
            <a:custGeom>
              <a:rect b="b" l="l" r="r" t="t"/>
              <a:pathLst>
                <a:path extrusionOk="0" h="14492" w="15754">
                  <a:moveTo>
                    <a:pt x="12931" y="1"/>
                  </a:moveTo>
                  <a:lnTo>
                    <a:pt x="3422" y="1978"/>
                  </a:lnTo>
                  <a:lnTo>
                    <a:pt x="3253" y="2004"/>
                  </a:lnTo>
                  <a:cubicBezTo>
                    <a:pt x="3162" y="2368"/>
                    <a:pt x="3057" y="2732"/>
                    <a:pt x="2953" y="3083"/>
                  </a:cubicBezTo>
                  <a:cubicBezTo>
                    <a:pt x="2303" y="5373"/>
                    <a:pt x="1718" y="7415"/>
                    <a:pt x="1236" y="9210"/>
                  </a:cubicBezTo>
                  <a:cubicBezTo>
                    <a:pt x="638" y="11422"/>
                    <a:pt x="196" y="13217"/>
                    <a:pt x="1" y="14492"/>
                  </a:cubicBezTo>
                  <a:lnTo>
                    <a:pt x="15754" y="14492"/>
                  </a:lnTo>
                  <a:cubicBezTo>
                    <a:pt x="15571" y="13087"/>
                    <a:pt x="15272" y="11318"/>
                    <a:pt x="14934" y="9523"/>
                  </a:cubicBezTo>
                  <a:lnTo>
                    <a:pt x="14869" y="9132"/>
                  </a:lnTo>
                  <a:cubicBezTo>
                    <a:pt x="14674" y="8157"/>
                    <a:pt x="14479" y="7181"/>
                    <a:pt x="14297" y="6257"/>
                  </a:cubicBezTo>
                  <a:cubicBezTo>
                    <a:pt x="13581" y="2849"/>
                    <a:pt x="12931" y="1"/>
                    <a:pt x="12931"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8"/>
            <p:cNvSpPr/>
            <p:nvPr/>
          </p:nvSpPr>
          <p:spPr>
            <a:xfrm>
              <a:off x="5187875" y="4541225"/>
              <a:ext cx="123625" cy="451425"/>
            </a:xfrm>
            <a:custGeom>
              <a:rect b="b" l="l" r="r" t="t"/>
              <a:pathLst>
                <a:path extrusionOk="0" h="18057" w="4945">
                  <a:moveTo>
                    <a:pt x="2171" y="0"/>
                  </a:moveTo>
                  <a:cubicBezTo>
                    <a:pt x="2167" y="0"/>
                    <a:pt x="2164" y="1"/>
                    <a:pt x="2160" y="1"/>
                  </a:cubicBezTo>
                  <a:cubicBezTo>
                    <a:pt x="1835" y="53"/>
                    <a:pt x="2082" y="2837"/>
                    <a:pt x="2082" y="2837"/>
                  </a:cubicBezTo>
                  <a:cubicBezTo>
                    <a:pt x="2082" y="2837"/>
                    <a:pt x="1197" y="492"/>
                    <a:pt x="989" y="492"/>
                  </a:cubicBezTo>
                  <a:cubicBezTo>
                    <a:pt x="984" y="492"/>
                    <a:pt x="980" y="493"/>
                    <a:pt x="977" y="496"/>
                  </a:cubicBezTo>
                  <a:cubicBezTo>
                    <a:pt x="794" y="613"/>
                    <a:pt x="1198" y="2902"/>
                    <a:pt x="1198" y="2902"/>
                  </a:cubicBezTo>
                  <a:cubicBezTo>
                    <a:pt x="1198" y="2902"/>
                    <a:pt x="356" y="1584"/>
                    <a:pt x="173" y="1584"/>
                  </a:cubicBezTo>
                  <a:cubicBezTo>
                    <a:pt x="167" y="1584"/>
                    <a:pt x="162" y="1585"/>
                    <a:pt x="157" y="1588"/>
                  </a:cubicBezTo>
                  <a:cubicBezTo>
                    <a:pt x="1" y="1679"/>
                    <a:pt x="300" y="2642"/>
                    <a:pt x="794" y="3526"/>
                  </a:cubicBezTo>
                  <a:cubicBezTo>
                    <a:pt x="1120" y="4086"/>
                    <a:pt x="1536" y="4593"/>
                    <a:pt x="2043" y="5009"/>
                  </a:cubicBezTo>
                  <a:lnTo>
                    <a:pt x="157" y="14050"/>
                  </a:lnTo>
                  <a:lnTo>
                    <a:pt x="612" y="17380"/>
                  </a:lnTo>
                  <a:lnTo>
                    <a:pt x="4658" y="18057"/>
                  </a:lnTo>
                  <a:lnTo>
                    <a:pt x="4658" y="18057"/>
                  </a:lnTo>
                  <a:lnTo>
                    <a:pt x="3357" y="14141"/>
                  </a:lnTo>
                  <a:lnTo>
                    <a:pt x="3409" y="5205"/>
                  </a:lnTo>
                  <a:cubicBezTo>
                    <a:pt x="4840" y="4086"/>
                    <a:pt x="4944" y="3526"/>
                    <a:pt x="4840" y="3409"/>
                  </a:cubicBezTo>
                  <a:cubicBezTo>
                    <a:pt x="4829" y="3400"/>
                    <a:pt x="4813" y="3395"/>
                    <a:pt x="4792" y="3395"/>
                  </a:cubicBezTo>
                  <a:cubicBezTo>
                    <a:pt x="4589" y="3395"/>
                    <a:pt x="3950" y="3826"/>
                    <a:pt x="3643" y="4086"/>
                  </a:cubicBezTo>
                  <a:cubicBezTo>
                    <a:pt x="3594" y="4131"/>
                    <a:pt x="3555" y="4150"/>
                    <a:pt x="3522" y="4150"/>
                  </a:cubicBezTo>
                  <a:cubicBezTo>
                    <a:pt x="3340" y="4150"/>
                    <a:pt x="3396" y="3540"/>
                    <a:pt x="3396" y="3540"/>
                  </a:cubicBezTo>
                  <a:cubicBezTo>
                    <a:pt x="3396" y="3540"/>
                    <a:pt x="3942" y="704"/>
                    <a:pt x="3786" y="652"/>
                  </a:cubicBezTo>
                  <a:cubicBezTo>
                    <a:pt x="3785" y="651"/>
                    <a:pt x="3784" y="651"/>
                    <a:pt x="3782" y="651"/>
                  </a:cubicBezTo>
                  <a:cubicBezTo>
                    <a:pt x="3603" y="651"/>
                    <a:pt x="2746" y="2980"/>
                    <a:pt x="2746" y="2980"/>
                  </a:cubicBezTo>
                  <a:cubicBezTo>
                    <a:pt x="2746" y="2980"/>
                    <a:pt x="2491" y="0"/>
                    <a:pt x="2171"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8"/>
            <p:cNvSpPr/>
            <p:nvPr/>
          </p:nvSpPr>
          <p:spPr>
            <a:xfrm>
              <a:off x="5161875" y="4901025"/>
              <a:ext cx="197750" cy="281225"/>
            </a:xfrm>
            <a:custGeom>
              <a:rect b="b" l="l" r="r" t="t"/>
              <a:pathLst>
                <a:path extrusionOk="0" h="11249" w="7910">
                  <a:moveTo>
                    <a:pt x="4236" y="0"/>
                  </a:moveTo>
                  <a:cubicBezTo>
                    <a:pt x="2578" y="0"/>
                    <a:pt x="534" y="1063"/>
                    <a:pt x="534" y="1063"/>
                  </a:cubicBezTo>
                  <a:cubicBezTo>
                    <a:pt x="534" y="1063"/>
                    <a:pt x="0" y="7281"/>
                    <a:pt x="6674" y="11249"/>
                  </a:cubicBezTo>
                  <a:lnTo>
                    <a:pt x="7909" y="6071"/>
                  </a:lnTo>
                  <a:cubicBezTo>
                    <a:pt x="5581" y="4250"/>
                    <a:pt x="5152" y="139"/>
                    <a:pt x="5152" y="139"/>
                  </a:cubicBezTo>
                  <a:cubicBezTo>
                    <a:pt x="4874" y="41"/>
                    <a:pt x="4563" y="0"/>
                    <a:pt x="4236"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8"/>
            <p:cNvSpPr/>
            <p:nvPr/>
          </p:nvSpPr>
          <p:spPr>
            <a:xfrm>
              <a:off x="5643500" y="4509000"/>
              <a:ext cx="150275" cy="444950"/>
            </a:xfrm>
            <a:custGeom>
              <a:rect b="b" l="l" r="r" t="t"/>
              <a:pathLst>
                <a:path extrusionOk="0" h="17798" w="6011">
                  <a:moveTo>
                    <a:pt x="3980" y="0"/>
                  </a:moveTo>
                  <a:cubicBezTo>
                    <a:pt x="3666" y="0"/>
                    <a:pt x="3161" y="2916"/>
                    <a:pt x="3161" y="2916"/>
                  </a:cubicBezTo>
                  <a:cubicBezTo>
                    <a:pt x="3161" y="2916"/>
                    <a:pt x="2496" y="522"/>
                    <a:pt x="2320" y="522"/>
                  </a:cubicBezTo>
                  <a:cubicBezTo>
                    <a:pt x="2319" y="522"/>
                    <a:pt x="2317" y="522"/>
                    <a:pt x="2316" y="523"/>
                  </a:cubicBezTo>
                  <a:cubicBezTo>
                    <a:pt x="2147" y="549"/>
                    <a:pt x="2459" y="3424"/>
                    <a:pt x="2459" y="3424"/>
                  </a:cubicBezTo>
                  <a:cubicBezTo>
                    <a:pt x="2459" y="3424"/>
                    <a:pt x="2468" y="4026"/>
                    <a:pt x="2291" y="4026"/>
                  </a:cubicBezTo>
                  <a:cubicBezTo>
                    <a:pt x="2259" y="4026"/>
                    <a:pt x="2219" y="4006"/>
                    <a:pt x="2173" y="3957"/>
                  </a:cubicBezTo>
                  <a:cubicBezTo>
                    <a:pt x="1887" y="3659"/>
                    <a:pt x="1272" y="3164"/>
                    <a:pt x="1082" y="3164"/>
                  </a:cubicBezTo>
                  <a:cubicBezTo>
                    <a:pt x="1065" y="3164"/>
                    <a:pt x="1051" y="3168"/>
                    <a:pt x="1041" y="3176"/>
                  </a:cubicBezTo>
                  <a:cubicBezTo>
                    <a:pt x="924" y="3281"/>
                    <a:pt x="989" y="3853"/>
                    <a:pt x="2316" y="5089"/>
                  </a:cubicBezTo>
                  <a:lnTo>
                    <a:pt x="1627" y="13999"/>
                  </a:lnTo>
                  <a:lnTo>
                    <a:pt x="0" y="17798"/>
                  </a:lnTo>
                  <a:lnTo>
                    <a:pt x="4085" y="17447"/>
                  </a:lnTo>
                  <a:lnTo>
                    <a:pt x="4814" y="14168"/>
                  </a:lnTo>
                  <a:lnTo>
                    <a:pt x="3708" y="5011"/>
                  </a:lnTo>
                  <a:cubicBezTo>
                    <a:pt x="4228" y="4620"/>
                    <a:pt x="4696" y="4165"/>
                    <a:pt x="5074" y="3632"/>
                  </a:cubicBezTo>
                  <a:cubicBezTo>
                    <a:pt x="5633" y="2799"/>
                    <a:pt x="6010" y="1863"/>
                    <a:pt x="5867" y="1746"/>
                  </a:cubicBezTo>
                  <a:cubicBezTo>
                    <a:pt x="5862" y="1742"/>
                    <a:pt x="5855" y="1740"/>
                    <a:pt x="5847" y="1740"/>
                  </a:cubicBezTo>
                  <a:cubicBezTo>
                    <a:pt x="5649" y="1740"/>
                    <a:pt x="4709" y="2968"/>
                    <a:pt x="4709" y="2968"/>
                  </a:cubicBezTo>
                  <a:cubicBezTo>
                    <a:pt x="4709" y="2968"/>
                    <a:pt x="5308" y="731"/>
                    <a:pt x="5126" y="601"/>
                  </a:cubicBezTo>
                  <a:cubicBezTo>
                    <a:pt x="5121" y="597"/>
                    <a:pt x="5116" y="596"/>
                    <a:pt x="5110" y="596"/>
                  </a:cubicBezTo>
                  <a:cubicBezTo>
                    <a:pt x="4897" y="596"/>
                    <a:pt x="3825" y="2838"/>
                    <a:pt x="3825" y="2838"/>
                  </a:cubicBezTo>
                  <a:cubicBezTo>
                    <a:pt x="3825" y="2838"/>
                    <a:pt x="4306" y="80"/>
                    <a:pt x="3994" y="2"/>
                  </a:cubicBezTo>
                  <a:cubicBezTo>
                    <a:pt x="3989" y="1"/>
                    <a:pt x="3985" y="0"/>
                    <a:pt x="3980"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48"/>
            <p:cNvSpPr/>
            <p:nvPr/>
          </p:nvSpPr>
          <p:spPr>
            <a:xfrm>
              <a:off x="5583325" y="4865225"/>
              <a:ext cx="194175" cy="275400"/>
            </a:xfrm>
            <a:custGeom>
              <a:rect b="b" l="l" r="r" t="t"/>
              <a:pathLst>
                <a:path extrusionOk="0" h="11016" w="7767">
                  <a:moveTo>
                    <a:pt x="3884" y="0"/>
                  </a:moveTo>
                  <a:cubicBezTo>
                    <a:pt x="3664" y="0"/>
                    <a:pt x="3452" y="23"/>
                    <a:pt x="3253" y="76"/>
                  </a:cubicBezTo>
                  <a:cubicBezTo>
                    <a:pt x="3253" y="76"/>
                    <a:pt x="2473" y="4134"/>
                    <a:pt x="1" y="5760"/>
                  </a:cubicBezTo>
                  <a:lnTo>
                    <a:pt x="807" y="11015"/>
                  </a:lnTo>
                  <a:cubicBezTo>
                    <a:pt x="7767" y="7607"/>
                    <a:pt x="7767" y="1376"/>
                    <a:pt x="7767" y="1376"/>
                  </a:cubicBezTo>
                  <a:cubicBezTo>
                    <a:pt x="7767" y="1376"/>
                    <a:pt x="5585" y="0"/>
                    <a:pt x="3884"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8"/>
            <p:cNvSpPr/>
            <p:nvPr/>
          </p:nvSpPr>
          <p:spPr>
            <a:xfrm>
              <a:off x="5254225" y="4811275"/>
              <a:ext cx="399375" cy="592225"/>
            </a:xfrm>
            <a:custGeom>
              <a:rect b="b" l="l" r="r" t="t"/>
              <a:pathLst>
                <a:path extrusionOk="0" h="23689" w="15975">
                  <a:moveTo>
                    <a:pt x="7068" y="1"/>
                  </a:moveTo>
                  <a:cubicBezTo>
                    <a:pt x="6817" y="1"/>
                    <a:pt x="6575" y="20"/>
                    <a:pt x="6349" y="61"/>
                  </a:cubicBezTo>
                  <a:cubicBezTo>
                    <a:pt x="5373" y="217"/>
                    <a:pt x="4514" y="751"/>
                    <a:pt x="3955" y="1544"/>
                  </a:cubicBezTo>
                  <a:cubicBezTo>
                    <a:pt x="3175" y="2195"/>
                    <a:pt x="2667" y="3118"/>
                    <a:pt x="2550" y="4120"/>
                  </a:cubicBezTo>
                  <a:cubicBezTo>
                    <a:pt x="2472" y="4809"/>
                    <a:pt x="2472" y="5512"/>
                    <a:pt x="2550" y="6201"/>
                  </a:cubicBezTo>
                  <a:cubicBezTo>
                    <a:pt x="2602" y="6721"/>
                    <a:pt x="2745" y="7294"/>
                    <a:pt x="2732" y="7827"/>
                  </a:cubicBezTo>
                  <a:cubicBezTo>
                    <a:pt x="2732" y="7970"/>
                    <a:pt x="2706" y="8113"/>
                    <a:pt x="2680" y="8256"/>
                  </a:cubicBezTo>
                  <a:cubicBezTo>
                    <a:pt x="2407" y="9479"/>
                    <a:pt x="768" y="9791"/>
                    <a:pt x="248" y="10949"/>
                  </a:cubicBezTo>
                  <a:cubicBezTo>
                    <a:pt x="1" y="11534"/>
                    <a:pt x="14" y="12185"/>
                    <a:pt x="274" y="12757"/>
                  </a:cubicBezTo>
                  <a:cubicBezTo>
                    <a:pt x="339" y="12939"/>
                    <a:pt x="443" y="13108"/>
                    <a:pt x="547" y="13265"/>
                  </a:cubicBezTo>
                  <a:cubicBezTo>
                    <a:pt x="742" y="13512"/>
                    <a:pt x="963" y="13733"/>
                    <a:pt x="1210" y="13915"/>
                  </a:cubicBezTo>
                  <a:cubicBezTo>
                    <a:pt x="1340" y="14006"/>
                    <a:pt x="1822" y="14201"/>
                    <a:pt x="1965" y="14370"/>
                  </a:cubicBezTo>
                  <a:cubicBezTo>
                    <a:pt x="1963" y="14369"/>
                    <a:pt x="1960" y="14368"/>
                    <a:pt x="1958" y="14368"/>
                  </a:cubicBezTo>
                  <a:cubicBezTo>
                    <a:pt x="1926" y="14368"/>
                    <a:pt x="1924" y="14558"/>
                    <a:pt x="1887" y="14656"/>
                  </a:cubicBezTo>
                  <a:cubicBezTo>
                    <a:pt x="1757" y="14943"/>
                    <a:pt x="1601" y="15229"/>
                    <a:pt x="1432" y="15489"/>
                  </a:cubicBezTo>
                  <a:cubicBezTo>
                    <a:pt x="976" y="16204"/>
                    <a:pt x="573" y="16855"/>
                    <a:pt x="378" y="17687"/>
                  </a:cubicBezTo>
                  <a:cubicBezTo>
                    <a:pt x="144" y="18806"/>
                    <a:pt x="391" y="19964"/>
                    <a:pt x="1093" y="20874"/>
                  </a:cubicBezTo>
                  <a:cubicBezTo>
                    <a:pt x="1432" y="21343"/>
                    <a:pt x="1900" y="21720"/>
                    <a:pt x="2420" y="21967"/>
                  </a:cubicBezTo>
                  <a:cubicBezTo>
                    <a:pt x="2785" y="22128"/>
                    <a:pt x="3179" y="22218"/>
                    <a:pt x="3587" y="22218"/>
                  </a:cubicBezTo>
                  <a:cubicBezTo>
                    <a:pt x="4166" y="22218"/>
                    <a:pt x="4772" y="22036"/>
                    <a:pt x="5360" y="21616"/>
                  </a:cubicBezTo>
                  <a:cubicBezTo>
                    <a:pt x="5412" y="21577"/>
                    <a:pt x="5529" y="21512"/>
                    <a:pt x="5620" y="21447"/>
                  </a:cubicBezTo>
                  <a:cubicBezTo>
                    <a:pt x="5698" y="21603"/>
                    <a:pt x="5763" y="21772"/>
                    <a:pt x="5854" y="21941"/>
                  </a:cubicBezTo>
                  <a:cubicBezTo>
                    <a:pt x="6101" y="22383"/>
                    <a:pt x="6440" y="22774"/>
                    <a:pt x="6856" y="23060"/>
                  </a:cubicBezTo>
                  <a:cubicBezTo>
                    <a:pt x="7380" y="23444"/>
                    <a:pt x="8023" y="23688"/>
                    <a:pt x="8664" y="23688"/>
                  </a:cubicBezTo>
                  <a:cubicBezTo>
                    <a:pt x="8976" y="23688"/>
                    <a:pt x="9289" y="23630"/>
                    <a:pt x="9588" y="23502"/>
                  </a:cubicBezTo>
                  <a:cubicBezTo>
                    <a:pt x="10147" y="23242"/>
                    <a:pt x="10589" y="22787"/>
                    <a:pt x="10823" y="22214"/>
                  </a:cubicBezTo>
                  <a:cubicBezTo>
                    <a:pt x="10902" y="22058"/>
                    <a:pt x="10967" y="21902"/>
                    <a:pt x="11019" y="21733"/>
                  </a:cubicBezTo>
                  <a:cubicBezTo>
                    <a:pt x="11045" y="21629"/>
                    <a:pt x="11097" y="21512"/>
                    <a:pt x="11123" y="21408"/>
                  </a:cubicBezTo>
                  <a:cubicBezTo>
                    <a:pt x="11240" y="21473"/>
                    <a:pt x="11370" y="21551"/>
                    <a:pt x="11383" y="21551"/>
                  </a:cubicBezTo>
                  <a:cubicBezTo>
                    <a:pt x="11721" y="21720"/>
                    <a:pt x="12098" y="21811"/>
                    <a:pt x="12476" y="21824"/>
                  </a:cubicBezTo>
                  <a:cubicBezTo>
                    <a:pt x="12517" y="21826"/>
                    <a:pt x="12558" y="21827"/>
                    <a:pt x="12599" y="21827"/>
                  </a:cubicBezTo>
                  <a:cubicBezTo>
                    <a:pt x="13089" y="21827"/>
                    <a:pt x="13563" y="21685"/>
                    <a:pt x="13971" y="21421"/>
                  </a:cubicBezTo>
                  <a:cubicBezTo>
                    <a:pt x="14245" y="21252"/>
                    <a:pt x="14505" y="21043"/>
                    <a:pt x="14713" y="20796"/>
                  </a:cubicBezTo>
                  <a:cubicBezTo>
                    <a:pt x="14869" y="20627"/>
                    <a:pt x="15012" y="20445"/>
                    <a:pt x="15142" y="20250"/>
                  </a:cubicBezTo>
                  <a:cubicBezTo>
                    <a:pt x="15871" y="19105"/>
                    <a:pt x="15975" y="17765"/>
                    <a:pt x="15702" y="16504"/>
                  </a:cubicBezTo>
                  <a:cubicBezTo>
                    <a:pt x="15637" y="16230"/>
                    <a:pt x="15558" y="15970"/>
                    <a:pt x="15454" y="15710"/>
                  </a:cubicBezTo>
                  <a:cubicBezTo>
                    <a:pt x="15220" y="15060"/>
                    <a:pt x="14817" y="14487"/>
                    <a:pt x="14492" y="13876"/>
                  </a:cubicBezTo>
                  <a:cubicBezTo>
                    <a:pt x="14401" y="13707"/>
                    <a:pt x="14349" y="13473"/>
                    <a:pt x="14245" y="13317"/>
                  </a:cubicBezTo>
                  <a:cubicBezTo>
                    <a:pt x="14232" y="13304"/>
                    <a:pt x="14219" y="13278"/>
                    <a:pt x="14206" y="13265"/>
                  </a:cubicBezTo>
                  <a:cubicBezTo>
                    <a:pt x="14310" y="13147"/>
                    <a:pt x="14401" y="13030"/>
                    <a:pt x="14492" y="12900"/>
                  </a:cubicBezTo>
                  <a:cubicBezTo>
                    <a:pt x="14583" y="12770"/>
                    <a:pt x="14687" y="12640"/>
                    <a:pt x="14765" y="12510"/>
                  </a:cubicBezTo>
                  <a:cubicBezTo>
                    <a:pt x="15832" y="10897"/>
                    <a:pt x="15493" y="9206"/>
                    <a:pt x="14115" y="7918"/>
                  </a:cubicBezTo>
                  <a:cubicBezTo>
                    <a:pt x="13958" y="7775"/>
                    <a:pt x="13802" y="7658"/>
                    <a:pt x="13672" y="7528"/>
                  </a:cubicBezTo>
                  <a:cubicBezTo>
                    <a:pt x="13477" y="7359"/>
                    <a:pt x="13334" y="7151"/>
                    <a:pt x="13256" y="6916"/>
                  </a:cubicBezTo>
                  <a:cubicBezTo>
                    <a:pt x="13074" y="6331"/>
                    <a:pt x="13022" y="5681"/>
                    <a:pt x="12892" y="5082"/>
                  </a:cubicBezTo>
                  <a:cubicBezTo>
                    <a:pt x="12567" y="3690"/>
                    <a:pt x="12111" y="2312"/>
                    <a:pt x="10980" y="1362"/>
                  </a:cubicBezTo>
                  <a:cubicBezTo>
                    <a:pt x="10036" y="561"/>
                    <a:pt x="8418" y="1"/>
                    <a:pt x="7068"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8"/>
            <p:cNvSpPr/>
            <p:nvPr/>
          </p:nvSpPr>
          <p:spPr>
            <a:xfrm>
              <a:off x="5344300" y="5289550"/>
              <a:ext cx="350" cy="350"/>
            </a:xfrm>
            <a:custGeom>
              <a:rect b="b" l="l" r="r" t="t"/>
              <a:pathLst>
                <a:path extrusionOk="0" h="14" w="14">
                  <a:moveTo>
                    <a:pt x="14" y="13"/>
                  </a:moveTo>
                  <a:lnTo>
                    <a:pt x="14" y="13"/>
                  </a:lnTo>
                  <a:lnTo>
                    <a:pt x="1" y="0"/>
                  </a:ln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8"/>
            <p:cNvSpPr/>
            <p:nvPr/>
          </p:nvSpPr>
          <p:spPr>
            <a:xfrm>
              <a:off x="5281875" y="5175075"/>
              <a:ext cx="469625" cy="248450"/>
            </a:xfrm>
            <a:custGeom>
              <a:rect b="b" l="l" r="r" t="t"/>
              <a:pathLst>
                <a:path extrusionOk="0" h="9938" w="18785">
                  <a:moveTo>
                    <a:pt x="14973" y="0"/>
                  </a:moveTo>
                  <a:cubicBezTo>
                    <a:pt x="15142" y="404"/>
                    <a:pt x="14270" y="2953"/>
                    <a:pt x="14270" y="2953"/>
                  </a:cubicBezTo>
                  <a:cubicBezTo>
                    <a:pt x="12163" y="3526"/>
                    <a:pt x="5867" y="6192"/>
                    <a:pt x="5867" y="6192"/>
                  </a:cubicBezTo>
                  <a:cubicBezTo>
                    <a:pt x="5366" y="5649"/>
                    <a:pt x="3930" y="4965"/>
                    <a:pt x="3335" y="4965"/>
                  </a:cubicBezTo>
                  <a:cubicBezTo>
                    <a:pt x="3204" y="4965"/>
                    <a:pt x="3114" y="4998"/>
                    <a:pt x="3083" y="5074"/>
                  </a:cubicBezTo>
                  <a:cubicBezTo>
                    <a:pt x="2927" y="5503"/>
                    <a:pt x="4488" y="5867"/>
                    <a:pt x="4085" y="6166"/>
                  </a:cubicBezTo>
                  <a:cubicBezTo>
                    <a:pt x="3997" y="6237"/>
                    <a:pt x="3771" y="6262"/>
                    <a:pt x="3473" y="6262"/>
                  </a:cubicBezTo>
                  <a:cubicBezTo>
                    <a:pt x="2780" y="6262"/>
                    <a:pt x="1693" y="6128"/>
                    <a:pt x="1024" y="6128"/>
                  </a:cubicBezTo>
                  <a:cubicBezTo>
                    <a:pt x="710" y="6128"/>
                    <a:pt x="488" y="6157"/>
                    <a:pt x="443" y="6244"/>
                  </a:cubicBezTo>
                  <a:cubicBezTo>
                    <a:pt x="247" y="6609"/>
                    <a:pt x="2680" y="7168"/>
                    <a:pt x="2680" y="7168"/>
                  </a:cubicBezTo>
                  <a:cubicBezTo>
                    <a:pt x="2680" y="7168"/>
                    <a:pt x="0" y="7519"/>
                    <a:pt x="91" y="7935"/>
                  </a:cubicBezTo>
                  <a:cubicBezTo>
                    <a:pt x="116" y="8066"/>
                    <a:pt x="394" y="8111"/>
                    <a:pt x="764" y="8111"/>
                  </a:cubicBezTo>
                  <a:cubicBezTo>
                    <a:pt x="1573" y="8111"/>
                    <a:pt x="2823" y="7896"/>
                    <a:pt x="2823" y="7896"/>
                  </a:cubicBezTo>
                  <a:lnTo>
                    <a:pt x="2823" y="7896"/>
                  </a:lnTo>
                  <a:cubicBezTo>
                    <a:pt x="2823" y="7896"/>
                    <a:pt x="495" y="9054"/>
                    <a:pt x="599" y="9288"/>
                  </a:cubicBezTo>
                  <a:cubicBezTo>
                    <a:pt x="610" y="9317"/>
                    <a:pt x="664" y="9329"/>
                    <a:pt x="748" y="9329"/>
                  </a:cubicBezTo>
                  <a:cubicBezTo>
                    <a:pt x="1325" y="9329"/>
                    <a:pt x="3343" y="8755"/>
                    <a:pt x="3343" y="8755"/>
                  </a:cubicBezTo>
                  <a:lnTo>
                    <a:pt x="3343" y="8755"/>
                  </a:lnTo>
                  <a:cubicBezTo>
                    <a:pt x="3343" y="8755"/>
                    <a:pt x="1522" y="9600"/>
                    <a:pt x="1652" y="9900"/>
                  </a:cubicBezTo>
                  <a:cubicBezTo>
                    <a:pt x="1663" y="9926"/>
                    <a:pt x="1701" y="9938"/>
                    <a:pt x="1760" y="9938"/>
                  </a:cubicBezTo>
                  <a:cubicBezTo>
                    <a:pt x="2408" y="9938"/>
                    <a:pt x="5672" y="8508"/>
                    <a:pt x="5672" y="8508"/>
                  </a:cubicBezTo>
                  <a:cubicBezTo>
                    <a:pt x="12410" y="7233"/>
                    <a:pt x="17340" y="5568"/>
                    <a:pt x="17770" y="5074"/>
                  </a:cubicBezTo>
                  <a:cubicBezTo>
                    <a:pt x="18095" y="4696"/>
                    <a:pt x="18784" y="2433"/>
                    <a:pt x="18602" y="1184"/>
                  </a:cubicBezTo>
                  <a:lnTo>
                    <a:pt x="14973" y="0"/>
                  </a:ln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8"/>
            <p:cNvSpPr/>
            <p:nvPr/>
          </p:nvSpPr>
          <p:spPr>
            <a:xfrm>
              <a:off x="5839925" y="4910600"/>
              <a:ext cx="126200" cy="128400"/>
            </a:xfrm>
            <a:custGeom>
              <a:rect b="b" l="l" r="r" t="t"/>
              <a:pathLst>
                <a:path extrusionOk="0" h="5136" w="5048">
                  <a:moveTo>
                    <a:pt x="3466" y="1"/>
                  </a:moveTo>
                  <a:cubicBezTo>
                    <a:pt x="2158" y="1"/>
                    <a:pt x="92" y="1252"/>
                    <a:pt x="92" y="1252"/>
                  </a:cubicBezTo>
                  <a:cubicBezTo>
                    <a:pt x="417" y="2657"/>
                    <a:pt x="352" y="4140"/>
                    <a:pt x="0" y="4791"/>
                  </a:cubicBezTo>
                  <a:cubicBezTo>
                    <a:pt x="0" y="4791"/>
                    <a:pt x="863" y="5136"/>
                    <a:pt x="2247" y="5136"/>
                  </a:cubicBezTo>
                  <a:cubicBezTo>
                    <a:pt x="2430" y="5136"/>
                    <a:pt x="2623" y="5130"/>
                    <a:pt x="2823" y="5116"/>
                  </a:cubicBezTo>
                  <a:cubicBezTo>
                    <a:pt x="4527" y="4999"/>
                    <a:pt x="5048" y="4687"/>
                    <a:pt x="5048" y="4687"/>
                  </a:cubicBezTo>
                  <a:cubicBezTo>
                    <a:pt x="5048" y="4687"/>
                    <a:pt x="4436" y="3685"/>
                    <a:pt x="4514" y="1109"/>
                  </a:cubicBezTo>
                  <a:cubicBezTo>
                    <a:pt x="4535" y="281"/>
                    <a:pt x="4086" y="1"/>
                    <a:pt x="3466" y="1"/>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8"/>
            <p:cNvSpPr/>
            <p:nvPr/>
          </p:nvSpPr>
          <p:spPr>
            <a:xfrm>
              <a:off x="5804150" y="4753775"/>
              <a:ext cx="239800" cy="265350"/>
            </a:xfrm>
            <a:custGeom>
              <a:rect b="b" l="l" r="r" t="t"/>
              <a:pathLst>
                <a:path extrusionOk="0" h="10614" w="9592">
                  <a:moveTo>
                    <a:pt x="3742" y="1"/>
                  </a:moveTo>
                  <a:cubicBezTo>
                    <a:pt x="3432" y="1"/>
                    <a:pt x="3128" y="62"/>
                    <a:pt x="2849" y="215"/>
                  </a:cubicBezTo>
                  <a:cubicBezTo>
                    <a:pt x="2355" y="488"/>
                    <a:pt x="1913" y="1216"/>
                    <a:pt x="2030" y="1802"/>
                  </a:cubicBezTo>
                  <a:cubicBezTo>
                    <a:pt x="1937" y="1788"/>
                    <a:pt x="1843" y="1781"/>
                    <a:pt x="1751" y="1781"/>
                  </a:cubicBezTo>
                  <a:cubicBezTo>
                    <a:pt x="1225" y="1781"/>
                    <a:pt x="731" y="2006"/>
                    <a:pt x="443" y="2504"/>
                  </a:cubicBezTo>
                  <a:cubicBezTo>
                    <a:pt x="14" y="3246"/>
                    <a:pt x="1" y="4299"/>
                    <a:pt x="196" y="5093"/>
                  </a:cubicBezTo>
                  <a:cubicBezTo>
                    <a:pt x="443" y="6121"/>
                    <a:pt x="1093" y="6992"/>
                    <a:pt x="1523" y="7942"/>
                  </a:cubicBezTo>
                  <a:cubicBezTo>
                    <a:pt x="1575" y="8072"/>
                    <a:pt x="1627" y="8202"/>
                    <a:pt x="1666" y="8332"/>
                  </a:cubicBezTo>
                  <a:cubicBezTo>
                    <a:pt x="1913" y="9034"/>
                    <a:pt x="2017" y="9789"/>
                    <a:pt x="2680" y="10244"/>
                  </a:cubicBezTo>
                  <a:cubicBezTo>
                    <a:pt x="2694" y="10254"/>
                    <a:pt x="2711" y="10259"/>
                    <a:pt x="2728" y="10259"/>
                  </a:cubicBezTo>
                  <a:cubicBezTo>
                    <a:pt x="2777" y="10259"/>
                    <a:pt x="2826" y="10220"/>
                    <a:pt x="2797" y="10153"/>
                  </a:cubicBezTo>
                  <a:cubicBezTo>
                    <a:pt x="2680" y="9919"/>
                    <a:pt x="2602" y="9659"/>
                    <a:pt x="2576" y="9399"/>
                  </a:cubicBezTo>
                  <a:lnTo>
                    <a:pt x="2576" y="9399"/>
                  </a:lnTo>
                  <a:cubicBezTo>
                    <a:pt x="2836" y="9516"/>
                    <a:pt x="3044" y="9828"/>
                    <a:pt x="3240" y="10010"/>
                  </a:cubicBezTo>
                  <a:cubicBezTo>
                    <a:pt x="3448" y="10218"/>
                    <a:pt x="3669" y="10400"/>
                    <a:pt x="3890" y="10569"/>
                  </a:cubicBezTo>
                  <a:lnTo>
                    <a:pt x="3955" y="10608"/>
                  </a:lnTo>
                  <a:cubicBezTo>
                    <a:pt x="3965" y="10612"/>
                    <a:pt x="3975" y="10613"/>
                    <a:pt x="3984" y="10613"/>
                  </a:cubicBezTo>
                  <a:cubicBezTo>
                    <a:pt x="4012" y="10613"/>
                    <a:pt x="4036" y="10599"/>
                    <a:pt x="4046" y="10569"/>
                  </a:cubicBezTo>
                  <a:cubicBezTo>
                    <a:pt x="4059" y="10556"/>
                    <a:pt x="4059" y="10543"/>
                    <a:pt x="4046" y="10530"/>
                  </a:cubicBezTo>
                  <a:cubicBezTo>
                    <a:pt x="4046" y="10348"/>
                    <a:pt x="4072" y="10166"/>
                    <a:pt x="4137" y="9997"/>
                  </a:cubicBezTo>
                  <a:cubicBezTo>
                    <a:pt x="4267" y="10088"/>
                    <a:pt x="4371" y="10231"/>
                    <a:pt x="4488" y="10335"/>
                  </a:cubicBezTo>
                  <a:cubicBezTo>
                    <a:pt x="4502" y="10344"/>
                    <a:pt x="4518" y="10349"/>
                    <a:pt x="4533" y="10349"/>
                  </a:cubicBezTo>
                  <a:cubicBezTo>
                    <a:pt x="4561" y="10349"/>
                    <a:pt x="4589" y="10334"/>
                    <a:pt x="4605" y="10309"/>
                  </a:cubicBezTo>
                  <a:cubicBezTo>
                    <a:pt x="4684" y="10127"/>
                    <a:pt x="4710" y="9724"/>
                    <a:pt x="4866" y="9620"/>
                  </a:cubicBezTo>
                  <a:cubicBezTo>
                    <a:pt x="4886" y="9606"/>
                    <a:pt x="4906" y="9600"/>
                    <a:pt x="4925" y="9600"/>
                  </a:cubicBezTo>
                  <a:cubicBezTo>
                    <a:pt x="5095" y="9600"/>
                    <a:pt x="5239" y="10062"/>
                    <a:pt x="5321" y="10179"/>
                  </a:cubicBezTo>
                  <a:cubicBezTo>
                    <a:pt x="5339" y="10197"/>
                    <a:pt x="5363" y="10207"/>
                    <a:pt x="5386" y="10207"/>
                  </a:cubicBezTo>
                  <a:cubicBezTo>
                    <a:pt x="5412" y="10207"/>
                    <a:pt x="5437" y="10194"/>
                    <a:pt x="5451" y="10166"/>
                  </a:cubicBezTo>
                  <a:cubicBezTo>
                    <a:pt x="5555" y="9815"/>
                    <a:pt x="5685" y="9477"/>
                    <a:pt x="5828" y="9138"/>
                  </a:cubicBezTo>
                  <a:cubicBezTo>
                    <a:pt x="5880" y="9203"/>
                    <a:pt x="5919" y="9256"/>
                    <a:pt x="5971" y="9321"/>
                  </a:cubicBezTo>
                  <a:cubicBezTo>
                    <a:pt x="5984" y="9334"/>
                    <a:pt x="6004" y="9340"/>
                    <a:pt x="6025" y="9340"/>
                  </a:cubicBezTo>
                  <a:cubicBezTo>
                    <a:pt x="6046" y="9340"/>
                    <a:pt x="6069" y="9334"/>
                    <a:pt x="6088" y="9321"/>
                  </a:cubicBezTo>
                  <a:cubicBezTo>
                    <a:pt x="6232" y="9138"/>
                    <a:pt x="6362" y="8956"/>
                    <a:pt x="6479" y="8761"/>
                  </a:cubicBezTo>
                  <a:cubicBezTo>
                    <a:pt x="6609" y="8605"/>
                    <a:pt x="6739" y="8449"/>
                    <a:pt x="6843" y="8280"/>
                  </a:cubicBezTo>
                  <a:cubicBezTo>
                    <a:pt x="7129" y="7825"/>
                    <a:pt x="7272" y="7265"/>
                    <a:pt x="7454" y="6784"/>
                  </a:cubicBezTo>
                  <a:cubicBezTo>
                    <a:pt x="7597" y="6381"/>
                    <a:pt x="7649" y="5964"/>
                    <a:pt x="7597" y="5548"/>
                  </a:cubicBezTo>
                  <a:cubicBezTo>
                    <a:pt x="7597" y="5405"/>
                    <a:pt x="7584" y="5262"/>
                    <a:pt x="7571" y="5119"/>
                  </a:cubicBezTo>
                  <a:cubicBezTo>
                    <a:pt x="8183" y="5002"/>
                    <a:pt x="8807" y="4742"/>
                    <a:pt x="9002" y="4169"/>
                  </a:cubicBezTo>
                  <a:cubicBezTo>
                    <a:pt x="9145" y="3779"/>
                    <a:pt x="9067" y="3350"/>
                    <a:pt x="8833" y="3025"/>
                  </a:cubicBezTo>
                  <a:cubicBezTo>
                    <a:pt x="8742" y="2921"/>
                    <a:pt x="8625" y="2829"/>
                    <a:pt x="8482" y="2777"/>
                  </a:cubicBezTo>
                  <a:cubicBezTo>
                    <a:pt x="8950" y="2543"/>
                    <a:pt x="9301" y="2127"/>
                    <a:pt x="9445" y="1633"/>
                  </a:cubicBezTo>
                  <a:cubicBezTo>
                    <a:pt x="9591" y="1033"/>
                    <a:pt x="9358" y="192"/>
                    <a:pt x="8669" y="192"/>
                  </a:cubicBezTo>
                  <a:cubicBezTo>
                    <a:pt x="8626" y="192"/>
                    <a:pt x="8581" y="195"/>
                    <a:pt x="8534" y="202"/>
                  </a:cubicBezTo>
                  <a:cubicBezTo>
                    <a:pt x="8131" y="254"/>
                    <a:pt x="7806" y="527"/>
                    <a:pt x="7428" y="670"/>
                  </a:cubicBezTo>
                  <a:cubicBezTo>
                    <a:pt x="7210" y="764"/>
                    <a:pt x="6987" y="804"/>
                    <a:pt x="6764" y="804"/>
                  </a:cubicBezTo>
                  <a:cubicBezTo>
                    <a:pt x="6311" y="804"/>
                    <a:pt x="5857" y="641"/>
                    <a:pt x="5438" y="449"/>
                  </a:cubicBezTo>
                  <a:cubicBezTo>
                    <a:pt x="4936" y="219"/>
                    <a:pt x="4328" y="1"/>
                    <a:pt x="3742" y="1"/>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8"/>
            <p:cNvSpPr/>
            <p:nvPr/>
          </p:nvSpPr>
          <p:spPr>
            <a:xfrm>
              <a:off x="6054875" y="5019275"/>
              <a:ext cx="441025" cy="313550"/>
            </a:xfrm>
            <a:custGeom>
              <a:rect b="b" l="l" r="r" t="t"/>
              <a:pathLst>
                <a:path extrusionOk="0" h="12542" w="17641">
                  <a:moveTo>
                    <a:pt x="15232" y="0"/>
                  </a:moveTo>
                  <a:cubicBezTo>
                    <a:pt x="14810" y="0"/>
                    <a:pt x="13394" y="2695"/>
                    <a:pt x="12918" y="2811"/>
                  </a:cubicBezTo>
                  <a:cubicBezTo>
                    <a:pt x="12897" y="2817"/>
                    <a:pt x="12878" y="2819"/>
                    <a:pt x="12861" y="2819"/>
                  </a:cubicBezTo>
                  <a:cubicBezTo>
                    <a:pt x="12481" y="2819"/>
                    <a:pt x="13095" y="1479"/>
                    <a:pt x="12684" y="1354"/>
                  </a:cubicBezTo>
                  <a:cubicBezTo>
                    <a:pt x="12670" y="1350"/>
                    <a:pt x="12655" y="1347"/>
                    <a:pt x="12640" y="1347"/>
                  </a:cubicBezTo>
                  <a:cubicBezTo>
                    <a:pt x="12206" y="1347"/>
                    <a:pt x="11687" y="3348"/>
                    <a:pt x="11825" y="4216"/>
                  </a:cubicBezTo>
                  <a:cubicBezTo>
                    <a:pt x="11825" y="4216"/>
                    <a:pt x="5816" y="7494"/>
                    <a:pt x="4073" y="8795"/>
                  </a:cubicBezTo>
                  <a:cubicBezTo>
                    <a:pt x="4073" y="8795"/>
                    <a:pt x="3110" y="6805"/>
                    <a:pt x="2889" y="6427"/>
                  </a:cubicBezTo>
                  <a:lnTo>
                    <a:pt x="1" y="8001"/>
                  </a:lnTo>
                  <a:cubicBezTo>
                    <a:pt x="312" y="9336"/>
                    <a:pt x="2055" y="12542"/>
                    <a:pt x="2558" y="12542"/>
                  </a:cubicBezTo>
                  <a:cubicBezTo>
                    <a:pt x="2560" y="12542"/>
                    <a:pt x="2562" y="12541"/>
                    <a:pt x="2564" y="12541"/>
                  </a:cubicBezTo>
                  <a:cubicBezTo>
                    <a:pt x="3227" y="12515"/>
                    <a:pt x="8586" y="9992"/>
                    <a:pt x="13777" y="5504"/>
                  </a:cubicBezTo>
                  <a:cubicBezTo>
                    <a:pt x="13777" y="5504"/>
                    <a:pt x="17523" y="3527"/>
                    <a:pt x="17354" y="3227"/>
                  </a:cubicBezTo>
                  <a:cubicBezTo>
                    <a:pt x="17332" y="3185"/>
                    <a:pt x="17277" y="3167"/>
                    <a:pt x="17200" y="3167"/>
                  </a:cubicBezTo>
                  <a:cubicBezTo>
                    <a:pt x="16727" y="3167"/>
                    <a:pt x="15403" y="3839"/>
                    <a:pt x="15403" y="3839"/>
                  </a:cubicBezTo>
                  <a:cubicBezTo>
                    <a:pt x="15403" y="3839"/>
                    <a:pt x="17640" y="2239"/>
                    <a:pt x="17523" y="2018"/>
                  </a:cubicBezTo>
                  <a:cubicBezTo>
                    <a:pt x="17512" y="1998"/>
                    <a:pt x="17483" y="1988"/>
                    <a:pt x="17439" y="1988"/>
                  </a:cubicBezTo>
                  <a:cubicBezTo>
                    <a:pt x="16997" y="1988"/>
                    <a:pt x="15051" y="2902"/>
                    <a:pt x="15051" y="2902"/>
                  </a:cubicBezTo>
                  <a:cubicBezTo>
                    <a:pt x="15051" y="2902"/>
                    <a:pt x="17055" y="1107"/>
                    <a:pt x="16782" y="769"/>
                  </a:cubicBezTo>
                  <a:cubicBezTo>
                    <a:pt x="16760" y="743"/>
                    <a:pt x="16727" y="731"/>
                    <a:pt x="16686" y="731"/>
                  </a:cubicBezTo>
                  <a:cubicBezTo>
                    <a:pt x="16211" y="731"/>
                    <a:pt x="14570" y="2317"/>
                    <a:pt x="14570" y="2317"/>
                  </a:cubicBezTo>
                  <a:cubicBezTo>
                    <a:pt x="14570" y="2317"/>
                    <a:pt x="15637" y="79"/>
                    <a:pt x="15247" y="1"/>
                  </a:cubicBezTo>
                  <a:cubicBezTo>
                    <a:pt x="15242" y="1"/>
                    <a:pt x="15237" y="0"/>
                    <a:pt x="15232"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8"/>
            <p:cNvSpPr/>
            <p:nvPr/>
          </p:nvSpPr>
          <p:spPr>
            <a:xfrm>
              <a:off x="5644800" y="5018175"/>
              <a:ext cx="509300" cy="446675"/>
            </a:xfrm>
            <a:custGeom>
              <a:rect b="b" l="l" r="r" t="t"/>
              <a:pathLst>
                <a:path extrusionOk="0" h="17867" w="20372">
                  <a:moveTo>
                    <a:pt x="8649" y="1"/>
                  </a:moveTo>
                  <a:cubicBezTo>
                    <a:pt x="8410" y="1"/>
                    <a:pt x="8183" y="2"/>
                    <a:pt x="7975" y="6"/>
                  </a:cubicBezTo>
                  <a:cubicBezTo>
                    <a:pt x="7363" y="6"/>
                    <a:pt x="6908" y="19"/>
                    <a:pt x="6804" y="19"/>
                  </a:cubicBezTo>
                  <a:cubicBezTo>
                    <a:pt x="4020" y="267"/>
                    <a:pt x="2420" y="2751"/>
                    <a:pt x="1" y="6497"/>
                  </a:cubicBezTo>
                  <a:cubicBezTo>
                    <a:pt x="1" y="6497"/>
                    <a:pt x="144" y="6680"/>
                    <a:pt x="404" y="6953"/>
                  </a:cubicBezTo>
                  <a:cubicBezTo>
                    <a:pt x="1080" y="7668"/>
                    <a:pt x="2485" y="8969"/>
                    <a:pt x="3981" y="9164"/>
                  </a:cubicBezTo>
                  <a:cubicBezTo>
                    <a:pt x="4046" y="9164"/>
                    <a:pt x="4111" y="9177"/>
                    <a:pt x="4176" y="9177"/>
                  </a:cubicBezTo>
                  <a:lnTo>
                    <a:pt x="4254" y="8358"/>
                  </a:lnTo>
                  <a:cubicBezTo>
                    <a:pt x="4254" y="8299"/>
                    <a:pt x="4296" y="8270"/>
                    <a:pt x="4339" y="8270"/>
                  </a:cubicBezTo>
                  <a:cubicBezTo>
                    <a:pt x="4381" y="8270"/>
                    <a:pt x="4423" y="8299"/>
                    <a:pt x="4423" y="8358"/>
                  </a:cubicBezTo>
                  <a:cubicBezTo>
                    <a:pt x="4475" y="9893"/>
                    <a:pt x="3734" y="14576"/>
                    <a:pt x="3175" y="17867"/>
                  </a:cubicBezTo>
                  <a:lnTo>
                    <a:pt x="17197" y="17867"/>
                  </a:lnTo>
                  <a:cubicBezTo>
                    <a:pt x="16638" y="14576"/>
                    <a:pt x="15897" y="9906"/>
                    <a:pt x="15936" y="8358"/>
                  </a:cubicBezTo>
                  <a:cubicBezTo>
                    <a:pt x="15936" y="8299"/>
                    <a:pt x="15981" y="8270"/>
                    <a:pt x="16027" y="8270"/>
                  </a:cubicBezTo>
                  <a:cubicBezTo>
                    <a:pt x="16072" y="8270"/>
                    <a:pt x="16118" y="8299"/>
                    <a:pt x="16118" y="8358"/>
                  </a:cubicBezTo>
                  <a:lnTo>
                    <a:pt x="16196" y="9177"/>
                  </a:lnTo>
                  <a:cubicBezTo>
                    <a:pt x="16378" y="9164"/>
                    <a:pt x="16573" y="9138"/>
                    <a:pt x="16755" y="9086"/>
                  </a:cubicBezTo>
                  <a:cubicBezTo>
                    <a:pt x="17874" y="8813"/>
                    <a:pt x="18902" y="7993"/>
                    <a:pt x="19578" y="7343"/>
                  </a:cubicBezTo>
                  <a:lnTo>
                    <a:pt x="19695" y="7226"/>
                  </a:lnTo>
                  <a:cubicBezTo>
                    <a:pt x="19929" y="7005"/>
                    <a:pt x="20150" y="6758"/>
                    <a:pt x="20371" y="6497"/>
                  </a:cubicBezTo>
                  <a:lnTo>
                    <a:pt x="19942" y="5860"/>
                  </a:lnTo>
                  <a:cubicBezTo>
                    <a:pt x="17744" y="2465"/>
                    <a:pt x="16183" y="254"/>
                    <a:pt x="13555" y="32"/>
                  </a:cubicBezTo>
                  <a:cubicBezTo>
                    <a:pt x="13464" y="19"/>
                    <a:pt x="13139" y="6"/>
                    <a:pt x="12684" y="6"/>
                  </a:cubicBezTo>
                  <a:lnTo>
                    <a:pt x="10186" y="6"/>
                  </a:lnTo>
                  <a:cubicBezTo>
                    <a:pt x="9657" y="6"/>
                    <a:pt x="9128" y="1"/>
                    <a:pt x="8649"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8"/>
            <p:cNvSpPr/>
            <p:nvPr/>
          </p:nvSpPr>
          <p:spPr>
            <a:xfrm>
              <a:off x="6106275" y="5196200"/>
              <a:ext cx="469950" cy="248725"/>
            </a:xfrm>
            <a:custGeom>
              <a:rect b="b" l="l" r="r" t="t"/>
              <a:pathLst>
                <a:path extrusionOk="0" h="9949" w="18798">
                  <a:moveTo>
                    <a:pt x="14986" y="1"/>
                  </a:moveTo>
                  <a:lnTo>
                    <a:pt x="14986" y="1"/>
                  </a:lnTo>
                  <a:cubicBezTo>
                    <a:pt x="15142" y="404"/>
                    <a:pt x="14270" y="2967"/>
                    <a:pt x="14270" y="2967"/>
                  </a:cubicBezTo>
                  <a:cubicBezTo>
                    <a:pt x="12163" y="3526"/>
                    <a:pt x="5867" y="6193"/>
                    <a:pt x="5867" y="6193"/>
                  </a:cubicBezTo>
                  <a:cubicBezTo>
                    <a:pt x="5369" y="5652"/>
                    <a:pt x="3945" y="4973"/>
                    <a:pt x="3352" y="4973"/>
                  </a:cubicBezTo>
                  <a:cubicBezTo>
                    <a:pt x="3217" y="4973"/>
                    <a:pt x="3125" y="5008"/>
                    <a:pt x="3096" y="5087"/>
                  </a:cubicBezTo>
                  <a:cubicBezTo>
                    <a:pt x="2927" y="5516"/>
                    <a:pt x="4488" y="5881"/>
                    <a:pt x="4098" y="6180"/>
                  </a:cubicBezTo>
                  <a:cubicBezTo>
                    <a:pt x="4010" y="6245"/>
                    <a:pt x="3794" y="6268"/>
                    <a:pt x="3510" y="6268"/>
                  </a:cubicBezTo>
                  <a:cubicBezTo>
                    <a:pt x="2825" y="6268"/>
                    <a:pt x="1737" y="6134"/>
                    <a:pt x="1055" y="6134"/>
                  </a:cubicBezTo>
                  <a:cubicBezTo>
                    <a:pt x="727" y="6134"/>
                    <a:pt x="492" y="6165"/>
                    <a:pt x="443" y="6258"/>
                  </a:cubicBezTo>
                  <a:cubicBezTo>
                    <a:pt x="247" y="6609"/>
                    <a:pt x="2680" y="7168"/>
                    <a:pt x="2680" y="7168"/>
                  </a:cubicBezTo>
                  <a:cubicBezTo>
                    <a:pt x="2680" y="7168"/>
                    <a:pt x="0" y="7520"/>
                    <a:pt x="91" y="7936"/>
                  </a:cubicBezTo>
                  <a:cubicBezTo>
                    <a:pt x="120" y="8069"/>
                    <a:pt x="412" y="8114"/>
                    <a:pt x="795" y="8114"/>
                  </a:cubicBezTo>
                  <a:cubicBezTo>
                    <a:pt x="1609" y="8114"/>
                    <a:pt x="2836" y="7910"/>
                    <a:pt x="2836" y="7910"/>
                  </a:cubicBezTo>
                  <a:lnTo>
                    <a:pt x="2836" y="7910"/>
                  </a:lnTo>
                  <a:cubicBezTo>
                    <a:pt x="2836" y="7910"/>
                    <a:pt x="508" y="9055"/>
                    <a:pt x="599" y="9289"/>
                  </a:cubicBezTo>
                  <a:cubicBezTo>
                    <a:pt x="612" y="9317"/>
                    <a:pt x="667" y="9329"/>
                    <a:pt x="752" y="9329"/>
                  </a:cubicBezTo>
                  <a:cubicBezTo>
                    <a:pt x="1335" y="9329"/>
                    <a:pt x="3343" y="8756"/>
                    <a:pt x="3343" y="8755"/>
                  </a:cubicBezTo>
                  <a:lnTo>
                    <a:pt x="3343" y="8755"/>
                  </a:lnTo>
                  <a:cubicBezTo>
                    <a:pt x="3343" y="8756"/>
                    <a:pt x="1522" y="9601"/>
                    <a:pt x="1652" y="9913"/>
                  </a:cubicBezTo>
                  <a:cubicBezTo>
                    <a:pt x="1663" y="9937"/>
                    <a:pt x="1698" y="9949"/>
                    <a:pt x="1754" y="9949"/>
                  </a:cubicBezTo>
                  <a:cubicBezTo>
                    <a:pt x="2389" y="9949"/>
                    <a:pt x="5672" y="8521"/>
                    <a:pt x="5672" y="8521"/>
                  </a:cubicBezTo>
                  <a:cubicBezTo>
                    <a:pt x="12410" y="7246"/>
                    <a:pt x="17340" y="5581"/>
                    <a:pt x="17782" y="5074"/>
                  </a:cubicBezTo>
                  <a:cubicBezTo>
                    <a:pt x="18108" y="4697"/>
                    <a:pt x="18797" y="2433"/>
                    <a:pt x="18602" y="1198"/>
                  </a:cubicBezTo>
                  <a:lnTo>
                    <a:pt x="14986" y="1"/>
                  </a:ln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8"/>
            <p:cNvSpPr/>
            <p:nvPr/>
          </p:nvSpPr>
          <p:spPr>
            <a:xfrm>
              <a:off x="6664325" y="4931975"/>
              <a:ext cx="126200" cy="128475"/>
            </a:xfrm>
            <a:custGeom>
              <a:rect b="b" l="l" r="r" t="t"/>
              <a:pathLst>
                <a:path extrusionOk="0" h="5139" w="5048">
                  <a:moveTo>
                    <a:pt x="3481" y="0"/>
                  </a:moveTo>
                  <a:cubicBezTo>
                    <a:pt x="2178" y="0"/>
                    <a:pt x="104" y="1256"/>
                    <a:pt x="104" y="1256"/>
                  </a:cubicBezTo>
                  <a:cubicBezTo>
                    <a:pt x="430" y="2648"/>
                    <a:pt x="352" y="4131"/>
                    <a:pt x="0" y="4781"/>
                  </a:cubicBezTo>
                  <a:cubicBezTo>
                    <a:pt x="0" y="4781"/>
                    <a:pt x="868" y="5139"/>
                    <a:pt x="2261" y="5139"/>
                  </a:cubicBezTo>
                  <a:cubicBezTo>
                    <a:pt x="2440" y="5139"/>
                    <a:pt x="2628" y="5133"/>
                    <a:pt x="2823" y="5119"/>
                  </a:cubicBezTo>
                  <a:cubicBezTo>
                    <a:pt x="4540" y="4989"/>
                    <a:pt x="5048" y="4677"/>
                    <a:pt x="5048" y="4677"/>
                  </a:cubicBezTo>
                  <a:cubicBezTo>
                    <a:pt x="5048" y="4677"/>
                    <a:pt x="4449" y="3676"/>
                    <a:pt x="4514" y="1100"/>
                  </a:cubicBezTo>
                  <a:cubicBezTo>
                    <a:pt x="4539" y="279"/>
                    <a:pt x="4096" y="0"/>
                    <a:pt x="3481"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48"/>
            <p:cNvSpPr/>
            <p:nvPr/>
          </p:nvSpPr>
          <p:spPr>
            <a:xfrm>
              <a:off x="6836350" y="4564300"/>
              <a:ext cx="149950" cy="444950"/>
            </a:xfrm>
            <a:custGeom>
              <a:rect b="b" l="l" r="r" t="t"/>
              <a:pathLst>
                <a:path extrusionOk="0" h="17798" w="5998">
                  <a:moveTo>
                    <a:pt x="3982" y="0"/>
                  </a:moveTo>
                  <a:cubicBezTo>
                    <a:pt x="3656" y="0"/>
                    <a:pt x="3162" y="2929"/>
                    <a:pt x="3162" y="2929"/>
                  </a:cubicBezTo>
                  <a:cubicBezTo>
                    <a:pt x="3162" y="2929"/>
                    <a:pt x="2496" y="535"/>
                    <a:pt x="2320" y="535"/>
                  </a:cubicBezTo>
                  <a:cubicBezTo>
                    <a:pt x="2319" y="535"/>
                    <a:pt x="2318" y="535"/>
                    <a:pt x="2316" y="535"/>
                  </a:cubicBezTo>
                  <a:cubicBezTo>
                    <a:pt x="2147" y="574"/>
                    <a:pt x="2459" y="3436"/>
                    <a:pt x="2459" y="3436"/>
                  </a:cubicBezTo>
                  <a:cubicBezTo>
                    <a:pt x="2459" y="3436"/>
                    <a:pt x="2469" y="4039"/>
                    <a:pt x="2284" y="4039"/>
                  </a:cubicBezTo>
                  <a:cubicBezTo>
                    <a:pt x="2250" y="4039"/>
                    <a:pt x="2209" y="4018"/>
                    <a:pt x="2160" y="3969"/>
                  </a:cubicBezTo>
                  <a:cubicBezTo>
                    <a:pt x="1883" y="3669"/>
                    <a:pt x="1262" y="3179"/>
                    <a:pt x="1067" y="3179"/>
                  </a:cubicBezTo>
                  <a:cubicBezTo>
                    <a:pt x="1051" y="3179"/>
                    <a:pt x="1038" y="3182"/>
                    <a:pt x="1028" y="3189"/>
                  </a:cubicBezTo>
                  <a:cubicBezTo>
                    <a:pt x="898" y="3293"/>
                    <a:pt x="976" y="3865"/>
                    <a:pt x="2316" y="5088"/>
                  </a:cubicBezTo>
                  <a:lnTo>
                    <a:pt x="1627" y="13999"/>
                  </a:lnTo>
                  <a:lnTo>
                    <a:pt x="1" y="17797"/>
                  </a:lnTo>
                  <a:lnTo>
                    <a:pt x="4085" y="17459"/>
                  </a:lnTo>
                  <a:lnTo>
                    <a:pt x="4814" y="14181"/>
                  </a:lnTo>
                  <a:lnTo>
                    <a:pt x="3695" y="5010"/>
                  </a:lnTo>
                  <a:cubicBezTo>
                    <a:pt x="4228" y="4633"/>
                    <a:pt x="4684" y="4164"/>
                    <a:pt x="5061" y="3631"/>
                  </a:cubicBezTo>
                  <a:cubicBezTo>
                    <a:pt x="5633" y="2799"/>
                    <a:pt x="5998" y="1862"/>
                    <a:pt x="5854" y="1758"/>
                  </a:cubicBezTo>
                  <a:cubicBezTo>
                    <a:pt x="5849" y="1754"/>
                    <a:pt x="5842" y="1752"/>
                    <a:pt x="5835" y="1752"/>
                  </a:cubicBezTo>
                  <a:cubicBezTo>
                    <a:pt x="5637" y="1752"/>
                    <a:pt x="4710" y="2981"/>
                    <a:pt x="4710" y="2981"/>
                  </a:cubicBezTo>
                  <a:cubicBezTo>
                    <a:pt x="4710" y="2981"/>
                    <a:pt x="5295" y="730"/>
                    <a:pt x="5126" y="600"/>
                  </a:cubicBezTo>
                  <a:cubicBezTo>
                    <a:pt x="5122" y="597"/>
                    <a:pt x="5117" y="596"/>
                    <a:pt x="5112" y="596"/>
                  </a:cubicBezTo>
                  <a:cubicBezTo>
                    <a:pt x="4903" y="596"/>
                    <a:pt x="3825" y="2838"/>
                    <a:pt x="3825" y="2838"/>
                  </a:cubicBezTo>
                  <a:cubicBezTo>
                    <a:pt x="3825" y="2838"/>
                    <a:pt x="4306" y="93"/>
                    <a:pt x="3994" y="2"/>
                  </a:cubicBezTo>
                  <a:cubicBezTo>
                    <a:pt x="3990" y="1"/>
                    <a:pt x="3986" y="0"/>
                    <a:pt x="3982" y="0"/>
                  </a:cubicBezTo>
                  <a:close/>
                </a:path>
              </a:pathLst>
            </a:custGeom>
            <a:solidFill>
              <a:srgbClr val="C49A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8"/>
            <p:cNvSpPr/>
            <p:nvPr/>
          </p:nvSpPr>
          <p:spPr>
            <a:xfrm>
              <a:off x="6469525" y="4921075"/>
              <a:ext cx="500850" cy="543775"/>
            </a:xfrm>
            <a:custGeom>
              <a:rect b="b" l="l" r="r" t="t"/>
              <a:pathLst>
                <a:path extrusionOk="0" h="21751" w="20034">
                  <a:moveTo>
                    <a:pt x="16196" y="1"/>
                  </a:moveTo>
                  <a:cubicBezTo>
                    <a:pt x="15962" y="1"/>
                    <a:pt x="15727" y="14"/>
                    <a:pt x="15506" y="79"/>
                  </a:cubicBezTo>
                  <a:cubicBezTo>
                    <a:pt x="15506" y="79"/>
                    <a:pt x="15116" y="2160"/>
                    <a:pt x="13984" y="3929"/>
                  </a:cubicBezTo>
                  <a:cubicBezTo>
                    <a:pt x="13802" y="4229"/>
                    <a:pt x="13594" y="4502"/>
                    <a:pt x="13373" y="4762"/>
                  </a:cubicBezTo>
                  <a:lnTo>
                    <a:pt x="12683" y="4749"/>
                  </a:lnTo>
                  <a:cubicBezTo>
                    <a:pt x="12098" y="4736"/>
                    <a:pt x="11266" y="4736"/>
                    <a:pt x="10433" y="4736"/>
                  </a:cubicBezTo>
                  <a:lnTo>
                    <a:pt x="7974" y="4736"/>
                  </a:lnTo>
                  <a:cubicBezTo>
                    <a:pt x="7363" y="4749"/>
                    <a:pt x="6908" y="4749"/>
                    <a:pt x="6804" y="4762"/>
                  </a:cubicBezTo>
                  <a:cubicBezTo>
                    <a:pt x="5230" y="4905"/>
                    <a:pt x="4033" y="5751"/>
                    <a:pt x="2862" y="7142"/>
                  </a:cubicBezTo>
                  <a:cubicBezTo>
                    <a:pt x="2810" y="7194"/>
                    <a:pt x="2771" y="7246"/>
                    <a:pt x="2719" y="7312"/>
                  </a:cubicBezTo>
                  <a:cubicBezTo>
                    <a:pt x="2069" y="8118"/>
                    <a:pt x="1470" y="8964"/>
                    <a:pt x="911" y="9835"/>
                  </a:cubicBezTo>
                  <a:cubicBezTo>
                    <a:pt x="612" y="10277"/>
                    <a:pt x="313" y="10746"/>
                    <a:pt x="0" y="11240"/>
                  </a:cubicBezTo>
                  <a:cubicBezTo>
                    <a:pt x="0" y="11240"/>
                    <a:pt x="144" y="11422"/>
                    <a:pt x="404" y="11695"/>
                  </a:cubicBezTo>
                  <a:cubicBezTo>
                    <a:pt x="976" y="12320"/>
                    <a:pt x="1639" y="12853"/>
                    <a:pt x="2355" y="13295"/>
                  </a:cubicBezTo>
                  <a:cubicBezTo>
                    <a:pt x="2849" y="13608"/>
                    <a:pt x="3409" y="13803"/>
                    <a:pt x="3981" y="13894"/>
                  </a:cubicBezTo>
                  <a:cubicBezTo>
                    <a:pt x="4046" y="13907"/>
                    <a:pt x="4111" y="13920"/>
                    <a:pt x="4176" y="13920"/>
                  </a:cubicBezTo>
                  <a:lnTo>
                    <a:pt x="4254" y="13087"/>
                  </a:lnTo>
                  <a:cubicBezTo>
                    <a:pt x="4261" y="13035"/>
                    <a:pt x="4300" y="13009"/>
                    <a:pt x="4339" y="13009"/>
                  </a:cubicBezTo>
                  <a:cubicBezTo>
                    <a:pt x="4378" y="13009"/>
                    <a:pt x="4417" y="13035"/>
                    <a:pt x="4423" y="13087"/>
                  </a:cubicBezTo>
                  <a:cubicBezTo>
                    <a:pt x="4462" y="14505"/>
                    <a:pt x="3851" y="18551"/>
                    <a:pt x="3318" y="21751"/>
                  </a:cubicBezTo>
                  <a:lnTo>
                    <a:pt x="17054" y="21751"/>
                  </a:lnTo>
                  <a:cubicBezTo>
                    <a:pt x="16846" y="20528"/>
                    <a:pt x="16638" y="19201"/>
                    <a:pt x="16456" y="17939"/>
                  </a:cubicBezTo>
                  <a:cubicBezTo>
                    <a:pt x="16144" y="15871"/>
                    <a:pt x="15910" y="13972"/>
                    <a:pt x="15936" y="13100"/>
                  </a:cubicBezTo>
                  <a:cubicBezTo>
                    <a:pt x="15988" y="11825"/>
                    <a:pt x="15949" y="10538"/>
                    <a:pt x="15831" y="9263"/>
                  </a:cubicBezTo>
                  <a:cubicBezTo>
                    <a:pt x="16053" y="9094"/>
                    <a:pt x="16261" y="8912"/>
                    <a:pt x="16456" y="8716"/>
                  </a:cubicBezTo>
                  <a:cubicBezTo>
                    <a:pt x="20033" y="5386"/>
                    <a:pt x="20033" y="1380"/>
                    <a:pt x="20033" y="1380"/>
                  </a:cubicBezTo>
                  <a:cubicBezTo>
                    <a:pt x="20033" y="1380"/>
                    <a:pt x="19734" y="1198"/>
                    <a:pt x="19266" y="951"/>
                  </a:cubicBezTo>
                  <a:cubicBezTo>
                    <a:pt x="18485" y="547"/>
                    <a:pt x="17249" y="27"/>
                    <a:pt x="16196" y="1"/>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8"/>
            <p:cNvSpPr/>
            <p:nvPr/>
          </p:nvSpPr>
          <p:spPr>
            <a:xfrm>
              <a:off x="6602200" y="4761050"/>
              <a:ext cx="335975" cy="618950"/>
            </a:xfrm>
            <a:custGeom>
              <a:rect b="b" l="l" r="r" t="t"/>
              <a:pathLst>
                <a:path extrusionOk="0" h="24758" w="13439">
                  <a:moveTo>
                    <a:pt x="4649" y="0"/>
                  </a:moveTo>
                  <a:cubicBezTo>
                    <a:pt x="4182" y="0"/>
                    <a:pt x="3705" y="94"/>
                    <a:pt x="3227" y="301"/>
                  </a:cubicBezTo>
                  <a:cubicBezTo>
                    <a:pt x="1015" y="1251"/>
                    <a:pt x="1" y="4047"/>
                    <a:pt x="586" y="6428"/>
                  </a:cubicBezTo>
                  <a:cubicBezTo>
                    <a:pt x="599" y="6480"/>
                    <a:pt x="612" y="6532"/>
                    <a:pt x="625" y="6584"/>
                  </a:cubicBezTo>
                  <a:cubicBezTo>
                    <a:pt x="612" y="6844"/>
                    <a:pt x="612" y="7104"/>
                    <a:pt x="651" y="7365"/>
                  </a:cubicBezTo>
                  <a:cubicBezTo>
                    <a:pt x="833" y="8496"/>
                    <a:pt x="1679" y="9394"/>
                    <a:pt x="2785" y="9641"/>
                  </a:cubicBezTo>
                  <a:cubicBezTo>
                    <a:pt x="2850" y="9654"/>
                    <a:pt x="2915" y="9680"/>
                    <a:pt x="2980" y="9680"/>
                  </a:cubicBezTo>
                  <a:cubicBezTo>
                    <a:pt x="3311" y="9752"/>
                    <a:pt x="3646" y="9787"/>
                    <a:pt x="3980" y="9787"/>
                  </a:cubicBezTo>
                  <a:cubicBezTo>
                    <a:pt x="4313" y="9787"/>
                    <a:pt x="4645" y="9752"/>
                    <a:pt x="4970" y="9680"/>
                  </a:cubicBezTo>
                  <a:lnTo>
                    <a:pt x="4983" y="9680"/>
                  </a:lnTo>
                  <a:cubicBezTo>
                    <a:pt x="5126" y="10148"/>
                    <a:pt x="5165" y="10643"/>
                    <a:pt x="5113" y="11124"/>
                  </a:cubicBezTo>
                  <a:cubicBezTo>
                    <a:pt x="5087" y="11293"/>
                    <a:pt x="5061" y="11449"/>
                    <a:pt x="5022" y="11618"/>
                  </a:cubicBezTo>
                  <a:cubicBezTo>
                    <a:pt x="4996" y="11735"/>
                    <a:pt x="4957" y="11852"/>
                    <a:pt x="4931" y="11969"/>
                  </a:cubicBezTo>
                  <a:cubicBezTo>
                    <a:pt x="4723" y="12750"/>
                    <a:pt x="4463" y="13478"/>
                    <a:pt x="4476" y="14311"/>
                  </a:cubicBezTo>
                  <a:cubicBezTo>
                    <a:pt x="4476" y="14805"/>
                    <a:pt x="4593" y="15300"/>
                    <a:pt x="4593" y="15794"/>
                  </a:cubicBezTo>
                  <a:cubicBezTo>
                    <a:pt x="4606" y="16353"/>
                    <a:pt x="4424" y="16887"/>
                    <a:pt x="4307" y="17433"/>
                  </a:cubicBezTo>
                  <a:cubicBezTo>
                    <a:pt x="4085" y="18487"/>
                    <a:pt x="3864" y="19592"/>
                    <a:pt x="3929" y="20672"/>
                  </a:cubicBezTo>
                  <a:cubicBezTo>
                    <a:pt x="4007" y="22298"/>
                    <a:pt x="5035" y="23729"/>
                    <a:pt x="6544" y="24327"/>
                  </a:cubicBezTo>
                  <a:cubicBezTo>
                    <a:pt x="7350" y="24613"/>
                    <a:pt x="8196" y="24757"/>
                    <a:pt x="9042" y="24757"/>
                  </a:cubicBezTo>
                  <a:cubicBezTo>
                    <a:pt x="9089" y="24757"/>
                    <a:pt x="9138" y="24758"/>
                    <a:pt x="9186" y="24758"/>
                  </a:cubicBezTo>
                  <a:cubicBezTo>
                    <a:pt x="9857" y="24758"/>
                    <a:pt x="10553" y="24668"/>
                    <a:pt x="11136" y="24340"/>
                  </a:cubicBezTo>
                  <a:cubicBezTo>
                    <a:pt x="11201" y="24314"/>
                    <a:pt x="11266" y="24275"/>
                    <a:pt x="11318" y="24236"/>
                  </a:cubicBezTo>
                  <a:cubicBezTo>
                    <a:pt x="12072" y="23729"/>
                    <a:pt x="12489" y="22870"/>
                    <a:pt x="12411" y="21973"/>
                  </a:cubicBezTo>
                  <a:cubicBezTo>
                    <a:pt x="12359" y="21530"/>
                    <a:pt x="12229" y="21088"/>
                    <a:pt x="12020" y="20698"/>
                  </a:cubicBezTo>
                  <a:cubicBezTo>
                    <a:pt x="12905" y="19748"/>
                    <a:pt x="13438" y="18435"/>
                    <a:pt x="12996" y="17173"/>
                  </a:cubicBezTo>
                  <a:cubicBezTo>
                    <a:pt x="12762" y="16509"/>
                    <a:pt x="12333" y="15924"/>
                    <a:pt x="11760" y="15508"/>
                  </a:cubicBezTo>
                  <a:cubicBezTo>
                    <a:pt x="11565" y="15365"/>
                    <a:pt x="11357" y="15235"/>
                    <a:pt x="11149" y="15104"/>
                  </a:cubicBezTo>
                  <a:cubicBezTo>
                    <a:pt x="10941" y="14974"/>
                    <a:pt x="10759" y="14818"/>
                    <a:pt x="10603" y="14649"/>
                  </a:cubicBezTo>
                  <a:cubicBezTo>
                    <a:pt x="10420" y="14441"/>
                    <a:pt x="10290" y="14207"/>
                    <a:pt x="10186" y="13960"/>
                  </a:cubicBezTo>
                  <a:cubicBezTo>
                    <a:pt x="10290" y="13791"/>
                    <a:pt x="10368" y="13621"/>
                    <a:pt x="10433" y="13439"/>
                  </a:cubicBezTo>
                  <a:cubicBezTo>
                    <a:pt x="10616" y="12841"/>
                    <a:pt x="10694" y="12139"/>
                    <a:pt x="10472" y="11540"/>
                  </a:cubicBezTo>
                  <a:cubicBezTo>
                    <a:pt x="10303" y="11111"/>
                    <a:pt x="9952" y="10773"/>
                    <a:pt x="9510" y="10617"/>
                  </a:cubicBezTo>
                  <a:cubicBezTo>
                    <a:pt x="9250" y="10513"/>
                    <a:pt x="8937" y="10434"/>
                    <a:pt x="8677" y="10317"/>
                  </a:cubicBezTo>
                  <a:cubicBezTo>
                    <a:pt x="8352" y="10187"/>
                    <a:pt x="8053" y="9979"/>
                    <a:pt x="7936" y="9589"/>
                  </a:cubicBezTo>
                  <a:cubicBezTo>
                    <a:pt x="7910" y="9524"/>
                    <a:pt x="7897" y="9459"/>
                    <a:pt x="7897" y="9381"/>
                  </a:cubicBezTo>
                  <a:cubicBezTo>
                    <a:pt x="7884" y="9303"/>
                    <a:pt x="7871" y="9225"/>
                    <a:pt x="7858" y="9134"/>
                  </a:cubicBezTo>
                  <a:cubicBezTo>
                    <a:pt x="7923" y="9108"/>
                    <a:pt x="7975" y="9082"/>
                    <a:pt x="8027" y="9056"/>
                  </a:cubicBezTo>
                  <a:cubicBezTo>
                    <a:pt x="8716" y="8717"/>
                    <a:pt x="9224" y="8093"/>
                    <a:pt x="9445" y="7156"/>
                  </a:cubicBezTo>
                  <a:cubicBezTo>
                    <a:pt x="9731" y="5908"/>
                    <a:pt x="9601" y="4607"/>
                    <a:pt x="9081" y="3436"/>
                  </a:cubicBezTo>
                  <a:cubicBezTo>
                    <a:pt x="8286" y="1575"/>
                    <a:pt x="6559" y="0"/>
                    <a:pt x="4649"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8"/>
            <p:cNvSpPr/>
            <p:nvPr/>
          </p:nvSpPr>
          <p:spPr>
            <a:xfrm>
              <a:off x="6722525" y="4965425"/>
              <a:ext cx="81325" cy="43925"/>
            </a:xfrm>
            <a:custGeom>
              <a:rect b="b" l="l" r="r" t="t"/>
              <a:pathLst>
                <a:path extrusionOk="0" h="1757" w="3253">
                  <a:moveTo>
                    <a:pt x="1597" y="1"/>
                  </a:moveTo>
                  <a:cubicBezTo>
                    <a:pt x="1258" y="1"/>
                    <a:pt x="927" y="79"/>
                    <a:pt x="664" y="243"/>
                  </a:cubicBezTo>
                  <a:cubicBezTo>
                    <a:pt x="352" y="425"/>
                    <a:pt x="1" y="790"/>
                    <a:pt x="40" y="1180"/>
                  </a:cubicBezTo>
                  <a:cubicBezTo>
                    <a:pt x="92" y="1622"/>
                    <a:pt x="482" y="1739"/>
                    <a:pt x="859" y="1752"/>
                  </a:cubicBezTo>
                  <a:cubicBezTo>
                    <a:pt x="924" y="1754"/>
                    <a:pt x="1019" y="1757"/>
                    <a:pt x="1133" y="1757"/>
                  </a:cubicBezTo>
                  <a:cubicBezTo>
                    <a:pt x="1751" y="1757"/>
                    <a:pt x="2943" y="1688"/>
                    <a:pt x="3097" y="1128"/>
                  </a:cubicBezTo>
                  <a:cubicBezTo>
                    <a:pt x="3227" y="1024"/>
                    <a:pt x="3253" y="816"/>
                    <a:pt x="3136" y="685"/>
                  </a:cubicBezTo>
                  <a:cubicBezTo>
                    <a:pt x="2820" y="245"/>
                    <a:pt x="2196" y="1"/>
                    <a:pt x="1597"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1" name="Google Shape;1081;p48"/>
          <p:cNvSpPr txBox="1"/>
          <p:nvPr>
            <p:ph idx="4294967295" type="subTitle"/>
          </p:nvPr>
        </p:nvSpPr>
        <p:spPr>
          <a:xfrm>
            <a:off x="3240725" y="170975"/>
            <a:ext cx="3199500" cy="44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From Kaitlyn’s POV… </a:t>
            </a:r>
            <a:endParaRPr sz="2000"/>
          </a:p>
          <a:p>
            <a:pPr indent="0" lvl="0" marL="0" rtl="0" algn="l">
              <a:spcBef>
                <a:spcPts val="1000"/>
              </a:spcBef>
              <a:spcAft>
                <a:spcPts val="1000"/>
              </a:spcAft>
              <a:buNone/>
            </a:pPr>
            <a:r>
              <a:t/>
            </a:r>
            <a:endParaRPr sz="1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49"/>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Solutions + Assumptions</a:t>
            </a:r>
            <a:endParaRPr sz="60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grpSp>
        <p:nvGrpSpPr>
          <p:cNvPr id="1091" name="Google Shape;1091;p50"/>
          <p:cNvGrpSpPr/>
          <p:nvPr/>
        </p:nvGrpSpPr>
        <p:grpSpPr>
          <a:xfrm>
            <a:off x="8632604" y="4067219"/>
            <a:ext cx="511394" cy="1089508"/>
            <a:chOff x="7704929" y="1359632"/>
            <a:chExt cx="511394" cy="1089508"/>
          </a:xfrm>
        </p:grpSpPr>
        <p:sp>
          <p:nvSpPr>
            <p:cNvPr id="1092" name="Google Shape;1092;p50"/>
            <p:cNvSpPr/>
            <p:nvPr/>
          </p:nvSpPr>
          <p:spPr>
            <a:xfrm>
              <a:off x="7752236" y="1622188"/>
              <a:ext cx="375834" cy="757239"/>
            </a:xfrm>
            <a:custGeom>
              <a:rect b="b" l="l" r="r" t="t"/>
              <a:pathLst>
                <a:path extrusionOk="0" h="18216" w="9041">
                  <a:moveTo>
                    <a:pt x="8562" y="0"/>
                  </a:moveTo>
                  <a:cubicBezTo>
                    <a:pt x="8464" y="0"/>
                    <a:pt x="8346" y="46"/>
                    <a:pt x="8205" y="154"/>
                  </a:cubicBezTo>
                  <a:cubicBezTo>
                    <a:pt x="7750" y="502"/>
                    <a:pt x="7426" y="1089"/>
                    <a:pt x="7103" y="1556"/>
                  </a:cubicBezTo>
                  <a:cubicBezTo>
                    <a:pt x="6612" y="2250"/>
                    <a:pt x="6145" y="2969"/>
                    <a:pt x="5714" y="3700"/>
                  </a:cubicBezTo>
                  <a:cubicBezTo>
                    <a:pt x="4851" y="5173"/>
                    <a:pt x="4109" y="6706"/>
                    <a:pt x="3486" y="8287"/>
                  </a:cubicBezTo>
                  <a:cubicBezTo>
                    <a:pt x="2420" y="10978"/>
                    <a:pt x="1723" y="13790"/>
                    <a:pt x="1412" y="16664"/>
                  </a:cubicBezTo>
                  <a:lnTo>
                    <a:pt x="1412" y="16664"/>
                  </a:lnTo>
                  <a:cubicBezTo>
                    <a:pt x="3525" y="15019"/>
                    <a:pt x="5171" y="12779"/>
                    <a:pt x="6336" y="10359"/>
                  </a:cubicBezTo>
                  <a:cubicBezTo>
                    <a:pt x="7247" y="8419"/>
                    <a:pt x="7941" y="6394"/>
                    <a:pt x="8408" y="4310"/>
                  </a:cubicBezTo>
                  <a:cubicBezTo>
                    <a:pt x="8636" y="3316"/>
                    <a:pt x="8995" y="2202"/>
                    <a:pt x="9031" y="1172"/>
                  </a:cubicBezTo>
                  <a:cubicBezTo>
                    <a:pt x="9041" y="768"/>
                    <a:pt x="8965" y="0"/>
                    <a:pt x="8562" y="0"/>
                  </a:cubicBezTo>
                  <a:close/>
                  <a:moveTo>
                    <a:pt x="1412" y="16664"/>
                  </a:moveTo>
                  <a:cubicBezTo>
                    <a:pt x="963" y="17014"/>
                    <a:pt x="492" y="17337"/>
                    <a:pt x="1" y="17629"/>
                  </a:cubicBezTo>
                  <a:lnTo>
                    <a:pt x="1282" y="18216"/>
                  </a:lnTo>
                  <a:cubicBezTo>
                    <a:pt x="1313" y="17697"/>
                    <a:pt x="1356" y="17179"/>
                    <a:pt x="1412"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50"/>
            <p:cNvSpPr/>
            <p:nvPr/>
          </p:nvSpPr>
          <p:spPr>
            <a:xfrm>
              <a:off x="7811972" y="1626595"/>
              <a:ext cx="312232" cy="678672"/>
            </a:xfrm>
            <a:custGeom>
              <a:rect b="b" l="l" r="r" t="t"/>
              <a:pathLst>
                <a:path extrusionOk="0" h="16326" w="7511">
                  <a:moveTo>
                    <a:pt x="5223" y="9522"/>
                  </a:moveTo>
                  <a:lnTo>
                    <a:pt x="4971" y="9606"/>
                  </a:lnTo>
                  <a:cubicBezTo>
                    <a:pt x="3967" y="9918"/>
                    <a:pt x="3140" y="10196"/>
                    <a:pt x="3007" y="10259"/>
                  </a:cubicBezTo>
                  <a:lnTo>
                    <a:pt x="3007" y="10259"/>
                  </a:lnTo>
                  <a:cubicBezTo>
                    <a:pt x="3191" y="10219"/>
                    <a:pt x="4003" y="9983"/>
                    <a:pt x="4983" y="9678"/>
                  </a:cubicBezTo>
                  <a:lnTo>
                    <a:pt x="5187" y="9618"/>
                  </a:lnTo>
                  <a:cubicBezTo>
                    <a:pt x="5199" y="9582"/>
                    <a:pt x="5211" y="9546"/>
                    <a:pt x="5223" y="9522"/>
                  </a:cubicBezTo>
                  <a:close/>
                  <a:moveTo>
                    <a:pt x="3007" y="10259"/>
                  </a:moveTo>
                  <a:cubicBezTo>
                    <a:pt x="3003" y="10260"/>
                    <a:pt x="3000" y="10260"/>
                    <a:pt x="2997" y="10261"/>
                  </a:cubicBezTo>
                  <a:lnTo>
                    <a:pt x="2997" y="10261"/>
                  </a:lnTo>
                  <a:cubicBezTo>
                    <a:pt x="2996" y="10262"/>
                    <a:pt x="2996" y="10264"/>
                    <a:pt x="2995" y="10265"/>
                  </a:cubicBezTo>
                  <a:cubicBezTo>
                    <a:pt x="2998" y="10263"/>
                    <a:pt x="3002" y="10261"/>
                    <a:pt x="3007" y="10259"/>
                  </a:cubicBezTo>
                  <a:close/>
                  <a:moveTo>
                    <a:pt x="7343" y="0"/>
                  </a:moveTo>
                  <a:cubicBezTo>
                    <a:pt x="7283" y="168"/>
                    <a:pt x="7235" y="348"/>
                    <a:pt x="7163" y="527"/>
                  </a:cubicBezTo>
                  <a:cubicBezTo>
                    <a:pt x="6983" y="1054"/>
                    <a:pt x="6756" y="1629"/>
                    <a:pt x="6492" y="2252"/>
                  </a:cubicBezTo>
                  <a:cubicBezTo>
                    <a:pt x="6480" y="2156"/>
                    <a:pt x="6456" y="2072"/>
                    <a:pt x="6432" y="1977"/>
                  </a:cubicBezTo>
                  <a:cubicBezTo>
                    <a:pt x="6361" y="1701"/>
                    <a:pt x="6265" y="1426"/>
                    <a:pt x="6157" y="1162"/>
                  </a:cubicBezTo>
                  <a:cubicBezTo>
                    <a:pt x="6109" y="1066"/>
                    <a:pt x="6073" y="959"/>
                    <a:pt x="6037" y="863"/>
                  </a:cubicBezTo>
                  <a:lnTo>
                    <a:pt x="5977" y="947"/>
                  </a:lnTo>
                  <a:cubicBezTo>
                    <a:pt x="6013" y="1030"/>
                    <a:pt x="6037" y="1102"/>
                    <a:pt x="6073" y="1198"/>
                  </a:cubicBezTo>
                  <a:cubicBezTo>
                    <a:pt x="6205" y="1510"/>
                    <a:pt x="6313" y="1785"/>
                    <a:pt x="6373" y="1989"/>
                  </a:cubicBezTo>
                  <a:cubicBezTo>
                    <a:pt x="6421" y="2132"/>
                    <a:pt x="6456" y="2228"/>
                    <a:pt x="6468" y="2288"/>
                  </a:cubicBezTo>
                  <a:cubicBezTo>
                    <a:pt x="6468" y="2300"/>
                    <a:pt x="6468" y="2312"/>
                    <a:pt x="6456" y="2324"/>
                  </a:cubicBezTo>
                  <a:cubicBezTo>
                    <a:pt x="6289" y="2719"/>
                    <a:pt x="6109" y="3138"/>
                    <a:pt x="5929" y="3570"/>
                  </a:cubicBezTo>
                  <a:cubicBezTo>
                    <a:pt x="5786" y="3917"/>
                    <a:pt x="5630" y="4264"/>
                    <a:pt x="5474" y="4636"/>
                  </a:cubicBezTo>
                  <a:cubicBezTo>
                    <a:pt x="5474" y="4612"/>
                    <a:pt x="5462" y="4588"/>
                    <a:pt x="5450" y="4564"/>
                  </a:cubicBezTo>
                  <a:cubicBezTo>
                    <a:pt x="5426" y="4480"/>
                    <a:pt x="5390" y="4348"/>
                    <a:pt x="5331" y="4180"/>
                  </a:cubicBezTo>
                  <a:cubicBezTo>
                    <a:pt x="5223" y="3845"/>
                    <a:pt x="5055" y="3402"/>
                    <a:pt x="4863" y="2911"/>
                  </a:cubicBezTo>
                  <a:cubicBezTo>
                    <a:pt x="4840" y="2851"/>
                    <a:pt x="4816" y="2791"/>
                    <a:pt x="4792" y="2731"/>
                  </a:cubicBezTo>
                  <a:cubicBezTo>
                    <a:pt x="4768" y="2767"/>
                    <a:pt x="4756" y="2791"/>
                    <a:pt x="4732" y="2815"/>
                  </a:cubicBezTo>
                  <a:lnTo>
                    <a:pt x="4780" y="2935"/>
                  </a:lnTo>
                  <a:cubicBezTo>
                    <a:pt x="4983" y="3426"/>
                    <a:pt x="5151" y="3869"/>
                    <a:pt x="5283" y="4192"/>
                  </a:cubicBezTo>
                  <a:cubicBezTo>
                    <a:pt x="5367" y="4420"/>
                    <a:pt x="5426" y="4576"/>
                    <a:pt x="5462" y="4660"/>
                  </a:cubicBezTo>
                  <a:cubicBezTo>
                    <a:pt x="5103" y="5486"/>
                    <a:pt x="4708" y="6348"/>
                    <a:pt x="4301" y="7247"/>
                  </a:cubicBezTo>
                  <a:lnTo>
                    <a:pt x="4229" y="7414"/>
                  </a:lnTo>
                  <a:lnTo>
                    <a:pt x="4193" y="7318"/>
                  </a:lnTo>
                  <a:cubicBezTo>
                    <a:pt x="4157" y="7223"/>
                    <a:pt x="4097" y="7079"/>
                    <a:pt x="4025" y="6899"/>
                  </a:cubicBezTo>
                  <a:cubicBezTo>
                    <a:pt x="3881" y="6552"/>
                    <a:pt x="3690" y="6061"/>
                    <a:pt x="3462" y="5534"/>
                  </a:cubicBezTo>
                  <a:lnTo>
                    <a:pt x="3342" y="5258"/>
                  </a:lnTo>
                  <a:cubicBezTo>
                    <a:pt x="3330" y="5294"/>
                    <a:pt x="3318" y="5318"/>
                    <a:pt x="3294" y="5354"/>
                  </a:cubicBezTo>
                  <a:lnTo>
                    <a:pt x="3390" y="5558"/>
                  </a:lnTo>
                  <a:cubicBezTo>
                    <a:pt x="3618" y="6097"/>
                    <a:pt x="3821" y="6576"/>
                    <a:pt x="3977" y="6923"/>
                  </a:cubicBezTo>
                  <a:cubicBezTo>
                    <a:pt x="4049" y="7103"/>
                    <a:pt x="4121" y="7235"/>
                    <a:pt x="4169" y="7330"/>
                  </a:cubicBezTo>
                  <a:cubicBezTo>
                    <a:pt x="4181" y="7378"/>
                    <a:pt x="4205" y="7414"/>
                    <a:pt x="4217" y="7438"/>
                  </a:cubicBezTo>
                  <a:cubicBezTo>
                    <a:pt x="3774" y="8384"/>
                    <a:pt x="3354" y="9283"/>
                    <a:pt x="2947" y="10133"/>
                  </a:cubicBezTo>
                  <a:cubicBezTo>
                    <a:pt x="2947" y="10121"/>
                    <a:pt x="2947" y="10109"/>
                    <a:pt x="2935" y="10097"/>
                  </a:cubicBezTo>
                  <a:cubicBezTo>
                    <a:pt x="2911" y="10001"/>
                    <a:pt x="2863" y="9858"/>
                    <a:pt x="2815" y="9690"/>
                  </a:cubicBezTo>
                  <a:cubicBezTo>
                    <a:pt x="2708" y="9343"/>
                    <a:pt x="2540" y="8875"/>
                    <a:pt x="2360" y="8360"/>
                  </a:cubicBezTo>
                  <a:cubicBezTo>
                    <a:pt x="2300" y="8181"/>
                    <a:pt x="2229" y="8013"/>
                    <a:pt x="2169" y="7845"/>
                  </a:cubicBezTo>
                  <a:lnTo>
                    <a:pt x="2133" y="7953"/>
                  </a:lnTo>
                  <a:lnTo>
                    <a:pt x="2288" y="8384"/>
                  </a:lnTo>
                  <a:cubicBezTo>
                    <a:pt x="2432" y="8780"/>
                    <a:pt x="2576" y="9163"/>
                    <a:pt x="2767" y="9702"/>
                  </a:cubicBezTo>
                  <a:cubicBezTo>
                    <a:pt x="2815" y="9822"/>
                    <a:pt x="2863" y="9953"/>
                    <a:pt x="2911" y="10097"/>
                  </a:cubicBezTo>
                  <a:lnTo>
                    <a:pt x="2947" y="10169"/>
                  </a:lnTo>
                  <a:cubicBezTo>
                    <a:pt x="2552" y="10995"/>
                    <a:pt x="2181" y="11762"/>
                    <a:pt x="1845" y="12469"/>
                  </a:cubicBezTo>
                  <a:cubicBezTo>
                    <a:pt x="1785" y="12265"/>
                    <a:pt x="1654" y="11798"/>
                    <a:pt x="1474" y="11271"/>
                  </a:cubicBezTo>
                  <a:cubicBezTo>
                    <a:pt x="1378" y="10983"/>
                    <a:pt x="1294" y="10720"/>
                    <a:pt x="1222" y="10504"/>
                  </a:cubicBezTo>
                  <a:cubicBezTo>
                    <a:pt x="1210" y="10540"/>
                    <a:pt x="1198" y="10576"/>
                    <a:pt x="1187" y="10624"/>
                  </a:cubicBezTo>
                  <a:cubicBezTo>
                    <a:pt x="1246" y="10816"/>
                    <a:pt x="1318" y="11043"/>
                    <a:pt x="1402" y="11295"/>
                  </a:cubicBezTo>
                  <a:cubicBezTo>
                    <a:pt x="1582" y="11858"/>
                    <a:pt x="1749" y="12325"/>
                    <a:pt x="1821" y="12505"/>
                  </a:cubicBezTo>
                  <a:lnTo>
                    <a:pt x="1175" y="13834"/>
                  </a:lnTo>
                  <a:cubicBezTo>
                    <a:pt x="1091" y="14014"/>
                    <a:pt x="1007" y="14193"/>
                    <a:pt x="923" y="14361"/>
                  </a:cubicBezTo>
                  <a:cubicBezTo>
                    <a:pt x="911" y="14289"/>
                    <a:pt x="887" y="14169"/>
                    <a:pt x="851" y="14026"/>
                  </a:cubicBezTo>
                  <a:cubicBezTo>
                    <a:pt x="779" y="13774"/>
                    <a:pt x="695" y="13415"/>
                    <a:pt x="600" y="13020"/>
                  </a:cubicBezTo>
                  <a:cubicBezTo>
                    <a:pt x="600" y="12984"/>
                    <a:pt x="588" y="12948"/>
                    <a:pt x="576" y="12912"/>
                  </a:cubicBezTo>
                  <a:cubicBezTo>
                    <a:pt x="564" y="12960"/>
                    <a:pt x="552" y="13032"/>
                    <a:pt x="540" y="13091"/>
                  </a:cubicBezTo>
                  <a:cubicBezTo>
                    <a:pt x="624" y="13463"/>
                    <a:pt x="719" y="13798"/>
                    <a:pt x="791" y="14050"/>
                  </a:cubicBezTo>
                  <a:cubicBezTo>
                    <a:pt x="839" y="14205"/>
                    <a:pt x="887" y="14325"/>
                    <a:pt x="911" y="14397"/>
                  </a:cubicBezTo>
                  <a:lnTo>
                    <a:pt x="899" y="14421"/>
                  </a:lnTo>
                  <a:lnTo>
                    <a:pt x="887" y="14421"/>
                  </a:lnTo>
                  <a:cubicBezTo>
                    <a:pt x="636" y="14960"/>
                    <a:pt x="408" y="15427"/>
                    <a:pt x="216" y="15822"/>
                  </a:cubicBezTo>
                  <a:cubicBezTo>
                    <a:pt x="133" y="15990"/>
                    <a:pt x="61" y="16134"/>
                    <a:pt x="1" y="16277"/>
                  </a:cubicBezTo>
                  <a:lnTo>
                    <a:pt x="1" y="16325"/>
                  </a:lnTo>
                  <a:lnTo>
                    <a:pt x="252" y="15834"/>
                  </a:lnTo>
                  <a:lnTo>
                    <a:pt x="935" y="14445"/>
                  </a:lnTo>
                  <a:lnTo>
                    <a:pt x="935" y="14433"/>
                  </a:lnTo>
                  <a:lnTo>
                    <a:pt x="935" y="14421"/>
                  </a:lnTo>
                  <a:cubicBezTo>
                    <a:pt x="1019" y="14421"/>
                    <a:pt x="1175" y="14421"/>
                    <a:pt x="1378" y="14409"/>
                  </a:cubicBezTo>
                  <a:cubicBezTo>
                    <a:pt x="1618" y="14385"/>
                    <a:pt x="1917" y="14361"/>
                    <a:pt x="2264" y="14337"/>
                  </a:cubicBezTo>
                  <a:lnTo>
                    <a:pt x="2336" y="14241"/>
                  </a:lnTo>
                  <a:lnTo>
                    <a:pt x="1366" y="14349"/>
                  </a:lnTo>
                  <a:cubicBezTo>
                    <a:pt x="1187" y="14373"/>
                    <a:pt x="1031" y="14385"/>
                    <a:pt x="947" y="14397"/>
                  </a:cubicBezTo>
                  <a:cubicBezTo>
                    <a:pt x="1043" y="14229"/>
                    <a:pt x="1127" y="14038"/>
                    <a:pt x="1222" y="13846"/>
                  </a:cubicBezTo>
                  <a:lnTo>
                    <a:pt x="1857" y="12576"/>
                  </a:lnTo>
                  <a:lnTo>
                    <a:pt x="1857" y="12564"/>
                  </a:lnTo>
                  <a:cubicBezTo>
                    <a:pt x="1869" y="12529"/>
                    <a:pt x="1881" y="12505"/>
                    <a:pt x="1905" y="12469"/>
                  </a:cubicBezTo>
                  <a:cubicBezTo>
                    <a:pt x="1929" y="12469"/>
                    <a:pt x="1977" y="12457"/>
                    <a:pt x="2037" y="12445"/>
                  </a:cubicBezTo>
                  <a:lnTo>
                    <a:pt x="2480" y="12361"/>
                  </a:lnTo>
                  <a:cubicBezTo>
                    <a:pt x="2839" y="12289"/>
                    <a:pt x="3330" y="12193"/>
                    <a:pt x="3881" y="12085"/>
                  </a:cubicBezTo>
                  <a:lnTo>
                    <a:pt x="3941" y="11990"/>
                  </a:lnTo>
                  <a:lnTo>
                    <a:pt x="3941" y="11990"/>
                  </a:lnTo>
                  <a:cubicBezTo>
                    <a:pt x="3366" y="12097"/>
                    <a:pt x="2851" y="12217"/>
                    <a:pt x="2468" y="12301"/>
                  </a:cubicBezTo>
                  <a:cubicBezTo>
                    <a:pt x="2288" y="12349"/>
                    <a:pt x="2133" y="12385"/>
                    <a:pt x="2037" y="12421"/>
                  </a:cubicBezTo>
                  <a:lnTo>
                    <a:pt x="1917" y="12457"/>
                  </a:lnTo>
                  <a:cubicBezTo>
                    <a:pt x="2241" y="11786"/>
                    <a:pt x="2600" y="11043"/>
                    <a:pt x="2971" y="10265"/>
                  </a:cubicBezTo>
                  <a:cubicBezTo>
                    <a:pt x="2975" y="10265"/>
                    <a:pt x="2984" y="10264"/>
                    <a:pt x="2997" y="10261"/>
                  </a:cubicBezTo>
                  <a:lnTo>
                    <a:pt x="2997" y="10261"/>
                  </a:lnTo>
                  <a:cubicBezTo>
                    <a:pt x="3404" y="9400"/>
                    <a:pt x="3846" y="8479"/>
                    <a:pt x="4289" y="7510"/>
                  </a:cubicBezTo>
                  <a:lnTo>
                    <a:pt x="4432" y="7462"/>
                  </a:lnTo>
                  <a:cubicBezTo>
                    <a:pt x="4552" y="7426"/>
                    <a:pt x="4708" y="7378"/>
                    <a:pt x="4911" y="7306"/>
                  </a:cubicBezTo>
                  <a:cubicBezTo>
                    <a:pt x="5259" y="7175"/>
                    <a:pt x="5738" y="6995"/>
                    <a:pt x="6253" y="6780"/>
                  </a:cubicBezTo>
                  <a:cubicBezTo>
                    <a:pt x="6265" y="6744"/>
                    <a:pt x="6277" y="6708"/>
                    <a:pt x="6289" y="6672"/>
                  </a:cubicBezTo>
                  <a:lnTo>
                    <a:pt x="6289" y="6672"/>
                  </a:lnTo>
                  <a:cubicBezTo>
                    <a:pt x="5738" y="6899"/>
                    <a:pt x="5235" y="7103"/>
                    <a:pt x="4875" y="7247"/>
                  </a:cubicBezTo>
                  <a:lnTo>
                    <a:pt x="4420" y="7438"/>
                  </a:lnTo>
                  <a:cubicBezTo>
                    <a:pt x="4360" y="7462"/>
                    <a:pt x="4313" y="7486"/>
                    <a:pt x="4289" y="7498"/>
                  </a:cubicBezTo>
                  <a:cubicBezTo>
                    <a:pt x="4313" y="7426"/>
                    <a:pt x="4348" y="7342"/>
                    <a:pt x="4384" y="7271"/>
                  </a:cubicBezTo>
                  <a:cubicBezTo>
                    <a:pt x="4792" y="6384"/>
                    <a:pt x="5175" y="5534"/>
                    <a:pt x="5534" y="4707"/>
                  </a:cubicBezTo>
                  <a:lnTo>
                    <a:pt x="5642" y="4684"/>
                  </a:lnTo>
                  <a:cubicBezTo>
                    <a:pt x="5738" y="4660"/>
                    <a:pt x="5870" y="4624"/>
                    <a:pt x="6037" y="4564"/>
                  </a:cubicBezTo>
                  <a:cubicBezTo>
                    <a:pt x="6289" y="4480"/>
                    <a:pt x="6600" y="4360"/>
                    <a:pt x="6959" y="4216"/>
                  </a:cubicBezTo>
                  <a:lnTo>
                    <a:pt x="6959" y="4204"/>
                  </a:lnTo>
                  <a:cubicBezTo>
                    <a:pt x="6959" y="4180"/>
                    <a:pt x="6971" y="4145"/>
                    <a:pt x="6971" y="4121"/>
                  </a:cubicBezTo>
                  <a:lnTo>
                    <a:pt x="6971" y="4121"/>
                  </a:lnTo>
                  <a:cubicBezTo>
                    <a:pt x="6600" y="4276"/>
                    <a:pt x="6265" y="4420"/>
                    <a:pt x="6013" y="4516"/>
                  </a:cubicBezTo>
                  <a:cubicBezTo>
                    <a:pt x="5786" y="4600"/>
                    <a:pt x="5618" y="4660"/>
                    <a:pt x="5534" y="4684"/>
                  </a:cubicBezTo>
                  <a:cubicBezTo>
                    <a:pt x="5702" y="4312"/>
                    <a:pt x="5858" y="3953"/>
                    <a:pt x="6001" y="3594"/>
                  </a:cubicBezTo>
                  <a:cubicBezTo>
                    <a:pt x="6193" y="3150"/>
                    <a:pt x="6385" y="2707"/>
                    <a:pt x="6552" y="2288"/>
                  </a:cubicBezTo>
                  <a:cubicBezTo>
                    <a:pt x="6612" y="2264"/>
                    <a:pt x="6696" y="2228"/>
                    <a:pt x="6792" y="2180"/>
                  </a:cubicBezTo>
                  <a:cubicBezTo>
                    <a:pt x="6983" y="2096"/>
                    <a:pt x="7235" y="1965"/>
                    <a:pt x="7498" y="1821"/>
                  </a:cubicBezTo>
                  <a:cubicBezTo>
                    <a:pt x="7498" y="1785"/>
                    <a:pt x="7498" y="1749"/>
                    <a:pt x="7510" y="1725"/>
                  </a:cubicBezTo>
                  <a:lnTo>
                    <a:pt x="7510" y="1725"/>
                  </a:lnTo>
                  <a:lnTo>
                    <a:pt x="6768" y="2132"/>
                  </a:lnTo>
                  <a:cubicBezTo>
                    <a:pt x="6684" y="2180"/>
                    <a:pt x="6612" y="2216"/>
                    <a:pt x="6564" y="2252"/>
                  </a:cubicBezTo>
                  <a:cubicBezTo>
                    <a:pt x="6816" y="1641"/>
                    <a:pt x="7043" y="1066"/>
                    <a:pt x="7223" y="551"/>
                  </a:cubicBezTo>
                  <a:cubicBezTo>
                    <a:pt x="7283" y="372"/>
                    <a:pt x="7331" y="204"/>
                    <a:pt x="7379" y="48"/>
                  </a:cubicBezTo>
                  <a:cubicBezTo>
                    <a:pt x="7367" y="36"/>
                    <a:pt x="7355" y="12"/>
                    <a:pt x="73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50"/>
            <p:cNvSpPr/>
            <p:nvPr/>
          </p:nvSpPr>
          <p:spPr>
            <a:xfrm>
              <a:off x="7780129" y="2157360"/>
              <a:ext cx="436194" cy="291780"/>
            </a:xfrm>
            <a:custGeom>
              <a:rect b="b" l="l" r="r" t="t"/>
              <a:pathLst>
                <a:path extrusionOk="0" h="7019" w="10493">
                  <a:moveTo>
                    <a:pt x="9905" y="0"/>
                  </a:moveTo>
                  <a:cubicBezTo>
                    <a:pt x="7977" y="12"/>
                    <a:pt x="6085" y="719"/>
                    <a:pt x="4516" y="1833"/>
                  </a:cubicBezTo>
                  <a:cubicBezTo>
                    <a:pt x="2947" y="2946"/>
                    <a:pt x="1689" y="4468"/>
                    <a:pt x="743" y="6156"/>
                  </a:cubicBezTo>
                  <a:lnTo>
                    <a:pt x="491" y="6448"/>
                  </a:lnTo>
                  <a:lnTo>
                    <a:pt x="491" y="6448"/>
                  </a:lnTo>
                  <a:cubicBezTo>
                    <a:pt x="749" y="6239"/>
                    <a:pt x="1053" y="6076"/>
                    <a:pt x="1366" y="5941"/>
                  </a:cubicBezTo>
                  <a:cubicBezTo>
                    <a:pt x="2527" y="5438"/>
                    <a:pt x="3797" y="5234"/>
                    <a:pt x="5055" y="4971"/>
                  </a:cubicBezTo>
                  <a:cubicBezTo>
                    <a:pt x="6300" y="4707"/>
                    <a:pt x="7558" y="4372"/>
                    <a:pt x="8612" y="3653"/>
                  </a:cubicBezTo>
                  <a:cubicBezTo>
                    <a:pt x="9666" y="2946"/>
                    <a:pt x="10492" y="1773"/>
                    <a:pt x="10480" y="491"/>
                  </a:cubicBezTo>
                  <a:cubicBezTo>
                    <a:pt x="10492" y="371"/>
                    <a:pt x="10456" y="252"/>
                    <a:pt x="10396" y="156"/>
                  </a:cubicBezTo>
                  <a:cubicBezTo>
                    <a:pt x="10289" y="12"/>
                    <a:pt x="10085" y="0"/>
                    <a:pt x="9905" y="0"/>
                  </a:cubicBezTo>
                  <a:close/>
                  <a:moveTo>
                    <a:pt x="491" y="6448"/>
                  </a:moveTo>
                  <a:cubicBezTo>
                    <a:pt x="294" y="6608"/>
                    <a:pt x="125" y="6795"/>
                    <a:pt x="0" y="7019"/>
                  </a:cubicBezTo>
                  <a:lnTo>
                    <a:pt x="491" y="6448"/>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50"/>
            <p:cNvSpPr/>
            <p:nvPr/>
          </p:nvSpPr>
          <p:spPr>
            <a:xfrm>
              <a:off x="7810974" y="2161309"/>
              <a:ext cx="400361" cy="256986"/>
            </a:xfrm>
            <a:custGeom>
              <a:rect b="b" l="l" r="r" t="t"/>
              <a:pathLst>
                <a:path extrusionOk="0" h="6182" w="9631">
                  <a:moveTo>
                    <a:pt x="9594" y="1"/>
                  </a:moveTo>
                  <a:cubicBezTo>
                    <a:pt x="9427" y="157"/>
                    <a:pt x="9211" y="300"/>
                    <a:pt x="8984" y="456"/>
                  </a:cubicBezTo>
                  <a:cubicBezTo>
                    <a:pt x="8409" y="839"/>
                    <a:pt x="7810" y="1187"/>
                    <a:pt x="7199" y="1486"/>
                  </a:cubicBezTo>
                  <a:cubicBezTo>
                    <a:pt x="6995" y="1594"/>
                    <a:pt x="6792" y="1702"/>
                    <a:pt x="6576" y="1797"/>
                  </a:cubicBezTo>
                  <a:lnTo>
                    <a:pt x="6564" y="1797"/>
                  </a:lnTo>
                  <a:lnTo>
                    <a:pt x="6540" y="1809"/>
                  </a:lnTo>
                  <a:cubicBezTo>
                    <a:pt x="6576" y="1738"/>
                    <a:pt x="6624" y="1642"/>
                    <a:pt x="6672" y="1510"/>
                  </a:cubicBezTo>
                  <a:cubicBezTo>
                    <a:pt x="6768" y="1270"/>
                    <a:pt x="6900" y="923"/>
                    <a:pt x="7067" y="564"/>
                  </a:cubicBezTo>
                  <a:cubicBezTo>
                    <a:pt x="7127" y="408"/>
                    <a:pt x="7187" y="276"/>
                    <a:pt x="7247" y="145"/>
                  </a:cubicBezTo>
                  <a:lnTo>
                    <a:pt x="7247" y="145"/>
                  </a:lnTo>
                  <a:lnTo>
                    <a:pt x="7151" y="169"/>
                  </a:lnTo>
                  <a:cubicBezTo>
                    <a:pt x="7091" y="288"/>
                    <a:pt x="7043" y="408"/>
                    <a:pt x="6983" y="528"/>
                  </a:cubicBezTo>
                  <a:cubicBezTo>
                    <a:pt x="6828" y="899"/>
                    <a:pt x="6708" y="1235"/>
                    <a:pt x="6612" y="1486"/>
                  </a:cubicBezTo>
                  <a:cubicBezTo>
                    <a:pt x="6564" y="1642"/>
                    <a:pt x="6528" y="1762"/>
                    <a:pt x="6504" y="1833"/>
                  </a:cubicBezTo>
                  <a:cubicBezTo>
                    <a:pt x="6001" y="2073"/>
                    <a:pt x="5474" y="2324"/>
                    <a:pt x="4923" y="2600"/>
                  </a:cubicBezTo>
                  <a:cubicBezTo>
                    <a:pt x="4624" y="2756"/>
                    <a:pt x="4337" y="2899"/>
                    <a:pt x="4049" y="3067"/>
                  </a:cubicBezTo>
                  <a:cubicBezTo>
                    <a:pt x="4073" y="3007"/>
                    <a:pt x="4085" y="2887"/>
                    <a:pt x="4109" y="2732"/>
                  </a:cubicBezTo>
                  <a:cubicBezTo>
                    <a:pt x="4145" y="2504"/>
                    <a:pt x="4181" y="2193"/>
                    <a:pt x="4217" y="1833"/>
                  </a:cubicBezTo>
                  <a:cubicBezTo>
                    <a:pt x="4241" y="1690"/>
                    <a:pt x="4253" y="1534"/>
                    <a:pt x="4277" y="1402"/>
                  </a:cubicBezTo>
                  <a:lnTo>
                    <a:pt x="4277" y="1402"/>
                  </a:lnTo>
                  <a:lnTo>
                    <a:pt x="4193" y="1462"/>
                  </a:lnTo>
                  <a:cubicBezTo>
                    <a:pt x="4169" y="1582"/>
                    <a:pt x="4157" y="1702"/>
                    <a:pt x="4145" y="1821"/>
                  </a:cubicBezTo>
                  <a:cubicBezTo>
                    <a:pt x="4097" y="2181"/>
                    <a:pt x="4073" y="2492"/>
                    <a:pt x="4049" y="2720"/>
                  </a:cubicBezTo>
                  <a:cubicBezTo>
                    <a:pt x="4037" y="2899"/>
                    <a:pt x="4037" y="3019"/>
                    <a:pt x="4037" y="3067"/>
                  </a:cubicBezTo>
                  <a:cubicBezTo>
                    <a:pt x="3570" y="3331"/>
                    <a:pt x="3139" y="3594"/>
                    <a:pt x="2732" y="3869"/>
                  </a:cubicBezTo>
                  <a:cubicBezTo>
                    <a:pt x="2516" y="4013"/>
                    <a:pt x="2324" y="4145"/>
                    <a:pt x="2133" y="4289"/>
                  </a:cubicBezTo>
                  <a:cubicBezTo>
                    <a:pt x="2145" y="4193"/>
                    <a:pt x="2157" y="4085"/>
                    <a:pt x="2169" y="3977"/>
                  </a:cubicBezTo>
                  <a:cubicBezTo>
                    <a:pt x="2193" y="3582"/>
                    <a:pt x="2205" y="3354"/>
                    <a:pt x="2217" y="3175"/>
                  </a:cubicBezTo>
                  <a:lnTo>
                    <a:pt x="2217" y="3079"/>
                  </a:lnTo>
                  <a:lnTo>
                    <a:pt x="2133" y="3175"/>
                  </a:lnTo>
                  <a:cubicBezTo>
                    <a:pt x="2109" y="3486"/>
                    <a:pt x="2097" y="3774"/>
                    <a:pt x="2097" y="3977"/>
                  </a:cubicBezTo>
                  <a:cubicBezTo>
                    <a:pt x="2097" y="4085"/>
                    <a:pt x="2109" y="4193"/>
                    <a:pt x="2121" y="4301"/>
                  </a:cubicBezTo>
                  <a:cubicBezTo>
                    <a:pt x="1726" y="4588"/>
                    <a:pt x="1378" y="4864"/>
                    <a:pt x="1091" y="5115"/>
                  </a:cubicBezTo>
                  <a:cubicBezTo>
                    <a:pt x="743" y="5427"/>
                    <a:pt x="408" y="5750"/>
                    <a:pt x="85" y="6097"/>
                  </a:cubicBezTo>
                  <a:lnTo>
                    <a:pt x="1" y="6181"/>
                  </a:lnTo>
                  <a:lnTo>
                    <a:pt x="97" y="6121"/>
                  </a:lnTo>
                  <a:lnTo>
                    <a:pt x="109" y="6109"/>
                  </a:lnTo>
                  <a:cubicBezTo>
                    <a:pt x="336" y="5882"/>
                    <a:pt x="684" y="5546"/>
                    <a:pt x="1127" y="5163"/>
                  </a:cubicBezTo>
                  <a:cubicBezTo>
                    <a:pt x="1426" y="4911"/>
                    <a:pt x="1785" y="4624"/>
                    <a:pt x="2181" y="4337"/>
                  </a:cubicBezTo>
                  <a:cubicBezTo>
                    <a:pt x="2384" y="4373"/>
                    <a:pt x="3223" y="4456"/>
                    <a:pt x="4229" y="4540"/>
                  </a:cubicBezTo>
                  <a:cubicBezTo>
                    <a:pt x="4672" y="4576"/>
                    <a:pt x="5079" y="4600"/>
                    <a:pt x="5414" y="4624"/>
                  </a:cubicBezTo>
                  <a:lnTo>
                    <a:pt x="5594" y="4576"/>
                  </a:lnTo>
                  <a:cubicBezTo>
                    <a:pt x="5223" y="4540"/>
                    <a:pt x="4756" y="4492"/>
                    <a:pt x="4229" y="4456"/>
                  </a:cubicBezTo>
                  <a:cubicBezTo>
                    <a:pt x="3259" y="4373"/>
                    <a:pt x="2432" y="4325"/>
                    <a:pt x="2205" y="4325"/>
                  </a:cubicBezTo>
                  <a:cubicBezTo>
                    <a:pt x="2384" y="4193"/>
                    <a:pt x="2576" y="4061"/>
                    <a:pt x="2768" y="3929"/>
                  </a:cubicBezTo>
                  <a:cubicBezTo>
                    <a:pt x="3199" y="3642"/>
                    <a:pt x="3666" y="3366"/>
                    <a:pt x="4157" y="3091"/>
                  </a:cubicBezTo>
                  <a:cubicBezTo>
                    <a:pt x="4193" y="3091"/>
                    <a:pt x="4229" y="3103"/>
                    <a:pt x="4277" y="3115"/>
                  </a:cubicBezTo>
                  <a:cubicBezTo>
                    <a:pt x="4408" y="3127"/>
                    <a:pt x="4588" y="3163"/>
                    <a:pt x="4816" y="3199"/>
                  </a:cubicBezTo>
                  <a:cubicBezTo>
                    <a:pt x="5259" y="3271"/>
                    <a:pt x="5882" y="3390"/>
                    <a:pt x="6564" y="3522"/>
                  </a:cubicBezTo>
                  <a:cubicBezTo>
                    <a:pt x="6960" y="3594"/>
                    <a:pt x="7331" y="3666"/>
                    <a:pt x="7666" y="3702"/>
                  </a:cubicBezTo>
                  <a:lnTo>
                    <a:pt x="7762" y="3654"/>
                  </a:lnTo>
                  <a:cubicBezTo>
                    <a:pt x="7403" y="3594"/>
                    <a:pt x="7007" y="3522"/>
                    <a:pt x="6576" y="3450"/>
                  </a:cubicBezTo>
                  <a:cubicBezTo>
                    <a:pt x="5894" y="3319"/>
                    <a:pt x="5271" y="3199"/>
                    <a:pt x="4816" y="3151"/>
                  </a:cubicBezTo>
                  <a:cubicBezTo>
                    <a:pt x="4588" y="3115"/>
                    <a:pt x="4408" y="3091"/>
                    <a:pt x="4277" y="3091"/>
                  </a:cubicBezTo>
                  <a:lnTo>
                    <a:pt x="4193" y="3091"/>
                  </a:lnTo>
                  <a:cubicBezTo>
                    <a:pt x="4444" y="2947"/>
                    <a:pt x="4696" y="2815"/>
                    <a:pt x="4959" y="2684"/>
                  </a:cubicBezTo>
                  <a:cubicBezTo>
                    <a:pt x="5558" y="2384"/>
                    <a:pt x="6145" y="2109"/>
                    <a:pt x="6684" y="1845"/>
                  </a:cubicBezTo>
                  <a:lnTo>
                    <a:pt x="6732" y="1845"/>
                  </a:lnTo>
                  <a:cubicBezTo>
                    <a:pt x="6840" y="1857"/>
                    <a:pt x="6995" y="1881"/>
                    <a:pt x="7175" y="1893"/>
                  </a:cubicBezTo>
                  <a:cubicBezTo>
                    <a:pt x="7558" y="1941"/>
                    <a:pt x="8097" y="2001"/>
                    <a:pt x="8684" y="2049"/>
                  </a:cubicBezTo>
                  <a:lnTo>
                    <a:pt x="9271" y="2085"/>
                  </a:lnTo>
                  <a:cubicBezTo>
                    <a:pt x="9283" y="2061"/>
                    <a:pt x="9307" y="2037"/>
                    <a:pt x="9319" y="2013"/>
                  </a:cubicBezTo>
                  <a:lnTo>
                    <a:pt x="8708" y="1953"/>
                  </a:lnTo>
                  <a:lnTo>
                    <a:pt x="7187" y="1833"/>
                  </a:lnTo>
                  <a:lnTo>
                    <a:pt x="6744" y="1797"/>
                  </a:lnTo>
                  <a:cubicBezTo>
                    <a:pt x="6912" y="1714"/>
                    <a:pt x="7067" y="1642"/>
                    <a:pt x="7235" y="1558"/>
                  </a:cubicBezTo>
                  <a:cubicBezTo>
                    <a:pt x="7846" y="1246"/>
                    <a:pt x="8445" y="899"/>
                    <a:pt x="9008" y="504"/>
                  </a:cubicBezTo>
                  <a:cubicBezTo>
                    <a:pt x="9247" y="336"/>
                    <a:pt x="9463" y="181"/>
                    <a:pt x="9630" y="25"/>
                  </a:cubicBezTo>
                  <a:lnTo>
                    <a:pt x="95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50"/>
            <p:cNvSpPr/>
            <p:nvPr/>
          </p:nvSpPr>
          <p:spPr>
            <a:xfrm>
              <a:off x="7853168" y="2002387"/>
              <a:ext cx="337756" cy="391257"/>
            </a:xfrm>
            <a:custGeom>
              <a:rect b="b" l="l" r="r" t="t"/>
              <a:pathLst>
                <a:path extrusionOk="0" h="9412" w="8125">
                  <a:moveTo>
                    <a:pt x="7912" y="1"/>
                  </a:moveTo>
                  <a:cubicBezTo>
                    <a:pt x="7840" y="1"/>
                    <a:pt x="7771" y="35"/>
                    <a:pt x="7729" y="87"/>
                  </a:cubicBezTo>
                  <a:cubicBezTo>
                    <a:pt x="7478" y="279"/>
                    <a:pt x="7298" y="542"/>
                    <a:pt x="7202" y="842"/>
                  </a:cubicBezTo>
                  <a:cubicBezTo>
                    <a:pt x="7142" y="1045"/>
                    <a:pt x="7058" y="1249"/>
                    <a:pt x="6975" y="1452"/>
                  </a:cubicBezTo>
                  <a:cubicBezTo>
                    <a:pt x="6687" y="1848"/>
                    <a:pt x="6376" y="2231"/>
                    <a:pt x="6040" y="2590"/>
                  </a:cubicBezTo>
                  <a:cubicBezTo>
                    <a:pt x="6256" y="2243"/>
                    <a:pt x="6376" y="1860"/>
                    <a:pt x="6400" y="1452"/>
                  </a:cubicBezTo>
                  <a:cubicBezTo>
                    <a:pt x="6400" y="1416"/>
                    <a:pt x="6400" y="1357"/>
                    <a:pt x="6364" y="1321"/>
                  </a:cubicBezTo>
                  <a:cubicBezTo>
                    <a:pt x="6343" y="1300"/>
                    <a:pt x="6316" y="1290"/>
                    <a:pt x="6287" y="1290"/>
                  </a:cubicBezTo>
                  <a:cubicBezTo>
                    <a:pt x="6234" y="1290"/>
                    <a:pt x="6175" y="1322"/>
                    <a:pt x="6136" y="1369"/>
                  </a:cubicBezTo>
                  <a:cubicBezTo>
                    <a:pt x="6016" y="1500"/>
                    <a:pt x="5933" y="1656"/>
                    <a:pt x="5897" y="1824"/>
                  </a:cubicBezTo>
                  <a:cubicBezTo>
                    <a:pt x="5801" y="2171"/>
                    <a:pt x="5765" y="2518"/>
                    <a:pt x="5777" y="2878"/>
                  </a:cubicBezTo>
                  <a:cubicBezTo>
                    <a:pt x="5298" y="3369"/>
                    <a:pt x="4807" y="3824"/>
                    <a:pt x="4292" y="4279"/>
                  </a:cubicBezTo>
                  <a:cubicBezTo>
                    <a:pt x="4555" y="3920"/>
                    <a:pt x="4735" y="3512"/>
                    <a:pt x="4819" y="3081"/>
                  </a:cubicBezTo>
                  <a:cubicBezTo>
                    <a:pt x="4855" y="2962"/>
                    <a:pt x="4843" y="2830"/>
                    <a:pt x="4783" y="2710"/>
                  </a:cubicBezTo>
                  <a:cubicBezTo>
                    <a:pt x="4771" y="2686"/>
                    <a:pt x="4735" y="2662"/>
                    <a:pt x="4711" y="2650"/>
                  </a:cubicBezTo>
                  <a:cubicBezTo>
                    <a:pt x="4651" y="2650"/>
                    <a:pt x="4603" y="2674"/>
                    <a:pt x="4579" y="2722"/>
                  </a:cubicBezTo>
                  <a:cubicBezTo>
                    <a:pt x="4376" y="2938"/>
                    <a:pt x="4244" y="3213"/>
                    <a:pt x="4196" y="3500"/>
                  </a:cubicBezTo>
                  <a:cubicBezTo>
                    <a:pt x="4160" y="3788"/>
                    <a:pt x="4160" y="4075"/>
                    <a:pt x="4208" y="4363"/>
                  </a:cubicBezTo>
                  <a:cubicBezTo>
                    <a:pt x="3717" y="4806"/>
                    <a:pt x="3214" y="5237"/>
                    <a:pt x="2735" y="5692"/>
                  </a:cubicBezTo>
                  <a:cubicBezTo>
                    <a:pt x="2974" y="5321"/>
                    <a:pt x="3142" y="4902"/>
                    <a:pt x="3238" y="4471"/>
                  </a:cubicBezTo>
                  <a:cubicBezTo>
                    <a:pt x="3262" y="4351"/>
                    <a:pt x="3274" y="4219"/>
                    <a:pt x="3262" y="4087"/>
                  </a:cubicBezTo>
                  <a:cubicBezTo>
                    <a:pt x="3250" y="4039"/>
                    <a:pt x="3238" y="4004"/>
                    <a:pt x="3214" y="3968"/>
                  </a:cubicBezTo>
                  <a:cubicBezTo>
                    <a:pt x="3184" y="3956"/>
                    <a:pt x="3154" y="3950"/>
                    <a:pt x="3125" y="3950"/>
                  </a:cubicBezTo>
                  <a:cubicBezTo>
                    <a:pt x="3097" y="3950"/>
                    <a:pt x="3070" y="3956"/>
                    <a:pt x="3046" y="3968"/>
                  </a:cubicBezTo>
                  <a:cubicBezTo>
                    <a:pt x="2998" y="3992"/>
                    <a:pt x="2962" y="4039"/>
                    <a:pt x="2926" y="4087"/>
                  </a:cubicBezTo>
                  <a:cubicBezTo>
                    <a:pt x="2795" y="4279"/>
                    <a:pt x="2699" y="4507"/>
                    <a:pt x="2663" y="4746"/>
                  </a:cubicBezTo>
                  <a:cubicBezTo>
                    <a:pt x="2639" y="4914"/>
                    <a:pt x="2627" y="5069"/>
                    <a:pt x="2627" y="5237"/>
                  </a:cubicBezTo>
                  <a:cubicBezTo>
                    <a:pt x="2627" y="5429"/>
                    <a:pt x="2615" y="5620"/>
                    <a:pt x="2615" y="5824"/>
                  </a:cubicBezTo>
                  <a:cubicBezTo>
                    <a:pt x="2184" y="6231"/>
                    <a:pt x="1765" y="6662"/>
                    <a:pt x="1381" y="7130"/>
                  </a:cubicBezTo>
                  <a:cubicBezTo>
                    <a:pt x="1489" y="6926"/>
                    <a:pt x="1585" y="6710"/>
                    <a:pt x="1657" y="6495"/>
                  </a:cubicBezTo>
                  <a:cubicBezTo>
                    <a:pt x="1776" y="6159"/>
                    <a:pt x="1788" y="5788"/>
                    <a:pt x="1693" y="5429"/>
                  </a:cubicBezTo>
                  <a:cubicBezTo>
                    <a:pt x="1669" y="5345"/>
                    <a:pt x="1621" y="5249"/>
                    <a:pt x="1525" y="5249"/>
                  </a:cubicBezTo>
                  <a:cubicBezTo>
                    <a:pt x="1519" y="5248"/>
                    <a:pt x="1513" y="5248"/>
                    <a:pt x="1507" y="5248"/>
                  </a:cubicBezTo>
                  <a:cubicBezTo>
                    <a:pt x="1432" y="5248"/>
                    <a:pt x="1379" y="5314"/>
                    <a:pt x="1345" y="5381"/>
                  </a:cubicBezTo>
                  <a:cubicBezTo>
                    <a:pt x="974" y="5968"/>
                    <a:pt x="926" y="6698"/>
                    <a:pt x="1226" y="7321"/>
                  </a:cubicBezTo>
                  <a:cubicBezTo>
                    <a:pt x="734" y="7944"/>
                    <a:pt x="327" y="8615"/>
                    <a:pt x="16" y="9333"/>
                  </a:cubicBezTo>
                  <a:cubicBezTo>
                    <a:pt x="0" y="9380"/>
                    <a:pt x="35" y="9411"/>
                    <a:pt x="71" y="9411"/>
                  </a:cubicBezTo>
                  <a:cubicBezTo>
                    <a:pt x="91" y="9411"/>
                    <a:pt x="111" y="9402"/>
                    <a:pt x="124" y="9381"/>
                  </a:cubicBezTo>
                  <a:cubicBezTo>
                    <a:pt x="339" y="8854"/>
                    <a:pt x="615" y="8351"/>
                    <a:pt x="950" y="7884"/>
                  </a:cubicBezTo>
                  <a:cubicBezTo>
                    <a:pt x="1081" y="7925"/>
                    <a:pt x="1223" y="7944"/>
                    <a:pt x="1369" y="7944"/>
                  </a:cubicBezTo>
                  <a:cubicBezTo>
                    <a:pt x="1436" y="7944"/>
                    <a:pt x="1505" y="7940"/>
                    <a:pt x="1573" y="7932"/>
                  </a:cubicBezTo>
                  <a:cubicBezTo>
                    <a:pt x="1788" y="7920"/>
                    <a:pt x="2016" y="7884"/>
                    <a:pt x="2232" y="7848"/>
                  </a:cubicBezTo>
                  <a:cubicBezTo>
                    <a:pt x="2567" y="7776"/>
                    <a:pt x="2926" y="7669"/>
                    <a:pt x="3130" y="7393"/>
                  </a:cubicBezTo>
                  <a:cubicBezTo>
                    <a:pt x="3154" y="7369"/>
                    <a:pt x="3166" y="7333"/>
                    <a:pt x="3178" y="7297"/>
                  </a:cubicBezTo>
                  <a:cubicBezTo>
                    <a:pt x="3178" y="7189"/>
                    <a:pt x="3058" y="7142"/>
                    <a:pt x="2950" y="7130"/>
                  </a:cubicBezTo>
                  <a:cubicBezTo>
                    <a:pt x="2878" y="7123"/>
                    <a:pt x="2806" y="7119"/>
                    <a:pt x="2734" y="7119"/>
                  </a:cubicBezTo>
                  <a:cubicBezTo>
                    <a:pt x="2420" y="7119"/>
                    <a:pt x="2107" y="7183"/>
                    <a:pt x="1824" y="7309"/>
                  </a:cubicBezTo>
                  <a:cubicBezTo>
                    <a:pt x="1525" y="7441"/>
                    <a:pt x="1250" y="7609"/>
                    <a:pt x="1010" y="7800"/>
                  </a:cubicBezTo>
                  <a:cubicBezTo>
                    <a:pt x="1381" y="7285"/>
                    <a:pt x="1788" y="6806"/>
                    <a:pt x="2232" y="6351"/>
                  </a:cubicBezTo>
                  <a:cubicBezTo>
                    <a:pt x="2625" y="6561"/>
                    <a:pt x="3069" y="6675"/>
                    <a:pt x="3512" y="6675"/>
                  </a:cubicBezTo>
                  <a:cubicBezTo>
                    <a:pt x="3677" y="6675"/>
                    <a:pt x="3842" y="6659"/>
                    <a:pt x="4004" y="6627"/>
                  </a:cubicBezTo>
                  <a:cubicBezTo>
                    <a:pt x="4112" y="6603"/>
                    <a:pt x="4232" y="6567"/>
                    <a:pt x="4256" y="6471"/>
                  </a:cubicBezTo>
                  <a:cubicBezTo>
                    <a:pt x="4268" y="6399"/>
                    <a:pt x="4244" y="6315"/>
                    <a:pt x="4184" y="6267"/>
                  </a:cubicBezTo>
                  <a:cubicBezTo>
                    <a:pt x="4124" y="6219"/>
                    <a:pt x="4064" y="6195"/>
                    <a:pt x="3992" y="6171"/>
                  </a:cubicBezTo>
                  <a:cubicBezTo>
                    <a:pt x="3760" y="6106"/>
                    <a:pt x="3519" y="6072"/>
                    <a:pt x="3279" y="6072"/>
                  </a:cubicBezTo>
                  <a:cubicBezTo>
                    <a:pt x="2949" y="6072"/>
                    <a:pt x="2620" y="6136"/>
                    <a:pt x="2315" y="6267"/>
                  </a:cubicBezTo>
                  <a:cubicBezTo>
                    <a:pt x="2687" y="5884"/>
                    <a:pt x="3082" y="5513"/>
                    <a:pt x="3477" y="5153"/>
                  </a:cubicBezTo>
                  <a:cubicBezTo>
                    <a:pt x="3717" y="5273"/>
                    <a:pt x="3968" y="5369"/>
                    <a:pt x="4232" y="5429"/>
                  </a:cubicBezTo>
                  <a:cubicBezTo>
                    <a:pt x="4358" y="5456"/>
                    <a:pt x="4487" y="5471"/>
                    <a:pt x="4616" y="5471"/>
                  </a:cubicBezTo>
                  <a:cubicBezTo>
                    <a:pt x="4768" y="5471"/>
                    <a:pt x="4921" y="5450"/>
                    <a:pt x="5070" y="5405"/>
                  </a:cubicBezTo>
                  <a:cubicBezTo>
                    <a:pt x="5202" y="5369"/>
                    <a:pt x="5334" y="5297"/>
                    <a:pt x="5430" y="5189"/>
                  </a:cubicBezTo>
                  <a:cubicBezTo>
                    <a:pt x="5441" y="5165"/>
                    <a:pt x="5453" y="5141"/>
                    <a:pt x="5465" y="5105"/>
                  </a:cubicBezTo>
                  <a:cubicBezTo>
                    <a:pt x="5465" y="5022"/>
                    <a:pt x="5382" y="4962"/>
                    <a:pt x="5298" y="4926"/>
                  </a:cubicBezTo>
                  <a:cubicBezTo>
                    <a:pt x="5064" y="4843"/>
                    <a:pt x="4819" y="4800"/>
                    <a:pt x="4574" y="4800"/>
                  </a:cubicBezTo>
                  <a:cubicBezTo>
                    <a:pt x="4255" y="4800"/>
                    <a:pt x="3936" y="4872"/>
                    <a:pt x="3645" y="5022"/>
                  </a:cubicBezTo>
                  <a:cubicBezTo>
                    <a:pt x="4124" y="4590"/>
                    <a:pt x="4603" y="4159"/>
                    <a:pt x="5070" y="3728"/>
                  </a:cubicBezTo>
                  <a:cubicBezTo>
                    <a:pt x="5358" y="3824"/>
                    <a:pt x="5645" y="3908"/>
                    <a:pt x="5933" y="3968"/>
                  </a:cubicBezTo>
                  <a:cubicBezTo>
                    <a:pt x="6069" y="4008"/>
                    <a:pt x="6205" y="4030"/>
                    <a:pt x="6341" y="4030"/>
                  </a:cubicBezTo>
                  <a:cubicBezTo>
                    <a:pt x="6444" y="4030"/>
                    <a:pt x="6548" y="4017"/>
                    <a:pt x="6651" y="3992"/>
                  </a:cubicBezTo>
                  <a:cubicBezTo>
                    <a:pt x="6723" y="3968"/>
                    <a:pt x="6795" y="3920"/>
                    <a:pt x="6855" y="3860"/>
                  </a:cubicBezTo>
                  <a:cubicBezTo>
                    <a:pt x="6903" y="3800"/>
                    <a:pt x="6927" y="3716"/>
                    <a:pt x="6903" y="3644"/>
                  </a:cubicBezTo>
                  <a:cubicBezTo>
                    <a:pt x="6855" y="3536"/>
                    <a:pt x="6759" y="3465"/>
                    <a:pt x="6651" y="3441"/>
                  </a:cubicBezTo>
                  <a:cubicBezTo>
                    <a:pt x="6468" y="3389"/>
                    <a:pt x="6280" y="3363"/>
                    <a:pt x="6095" y="3363"/>
                  </a:cubicBezTo>
                  <a:cubicBezTo>
                    <a:pt x="5807" y="3363"/>
                    <a:pt x="5524" y="3425"/>
                    <a:pt x="5262" y="3548"/>
                  </a:cubicBezTo>
                  <a:cubicBezTo>
                    <a:pt x="5681" y="3141"/>
                    <a:pt x="6076" y="2734"/>
                    <a:pt x="6448" y="2303"/>
                  </a:cubicBezTo>
                  <a:cubicBezTo>
                    <a:pt x="6662" y="2372"/>
                    <a:pt x="6880" y="2406"/>
                    <a:pt x="7098" y="2406"/>
                  </a:cubicBezTo>
                  <a:cubicBezTo>
                    <a:pt x="7369" y="2406"/>
                    <a:pt x="7638" y="2354"/>
                    <a:pt x="7897" y="2255"/>
                  </a:cubicBezTo>
                  <a:cubicBezTo>
                    <a:pt x="7957" y="2231"/>
                    <a:pt x="8017" y="2195"/>
                    <a:pt x="8064" y="2147"/>
                  </a:cubicBezTo>
                  <a:cubicBezTo>
                    <a:pt x="8112" y="2099"/>
                    <a:pt x="8124" y="2027"/>
                    <a:pt x="8100" y="1967"/>
                  </a:cubicBezTo>
                  <a:cubicBezTo>
                    <a:pt x="8053" y="1908"/>
                    <a:pt x="7993" y="1884"/>
                    <a:pt x="7933" y="1872"/>
                  </a:cubicBezTo>
                  <a:cubicBezTo>
                    <a:pt x="7821" y="1850"/>
                    <a:pt x="7708" y="1839"/>
                    <a:pt x="7596" y="1839"/>
                  </a:cubicBezTo>
                  <a:cubicBezTo>
                    <a:pt x="7218" y="1839"/>
                    <a:pt x="6849" y="1961"/>
                    <a:pt x="6543" y="2183"/>
                  </a:cubicBezTo>
                  <a:cubicBezTo>
                    <a:pt x="6675" y="2027"/>
                    <a:pt x="6807" y="1860"/>
                    <a:pt x="6939" y="1692"/>
                  </a:cubicBezTo>
                  <a:cubicBezTo>
                    <a:pt x="7178" y="1536"/>
                    <a:pt x="7406" y="1345"/>
                    <a:pt x="7609" y="1129"/>
                  </a:cubicBezTo>
                  <a:cubicBezTo>
                    <a:pt x="7837" y="913"/>
                    <a:pt x="7993" y="626"/>
                    <a:pt x="8064" y="315"/>
                  </a:cubicBezTo>
                  <a:cubicBezTo>
                    <a:pt x="8076" y="195"/>
                    <a:pt x="8064" y="27"/>
                    <a:pt x="7945" y="3"/>
                  </a:cubicBezTo>
                  <a:cubicBezTo>
                    <a:pt x="7934" y="2"/>
                    <a:pt x="7923" y="1"/>
                    <a:pt x="7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50"/>
            <p:cNvSpPr/>
            <p:nvPr/>
          </p:nvSpPr>
          <p:spPr>
            <a:xfrm>
              <a:off x="7704929" y="1359632"/>
              <a:ext cx="279849" cy="897912"/>
            </a:xfrm>
            <a:custGeom>
              <a:rect b="b" l="l" r="r" t="t"/>
              <a:pathLst>
                <a:path extrusionOk="0" h="21600" w="6732">
                  <a:moveTo>
                    <a:pt x="4509" y="1"/>
                  </a:moveTo>
                  <a:cubicBezTo>
                    <a:pt x="4484" y="1"/>
                    <a:pt x="4458" y="5"/>
                    <a:pt x="4432" y="15"/>
                  </a:cubicBezTo>
                  <a:cubicBezTo>
                    <a:pt x="4300" y="87"/>
                    <a:pt x="4217" y="218"/>
                    <a:pt x="4193" y="362"/>
                  </a:cubicBezTo>
                  <a:cubicBezTo>
                    <a:pt x="4049" y="949"/>
                    <a:pt x="3989" y="1392"/>
                    <a:pt x="4169" y="1979"/>
                  </a:cubicBezTo>
                  <a:cubicBezTo>
                    <a:pt x="4277" y="2338"/>
                    <a:pt x="4360" y="2722"/>
                    <a:pt x="4420" y="3105"/>
                  </a:cubicBezTo>
                  <a:cubicBezTo>
                    <a:pt x="4396" y="3967"/>
                    <a:pt x="4312" y="4830"/>
                    <a:pt x="4181" y="5680"/>
                  </a:cubicBezTo>
                  <a:cubicBezTo>
                    <a:pt x="4145" y="4973"/>
                    <a:pt x="3941" y="4279"/>
                    <a:pt x="3594" y="3680"/>
                  </a:cubicBezTo>
                  <a:cubicBezTo>
                    <a:pt x="3558" y="3596"/>
                    <a:pt x="3486" y="3536"/>
                    <a:pt x="3414" y="3500"/>
                  </a:cubicBezTo>
                  <a:cubicBezTo>
                    <a:pt x="3401" y="3497"/>
                    <a:pt x="3387" y="3495"/>
                    <a:pt x="3374" y="3495"/>
                  </a:cubicBezTo>
                  <a:cubicBezTo>
                    <a:pt x="3238" y="3495"/>
                    <a:pt x="3137" y="3657"/>
                    <a:pt x="3115" y="3799"/>
                  </a:cubicBezTo>
                  <a:cubicBezTo>
                    <a:pt x="3067" y="4099"/>
                    <a:pt x="3103" y="4410"/>
                    <a:pt x="3223" y="4710"/>
                  </a:cubicBezTo>
                  <a:cubicBezTo>
                    <a:pt x="3414" y="5297"/>
                    <a:pt x="3702" y="5860"/>
                    <a:pt x="4061" y="6375"/>
                  </a:cubicBezTo>
                  <a:cubicBezTo>
                    <a:pt x="3857" y="7560"/>
                    <a:pt x="3570" y="8722"/>
                    <a:pt x="3270" y="9896"/>
                  </a:cubicBezTo>
                  <a:cubicBezTo>
                    <a:pt x="3306" y="9117"/>
                    <a:pt x="3163" y="8339"/>
                    <a:pt x="2875" y="7620"/>
                  </a:cubicBezTo>
                  <a:cubicBezTo>
                    <a:pt x="2791" y="7405"/>
                    <a:pt x="2672" y="7189"/>
                    <a:pt x="2456" y="7105"/>
                  </a:cubicBezTo>
                  <a:cubicBezTo>
                    <a:pt x="2426" y="7093"/>
                    <a:pt x="2396" y="7087"/>
                    <a:pt x="2366" y="7087"/>
                  </a:cubicBezTo>
                  <a:cubicBezTo>
                    <a:pt x="2336" y="7087"/>
                    <a:pt x="2306" y="7093"/>
                    <a:pt x="2276" y="7105"/>
                  </a:cubicBezTo>
                  <a:cubicBezTo>
                    <a:pt x="2204" y="7153"/>
                    <a:pt x="2157" y="7237"/>
                    <a:pt x="2157" y="7333"/>
                  </a:cubicBezTo>
                  <a:cubicBezTo>
                    <a:pt x="2061" y="7848"/>
                    <a:pt x="2145" y="8375"/>
                    <a:pt x="2372" y="8842"/>
                  </a:cubicBezTo>
                  <a:cubicBezTo>
                    <a:pt x="2588" y="9309"/>
                    <a:pt x="2875" y="9728"/>
                    <a:pt x="3223" y="10099"/>
                  </a:cubicBezTo>
                  <a:cubicBezTo>
                    <a:pt x="2935" y="11237"/>
                    <a:pt x="2636" y="12375"/>
                    <a:pt x="2372" y="13513"/>
                  </a:cubicBezTo>
                  <a:cubicBezTo>
                    <a:pt x="2348" y="12722"/>
                    <a:pt x="2181" y="11956"/>
                    <a:pt x="1893" y="11225"/>
                  </a:cubicBezTo>
                  <a:cubicBezTo>
                    <a:pt x="1821" y="11010"/>
                    <a:pt x="1701" y="10806"/>
                    <a:pt x="1558" y="10626"/>
                  </a:cubicBezTo>
                  <a:cubicBezTo>
                    <a:pt x="1510" y="10567"/>
                    <a:pt x="1438" y="10531"/>
                    <a:pt x="1366" y="10519"/>
                  </a:cubicBezTo>
                  <a:cubicBezTo>
                    <a:pt x="1270" y="10519"/>
                    <a:pt x="1174" y="10567"/>
                    <a:pt x="1127" y="10662"/>
                  </a:cubicBezTo>
                  <a:cubicBezTo>
                    <a:pt x="1091" y="10758"/>
                    <a:pt x="1067" y="10854"/>
                    <a:pt x="1079" y="10962"/>
                  </a:cubicBezTo>
                  <a:cubicBezTo>
                    <a:pt x="1067" y="11381"/>
                    <a:pt x="1151" y="11800"/>
                    <a:pt x="1330" y="12195"/>
                  </a:cubicBezTo>
                  <a:cubicBezTo>
                    <a:pt x="1450" y="12459"/>
                    <a:pt x="1594" y="12710"/>
                    <a:pt x="1749" y="12950"/>
                  </a:cubicBezTo>
                  <a:cubicBezTo>
                    <a:pt x="1941" y="13237"/>
                    <a:pt x="2121" y="13525"/>
                    <a:pt x="2312" y="13812"/>
                  </a:cubicBezTo>
                  <a:cubicBezTo>
                    <a:pt x="2073" y="14842"/>
                    <a:pt x="1893" y="15884"/>
                    <a:pt x="1785" y="16938"/>
                  </a:cubicBezTo>
                  <a:cubicBezTo>
                    <a:pt x="1749" y="16531"/>
                    <a:pt x="1666" y="16136"/>
                    <a:pt x="1558" y="15753"/>
                  </a:cubicBezTo>
                  <a:cubicBezTo>
                    <a:pt x="1402" y="15130"/>
                    <a:pt x="1055" y="14567"/>
                    <a:pt x="576" y="14148"/>
                  </a:cubicBezTo>
                  <a:cubicBezTo>
                    <a:pt x="488" y="14078"/>
                    <a:pt x="375" y="14008"/>
                    <a:pt x="269" y="14008"/>
                  </a:cubicBezTo>
                  <a:cubicBezTo>
                    <a:pt x="230" y="14008"/>
                    <a:pt x="192" y="14017"/>
                    <a:pt x="156" y="14040"/>
                  </a:cubicBezTo>
                  <a:cubicBezTo>
                    <a:pt x="25" y="14112"/>
                    <a:pt x="1" y="14267"/>
                    <a:pt x="1" y="14411"/>
                  </a:cubicBezTo>
                  <a:cubicBezTo>
                    <a:pt x="37" y="15633"/>
                    <a:pt x="683" y="16759"/>
                    <a:pt x="1737" y="17393"/>
                  </a:cubicBezTo>
                  <a:cubicBezTo>
                    <a:pt x="1606" y="18771"/>
                    <a:pt x="1677" y="20160"/>
                    <a:pt x="1929" y="21526"/>
                  </a:cubicBezTo>
                  <a:cubicBezTo>
                    <a:pt x="1944" y="21577"/>
                    <a:pt x="1986" y="21599"/>
                    <a:pt x="2027" y="21599"/>
                  </a:cubicBezTo>
                  <a:cubicBezTo>
                    <a:pt x="2083" y="21599"/>
                    <a:pt x="2139" y="21558"/>
                    <a:pt x="2133" y="21490"/>
                  </a:cubicBezTo>
                  <a:cubicBezTo>
                    <a:pt x="1941" y="20508"/>
                    <a:pt x="1857" y="19501"/>
                    <a:pt x="1881" y="18495"/>
                  </a:cubicBezTo>
                  <a:cubicBezTo>
                    <a:pt x="2240" y="18388"/>
                    <a:pt x="2564" y="18208"/>
                    <a:pt x="2851" y="17968"/>
                  </a:cubicBezTo>
                  <a:cubicBezTo>
                    <a:pt x="3151" y="17717"/>
                    <a:pt x="3450" y="17453"/>
                    <a:pt x="3738" y="17178"/>
                  </a:cubicBezTo>
                  <a:cubicBezTo>
                    <a:pt x="4169" y="16747"/>
                    <a:pt x="4576" y="16244"/>
                    <a:pt x="4612" y="15633"/>
                  </a:cubicBezTo>
                  <a:cubicBezTo>
                    <a:pt x="4612" y="15561"/>
                    <a:pt x="4600" y="15501"/>
                    <a:pt x="4576" y="15441"/>
                  </a:cubicBezTo>
                  <a:cubicBezTo>
                    <a:pt x="4530" y="15367"/>
                    <a:pt x="4452" y="15339"/>
                    <a:pt x="4366" y="15339"/>
                  </a:cubicBezTo>
                  <a:cubicBezTo>
                    <a:pt x="4271" y="15339"/>
                    <a:pt x="4167" y="15373"/>
                    <a:pt x="4085" y="15417"/>
                  </a:cubicBezTo>
                  <a:cubicBezTo>
                    <a:pt x="3474" y="15741"/>
                    <a:pt x="2971" y="16220"/>
                    <a:pt x="2600" y="16795"/>
                  </a:cubicBezTo>
                  <a:cubicBezTo>
                    <a:pt x="2300" y="17262"/>
                    <a:pt x="2061" y="17777"/>
                    <a:pt x="1881" y="18316"/>
                  </a:cubicBezTo>
                  <a:cubicBezTo>
                    <a:pt x="1929" y="17178"/>
                    <a:pt x="2049" y="16052"/>
                    <a:pt x="2276" y="14938"/>
                  </a:cubicBezTo>
                  <a:cubicBezTo>
                    <a:pt x="3354" y="14842"/>
                    <a:pt x="4372" y="14375"/>
                    <a:pt x="5151" y="13621"/>
                  </a:cubicBezTo>
                  <a:cubicBezTo>
                    <a:pt x="5283" y="13489"/>
                    <a:pt x="5414" y="13321"/>
                    <a:pt x="5354" y="13142"/>
                  </a:cubicBezTo>
                  <a:cubicBezTo>
                    <a:pt x="5307" y="13010"/>
                    <a:pt x="5187" y="12926"/>
                    <a:pt x="5055" y="12914"/>
                  </a:cubicBezTo>
                  <a:cubicBezTo>
                    <a:pt x="5032" y="12912"/>
                    <a:pt x="5010" y="12911"/>
                    <a:pt x="4987" y="12911"/>
                  </a:cubicBezTo>
                  <a:cubicBezTo>
                    <a:pt x="4878" y="12911"/>
                    <a:pt x="4771" y="12934"/>
                    <a:pt x="4672" y="12974"/>
                  </a:cubicBezTo>
                  <a:cubicBezTo>
                    <a:pt x="3714" y="13273"/>
                    <a:pt x="2875" y="13896"/>
                    <a:pt x="2312" y="14735"/>
                  </a:cubicBezTo>
                  <a:cubicBezTo>
                    <a:pt x="2480" y="13812"/>
                    <a:pt x="2696" y="12890"/>
                    <a:pt x="2935" y="11980"/>
                  </a:cubicBezTo>
                  <a:cubicBezTo>
                    <a:pt x="3390" y="11908"/>
                    <a:pt x="3845" y="11800"/>
                    <a:pt x="4289" y="11633"/>
                  </a:cubicBezTo>
                  <a:cubicBezTo>
                    <a:pt x="4768" y="11465"/>
                    <a:pt x="5187" y="11165"/>
                    <a:pt x="5510" y="10782"/>
                  </a:cubicBezTo>
                  <a:cubicBezTo>
                    <a:pt x="5678" y="10602"/>
                    <a:pt x="5786" y="10363"/>
                    <a:pt x="5810" y="10111"/>
                  </a:cubicBezTo>
                  <a:cubicBezTo>
                    <a:pt x="5822" y="10064"/>
                    <a:pt x="5810" y="10004"/>
                    <a:pt x="5786" y="9956"/>
                  </a:cubicBezTo>
                  <a:cubicBezTo>
                    <a:pt x="5740" y="9865"/>
                    <a:pt x="5648" y="9837"/>
                    <a:pt x="5550" y="9837"/>
                  </a:cubicBezTo>
                  <a:cubicBezTo>
                    <a:pt x="5492" y="9837"/>
                    <a:pt x="5432" y="9847"/>
                    <a:pt x="5378" y="9860"/>
                  </a:cubicBezTo>
                  <a:cubicBezTo>
                    <a:pt x="4384" y="10099"/>
                    <a:pt x="3534" y="10722"/>
                    <a:pt x="3019" y="11609"/>
                  </a:cubicBezTo>
                  <a:cubicBezTo>
                    <a:pt x="3294" y="10507"/>
                    <a:pt x="3594" y="9417"/>
                    <a:pt x="3845" y="8315"/>
                  </a:cubicBezTo>
                  <a:cubicBezTo>
                    <a:pt x="4360" y="8183"/>
                    <a:pt x="4863" y="8015"/>
                    <a:pt x="5366" y="7824"/>
                  </a:cubicBezTo>
                  <a:cubicBezTo>
                    <a:pt x="5762" y="7680"/>
                    <a:pt x="6169" y="7488"/>
                    <a:pt x="6432" y="7153"/>
                  </a:cubicBezTo>
                  <a:cubicBezTo>
                    <a:pt x="6528" y="7045"/>
                    <a:pt x="6588" y="6914"/>
                    <a:pt x="6600" y="6770"/>
                  </a:cubicBezTo>
                  <a:cubicBezTo>
                    <a:pt x="6624" y="6626"/>
                    <a:pt x="6576" y="6482"/>
                    <a:pt x="6468" y="6387"/>
                  </a:cubicBezTo>
                  <a:cubicBezTo>
                    <a:pt x="6391" y="6322"/>
                    <a:pt x="6290" y="6299"/>
                    <a:pt x="6183" y="6299"/>
                  </a:cubicBezTo>
                  <a:cubicBezTo>
                    <a:pt x="6091" y="6299"/>
                    <a:pt x="5994" y="6316"/>
                    <a:pt x="5905" y="6339"/>
                  </a:cubicBezTo>
                  <a:cubicBezTo>
                    <a:pt x="5091" y="6566"/>
                    <a:pt x="4432" y="7141"/>
                    <a:pt x="3953" y="7848"/>
                  </a:cubicBezTo>
                  <a:cubicBezTo>
                    <a:pt x="4181" y="6854"/>
                    <a:pt x="4360" y="5860"/>
                    <a:pt x="4480" y="4853"/>
                  </a:cubicBezTo>
                  <a:cubicBezTo>
                    <a:pt x="5331" y="4614"/>
                    <a:pt x="6061" y="4087"/>
                    <a:pt x="6564" y="3368"/>
                  </a:cubicBezTo>
                  <a:cubicBezTo>
                    <a:pt x="6636" y="3272"/>
                    <a:pt x="6696" y="3165"/>
                    <a:pt x="6720" y="3045"/>
                  </a:cubicBezTo>
                  <a:cubicBezTo>
                    <a:pt x="6732" y="2937"/>
                    <a:pt x="6684" y="2817"/>
                    <a:pt x="6576" y="2745"/>
                  </a:cubicBezTo>
                  <a:cubicBezTo>
                    <a:pt x="6536" y="2732"/>
                    <a:pt x="6494" y="2725"/>
                    <a:pt x="6451" y="2725"/>
                  </a:cubicBezTo>
                  <a:cubicBezTo>
                    <a:pt x="6380" y="2725"/>
                    <a:pt x="6308" y="2744"/>
                    <a:pt x="6241" y="2781"/>
                  </a:cubicBezTo>
                  <a:cubicBezTo>
                    <a:pt x="5438" y="3117"/>
                    <a:pt x="4816" y="3776"/>
                    <a:pt x="4516" y="4602"/>
                  </a:cubicBezTo>
                  <a:cubicBezTo>
                    <a:pt x="4552" y="4231"/>
                    <a:pt x="4588" y="3859"/>
                    <a:pt x="4600" y="3488"/>
                  </a:cubicBezTo>
                  <a:cubicBezTo>
                    <a:pt x="4816" y="3009"/>
                    <a:pt x="4959" y="2506"/>
                    <a:pt x="5055" y="2003"/>
                  </a:cubicBezTo>
                  <a:cubicBezTo>
                    <a:pt x="5163" y="1452"/>
                    <a:pt x="5115" y="877"/>
                    <a:pt x="4899" y="350"/>
                  </a:cubicBezTo>
                  <a:cubicBezTo>
                    <a:pt x="4827" y="184"/>
                    <a:pt x="4674" y="1"/>
                    <a:pt x="45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8" name="Google Shape;1098;p50"/>
          <p:cNvGrpSpPr/>
          <p:nvPr/>
        </p:nvGrpSpPr>
        <p:grpSpPr>
          <a:xfrm>
            <a:off x="4642255" y="4067219"/>
            <a:ext cx="512392" cy="1089508"/>
            <a:chOff x="5503980" y="1298082"/>
            <a:chExt cx="512392" cy="1089508"/>
          </a:xfrm>
        </p:grpSpPr>
        <p:sp>
          <p:nvSpPr>
            <p:cNvPr id="1099" name="Google Shape;1099;p50"/>
            <p:cNvSpPr/>
            <p:nvPr/>
          </p:nvSpPr>
          <p:spPr>
            <a:xfrm>
              <a:off x="5592192" y="1560638"/>
              <a:ext cx="375876" cy="757239"/>
            </a:xfrm>
            <a:custGeom>
              <a:rect b="b" l="l" r="r" t="t"/>
              <a:pathLst>
                <a:path extrusionOk="0" h="18216" w="9042">
                  <a:moveTo>
                    <a:pt x="479" y="0"/>
                  </a:moveTo>
                  <a:cubicBezTo>
                    <a:pt x="76" y="0"/>
                    <a:pt x="1" y="768"/>
                    <a:pt x="11" y="1172"/>
                  </a:cubicBezTo>
                  <a:cubicBezTo>
                    <a:pt x="46" y="2202"/>
                    <a:pt x="406" y="3316"/>
                    <a:pt x="633" y="4310"/>
                  </a:cubicBezTo>
                  <a:cubicBezTo>
                    <a:pt x="1100" y="6394"/>
                    <a:pt x="1795" y="8419"/>
                    <a:pt x="2705" y="10359"/>
                  </a:cubicBezTo>
                  <a:cubicBezTo>
                    <a:pt x="3871" y="12779"/>
                    <a:pt x="5517" y="15019"/>
                    <a:pt x="7630" y="16664"/>
                  </a:cubicBezTo>
                  <a:lnTo>
                    <a:pt x="7630" y="16664"/>
                  </a:lnTo>
                  <a:cubicBezTo>
                    <a:pt x="7318" y="13790"/>
                    <a:pt x="6622" y="10978"/>
                    <a:pt x="5556" y="8287"/>
                  </a:cubicBezTo>
                  <a:cubicBezTo>
                    <a:pt x="4933" y="6706"/>
                    <a:pt x="4191" y="5173"/>
                    <a:pt x="3328" y="3700"/>
                  </a:cubicBezTo>
                  <a:cubicBezTo>
                    <a:pt x="2897" y="2969"/>
                    <a:pt x="2430" y="2250"/>
                    <a:pt x="1939" y="1556"/>
                  </a:cubicBezTo>
                  <a:cubicBezTo>
                    <a:pt x="1615" y="1089"/>
                    <a:pt x="1304" y="502"/>
                    <a:pt x="837" y="154"/>
                  </a:cubicBezTo>
                  <a:cubicBezTo>
                    <a:pt x="696" y="46"/>
                    <a:pt x="578" y="0"/>
                    <a:pt x="479" y="0"/>
                  </a:cubicBezTo>
                  <a:close/>
                  <a:moveTo>
                    <a:pt x="7630" y="16664"/>
                  </a:moveTo>
                  <a:cubicBezTo>
                    <a:pt x="7685" y="17179"/>
                    <a:pt x="7729" y="17697"/>
                    <a:pt x="7760" y="18216"/>
                  </a:cubicBezTo>
                  <a:lnTo>
                    <a:pt x="9041" y="17629"/>
                  </a:lnTo>
                  <a:cubicBezTo>
                    <a:pt x="8550" y="17337"/>
                    <a:pt x="8079" y="17014"/>
                    <a:pt x="7630"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50"/>
            <p:cNvSpPr/>
            <p:nvPr/>
          </p:nvSpPr>
          <p:spPr>
            <a:xfrm>
              <a:off x="5595601" y="1565045"/>
              <a:ext cx="312731" cy="678672"/>
            </a:xfrm>
            <a:custGeom>
              <a:rect b="b" l="l" r="r" t="t"/>
              <a:pathLst>
                <a:path extrusionOk="0" h="16326" w="7523">
                  <a:moveTo>
                    <a:pt x="2300" y="9522"/>
                  </a:moveTo>
                  <a:lnTo>
                    <a:pt x="2336" y="9618"/>
                  </a:lnTo>
                  <a:lnTo>
                    <a:pt x="2540" y="9678"/>
                  </a:lnTo>
                  <a:cubicBezTo>
                    <a:pt x="3560" y="9996"/>
                    <a:pt x="4398" y="10238"/>
                    <a:pt x="4535" y="10263"/>
                  </a:cubicBezTo>
                  <a:lnTo>
                    <a:pt x="4535" y="10263"/>
                  </a:lnTo>
                  <a:cubicBezTo>
                    <a:pt x="4421" y="10209"/>
                    <a:pt x="3579" y="9925"/>
                    <a:pt x="2552" y="9606"/>
                  </a:cubicBezTo>
                  <a:lnTo>
                    <a:pt x="2300" y="9522"/>
                  </a:lnTo>
                  <a:close/>
                  <a:moveTo>
                    <a:pt x="4535" y="10263"/>
                  </a:moveTo>
                  <a:cubicBezTo>
                    <a:pt x="4537" y="10263"/>
                    <a:pt x="4538" y="10264"/>
                    <a:pt x="4540" y="10265"/>
                  </a:cubicBezTo>
                  <a:cubicBezTo>
                    <a:pt x="4540" y="10264"/>
                    <a:pt x="4539" y="10264"/>
                    <a:pt x="4539" y="10263"/>
                  </a:cubicBezTo>
                  <a:lnTo>
                    <a:pt x="4539" y="10263"/>
                  </a:lnTo>
                  <a:cubicBezTo>
                    <a:pt x="4538" y="10263"/>
                    <a:pt x="4537" y="10263"/>
                    <a:pt x="4535" y="10263"/>
                  </a:cubicBezTo>
                  <a:close/>
                  <a:moveTo>
                    <a:pt x="180" y="0"/>
                  </a:moveTo>
                  <a:cubicBezTo>
                    <a:pt x="168" y="12"/>
                    <a:pt x="144" y="36"/>
                    <a:pt x="132" y="48"/>
                  </a:cubicBezTo>
                  <a:cubicBezTo>
                    <a:pt x="180" y="204"/>
                    <a:pt x="240" y="372"/>
                    <a:pt x="300" y="551"/>
                  </a:cubicBezTo>
                  <a:cubicBezTo>
                    <a:pt x="468" y="1066"/>
                    <a:pt x="695" y="1641"/>
                    <a:pt x="947" y="2252"/>
                  </a:cubicBezTo>
                  <a:cubicBezTo>
                    <a:pt x="899" y="2216"/>
                    <a:pt x="827" y="2180"/>
                    <a:pt x="755" y="2132"/>
                  </a:cubicBezTo>
                  <a:lnTo>
                    <a:pt x="0" y="1725"/>
                  </a:lnTo>
                  <a:lnTo>
                    <a:pt x="0" y="1725"/>
                  </a:lnTo>
                  <a:cubicBezTo>
                    <a:pt x="12" y="1749"/>
                    <a:pt x="12" y="1785"/>
                    <a:pt x="12" y="1821"/>
                  </a:cubicBezTo>
                  <a:cubicBezTo>
                    <a:pt x="288" y="1965"/>
                    <a:pt x="539" y="2096"/>
                    <a:pt x="719" y="2180"/>
                  </a:cubicBezTo>
                  <a:cubicBezTo>
                    <a:pt x="827" y="2228"/>
                    <a:pt x="911" y="2264"/>
                    <a:pt x="971" y="2288"/>
                  </a:cubicBezTo>
                  <a:cubicBezTo>
                    <a:pt x="1138" y="2707"/>
                    <a:pt x="1318" y="3150"/>
                    <a:pt x="1510" y="3594"/>
                  </a:cubicBezTo>
                  <a:cubicBezTo>
                    <a:pt x="1665" y="3953"/>
                    <a:pt x="1821" y="4312"/>
                    <a:pt x="1977" y="4684"/>
                  </a:cubicBezTo>
                  <a:cubicBezTo>
                    <a:pt x="1905" y="4660"/>
                    <a:pt x="1737" y="4600"/>
                    <a:pt x="1510" y="4516"/>
                  </a:cubicBezTo>
                  <a:cubicBezTo>
                    <a:pt x="1246" y="4420"/>
                    <a:pt x="911" y="4276"/>
                    <a:pt x="539" y="4121"/>
                  </a:cubicBezTo>
                  <a:lnTo>
                    <a:pt x="539" y="4121"/>
                  </a:lnTo>
                  <a:cubicBezTo>
                    <a:pt x="551" y="4145"/>
                    <a:pt x="563" y="4180"/>
                    <a:pt x="563" y="4204"/>
                  </a:cubicBezTo>
                  <a:lnTo>
                    <a:pt x="563" y="4216"/>
                  </a:lnTo>
                  <a:cubicBezTo>
                    <a:pt x="911" y="4360"/>
                    <a:pt x="1234" y="4480"/>
                    <a:pt x="1486" y="4564"/>
                  </a:cubicBezTo>
                  <a:cubicBezTo>
                    <a:pt x="1653" y="4624"/>
                    <a:pt x="1785" y="4660"/>
                    <a:pt x="1881" y="4684"/>
                  </a:cubicBezTo>
                  <a:lnTo>
                    <a:pt x="1989" y="4707"/>
                  </a:lnTo>
                  <a:cubicBezTo>
                    <a:pt x="2348" y="5534"/>
                    <a:pt x="2731" y="6384"/>
                    <a:pt x="3138" y="7271"/>
                  </a:cubicBezTo>
                  <a:lnTo>
                    <a:pt x="3234" y="7498"/>
                  </a:lnTo>
                  <a:lnTo>
                    <a:pt x="3102" y="7438"/>
                  </a:lnTo>
                  <a:cubicBezTo>
                    <a:pt x="2935" y="7366"/>
                    <a:pt x="2791" y="7306"/>
                    <a:pt x="2635" y="7247"/>
                  </a:cubicBezTo>
                  <a:cubicBezTo>
                    <a:pt x="2276" y="7103"/>
                    <a:pt x="1773" y="6899"/>
                    <a:pt x="1234" y="6672"/>
                  </a:cubicBezTo>
                  <a:lnTo>
                    <a:pt x="1234" y="6672"/>
                  </a:lnTo>
                  <a:lnTo>
                    <a:pt x="1258" y="6780"/>
                  </a:lnTo>
                  <a:cubicBezTo>
                    <a:pt x="1785" y="6995"/>
                    <a:pt x="2264" y="7175"/>
                    <a:pt x="2623" y="7306"/>
                  </a:cubicBezTo>
                  <a:cubicBezTo>
                    <a:pt x="2815" y="7378"/>
                    <a:pt x="2983" y="7426"/>
                    <a:pt x="3091" y="7462"/>
                  </a:cubicBezTo>
                  <a:lnTo>
                    <a:pt x="3246" y="7510"/>
                  </a:lnTo>
                  <a:cubicBezTo>
                    <a:pt x="3689" y="8480"/>
                    <a:pt x="4120" y="9401"/>
                    <a:pt x="4539" y="10263"/>
                  </a:cubicBezTo>
                  <a:lnTo>
                    <a:pt x="4539" y="10263"/>
                  </a:lnTo>
                  <a:cubicBezTo>
                    <a:pt x="4545" y="10264"/>
                    <a:pt x="4549" y="10265"/>
                    <a:pt x="4552" y="10265"/>
                  </a:cubicBezTo>
                  <a:cubicBezTo>
                    <a:pt x="4923" y="11043"/>
                    <a:pt x="5282" y="11786"/>
                    <a:pt x="5606" y="12457"/>
                  </a:cubicBezTo>
                  <a:lnTo>
                    <a:pt x="5486" y="12421"/>
                  </a:lnTo>
                  <a:cubicBezTo>
                    <a:pt x="5390" y="12385"/>
                    <a:pt x="5234" y="12349"/>
                    <a:pt x="5055" y="12301"/>
                  </a:cubicBezTo>
                  <a:cubicBezTo>
                    <a:pt x="4671" y="12217"/>
                    <a:pt x="4156" y="12097"/>
                    <a:pt x="3582" y="11990"/>
                  </a:cubicBezTo>
                  <a:lnTo>
                    <a:pt x="3582" y="11990"/>
                  </a:lnTo>
                  <a:lnTo>
                    <a:pt x="3641" y="12085"/>
                  </a:lnTo>
                  <a:cubicBezTo>
                    <a:pt x="4192" y="12193"/>
                    <a:pt x="4683" y="12289"/>
                    <a:pt x="5043" y="12361"/>
                  </a:cubicBezTo>
                  <a:lnTo>
                    <a:pt x="5486" y="12445"/>
                  </a:lnTo>
                  <a:cubicBezTo>
                    <a:pt x="5546" y="12457"/>
                    <a:pt x="5594" y="12469"/>
                    <a:pt x="5618" y="12469"/>
                  </a:cubicBezTo>
                  <a:cubicBezTo>
                    <a:pt x="5642" y="12505"/>
                    <a:pt x="5654" y="12529"/>
                    <a:pt x="5666" y="12564"/>
                  </a:cubicBezTo>
                  <a:lnTo>
                    <a:pt x="5666" y="12576"/>
                  </a:lnTo>
                  <a:lnTo>
                    <a:pt x="6300" y="13846"/>
                  </a:lnTo>
                  <a:cubicBezTo>
                    <a:pt x="6396" y="14038"/>
                    <a:pt x="6480" y="14229"/>
                    <a:pt x="6576" y="14397"/>
                  </a:cubicBezTo>
                  <a:cubicBezTo>
                    <a:pt x="6480" y="14385"/>
                    <a:pt x="6336" y="14373"/>
                    <a:pt x="6157" y="14349"/>
                  </a:cubicBezTo>
                  <a:lnTo>
                    <a:pt x="5187" y="14241"/>
                  </a:lnTo>
                  <a:lnTo>
                    <a:pt x="5258" y="14337"/>
                  </a:lnTo>
                  <a:cubicBezTo>
                    <a:pt x="5606" y="14361"/>
                    <a:pt x="5905" y="14385"/>
                    <a:pt x="6145" y="14409"/>
                  </a:cubicBezTo>
                  <a:cubicBezTo>
                    <a:pt x="6348" y="14421"/>
                    <a:pt x="6504" y="14421"/>
                    <a:pt x="6588" y="14421"/>
                  </a:cubicBezTo>
                  <a:lnTo>
                    <a:pt x="6588" y="14433"/>
                  </a:lnTo>
                  <a:lnTo>
                    <a:pt x="6588" y="14445"/>
                  </a:lnTo>
                  <a:cubicBezTo>
                    <a:pt x="6851" y="14972"/>
                    <a:pt x="7079" y="15439"/>
                    <a:pt x="7271" y="15834"/>
                  </a:cubicBezTo>
                  <a:cubicBezTo>
                    <a:pt x="7366" y="16014"/>
                    <a:pt x="7450" y="16182"/>
                    <a:pt x="7522" y="16325"/>
                  </a:cubicBezTo>
                  <a:lnTo>
                    <a:pt x="7522" y="16277"/>
                  </a:lnTo>
                  <a:cubicBezTo>
                    <a:pt x="7462" y="16134"/>
                    <a:pt x="7390" y="15990"/>
                    <a:pt x="7306" y="15822"/>
                  </a:cubicBezTo>
                  <a:cubicBezTo>
                    <a:pt x="7115" y="15427"/>
                    <a:pt x="6887" y="14960"/>
                    <a:pt x="6636" y="14421"/>
                  </a:cubicBezTo>
                  <a:lnTo>
                    <a:pt x="6624" y="14421"/>
                  </a:lnTo>
                  <a:lnTo>
                    <a:pt x="6612" y="14397"/>
                  </a:lnTo>
                  <a:cubicBezTo>
                    <a:pt x="6648" y="14325"/>
                    <a:pt x="6684" y="14205"/>
                    <a:pt x="6732" y="14050"/>
                  </a:cubicBezTo>
                  <a:cubicBezTo>
                    <a:pt x="6803" y="13798"/>
                    <a:pt x="6899" y="13463"/>
                    <a:pt x="6983" y="13091"/>
                  </a:cubicBezTo>
                  <a:cubicBezTo>
                    <a:pt x="6971" y="13032"/>
                    <a:pt x="6959" y="12960"/>
                    <a:pt x="6947" y="12912"/>
                  </a:cubicBezTo>
                  <a:cubicBezTo>
                    <a:pt x="6935" y="12948"/>
                    <a:pt x="6935" y="12984"/>
                    <a:pt x="6923" y="13020"/>
                  </a:cubicBezTo>
                  <a:cubicBezTo>
                    <a:pt x="6827" y="13415"/>
                    <a:pt x="6744" y="13774"/>
                    <a:pt x="6672" y="14026"/>
                  </a:cubicBezTo>
                  <a:cubicBezTo>
                    <a:pt x="6648" y="14169"/>
                    <a:pt x="6612" y="14289"/>
                    <a:pt x="6600" y="14361"/>
                  </a:cubicBezTo>
                  <a:lnTo>
                    <a:pt x="6348" y="13834"/>
                  </a:lnTo>
                  <a:cubicBezTo>
                    <a:pt x="6157" y="13427"/>
                    <a:pt x="5929" y="12984"/>
                    <a:pt x="5702" y="12505"/>
                  </a:cubicBezTo>
                  <a:cubicBezTo>
                    <a:pt x="5773" y="12325"/>
                    <a:pt x="5941" y="11858"/>
                    <a:pt x="6121" y="11295"/>
                  </a:cubicBezTo>
                  <a:cubicBezTo>
                    <a:pt x="6205" y="11043"/>
                    <a:pt x="6276" y="10816"/>
                    <a:pt x="6336" y="10624"/>
                  </a:cubicBezTo>
                  <a:cubicBezTo>
                    <a:pt x="6324" y="10576"/>
                    <a:pt x="6312" y="10540"/>
                    <a:pt x="6300" y="10504"/>
                  </a:cubicBezTo>
                  <a:cubicBezTo>
                    <a:pt x="6229" y="10720"/>
                    <a:pt x="6145" y="10983"/>
                    <a:pt x="6049" y="11271"/>
                  </a:cubicBezTo>
                  <a:cubicBezTo>
                    <a:pt x="5881" y="11798"/>
                    <a:pt x="5737" y="12265"/>
                    <a:pt x="5678" y="12469"/>
                  </a:cubicBezTo>
                  <a:cubicBezTo>
                    <a:pt x="5342" y="11762"/>
                    <a:pt x="4971" y="10995"/>
                    <a:pt x="4588" y="10169"/>
                  </a:cubicBezTo>
                  <a:cubicBezTo>
                    <a:pt x="4588" y="10145"/>
                    <a:pt x="4600" y="10133"/>
                    <a:pt x="4612" y="10097"/>
                  </a:cubicBezTo>
                  <a:lnTo>
                    <a:pt x="4755" y="9702"/>
                  </a:lnTo>
                  <a:lnTo>
                    <a:pt x="5234" y="8384"/>
                  </a:lnTo>
                  <a:lnTo>
                    <a:pt x="5402" y="7953"/>
                  </a:lnTo>
                  <a:lnTo>
                    <a:pt x="5354" y="7845"/>
                  </a:lnTo>
                  <a:cubicBezTo>
                    <a:pt x="5294" y="8013"/>
                    <a:pt x="5222" y="8181"/>
                    <a:pt x="5163" y="8360"/>
                  </a:cubicBezTo>
                  <a:cubicBezTo>
                    <a:pt x="4971" y="8875"/>
                    <a:pt x="4815" y="9343"/>
                    <a:pt x="4707" y="9690"/>
                  </a:cubicBezTo>
                  <a:cubicBezTo>
                    <a:pt x="4648" y="9858"/>
                    <a:pt x="4612" y="10001"/>
                    <a:pt x="4576" y="10097"/>
                  </a:cubicBezTo>
                  <a:cubicBezTo>
                    <a:pt x="4564" y="10109"/>
                    <a:pt x="4564" y="10121"/>
                    <a:pt x="4564" y="10133"/>
                  </a:cubicBezTo>
                  <a:cubicBezTo>
                    <a:pt x="4168" y="9283"/>
                    <a:pt x="3737" y="8384"/>
                    <a:pt x="3306" y="7438"/>
                  </a:cubicBezTo>
                  <a:cubicBezTo>
                    <a:pt x="3318" y="7414"/>
                    <a:pt x="3330" y="7378"/>
                    <a:pt x="3354" y="7330"/>
                  </a:cubicBezTo>
                  <a:cubicBezTo>
                    <a:pt x="3402" y="7235"/>
                    <a:pt x="3462" y="7103"/>
                    <a:pt x="3546" y="6923"/>
                  </a:cubicBezTo>
                  <a:cubicBezTo>
                    <a:pt x="3689" y="6576"/>
                    <a:pt x="3905" y="6097"/>
                    <a:pt x="4133" y="5558"/>
                  </a:cubicBezTo>
                  <a:lnTo>
                    <a:pt x="4216" y="5354"/>
                  </a:lnTo>
                  <a:cubicBezTo>
                    <a:pt x="4204" y="5318"/>
                    <a:pt x="4180" y="5294"/>
                    <a:pt x="4168" y="5258"/>
                  </a:cubicBezTo>
                  <a:lnTo>
                    <a:pt x="4061" y="5534"/>
                  </a:lnTo>
                  <a:cubicBezTo>
                    <a:pt x="3833" y="6061"/>
                    <a:pt x="3629" y="6552"/>
                    <a:pt x="3486" y="6899"/>
                  </a:cubicBezTo>
                  <a:cubicBezTo>
                    <a:pt x="3414" y="7079"/>
                    <a:pt x="3366" y="7223"/>
                    <a:pt x="3330" y="7318"/>
                  </a:cubicBezTo>
                  <a:cubicBezTo>
                    <a:pt x="3306" y="7354"/>
                    <a:pt x="3294" y="7390"/>
                    <a:pt x="3294" y="7414"/>
                  </a:cubicBezTo>
                  <a:cubicBezTo>
                    <a:pt x="3270" y="7354"/>
                    <a:pt x="3246" y="7295"/>
                    <a:pt x="3210" y="7247"/>
                  </a:cubicBezTo>
                  <a:cubicBezTo>
                    <a:pt x="2803" y="6348"/>
                    <a:pt x="2420" y="5486"/>
                    <a:pt x="2060" y="4660"/>
                  </a:cubicBezTo>
                  <a:cubicBezTo>
                    <a:pt x="2084" y="4576"/>
                    <a:pt x="2156" y="4420"/>
                    <a:pt x="2240" y="4192"/>
                  </a:cubicBezTo>
                  <a:cubicBezTo>
                    <a:pt x="2360" y="3869"/>
                    <a:pt x="2528" y="3426"/>
                    <a:pt x="2731" y="2935"/>
                  </a:cubicBezTo>
                  <a:cubicBezTo>
                    <a:pt x="2743" y="2899"/>
                    <a:pt x="2767" y="2863"/>
                    <a:pt x="2779" y="2815"/>
                  </a:cubicBezTo>
                  <a:lnTo>
                    <a:pt x="2731" y="2731"/>
                  </a:lnTo>
                  <a:lnTo>
                    <a:pt x="2659" y="2911"/>
                  </a:lnTo>
                  <a:cubicBezTo>
                    <a:pt x="2456" y="3402"/>
                    <a:pt x="2300" y="3845"/>
                    <a:pt x="2180" y="4180"/>
                  </a:cubicBezTo>
                  <a:cubicBezTo>
                    <a:pt x="2132" y="4348"/>
                    <a:pt x="2084" y="4480"/>
                    <a:pt x="2060" y="4564"/>
                  </a:cubicBezTo>
                  <a:cubicBezTo>
                    <a:pt x="2060" y="4588"/>
                    <a:pt x="2049" y="4612"/>
                    <a:pt x="2049" y="4636"/>
                  </a:cubicBezTo>
                  <a:cubicBezTo>
                    <a:pt x="1881" y="4264"/>
                    <a:pt x="1737" y="3917"/>
                    <a:pt x="1581" y="3570"/>
                  </a:cubicBezTo>
                  <a:cubicBezTo>
                    <a:pt x="1402" y="3138"/>
                    <a:pt x="1222" y="2719"/>
                    <a:pt x="1054" y="2324"/>
                  </a:cubicBezTo>
                  <a:cubicBezTo>
                    <a:pt x="1054" y="2312"/>
                    <a:pt x="1054" y="2300"/>
                    <a:pt x="1042" y="2288"/>
                  </a:cubicBezTo>
                  <a:cubicBezTo>
                    <a:pt x="1066" y="2228"/>
                    <a:pt x="1090" y="2132"/>
                    <a:pt x="1138" y="1989"/>
                  </a:cubicBezTo>
                  <a:cubicBezTo>
                    <a:pt x="1198" y="1785"/>
                    <a:pt x="1318" y="1510"/>
                    <a:pt x="1438" y="1198"/>
                  </a:cubicBezTo>
                  <a:cubicBezTo>
                    <a:pt x="1474" y="1102"/>
                    <a:pt x="1510" y="1030"/>
                    <a:pt x="1533" y="947"/>
                  </a:cubicBezTo>
                  <a:lnTo>
                    <a:pt x="1474" y="863"/>
                  </a:lnTo>
                  <a:cubicBezTo>
                    <a:pt x="1450" y="959"/>
                    <a:pt x="1402" y="1066"/>
                    <a:pt x="1366" y="1162"/>
                  </a:cubicBezTo>
                  <a:cubicBezTo>
                    <a:pt x="1258" y="1426"/>
                    <a:pt x="1162" y="1701"/>
                    <a:pt x="1078" y="1977"/>
                  </a:cubicBezTo>
                  <a:cubicBezTo>
                    <a:pt x="1054" y="2072"/>
                    <a:pt x="1042" y="2156"/>
                    <a:pt x="1018" y="2252"/>
                  </a:cubicBezTo>
                  <a:cubicBezTo>
                    <a:pt x="767" y="1629"/>
                    <a:pt x="527" y="1054"/>
                    <a:pt x="348" y="527"/>
                  </a:cubicBezTo>
                  <a:cubicBezTo>
                    <a:pt x="288" y="348"/>
                    <a:pt x="228" y="168"/>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50"/>
            <p:cNvSpPr/>
            <p:nvPr/>
          </p:nvSpPr>
          <p:spPr>
            <a:xfrm>
              <a:off x="5503980" y="2095810"/>
              <a:ext cx="436194" cy="291780"/>
            </a:xfrm>
            <a:custGeom>
              <a:rect b="b" l="l" r="r" t="t"/>
              <a:pathLst>
                <a:path extrusionOk="0" h="7019" w="10493">
                  <a:moveTo>
                    <a:pt x="588" y="0"/>
                  </a:moveTo>
                  <a:cubicBezTo>
                    <a:pt x="408" y="0"/>
                    <a:pt x="204" y="12"/>
                    <a:pt x="96" y="156"/>
                  </a:cubicBezTo>
                  <a:cubicBezTo>
                    <a:pt x="37" y="252"/>
                    <a:pt x="1" y="371"/>
                    <a:pt x="13" y="491"/>
                  </a:cubicBezTo>
                  <a:cubicBezTo>
                    <a:pt x="1" y="1773"/>
                    <a:pt x="827" y="2946"/>
                    <a:pt x="1881" y="3653"/>
                  </a:cubicBezTo>
                  <a:cubicBezTo>
                    <a:pt x="2935" y="4372"/>
                    <a:pt x="4193" y="4707"/>
                    <a:pt x="5438" y="4971"/>
                  </a:cubicBezTo>
                  <a:cubicBezTo>
                    <a:pt x="6696" y="5234"/>
                    <a:pt x="7965" y="5438"/>
                    <a:pt x="9139" y="5941"/>
                  </a:cubicBezTo>
                  <a:cubicBezTo>
                    <a:pt x="9437" y="6073"/>
                    <a:pt x="9735" y="6231"/>
                    <a:pt x="9988" y="6433"/>
                  </a:cubicBezTo>
                  <a:lnTo>
                    <a:pt x="9988" y="6433"/>
                  </a:lnTo>
                  <a:lnTo>
                    <a:pt x="9750" y="6156"/>
                  </a:lnTo>
                  <a:cubicBezTo>
                    <a:pt x="8816" y="4468"/>
                    <a:pt x="7546" y="2946"/>
                    <a:pt x="5977" y="1833"/>
                  </a:cubicBezTo>
                  <a:cubicBezTo>
                    <a:pt x="4408" y="719"/>
                    <a:pt x="2516" y="12"/>
                    <a:pt x="588" y="0"/>
                  </a:cubicBezTo>
                  <a:close/>
                  <a:moveTo>
                    <a:pt x="9988" y="6433"/>
                  </a:moveTo>
                  <a:lnTo>
                    <a:pt x="10493" y="7019"/>
                  </a:lnTo>
                  <a:cubicBezTo>
                    <a:pt x="10369" y="6788"/>
                    <a:pt x="10193" y="6596"/>
                    <a:pt x="9988" y="643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50"/>
            <p:cNvSpPr/>
            <p:nvPr/>
          </p:nvSpPr>
          <p:spPr>
            <a:xfrm>
              <a:off x="5508969" y="2099759"/>
              <a:ext cx="400818" cy="256986"/>
            </a:xfrm>
            <a:custGeom>
              <a:rect b="b" l="l" r="r" t="t"/>
              <a:pathLst>
                <a:path extrusionOk="0" h="6182" w="9642">
                  <a:moveTo>
                    <a:pt x="36" y="1"/>
                  </a:moveTo>
                  <a:cubicBezTo>
                    <a:pt x="24" y="13"/>
                    <a:pt x="12" y="13"/>
                    <a:pt x="0" y="25"/>
                  </a:cubicBezTo>
                  <a:cubicBezTo>
                    <a:pt x="180" y="181"/>
                    <a:pt x="384" y="336"/>
                    <a:pt x="623" y="504"/>
                  </a:cubicBezTo>
                  <a:cubicBezTo>
                    <a:pt x="1198" y="899"/>
                    <a:pt x="1785" y="1246"/>
                    <a:pt x="2408" y="1558"/>
                  </a:cubicBezTo>
                  <a:cubicBezTo>
                    <a:pt x="2564" y="1630"/>
                    <a:pt x="2731" y="1714"/>
                    <a:pt x="2899" y="1797"/>
                  </a:cubicBezTo>
                  <a:lnTo>
                    <a:pt x="2444" y="1833"/>
                  </a:lnTo>
                  <a:lnTo>
                    <a:pt x="935" y="1953"/>
                  </a:lnTo>
                  <a:lnTo>
                    <a:pt x="312" y="2013"/>
                  </a:lnTo>
                  <a:cubicBezTo>
                    <a:pt x="336" y="2037"/>
                    <a:pt x="348" y="2061"/>
                    <a:pt x="360" y="2085"/>
                  </a:cubicBezTo>
                  <a:lnTo>
                    <a:pt x="947" y="2049"/>
                  </a:lnTo>
                  <a:cubicBezTo>
                    <a:pt x="1533" y="2001"/>
                    <a:pt x="2072" y="1941"/>
                    <a:pt x="2456" y="1893"/>
                  </a:cubicBezTo>
                  <a:cubicBezTo>
                    <a:pt x="2647" y="1881"/>
                    <a:pt x="2803" y="1857"/>
                    <a:pt x="2911" y="1845"/>
                  </a:cubicBezTo>
                  <a:lnTo>
                    <a:pt x="2947" y="1845"/>
                  </a:lnTo>
                  <a:cubicBezTo>
                    <a:pt x="3498" y="2109"/>
                    <a:pt x="4073" y="2384"/>
                    <a:pt x="4671" y="2684"/>
                  </a:cubicBezTo>
                  <a:cubicBezTo>
                    <a:pt x="4935" y="2815"/>
                    <a:pt x="5198" y="2947"/>
                    <a:pt x="5438" y="3091"/>
                  </a:cubicBezTo>
                  <a:lnTo>
                    <a:pt x="5354" y="3091"/>
                  </a:lnTo>
                  <a:cubicBezTo>
                    <a:pt x="5222" y="3091"/>
                    <a:pt x="5043" y="3115"/>
                    <a:pt x="4815" y="3151"/>
                  </a:cubicBezTo>
                  <a:cubicBezTo>
                    <a:pt x="4360" y="3199"/>
                    <a:pt x="3737" y="3319"/>
                    <a:pt x="3055" y="3450"/>
                  </a:cubicBezTo>
                  <a:cubicBezTo>
                    <a:pt x="2635" y="3522"/>
                    <a:pt x="2228" y="3594"/>
                    <a:pt x="1869" y="3654"/>
                  </a:cubicBezTo>
                  <a:lnTo>
                    <a:pt x="1965" y="3702"/>
                  </a:lnTo>
                  <a:cubicBezTo>
                    <a:pt x="2300" y="3666"/>
                    <a:pt x="2671" y="3594"/>
                    <a:pt x="3079" y="3522"/>
                  </a:cubicBezTo>
                  <a:cubicBezTo>
                    <a:pt x="3761" y="3390"/>
                    <a:pt x="4372" y="3271"/>
                    <a:pt x="4827" y="3199"/>
                  </a:cubicBezTo>
                  <a:cubicBezTo>
                    <a:pt x="5043" y="3163"/>
                    <a:pt x="5234" y="3127"/>
                    <a:pt x="5354" y="3115"/>
                  </a:cubicBezTo>
                  <a:cubicBezTo>
                    <a:pt x="5402" y="3103"/>
                    <a:pt x="5438" y="3091"/>
                    <a:pt x="5474" y="3091"/>
                  </a:cubicBezTo>
                  <a:cubicBezTo>
                    <a:pt x="5965" y="3366"/>
                    <a:pt x="6444" y="3642"/>
                    <a:pt x="6863" y="3929"/>
                  </a:cubicBezTo>
                  <a:cubicBezTo>
                    <a:pt x="7067" y="4061"/>
                    <a:pt x="7259" y="4193"/>
                    <a:pt x="7438" y="4325"/>
                  </a:cubicBezTo>
                  <a:cubicBezTo>
                    <a:pt x="7199" y="4325"/>
                    <a:pt x="6372" y="4373"/>
                    <a:pt x="5402" y="4456"/>
                  </a:cubicBezTo>
                  <a:cubicBezTo>
                    <a:pt x="4875" y="4492"/>
                    <a:pt x="4408" y="4540"/>
                    <a:pt x="4037" y="4576"/>
                  </a:cubicBezTo>
                  <a:lnTo>
                    <a:pt x="4216" y="4624"/>
                  </a:lnTo>
                  <a:cubicBezTo>
                    <a:pt x="4564" y="4600"/>
                    <a:pt x="4971" y="4576"/>
                    <a:pt x="5414" y="4540"/>
                  </a:cubicBezTo>
                  <a:cubicBezTo>
                    <a:pt x="6420" y="4456"/>
                    <a:pt x="7259" y="4373"/>
                    <a:pt x="7462" y="4337"/>
                  </a:cubicBezTo>
                  <a:cubicBezTo>
                    <a:pt x="7857" y="4624"/>
                    <a:pt x="8217" y="4911"/>
                    <a:pt x="8516" y="5163"/>
                  </a:cubicBezTo>
                  <a:cubicBezTo>
                    <a:pt x="8959" y="5546"/>
                    <a:pt x="9307" y="5882"/>
                    <a:pt x="9534" y="6109"/>
                  </a:cubicBezTo>
                  <a:lnTo>
                    <a:pt x="9546" y="6121"/>
                  </a:lnTo>
                  <a:lnTo>
                    <a:pt x="9642" y="6181"/>
                  </a:lnTo>
                  <a:lnTo>
                    <a:pt x="9558" y="6097"/>
                  </a:lnTo>
                  <a:cubicBezTo>
                    <a:pt x="9235" y="5750"/>
                    <a:pt x="8899" y="5427"/>
                    <a:pt x="8552" y="5115"/>
                  </a:cubicBezTo>
                  <a:cubicBezTo>
                    <a:pt x="8253" y="4864"/>
                    <a:pt x="7917" y="4588"/>
                    <a:pt x="7522" y="4301"/>
                  </a:cubicBezTo>
                  <a:cubicBezTo>
                    <a:pt x="7534" y="4193"/>
                    <a:pt x="7546" y="4085"/>
                    <a:pt x="7534" y="3977"/>
                  </a:cubicBezTo>
                  <a:cubicBezTo>
                    <a:pt x="7546" y="3774"/>
                    <a:pt x="7534" y="3486"/>
                    <a:pt x="7510" y="3175"/>
                  </a:cubicBezTo>
                  <a:lnTo>
                    <a:pt x="7426" y="3079"/>
                  </a:lnTo>
                  <a:lnTo>
                    <a:pt x="7426" y="3175"/>
                  </a:lnTo>
                  <a:cubicBezTo>
                    <a:pt x="7438" y="3354"/>
                    <a:pt x="7450" y="3582"/>
                    <a:pt x="7474" y="3977"/>
                  </a:cubicBezTo>
                  <a:cubicBezTo>
                    <a:pt x="7486" y="4145"/>
                    <a:pt x="7498" y="4253"/>
                    <a:pt x="7510" y="4289"/>
                  </a:cubicBezTo>
                  <a:cubicBezTo>
                    <a:pt x="7318" y="4145"/>
                    <a:pt x="7127" y="4013"/>
                    <a:pt x="6911" y="3869"/>
                  </a:cubicBezTo>
                  <a:cubicBezTo>
                    <a:pt x="6504" y="3594"/>
                    <a:pt x="6073" y="3331"/>
                    <a:pt x="5606" y="3067"/>
                  </a:cubicBezTo>
                  <a:cubicBezTo>
                    <a:pt x="5606" y="3019"/>
                    <a:pt x="5606" y="2899"/>
                    <a:pt x="5582" y="2720"/>
                  </a:cubicBezTo>
                  <a:cubicBezTo>
                    <a:pt x="5570" y="2492"/>
                    <a:pt x="5534" y="2181"/>
                    <a:pt x="5498" y="1821"/>
                  </a:cubicBezTo>
                  <a:cubicBezTo>
                    <a:pt x="5486" y="1702"/>
                    <a:pt x="5474" y="1582"/>
                    <a:pt x="5450" y="1462"/>
                  </a:cubicBezTo>
                  <a:lnTo>
                    <a:pt x="5366" y="1402"/>
                  </a:lnTo>
                  <a:lnTo>
                    <a:pt x="5366" y="1402"/>
                  </a:lnTo>
                  <a:cubicBezTo>
                    <a:pt x="5390" y="1534"/>
                    <a:pt x="5402" y="1690"/>
                    <a:pt x="5414" y="1833"/>
                  </a:cubicBezTo>
                  <a:cubicBezTo>
                    <a:pt x="5462" y="2193"/>
                    <a:pt x="5498" y="2504"/>
                    <a:pt x="5534" y="2732"/>
                  </a:cubicBezTo>
                  <a:cubicBezTo>
                    <a:pt x="5558" y="2887"/>
                    <a:pt x="5570" y="3007"/>
                    <a:pt x="5582" y="3067"/>
                  </a:cubicBezTo>
                  <a:cubicBezTo>
                    <a:pt x="5306" y="2899"/>
                    <a:pt x="5019" y="2756"/>
                    <a:pt x="4719" y="2600"/>
                  </a:cubicBezTo>
                  <a:cubicBezTo>
                    <a:pt x="4168" y="2324"/>
                    <a:pt x="3629" y="2073"/>
                    <a:pt x="3126" y="1833"/>
                  </a:cubicBezTo>
                  <a:cubicBezTo>
                    <a:pt x="3114" y="1762"/>
                    <a:pt x="3079" y="1642"/>
                    <a:pt x="3019" y="1486"/>
                  </a:cubicBezTo>
                  <a:cubicBezTo>
                    <a:pt x="2935" y="1235"/>
                    <a:pt x="2815" y="899"/>
                    <a:pt x="2647" y="528"/>
                  </a:cubicBezTo>
                  <a:cubicBezTo>
                    <a:pt x="2599" y="408"/>
                    <a:pt x="2540" y="288"/>
                    <a:pt x="2492" y="169"/>
                  </a:cubicBezTo>
                  <a:lnTo>
                    <a:pt x="2396" y="145"/>
                  </a:lnTo>
                  <a:lnTo>
                    <a:pt x="2396" y="145"/>
                  </a:lnTo>
                  <a:cubicBezTo>
                    <a:pt x="2456" y="276"/>
                    <a:pt x="2516" y="408"/>
                    <a:pt x="2575" y="564"/>
                  </a:cubicBezTo>
                  <a:cubicBezTo>
                    <a:pt x="2731" y="923"/>
                    <a:pt x="2875" y="1270"/>
                    <a:pt x="2971" y="1510"/>
                  </a:cubicBezTo>
                  <a:cubicBezTo>
                    <a:pt x="3019" y="1642"/>
                    <a:pt x="3067" y="1738"/>
                    <a:pt x="3102" y="1809"/>
                  </a:cubicBezTo>
                  <a:lnTo>
                    <a:pt x="3079" y="1797"/>
                  </a:lnTo>
                  <a:lnTo>
                    <a:pt x="3055" y="1797"/>
                  </a:lnTo>
                  <a:cubicBezTo>
                    <a:pt x="2851" y="1690"/>
                    <a:pt x="2635" y="1594"/>
                    <a:pt x="2444" y="1486"/>
                  </a:cubicBezTo>
                  <a:cubicBezTo>
                    <a:pt x="1821" y="1187"/>
                    <a:pt x="1234" y="839"/>
                    <a:pt x="659" y="456"/>
                  </a:cubicBezTo>
                  <a:cubicBezTo>
                    <a:pt x="420" y="300"/>
                    <a:pt x="216" y="157"/>
                    <a:pt x="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50"/>
            <p:cNvSpPr/>
            <p:nvPr/>
          </p:nvSpPr>
          <p:spPr>
            <a:xfrm>
              <a:off x="5529380" y="1940837"/>
              <a:ext cx="337756" cy="391257"/>
            </a:xfrm>
            <a:custGeom>
              <a:rect b="b" l="l" r="r" t="t"/>
              <a:pathLst>
                <a:path extrusionOk="0" h="9412" w="8125">
                  <a:moveTo>
                    <a:pt x="213" y="1"/>
                  </a:moveTo>
                  <a:cubicBezTo>
                    <a:pt x="202" y="1"/>
                    <a:pt x="191" y="2"/>
                    <a:pt x="180" y="3"/>
                  </a:cubicBezTo>
                  <a:cubicBezTo>
                    <a:pt x="72" y="27"/>
                    <a:pt x="48" y="195"/>
                    <a:pt x="72" y="315"/>
                  </a:cubicBezTo>
                  <a:cubicBezTo>
                    <a:pt x="132" y="626"/>
                    <a:pt x="288" y="913"/>
                    <a:pt x="515" y="1129"/>
                  </a:cubicBezTo>
                  <a:cubicBezTo>
                    <a:pt x="719" y="1345"/>
                    <a:pt x="947" y="1536"/>
                    <a:pt x="1186" y="1692"/>
                  </a:cubicBezTo>
                  <a:cubicBezTo>
                    <a:pt x="1318" y="1860"/>
                    <a:pt x="1450" y="2027"/>
                    <a:pt x="1581" y="2183"/>
                  </a:cubicBezTo>
                  <a:cubicBezTo>
                    <a:pt x="1276" y="1961"/>
                    <a:pt x="907" y="1839"/>
                    <a:pt x="534" y="1839"/>
                  </a:cubicBezTo>
                  <a:cubicBezTo>
                    <a:pt x="424" y="1839"/>
                    <a:pt x="313" y="1850"/>
                    <a:pt x="204" y="1872"/>
                  </a:cubicBezTo>
                  <a:cubicBezTo>
                    <a:pt x="132" y="1884"/>
                    <a:pt x="72" y="1908"/>
                    <a:pt x="36" y="1967"/>
                  </a:cubicBezTo>
                  <a:cubicBezTo>
                    <a:pt x="0" y="2027"/>
                    <a:pt x="12" y="2099"/>
                    <a:pt x="60" y="2147"/>
                  </a:cubicBezTo>
                  <a:cubicBezTo>
                    <a:pt x="108" y="2195"/>
                    <a:pt x="168" y="2231"/>
                    <a:pt x="228" y="2255"/>
                  </a:cubicBezTo>
                  <a:cubicBezTo>
                    <a:pt x="487" y="2354"/>
                    <a:pt x="756" y="2406"/>
                    <a:pt x="1026" y="2406"/>
                  </a:cubicBezTo>
                  <a:cubicBezTo>
                    <a:pt x="1245" y="2406"/>
                    <a:pt x="1463" y="2372"/>
                    <a:pt x="1677" y="2303"/>
                  </a:cubicBezTo>
                  <a:cubicBezTo>
                    <a:pt x="2049" y="2734"/>
                    <a:pt x="2444" y="3141"/>
                    <a:pt x="2863" y="3548"/>
                  </a:cubicBezTo>
                  <a:cubicBezTo>
                    <a:pt x="2601" y="3425"/>
                    <a:pt x="2317" y="3363"/>
                    <a:pt x="2030" y="3363"/>
                  </a:cubicBezTo>
                  <a:cubicBezTo>
                    <a:pt x="1844" y="3363"/>
                    <a:pt x="1657" y="3389"/>
                    <a:pt x="1474" y="3441"/>
                  </a:cubicBezTo>
                  <a:cubicBezTo>
                    <a:pt x="1366" y="3465"/>
                    <a:pt x="1270" y="3536"/>
                    <a:pt x="1222" y="3644"/>
                  </a:cubicBezTo>
                  <a:cubicBezTo>
                    <a:pt x="1210" y="3716"/>
                    <a:pt x="1222" y="3800"/>
                    <a:pt x="1270" y="3860"/>
                  </a:cubicBezTo>
                  <a:cubicBezTo>
                    <a:pt x="1330" y="3920"/>
                    <a:pt x="1402" y="3968"/>
                    <a:pt x="1474" y="3992"/>
                  </a:cubicBezTo>
                  <a:cubicBezTo>
                    <a:pt x="1577" y="4017"/>
                    <a:pt x="1681" y="4030"/>
                    <a:pt x="1784" y="4030"/>
                  </a:cubicBezTo>
                  <a:cubicBezTo>
                    <a:pt x="1920" y="4030"/>
                    <a:pt x="2056" y="4008"/>
                    <a:pt x="2192" y="3968"/>
                  </a:cubicBezTo>
                  <a:cubicBezTo>
                    <a:pt x="2480" y="3896"/>
                    <a:pt x="2767" y="3824"/>
                    <a:pt x="3055" y="3716"/>
                  </a:cubicBezTo>
                  <a:cubicBezTo>
                    <a:pt x="3522" y="4159"/>
                    <a:pt x="4001" y="4578"/>
                    <a:pt x="4480" y="5010"/>
                  </a:cubicBezTo>
                  <a:cubicBezTo>
                    <a:pt x="4191" y="4869"/>
                    <a:pt x="3876" y="4799"/>
                    <a:pt x="3560" y="4799"/>
                  </a:cubicBezTo>
                  <a:cubicBezTo>
                    <a:pt x="3312" y="4799"/>
                    <a:pt x="3064" y="4842"/>
                    <a:pt x="2827" y="4926"/>
                  </a:cubicBezTo>
                  <a:cubicBezTo>
                    <a:pt x="2743" y="4962"/>
                    <a:pt x="2647" y="5022"/>
                    <a:pt x="2659" y="5105"/>
                  </a:cubicBezTo>
                  <a:cubicBezTo>
                    <a:pt x="2659" y="5129"/>
                    <a:pt x="2683" y="5165"/>
                    <a:pt x="2695" y="5189"/>
                  </a:cubicBezTo>
                  <a:cubicBezTo>
                    <a:pt x="2791" y="5297"/>
                    <a:pt x="2911" y="5369"/>
                    <a:pt x="3055" y="5405"/>
                  </a:cubicBezTo>
                  <a:cubicBezTo>
                    <a:pt x="3204" y="5450"/>
                    <a:pt x="3357" y="5471"/>
                    <a:pt x="3509" y="5471"/>
                  </a:cubicBezTo>
                  <a:cubicBezTo>
                    <a:pt x="3638" y="5471"/>
                    <a:pt x="3767" y="5456"/>
                    <a:pt x="3893" y="5429"/>
                  </a:cubicBezTo>
                  <a:cubicBezTo>
                    <a:pt x="4157" y="5369"/>
                    <a:pt x="4408" y="5273"/>
                    <a:pt x="4648" y="5153"/>
                  </a:cubicBezTo>
                  <a:cubicBezTo>
                    <a:pt x="5043" y="5513"/>
                    <a:pt x="5426" y="5884"/>
                    <a:pt x="5809" y="6255"/>
                  </a:cubicBezTo>
                  <a:cubicBezTo>
                    <a:pt x="5501" y="6132"/>
                    <a:pt x="5176" y="6071"/>
                    <a:pt x="4852" y="6071"/>
                  </a:cubicBezTo>
                  <a:cubicBezTo>
                    <a:pt x="4610" y="6071"/>
                    <a:pt x="4368" y="6105"/>
                    <a:pt x="4133" y="6171"/>
                  </a:cubicBezTo>
                  <a:cubicBezTo>
                    <a:pt x="4061" y="6195"/>
                    <a:pt x="4001" y="6219"/>
                    <a:pt x="3941" y="6267"/>
                  </a:cubicBezTo>
                  <a:cubicBezTo>
                    <a:pt x="3881" y="6315"/>
                    <a:pt x="3857" y="6387"/>
                    <a:pt x="3869" y="6471"/>
                  </a:cubicBezTo>
                  <a:cubicBezTo>
                    <a:pt x="3893" y="6567"/>
                    <a:pt x="4013" y="6603"/>
                    <a:pt x="4121" y="6627"/>
                  </a:cubicBezTo>
                  <a:cubicBezTo>
                    <a:pt x="4282" y="6659"/>
                    <a:pt x="4444" y="6674"/>
                    <a:pt x="4607" y="6674"/>
                  </a:cubicBezTo>
                  <a:cubicBezTo>
                    <a:pt x="5048" y="6674"/>
                    <a:pt x="5487" y="6558"/>
                    <a:pt x="5881" y="6339"/>
                  </a:cubicBezTo>
                  <a:cubicBezTo>
                    <a:pt x="6336" y="6794"/>
                    <a:pt x="6744" y="7285"/>
                    <a:pt x="7115" y="7800"/>
                  </a:cubicBezTo>
                  <a:cubicBezTo>
                    <a:pt x="6863" y="7609"/>
                    <a:pt x="6600" y="7441"/>
                    <a:pt x="6300" y="7309"/>
                  </a:cubicBezTo>
                  <a:cubicBezTo>
                    <a:pt x="6018" y="7183"/>
                    <a:pt x="5704" y="7119"/>
                    <a:pt x="5391" y="7119"/>
                  </a:cubicBezTo>
                  <a:cubicBezTo>
                    <a:pt x="5319" y="7119"/>
                    <a:pt x="5246" y="7123"/>
                    <a:pt x="5175" y="7130"/>
                  </a:cubicBezTo>
                  <a:cubicBezTo>
                    <a:pt x="5067" y="7142"/>
                    <a:pt x="4947" y="7189"/>
                    <a:pt x="4947" y="7297"/>
                  </a:cubicBezTo>
                  <a:cubicBezTo>
                    <a:pt x="4947" y="7333"/>
                    <a:pt x="4971" y="7369"/>
                    <a:pt x="4995" y="7393"/>
                  </a:cubicBezTo>
                  <a:cubicBezTo>
                    <a:pt x="5199" y="7669"/>
                    <a:pt x="5558" y="7776"/>
                    <a:pt x="5893" y="7848"/>
                  </a:cubicBezTo>
                  <a:cubicBezTo>
                    <a:pt x="6109" y="7884"/>
                    <a:pt x="6336" y="7920"/>
                    <a:pt x="6552" y="7932"/>
                  </a:cubicBezTo>
                  <a:cubicBezTo>
                    <a:pt x="6620" y="7940"/>
                    <a:pt x="6687" y="7944"/>
                    <a:pt x="6754" y="7944"/>
                  </a:cubicBezTo>
                  <a:cubicBezTo>
                    <a:pt x="6896" y="7944"/>
                    <a:pt x="7036" y="7925"/>
                    <a:pt x="7175" y="7884"/>
                  </a:cubicBezTo>
                  <a:cubicBezTo>
                    <a:pt x="7498" y="8351"/>
                    <a:pt x="7786" y="8854"/>
                    <a:pt x="8001" y="9381"/>
                  </a:cubicBezTo>
                  <a:cubicBezTo>
                    <a:pt x="8014" y="9402"/>
                    <a:pt x="8034" y="9411"/>
                    <a:pt x="8053" y="9411"/>
                  </a:cubicBezTo>
                  <a:cubicBezTo>
                    <a:pt x="8090" y="9411"/>
                    <a:pt x="8125" y="9380"/>
                    <a:pt x="8109" y="9333"/>
                  </a:cubicBezTo>
                  <a:cubicBezTo>
                    <a:pt x="7798" y="8615"/>
                    <a:pt x="7390" y="7932"/>
                    <a:pt x="6899" y="7321"/>
                  </a:cubicBezTo>
                  <a:cubicBezTo>
                    <a:pt x="7199" y="6698"/>
                    <a:pt x="7151" y="5968"/>
                    <a:pt x="6780" y="5381"/>
                  </a:cubicBezTo>
                  <a:cubicBezTo>
                    <a:pt x="6735" y="5314"/>
                    <a:pt x="6691" y="5248"/>
                    <a:pt x="6618" y="5248"/>
                  </a:cubicBezTo>
                  <a:cubicBezTo>
                    <a:pt x="6612" y="5248"/>
                    <a:pt x="6606" y="5248"/>
                    <a:pt x="6600" y="5249"/>
                  </a:cubicBezTo>
                  <a:cubicBezTo>
                    <a:pt x="6504" y="5249"/>
                    <a:pt x="6456" y="5345"/>
                    <a:pt x="6432" y="5429"/>
                  </a:cubicBezTo>
                  <a:cubicBezTo>
                    <a:pt x="6336" y="5776"/>
                    <a:pt x="6348" y="6147"/>
                    <a:pt x="6468" y="6495"/>
                  </a:cubicBezTo>
                  <a:cubicBezTo>
                    <a:pt x="6540" y="6710"/>
                    <a:pt x="6636" y="6926"/>
                    <a:pt x="6732" y="7118"/>
                  </a:cubicBezTo>
                  <a:cubicBezTo>
                    <a:pt x="6348" y="6662"/>
                    <a:pt x="5941" y="6231"/>
                    <a:pt x="5510" y="5812"/>
                  </a:cubicBezTo>
                  <a:cubicBezTo>
                    <a:pt x="5510" y="5620"/>
                    <a:pt x="5498" y="5429"/>
                    <a:pt x="5498" y="5237"/>
                  </a:cubicBezTo>
                  <a:cubicBezTo>
                    <a:pt x="5498" y="5069"/>
                    <a:pt x="5486" y="4914"/>
                    <a:pt x="5462" y="4746"/>
                  </a:cubicBezTo>
                  <a:cubicBezTo>
                    <a:pt x="5426" y="4507"/>
                    <a:pt x="5330" y="4279"/>
                    <a:pt x="5199" y="4087"/>
                  </a:cubicBezTo>
                  <a:cubicBezTo>
                    <a:pt x="5163" y="4039"/>
                    <a:pt x="5127" y="3992"/>
                    <a:pt x="5079" y="3968"/>
                  </a:cubicBezTo>
                  <a:cubicBezTo>
                    <a:pt x="5055" y="3956"/>
                    <a:pt x="5028" y="3950"/>
                    <a:pt x="5001" y="3950"/>
                  </a:cubicBezTo>
                  <a:cubicBezTo>
                    <a:pt x="4974" y="3950"/>
                    <a:pt x="4947" y="3956"/>
                    <a:pt x="4923" y="3968"/>
                  </a:cubicBezTo>
                  <a:cubicBezTo>
                    <a:pt x="4887" y="4004"/>
                    <a:pt x="4875" y="4039"/>
                    <a:pt x="4863" y="4087"/>
                  </a:cubicBezTo>
                  <a:cubicBezTo>
                    <a:pt x="4851" y="4219"/>
                    <a:pt x="4863" y="4351"/>
                    <a:pt x="4887" y="4471"/>
                  </a:cubicBezTo>
                  <a:cubicBezTo>
                    <a:pt x="4983" y="4902"/>
                    <a:pt x="5151" y="5321"/>
                    <a:pt x="5390" y="5692"/>
                  </a:cubicBezTo>
                  <a:cubicBezTo>
                    <a:pt x="4911" y="5237"/>
                    <a:pt x="4408" y="4806"/>
                    <a:pt x="3917" y="4363"/>
                  </a:cubicBezTo>
                  <a:cubicBezTo>
                    <a:pt x="3965" y="4075"/>
                    <a:pt x="3965" y="3788"/>
                    <a:pt x="3929" y="3500"/>
                  </a:cubicBezTo>
                  <a:cubicBezTo>
                    <a:pt x="3881" y="3213"/>
                    <a:pt x="3749" y="2938"/>
                    <a:pt x="3546" y="2722"/>
                  </a:cubicBezTo>
                  <a:cubicBezTo>
                    <a:pt x="3522" y="2674"/>
                    <a:pt x="3474" y="2650"/>
                    <a:pt x="3414" y="2650"/>
                  </a:cubicBezTo>
                  <a:cubicBezTo>
                    <a:pt x="3390" y="2662"/>
                    <a:pt x="3354" y="2686"/>
                    <a:pt x="3342" y="2710"/>
                  </a:cubicBezTo>
                  <a:cubicBezTo>
                    <a:pt x="3282" y="2830"/>
                    <a:pt x="3270" y="2962"/>
                    <a:pt x="3306" y="3081"/>
                  </a:cubicBezTo>
                  <a:cubicBezTo>
                    <a:pt x="3390" y="3512"/>
                    <a:pt x="3570" y="3920"/>
                    <a:pt x="3833" y="4279"/>
                  </a:cubicBezTo>
                  <a:cubicBezTo>
                    <a:pt x="3318" y="3824"/>
                    <a:pt x="2827" y="3369"/>
                    <a:pt x="2360" y="2878"/>
                  </a:cubicBezTo>
                  <a:cubicBezTo>
                    <a:pt x="2360" y="2518"/>
                    <a:pt x="2324" y="2171"/>
                    <a:pt x="2228" y="1824"/>
                  </a:cubicBezTo>
                  <a:cubicBezTo>
                    <a:pt x="2192" y="1656"/>
                    <a:pt x="2108" y="1500"/>
                    <a:pt x="1989" y="1369"/>
                  </a:cubicBezTo>
                  <a:cubicBezTo>
                    <a:pt x="1950" y="1322"/>
                    <a:pt x="1891" y="1290"/>
                    <a:pt x="1838" y="1290"/>
                  </a:cubicBezTo>
                  <a:cubicBezTo>
                    <a:pt x="1809" y="1290"/>
                    <a:pt x="1782" y="1300"/>
                    <a:pt x="1761" y="1321"/>
                  </a:cubicBezTo>
                  <a:cubicBezTo>
                    <a:pt x="1737" y="1357"/>
                    <a:pt x="1725" y="1416"/>
                    <a:pt x="1725" y="1452"/>
                  </a:cubicBezTo>
                  <a:cubicBezTo>
                    <a:pt x="1749" y="1860"/>
                    <a:pt x="1869" y="2243"/>
                    <a:pt x="2084" y="2590"/>
                  </a:cubicBezTo>
                  <a:cubicBezTo>
                    <a:pt x="1749" y="2231"/>
                    <a:pt x="1438" y="1848"/>
                    <a:pt x="1162" y="1452"/>
                  </a:cubicBezTo>
                  <a:cubicBezTo>
                    <a:pt x="1066" y="1249"/>
                    <a:pt x="983" y="1045"/>
                    <a:pt x="923" y="842"/>
                  </a:cubicBezTo>
                  <a:cubicBezTo>
                    <a:pt x="827" y="542"/>
                    <a:pt x="647" y="279"/>
                    <a:pt x="396" y="87"/>
                  </a:cubicBezTo>
                  <a:cubicBezTo>
                    <a:pt x="354" y="35"/>
                    <a:pt x="285" y="1"/>
                    <a:pt x="2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50"/>
            <p:cNvSpPr/>
            <p:nvPr/>
          </p:nvSpPr>
          <p:spPr>
            <a:xfrm>
              <a:off x="5735484" y="1298082"/>
              <a:ext cx="280888" cy="897912"/>
            </a:xfrm>
            <a:custGeom>
              <a:rect b="b" l="l" r="r" t="t"/>
              <a:pathLst>
                <a:path extrusionOk="0" h="21600" w="6757">
                  <a:moveTo>
                    <a:pt x="2231" y="1"/>
                  </a:moveTo>
                  <a:cubicBezTo>
                    <a:pt x="2059" y="1"/>
                    <a:pt x="1906" y="184"/>
                    <a:pt x="1833" y="350"/>
                  </a:cubicBezTo>
                  <a:cubicBezTo>
                    <a:pt x="1618" y="877"/>
                    <a:pt x="1570" y="1452"/>
                    <a:pt x="1678" y="2003"/>
                  </a:cubicBezTo>
                  <a:cubicBezTo>
                    <a:pt x="1774" y="2506"/>
                    <a:pt x="1917" y="3009"/>
                    <a:pt x="2133" y="3488"/>
                  </a:cubicBezTo>
                  <a:cubicBezTo>
                    <a:pt x="2145" y="3859"/>
                    <a:pt x="2181" y="4231"/>
                    <a:pt x="2217" y="4602"/>
                  </a:cubicBezTo>
                  <a:cubicBezTo>
                    <a:pt x="1917" y="3776"/>
                    <a:pt x="1295" y="3117"/>
                    <a:pt x="492" y="2781"/>
                  </a:cubicBezTo>
                  <a:cubicBezTo>
                    <a:pt x="425" y="2744"/>
                    <a:pt x="353" y="2725"/>
                    <a:pt x="282" y="2725"/>
                  </a:cubicBezTo>
                  <a:cubicBezTo>
                    <a:pt x="239" y="2725"/>
                    <a:pt x="197" y="2732"/>
                    <a:pt x="157" y="2745"/>
                  </a:cubicBezTo>
                  <a:cubicBezTo>
                    <a:pt x="49" y="2817"/>
                    <a:pt x="1" y="2937"/>
                    <a:pt x="25" y="3045"/>
                  </a:cubicBezTo>
                  <a:cubicBezTo>
                    <a:pt x="37" y="3165"/>
                    <a:pt x="97" y="3272"/>
                    <a:pt x="169" y="3368"/>
                  </a:cubicBezTo>
                  <a:cubicBezTo>
                    <a:pt x="672" y="4087"/>
                    <a:pt x="1402" y="4614"/>
                    <a:pt x="2253" y="4853"/>
                  </a:cubicBezTo>
                  <a:cubicBezTo>
                    <a:pt x="2372" y="5860"/>
                    <a:pt x="2552" y="6854"/>
                    <a:pt x="2780" y="7848"/>
                  </a:cubicBezTo>
                  <a:cubicBezTo>
                    <a:pt x="2313" y="7141"/>
                    <a:pt x="1642" y="6566"/>
                    <a:pt x="839" y="6339"/>
                  </a:cubicBezTo>
                  <a:cubicBezTo>
                    <a:pt x="751" y="6316"/>
                    <a:pt x="652" y="6299"/>
                    <a:pt x="556" y="6299"/>
                  </a:cubicBezTo>
                  <a:cubicBezTo>
                    <a:pt x="446" y="6299"/>
                    <a:pt x="342" y="6322"/>
                    <a:pt x="264" y="6387"/>
                  </a:cubicBezTo>
                  <a:cubicBezTo>
                    <a:pt x="157" y="6494"/>
                    <a:pt x="109" y="6650"/>
                    <a:pt x="145" y="6794"/>
                  </a:cubicBezTo>
                  <a:cubicBezTo>
                    <a:pt x="169" y="6925"/>
                    <a:pt x="217" y="7069"/>
                    <a:pt x="312" y="7177"/>
                  </a:cubicBezTo>
                  <a:cubicBezTo>
                    <a:pt x="576" y="7512"/>
                    <a:pt x="983" y="7692"/>
                    <a:pt x="1390" y="7848"/>
                  </a:cubicBezTo>
                  <a:cubicBezTo>
                    <a:pt x="1881" y="8039"/>
                    <a:pt x="2384" y="8195"/>
                    <a:pt x="2899" y="8327"/>
                  </a:cubicBezTo>
                  <a:cubicBezTo>
                    <a:pt x="3163" y="9429"/>
                    <a:pt x="3450" y="10531"/>
                    <a:pt x="3726" y="11621"/>
                  </a:cubicBezTo>
                  <a:cubicBezTo>
                    <a:pt x="3211" y="10746"/>
                    <a:pt x="2360" y="10111"/>
                    <a:pt x="1378" y="9884"/>
                  </a:cubicBezTo>
                  <a:cubicBezTo>
                    <a:pt x="1319" y="9870"/>
                    <a:pt x="1254" y="9860"/>
                    <a:pt x="1192" y="9860"/>
                  </a:cubicBezTo>
                  <a:cubicBezTo>
                    <a:pt x="1093" y="9860"/>
                    <a:pt x="1003" y="9886"/>
                    <a:pt x="959" y="9968"/>
                  </a:cubicBezTo>
                  <a:cubicBezTo>
                    <a:pt x="935" y="10028"/>
                    <a:pt x="923" y="10087"/>
                    <a:pt x="935" y="10135"/>
                  </a:cubicBezTo>
                  <a:cubicBezTo>
                    <a:pt x="971" y="10387"/>
                    <a:pt x="1067" y="10626"/>
                    <a:pt x="1235" y="10806"/>
                  </a:cubicBezTo>
                  <a:cubicBezTo>
                    <a:pt x="1570" y="11189"/>
                    <a:pt x="1989" y="11489"/>
                    <a:pt x="2456" y="11656"/>
                  </a:cubicBezTo>
                  <a:cubicBezTo>
                    <a:pt x="2899" y="11824"/>
                    <a:pt x="3355" y="11932"/>
                    <a:pt x="3810" y="12004"/>
                  </a:cubicBezTo>
                  <a:cubicBezTo>
                    <a:pt x="4049" y="12914"/>
                    <a:pt x="4265" y="13836"/>
                    <a:pt x="4444" y="14759"/>
                  </a:cubicBezTo>
                  <a:cubicBezTo>
                    <a:pt x="3870" y="13920"/>
                    <a:pt x="3043" y="13297"/>
                    <a:pt x="2073" y="12998"/>
                  </a:cubicBezTo>
                  <a:cubicBezTo>
                    <a:pt x="1974" y="12958"/>
                    <a:pt x="1866" y="12935"/>
                    <a:pt x="1758" y="12935"/>
                  </a:cubicBezTo>
                  <a:cubicBezTo>
                    <a:pt x="1735" y="12935"/>
                    <a:pt x="1712" y="12936"/>
                    <a:pt x="1690" y="12938"/>
                  </a:cubicBezTo>
                  <a:cubicBezTo>
                    <a:pt x="1558" y="12950"/>
                    <a:pt x="1438" y="13034"/>
                    <a:pt x="1390" y="13166"/>
                  </a:cubicBezTo>
                  <a:cubicBezTo>
                    <a:pt x="1330" y="13345"/>
                    <a:pt x="1462" y="13513"/>
                    <a:pt x="1594" y="13645"/>
                  </a:cubicBezTo>
                  <a:cubicBezTo>
                    <a:pt x="2372" y="14399"/>
                    <a:pt x="3391" y="14866"/>
                    <a:pt x="4480" y="14962"/>
                  </a:cubicBezTo>
                  <a:cubicBezTo>
                    <a:pt x="4684" y="16064"/>
                    <a:pt x="4816" y="17190"/>
                    <a:pt x="4852" y="18316"/>
                  </a:cubicBezTo>
                  <a:cubicBezTo>
                    <a:pt x="4684" y="17777"/>
                    <a:pt x="4444" y="17262"/>
                    <a:pt x="4145" y="16795"/>
                  </a:cubicBezTo>
                  <a:cubicBezTo>
                    <a:pt x="3774" y="16220"/>
                    <a:pt x="3259" y="15741"/>
                    <a:pt x="2660" y="15417"/>
                  </a:cubicBezTo>
                  <a:cubicBezTo>
                    <a:pt x="2572" y="15373"/>
                    <a:pt x="2468" y="15339"/>
                    <a:pt x="2374" y="15339"/>
                  </a:cubicBezTo>
                  <a:cubicBezTo>
                    <a:pt x="2290" y="15339"/>
                    <a:pt x="2214" y="15367"/>
                    <a:pt x="2169" y="15441"/>
                  </a:cubicBezTo>
                  <a:cubicBezTo>
                    <a:pt x="2133" y="15501"/>
                    <a:pt x="2121" y="15561"/>
                    <a:pt x="2133" y="15633"/>
                  </a:cubicBezTo>
                  <a:cubicBezTo>
                    <a:pt x="2157" y="16244"/>
                    <a:pt x="2576" y="16747"/>
                    <a:pt x="3007" y="17178"/>
                  </a:cubicBezTo>
                  <a:cubicBezTo>
                    <a:pt x="3283" y="17453"/>
                    <a:pt x="3582" y="17717"/>
                    <a:pt x="3894" y="17968"/>
                  </a:cubicBezTo>
                  <a:cubicBezTo>
                    <a:pt x="4181" y="18208"/>
                    <a:pt x="4504" y="18388"/>
                    <a:pt x="4864" y="18495"/>
                  </a:cubicBezTo>
                  <a:cubicBezTo>
                    <a:pt x="4876" y="19501"/>
                    <a:pt x="4792" y="20508"/>
                    <a:pt x="4612" y="21490"/>
                  </a:cubicBezTo>
                  <a:cubicBezTo>
                    <a:pt x="4605" y="21558"/>
                    <a:pt x="4661" y="21599"/>
                    <a:pt x="4717" y="21599"/>
                  </a:cubicBezTo>
                  <a:cubicBezTo>
                    <a:pt x="4759" y="21599"/>
                    <a:pt x="4800" y="21577"/>
                    <a:pt x="4816" y="21526"/>
                  </a:cubicBezTo>
                  <a:cubicBezTo>
                    <a:pt x="5067" y="20160"/>
                    <a:pt x="5127" y="18771"/>
                    <a:pt x="5007" y="17393"/>
                  </a:cubicBezTo>
                  <a:cubicBezTo>
                    <a:pt x="6061" y="16759"/>
                    <a:pt x="6708" y="15633"/>
                    <a:pt x="6732" y="14411"/>
                  </a:cubicBezTo>
                  <a:cubicBezTo>
                    <a:pt x="6756" y="14267"/>
                    <a:pt x="6696" y="14124"/>
                    <a:pt x="6588" y="14040"/>
                  </a:cubicBezTo>
                  <a:cubicBezTo>
                    <a:pt x="6553" y="14017"/>
                    <a:pt x="6515" y="14008"/>
                    <a:pt x="6476" y="14008"/>
                  </a:cubicBezTo>
                  <a:cubicBezTo>
                    <a:pt x="6370" y="14008"/>
                    <a:pt x="6257" y="14078"/>
                    <a:pt x="6169" y="14148"/>
                  </a:cubicBezTo>
                  <a:cubicBezTo>
                    <a:pt x="5690" y="14567"/>
                    <a:pt x="5343" y="15130"/>
                    <a:pt x="5175" y="15753"/>
                  </a:cubicBezTo>
                  <a:cubicBezTo>
                    <a:pt x="5067" y="16136"/>
                    <a:pt x="4995" y="16531"/>
                    <a:pt x="4960" y="16938"/>
                  </a:cubicBezTo>
                  <a:cubicBezTo>
                    <a:pt x="4840" y="15884"/>
                    <a:pt x="4672" y="14842"/>
                    <a:pt x="4433" y="13812"/>
                  </a:cubicBezTo>
                  <a:cubicBezTo>
                    <a:pt x="4624" y="13525"/>
                    <a:pt x="4804" y="13237"/>
                    <a:pt x="4995" y="12950"/>
                  </a:cubicBezTo>
                  <a:cubicBezTo>
                    <a:pt x="5151" y="12710"/>
                    <a:pt x="5295" y="12459"/>
                    <a:pt x="5415" y="12195"/>
                  </a:cubicBezTo>
                  <a:cubicBezTo>
                    <a:pt x="5594" y="11800"/>
                    <a:pt x="5678" y="11381"/>
                    <a:pt x="5666" y="10962"/>
                  </a:cubicBezTo>
                  <a:cubicBezTo>
                    <a:pt x="5678" y="10854"/>
                    <a:pt x="5654" y="10758"/>
                    <a:pt x="5618" y="10662"/>
                  </a:cubicBezTo>
                  <a:cubicBezTo>
                    <a:pt x="5570" y="10567"/>
                    <a:pt x="5475" y="10519"/>
                    <a:pt x="5367" y="10519"/>
                  </a:cubicBezTo>
                  <a:cubicBezTo>
                    <a:pt x="5295" y="10531"/>
                    <a:pt x="5235" y="10567"/>
                    <a:pt x="5187" y="10626"/>
                  </a:cubicBezTo>
                  <a:cubicBezTo>
                    <a:pt x="5031" y="10806"/>
                    <a:pt x="4924" y="11010"/>
                    <a:pt x="4840" y="11225"/>
                  </a:cubicBezTo>
                  <a:cubicBezTo>
                    <a:pt x="4552" y="11956"/>
                    <a:pt x="4397" y="12722"/>
                    <a:pt x="4373" y="13513"/>
                  </a:cubicBezTo>
                  <a:cubicBezTo>
                    <a:pt x="4121" y="12375"/>
                    <a:pt x="3810" y="11237"/>
                    <a:pt x="3522" y="10099"/>
                  </a:cubicBezTo>
                  <a:cubicBezTo>
                    <a:pt x="3870" y="9728"/>
                    <a:pt x="4157" y="9309"/>
                    <a:pt x="4373" y="8842"/>
                  </a:cubicBezTo>
                  <a:cubicBezTo>
                    <a:pt x="4600" y="8375"/>
                    <a:pt x="4672" y="7848"/>
                    <a:pt x="4588" y="7333"/>
                  </a:cubicBezTo>
                  <a:cubicBezTo>
                    <a:pt x="4588" y="7237"/>
                    <a:pt x="4540" y="7153"/>
                    <a:pt x="4456" y="7105"/>
                  </a:cubicBezTo>
                  <a:cubicBezTo>
                    <a:pt x="4433" y="7093"/>
                    <a:pt x="4403" y="7087"/>
                    <a:pt x="4373" y="7087"/>
                  </a:cubicBezTo>
                  <a:cubicBezTo>
                    <a:pt x="4343" y="7087"/>
                    <a:pt x="4313" y="7093"/>
                    <a:pt x="4289" y="7105"/>
                  </a:cubicBezTo>
                  <a:cubicBezTo>
                    <a:pt x="4073" y="7189"/>
                    <a:pt x="3953" y="7405"/>
                    <a:pt x="3870" y="7620"/>
                  </a:cubicBezTo>
                  <a:cubicBezTo>
                    <a:pt x="3570" y="8339"/>
                    <a:pt x="3438" y="9117"/>
                    <a:pt x="3474" y="9896"/>
                  </a:cubicBezTo>
                  <a:cubicBezTo>
                    <a:pt x="3175" y="8722"/>
                    <a:pt x="2887" y="7560"/>
                    <a:pt x="2684" y="6375"/>
                  </a:cubicBezTo>
                  <a:cubicBezTo>
                    <a:pt x="3043" y="5860"/>
                    <a:pt x="3319" y="5297"/>
                    <a:pt x="3522" y="4710"/>
                  </a:cubicBezTo>
                  <a:cubicBezTo>
                    <a:pt x="3630" y="4410"/>
                    <a:pt x="3678" y="4099"/>
                    <a:pt x="3630" y="3799"/>
                  </a:cubicBezTo>
                  <a:cubicBezTo>
                    <a:pt x="3608" y="3657"/>
                    <a:pt x="3507" y="3495"/>
                    <a:pt x="3371" y="3495"/>
                  </a:cubicBezTo>
                  <a:cubicBezTo>
                    <a:pt x="3358" y="3495"/>
                    <a:pt x="3344" y="3497"/>
                    <a:pt x="3331" y="3500"/>
                  </a:cubicBezTo>
                  <a:cubicBezTo>
                    <a:pt x="3247" y="3536"/>
                    <a:pt x="3187" y="3596"/>
                    <a:pt x="3151" y="3680"/>
                  </a:cubicBezTo>
                  <a:cubicBezTo>
                    <a:pt x="2792" y="4279"/>
                    <a:pt x="2588" y="4973"/>
                    <a:pt x="2552" y="5680"/>
                  </a:cubicBezTo>
                  <a:cubicBezTo>
                    <a:pt x="2420" y="4830"/>
                    <a:pt x="2337" y="3967"/>
                    <a:pt x="2313" y="3105"/>
                  </a:cubicBezTo>
                  <a:cubicBezTo>
                    <a:pt x="2372" y="2722"/>
                    <a:pt x="2456" y="2338"/>
                    <a:pt x="2564" y="1979"/>
                  </a:cubicBezTo>
                  <a:cubicBezTo>
                    <a:pt x="2744" y="1392"/>
                    <a:pt x="2684" y="949"/>
                    <a:pt x="2540" y="362"/>
                  </a:cubicBezTo>
                  <a:cubicBezTo>
                    <a:pt x="2516" y="218"/>
                    <a:pt x="2432" y="87"/>
                    <a:pt x="2313" y="15"/>
                  </a:cubicBezTo>
                  <a:cubicBezTo>
                    <a:pt x="2285" y="5"/>
                    <a:pt x="2258" y="1"/>
                    <a:pt x="22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5" name="Google Shape;1105;p50"/>
          <p:cNvGrpSpPr/>
          <p:nvPr/>
        </p:nvGrpSpPr>
        <p:grpSpPr>
          <a:xfrm>
            <a:off x="1" y="4060399"/>
            <a:ext cx="547948" cy="1096313"/>
            <a:chOff x="729826" y="1325449"/>
            <a:chExt cx="547948" cy="1096313"/>
          </a:xfrm>
        </p:grpSpPr>
        <p:sp>
          <p:nvSpPr>
            <p:cNvPr id="1106" name="Google Shape;1106;p50"/>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50"/>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50"/>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50"/>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0" name="Google Shape;1110;p50"/>
          <p:cNvGrpSpPr/>
          <p:nvPr/>
        </p:nvGrpSpPr>
        <p:grpSpPr>
          <a:xfrm flipH="1">
            <a:off x="4019801" y="4060412"/>
            <a:ext cx="547948" cy="1096313"/>
            <a:chOff x="729826" y="1325449"/>
            <a:chExt cx="547948" cy="1096313"/>
          </a:xfrm>
        </p:grpSpPr>
        <p:sp>
          <p:nvSpPr>
            <p:cNvPr id="1111" name="Google Shape;1111;p50"/>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50"/>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50"/>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50"/>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5" name="Google Shape;1115;p50"/>
          <p:cNvSpPr txBox="1"/>
          <p:nvPr>
            <p:ph type="title"/>
          </p:nvPr>
        </p:nvSpPr>
        <p:spPr>
          <a:xfrm>
            <a:off x="713225" y="952050"/>
            <a:ext cx="3306600" cy="323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500"/>
              <a:t>HMW introduce novelty into pre-existing friendships?</a:t>
            </a:r>
            <a:endParaRPr sz="3500"/>
          </a:p>
          <a:p>
            <a:pPr indent="0" lvl="0" marL="0" rtl="0" algn="ctr">
              <a:spcBef>
                <a:spcPts val="0"/>
              </a:spcBef>
              <a:spcAft>
                <a:spcPts val="0"/>
              </a:spcAft>
              <a:buNone/>
            </a:pPr>
            <a:r>
              <a:t/>
            </a:r>
            <a:endParaRPr/>
          </a:p>
        </p:txBody>
      </p:sp>
      <p:sp>
        <p:nvSpPr>
          <p:cNvPr id="1116" name="Google Shape;1116;p50"/>
          <p:cNvSpPr txBox="1"/>
          <p:nvPr>
            <p:ph type="title"/>
          </p:nvPr>
        </p:nvSpPr>
        <p:spPr>
          <a:xfrm>
            <a:off x="4828200" y="335800"/>
            <a:ext cx="4066500" cy="472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Create an app that nudges people to try out new lowkey “playdate” ideas + sets a deadline!</a:t>
            </a:r>
            <a:endParaRPr/>
          </a:p>
        </p:txBody>
      </p:sp>
      <p:sp>
        <p:nvSpPr>
          <p:cNvPr id="1117" name="Google Shape;1117;p50"/>
          <p:cNvSpPr/>
          <p:nvPr/>
        </p:nvSpPr>
        <p:spPr>
          <a:xfrm>
            <a:off x="4129950" y="2271588"/>
            <a:ext cx="884100" cy="6003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51"/>
          <p:cNvSpPr txBox="1"/>
          <p:nvPr>
            <p:ph type="title"/>
          </p:nvPr>
        </p:nvSpPr>
        <p:spPr>
          <a:xfrm>
            <a:off x="1230802" y="370600"/>
            <a:ext cx="6130800" cy="94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500">
                <a:solidFill>
                  <a:schemeClr val="accent3"/>
                </a:solidFill>
              </a:rPr>
              <a:t>Assumption!</a:t>
            </a:r>
            <a:endParaRPr sz="4500">
              <a:solidFill>
                <a:schemeClr val="accent3"/>
              </a:solidFill>
            </a:endParaRPr>
          </a:p>
        </p:txBody>
      </p:sp>
      <p:sp>
        <p:nvSpPr>
          <p:cNvPr id="1123" name="Google Shape;1123;p51"/>
          <p:cNvSpPr txBox="1"/>
          <p:nvPr>
            <p:ph idx="1" type="subTitle"/>
          </p:nvPr>
        </p:nvSpPr>
        <p:spPr>
          <a:xfrm>
            <a:off x="1315800" y="1548000"/>
            <a:ext cx="5112000" cy="249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Does having a deadline make you more likely to follow through with a plan?</a:t>
            </a:r>
            <a:endParaRPr sz="26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p:txBody>
      </p:sp>
      <p:grpSp>
        <p:nvGrpSpPr>
          <p:cNvPr id="1124" name="Google Shape;1124;p51"/>
          <p:cNvGrpSpPr/>
          <p:nvPr/>
        </p:nvGrpSpPr>
        <p:grpSpPr>
          <a:xfrm>
            <a:off x="5353498" y="3018772"/>
            <a:ext cx="2631228" cy="2083636"/>
            <a:chOff x="6312950" y="2376975"/>
            <a:chExt cx="1001800" cy="862825"/>
          </a:xfrm>
        </p:grpSpPr>
        <p:sp>
          <p:nvSpPr>
            <p:cNvPr id="1125" name="Google Shape;1125;p51"/>
            <p:cNvSpPr/>
            <p:nvPr/>
          </p:nvSpPr>
          <p:spPr>
            <a:xfrm>
              <a:off x="7016625" y="2709600"/>
              <a:ext cx="25275" cy="42225"/>
            </a:xfrm>
            <a:custGeom>
              <a:rect b="b" l="l" r="r" t="t"/>
              <a:pathLst>
                <a:path extrusionOk="0" h="1689" w="1011">
                  <a:moveTo>
                    <a:pt x="662" y="1"/>
                  </a:moveTo>
                  <a:cubicBezTo>
                    <a:pt x="517" y="1"/>
                    <a:pt x="169" y="41"/>
                    <a:pt x="87" y="420"/>
                  </a:cubicBezTo>
                  <a:cubicBezTo>
                    <a:pt x="1" y="866"/>
                    <a:pt x="315" y="1688"/>
                    <a:pt x="704" y="1688"/>
                  </a:cubicBezTo>
                  <a:cubicBezTo>
                    <a:pt x="724" y="1688"/>
                    <a:pt x="744" y="1686"/>
                    <a:pt x="764" y="1682"/>
                  </a:cubicBezTo>
                  <a:cubicBezTo>
                    <a:pt x="1011" y="1630"/>
                    <a:pt x="816" y="979"/>
                    <a:pt x="816" y="979"/>
                  </a:cubicBezTo>
                  <a:lnTo>
                    <a:pt x="725" y="4"/>
                  </a:lnTo>
                  <a:cubicBezTo>
                    <a:pt x="725" y="4"/>
                    <a:pt x="701" y="1"/>
                    <a:pt x="662" y="1"/>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51"/>
            <p:cNvSpPr/>
            <p:nvPr/>
          </p:nvSpPr>
          <p:spPr>
            <a:xfrm>
              <a:off x="6984000" y="2733575"/>
              <a:ext cx="129450" cy="146550"/>
            </a:xfrm>
            <a:custGeom>
              <a:rect b="b" l="l" r="r" t="t"/>
              <a:pathLst>
                <a:path extrusionOk="0" h="5862" w="5178">
                  <a:moveTo>
                    <a:pt x="2203" y="0"/>
                  </a:moveTo>
                  <a:cubicBezTo>
                    <a:pt x="2138" y="0"/>
                    <a:pt x="2102" y="49"/>
                    <a:pt x="2108" y="163"/>
                  </a:cubicBezTo>
                  <a:cubicBezTo>
                    <a:pt x="2082" y="1295"/>
                    <a:pt x="1991" y="2414"/>
                    <a:pt x="1848" y="3533"/>
                  </a:cubicBezTo>
                  <a:lnTo>
                    <a:pt x="0" y="3572"/>
                  </a:lnTo>
                  <a:lnTo>
                    <a:pt x="3253" y="5861"/>
                  </a:lnTo>
                  <a:lnTo>
                    <a:pt x="5178" y="3975"/>
                  </a:lnTo>
                  <a:lnTo>
                    <a:pt x="3734" y="3715"/>
                  </a:lnTo>
                  <a:lnTo>
                    <a:pt x="4020" y="1724"/>
                  </a:lnTo>
                  <a:cubicBezTo>
                    <a:pt x="4020" y="1724"/>
                    <a:pt x="2591" y="0"/>
                    <a:pt x="2203" y="0"/>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51"/>
            <p:cNvSpPr/>
            <p:nvPr/>
          </p:nvSpPr>
          <p:spPr>
            <a:xfrm>
              <a:off x="7025625" y="2629675"/>
              <a:ext cx="143825" cy="182300"/>
            </a:xfrm>
            <a:custGeom>
              <a:rect b="b" l="l" r="r" t="t"/>
              <a:pathLst>
                <a:path extrusionOk="0" h="7292" w="5753">
                  <a:moveTo>
                    <a:pt x="2875" y="1"/>
                  </a:moveTo>
                  <a:cubicBezTo>
                    <a:pt x="2875" y="1"/>
                    <a:pt x="586" y="1770"/>
                    <a:pt x="456" y="3162"/>
                  </a:cubicBezTo>
                  <a:cubicBezTo>
                    <a:pt x="391" y="3825"/>
                    <a:pt x="1" y="6726"/>
                    <a:pt x="2472" y="7246"/>
                  </a:cubicBezTo>
                  <a:cubicBezTo>
                    <a:pt x="2620" y="7277"/>
                    <a:pt x="2763" y="7291"/>
                    <a:pt x="2901" y="7291"/>
                  </a:cubicBezTo>
                  <a:cubicBezTo>
                    <a:pt x="4771" y="7291"/>
                    <a:pt x="5752" y="4626"/>
                    <a:pt x="5425" y="2615"/>
                  </a:cubicBezTo>
                  <a:cubicBezTo>
                    <a:pt x="5087" y="456"/>
                    <a:pt x="2875" y="1"/>
                    <a:pt x="2875" y="1"/>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51"/>
            <p:cNvSpPr/>
            <p:nvPr/>
          </p:nvSpPr>
          <p:spPr>
            <a:xfrm>
              <a:off x="7005150" y="2602075"/>
              <a:ext cx="206850" cy="137550"/>
            </a:xfrm>
            <a:custGeom>
              <a:rect b="b" l="l" r="r" t="t"/>
              <a:pathLst>
                <a:path extrusionOk="0" h="5502" w="8274">
                  <a:moveTo>
                    <a:pt x="4042" y="1"/>
                  </a:moveTo>
                  <a:cubicBezTo>
                    <a:pt x="3431" y="1"/>
                    <a:pt x="2943" y="240"/>
                    <a:pt x="2628" y="806"/>
                  </a:cubicBezTo>
                  <a:cubicBezTo>
                    <a:pt x="2628" y="806"/>
                    <a:pt x="2324" y="709"/>
                    <a:pt x="1928" y="709"/>
                  </a:cubicBezTo>
                  <a:cubicBezTo>
                    <a:pt x="1275" y="709"/>
                    <a:pt x="370" y="970"/>
                    <a:pt x="143" y="2354"/>
                  </a:cubicBezTo>
                  <a:cubicBezTo>
                    <a:pt x="0" y="3264"/>
                    <a:pt x="533" y="4149"/>
                    <a:pt x="637" y="4539"/>
                  </a:cubicBezTo>
                  <a:cubicBezTo>
                    <a:pt x="793" y="4472"/>
                    <a:pt x="977" y="4301"/>
                    <a:pt x="1116" y="4301"/>
                  </a:cubicBezTo>
                  <a:cubicBezTo>
                    <a:pt x="1140" y="4301"/>
                    <a:pt x="1163" y="4306"/>
                    <a:pt x="1184" y="4318"/>
                  </a:cubicBezTo>
                  <a:lnTo>
                    <a:pt x="1262" y="5423"/>
                  </a:lnTo>
                  <a:lnTo>
                    <a:pt x="1678" y="5502"/>
                  </a:lnTo>
                  <a:lnTo>
                    <a:pt x="1821" y="3381"/>
                  </a:lnTo>
                  <a:cubicBezTo>
                    <a:pt x="2407" y="3303"/>
                    <a:pt x="2914" y="2913"/>
                    <a:pt x="3122" y="2354"/>
                  </a:cubicBezTo>
                  <a:cubicBezTo>
                    <a:pt x="3122" y="2354"/>
                    <a:pt x="4819" y="3586"/>
                    <a:pt x="6269" y="3586"/>
                  </a:cubicBezTo>
                  <a:cubicBezTo>
                    <a:pt x="6698" y="3586"/>
                    <a:pt x="7105" y="3478"/>
                    <a:pt x="7441" y="3199"/>
                  </a:cubicBezTo>
                  <a:lnTo>
                    <a:pt x="7441" y="3199"/>
                  </a:lnTo>
                  <a:lnTo>
                    <a:pt x="6933" y="3238"/>
                  </a:lnTo>
                  <a:cubicBezTo>
                    <a:pt x="7753" y="2926"/>
                    <a:pt x="8273" y="2093"/>
                    <a:pt x="8208" y="1222"/>
                  </a:cubicBezTo>
                  <a:lnTo>
                    <a:pt x="8208" y="1222"/>
                  </a:lnTo>
                  <a:lnTo>
                    <a:pt x="7519" y="1625"/>
                  </a:lnTo>
                  <a:cubicBezTo>
                    <a:pt x="7792" y="1378"/>
                    <a:pt x="7961" y="1027"/>
                    <a:pt x="7987" y="649"/>
                  </a:cubicBezTo>
                  <a:lnTo>
                    <a:pt x="7987" y="649"/>
                  </a:lnTo>
                  <a:cubicBezTo>
                    <a:pt x="7987" y="650"/>
                    <a:pt x="7711" y="881"/>
                    <a:pt x="7188" y="881"/>
                  </a:cubicBezTo>
                  <a:cubicBezTo>
                    <a:pt x="6908" y="881"/>
                    <a:pt x="6557" y="815"/>
                    <a:pt x="6140" y="610"/>
                  </a:cubicBezTo>
                  <a:cubicBezTo>
                    <a:pt x="5355" y="231"/>
                    <a:pt x="4639" y="1"/>
                    <a:pt x="4042" y="1"/>
                  </a:cubicBez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51"/>
            <p:cNvSpPr/>
            <p:nvPr/>
          </p:nvSpPr>
          <p:spPr>
            <a:xfrm>
              <a:off x="6956025" y="3111950"/>
              <a:ext cx="215325" cy="127850"/>
            </a:xfrm>
            <a:custGeom>
              <a:rect b="b" l="l" r="r" t="t"/>
              <a:pathLst>
                <a:path extrusionOk="0" h="5114" w="8613">
                  <a:moveTo>
                    <a:pt x="196" y="1"/>
                  </a:moveTo>
                  <a:lnTo>
                    <a:pt x="1" y="5113"/>
                  </a:lnTo>
                  <a:lnTo>
                    <a:pt x="2863" y="5113"/>
                  </a:lnTo>
                  <a:lnTo>
                    <a:pt x="3045" y="3591"/>
                  </a:lnTo>
                  <a:lnTo>
                    <a:pt x="4280" y="3539"/>
                  </a:lnTo>
                  <a:lnTo>
                    <a:pt x="4801" y="5113"/>
                  </a:lnTo>
                  <a:lnTo>
                    <a:pt x="8612" y="5113"/>
                  </a:lnTo>
                  <a:lnTo>
                    <a:pt x="7168" y="79"/>
                  </a:lnTo>
                  <a:lnTo>
                    <a:pt x="196" y="1"/>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51"/>
            <p:cNvSpPr/>
            <p:nvPr/>
          </p:nvSpPr>
          <p:spPr>
            <a:xfrm>
              <a:off x="6959275" y="3111950"/>
              <a:ext cx="182475" cy="32850"/>
            </a:xfrm>
            <a:custGeom>
              <a:rect b="b" l="l" r="r" t="t"/>
              <a:pathLst>
                <a:path extrusionOk="0" h="1314" w="7299">
                  <a:moveTo>
                    <a:pt x="66" y="1"/>
                  </a:moveTo>
                  <a:lnTo>
                    <a:pt x="1" y="886"/>
                  </a:lnTo>
                  <a:cubicBezTo>
                    <a:pt x="971" y="1205"/>
                    <a:pt x="2128" y="1313"/>
                    <a:pt x="3256" y="1313"/>
                  </a:cubicBezTo>
                  <a:cubicBezTo>
                    <a:pt x="4882" y="1313"/>
                    <a:pt x="6446" y="1089"/>
                    <a:pt x="7298" y="951"/>
                  </a:cubicBezTo>
                  <a:lnTo>
                    <a:pt x="7038" y="79"/>
                  </a:lnTo>
                  <a:lnTo>
                    <a:pt x="66" y="1"/>
                  </a:ln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51"/>
            <p:cNvSpPr/>
            <p:nvPr/>
          </p:nvSpPr>
          <p:spPr>
            <a:xfrm>
              <a:off x="7063025" y="3179925"/>
              <a:ext cx="108325" cy="59875"/>
            </a:xfrm>
            <a:custGeom>
              <a:rect b="b" l="l" r="r" t="t"/>
              <a:pathLst>
                <a:path extrusionOk="0" h="2395" w="4333">
                  <a:moveTo>
                    <a:pt x="3708" y="1"/>
                  </a:moveTo>
                  <a:lnTo>
                    <a:pt x="0" y="820"/>
                  </a:lnTo>
                  <a:lnTo>
                    <a:pt x="521" y="2394"/>
                  </a:lnTo>
                  <a:lnTo>
                    <a:pt x="4332" y="2394"/>
                  </a:lnTo>
                  <a:lnTo>
                    <a:pt x="3708" y="1"/>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51"/>
            <p:cNvSpPr/>
            <p:nvPr/>
          </p:nvSpPr>
          <p:spPr>
            <a:xfrm>
              <a:off x="7249350" y="2679400"/>
              <a:ext cx="53375" cy="83325"/>
            </a:xfrm>
            <a:custGeom>
              <a:rect b="b" l="l" r="r" t="t"/>
              <a:pathLst>
                <a:path extrusionOk="0" h="3333" w="2135">
                  <a:moveTo>
                    <a:pt x="1276" y="0"/>
                  </a:moveTo>
                  <a:cubicBezTo>
                    <a:pt x="1170" y="0"/>
                    <a:pt x="1094" y="1446"/>
                    <a:pt x="1094" y="1446"/>
                  </a:cubicBezTo>
                  <a:cubicBezTo>
                    <a:pt x="944" y="427"/>
                    <a:pt x="857" y="72"/>
                    <a:pt x="810" y="72"/>
                  </a:cubicBezTo>
                  <a:cubicBezTo>
                    <a:pt x="700" y="72"/>
                    <a:pt x="795" y="1940"/>
                    <a:pt x="795" y="1940"/>
                  </a:cubicBezTo>
                  <a:cubicBezTo>
                    <a:pt x="360" y="1494"/>
                    <a:pt x="171" y="1336"/>
                    <a:pt x="120" y="1336"/>
                  </a:cubicBezTo>
                  <a:cubicBezTo>
                    <a:pt x="0" y="1336"/>
                    <a:pt x="665" y="2226"/>
                    <a:pt x="665" y="2226"/>
                  </a:cubicBezTo>
                  <a:cubicBezTo>
                    <a:pt x="652" y="2317"/>
                    <a:pt x="626" y="2656"/>
                    <a:pt x="587" y="3124"/>
                  </a:cubicBezTo>
                  <a:cubicBezTo>
                    <a:pt x="1107" y="3176"/>
                    <a:pt x="1627" y="3254"/>
                    <a:pt x="2135" y="3332"/>
                  </a:cubicBezTo>
                  <a:cubicBezTo>
                    <a:pt x="2135" y="2747"/>
                    <a:pt x="2109" y="2148"/>
                    <a:pt x="2096" y="1615"/>
                  </a:cubicBezTo>
                  <a:cubicBezTo>
                    <a:pt x="2073" y="665"/>
                    <a:pt x="2032" y="358"/>
                    <a:pt x="1989" y="358"/>
                  </a:cubicBezTo>
                  <a:cubicBezTo>
                    <a:pt x="1910" y="358"/>
                    <a:pt x="1822" y="1394"/>
                    <a:pt x="1822" y="1394"/>
                  </a:cubicBezTo>
                  <a:cubicBezTo>
                    <a:pt x="1822" y="356"/>
                    <a:pt x="1780" y="11"/>
                    <a:pt x="1724" y="11"/>
                  </a:cubicBezTo>
                  <a:cubicBezTo>
                    <a:pt x="1612" y="11"/>
                    <a:pt x="1445" y="1368"/>
                    <a:pt x="1445" y="1368"/>
                  </a:cubicBezTo>
                  <a:cubicBezTo>
                    <a:pt x="1385" y="344"/>
                    <a:pt x="1327" y="0"/>
                    <a:pt x="1276" y="0"/>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51"/>
            <p:cNvSpPr/>
            <p:nvPr/>
          </p:nvSpPr>
          <p:spPr>
            <a:xfrm>
              <a:off x="6738475" y="2742200"/>
              <a:ext cx="576275" cy="391700"/>
            </a:xfrm>
            <a:custGeom>
              <a:rect b="b" l="l" r="r" t="t"/>
              <a:pathLst>
                <a:path extrusionOk="0" h="15668" w="23051">
                  <a:moveTo>
                    <a:pt x="20722" y="1"/>
                  </a:moveTo>
                  <a:lnTo>
                    <a:pt x="20332" y="4228"/>
                  </a:lnTo>
                  <a:cubicBezTo>
                    <a:pt x="20332" y="4228"/>
                    <a:pt x="16781" y="3825"/>
                    <a:pt x="16300" y="3747"/>
                  </a:cubicBezTo>
                  <a:cubicBezTo>
                    <a:pt x="15818" y="3656"/>
                    <a:pt x="14335" y="3448"/>
                    <a:pt x="14335" y="3448"/>
                  </a:cubicBezTo>
                  <a:cubicBezTo>
                    <a:pt x="14335" y="3448"/>
                    <a:pt x="14158" y="4411"/>
                    <a:pt x="12865" y="4411"/>
                  </a:cubicBezTo>
                  <a:cubicBezTo>
                    <a:pt x="12848" y="4411"/>
                    <a:pt x="12831" y="4411"/>
                    <a:pt x="12813" y="4410"/>
                  </a:cubicBezTo>
                  <a:cubicBezTo>
                    <a:pt x="11487" y="4371"/>
                    <a:pt x="11513" y="3032"/>
                    <a:pt x="11513" y="3032"/>
                  </a:cubicBezTo>
                  <a:cubicBezTo>
                    <a:pt x="11513" y="3032"/>
                    <a:pt x="9221" y="2612"/>
                    <a:pt x="6694" y="2612"/>
                  </a:cubicBezTo>
                  <a:cubicBezTo>
                    <a:pt x="5715" y="2612"/>
                    <a:pt x="4702" y="2675"/>
                    <a:pt x="3773" y="2849"/>
                  </a:cubicBezTo>
                  <a:cubicBezTo>
                    <a:pt x="3643" y="2862"/>
                    <a:pt x="3512" y="2888"/>
                    <a:pt x="3382" y="2927"/>
                  </a:cubicBezTo>
                  <a:cubicBezTo>
                    <a:pt x="0" y="3695"/>
                    <a:pt x="3955" y="5750"/>
                    <a:pt x="3955" y="5750"/>
                  </a:cubicBezTo>
                  <a:lnTo>
                    <a:pt x="9210" y="5958"/>
                  </a:lnTo>
                  <a:cubicBezTo>
                    <a:pt x="8898" y="9744"/>
                    <a:pt x="8534" y="14713"/>
                    <a:pt x="8534" y="14713"/>
                  </a:cubicBezTo>
                  <a:cubicBezTo>
                    <a:pt x="9917" y="15450"/>
                    <a:pt x="11461" y="15667"/>
                    <a:pt x="12800" y="15667"/>
                  </a:cubicBezTo>
                  <a:cubicBezTo>
                    <a:pt x="14722" y="15667"/>
                    <a:pt x="16222" y="15220"/>
                    <a:pt x="16222" y="15220"/>
                  </a:cubicBezTo>
                  <a:cubicBezTo>
                    <a:pt x="16456" y="12450"/>
                    <a:pt x="16443" y="6739"/>
                    <a:pt x="16443" y="6739"/>
                  </a:cubicBezTo>
                  <a:lnTo>
                    <a:pt x="16443" y="6739"/>
                  </a:lnTo>
                  <a:cubicBezTo>
                    <a:pt x="16443" y="6739"/>
                    <a:pt x="17878" y="6909"/>
                    <a:pt x="19315" y="6909"/>
                  </a:cubicBezTo>
                  <a:cubicBezTo>
                    <a:pt x="20393" y="6909"/>
                    <a:pt x="21471" y="6813"/>
                    <a:pt x="21945" y="6479"/>
                  </a:cubicBezTo>
                  <a:cubicBezTo>
                    <a:pt x="23051" y="5698"/>
                    <a:pt x="22804" y="40"/>
                    <a:pt x="22804" y="40"/>
                  </a:cubicBezTo>
                  <a:lnTo>
                    <a:pt x="20722" y="1"/>
                  </a:ln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51"/>
            <p:cNvSpPr/>
            <p:nvPr/>
          </p:nvSpPr>
          <p:spPr>
            <a:xfrm>
              <a:off x="6738475" y="2807500"/>
              <a:ext cx="244250" cy="83675"/>
            </a:xfrm>
            <a:custGeom>
              <a:rect b="b" l="l" r="r" t="t"/>
              <a:pathLst>
                <a:path extrusionOk="0" h="3347" w="9770">
                  <a:moveTo>
                    <a:pt x="6678" y="0"/>
                  </a:moveTo>
                  <a:cubicBezTo>
                    <a:pt x="5704" y="0"/>
                    <a:pt x="4695" y="64"/>
                    <a:pt x="3773" y="237"/>
                  </a:cubicBezTo>
                  <a:cubicBezTo>
                    <a:pt x="3643" y="263"/>
                    <a:pt x="3512" y="289"/>
                    <a:pt x="3382" y="315"/>
                  </a:cubicBezTo>
                  <a:cubicBezTo>
                    <a:pt x="0" y="1083"/>
                    <a:pt x="3955" y="3138"/>
                    <a:pt x="3955" y="3138"/>
                  </a:cubicBezTo>
                  <a:lnTo>
                    <a:pt x="8976" y="3346"/>
                  </a:lnTo>
                  <a:cubicBezTo>
                    <a:pt x="9249" y="2293"/>
                    <a:pt x="9509" y="1239"/>
                    <a:pt x="9769" y="185"/>
                  </a:cubicBezTo>
                  <a:cubicBezTo>
                    <a:pt x="8913" y="87"/>
                    <a:pt x="7819" y="0"/>
                    <a:pt x="6678" y="0"/>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51"/>
            <p:cNvSpPr/>
            <p:nvPr/>
          </p:nvSpPr>
          <p:spPr>
            <a:xfrm>
              <a:off x="7150500" y="2836500"/>
              <a:ext cx="35800" cy="77425"/>
            </a:xfrm>
            <a:custGeom>
              <a:rect b="b" l="l" r="r" t="t"/>
              <a:pathLst>
                <a:path extrusionOk="0" h="3097" w="1432">
                  <a:moveTo>
                    <a:pt x="1" y="1"/>
                  </a:moveTo>
                  <a:lnTo>
                    <a:pt x="1" y="2967"/>
                  </a:lnTo>
                  <a:cubicBezTo>
                    <a:pt x="144" y="2993"/>
                    <a:pt x="716" y="3045"/>
                    <a:pt x="1432" y="3097"/>
                  </a:cubicBezTo>
                  <a:cubicBezTo>
                    <a:pt x="1210" y="2082"/>
                    <a:pt x="963" y="1081"/>
                    <a:pt x="716" y="92"/>
                  </a:cubicBezTo>
                  <a:lnTo>
                    <a:pt x="1" y="1"/>
                  </a:ln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51"/>
            <p:cNvSpPr/>
            <p:nvPr/>
          </p:nvSpPr>
          <p:spPr>
            <a:xfrm>
              <a:off x="6520250" y="2589600"/>
              <a:ext cx="210100" cy="253125"/>
            </a:xfrm>
            <a:custGeom>
              <a:rect b="b" l="l" r="r" t="t"/>
              <a:pathLst>
                <a:path extrusionOk="0" h="10125" w="8404">
                  <a:moveTo>
                    <a:pt x="3569" y="0"/>
                  </a:moveTo>
                  <a:cubicBezTo>
                    <a:pt x="3274" y="0"/>
                    <a:pt x="3071" y="108"/>
                    <a:pt x="3071" y="108"/>
                  </a:cubicBezTo>
                  <a:lnTo>
                    <a:pt x="1" y="5389"/>
                  </a:lnTo>
                  <a:cubicBezTo>
                    <a:pt x="300" y="5870"/>
                    <a:pt x="599" y="6339"/>
                    <a:pt x="911" y="6794"/>
                  </a:cubicBezTo>
                  <a:cubicBezTo>
                    <a:pt x="1328" y="7405"/>
                    <a:pt x="1783" y="7991"/>
                    <a:pt x="2277" y="8550"/>
                  </a:cubicBezTo>
                  <a:cubicBezTo>
                    <a:pt x="2837" y="9201"/>
                    <a:pt x="3513" y="9734"/>
                    <a:pt x="4267" y="10124"/>
                  </a:cubicBezTo>
                  <a:cubicBezTo>
                    <a:pt x="4606" y="9448"/>
                    <a:pt x="4319" y="8381"/>
                    <a:pt x="4306" y="8303"/>
                  </a:cubicBezTo>
                  <a:lnTo>
                    <a:pt x="4306" y="8303"/>
                  </a:lnTo>
                  <a:cubicBezTo>
                    <a:pt x="4330" y="8387"/>
                    <a:pt x="4632" y="9458"/>
                    <a:pt x="5179" y="9458"/>
                  </a:cubicBezTo>
                  <a:cubicBezTo>
                    <a:pt x="5225" y="9458"/>
                    <a:pt x="5272" y="9451"/>
                    <a:pt x="5321" y="9435"/>
                  </a:cubicBezTo>
                  <a:cubicBezTo>
                    <a:pt x="5945" y="9227"/>
                    <a:pt x="5452" y="7888"/>
                    <a:pt x="5451" y="7887"/>
                  </a:cubicBezTo>
                  <a:lnTo>
                    <a:pt x="5451" y="7887"/>
                  </a:lnTo>
                  <a:cubicBezTo>
                    <a:pt x="5452" y="7888"/>
                    <a:pt x="5746" y="8633"/>
                    <a:pt x="5984" y="8633"/>
                  </a:cubicBezTo>
                  <a:cubicBezTo>
                    <a:pt x="6011" y="8633"/>
                    <a:pt x="6038" y="8623"/>
                    <a:pt x="6063" y="8602"/>
                  </a:cubicBezTo>
                  <a:cubicBezTo>
                    <a:pt x="6323" y="8394"/>
                    <a:pt x="5751" y="7822"/>
                    <a:pt x="5750" y="7822"/>
                  </a:cubicBezTo>
                  <a:lnTo>
                    <a:pt x="5750" y="7822"/>
                  </a:lnTo>
                  <a:cubicBezTo>
                    <a:pt x="5751" y="7822"/>
                    <a:pt x="6513" y="8404"/>
                    <a:pt x="7158" y="8404"/>
                  </a:cubicBezTo>
                  <a:cubicBezTo>
                    <a:pt x="7477" y="8404"/>
                    <a:pt x="7768" y="8261"/>
                    <a:pt x="7923" y="7835"/>
                  </a:cubicBezTo>
                  <a:cubicBezTo>
                    <a:pt x="8404" y="6560"/>
                    <a:pt x="7299" y="5714"/>
                    <a:pt x="7298" y="5714"/>
                  </a:cubicBezTo>
                  <a:lnTo>
                    <a:pt x="7298" y="5714"/>
                  </a:lnTo>
                  <a:cubicBezTo>
                    <a:pt x="7298" y="5714"/>
                    <a:pt x="7569" y="5792"/>
                    <a:pt x="7772" y="5792"/>
                  </a:cubicBezTo>
                  <a:cubicBezTo>
                    <a:pt x="7880" y="5792"/>
                    <a:pt x="7970" y="5769"/>
                    <a:pt x="7988" y="5701"/>
                  </a:cubicBezTo>
                  <a:cubicBezTo>
                    <a:pt x="8053" y="5506"/>
                    <a:pt x="7337" y="5246"/>
                    <a:pt x="7337" y="5246"/>
                  </a:cubicBezTo>
                  <a:lnTo>
                    <a:pt x="7337" y="5246"/>
                  </a:lnTo>
                  <a:cubicBezTo>
                    <a:pt x="7337" y="5246"/>
                    <a:pt x="7347" y="5247"/>
                    <a:pt x="7365" y="5247"/>
                  </a:cubicBezTo>
                  <a:cubicBezTo>
                    <a:pt x="7483" y="5247"/>
                    <a:pt x="7943" y="5217"/>
                    <a:pt x="8079" y="4765"/>
                  </a:cubicBezTo>
                  <a:cubicBezTo>
                    <a:pt x="8248" y="4257"/>
                    <a:pt x="7272" y="4218"/>
                    <a:pt x="7272" y="4218"/>
                  </a:cubicBezTo>
                  <a:cubicBezTo>
                    <a:pt x="7272" y="4218"/>
                    <a:pt x="7819" y="3477"/>
                    <a:pt x="7689" y="3022"/>
                  </a:cubicBezTo>
                  <a:cubicBezTo>
                    <a:pt x="7559" y="2579"/>
                    <a:pt x="6817" y="2514"/>
                    <a:pt x="6817" y="2514"/>
                  </a:cubicBezTo>
                  <a:cubicBezTo>
                    <a:pt x="6817" y="2514"/>
                    <a:pt x="7142" y="1942"/>
                    <a:pt x="6609" y="1148"/>
                  </a:cubicBezTo>
                  <a:cubicBezTo>
                    <a:pt x="6399" y="848"/>
                    <a:pt x="6142" y="756"/>
                    <a:pt x="5907" y="756"/>
                  </a:cubicBezTo>
                  <a:cubicBezTo>
                    <a:pt x="5529" y="756"/>
                    <a:pt x="5204" y="992"/>
                    <a:pt x="5204" y="992"/>
                  </a:cubicBezTo>
                  <a:cubicBezTo>
                    <a:pt x="5292" y="593"/>
                    <a:pt x="5242" y="473"/>
                    <a:pt x="5149" y="473"/>
                  </a:cubicBezTo>
                  <a:cubicBezTo>
                    <a:pt x="5010" y="473"/>
                    <a:pt x="4775" y="745"/>
                    <a:pt x="4775" y="745"/>
                  </a:cubicBezTo>
                  <a:cubicBezTo>
                    <a:pt x="4365" y="141"/>
                    <a:pt x="3907" y="0"/>
                    <a:pt x="3569"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51"/>
            <p:cNvSpPr/>
            <p:nvPr/>
          </p:nvSpPr>
          <p:spPr>
            <a:xfrm>
              <a:off x="6418150" y="2560400"/>
              <a:ext cx="235475" cy="266650"/>
            </a:xfrm>
            <a:custGeom>
              <a:rect b="b" l="l" r="r" t="t"/>
              <a:pathLst>
                <a:path extrusionOk="0" h="10666" w="9419">
                  <a:moveTo>
                    <a:pt x="4677" y="0"/>
                  </a:moveTo>
                  <a:cubicBezTo>
                    <a:pt x="4594" y="0"/>
                    <a:pt x="4505" y="13"/>
                    <a:pt x="4410" y="40"/>
                  </a:cubicBezTo>
                  <a:cubicBezTo>
                    <a:pt x="3127" y="414"/>
                    <a:pt x="3824" y="2302"/>
                    <a:pt x="3885" y="2462"/>
                  </a:cubicBezTo>
                  <a:lnTo>
                    <a:pt x="3885" y="2462"/>
                  </a:lnTo>
                  <a:cubicBezTo>
                    <a:pt x="3841" y="2351"/>
                    <a:pt x="3456" y="1417"/>
                    <a:pt x="2943" y="1417"/>
                  </a:cubicBezTo>
                  <a:cubicBezTo>
                    <a:pt x="2883" y="1417"/>
                    <a:pt x="2821" y="1430"/>
                    <a:pt x="2758" y="1458"/>
                  </a:cubicBezTo>
                  <a:cubicBezTo>
                    <a:pt x="2135" y="1743"/>
                    <a:pt x="2781" y="3001"/>
                    <a:pt x="2784" y="3006"/>
                  </a:cubicBezTo>
                  <a:lnTo>
                    <a:pt x="2784" y="3006"/>
                  </a:lnTo>
                  <a:cubicBezTo>
                    <a:pt x="2782" y="3002"/>
                    <a:pt x="2428" y="2316"/>
                    <a:pt x="2194" y="2316"/>
                  </a:cubicBezTo>
                  <a:cubicBezTo>
                    <a:pt x="2162" y="2316"/>
                    <a:pt x="2133" y="2328"/>
                    <a:pt x="2107" y="2355"/>
                  </a:cubicBezTo>
                  <a:cubicBezTo>
                    <a:pt x="1873" y="2603"/>
                    <a:pt x="2498" y="3097"/>
                    <a:pt x="2498" y="3097"/>
                  </a:cubicBezTo>
                  <a:cubicBezTo>
                    <a:pt x="2498" y="3097"/>
                    <a:pt x="1780" y="2656"/>
                    <a:pt x="1162" y="2656"/>
                  </a:cubicBezTo>
                  <a:cubicBezTo>
                    <a:pt x="796" y="2656"/>
                    <a:pt x="464" y="2811"/>
                    <a:pt x="338" y="3305"/>
                  </a:cubicBezTo>
                  <a:cubicBezTo>
                    <a:pt x="0" y="4645"/>
                    <a:pt x="1184" y="5360"/>
                    <a:pt x="1184" y="5360"/>
                  </a:cubicBezTo>
                  <a:cubicBezTo>
                    <a:pt x="1184" y="5360"/>
                    <a:pt x="1002" y="5328"/>
                    <a:pt x="824" y="5328"/>
                  </a:cubicBezTo>
                  <a:cubicBezTo>
                    <a:pt x="667" y="5328"/>
                    <a:pt x="513" y="5353"/>
                    <a:pt x="494" y="5451"/>
                  </a:cubicBezTo>
                  <a:cubicBezTo>
                    <a:pt x="455" y="5647"/>
                    <a:pt x="1184" y="5829"/>
                    <a:pt x="1184" y="5829"/>
                  </a:cubicBezTo>
                  <a:cubicBezTo>
                    <a:pt x="1184" y="5829"/>
                    <a:pt x="612" y="5868"/>
                    <a:pt x="494" y="6388"/>
                  </a:cubicBezTo>
                  <a:cubicBezTo>
                    <a:pt x="408" y="6822"/>
                    <a:pt x="1071" y="6858"/>
                    <a:pt x="1294" y="6858"/>
                  </a:cubicBezTo>
                  <a:cubicBezTo>
                    <a:pt x="1339" y="6858"/>
                    <a:pt x="1366" y="6856"/>
                    <a:pt x="1366" y="6856"/>
                  </a:cubicBezTo>
                  <a:lnTo>
                    <a:pt x="1366" y="6856"/>
                  </a:lnTo>
                  <a:cubicBezTo>
                    <a:pt x="1366" y="6856"/>
                    <a:pt x="898" y="7650"/>
                    <a:pt x="1080" y="8079"/>
                  </a:cubicBezTo>
                  <a:cubicBezTo>
                    <a:pt x="1239" y="8484"/>
                    <a:pt x="1908" y="8495"/>
                    <a:pt x="1983" y="8495"/>
                  </a:cubicBezTo>
                  <a:cubicBezTo>
                    <a:pt x="1988" y="8495"/>
                    <a:pt x="1990" y="8495"/>
                    <a:pt x="1990" y="8495"/>
                  </a:cubicBezTo>
                  <a:lnTo>
                    <a:pt x="1990" y="8495"/>
                  </a:lnTo>
                  <a:cubicBezTo>
                    <a:pt x="1990" y="8495"/>
                    <a:pt x="1730" y="9094"/>
                    <a:pt x="2342" y="9822"/>
                  </a:cubicBezTo>
                  <a:cubicBezTo>
                    <a:pt x="2548" y="10068"/>
                    <a:pt x="2775" y="10149"/>
                    <a:pt x="2985" y="10149"/>
                  </a:cubicBezTo>
                  <a:cubicBezTo>
                    <a:pt x="3398" y="10149"/>
                    <a:pt x="3746" y="9835"/>
                    <a:pt x="3747" y="9835"/>
                  </a:cubicBezTo>
                  <a:lnTo>
                    <a:pt x="3747" y="9835"/>
                  </a:lnTo>
                  <a:cubicBezTo>
                    <a:pt x="3707" y="10227"/>
                    <a:pt x="3764" y="10349"/>
                    <a:pt x="3849" y="10349"/>
                  </a:cubicBezTo>
                  <a:cubicBezTo>
                    <a:pt x="3988" y="10349"/>
                    <a:pt x="4202" y="10030"/>
                    <a:pt x="4202" y="10030"/>
                  </a:cubicBezTo>
                  <a:cubicBezTo>
                    <a:pt x="4619" y="10533"/>
                    <a:pt x="5036" y="10666"/>
                    <a:pt x="5360" y="10666"/>
                  </a:cubicBezTo>
                  <a:cubicBezTo>
                    <a:pt x="5724" y="10666"/>
                    <a:pt x="5971" y="10499"/>
                    <a:pt x="5971" y="10499"/>
                  </a:cubicBezTo>
                  <a:lnTo>
                    <a:pt x="9184" y="3357"/>
                  </a:lnTo>
                  <a:cubicBezTo>
                    <a:pt x="9184" y="3357"/>
                    <a:pt x="9418" y="1120"/>
                    <a:pt x="7883" y="820"/>
                  </a:cubicBezTo>
                  <a:cubicBezTo>
                    <a:pt x="7757" y="796"/>
                    <a:pt x="7642" y="785"/>
                    <a:pt x="7537" y="785"/>
                  </a:cubicBezTo>
                  <a:cubicBezTo>
                    <a:pt x="7020" y="785"/>
                    <a:pt x="6740" y="1054"/>
                    <a:pt x="6589" y="1359"/>
                  </a:cubicBezTo>
                  <a:lnTo>
                    <a:pt x="6589" y="1359"/>
                  </a:lnTo>
                  <a:cubicBezTo>
                    <a:pt x="6640" y="939"/>
                    <a:pt x="6621" y="521"/>
                    <a:pt x="6342" y="521"/>
                  </a:cubicBezTo>
                  <a:cubicBezTo>
                    <a:pt x="6339" y="521"/>
                    <a:pt x="6337" y="521"/>
                    <a:pt x="6335" y="521"/>
                  </a:cubicBezTo>
                  <a:cubicBezTo>
                    <a:pt x="5801" y="533"/>
                    <a:pt x="5879" y="1904"/>
                    <a:pt x="5891" y="2088"/>
                  </a:cubicBezTo>
                  <a:lnTo>
                    <a:pt x="5891" y="2088"/>
                  </a:lnTo>
                  <a:cubicBezTo>
                    <a:pt x="5874" y="1872"/>
                    <a:pt x="5696" y="0"/>
                    <a:pt x="4677" y="0"/>
                  </a:cubicBez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51"/>
            <p:cNvSpPr/>
            <p:nvPr/>
          </p:nvSpPr>
          <p:spPr>
            <a:xfrm>
              <a:off x="6571650" y="2755925"/>
              <a:ext cx="60825" cy="91025"/>
            </a:xfrm>
            <a:custGeom>
              <a:rect b="b" l="l" r="r" t="t"/>
              <a:pathLst>
                <a:path extrusionOk="0" h="3641" w="2433">
                  <a:moveTo>
                    <a:pt x="1989" y="0"/>
                  </a:moveTo>
                  <a:cubicBezTo>
                    <a:pt x="1586" y="0"/>
                    <a:pt x="0" y="1897"/>
                    <a:pt x="0" y="1897"/>
                  </a:cubicBezTo>
                  <a:lnTo>
                    <a:pt x="325" y="3640"/>
                  </a:lnTo>
                  <a:lnTo>
                    <a:pt x="2433" y="3120"/>
                  </a:lnTo>
                  <a:cubicBezTo>
                    <a:pt x="2433" y="3120"/>
                    <a:pt x="2042" y="948"/>
                    <a:pt x="2081" y="154"/>
                  </a:cubicBezTo>
                  <a:cubicBezTo>
                    <a:pt x="2087" y="47"/>
                    <a:pt x="2052" y="0"/>
                    <a:pt x="1989" y="0"/>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51"/>
            <p:cNvSpPr/>
            <p:nvPr/>
          </p:nvSpPr>
          <p:spPr>
            <a:xfrm>
              <a:off x="6624975" y="2709600"/>
              <a:ext cx="25575" cy="42225"/>
            </a:xfrm>
            <a:custGeom>
              <a:rect b="b" l="l" r="r" t="t"/>
              <a:pathLst>
                <a:path extrusionOk="0" h="1689" w="1023">
                  <a:moveTo>
                    <a:pt x="350" y="1"/>
                  </a:moveTo>
                  <a:cubicBezTo>
                    <a:pt x="311" y="1"/>
                    <a:pt x="287" y="4"/>
                    <a:pt x="287" y="4"/>
                  </a:cubicBezTo>
                  <a:lnTo>
                    <a:pt x="196" y="979"/>
                  </a:lnTo>
                  <a:cubicBezTo>
                    <a:pt x="196" y="979"/>
                    <a:pt x="0" y="1630"/>
                    <a:pt x="248" y="1682"/>
                  </a:cubicBezTo>
                  <a:cubicBezTo>
                    <a:pt x="268" y="1686"/>
                    <a:pt x="288" y="1688"/>
                    <a:pt x="307" y="1688"/>
                  </a:cubicBezTo>
                  <a:cubicBezTo>
                    <a:pt x="698" y="1688"/>
                    <a:pt x="1023" y="866"/>
                    <a:pt x="924" y="420"/>
                  </a:cubicBezTo>
                  <a:cubicBezTo>
                    <a:pt x="842" y="41"/>
                    <a:pt x="494" y="1"/>
                    <a:pt x="350" y="1"/>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51"/>
            <p:cNvSpPr/>
            <p:nvPr/>
          </p:nvSpPr>
          <p:spPr>
            <a:xfrm>
              <a:off x="6494925" y="2646550"/>
              <a:ext cx="147300" cy="162425"/>
            </a:xfrm>
            <a:custGeom>
              <a:rect b="b" l="l" r="r" t="t"/>
              <a:pathLst>
                <a:path extrusionOk="0" h="6497" w="5892">
                  <a:moveTo>
                    <a:pt x="2827" y="1"/>
                  </a:moveTo>
                  <a:cubicBezTo>
                    <a:pt x="2435" y="1"/>
                    <a:pt x="600" y="104"/>
                    <a:pt x="298" y="2031"/>
                  </a:cubicBezTo>
                  <a:cubicBezTo>
                    <a:pt x="0" y="3935"/>
                    <a:pt x="875" y="6496"/>
                    <a:pt x="2718" y="6496"/>
                  </a:cubicBezTo>
                  <a:cubicBezTo>
                    <a:pt x="2965" y="6496"/>
                    <a:pt x="3230" y="6450"/>
                    <a:pt x="3511" y="6350"/>
                  </a:cubicBezTo>
                  <a:cubicBezTo>
                    <a:pt x="5892" y="5505"/>
                    <a:pt x="5450" y="3150"/>
                    <a:pt x="5398" y="2487"/>
                  </a:cubicBezTo>
                  <a:cubicBezTo>
                    <a:pt x="5358" y="1823"/>
                    <a:pt x="2900" y="2"/>
                    <a:pt x="2900" y="2"/>
                  </a:cubicBezTo>
                  <a:cubicBezTo>
                    <a:pt x="2900" y="2"/>
                    <a:pt x="2874" y="1"/>
                    <a:pt x="2827" y="1"/>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51"/>
            <p:cNvSpPr/>
            <p:nvPr/>
          </p:nvSpPr>
          <p:spPr>
            <a:xfrm>
              <a:off x="6616850" y="2698625"/>
              <a:ext cx="15300" cy="48525"/>
            </a:xfrm>
            <a:custGeom>
              <a:rect b="b" l="l" r="r" t="t"/>
              <a:pathLst>
                <a:path extrusionOk="0" h="1941" w="612">
                  <a:moveTo>
                    <a:pt x="338" y="0"/>
                  </a:moveTo>
                  <a:cubicBezTo>
                    <a:pt x="338" y="0"/>
                    <a:pt x="0" y="1679"/>
                    <a:pt x="286" y="1900"/>
                  </a:cubicBezTo>
                  <a:cubicBezTo>
                    <a:pt x="321" y="1928"/>
                    <a:pt x="352" y="1941"/>
                    <a:pt x="380" y="1941"/>
                  </a:cubicBezTo>
                  <a:cubicBezTo>
                    <a:pt x="581" y="1941"/>
                    <a:pt x="612" y="1288"/>
                    <a:pt x="612" y="1288"/>
                  </a:cubicBezTo>
                  <a:lnTo>
                    <a:pt x="338" y="0"/>
                  </a:ln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51"/>
            <p:cNvSpPr/>
            <p:nvPr/>
          </p:nvSpPr>
          <p:spPr>
            <a:xfrm>
              <a:off x="6503350" y="2636275"/>
              <a:ext cx="142125" cy="97500"/>
            </a:xfrm>
            <a:custGeom>
              <a:rect b="b" l="l" r="r" t="t"/>
              <a:pathLst>
                <a:path extrusionOk="0" h="3900" w="5685">
                  <a:moveTo>
                    <a:pt x="2378" y="0"/>
                  </a:moveTo>
                  <a:cubicBezTo>
                    <a:pt x="1310" y="0"/>
                    <a:pt x="300" y="606"/>
                    <a:pt x="0" y="2182"/>
                  </a:cubicBezTo>
                  <a:cubicBezTo>
                    <a:pt x="0" y="2182"/>
                    <a:pt x="529" y="1356"/>
                    <a:pt x="1769" y="1356"/>
                  </a:cubicBezTo>
                  <a:cubicBezTo>
                    <a:pt x="1877" y="1356"/>
                    <a:pt x="1989" y="1362"/>
                    <a:pt x="2108" y="1376"/>
                  </a:cubicBezTo>
                  <a:cubicBezTo>
                    <a:pt x="3591" y="1532"/>
                    <a:pt x="4956" y="2377"/>
                    <a:pt x="5139" y="3899"/>
                  </a:cubicBezTo>
                  <a:cubicBezTo>
                    <a:pt x="5139" y="3899"/>
                    <a:pt x="5685" y="1363"/>
                    <a:pt x="3994" y="439"/>
                  </a:cubicBezTo>
                  <a:cubicBezTo>
                    <a:pt x="3501" y="164"/>
                    <a:pt x="2931" y="0"/>
                    <a:pt x="2378"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51"/>
            <p:cNvSpPr/>
            <p:nvPr/>
          </p:nvSpPr>
          <p:spPr>
            <a:xfrm>
              <a:off x="6594075" y="2645950"/>
              <a:ext cx="51400" cy="87500"/>
            </a:xfrm>
            <a:custGeom>
              <a:rect b="b" l="l" r="r" t="t"/>
              <a:pathLst>
                <a:path extrusionOk="0" h="3500" w="2056">
                  <a:moveTo>
                    <a:pt x="287" y="0"/>
                  </a:moveTo>
                  <a:lnTo>
                    <a:pt x="287" y="0"/>
                  </a:lnTo>
                  <a:cubicBezTo>
                    <a:pt x="313" y="455"/>
                    <a:pt x="248" y="911"/>
                    <a:pt x="53" y="1314"/>
                  </a:cubicBezTo>
                  <a:cubicBezTo>
                    <a:pt x="40" y="1353"/>
                    <a:pt x="27" y="1392"/>
                    <a:pt x="1" y="1431"/>
                  </a:cubicBezTo>
                  <a:cubicBezTo>
                    <a:pt x="807" y="1847"/>
                    <a:pt x="1392" y="2537"/>
                    <a:pt x="1510" y="3499"/>
                  </a:cubicBezTo>
                  <a:cubicBezTo>
                    <a:pt x="1510" y="3499"/>
                    <a:pt x="2056" y="963"/>
                    <a:pt x="365" y="52"/>
                  </a:cubicBezTo>
                  <a:lnTo>
                    <a:pt x="287" y="0"/>
                  </a:ln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51"/>
            <p:cNvSpPr/>
            <p:nvPr/>
          </p:nvSpPr>
          <p:spPr>
            <a:xfrm>
              <a:off x="6536525" y="2758775"/>
              <a:ext cx="59200" cy="19975"/>
            </a:xfrm>
            <a:custGeom>
              <a:rect b="b" l="l" r="r" t="t"/>
              <a:pathLst>
                <a:path extrusionOk="0" h="799" w="2368">
                  <a:moveTo>
                    <a:pt x="2368" y="1"/>
                  </a:moveTo>
                  <a:lnTo>
                    <a:pt x="0" y="391"/>
                  </a:lnTo>
                  <a:cubicBezTo>
                    <a:pt x="358" y="690"/>
                    <a:pt x="695" y="799"/>
                    <a:pt x="997" y="799"/>
                  </a:cubicBezTo>
                  <a:cubicBezTo>
                    <a:pt x="1813" y="799"/>
                    <a:pt x="2368" y="1"/>
                    <a:pt x="23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51"/>
            <p:cNvSpPr/>
            <p:nvPr/>
          </p:nvSpPr>
          <p:spPr>
            <a:xfrm>
              <a:off x="6469850" y="2946425"/>
              <a:ext cx="299875" cy="293375"/>
            </a:xfrm>
            <a:custGeom>
              <a:rect b="b" l="l" r="r" t="t"/>
              <a:pathLst>
                <a:path extrusionOk="0" h="11735" w="11995">
                  <a:moveTo>
                    <a:pt x="9353" y="1"/>
                  </a:moveTo>
                  <a:lnTo>
                    <a:pt x="2407" y="1106"/>
                  </a:lnTo>
                  <a:lnTo>
                    <a:pt x="2979" y="4046"/>
                  </a:lnTo>
                  <a:cubicBezTo>
                    <a:pt x="2979" y="4046"/>
                    <a:pt x="0" y="6518"/>
                    <a:pt x="1848" y="11734"/>
                  </a:cubicBezTo>
                  <a:lnTo>
                    <a:pt x="11539" y="11734"/>
                  </a:lnTo>
                  <a:cubicBezTo>
                    <a:pt x="11539" y="11734"/>
                    <a:pt x="11994" y="7064"/>
                    <a:pt x="9601" y="2876"/>
                  </a:cubicBezTo>
                  <a:lnTo>
                    <a:pt x="9353" y="1"/>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51"/>
            <p:cNvSpPr/>
            <p:nvPr/>
          </p:nvSpPr>
          <p:spPr>
            <a:xfrm>
              <a:off x="6530000" y="2946750"/>
              <a:ext cx="200375" cy="120850"/>
            </a:xfrm>
            <a:custGeom>
              <a:rect b="b" l="l" r="r" t="t"/>
              <a:pathLst>
                <a:path extrusionOk="0" h="4834" w="8015">
                  <a:moveTo>
                    <a:pt x="6947" y="1"/>
                  </a:moveTo>
                  <a:lnTo>
                    <a:pt x="1" y="1106"/>
                  </a:lnTo>
                  <a:lnTo>
                    <a:pt x="560" y="4046"/>
                  </a:lnTo>
                  <a:cubicBezTo>
                    <a:pt x="560" y="4046"/>
                    <a:pt x="508" y="4072"/>
                    <a:pt x="430" y="4163"/>
                  </a:cubicBezTo>
                  <a:cubicBezTo>
                    <a:pt x="1929" y="4608"/>
                    <a:pt x="3495" y="4834"/>
                    <a:pt x="5062" y="4834"/>
                  </a:cubicBezTo>
                  <a:cubicBezTo>
                    <a:pt x="5331" y="4834"/>
                    <a:pt x="5599" y="4827"/>
                    <a:pt x="5868" y="4814"/>
                  </a:cubicBezTo>
                  <a:cubicBezTo>
                    <a:pt x="6596" y="4775"/>
                    <a:pt x="7312" y="4658"/>
                    <a:pt x="8014" y="4489"/>
                  </a:cubicBezTo>
                  <a:cubicBezTo>
                    <a:pt x="7767" y="3942"/>
                    <a:pt x="7494" y="3396"/>
                    <a:pt x="7195" y="2876"/>
                  </a:cubicBezTo>
                  <a:lnTo>
                    <a:pt x="6947" y="1"/>
                  </a:ln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51"/>
            <p:cNvSpPr/>
            <p:nvPr/>
          </p:nvSpPr>
          <p:spPr>
            <a:xfrm>
              <a:off x="6312950" y="2753775"/>
              <a:ext cx="223925" cy="200225"/>
            </a:xfrm>
            <a:custGeom>
              <a:rect b="b" l="l" r="r" t="t"/>
              <a:pathLst>
                <a:path extrusionOk="0" h="8009" w="8957">
                  <a:moveTo>
                    <a:pt x="1017" y="0"/>
                  </a:moveTo>
                  <a:cubicBezTo>
                    <a:pt x="965" y="0"/>
                    <a:pt x="1028" y="351"/>
                    <a:pt x="1320" y="1372"/>
                  </a:cubicBezTo>
                  <a:cubicBezTo>
                    <a:pt x="1320" y="1372"/>
                    <a:pt x="679" y="128"/>
                    <a:pt x="566" y="128"/>
                  </a:cubicBezTo>
                  <a:cubicBezTo>
                    <a:pt x="508" y="128"/>
                    <a:pt x="589" y="457"/>
                    <a:pt x="969" y="1450"/>
                  </a:cubicBezTo>
                  <a:cubicBezTo>
                    <a:pt x="969" y="1450"/>
                    <a:pt x="282" y="325"/>
                    <a:pt x="155" y="325"/>
                  </a:cubicBezTo>
                  <a:cubicBezTo>
                    <a:pt x="88" y="325"/>
                    <a:pt x="180" y="643"/>
                    <a:pt x="618" y="1619"/>
                  </a:cubicBezTo>
                  <a:cubicBezTo>
                    <a:pt x="618" y="1619"/>
                    <a:pt x="134" y="745"/>
                    <a:pt x="49" y="745"/>
                  </a:cubicBezTo>
                  <a:cubicBezTo>
                    <a:pt x="1" y="745"/>
                    <a:pt x="83" y="1031"/>
                    <a:pt x="462" y="1931"/>
                  </a:cubicBezTo>
                  <a:cubicBezTo>
                    <a:pt x="1502" y="4416"/>
                    <a:pt x="2985" y="7928"/>
                    <a:pt x="3649" y="8006"/>
                  </a:cubicBezTo>
                  <a:cubicBezTo>
                    <a:pt x="3663" y="8008"/>
                    <a:pt x="3679" y="8009"/>
                    <a:pt x="3696" y="8009"/>
                  </a:cubicBezTo>
                  <a:cubicBezTo>
                    <a:pt x="4516" y="8009"/>
                    <a:pt x="8956" y="5951"/>
                    <a:pt x="8956" y="5951"/>
                  </a:cubicBezTo>
                  <a:cubicBezTo>
                    <a:pt x="8956" y="5951"/>
                    <a:pt x="8930" y="3349"/>
                    <a:pt x="8802" y="3349"/>
                  </a:cubicBezTo>
                  <a:cubicBezTo>
                    <a:pt x="8801" y="3349"/>
                    <a:pt x="8801" y="3349"/>
                    <a:pt x="8800" y="3349"/>
                  </a:cubicBezTo>
                  <a:cubicBezTo>
                    <a:pt x="8800" y="3349"/>
                    <a:pt x="5717" y="4715"/>
                    <a:pt x="4039" y="5469"/>
                  </a:cubicBezTo>
                  <a:cubicBezTo>
                    <a:pt x="4039" y="5469"/>
                    <a:pt x="2153" y="2165"/>
                    <a:pt x="2036" y="1918"/>
                  </a:cubicBezTo>
                  <a:cubicBezTo>
                    <a:pt x="2036" y="1918"/>
                    <a:pt x="2265" y="878"/>
                    <a:pt x="2172" y="878"/>
                  </a:cubicBezTo>
                  <a:cubicBezTo>
                    <a:pt x="2130" y="878"/>
                    <a:pt x="2023" y="1088"/>
                    <a:pt x="1802" y="1697"/>
                  </a:cubicBezTo>
                  <a:cubicBezTo>
                    <a:pt x="1802" y="1697"/>
                    <a:pt x="1132" y="0"/>
                    <a:pt x="1017" y="0"/>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51"/>
            <p:cNvSpPr/>
            <p:nvPr/>
          </p:nvSpPr>
          <p:spPr>
            <a:xfrm>
              <a:off x="6451625" y="2837475"/>
              <a:ext cx="85250" cy="93700"/>
            </a:xfrm>
            <a:custGeom>
              <a:rect b="b" l="l" r="r" t="t"/>
              <a:pathLst>
                <a:path extrusionOk="0" h="3748" w="3410">
                  <a:moveTo>
                    <a:pt x="3255" y="1"/>
                  </a:moveTo>
                  <a:cubicBezTo>
                    <a:pt x="3254" y="1"/>
                    <a:pt x="3254" y="1"/>
                    <a:pt x="3253" y="1"/>
                  </a:cubicBezTo>
                  <a:cubicBezTo>
                    <a:pt x="3253" y="1"/>
                    <a:pt x="1575" y="742"/>
                    <a:pt x="1" y="1445"/>
                  </a:cubicBezTo>
                  <a:cubicBezTo>
                    <a:pt x="118" y="2225"/>
                    <a:pt x="352" y="3084"/>
                    <a:pt x="807" y="3747"/>
                  </a:cubicBezTo>
                  <a:cubicBezTo>
                    <a:pt x="2121" y="3201"/>
                    <a:pt x="3409" y="2616"/>
                    <a:pt x="3409" y="2616"/>
                  </a:cubicBezTo>
                  <a:cubicBezTo>
                    <a:pt x="3409" y="2616"/>
                    <a:pt x="3383" y="1"/>
                    <a:pt x="3255" y="1"/>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51"/>
            <p:cNvSpPr/>
            <p:nvPr/>
          </p:nvSpPr>
          <p:spPr>
            <a:xfrm>
              <a:off x="6458150" y="2804325"/>
              <a:ext cx="270575" cy="235250"/>
            </a:xfrm>
            <a:custGeom>
              <a:rect b="b" l="l" r="r" t="t"/>
              <a:pathLst>
                <a:path extrusionOk="0" h="9410" w="10823">
                  <a:moveTo>
                    <a:pt x="6908" y="0"/>
                  </a:moveTo>
                  <a:cubicBezTo>
                    <a:pt x="6908" y="0"/>
                    <a:pt x="4202" y="182"/>
                    <a:pt x="3994" y="586"/>
                  </a:cubicBezTo>
                  <a:lnTo>
                    <a:pt x="4085" y="1158"/>
                  </a:lnTo>
                  <a:cubicBezTo>
                    <a:pt x="4085" y="1158"/>
                    <a:pt x="3840" y="1123"/>
                    <a:pt x="3492" y="1123"/>
                  </a:cubicBezTo>
                  <a:cubicBezTo>
                    <a:pt x="3102" y="1123"/>
                    <a:pt x="2581" y="1167"/>
                    <a:pt x="2133" y="1353"/>
                  </a:cubicBezTo>
                  <a:cubicBezTo>
                    <a:pt x="1639" y="1561"/>
                    <a:pt x="0" y="2199"/>
                    <a:pt x="0" y="2199"/>
                  </a:cubicBezTo>
                  <a:cubicBezTo>
                    <a:pt x="312" y="3330"/>
                    <a:pt x="768" y="4423"/>
                    <a:pt x="1379" y="5438"/>
                  </a:cubicBezTo>
                  <a:lnTo>
                    <a:pt x="2316" y="5177"/>
                  </a:lnTo>
                  <a:lnTo>
                    <a:pt x="2316" y="5177"/>
                  </a:lnTo>
                  <a:cubicBezTo>
                    <a:pt x="2160" y="6465"/>
                    <a:pt x="2199" y="7779"/>
                    <a:pt x="2433" y="9067"/>
                  </a:cubicBezTo>
                  <a:cubicBezTo>
                    <a:pt x="2433" y="9067"/>
                    <a:pt x="3764" y="9409"/>
                    <a:pt x="5518" y="9409"/>
                  </a:cubicBezTo>
                  <a:cubicBezTo>
                    <a:pt x="7165" y="9409"/>
                    <a:pt x="9185" y="9107"/>
                    <a:pt x="10823" y="7935"/>
                  </a:cubicBezTo>
                  <a:cubicBezTo>
                    <a:pt x="10823" y="7935"/>
                    <a:pt x="10706" y="1756"/>
                    <a:pt x="9600" y="1379"/>
                  </a:cubicBezTo>
                  <a:cubicBezTo>
                    <a:pt x="8903" y="1154"/>
                    <a:pt x="8173" y="1037"/>
                    <a:pt x="7441" y="1037"/>
                  </a:cubicBezTo>
                  <a:cubicBezTo>
                    <a:pt x="7367" y="1037"/>
                    <a:pt x="7293" y="1038"/>
                    <a:pt x="7220" y="1041"/>
                  </a:cubicBezTo>
                  <a:lnTo>
                    <a:pt x="6908" y="0"/>
                  </a:ln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51"/>
            <p:cNvSpPr/>
            <p:nvPr/>
          </p:nvSpPr>
          <p:spPr>
            <a:xfrm>
              <a:off x="6513100" y="2880100"/>
              <a:ext cx="215625" cy="159475"/>
            </a:xfrm>
            <a:custGeom>
              <a:rect b="b" l="l" r="r" t="t"/>
              <a:pathLst>
                <a:path extrusionOk="0" h="6379" w="8625">
                  <a:moveTo>
                    <a:pt x="8170" y="0"/>
                  </a:moveTo>
                  <a:cubicBezTo>
                    <a:pt x="7428" y="1639"/>
                    <a:pt x="6466" y="3252"/>
                    <a:pt x="4736" y="3890"/>
                  </a:cubicBezTo>
                  <a:cubicBezTo>
                    <a:pt x="4042" y="4139"/>
                    <a:pt x="3320" y="4262"/>
                    <a:pt x="2598" y="4262"/>
                  </a:cubicBezTo>
                  <a:cubicBezTo>
                    <a:pt x="2115" y="4262"/>
                    <a:pt x="1633" y="4207"/>
                    <a:pt x="1158" y="4098"/>
                  </a:cubicBezTo>
                  <a:cubicBezTo>
                    <a:pt x="742" y="3994"/>
                    <a:pt x="300" y="3825"/>
                    <a:pt x="27" y="3486"/>
                  </a:cubicBezTo>
                  <a:lnTo>
                    <a:pt x="27" y="3486"/>
                  </a:lnTo>
                  <a:cubicBezTo>
                    <a:pt x="1" y="4345"/>
                    <a:pt x="79" y="5190"/>
                    <a:pt x="235" y="6036"/>
                  </a:cubicBezTo>
                  <a:cubicBezTo>
                    <a:pt x="235" y="6036"/>
                    <a:pt x="1566" y="6378"/>
                    <a:pt x="3320" y="6378"/>
                  </a:cubicBezTo>
                  <a:cubicBezTo>
                    <a:pt x="4967" y="6378"/>
                    <a:pt x="6987" y="6076"/>
                    <a:pt x="8625" y="4904"/>
                  </a:cubicBezTo>
                  <a:cubicBezTo>
                    <a:pt x="8625" y="4904"/>
                    <a:pt x="8560" y="1951"/>
                    <a:pt x="8170"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51"/>
            <p:cNvSpPr/>
            <p:nvPr/>
          </p:nvSpPr>
          <p:spPr>
            <a:xfrm>
              <a:off x="6780750" y="2714225"/>
              <a:ext cx="95950" cy="101175"/>
            </a:xfrm>
            <a:custGeom>
              <a:rect b="b" l="l" r="r" t="t"/>
              <a:pathLst>
                <a:path extrusionOk="0" h="4047" w="3838">
                  <a:moveTo>
                    <a:pt x="26" y="1822"/>
                  </a:moveTo>
                  <a:lnTo>
                    <a:pt x="0" y="1913"/>
                  </a:lnTo>
                  <a:cubicBezTo>
                    <a:pt x="0" y="1913"/>
                    <a:pt x="19" y="1920"/>
                    <a:pt x="50" y="1929"/>
                  </a:cubicBezTo>
                  <a:lnTo>
                    <a:pt x="50" y="1929"/>
                  </a:lnTo>
                  <a:lnTo>
                    <a:pt x="26" y="1822"/>
                  </a:lnTo>
                  <a:close/>
                  <a:moveTo>
                    <a:pt x="3122" y="1"/>
                  </a:moveTo>
                  <a:lnTo>
                    <a:pt x="950" y="53"/>
                  </a:lnTo>
                  <a:cubicBezTo>
                    <a:pt x="950" y="53"/>
                    <a:pt x="885" y="1393"/>
                    <a:pt x="872" y="1809"/>
                  </a:cubicBezTo>
                  <a:cubicBezTo>
                    <a:pt x="867" y="1971"/>
                    <a:pt x="724" y="2020"/>
                    <a:pt x="556" y="2020"/>
                  </a:cubicBezTo>
                  <a:cubicBezTo>
                    <a:pt x="368" y="2020"/>
                    <a:pt x="148" y="1959"/>
                    <a:pt x="50" y="1929"/>
                  </a:cubicBezTo>
                  <a:lnTo>
                    <a:pt x="50" y="1929"/>
                  </a:lnTo>
                  <a:lnTo>
                    <a:pt x="260" y="2863"/>
                  </a:lnTo>
                  <a:lnTo>
                    <a:pt x="1691" y="4046"/>
                  </a:lnTo>
                  <a:lnTo>
                    <a:pt x="3838" y="3149"/>
                  </a:lnTo>
                  <a:cubicBezTo>
                    <a:pt x="3838" y="3149"/>
                    <a:pt x="3630" y="1991"/>
                    <a:pt x="3239" y="1965"/>
                  </a:cubicBezTo>
                  <a:cubicBezTo>
                    <a:pt x="2849" y="1939"/>
                    <a:pt x="3122" y="1"/>
                    <a:pt x="3122" y="1"/>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51"/>
            <p:cNvSpPr/>
            <p:nvPr/>
          </p:nvSpPr>
          <p:spPr>
            <a:xfrm>
              <a:off x="6803175" y="2714225"/>
              <a:ext cx="55650" cy="39075"/>
            </a:xfrm>
            <a:custGeom>
              <a:rect b="b" l="l" r="r" t="t"/>
              <a:pathLst>
                <a:path extrusionOk="0" h="1563" w="2226">
                  <a:moveTo>
                    <a:pt x="2225" y="1"/>
                  </a:moveTo>
                  <a:lnTo>
                    <a:pt x="53" y="53"/>
                  </a:lnTo>
                  <a:cubicBezTo>
                    <a:pt x="53" y="53"/>
                    <a:pt x="27" y="612"/>
                    <a:pt x="1" y="1120"/>
                  </a:cubicBezTo>
                  <a:cubicBezTo>
                    <a:pt x="503" y="1411"/>
                    <a:pt x="1068" y="1563"/>
                    <a:pt x="1640" y="1563"/>
                  </a:cubicBezTo>
                  <a:cubicBezTo>
                    <a:pt x="1809" y="1563"/>
                    <a:pt x="1979" y="1549"/>
                    <a:pt x="2147" y="1523"/>
                  </a:cubicBezTo>
                  <a:cubicBezTo>
                    <a:pt x="2121" y="1016"/>
                    <a:pt x="2147" y="508"/>
                    <a:pt x="2225" y="1"/>
                  </a:cubicBezTo>
                  <a:close/>
                </a:path>
              </a:pathLst>
            </a:custGeom>
            <a:solidFill>
              <a:srgbClr val="F87A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51"/>
            <p:cNvSpPr/>
            <p:nvPr/>
          </p:nvSpPr>
          <p:spPr>
            <a:xfrm>
              <a:off x="6722850" y="2637125"/>
              <a:ext cx="29300" cy="45925"/>
            </a:xfrm>
            <a:custGeom>
              <a:rect b="b" l="l" r="r" t="t"/>
              <a:pathLst>
                <a:path extrusionOk="0" h="1837" w="1172">
                  <a:moveTo>
                    <a:pt x="595" y="1"/>
                  </a:moveTo>
                  <a:cubicBezTo>
                    <a:pt x="437" y="1"/>
                    <a:pt x="277" y="113"/>
                    <a:pt x="196" y="496"/>
                  </a:cubicBezTo>
                  <a:cubicBezTo>
                    <a:pt x="1" y="1420"/>
                    <a:pt x="1172" y="1836"/>
                    <a:pt x="1172" y="1836"/>
                  </a:cubicBezTo>
                  <a:lnTo>
                    <a:pt x="1042" y="223"/>
                  </a:lnTo>
                  <a:cubicBezTo>
                    <a:pt x="1042" y="223"/>
                    <a:pt x="819" y="1"/>
                    <a:pt x="595" y="1"/>
                  </a:cubicBezTo>
                  <a:close/>
                </a:path>
              </a:pathLst>
            </a:custGeom>
            <a:solidFill>
              <a:srgbClr val="F87A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51"/>
            <p:cNvSpPr/>
            <p:nvPr/>
          </p:nvSpPr>
          <p:spPr>
            <a:xfrm>
              <a:off x="6896525" y="2640700"/>
              <a:ext cx="29275" cy="45925"/>
            </a:xfrm>
            <a:custGeom>
              <a:rect b="b" l="l" r="r" t="t"/>
              <a:pathLst>
                <a:path extrusionOk="0" h="1837" w="1171">
                  <a:moveTo>
                    <a:pt x="577" y="1"/>
                  </a:moveTo>
                  <a:cubicBezTo>
                    <a:pt x="353" y="1"/>
                    <a:pt x="130" y="223"/>
                    <a:pt x="130" y="223"/>
                  </a:cubicBezTo>
                  <a:lnTo>
                    <a:pt x="0" y="1836"/>
                  </a:lnTo>
                  <a:cubicBezTo>
                    <a:pt x="0" y="1836"/>
                    <a:pt x="1171" y="1420"/>
                    <a:pt x="976" y="496"/>
                  </a:cubicBezTo>
                  <a:cubicBezTo>
                    <a:pt x="895" y="113"/>
                    <a:pt x="735" y="1"/>
                    <a:pt x="577" y="1"/>
                  </a:cubicBezTo>
                  <a:close/>
                </a:path>
              </a:pathLst>
            </a:custGeom>
            <a:solidFill>
              <a:srgbClr val="F87A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51"/>
            <p:cNvSpPr/>
            <p:nvPr/>
          </p:nvSpPr>
          <p:spPr>
            <a:xfrm>
              <a:off x="6752775" y="2575900"/>
              <a:ext cx="154825" cy="166975"/>
            </a:xfrm>
            <a:custGeom>
              <a:rect b="b" l="l" r="r" t="t"/>
              <a:pathLst>
                <a:path extrusionOk="0" h="6679" w="6193">
                  <a:moveTo>
                    <a:pt x="3042" y="1"/>
                  </a:moveTo>
                  <a:cubicBezTo>
                    <a:pt x="3003" y="1"/>
                    <a:pt x="2964" y="2"/>
                    <a:pt x="2927" y="5"/>
                  </a:cubicBezTo>
                  <a:cubicBezTo>
                    <a:pt x="222" y="266"/>
                    <a:pt x="1" y="3166"/>
                    <a:pt x="794" y="5027"/>
                  </a:cubicBezTo>
                  <a:cubicBezTo>
                    <a:pt x="1419" y="6483"/>
                    <a:pt x="2537" y="6666"/>
                    <a:pt x="2993" y="6679"/>
                  </a:cubicBezTo>
                  <a:cubicBezTo>
                    <a:pt x="4033" y="6653"/>
                    <a:pt x="4970" y="6015"/>
                    <a:pt x="5386" y="5053"/>
                  </a:cubicBezTo>
                  <a:cubicBezTo>
                    <a:pt x="6193" y="3244"/>
                    <a:pt x="5958" y="422"/>
                    <a:pt x="3422" y="57"/>
                  </a:cubicBezTo>
                  <a:cubicBezTo>
                    <a:pt x="3303" y="18"/>
                    <a:pt x="3168" y="1"/>
                    <a:pt x="3042" y="1"/>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51"/>
            <p:cNvSpPr/>
            <p:nvPr/>
          </p:nvSpPr>
          <p:spPr>
            <a:xfrm>
              <a:off x="6766425" y="2462850"/>
              <a:ext cx="68000" cy="82375"/>
            </a:xfrm>
            <a:custGeom>
              <a:rect b="b" l="l" r="r" t="t"/>
              <a:pathLst>
                <a:path extrusionOk="0" h="3295" w="2720">
                  <a:moveTo>
                    <a:pt x="1185" y="0"/>
                  </a:moveTo>
                  <a:cubicBezTo>
                    <a:pt x="1" y="1353"/>
                    <a:pt x="1003" y="2511"/>
                    <a:pt x="1003" y="2511"/>
                  </a:cubicBezTo>
                  <a:lnTo>
                    <a:pt x="430" y="2030"/>
                  </a:lnTo>
                  <a:lnTo>
                    <a:pt x="430" y="2030"/>
                  </a:lnTo>
                  <a:cubicBezTo>
                    <a:pt x="482" y="2602"/>
                    <a:pt x="873" y="3083"/>
                    <a:pt x="1419" y="3253"/>
                  </a:cubicBezTo>
                  <a:cubicBezTo>
                    <a:pt x="1484" y="3274"/>
                    <a:pt x="1575" y="3295"/>
                    <a:pt x="1679" y="3295"/>
                  </a:cubicBezTo>
                  <a:cubicBezTo>
                    <a:pt x="2009" y="3295"/>
                    <a:pt x="2464" y="3089"/>
                    <a:pt x="2603" y="2069"/>
                  </a:cubicBezTo>
                  <a:cubicBezTo>
                    <a:pt x="2720" y="1327"/>
                    <a:pt x="2303" y="599"/>
                    <a:pt x="1588" y="352"/>
                  </a:cubicBezTo>
                  <a:lnTo>
                    <a:pt x="1588" y="352"/>
                  </a:lnTo>
                  <a:lnTo>
                    <a:pt x="1835" y="1587"/>
                  </a:lnTo>
                  <a:cubicBezTo>
                    <a:pt x="1250" y="1223"/>
                    <a:pt x="1185" y="0"/>
                    <a:pt x="1185"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51"/>
            <p:cNvSpPr/>
            <p:nvPr/>
          </p:nvSpPr>
          <p:spPr>
            <a:xfrm>
              <a:off x="6794400" y="2536500"/>
              <a:ext cx="39375" cy="36125"/>
            </a:xfrm>
            <a:custGeom>
              <a:rect b="b" l="l" r="r" t="t"/>
              <a:pathLst>
                <a:path extrusionOk="0" h="1445" w="1575">
                  <a:moveTo>
                    <a:pt x="1036" y="1"/>
                  </a:moveTo>
                  <a:cubicBezTo>
                    <a:pt x="1012" y="1"/>
                    <a:pt x="988" y="3"/>
                    <a:pt x="963" y="7"/>
                  </a:cubicBezTo>
                  <a:lnTo>
                    <a:pt x="378" y="111"/>
                  </a:lnTo>
                  <a:cubicBezTo>
                    <a:pt x="157" y="150"/>
                    <a:pt x="1" y="359"/>
                    <a:pt x="40" y="580"/>
                  </a:cubicBezTo>
                  <a:lnTo>
                    <a:pt x="131" y="1100"/>
                  </a:lnTo>
                  <a:cubicBezTo>
                    <a:pt x="165" y="1308"/>
                    <a:pt x="334" y="1445"/>
                    <a:pt x="536" y="1445"/>
                  </a:cubicBezTo>
                  <a:cubicBezTo>
                    <a:pt x="561" y="1445"/>
                    <a:pt x="586" y="1443"/>
                    <a:pt x="612" y="1438"/>
                  </a:cubicBezTo>
                  <a:lnTo>
                    <a:pt x="1197" y="1334"/>
                  </a:lnTo>
                  <a:cubicBezTo>
                    <a:pt x="1419" y="1295"/>
                    <a:pt x="1575" y="1087"/>
                    <a:pt x="1536" y="866"/>
                  </a:cubicBezTo>
                  <a:lnTo>
                    <a:pt x="1445" y="333"/>
                  </a:lnTo>
                  <a:cubicBezTo>
                    <a:pt x="1410" y="136"/>
                    <a:pt x="1231" y="1"/>
                    <a:pt x="1036"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51"/>
            <p:cNvSpPr/>
            <p:nvPr/>
          </p:nvSpPr>
          <p:spPr>
            <a:xfrm>
              <a:off x="6738475" y="2544350"/>
              <a:ext cx="170750" cy="206325"/>
            </a:xfrm>
            <a:custGeom>
              <a:rect b="b" l="l" r="r" t="t"/>
              <a:pathLst>
                <a:path extrusionOk="0" h="8253" w="6830">
                  <a:moveTo>
                    <a:pt x="4670" y="2113"/>
                  </a:moveTo>
                  <a:cubicBezTo>
                    <a:pt x="4670" y="2113"/>
                    <a:pt x="4671" y="2113"/>
                    <a:pt x="4671" y="2113"/>
                  </a:cubicBezTo>
                  <a:lnTo>
                    <a:pt x="4671" y="2113"/>
                  </a:lnTo>
                  <a:cubicBezTo>
                    <a:pt x="4671" y="2113"/>
                    <a:pt x="4670" y="2113"/>
                    <a:pt x="4670" y="2113"/>
                  </a:cubicBezTo>
                  <a:close/>
                  <a:moveTo>
                    <a:pt x="3983" y="1"/>
                  </a:moveTo>
                  <a:cubicBezTo>
                    <a:pt x="3569" y="1"/>
                    <a:pt x="3177" y="192"/>
                    <a:pt x="2927" y="526"/>
                  </a:cubicBezTo>
                  <a:cubicBezTo>
                    <a:pt x="2771" y="310"/>
                    <a:pt x="2527" y="172"/>
                    <a:pt x="2255" y="172"/>
                  </a:cubicBezTo>
                  <a:cubicBezTo>
                    <a:pt x="2232" y="172"/>
                    <a:pt x="2209" y="173"/>
                    <a:pt x="2186" y="175"/>
                  </a:cubicBezTo>
                  <a:cubicBezTo>
                    <a:pt x="1379" y="175"/>
                    <a:pt x="0" y="955"/>
                    <a:pt x="0" y="3284"/>
                  </a:cubicBezTo>
                  <a:cubicBezTo>
                    <a:pt x="0" y="6705"/>
                    <a:pt x="2212" y="8201"/>
                    <a:pt x="2212" y="8201"/>
                  </a:cubicBezTo>
                  <a:cubicBezTo>
                    <a:pt x="742" y="6158"/>
                    <a:pt x="989" y="3752"/>
                    <a:pt x="989" y="3752"/>
                  </a:cubicBezTo>
                  <a:cubicBezTo>
                    <a:pt x="2459" y="3310"/>
                    <a:pt x="2511" y="1541"/>
                    <a:pt x="2511" y="1541"/>
                  </a:cubicBezTo>
                  <a:cubicBezTo>
                    <a:pt x="2511" y="1541"/>
                    <a:pt x="2680" y="2906"/>
                    <a:pt x="3968" y="3206"/>
                  </a:cubicBezTo>
                  <a:lnTo>
                    <a:pt x="3695" y="2555"/>
                  </a:lnTo>
                  <a:lnTo>
                    <a:pt x="3695" y="2555"/>
                  </a:lnTo>
                  <a:cubicBezTo>
                    <a:pt x="3786" y="2763"/>
                    <a:pt x="4202" y="3466"/>
                    <a:pt x="5386" y="3583"/>
                  </a:cubicBezTo>
                  <a:cubicBezTo>
                    <a:pt x="5386" y="3064"/>
                    <a:pt x="5172" y="2566"/>
                    <a:pt x="4792" y="2216"/>
                  </a:cubicBezTo>
                  <a:lnTo>
                    <a:pt x="4792" y="2216"/>
                  </a:lnTo>
                  <a:cubicBezTo>
                    <a:pt x="5124" y="2512"/>
                    <a:pt x="6020" y="3421"/>
                    <a:pt x="6062" y="4650"/>
                  </a:cubicBezTo>
                  <a:cubicBezTo>
                    <a:pt x="6114" y="6145"/>
                    <a:pt x="4969" y="8253"/>
                    <a:pt x="4969" y="8253"/>
                  </a:cubicBezTo>
                  <a:cubicBezTo>
                    <a:pt x="4969" y="8253"/>
                    <a:pt x="6830" y="6237"/>
                    <a:pt x="6830" y="3700"/>
                  </a:cubicBezTo>
                  <a:cubicBezTo>
                    <a:pt x="6830" y="1150"/>
                    <a:pt x="5490" y="97"/>
                    <a:pt x="4098" y="6"/>
                  </a:cubicBezTo>
                  <a:cubicBezTo>
                    <a:pt x="4059" y="2"/>
                    <a:pt x="4021" y="1"/>
                    <a:pt x="3983"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51"/>
            <p:cNvSpPr/>
            <p:nvPr/>
          </p:nvSpPr>
          <p:spPr>
            <a:xfrm>
              <a:off x="6738475" y="2561375"/>
              <a:ext cx="55300" cy="188000"/>
            </a:xfrm>
            <a:custGeom>
              <a:rect b="b" l="l" r="r" t="t"/>
              <a:pathLst>
                <a:path extrusionOk="0" h="7520" w="2212">
                  <a:moveTo>
                    <a:pt x="963" y="1"/>
                  </a:moveTo>
                  <a:lnTo>
                    <a:pt x="963" y="1"/>
                  </a:lnTo>
                  <a:cubicBezTo>
                    <a:pt x="430" y="469"/>
                    <a:pt x="0" y="1289"/>
                    <a:pt x="0" y="2603"/>
                  </a:cubicBezTo>
                  <a:cubicBezTo>
                    <a:pt x="0" y="6011"/>
                    <a:pt x="2212" y="7520"/>
                    <a:pt x="2212" y="7520"/>
                  </a:cubicBezTo>
                  <a:cubicBezTo>
                    <a:pt x="729" y="5477"/>
                    <a:pt x="976" y="3071"/>
                    <a:pt x="976" y="3071"/>
                  </a:cubicBezTo>
                  <a:cubicBezTo>
                    <a:pt x="1262" y="2980"/>
                    <a:pt x="1522" y="2837"/>
                    <a:pt x="1743" y="2642"/>
                  </a:cubicBezTo>
                  <a:cubicBezTo>
                    <a:pt x="1678" y="2564"/>
                    <a:pt x="1613" y="2486"/>
                    <a:pt x="1561" y="2408"/>
                  </a:cubicBezTo>
                  <a:cubicBezTo>
                    <a:pt x="1067" y="1705"/>
                    <a:pt x="937" y="847"/>
                    <a:pt x="963"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51"/>
            <p:cNvSpPr/>
            <p:nvPr/>
          </p:nvSpPr>
          <p:spPr>
            <a:xfrm>
              <a:off x="6794075" y="2691475"/>
              <a:ext cx="75800" cy="27350"/>
            </a:xfrm>
            <a:custGeom>
              <a:rect b="b" l="l" r="r" t="t"/>
              <a:pathLst>
                <a:path extrusionOk="0" h="1094" w="3032">
                  <a:moveTo>
                    <a:pt x="1" y="0"/>
                  </a:moveTo>
                  <a:cubicBezTo>
                    <a:pt x="1" y="0"/>
                    <a:pt x="128" y="1093"/>
                    <a:pt x="1525" y="1093"/>
                  </a:cubicBezTo>
                  <a:cubicBezTo>
                    <a:pt x="1542" y="1093"/>
                    <a:pt x="1558" y="1093"/>
                    <a:pt x="1575" y="1093"/>
                  </a:cubicBezTo>
                  <a:cubicBezTo>
                    <a:pt x="3006" y="1067"/>
                    <a:pt x="3032" y="26"/>
                    <a:pt x="3032" y="26"/>
                  </a:cubicBezTo>
                  <a:lnTo>
                    <a:pt x="1" y="0"/>
                  </a:lnTo>
                  <a:close/>
                </a:path>
              </a:pathLst>
            </a:custGeom>
            <a:solidFill>
              <a:srgbClr val="FB1A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51"/>
            <p:cNvSpPr/>
            <p:nvPr/>
          </p:nvSpPr>
          <p:spPr>
            <a:xfrm>
              <a:off x="6794075" y="2691475"/>
              <a:ext cx="75800" cy="24075"/>
            </a:xfrm>
            <a:custGeom>
              <a:rect b="b" l="l" r="r" t="t"/>
              <a:pathLst>
                <a:path extrusionOk="0" h="963" w="3032">
                  <a:moveTo>
                    <a:pt x="1" y="0"/>
                  </a:moveTo>
                  <a:cubicBezTo>
                    <a:pt x="79" y="443"/>
                    <a:pt x="391" y="794"/>
                    <a:pt x="807" y="963"/>
                  </a:cubicBezTo>
                  <a:cubicBezTo>
                    <a:pt x="1063" y="693"/>
                    <a:pt x="1385" y="578"/>
                    <a:pt x="1715" y="578"/>
                  </a:cubicBezTo>
                  <a:cubicBezTo>
                    <a:pt x="2005" y="578"/>
                    <a:pt x="2301" y="667"/>
                    <a:pt x="2563" y="820"/>
                  </a:cubicBezTo>
                  <a:cubicBezTo>
                    <a:pt x="2836" y="638"/>
                    <a:pt x="3006" y="339"/>
                    <a:pt x="3032" y="26"/>
                  </a:cubicBezTo>
                  <a:lnTo>
                    <a:pt x="1" y="0"/>
                  </a:lnTo>
                  <a:close/>
                </a:path>
              </a:pathLst>
            </a:custGeom>
            <a:solidFill>
              <a:srgbClr val="9D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51"/>
            <p:cNvSpPr/>
            <p:nvPr/>
          </p:nvSpPr>
          <p:spPr>
            <a:xfrm>
              <a:off x="6609875" y="2376975"/>
              <a:ext cx="68050" cy="109650"/>
            </a:xfrm>
            <a:custGeom>
              <a:rect b="b" l="l" r="r" t="t"/>
              <a:pathLst>
                <a:path extrusionOk="0" h="4386" w="2722">
                  <a:moveTo>
                    <a:pt x="497" y="0"/>
                  </a:moveTo>
                  <a:cubicBezTo>
                    <a:pt x="380" y="0"/>
                    <a:pt x="800" y="1744"/>
                    <a:pt x="800" y="1744"/>
                  </a:cubicBezTo>
                  <a:cubicBezTo>
                    <a:pt x="455" y="1127"/>
                    <a:pt x="282" y="884"/>
                    <a:pt x="222" y="884"/>
                  </a:cubicBezTo>
                  <a:cubicBezTo>
                    <a:pt x="1" y="884"/>
                    <a:pt x="1359" y="4255"/>
                    <a:pt x="1359" y="4255"/>
                  </a:cubicBezTo>
                  <a:lnTo>
                    <a:pt x="2491" y="4385"/>
                  </a:lnTo>
                  <a:lnTo>
                    <a:pt x="2243" y="2876"/>
                  </a:lnTo>
                  <a:cubicBezTo>
                    <a:pt x="2661" y="1858"/>
                    <a:pt x="2721" y="1543"/>
                    <a:pt x="2637" y="1543"/>
                  </a:cubicBezTo>
                  <a:cubicBezTo>
                    <a:pt x="2500" y="1543"/>
                    <a:pt x="1983" y="2369"/>
                    <a:pt x="1983" y="2369"/>
                  </a:cubicBezTo>
                  <a:cubicBezTo>
                    <a:pt x="1767" y="749"/>
                    <a:pt x="1652" y="245"/>
                    <a:pt x="1594" y="245"/>
                  </a:cubicBezTo>
                  <a:cubicBezTo>
                    <a:pt x="1499" y="245"/>
                    <a:pt x="1554" y="1601"/>
                    <a:pt x="1554" y="1601"/>
                  </a:cubicBezTo>
                  <a:cubicBezTo>
                    <a:pt x="1264" y="459"/>
                    <a:pt x="1124" y="75"/>
                    <a:pt x="1066" y="75"/>
                  </a:cubicBezTo>
                  <a:cubicBezTo>
                    <a:pt x="947" y="75"/>
                    <a:pt x="1177" y="1692"/>
                    <a:pt x="1177" y="1692"/>
                  </a:cubicBezTo>
                  <a:cubicBezTo>
                    <a:pt x="743" y="425"/>
                    <a:pt x="554" y="0"/>
                    <a:pt x="497" y="0"/>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51"/>
            <p:cNvSpPr/>
            <p:nvPr/>
          </p:nvSpPr>
          <p:spPr>
            <a:xfrm>
              <a:off x="6984200" y="2376975"/>
              <a:ext cx="68050" cy="109650"/>
            </a:xfrm>
            <a:custGeom>
              <a:rect b="b" l="l" r="r" t="t"/>
              <a:pathLst>
                <a:path extrusionOk="0" h="4386" w="2722">
                  <a:moveTo>
                    <a:pt x="2221" y="0"/>
                  </a:moveTo>
                  <a:cubicBezTo>
                    <a:pt x="2163" y="0"/>
                    <a:pt x="1974" y="425"/>
                    <a:pt x="1540" y="1692"/>
                  </a:cubicBezTo>
                  <a:cubicBezTo>
                    <a:pt x="1540" y="1692"/>
                    <a:pt x="1776" y="75"/>
                    <a:pt x="1657" y="75"/>
                  </a:cubicBezTo>
                  <a:cubicBezTo>
                    <a:pt x="1599" y="75"/>
                    <a:pt x="1457" y="459"/>
                    <a:pt x="1163" y="1601"/>
                  </a:cubicBezTo>
                  <a:cubicBezTo>
                    <a:pt x="1163" y="1601"/>
                    <a:pt x="1224" y="245"/>
                    <a:pt x="1129" y="245"/>
                  </a:cubicBezTo>
                  <a:cubicBezTo>
                    <a:pt x="1071" y="245"/>
                    <a:pt x="956" y="749"/>
                    <a:pt x="734" y="2369"/>
                  </a:cubicBezTo>
                  <a:cubicBezTo>
                    <a:pt x="734" y="2369"/>
                    <a:pt x="217" y="1543"/>
                    <a:pt x="83" y="1543"/>
                  </a:cubicBezTo>
                  <a:cubicBezTo>
                    <a:pt x="1" y="1543"/>
                    <a:pt x="65" y="1858"/>
                    <a:pt x="487" y="2876"/>
                  </a:cubicBezTo>
                  <a:lnTo>
                    <a:pt x="227" y="4385"/>
                  </a:lnTo>
                  <a:lnTo>
                    <a:pt x="1371" y="4255"/>
                  </a:lnTo>
                  <a:cubicBezTo>
                    <a:pt x="1371" y="4255"/>
                    <a:pt x="2721" y="884"/>
                    <a:pt x="2496" y="884"/>
                  </a:cubicBezTo>
                  <a:cubicBezTo>
                    <a:pt x="2436" y="884"/>
                    <a:pt x="2262" y="1127"/>
                    <a:pt x="1918" y="1744"/>
                  </a:cubicBezTo>
                  <a:cubicBezTo>
                    <a:pt x="1918" y="1744"/>
                    <a:pt x="2338" y="0"/>
                    <a:pt x="2221" y="0"/>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51"/>
            <p:cNvSpPr/>
            <p:nvPr/>
          </p:nvSpPr>
          <p:spPr>
            <a:xfrm>
              <a:off x="6614900" y="2452800"/>
              <a:ext cx="429600" cy="529125"/>
            </a:xfrm>
            <a:custGeom>
              <a:rect b="b" l="l" r="r" t="t"/>
              <a:pathLst>
                <a:path extrusionOk="0" h="21165" w="17184">
                  <a:moveTo>
                    <a:pt x="1696" y="0"/>
                  </a:moveTo>
                  <a:cubicBezTo>
                    <a:pt x="1241" y="0"/>
                    <a:pt x="797" y="182"/>
                    <a:pt x="468" y="520"/>
                  </a:cubicBezTo>
                  <a:lnTo>
                    <a:pt x="690" y="1066"/>
                  </a:lnTo>
                  <a:cubicBezTo>
                    <a:pt x="104" y="2432"/>
                    <a:pt x="0" y="3941"/>
                    <a:pt x="364" y="5385"/>
                  </a:cubicBezTo>
                  <a:cubicBezTo>
                    <a:pt x="963" y="7830"/>
                    <a:pt x="3577" y="13567"/>
                    <a:pt x="3577" y="16741"/>
                  </a:cubicBezTo>
                  <a:cubicBezTo>
                    <a:pt x="3577" y="19902"/>
                    <a:pt x="3304" y="21047"/>
                    <a:pt x="6751" y="21164"/>
                  </a:cubicBezTo>
                  <a:cubicBezTo>
                    <a:pt x="6771" y="21164"/>
                    <a:pt x="6791" y="21164"/>
                    <a:pt x="6811" y="21164"/>
                  </a:cubicBezTo>
                  <a:cubicBezTo>
                    <a:pt x="7750" y="21164"/>
                    <a:pt x="8293" y="20560"/>
                    <a:pt x="8586" y="19694"/>
                  </a:cubicBezTo>
                  <a:cubicBezTo>
                    <a:pt x="8891" y="20560"/>
                    <a:pt x="9434" y="21164"/>
                    <a:pt x="10373" y="21164"/>
                  </a:cubicBezTo>
                  <a:cubicBezTo>
                    <a:pt x="10393" y="21164"/>
                    <a:pt x="10413" y="21164"/>
                    <a:pt x="10433" y="21164"/>
                  </a:cubicBezTo>
                  <a:cubicBezTo>
                    <a:pt x="13867" y="21047"/>
                    <a:pt x="13594" y="19902"/>
                    <a:pt x="13594" y="16741"/>
                  </a:cubicBezTo>
                  <a:cubicBezTo>
                    <a:pt x="13594" y="13567"/>
                    <a:pt x="16208" y="7843"/>
                    <a:pt x="16820" y="5385"/>
                  </a:cubicBezTo>
                  <a:cubicBezTo>
                    <a:pt x="17184" y="3941"/>
                    <a:pt x="17067" y="2432"/>
                    <a:pt x="16495" y="1066"/>
                  </a:cubicBezTo>
                  <a:lnTo>
                    <a:pt x="16703" y="520"/>
                  </a:lnTo>
                  <a:cubicBezTo>
                    <a:pt x="16374" y="182"/>
                    <a:pt x="15930" y="0"/>
                    <a:pt x="15475" y="0"/>
                  </a:cubicBezTo>
                  <a:cubicBezTo>
                    <a:pt x="15245" y="0"/>
                    <a:pt x="15013" y="46"/>
                    <a:pt x="14790" y="142"/>
                  </a:cubicBezTo>
                  <a:lnTo>
                    <a:pt x="14634" y="689"/>
                  </a:lnTo>
                  <a:cubicBezTo>
                    <a:pt x="12176" y="1937"/>
                    <a:pt x="12995" y="7024"/>
                    <a:pt x="11408" y="9300"/>
                  </a:cubicBezTo>
                  <a:cubicBezTo>
                    <a:pt x="9821" y="11577"/>
                    <a:pt x="10537" y="12357"/>
                    <a:pt x="10537" y="12357"/>
                  </a:cubicBezTo>
                  <a:cubicBezTo>
                    <a:pt x="10485" y="13294"/>
                    <a:pt x="8677" y="13398"/>
                    <a:pt x="8677" y="13398"/>
                  </a:cubicBezTo>
                  <a:lnTo>
                    <a:pt x="8495" y="13398"/>
                  </a:lnTo>
                  <a:cubicBezTo>
                    <a:pt x="8495" y="13398"/>
                    <a:pt x="8476" y="13398"/>
                    <a:pt x="8443" y="13398"/>
                  </a:cubicBezTo>
                  <a:cubicBezTo>
                    <a:pt x="8146" y="13398"/>
                    <a:pt x="6681" y="13356"/>
                    <a:pt x="6634" y="12526"/>
                  </a:cubicBezTo>
                  <a:cubicBezTo>
                    <a:pt x="6634" y="12526"/>
                    <a:pt x="7350" y="11590"/>
                    <a:pt x="5763" y="9300"/>
                  </a:cubicBezTo>
                  <a:cubicBezTo>
                    <a:pt x="4176" y="7011"/>
                    <a:pt x="4995" y="1924"/>
                    <a:pt x="2537" y="689"/>
                  </a:cubicBezTo>
                  <a:lnTo>
                    <a:pt x="2381" y="142"/>
                  </a:lnTo>
                  <a:cubicBezTo>
                    <a:pt x="2158" y="46"/>
                    <a:pt x="1926" y="0"/>
                    <a:pt x="1696" y="0"/>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51"/>
            <p:cNvSpPr/>
            <p:nvPr/>
          </p:nvSpPr>
          <p:spPr>
            <a:xfrm>
              <a:off x="6626275" y="2452800"/>
              <a:ext cx="51725" cy="25350"/>
            </a:xfrm>
            <a:custGeom>
              <a:rect b="b" l="l" r="r" t="t"/>
              <a:pathLst>
                <a:path extrusionOk="0" h="1014" w="2069">
                  <a:moveTo>
                    <a:pt x="1237" y="0"/>
                  </a:moveTo>
                  <a:cubicBezTo>
                    <a:pt x="784" y="0"/>
                    <a:pt x="338" y="182"/>
                    <a:pt x="0" y="520"/>
                  </a:cubicBezTo>
                  <a:lnTo>
                    <a:pt x="209" y="1014"/>
                  </a:lnTo>
                  <a:cubicBezTo>
                    <a:pt x="807" y="793"/>
                    <a:pt x="1431" y="663"/>
                    <a:pt x="2069" y="624"/>
                  </a:cubicBezTo>
                  <a:lnTo>
                    <a:pt x="1913" y="142"/>
                  </a:lnTo>
                  <a:cubicBezTo>
                    <a:pt x="1695" y="46"/>
                    <a:pt x="1465" y="0"/>
                    <a:pt x="1237" y="0"/>
                  </a:cubicBezTo>
                  <a:close/>
                </a:path>
              </a:pathLst>
            </a:cu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51"/>
            <p:cNvSpPr/>
            <p:nvPr/>
          </p:nvSpPr>
          <p:spPr>
            <a:xfrm>
              <a:off x="6981400" y="2452800"/>
              <a:ext cx="51075" cy="23725"/>
            </a:xfrm>
            <a:custGeom>
              <a:rect b="b" l="l" r="r" t="t"/>
              <a:pathLst>
                <a:path extrusionOk="0" h="949" w="2043">
                  <a:moveTo>
                    <a:pt x="809" y="0"/>
                  </a:moveTo>
                  <a:cubicBezTo>
                    <a:pt x="580" y="0"/>
                    <a:pt x="348" y="46"/>
                    <a:pt x="130" y="142"/>
                  </a:cubicBezTo>
                  <a:lnTo>
                    <a:pt x="0" y="585"/>
                  </a:lnTo>
                  <a:cubicBezTo>
                    <a:pt x="638" y="611"/>
                    <a:pt x="1314" y="689"/>
                    <a:pt x="1874" y="949"/>
                  </a:cubicBezTo>
                  <a:lnTo>
                    <a:pt x="2043" y="520"/>
                  </a:lnTo>
                  <a:cubicBezTo>
                    <a:pt x="1714" y="182"/>
                    <a:pt x="1265" y="0"/>
                    <a:pt x="809" y="0"/>
                  </a:cubicBezTo>
                  <a:close/>
                </a:path>
              </a:pathLst>
            </a:cu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51"/>
            <p:cNvSpPr/>
            <p:nvPr/>
          </p:nvSpPr>
          <p:spPr>
            <a:xfrm>
              <a:off x="6698800" y="2874875"/>
              <a:ext cx="253675" cy="106725"/>
            </a:xfrm>
            <a:custGeom>
              <a:rect b="b" l="l" r="r" t="t"/>
              <a:pathLst>
                <a:path extrusionOk="0" h="4269" w="10147">
                  <a:moveTo>
                    <a:pt x="221" y="1"/>
                  </a:moveTo>
                  <a:cubicBezTo>
                    <a:pt x="221" y="3045"/>
                    <a:pt x="0" y="4164"/>
                    <a:pt x="3382" y="4268"/>
                  </a:cubicBezTo>
                  <a:cubicBezTo>
                    <a:pt x="3403" y="4268"/>
                    <a:pt x="3423" y="4268"/>
                    <a:pt x="3443" y="4268"/>
                  </a:cubicBezTo>
                  <a:cubicBezTo>
                    <a:pt x="4381" y="4268"/>
                    <a:pt x="4924" y="3677"/>
                    <a:pt x="5230" y="2811"/>
                  </a:cubicBezTo>
                  <a:cubicBezTo>
                    <a:pt x="5522" y="3677"/>
                    <a:pt x="6065" y="4268"/>
                    <a:pt x="7003" y="4268"/>
                  </a:cubicBezTo>
                  <a:cubicBezTo>
                    <a:pt x="7023" y="4268"/>
                    <a:pt x="7043" y="4268"/>
                    <a:pt x="7064" y="4268"/>
                  </a:cubicBezTo>
                  <a:cubicBezTo>
                    <a:pt x="9236" y="4203"/>
                    <a:pt x="9926" y="3721"/>
                    <a:pt x="10147" y="2577"/>
                  </a:cubicBezTo>
                  <a:lnTo>
                    <a:pt x="10147" y="2577"/>
                  </a:lnTo>
                  <a:cubicBezTo>
                    <a:pt x="9939" y="2681"/>
                    <a:pt x="9730" y="2759"/>
                    <a:pt x="9509" y="2811"/>
                  </a:cubicBezTo>
                  <a:cubicBezTo>
                    <a:pt x="9184" y="2880"/>
                    <a:pt x="8842" y="2907"/>
                    <a:pt x="8495" y="2907"/>
                  </a:cubicBezTo>
                  <a:cubicBezTo>
                    <a:pt x="7870" y="2907"/>
                    <a:pt x="7228" y="2821"/>
                    <a:pt x="6634" y="2746"/>
                  </a:cubicBezTo>
                  <a:cubicBezTo>
                    <a:pt x="5815" y="2642"/>
                    <a:pt x="5008" y="2473"/>
                    <a:pt x="4215" y="2238"/>
                  </a:cubicBezTo>
                  <a:cubicBezTo>
                    <a:pt x="2940" y="1861"/>
                    <a:pt x="1600" y="1380"/>
                    <a:pt x="625" y="443"/>
                  </a:cubicBezTo>
                  <a:cubicBezTo>
                    <a:pt x="482" y="300"/>
                    <a:pt x="338" y="157"/>
                    <a:pt x="221" y="1"/>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51"/>
            <p:cNvSpPr/>
            <p:nvPr/>
          </p:nvSpPr>
          <p:spPr>
            <a:xfrm>
              <a:off x="6662375" y="2756500"/>
              <a:ext cx="291075" cy="483300"/>
            </a:xfrm>
            <a:custGeom>
              <a:rect b="b" l="l" r="r" t="t"/>
              <a:pathLst>
                <a:path extrusionOk="0" h="19332" w="11643">
                  <a:moveTo>
                    <a:pt x="4904" y="1"/>
                  </a:moveTo>
                  <a:cubicBezTo>
                    <a:pt x="4904" y="1"/>
                    <a:pt x="4085" y="1471"/>
                    <a:pt x="3968" y="4033"/>
                  </a:cubicBezTo>
                  <a:cubicBezTo>
                    <a:pt x="3968" y="4033"/>
                    <a:pt x="3070" y="8027"/>
                    <a:pt x="1678" y="10811"/>
                  </a:cubicBezTo>
                  <a:cubicBezTo>
                    <a:pt x="1678" y="10811"/>
                    <a:pt x="0" y="13842"/>
                    <a:pt x="963" y="19331"/>
                  </a:cubicBezTo>
                  <a:lnTo>
                    <a:pt x="5438" y="19331"/>
                  </a:lnTo>
                  <a:lnTo>
                    <a:pt x="5763" y="17471"/>
                  </a:lnTo>
                  <a:lnTo>
                    <a:pt x="6088" y="19331"/>
                  </a:lnTo>
                  <a:lnTo>
                    <a:pt x="10862" y="19331"/>
                  </a:lnTo>
                  <a:cubicBezTo>
                    <a:pt x="10953" y="18811"/>
                    <a:pt x="11643" y="14635"/>
                    <a:pt x="10472" y="10655"/>
                  </a:cubicBezTo>
                  <a:cubicBezTo>
                    <a:pt x="10472" y="10655"/>
                    <a:pt x="9652" y="8196"/>
                    <a:pt x="9652" y="4749"/>
                  </a:cubicBezTo>
                  <a:cubicBezTo>
                    <a:pt x="9652" y="4749"/>
                    <a:pt x="9770" y="2186"/>
                    <a:pt x="8560" y="1"/>
                  </a:cubicBezTo>
                  <a:lnTo>
                    <a:pt x="7857" y="105"/>
                  </a:lnTo>
                  <a:cubicBezTo>
                    <a:pt x="8482" y="1458"/>
                    <a:pt x="8755" y="2941"/>
                    <a:pt x="8664" y="4424"/>
                  </a:cubicBezTo>
                  <a:lnTo>
                    <a:pt x="4735" y="3981"/>
                  </a:lnTo>
                  <a:cubicBezTo>
                    <a:pt x="4735" y="3981"/>
                    <a:pt x="4683" y="2238"/>
                    <a:pt x="5607" y="105"/>
                  </a:cubicBezTo>
                  <a:lnTo>
                    <a:pt x="4904" y="1"/>
                  </a:ln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51"/>
            <p:cNvSpPr/>
            <p:nvPr/>
          </p:nvSpPr>
          <p:spPr>
            <a:xfrm>
              <a:off x="6806750" y="3158800"/>
              <a:ext cx="134350" cy="81000"/>
            </a:xfrm>
            <a:custGeom>
              <a:rect b="b" l="l" r="r" t="t"/>
              <a:pathLst>
                <a:path extrusionOk="0" h="3240" w="5374">
                  <a:moveTo>
                    <a:pt x="5373" y="0"/>
                  </a:moveTo>
                  <a:lnTo>
                    <a:pt x="5373" y="0"/>
                  </a:lnTo>
                  <a:cubicBezTo>
                    <a:pt x="3656" y="716"/>
                    <a:pt x="1848" y="1210"/>
                    <a:pt x="1" y="1444"/>
                  </a:cubicBezTo>
                  <a:lnTo>
                    <a:pt x="313" y="3239"/>
                  </a:lnTo>
                  <a:lnTo>
                    <a:pt x="5087" y="3239"/>
                  </a:lnTo>
                  <a:cubicBezTo>
                    <a:pt x="5256" y="2173"/>
                    <a:pt x="5360" y="1093"/>
                    <a:pt x="5373"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51"/>
            <p:cNvSpPr/>
            <p:nvPr/>
          </p:nvSpPr>
          <p:spPr>
            <a:xfrm>
              <a:off x="6746600" y="2880750"/>
              <a:ext cx="151750" cy="97425"/>
            </a:xfrm>
            <a:custGeom>
              <a:rect b="b" l="l" r="r" t="t"/>
              <a:pathLst>
                <a:path extrusionOk="0" h="3897" w="6070">
                  <a:moveTo>
                    <a:pt x="1145" y="0"/>
                  </a:moveTo>
                  <a:cubicBezTo>
                    <a:pt x="1145" y="0"/>
                    <a:pt x="1" y="3551"/>
                    <a:pt x="3057" y="3877"/>
                  </a:cubicBezTo>
                  <a:cubicBezTo>
                    <a:pt x="3186" y="3890"/>
                    <a:pt x="3308" y="3897"/>
                    <a:pt x="3424" y="3897"/>
                  </a:cubicBezTo>
                  <a:cubicBezTo>
                    <a:pt x="6069" y="3897"/>
                    <a:pt x="5568" y="494"/>
                    <a:pt x="5568" y="494"/>
                  </a:cubicBezTo>
                  <a:lnTo>
                    <a:pt x="1145" y="0"/>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51"/>
            <p:cNvSpPr/>
            <p:nvPr/>
          </p:nvSpPr>
          <p:spPr>
            <a:xfrm>
              <a:off x="6827575" y="2651475"/>
              <a:ext cx="10750" cy="27650"/>
            </a:xfrm>
            <a:custGeom>
              <a:rect b="b" l="l" r="r" t="t"/>
              <a:pathLst>
                <a:path extrusionOk="0" h="1106" w="430">
                  <a:moveTo>
                    <a:pt x="235" y="0"/>
                  </a:moveTo>
                  <a:lnTo>
                    <a:pt x="1" y="1067"/>
                  </a:lnTo>
                  <a:lnTo>
                    <a:pt x="430" y="1106"/>
                  </a:lnTo>
                  <a:lnTo>
                    <a:pt x="235" y="0"/>
                  </a:lnTo>
                  <a:close/>
                </a:path>
              </a:pathLst>
            </a:custGeom>
            <a:solidFill>
              <a:srgbClr val="CD73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51"/>
            <p:cNvSpPr/>
            <p:nvPr/>
          </p:nvSpPr>
          <p:spPr>
            <a:xfrm>
              <a:off x="7105950" y="2725300"/>
              <a:ext cx="14650" cy="29600"/>
            </a:xfrm>
            <a:custGeom>
              <a:rect b="b" l="l" r="r" t="t"/>
              <a:pathLst>
                <a:path extrusionOk="0" h="1184" w="586">
                  <a:moveTo>
                    <a:pt x="456" y="0"/>
                  </a:moveTo>
                  <a:lnTo>
                    <a:pt x="1" y="1184"/>
                  </a:lnTo>
                  <a:lnTo>
                    <a:pt x="586" y="1184"/>
                  </a:lnTo>
                  <a:lnTo>
                    <a:pt x="45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51"/>
            <p:cNvSpPr/>
            <p:nvPr/>
          </p:nvSpPr>
          <p:spPr>
            <a:xfrm>
              <a:off x="6797325" y="2645625"/>
              <a:ext cx="6200" cy="19525"/>
            </a:xfrm>
            <a:custGeom>
              <a:rect b="b" l="l" r="r" t="t"/>
              <a:pathLst>
                <a:path extrusionOk="0" h="781" w="248">
                  <a:moveTo>
                    <a:pt x="105" y="0"/>
                  </a:moveTo>
                  <a:lnTo>
                    <a:pt x="79" y="13"/>
                  </a:lnTo>
                  <a:cubicBezTo>
                    <a:pt x="14" y="65"/>
                    <a:pt x="1" y="286"/>
                    <a:pt x="1" y="377"/>
                  </a:cubicBezTo>
                  <a:cubicBezTo>
                    <a:pt x="1" y="468"/>
                    <a:pt x="1" y="690"/>
                    <a:pt x="53" y="755"/>
                  </a:cubicBezTo>
                  <a:lnTo>
                    <a:pt x="92" y="781"/>
                  </a:lnTo>
                  <a:lnTo>
                    <a:pt x="118" y="781"/>
                  </a:lnTo>
                  <a:cubicBezTo>
                    <a:pt x="144" y="781"/>
                    <a:pt x="235" y="781"/>
                    <a:pt x="248" y="390"/>
                  </a:cubicBezTo>
                  <a:cubicBezTo>
                    <a:pt x="248" y="0"/>
                    <a:pt x="170" y="0"/>
                    <a:pt x="131"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51"/>
            <p:cNvSpPr/>
            <p:nvPr/>
          </p:nvSpPr>
          <p:spPr>
            <a:xfrm>
              <a:off x="6857500" y="2647250"/>
              <a:ext cx="6200" cy="18550"/>
            </a:xfrm>
            <a:custGeom>
              <a:rect b="b" l="l" r="r" t="t"/>
              <a:pathLst>
                <a:path extrusionOk="0" h="742" w="248">
                  <a:moveTo>
                    <a:pt x="117" y="0"/>
                  </a:moveTo>
                  <a:cubicBezTo>
                    <a:pt x="39" y="0"/>
                    <a:pt x="0" y="130"/>
                    <a:pt x="13" y="364"/>
                  </a:cubicBezTo>
                  <a:cubicBezTo>
                    <a:pt x="13" y="612"/>
                    <a:pt x="65" y="729"/>
                    <a:pt x="143" y="742"/>
                  </a:cubicBezTo>
                  <a:lnTo>
                    <a:pt x="169" y="742"/>
                  </a:lnTo>
                  <a:lnTo>
                    <a:pt x="195" y="716"/>
                  </a:lnTo>
                  <a:cubicBezTo>
                    <a:pt x="247" y="651"/>
                    <a:pt x="247" y="455"/>
                    <a:pt x="247" y="364"/>
                  </a:cubicBezTo>
                  <a:cubicBezTo>
                    <a:pt x="247" y="286"/>
                    <a:pt x="234" y="78"/>
                    <a:pt x="169" y="26"/>
                  </a:cubicBezTo>
                  <a:lnTo>
                    <a:pt x="143" y="0"/>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51"/>
            <p:cNvSpPr/>
            <p:nvPr/>
          </p:nvSpPr>
          <p:spPr>
            <a:xfrm>
              <a:off x="6778800" y="2621875"/>
              <a:ext cx="26350" cy="16100"/>
            </a:xfrm>
            <a:custGeom>
              <a:rect b="b" l="l" r="r" t="t"/>
              <a:pathLst>
                <a:path extrusionOk="0" h="644" w="1054">
                  <a:moveTo>
                    <a:pt x="833" y="1"/>
                  </a:moveTo>
                  <a:cubicBezTo>
                    <a:pt x="690" y="14"/>
                    <a:pt x="547" y="53"/>
                    <a:pt x="430" y="118"/>
                  </a:cubicBezTo>
                  <a:cubicBezTo>
                    <a:pt x="299" y="183"/>
                    <a:pt x="182" y="274"/>
                    <a:pt x="104" y="378"/>
                  </a:cubicBezTo>
                  <a:cubicBezTo>
                    <a:pt x="13" y="495"/>
                    <a:pt x="0" y="586"/>
                    <a:pt x="52" y="625"/>
                  </a:cubicBezTo>
                  <a:cubicBezTo>
                    <a:pt x="62" y="634"/>
                    <a:pt x="77" y="643"/>
                    <a:pt x="90" y="643"/>
                  </a:cubicBezTo>
                  <a:cubicBezTo>
                    <a:pt x="96" y="643"/>
                    <a:pt x="101" y="642"/>
                    <a:pt x="104" y="638"/>
                  </a:cubicBezTo>
                  <a:cubicBezTo>
                    <a:pt x="169" y="625"/>
                    <a:pt x="247" y="599"/>
                    <a:pt x="299" y="547"/>
                  </a:cubicBezTo>
                  <a:cubicBezTo>
                    <a:pt x="378" y="482"/>
                    <a:pt x="469" y="430"/>
                    <a:pt x="560" y="378"/>
                  </a:cubicBezTo>
                  <a:cubicBezTo>
                    <a:pt x="651" y="339"/>
                    <a:pt x="742" y="287"/>
                    <a:pt x="846" y="261"/>
                  </a:cubicBezTo>
                  <a:cubicBezTo>
                    <a:pt x="976" y="209"/>
                    <a:pt x="1054" y="183"/>
                    <a:pt x="1041" y="105"/>
                  </a:cubicBezTo>
                  <a:cubicBezTo>
                    <a:pt x="1041" y="40"/>
                    <a:pt x="963" y="1"/>
                    <a:pt x="833"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51"/>
            <p:cNvSpPr/>
            <p:nvPr/>
          </p:nvSpPr>
          <p:spPr>
            <a:xfrm>
              <a:off x="6846775" y="2619450"/>
              <a:ext cx="30900" cy="17075"/>
            </a:xfrm>
            <a:custGeom>
              <a:rect b="b" l="l" r="r" t="t"/>
              <a:pathLst>
                <a:path extrusionOk="0" h="683" w="1236">
                  <a:moveTo>
                    <a:pt x="361" y="0"/>
                  </a:moveTo>
                  <a:cubicBezTo>
                    <a:pt x="323" y="0"/>
                    <a:pt x="285" y="2"/>
                    <a:pt x="247" y="6"/>
                  </a:cubicBezTo>
                  <a:cubicBezTo>
                    <a:pt x="156" y="19"/>
                    <a:pt x="78" y="45"/>
                    <a:pt x="26" y="111"/>
                  </a:cubicBezTo>
                  <a:lnTo>
                    <a:pt x="0" y="137"/>
                  </a:lnTo>
                  <a:lnTo>
                    <a:pt x="0" y="163"/>
                  </a:lnTo>
                  <a:cubicBezTo>
                    <a:pt x="13" y="228"/>
                    <a:pt x="91" y="241"/>
                    <a:pt x="195" y="254"/>
                  </a:cubicBezTo>
                  <a:cubicBezTo>
                    <a:pt x="338" y="267"/>
                    <a:pt x="494" y="306"/>
                    <a:pt x="624" y="358"/>
                  </a:cubicBezTo>
                  <a:cubicBezTo>
                    <a:pt x="767" y="423"/>
                    <a:pt x="898" y="501"/>
                    <a:pt x="1015" y="592"/>
                  </a:cubicBezTo>
                  <a:cubicBezTo>
                    <a:pt x="1080" y="644"/>
                    <a:pt x="1119" y="683"/>
                    <a:pt x="1171" y="683"/>
                  </a:cubicBezTo>
                  <a:cubicBezTo>
                    <a:pt x="1184" y="683"/>
                    <a:pt x="1197" y="683"/>
                    <a:pt x="1210" y="670"/>
                  </a:cubicBezTo>
                  <a:lnTo>
                    <a:pt x="1236" y="644"/>
                  </a:lnTo>
                  <a:lnTo>
                    <a:pt x="1236" y="618"/>
                  </a:lnTo>
                  <a:cubicBezTo>
                    <a:pt x="1236" y="540"/>
                    <a:pt x="1210" y="462"/>
                    <a:pt x="1158" y="397"/>
                  </a:cubicBezTo>
                  <a:cubicBezTo>
                    <a:pt x="961" y="142"/>
                    <a:pt x="670" y="0"/>
                    <a:pt x="361"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51"/>
            <p:cNvSpPr/>
            <p:nvPr/>
          </p:nvSpPr>
          <p:spPr>
            <a:xfrm>
              <a:off x="7080575" y="2712600"/>
              <a:ext cx="9475" cy="18250"/>
            </a:xfrm>
            <a:custGeom>
              <a:rect b="b" l="l" r="r" t="t"/>
              <a:pathLst>
                <a:path extrusionOk="0" h="730" w="379">
                  <a:moveTo>
                    <a:pt x="235" y="1"/>
                  </a:moveTo>
                  <a:lnTo>
                    <a:pt x="209" y="14"/>
                  </a:lnTo>
                  <a:cubicBezTo>
                    <a:pt x="144" y="53"/>
                    <a:pt x="79" y="261"/>
                    <a:pt x="66" y="339"/>
                  </a:cubicBezTo>
                  <a:cubicBezTo>
                    <a:pt x="40" y="417"/>
                    <a:pt x="1" y="625"/>
                    <a:pt x="40" y="703"/>
                  </a:cubicBezTo>
                  <a:lnTo>
                    <a:pt x="66" y="729"/>
                  </a:lnTo>
                  <a:lnTo>
                    <a:pt x="92" y="729"/>
                  </a:lnTo>
                  <a:cubicBezTo>
                    <a:pt x="95" y="729"/>
                    <a:pt x="99" y="730"/>
                    <a:pt x="104" y="730"/>
                  </a:cubicBezTo>
                  <a:cubicBezTo>
                    <a:pt x="138" y="730"/>
                    <a:pt x="207" y="710"/>
                    <a:pt x="287" y="391"/>
                  </a:cubicBezTo>
                  <a:cubicBezTo>
                    <a:pt x="378" y="27"/>
                    <a:pt x="300" y="14"/>
                    <a:pt x="274" y="1"/>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51"/>
            <p:cNvSpPr/>
            <p:nvPr/>
          </p:nvSpPr>
          <p:spPr>
            <a:xfrm>
              <a:off x="7137175" y="2726250"/>
              <a:ext cx="7825" cy="17275"/>
            </a:xfrm>
            <a:custGeom>
              <a:rect b="b" l="l" r="r" t="t"/>
              <a:pathLst>
                <a:path extrusionOk="0" h="691" w="313">
                  <a:moveTo>
                    <a:pt x="209" y="0"/>
                  </a:moveTo>
                  <a:cubicBezTo>
                    <a:pt x="138" y="0"/>
                    <a:pt x="89" y="105"/>
                    <a:pt x="52" y="326"/>
                  </a:cubicBezTo>
                  <a:cubicBezTo>
                    <a:pt x="0" y="548"/>
                    <a:pt x="13" y="678"/>
                    <a:pt x="91" y="691"/>
                  </a:cubicBezTo>
                  <a:lnTo>
                    <a:pt x="130" y="691"/>
                  </a:lnTo>
                  <a:lnTo>
                    <a:pt x="143" y="678"/>
                  </a:lnTo>
                  <a:cubicBezTo>
                    <a:pt x="222" y="626"/>
                    <a:pt x="261" y="443"/>
                    <a:pt x="274" y="365"/>
                  </a:cubicBezTo>
                  <a:cubicBezTo>
                    <a:pt x="287" y="287"/>
                    <a:pt x="313" y="92"/>
                    <a:pt x="274" y="27"/>
                  </a:cubicBezTo>
                  <a:lnTo>
                    <a:pt x="248" y="1"/>
                  </a:lnTo>
                  <a:lnTo>
                    <a:pt x="222" y="1"/>
                  </a:lnTo>
                  <a:cubicBezTo>
                    <a:pt x="217" y="0"/>
                    <a:pt x="213" y="0"/>
                    <a:pt x="209"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51"/>
            <p:cNvSpPr/>
            <p:nvPr/>
          </p:nvSpPr>
          <p:spPr>
            <a:xfrm>
              <a:off x="7068225" y="2690475"/>
              <a:ext cx="28000" cy="9075"/>
            </a:xfrm>
            <a:custGeom>
              <a:rect b="b" l="l" r="r" t="t"/>
              <a:pathLst>
                <a:path extrusionOk="0" h="363" w="1120">
                  <a:moveTo>
                    <a:pt x="490" y="0"/>
                  </a:moveTo>
                  <a:cubicBezTo>
                    <a:pt x="387" y="0"/>
                    <a:pt x="284" y="18"/>
                    <a:pt x="183" y="53"/>
                  </a:cubicBezTo>
                  <a:cubicBezTo>
                    <a:pt x="53" y="105"/>
                    <a:pt x="1" y="170"/>
                    <a:pt x="14" y="235"/>
                  </a:cubicBezTo>
                  <a:cubicBezTo>
                    <a:pt x="27" y="248"/>
                    <a:pt x="40" y="261"/>
                    <a:pt x="53" y="274"/>
                  </a:cubicBezTo>
                  <a:cubicBezTo>
                    <a:pt x="99" y="284"/>
                    <a:pt x="145" y="293"/>
                    <a:pt x="191" y="293"/>
                  </a:cubicBezTo>
                  <a:cubicBezTo>
                    <a:pt x="210" y="293"/>
                    <a:pt x="229" y="291"/>
                    <a:pt x="248" y="287"/>
                  </a:cubicBezTo>
                  <a:lnTo>
                    <a:pt x="547" y="287"/>
                  </a:lnTo>
                  <a:cubicBezTo>
                    <a:pt x="651" y="300"/>
                    <a:pt x="742" y="313"/>
                    <a:pt x="846" y="339"/>
                  </a:cubicBezTo>
                  <a:cubicBezTo>
                    <a:pt x="911" y="352"/>
                    <a:pt x="963" y="362"/>
                    <a:pt x="1002" y="362"/>
                  </a:cubicBezTo>
                  <a:cubicBezTo>
                    <a:pt x="1041" y="362"/>
                    <a:pt x="1067" y="352"/>
                    <a:pt x="1080" y="326"/>
                  </a:cubicBezTo>
                  <a:cubicBezTo>
                    <a:pt x="1119" y="261"/>
                    <a:pt x="1080" y="196"/>
                    <a:pt x="963" y="131"/>
                  </a:cubicBezTo>
                  <a:cubicBezTo>
                    <a:pt x="812" y="44"/>
                    <a:pt x="651" y="0"/>
                    <a:pt x="490"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51"/>
            <p:cNvSpPr/>
            <p:nvPr/>
          </p:nvSpPr>
          <p:spPr>
            <a:xfrm>
              <a:off x="7137825" y="2705850"/>
              <a:ext cx="26700" cy="12600"/>
            </a:xfrm>
            <a:custGeom>
              <a:rect b="b" l="l" r="r" t="t"/>
              <a:pathLst>
                <a:path extrusionOk="0" h="504" w="1068">
                  <a:moveTo>
                    <a:pt x="317" y="0"/>
                  </a:moveTo>
                  <a:cubicBezTo>
                    <a:pt x="281" y="0"/>
                    <a:pt x="245" y="3"/>
                    <a:pt x="209" y="11"/>
                  </a:cubicBezTo>
                  <a:cubicBezTo>
                    <a:pt x="78" y="24"/>
                    <a:pt x="0" y="76"/>
                    <a:pt x="13" y="141"/>
                  </a:cubicBezTo>
                  <a:cubicBezTo>
                    <a:pt x="13" y="154"/>
                    <a:pt x="13" y="167"/>
                    <a:pt x="26" y="180"/>
                  </a:cubicBezTo>
                  <a:cubicBezTo>
                    <a:pt x="91" y="219"/>
                    <a:pt x="156" y="245"/>
                    <a:pt x="222" y="245"/>
                  </a:cubicBezTo>
                  <a:cubicBezTo>
                    <a:pt x="326" y="271"/>
                    <a:pt x="417" y="297"/>
                    <a:pt x="508" y="323"/>
                  </a:cubicBezTo>
                  <a:cubicBezTo>
                    <a:pt x="599" y="349"/>
                    <a:pt x="703" y="388"/>
                    <a:pt x="781" y="440"/>
                  </a:cubicBezTo>
                  <a:cubicBezTo>
                    <a:pt x="868" y="475"/>
                    <a:pt x="925" y="504"/>
                    <a:pt x="970" y="504"/>
                  </a:cubicBezTo>
                  <a:cubicBezTo>
                    <a:pt x="992" y="504"/>
                    <a:pt x="1011" y="496"/>
                    <a:pt x="1028" y="479"/>
                  </a:cubicBezTo>
                  <a:cubicBezTo>
                    <a:pt x="1067" y="427"/>
                    <a:pt x="1041" y="349"/>
                    <a:pt x="950" y="258"/>
                  </a:cubicBezTo>
                  <a:cubicBezTo>
                    <a:pt x="846" y="167"/>
                    <a:pt x="729" y="89"/>
                    <a:pt x="599" y="50"/>
                  </a:cubicBezTo>
                  <a:cubicBezTo>
                    <a:pt x="505" y="22"/>
                    <a:pt x="411" y="0"/>
                    <a:pt x="317"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51"/>
            <p:cNvSpPr/>
            <p:nvPr/>
          </p:nvSpPr>
          <p:spPr>
            <a:xfrm>
              <a:off x="7083850" y="2763025"/>
              <a:ext cx="47500" cy="29600"/>
            </a:xfrm>
            <a:custGeom>
              <a:rect b="b" l="l" r="r" t="t"/>
              <a:pathLst>
                <a:path extrusionOk="0" h="1184" w="1900">
                  <a:moveTo>
                    <a:pt x="26" y="0"/>
                  </a:moveTo>
                  <a:cubicBezTo>
                    <a:pt x="0" y="247"/>
                    <a:pt x="26" y="481"/>
                    <a:pt x="117" y="716"/>
                  </a:cubicBezTo>
                  <a:cubicBezTo>
                    <a:pt x="208" y="976"/>
                    <a:pt x="455" y="1158"/>
                    <a:pt x="728" y="1184"/>
                  </a:cubicBezTo>
                  <a:cubicBezTo>
                    <a:pt x="989" y="1184"/>
                    <a:pt x="1249" y="1080"/>
                    <a:pt x="1444" y="911"/>
                  </a:cubicBezTo>
                  <a:cubicBezTo>
                    <a:pt x="1639" y="768"/>
                    <a:pt x="1795" y="585"/>
                    <a:pt x="1899" y="364"/>
                  </a:cubicBezTo>
                  <a:cubicBezTo>
                    <a:pt x="1509" y="325"/>
                    <a:pt x="1119" y="260"/>
                    <a:pt x="741" y="156"/>
                  </a:cubicBezTo>
                  <a:cubicBezTo>
                    <a:pt x="507" y="104"/>
                    <a:pt x="260" y="78"/>
                    <a:pt x="26" y="0"/>
                  </a:cubicBezTo>
                  <a:close/>
                </a:path>
              </a:pathLst>
            </a:custGeom>
            <a:solidFill>
              <a:srgbClr val="9D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51"/>
            <p:cNvSpPr/>
            <p:nvPr/>
          </p:nvSpPr>
          <p:spPr>
            <a:xfrm>
              <a:off x="7085475" y="2775675"/>
              <a:ext cx="36425" cy="16950"/>
            </a:xfrm>
            <a:custGeom>
              <a:rect b="b" l="l" r="r" t="t"/>
              <a:pathLst>
                <a:path extrusionOk="0" h="678" w="1457">
                  <a:moveTo>
                    <a:pt x="416" y="1"/>
                  </a:moveTo>
                  <a:cubicBezTo>
                    <a:pt x="274" y="1"/>
                    <a:pt x="134" y="15"/>
                    <a:pt x="0" y="40"/>
                  </a:cubicBezTo>
                  <a:cubicBezTo>
                    <a:pt x="13" y="92"/>
                    <a:pt x="39" y="158"/>
                    <a:pt x="65" y="210"/>
                  </a:cubicBezTo>
                  <a:cubicBezTo>
                    <a:pt x="156" y="470"/>
                    <a:pt x="390" y="652"/>
                    <a:pt x="676" y="678"/>
                  </a:cubicBezTo>
                  <a:cubicBezTo>
                    <a:pt x="937" y="678"/>
                    <a:pt x="1197" y="574"/>
                    <a:pt x="1392" y="405"/>
                  </a:cubicBezTo>
                  <a:cubicBezTo>
                    <a:pt x="1418" y="392"/>
                    <a:pt x="1431" y="366"/>
                    <a:pt x="1457" y="353"/>
                  </a:cubicBezTo>
                  <a:cubicBezTo>
                    <a:pt x="1223" y="171"/>
                    <a:pt x="937" y="53"/>
                    <a:pt x="650" y="14"/>
                  </a:cubicBezTo>
                  <a:cubicBezTo>
                    <a:pt x="572" y="5"/>
                    <a:pt x="494" y="1"/>
                    <a:pt x="416" y="1"/>
                  </a:cubicBezTo>
                  <a:close/>
                </a:path>
              </a:pathLst>
            </a:custGeom>
            <a:solidFill>
              <a:srgbClr val="FB1A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51"/>
            <p:cNvSpPr/>
            <p:nvPr/>
          </p:nvSpPr>
          <p:spPr>
            <a:xfrm>
              <a:off x="6525775" y="2726600"/>
              <a:ext cx="14025" cy="32525"/>
            </a:xfrm>
            <a:custGeom>
              <a:rect b="b" l="l" r="r" t="t"/>
              <a:pathLst>
                <a:path extrusionOk="0" h="1301" w="561">
                  <a:moveTo>
                    <a:pt x="508" y="0"/>
                  </a:moveTo>
                  <a:lnTo>
                    <a:pt x="1" y="1119"/>
                  </a:lnTo>
                  <a:lnTo>
                    <a:pt x="560" y="1301"/>
                  </a:lnTo>
                  <a:lnTo>
                    <a:pt x="508" y="0"/>
                  </a:lnTo>
                  <a:close/>
                </a:path>
              </a:pathLst>
            </a:custGeom>
            <a:solidFill>
              <a:srgbClr val="AF48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51"/>
            <p:cNvSpPr/>
            <p:nvPr/>
          </p:nvSpPr>
          <p:spPr>
            <a:xfrm>
              <a:off x="6517000" y="2722050"/>
              <a:ext cx="6850" cy="18550"/>
            </a:xfrm>
            <a:custGeom>
              <a:rect b="b" l="l" r="r" t="t"/>
              <a:pathLst>
                <a:path extrusionOk="0" h="742" w="274">
                  <a:moveTo>
                    <a:pt x="111" y="0"/>
                  </a:moveTo>
                  <a:cubicBezTo>
                    <a:pt x="108" y="0"/>
                    <a:pt x="106" y="0"/>
                    <a:pt x="105" y="0"/>
                  </a:cubicBezTo>
                  <a:lnTo>
                    <a:pt x="66" y="0"/>
                  </a:lnTo>
                  <a:lnTo>
                    <a:pt x="53" y="13"/>
                  </a:lnTo>
                  <a:cubicBezTo>
                    <a:pt x="1" y="78"/>
                    <a:pt x="14" y="286"/>
                    <a:pt x="14" y="377"/>
                  </a:cubicBezTo>
                  <a:cubicBezTo>
                    <a:pt x="27" y="455"/>
                    <a:pt x="40" y="663"/>
                    <a:pt x="105" y="716"/>
                  </a:cubicBezTo>
                  <a:lnTo>
                    <a:pt x="131" y="742"/>
                  </a:lnTo>
                  <a:lnTo>
                    <a:pt x="157" y="742"/>
                  </a:lnTo>
                  <a:cubicBezTo>
                    <a:pt x="183" y="742"/>
                    <a:pt x="274" y="729"/>
                    <a:pt x="248" y="364"/>
                  </a:cubicBezTo>
                  <a:cubicBezTo>
                    <a:pt x="223" y="11"/>
                    <a:pt x="142" y="0"/>
                    <a:pt x="111"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51"/>
            <p:cNvSpPr/>
            <p:nvPr/>
          </p:nvSpPr>
          <p:spPr>
            <a:xfrm>
              <a:off x="6574250" y="2717475"/>
              <a:ext cx="7175" cy="17625"/>
            </a:xfrm>
            <a:custGeom>
              <a:rect b="b" l="l" r="r" t="t"/>
              <a:pathLst>
                <a:path extrusionOk="0" h="705" w="287">
                  <a:moveTo>
                    <a:pt x="91" y="1"/>
                  </a:moveTo>
                  <a:cubicBezTo>
                    <a:pt x="13" y="14"/>
                    <a:pt x="0" y="144"/>
                    <a:pt x="26" y="365"/>
                  </a:cubicBezTo>
                  <a:cubicBezTo>
                    <a:pt x="51" y="588"/>
                    <a:pt x="99" y="704"/>
                    <a:pt x="171" y="704"/>
                  </a:cubicBezTo>
                  <a:cubicBezTo>
                    <a:pt x="174" y="704"/>
                    <a:pt x="178" y="704"/>
                    <a:pt x="182" y="703"/>
                  </a:cubicBezTo>
                  <a:lnTo>
                    <a:pt x="221" y="703"/>
                  </a:lnTo>
                  <a:lnTo>
                    <a:pt x="234" y="677"/>
                  </a:lnTo>
                  <a:cubicBezTo>
                    <a:pt x="273" y="573"/>
                    <a:pt x="286" y="456"/>
                    <a:pt x="260" y="352"/>
                  </a:cubicBezTo>
                  <a:cubicBezTo>
                    <a:pt x="247" y="261"/>
                    <a:pt x="208" y="66"/>
                    <a:pt x="143" y="27"/>
                  </a:cubicBezTo>
                  <a:lnTo>
                    <a:pt x="117" y="1"/>
                  </a:ln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51"/>
            <p:cNvSpPr/>
            <p:nvPr/>
          </p:nvSpPr>
          <p:spPr>
            <a:xfrm>
              <a:off x="6497500" y="2691375"/>
              <a:ext cx="28950" cy="16050"/>
            </a:xfrm>
            <a:custGeom>
              <a:rect b="b" l="l" r="r" t="t"/>
              <a:pathLst>
                <a:path extrusionOk="0" h="642" w="1158">
                  <a:moveTo>
                    <a:pt x="778" y="1"/>
                  </a:moveTo>
                  <a:cubicBezTo>
                    <a:pt x="650" y="1"/>
                    <a:pt x="524" y="26"/>
                    <a:pt x="416" y="69"/>
                  </a:cubicBezTo>
                  <a:cubicBezTo>
                    <a:pt x="273" y="121"/>
                    <a:pt x="169" y="212"/>
                    <a:pt x="91" y="343"/>
                  </a:cubicBezTo>
                  <a:cubicBezTo>
                    <a:pt x="13" y="460"/>
                    <a:pt x="0" y="564"/>
                    <a:pt x="91" y="616"/>
                  </a:cubicBezTo>
                  <a:cubicBezTo>
                    <a:pt x="104" y="629"/>
                    <a:pt x="117" y="642"/>
                    <a:pt x="143" y="642"/>
                  </a:cubicBezTo>
                  <a:cubicBezTo>
                    <a:pt x="195" y="642"/>
                    <a:pt x="260" y="616"/>
                    <a:pt x="351" y="564"/>
                  </a:cubicBezTo>
                  <a:cubicBezTo>
                    <a:pt x="442" y="499"/>
                    <a:pt x="533" y="460"/>
                    <a:pt x="625" y="408"/>
                  </a:cubicBezTo>
                  <a:cubicBezTo>
                    <a:pt x="729" y="369"/>
                    <a:pt x="833" y="343"/>
                    <a:pt x="937" y="316"/>
                  </a:cubicBezTo>
                  <a:cubicBezTo>
                    <a:pt x="1080" y="277"/>
                    <a:pt x="1158" y="251"/>
                    <a:pt x="1145" y="173"/>
                  </a:cubicBezTo>
                  <a:cubicBezTo>
                    <a:pt x="1119" y="82"/>
                    <a:pt x="1028" y="30"/>
                    <a:pt x="859" y="4"/>
                  </a:cubicBezTo>
                  <a:cubicBezTo>
                    <a:pt x="832" y="2"/>
                    <a:pt x="805" y="1"/>
                    <a:pt x="778" y="1"/>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51"/>
            <p:cNvSpPr/>
            <p:nvPr/>
          </p:nvSpPr>
          <p:spPr>
            <a:xfrm>
              <a:off x="6564800" y="2685025"/>
              <a:ext cx="33525" cy="14850"/>
            </a:xfrm>
            <a:custGeom>
              <a:rect b="b" l="l" r="r" t="t"/>
              <a:pathLst>
                <a:path extrusionOk="0" h="594" w="1341">
                  <a:moveTo>
                    <a:pt x="591" y="1"/>
                  </a:moveTo>
                  <a:cubicBezTo>
                    <a:pt x="490" y="1"/>
                    <a:pt x="391" y="14"/>
                    <a:pt x="300" y="37"/>
                  </a:cubicBezTo>
                  <a:cubicBezTo>
                    <a:pt x="118" y="102"/>
                    <a:pt x="14" y="180"/>
                    <a:pt x="14" y="284"/>
                  </a:cubicBezTo>
                  <a:cubicBezTo>
                    <a:pt x="1" y="297"/>
                    <a:pt x="14" y="323"/>
                    <a:pt x="27" y="336"/>
                  </a:cubicBezTo>
                  <a:cubicBezTo>
                    <a:pt x="53" y="375"/>
                    <a:pt x="144" y="388"/>
                    <a:pt x="261" y="388"/>
                  </a:cubicBezTo>
                  <a:cubicBezTo>
                    <a:pt x="391" y="401"/>
                    <a:pt x="508" y="414"/>
                    <a:pt x="625" y="440"/>
                  </a:cubicBezTo>
                  <a:cubicBezTo>
                    <a:pt x="742" y="466"/>
                    <a:pt x="859" y="492"/>
                    <a:pt x="963" y="544"/>
                  </a:cubicBezTo>
                  <a:cubicBezTo>
                    <a:pt x="1042" y="573"/>
                    <a:pt x="1105" y="594"/>
                    <a:pt x="1156" y="594"/>
                  </a:cubicBezTo>
                  <a:cubicBezTo>
                    <a:pt x="1199" y="594"/>
                    <a:pt x="1233" y="580"/>
                    <a:pt x="1263" y="544"/>
                  </a:cubicBezTo>
                  <a:cubicBezTo>
                    <a:pt x="1341" y="466"/>
                    <a:pt x="1315" y="362"/>
                    <a:pt x="1211" y="245"/>
                  </a:cubicBezTo>
                  <a:cubicBezTo>
                    <a:pt x="1107" y="128"/>
                    <a:pt x="963" y="50"/>
                    <a:pt x="807" y="24"/>
                  </a:cubicBezTo>
                  <a:cubicBezTo>
                    <a:pt x="737" y="8"/>
                    <a:pt x="663" y="1"/>
                    <a:pt x="591" y="1"/>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grpSp>
        <p:nvGrpSpPr>
          <p:cNvPr id="1192" name="Google Shape;1192;p52"/>
          <p:cNvGrpSpPr/>
          <p:nvPr/>
        </p:nvGrpSpPr>
        <p:grpSpPr>
          <a:xfrm>
            <a:off x="8632604" y="4067219"/>
            <a:ext cx="511394" cy="1089508"/>
            <a:chOff x="7704929" y="1359632"/>
            <a:chExt cx="511394" cy="1089508"/>
          </a:xfrm>
        </p:grpSpPr>
        <p:sp>
          <p:nvSpPr>
            <p:cNvPr id="1193" name="Google Shape;1193;p52"/>
            <p:cNvSpPr/>
            <p:nvPr/>
          </p:nvSpPr>
          <p:spPr>
            <a:xfrm>
              <a:off x="7752236" y="1622188"/>
              <a:ext cx="375834" cy="757239"/>
            </a:xfrm>
            <a:custGeom>
              <a:rect b="b" l="l" r="r" t="t"/>
              <a:pathLst>
                <a:path extrusionOk="0" h="18216" w="9041">
                  <a:moveTo>
                    <a:pt x="8562" y="0"/>
                  </a:moveTo>
                  <a:cubicBezTo>
                    <a:pt x="8464" y="0"/>
                    <a:pt x="8346" y="46"/>
                    <a:pt x="8205" y="154"/>
                  </a:cubicBezTo>
                  <a:cubicBezTo>
                    <a:pt x="7750" y="502"/>
                    <a:pt x="7426" y="1089"/>
                    <a:pt x="7103" y="1556"/>
                  </a:cubicBezTo>
                  <a:cubicBezTo>
                    <a:pt x="6612" y="2250"/>
                    <a:pt x="6145" y="2969"/>
                    <a:pt x="5714" y="3700"/>
                  </a:cubicBezTo>
                  <a:cubicBezTo>
                    <a:pt x="4851" y="5173"/>
                    <a:pt x="4109" y="6706"/>
                    <a:pt x="3486" y="8287"/>
                  </a:cubicBezTo>
                  <a:cubicBezTo>
                    <a:pt x="2420" y="10978"/>
                    <a:pt x="1723" y="13790"/>
                    <a:pt x="1412" y="16664"/>
                  </a:cubicBezTo>
                  <a:lnTo>
                    <a:pt x="1412" y="16664"/>
                  </a:lnTo>
                  <a:cubicBezTo>
                    <a:pt x="3525" y="15019"/>
                    <a:pt x="5171" y="12779"/>
                    <a:pt x="6336" y="10359"/>
                  </a:cubicBezTo>
                  <a:cubicBezTo>
                    <a:pt x="7247" y="8419"/>
                    <a:pt x="7941" y="6394"/>
                    <a:pt x="8408" y="4310"/>
                  </a:cubicBezTo>
                  <a:cubicBezTo>
                    <a:pt x="8636" y="3316"/>
                    <a:pt x="8995" y="2202"/>
                    <a:pt x="9031" y="1172"/>
                  </a:cubicBezTo>
                  <a:cubicBezTo>
                    <a:pt x="9041" y="768"/>
                    <a:pt x="8965" y="0"/>
                    <a:pt x="8562" y="0"/>
                  </a:cubicBezTo>
                  <a:close/>
                  <a:moveTo>
                    <a:pt x="1412" y="16664"/>
                  </a:moveTo>
                  <a:cubicBezTo>
                    <a:pt x="963" y="17014"/>
                    <a:pt x="492" y="17337"/>
                    <a:pt x="1" y="17629"/>
                  </a:cubicBezTo>
                  <a:lnTo>
                    <a:pt x="1282" y="18216"/>
                  </a:lnTo>
                  <a:cubicBezTo>
                    <a:pt x="1313" y="17697"/>
                    <a:pt x="1356" y="17179"/>
                    <a:pt x="1412"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52"/>
            <p:cNvSpPr/>
            <p:nvPr/>
          </p:nvSpPr>
          <p:spPr>
            <a:xfrm>
              <a:off x="7811972" y="1626595"/>
              <a:ext cx="312232" cy="678672"/>
            </a:xfrm>
            <a:custGeom>
              <a:rect b="b" l="l" r="r" t="t"/>
              <a:pathLst>
                <a:path extrusionOk="0" h="16326" w="7511">
                  <a:moveTo>
                    <a:pt x="5223" y="9522"/>
                  </a:moveTo>
                  <a:lnTo>
                    <a:pt x="4971" y="9606"/>
                  </a:lnTo>
                  <a:cubicBezTo>
                    <a:pt x="3967" y="9918"/>
                    <a:pt x="3140" y="10196"/>
                    <a:pt x="3007" y="10259"/>
                  </a:cubicBezTo>
                  <a:lnTo>
                    <a:pt x="3007" y="10259"/>
                  </a:lnTo>
                  <a:cubicBezTo>
                    <a:pt x="3191" y="10219"/>
                    <a:pt x="4003" y="9983"/>
                    <a:pt x="4983" y="9678"/>
                  </a:cubicBezTo>
                  <a:lnTo>
                    <a:pt x="5187" y="9618"/>
                  </a:lnTo>
                  <a:cubicBezTo>
                    <a:pt x="5199" y="9582"/>
                    <a:pt x="5211" y="9546"/>
                    <a:pt x="5223" y="9522"/>
                  </a:cubicBezTo>
                  <a:close/>
                  <a:moveTo>
                    <a:pt x="3007" y="10259"/>
                  </a:moveTo>
                  <a:cubicBezTo>
                    <a:pt x="3003" y="10260"/>
                    <a:pt x="3000" y="10260"/>
                    <a:pt x="2997" y="10261"/>
                  </a:cubicBezTo>
                  <a:lnTo>
                    <a:pt x="2997" y="10261"/>
                  </a:lnTo>
                  <a:cubicBezTo>
                    <a:pt x="2996" y="10262"/>
                    <a:pt x="2996" y="10264"/>
                    <a:pt x="2995" y="10265"/>
                  </a:cubicBezTo>
                  <a:cubicBezTo>
                    <a:pt x="2998" y="10263"/>
                    <a:pt x="3002" y="10261"/>
                    <a:pt x="3007" y="10259"/>
                  </a:cubicBezTo>
                  <a:close/>
                  <a:moveTo>
                    <a:pt x="7343" y="0"/>
                  </a:moveTo>
                  <a:cubicBezTo>
                    <a:pt x="7283" y="168"/>
                    <a:pt x="7235" y="348"/>
                    <a:pt x="7163" y="527"/>
                  </a:cubicBezTo>
                  <a:cubicBezTo>
                    <a:pt x="6983" y="1054"/>
                    <a:pt x="6756" y="1629"/>
                    <a:pt x="6492" y="2252"/>
                  </a:cubicBezTo>
                  <a:cubicBezTo>
                    <a:pt x="6480" y="2156"/>
                    <a:pt x="6456" y="2072"/>
                    <a:pt x="6432" y="1977"/>
                  </a:cubicBezTo>
                  <a:cubicBezTo>
                    <a:pt x="6361" y="1701"/>
                    <a:pt x="6265" y="1426"/>
                    <a:pt x="6157" y="1162"/>
                  </a:cubicBezTo>
                  <a:cubicBezTo>
                    <a:pt x="6109" y="1066"/>
                    <a:pt x="6073" y="959"/>
                    <a:pt x="6037" y="863"/>
                  </a:cubicBezTo>
                  <a:lnTo>
                    <a:pt x="5977" y="947"/>
                  </a:lnTo>
                  <a:cubicBezTo>
                    <a:pt x="6013" y="1030"/>
                    <a:pt x="6037" y="1102"/>
                    <a:pt x="6073" y="1198"/>
                  </a:cubicBezTo>
                  <a:cubicBezTo>
                    <a:pt x="6205" y="1510"/>
                    <a:pt x="6313" y="1785"/>
                    <a:pt x="6373" y="1989"/>
                  </a:cubicBezTo>
                  <a:cubicBezTo>
                    <a:pt x="6421" y="2132"/>
                    <a:pt x="6456" y="2228"/>
                    <a:pt x="6468" y="2288"/>
                  </a:cubicBezTo>
                  <a:cubicBezTo>
                    <a:pt x="6468" y="2300"/>
                    <a:pt x="6468" y="2312"/>
                    <a:pt x="6456" y="2324"/>
                  </a:cubicBezTo>
                  <a:cubicBezTo>
                    <a:pt x="6289" y="2719"/>
                    <a:pt x="6109" y="3138"/>
                    <a:pt x="5929" y="3570"/>
                  </a:cubicBezTo>
                  <a:cubicBezTo>
                    <a:pt x="5786" y="3917"/>
                    <a:pt x="5630" y="4264"/>
                    <a:pt x="5474" y="4636"/>
                  </a:cubicBezTo>
                  <a:cubicBezTo>
                    <a:pt x="5474" y="4612"/>
                    <a:pt x="5462" y="4588"/>
                    <a:pt x="5450" y="4564"/>
                  </a:cubicBezTo>
                  <a:cubicBezTo>
                    <a:pt x="5426" y="4480"/>
                    <a:pt x="5390" y="4348"/>
                    <a:pt x="5331" y="4180"/>
                  </a:cubicBezTo>
                  <a:cubicBezTo>
                    <a:pt x="5223" y="3845"/>
                    <a:pt x="5055" y="3402"/>
                    <a:pt x="4863" y="2911"/>
                  </a:cubicBezTo>
                  <a:cubicBezTo>
                    <a:pt x="4840" y="2851"/>
                    <a:pt x="4816" y="2791"/>
                    <a:pt x="4792" y="2731"/>
                  </a:cubicBezTo>
                  <a:cubicBezTo>
                    <a:pt x="4768" y="2767"/>
                    <a:pt x="4756" y="2791"/>
                    <a:pt x="4732" y="2815"/>
                  </a:cubicBezTo>
                  <a:lnTo>
                    <a:pt x="4780" y="2935"/>
                  </a:lnTo>
                  <a:cubicBezTo>
                    <a:pt x="4983" y="3426"/>
                    <a:pt x="5151" y="3869"/>
                    <a:pt x="5283" y="4192"/>
                  </a:cubicBezTo>
                  <a:cubicBezTo>
                    <a:pt x="5367" y="4420"/>
                    <a:pt x="5426" y="4576"/>
                    <a:pt x="5462" y="4660"/>
                  </a:cubicBezTo>
                  <a:cubicBezTo>
                    <a:pt x="5103" y="5486"/>
                    <a:pt x="4708" y="6348"/>
                    <a:pt x="4301" y="7247"/>
                  </a:cubicBezTo>
                  <a:lnTo>
                    <a:pt x="4229" y="7414"/>
                  </a:lnTo>
                  <a:lnTo>
                    <a:pt x="4193" y="7318"/>
                  </a:lnTo>
                  <a:cubicBezTo>
                    <a:pt x="4157" y="7223"/>
                    <a:pt x="4097" y="7079"/>
                    <a:pt x="4025" y="6899"/>
                  </a:cubicBezTo>
                  <a:cubicBezTo>
                    <a:pt x="3881" y="6552"/>
                    <a:pt x="3690" y="6061"/>
                    <a:pt x="3462" y="5534"/>
                  </a:cubicBezTo>
                  <a:lnTo>
                    <a:pt x="3342" y="5258"/>
                  </a:lnTo>
                  <a:cubicBezTo>
                    <a:pt x="3330" y="5294"/>
                    <a:pt x="3318" y="5318"/>
                    <a:pt x="3294" y="5354"/>
                  </a:cubicBezTo>
                  <a:lnTo>
                    <a:pt x="3390" y="5558"/>
                  </a:lnTo>
                  <a:cubicBezTo>
                    <a:pt x="3618" y="6097"/>
                    <a:pt x="3821" y="6576"/>
                    <a:pt x="3977" y="6923"/>
                  </a:cubicBezTo>
                  <a:cubicBezTo>
                    <a:pt x="4049" y="7103"/>
                    <a:pt x="4121" y="7235"/>
                    <a:pt x="4169" y="7330"/>
                  </a:cubicBezTo>
                  <a:cubicBezTo>
                    <a:pt x="4181" y="7378"/>
                    <a:pt x="4205" y="7414"/>
                    <a:pt x="4217" y="7438"/>
                  </a:cubicBezTo>
                  <a:cubicBezTo>
                    <a:pt x="3774" y="8384"/>
                    <a:pt x="3354" y="9283"/>
                    <a:pt x="2947" y="10133"/>
                  </a:cubicBezTo>
                  <a:cubicBezTo>
                    <a:pt x="2947" y="10121"/>
                    <a:pt x="2947" y="10109"/>
                    <a:pt x="2935" y="10097"/>
                  </a:cubicBezTo>
                  <a:cubicBezTo>
                    <a:pt x="2911" y="10001"/>
                    <a:pt x="2863" y="9858"/>
                    <a:pt x="2815" y="9690"/>
                  </a:cubicBezTo>
                  <a:cubicBezTo>
                    <a:pt x="2708" y="9343"/>
                    <a:pt x="2540" y="8875"/>
                    <a:pt x="2360" y="8360"/>
                  </a:cubicBezTo>
                  <a:cubicBezTo>
                    <a:pt x="2300" y="8181"/>
                    <a:pt x="2229" y="8013"/>
                    <a:pt x="2169" y="7845"/>
                  </a:cubicBezTo>
                  <a:lnTo>
                    <a:pt x="2133" y="7953"/>
                  </a:lnTo>
                  <a:lnTo>
                    <a:pt x="2288" y="8384"/>
                  </a:lnTo>
                  <a:cubicBezTo>
                    <a:pt x="2432" y="8780"/>
                    <a:pt x="2576" y="9163"/>
                    <a:pt x="2767" y="9702"/>
                  </a:cubicBezTo>
                  <a:cubicBezTo>
                    <a:pt x="2815" y="9822"/>
                    <a:pt x="2863" y="9953"/>
                    <a:pt x="2911" y="10097"/>
                  </a:cubicBezTo>
                  <a:lnTo>
                    <a:pt x="2947" y="10169"/>
                  </a:lnTo>
                  <a:cubicBezTo>
                    <a:pt x="2552" y="10995"/>
                    <a:pt x="2181" y="11762"/>
                    <a:pt x="1845" y="12469"/>
                  </a:cubicBezTo>
                  <a:cubicBezTo>
                    <a:pt x="1785" y="12265"/>
                    <a:pt x="1654" y="11798"/>
                    <a:pt x="1474" y="11271"/>
                  </a:cubicBezTo>
                  <a:cubicBezTo>
                    <a:pt x="1378" y="10983"/>
                    <a:pt x="1294" y="10720"/>
                    <a:pt x="1222" y="10504"/>
                  </a:cubicBezTo>
                  <a:cubicBezTo>
                    <a:pt x="1210" y="10540"/>
                    <a:pt x="1198" y="10576"/>
                    <a:pt x="1187" y="10624"/>
                  </a:cubicBezTo>
                  <a:cubicBezTo>
                    <a:pt x="1246" y="10816"/>
                    <a:pt x="1318" y="11043"/>
                    <a:pt x="1402" y="11295"/>
                  </a:cubicBezTo>
                  <a:cubicBezTo>
                    <a:pt x="1582" y="11858"/>
                    <a:pt x="1749" y="12325"/>
                    <a:pt x="1821" y="12505"/>
                  </a:cubicBezTo>
                  <a:lnTo>
                    <a:pt x="1175" y="13834"/>
                  </a:lnTo>
                  <a:cubicBezTo>
                    <a:pt x="1091" y="14014"/>
                    <a:pt x="1007" y="14193"/>
                    <a:pt x="923" y="14361"/>
                  </a:cubicBezTo>
                  <a:cubicBezTo>
                    <a:pt x="911" y="14289"/>
                    <a:pt x="887" y="14169"/>
                    <a:pt x="851" y="14026"/>
                  </a:cubicBezTo>
                  <a:cubicBezTo>
                    <a:pt x="779" y="13774"/>
                    <a:pt x="695" y="13415"/>
                    <a:pt x="600" y="13020"/>
                  </a:cubicBezTo>
                  <a:cubicBezTo>
                    <a:pt x="600" y="12984"/>
                    <a:pt x="588" y="12948"/>
                    <a:pt x="576" y="12912"/>
                  </a:cubicBezTo>
                  <a:cubicBezTo>
                    <a:pt x="564" y="12960"/>
                    <a:pt x="552" y="13032"/>
                    <a:pt x="540" y="13091"/>
                  </a:cubicBezTo>
                  <a:cubicBezTo>
                    <a:pt x="624" y="13463"/>
                    <a:pt x="719" y="13798"/>
                    <a:pt x="791" y="14050"/>
                  </a:cubicBezTo>
                  <a:cubicBezTo>
                    <a:pt x="839" y="14205"/>
                    <a:pt x="887" y="14325"/>
                    <a:pt x="911" y="14397"/>
                  </a:cubicBezTo>
                  <a:lnTo>
                    <a:pt x="899" y="14421"/>
                  </a:lnTo>
                  <a:lnTo>
                    <a:pt x="887" y="14421"/>
                  </a:lnTo>
                  <a:cubicBezTo>
                    <a:pt x="636" y="14960"/>
                    <a:pt x="408" y="15427"/>
                    <a:pt x="216" y="15822"/>
                  </a:cubicBezTo>
                  <a:cubicBezTo>
                    <a:pt x="133" y="15990"/>
                    <a:pt x="61" y="16134"/>
                    <a:pt x="1" y="16277"/>
                  </a:cubicBezTo>
                  <a:lnTo>
                    <a:pt x="1" y="16325"/>
                  </a:lnTo>
                  <a:lnTo>
                    <a:pt x="252" y="15834"/>
                  </a:lnTo>
                  <a:lnTo>
                    <a:pt x="935" y="14445"/>
                  </a:lnTo>
                  <a:lnTo>
                    <a:pt x="935" y="14433"/>
                  </a:lnTo>
                  <a:lnTo>
                    <a:pt x="935" y="14421"/>
                  </a:lnTo>
                  <a:cubicBezTo>
                    <a:pt x="1019" y="14421"/>
                    <a:pt x="1175" y="14421"/>
                    <a:pt x="1378" y="14409"/>
                  </a:cubicBezTo>
                  <a:cubicBezTo>
                    <a:pt x="1618" y="14385"/>
                    <a:pt x="1917" y="14361"/>
                    <a:pt x="2264" y="14337"/>
                  </a:cubicBezTo>
                  <a:lnTo>
                    <a:pt x="2336" y="14241"/>
                  </a:lnTo>
                  <a:lnTo>
                    <a:pt x="1366" y="14349"/>
                  </a:lnTo>
                  <a:cubicBezTo>
                    <a:pt x="1187" y="14373"/>
                    <a:pt x="1031" y="14385"/>
                    <a:pt x="947" y="14397"/>
                  </a:cubicBezTo>
                  <a:cubicBezTo>
                    <a:pt x="1043" y="14229"/>
                    <a:pt x="1127" y="14038"/>
                    <a:pt x="1222" y="13846"/>
                  </a:cubicBezTo>
                  <a:lnTo>
                    <a:pt x="1857" y="12576"/>
                  </a:lnTo>
                  <a:lnTo>
                    <a:pt x="1857" y="12564"/>
                  </a:lnTo>
                  <a:cubicBezTo>
                    <a:pt x="1869" y="12529"/>
                    <a:pt x="1881" y="12505"/>
                    <a:pt x="1905" y="12469"/>
                  </a:cubicBezTo>
                  <a:cubicBezTo>
                    <a:pt x="1929" y="12469"/>
                    <a:pt x="1977" y="12457"/>
                    <a:pt x="2037" y="12445"/>
                  </a:cubicBezTo>
                  <a:lnTo>
                    <a:pt x="2480" y="12361"/>
                  </a:lnTo>
                  <a:cubicBezTo>
                    <a:pt x="2839" y="12289"/>
                    <a:pt x="3330" y="12193"/>
                    <a:pt x="3881" y="12085"/>
                  </a:cubicBezTo>
                  <a:lnTo>
                    <a:pt x="3941" y="11990"/>
                  </a:lnTo>
                  <a:lnTo>
                    <a:pt x="3941" y="11990"/>
                  </a:lnTo>
                  <a:cubicBezTo>
                    <a:pt x="3366" y="12097"/>
                    <a:pt x="2851" y="12217"/>
                    <a:pt x="2468" y="12301"/>
                  </a:cubicBezTo>
                  <a:cubicBezTo>
                    <a:pt x="2288" y="12349"/>
                    <a:pt x="2133" y="12385"/>
                    <a:pt x="2037" y="12421"/>
                  </a:cubicBezTo>
                  <a:lnTo>
                    <a:pt x="1917" y="12457"/>
                  </a:lnTo>
                  <a:cubicBezTo>
                    <a:pt x="2241" y="11786"/>
                    <a:pt x="2600" y="11043"/>
                    <a:pt x="2971" y="10265"/>
                  </a:cubicBezTo>
                  <a:cubicBezTo>
                    <a:pt x="2975" y="10265"/>
                    <a:pt x="2984" y="10264"/>
                    <a:pt x="2997" y="10261"/>
                  </a:cubicBezTo>
                  <a:lnTo>
                    <a:pt x="2997" y="10261"/>
                  </a:lnTo>
                  <a:cubicBezTo>
                    <a:pt x="3404" y="9400"/>
                    <a:pt x="3846" y="8479"/>
                    <a:pt x="4289" y="7510"/>
                  </a:cubicBezTo>
                  <a:lnTo>
                    <a:pt x="4432" y="7462"/>
                  </a:lnTo>
                  <a:cubicBezTo>
                    <a:pt x="4552" y="7426"/>
                    <a:pt x="4708" y="7378"/>
                    <a:pt x="4911" y="7306"/>
                  </a:cubicBezTo>
                  <a:cubicBezTo>
                    <a:pt x="5259" y="7175"/>
                    <a:pt x="5738" y="6995"/>
                    <a:pt x="6253" y="6780"/>
                  </a:cubicBezTo>
                  <a:cubicBezTo>
                    <a:pt x="6265" y="6744"/>
                    <a:pt x="6277" y="6708"/>
                    <a:pt x="6289" y="6672"/>
                  </a:cubicBezTo>
                  <a:lnTo>
                    <a:pt x="6289" y="6672"/>
                  </a:lnTo>
                  <a:cubicBezTo>
                    <a:pt x="5738" y="6899"/>
                    <a:pt x="5235" y="7103"/>
                    <a:pt x="4875" y="7247"/>
                  </a:cubicBezTo>
                  <a:lnTo>
                    <a:pt x="4420" y="7438"/>
                  </a:lnTo>
                  <a:cubicBezTo>
                    <a:pt x="4360" y="7462"/>
                    <a:pt x="4313" y="7486"/>
                    <a:pt x="4289" y="7498"/>
                  </a:cubicBezTo>
                  <a:cubicBezTo>
                    <a:pt x="4313" y="7426"/>
                    <a:pt x="4348" y="7342"/>
                    <a:pt x="4384" y="7271"/>
                  </a:cubicBezTo>
                  <a:cubicBezTo>
                    <a:pt x="4792" y="6384"/>
                    <a:pt x="5175" y="5534"/>
                    <a:pt x="5534" y="4707"/>
                  </a:cubicBezTo>
                  <a:lnTo>
                    <a:pt x="5642" y="4684"/>
                  </a:lnTo>
                  <a:cubicBezTo>
                    <a:pt x="5738" y="4660"/>
                    <a:pt x="5870" y="4624"/>
                    <a:pt x="6037" y="4564"/>
                  </a:cubicBezTo>
                  <a:cubicBezTo>
                    <a:pt x="6289" y="4480"/>
                    <a:pt x="6600" y="4360"/>
                    <a:pt x="6959" y="4216"/>
                  </a:cubicBezTo>
                  <a:lnTo>
                    <a:pt x="6959" y="4204"/>
                  </a:lnTo>
                  <a:cubicBezTo>
                    <a:pt x="6959" y="4180"/>
                    <a:pt x="6971" y="4145"/>
                    <a:pt x="6971" y="4121"/>
                  </a:cubicBezTo>
                  <a:lnTo>
                    <a:pt x="6971" y="4121"/>
                  </a:lnTo>
                  <a:cubicBezTo>
                    <a:pt x="6600" y="4276"/>
                    <a:pt x="6265" y="4420"/>
                    <a:pt x="6013" y="4516"/>
                  </a:cubicBezTo>
                  <a:cubicBezTo>
                    <a:pt x="5786" y="4600"/>
                    <a:pt x="5618" y="4660"/>
                    <a:pt x="5534" y="4684"/>
                  </a:cubicBezTo>
                  <a:cubicBezTo>
                    <a:pt x="5702" y="4312"/>
                    <a:pt x="5858" y="3953"/>
                    <a:pt x="6001" y="3594"/>
                  </a:cubicBezTo>
                  <a:cubicBezTo>
                    <a:pt x="6193" y="3150"/>
                    <a:pt x="6385" y="2707"/>
                    <a:pt x="6552" y="2288"/>
                  </a:cubicBezTo>
                  <a:cubicBezTo>
                    <a:pt x="6612" y="2264"/>
                    <a:pt x="6696" y="2228"/>
                    <a:pt x="6792" y="2180"/>
                  </a:cubicBezTo>
                  <a:cubicBezTo>
                    <a:pt x="6983" y="2096"/>
                    <a:pt x="7235" y="1965"/>
                    <a:pt x="7498" y="1821"/>
                  </a:cubicBezTo>
                  <a:cubicBezTo>
                    <a:pt x="7498" y="1785"/>
                    <a:pt x="7498" y="1749"/>
                    <a:pt x="7510" y="1725"/>
                  </a:cubicBezTo>
                  <a:lnTo>
                    <a:pt x="7510" y="1725"/>
                  </a:lnTo>
                  <a:lnTo>
                    <a:pt x="6768" y="2132"/>
                  </a:lnTo>
                  <a:cubicBezTo>
                    <a:pt x="6684" y="2180"/>
                    <a:pt x="6612" y="2216"/>
                    <a:pt x="6564" y="2252"/>
                  </a:cubicBezTo>
                  <a:cubicBezTo>
                    <a:pt x="6816" y="1641"/>
                    <a:pt x="7043" y="1066"/>
                    <a:pt x="7223" y="551"/>
                  </a:cubicBezTo>
                  <a:cubicBezTo>
                    <a:pt x="7283" y="372"/>
                    <a:pt x="7331" y="204"/>
                    <a:pt x="7379" y="48"/>
                  </a:cubicBezTo>
                  <a:cubicBezTo>
                    <a:pt x="7367" y="36"/>
                    <a:pt x="7355" y="12"/>
                    <a:pt x="73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52"/>
            <p:cNvSpPr/>
            <p:nvPr/>
          </p:nvSpPr>
          <p:spPr>
            <a:xfrm>
              <a:off x="7780129" y="2157360"/>
              <a:ext cx="436194" cy="291780"/>
            </a:xfrm>
            <a:custGeom>
              <a:rect b="b" l="l" r="r" t="t"/>
              <a:pathLst>
                <a:path extrusionOk="0" h="7019" w="10493">
                  <a:moveTo>
                    <a:pt x="9905" y="0"/>
                  </a:moveTo>
                  <a:cubicBezTo>
                    <a:pt x="7977" y="12"/>
                    <a:pt x="6085" y="719"/>
                    <a:pt x="4516" y="1833"/>
                  </a:cubicBezTo>
                  <a:cubicBezTo>
                    <a:pt x="2947" y="2946"/>
                    <a:pt x="1689" y="4468"/>
                    <a:pt x="743" y="6156"/>
                  </a:cubicBezTo>
                  <a:lnTo>
                    <a:pt x="491" y="6448"/>
                  </a:lnTo>
                  <a:lnTo>
                    <a:pt x="491" y="6448"/>
                  </a:lnTo>
                  <a:cubicBezTo>
                    <a:pt x="749" y="6239"/>
                    <a:pt x="1053" y="6076"/>
                    <a:pt x="1366" y="5941"/>
                  </a:cubicBezTo>
                  <a:cubicBezTo>
                    <a:pt x="2527" y="5438"/>
                    <a:pt x="3797" y="5234"/>
                    <a:pt x="5055" y="4971"/>
                  </a:cubicBezTo>
                  <a:cubicBezTo>
                    <a:pt x="6300" y="4707"/>
                    <a:pt x="7558" y="4372"/>
                    <a:pt x="8612" y="3653"/>
                  </a:cubicBezTo>
                  <a:cubicBezTo>
                    <a:pt x="9666" y="2946"/>
                    <a:pt x="10492" y="1773"/>
                    <a:pt x="10480" y="491"/>
                  </a:cubicBezTo>
                  <a:cubicBezTo>
                    <a:pt x="10492" y="371"/>
                    <a:pt x="10456" y="252"/>
                    <a:pt x="10396" y="156"/>
                  </a:cubicBezTo>
                  <a:cubicBezTo>
                    <a:pt x="10289" y="12"/>
                    <a:pt x="10085" y="0"/>
                    <a:pt x="9905" y="0"/>
                  </a:cubicBezTo>
                  <a:close/>
                  <a:moveTo>
                    <a:pt x="491" y="6448"/>
                  </a:moveTo>
                  <a:cubicBezTo>
                    <a:pt x="294" y="6608"/>
                    <a:pt x="125" y="6795"/>
                    <a:pt x="0" y="7019"/>
                  </a:cubicBezTo>
                  <a:lnTo>
                    <a:pt x="491" y="6448"/>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52"/>
            <p:cNvSpPr/>
            <p:nvPr/>
          </p:nvSpPr>
          <p:spPr>
            <a:xfrm>
              <a:off x="7810974" y="2161309"/>
              <a:ext cx="400361" cy="256986"/>
            </a:xfrm>
            <a:custGeom>
              <a:rect b="b" l="l" r="r" t="t"/>
              <a:pathLst>
                <a:path extrusionOk="0" h="6182" w="9631">
                  <a:moveTo>
                    <a:pt x="9594" y="1"/>
                  </a:moveTo>
                  <a:cubicBezTo>
                    <a:pt x="9427" y="157"/>
                    <a:pt x="9211" y="300"/>
                    <a:pt x="8984" y="456"/>
                  </a:cubicBezTo>
                  <a:cubicBezTo>
                    <a:pt x="8409" y="839"/>
                    <a:pt x="7810" y="1187"/>
                    <a:pt x="7199" y="1486"/>
                  </a:cubicBezTo>
                  <a:cubicBezTo>
                    <a:pt x="6995" y="1594"/>
                    <a:pt x="6792" y="1702"/>
                    <a:pt x="6576" y="1797"/>
                  </a:cubicBezTo>
                  <a:lnTo>
                    <a:pt x="6564" y="1797"/>
                  </a:lnTo>
                  <a:lnTo>
                    <a:pt x="6540" y="1809"/>
                  </a:lnTo>
                  <a:cubicBezTo>
                    <a:pt x="6576" y="1738"/>
                    <a:pt x="6624" y="1642"/>
                    <a:pt x="6672" y="1510"/>
                  </a:cubicBezTo>
                  <a:cubicBezTo>
                    <a:pt x="6768" y="1270"/>
                    <a:pt x="6900" y="923"/>
                    <a:pt x="7067" y="564"/>
                  </a:cubicBezTo>
                  <a:cubicBezTo>
                    <a:pt x="7127" y="408"/>
                    <a:pt x="7187" y="276"/>
                    <a:pt x="7247" y="145"/>
                  </a:cubicBezTo>
                  <a:lnTo>
                    <a:pt x="7247" y="145"/>
                  </a:lnTo>
                  <a:lnTo>
                    <a:pt x="7151" y="169"/>
                  </a:lnTo>
                  <a:cubicBezTo>
                    <a:pt x="7091" y="288"/>
                    <a:pt x="7043" y="408"/>
                    <a:pt x="6983" y="528"/>
                  </a:cubicBezTo>
                  <a:cubicBezTo>
                    <a:pt x="6828" y="899"/>
                    <a:pt x="6708" y="1235"/>
                    <a:pt x="6612" y="1486"/>
                  </a:cubicBezTo>
                  <a:cubicBezTo>
                    <a:pt x="6564" y="1642"/>
                    <a:pt x="6528" y="1762"/>
                    <a:pt x="6504" y="1833"/>
                  </a:cubicBezTo>
                  <a:cubicBezTo>
                    <a:pt x="6001" y="2073"/>
                    <a:pt x="5474" y="2324"/>
                    <a:pt x="4923" y="2600"/>
                  </a:cubicBezTo>
                  <a:cubicBezTo>
                    <a:pt x="4624" y="2756"/>
                    <a:pt x="4337" y="2899"/>
                    <a:pt x="4049" y="3067"/>
                  </a:cubicBezTo>
                  <a:cubicBezTo>
                    <a:pt x="4073" y="3007"/>
                    <a:pt x="4085" y="2887"/>
                    <a:pt x="4109" y="2732"/>
                  </a:cubicBezTo>
                  <a:cubicBezTo>
                    <a:pt x="4145" y="2504"/>
                    <a:pt x="4181" y="2193"/>
                    <a:pt x="4217" y="1833"/>
                  </a:cubicBezTo>
                  <a:cubicBezTo>
                    <a:pt x="4241" y="1690"/>
                    <a:pt x="4253" y="1534"/>
                    <a:pt x="4277" y="1402"/>
                  </a:cubicBezTo>
                  <a:lnTo>
                    <a:pt x="4277" y="1402"/>
                  </a:lnTo>
                  <a:lnTo>
                    <a:pt x="4193" y="1462"/>
                  </a:lnTo>
                  <a:cubicBezTo>
                    <a:pt x="4169" y="1582"/>
                    <a:pt x="4157" y="1702"/>
                    <a:pt x="4145" y="1821"/>
                  </a:cubicBezTo>
                  <a:cubicBezTo>
                    <a:pt x="4097" y="2181"/>
                    <a:pt x="4073" y="2492"/>
                    <a:pt x="4049" y="2720"/>
                  </a:cubicBezTo>
                  <a:cubicBezTo>
                    <a:pt x="4037" y="2899"/>
                    <a:pt x="4037" y="3019"/>
                    <a:pt x="4037" y="3067"/>
                  </a:cubicBezTo>
                  <a:cubicBezTo>
                    <a:pt x="3570" y="3331"/>
                    <a:pt x="3139" y="3594"/>
                    <a:pt x="2732" y="3869"/>
                  </a:cubicBezTo>
                  <a:cubicBezTo>
                    <a:pt x="2516" y="4013"/>
                    <a:pt x="2324" y="4145"/>
                    <a:pt x="2133" y="4289"/>
                  </a:cubicBezTo>
                  <a:cubicBezTo>
                    <a:pt x="2145" y="4193"/>
                    <a:pt x="2157" y="4085"/>
                    <a:pt x="2169" y="3977"/>
                  </a:cubicBezTo>
                  <a:cubicBezTo>
                    <a:pt x="2193" y="3582"/>
                    <a:pt x="2205" y="3354"/>
                    <a:pt x="2217" y="3175"/>
                  </a:cubicBezTo>
                  <a:lnTo>
                    <a:pt x="2217" y="3079"/>
                  </a:lnTo>
                  <a:lnTo>
                    <a:pt x="2133" y="3175"/>
                  </a:lnTo>
                  <a:cubicBezTo>
                    <a:pt x="2109" y="3486"/>
                    <a:pt x="2097" y="3774"/>
                    <a:pt x="2097" y="3977"/>
                  </a:cubicBezTo>
                  <a:cubicBezTo>
                    <a:pt x="2097" y="4085"/>
                    <a:pt x="2109" y="4193"/>
                    <a:pt x="2121" y="4301"/>
                  </a:cubicBezTo>
                  <a:cubicBezTo>
                    <a:pt x="1726" y="4588"/>
                    <a:pt x="1378" y="4864"/>
                    <a:pt x="1091" y="5115"/>
                  </a:cubicBezTo>
                  <a:cubicBezTo>
                    <a:pt x="743" y="5427"/>
                    <a:pt x="408" y="5750"/>
                    <a:pt x="85" y="6097"/>
                  </a:cubicBezTo>
                  <a:lnTo>
                    <a:pt x="1" y="6181"/>
                  </a:lnTo>
                  <a:lnTo>
                    <a:pt x="97" y="6121"/>
                  </a:lnTo>
                  <a:lnTo>
                    <a:pt x="109" y="6109"/>
                  </a:lnTo>
                  <a:cubicBezTo>
                    <a:pt x="336" y="5882"/>
                    <a:pt x="684" y="5546"/>
                    <a:pt x="1127" y="5163"/>
                  </a:cubicBezTo>
                  <a:cubicBezTo>
                    <a:pt x="1426" y="4911"/>
                    <a:pt x="1785" y="4624"/>
                    <a:pt x="2181" y="4337"/>
                  </a:cubicBezTo>
                  <a:cubicBezTo>
                    <a:pt x="2384" y="4373"/>
                    <a:pt x="3223" y="4456"/>
                    <a:pt x="4229" y="4540"/>
                  </a:cubicBezTo>
                  <a:cubicBezTo>
                    <a:pt x="4672" y="4576"/>
                    <a:pt x="5079" y="4600"/>
                    <a:pt x="5414" y="4624"/>
                  </a:cubicBezTo>
                  <a:lnTo>
                    <a:pt x="5594" y="4576"/>
                  </a:lnTo>
                  <a:cubicBezTo>
                    <a:pt x="5223" y="4540"/>
                    <a:pt x="4756" y="4492"/>
                    <a:pt x="4229" y="4456"/>
                  </a:cubicBezTo>
                  <a:cubicBezTo>
                    <a:pt x="3259" y="4373"/>
                    <a:pt x="2432" y="4325"/>
                    <a:pt x="2205" y="4325"/>
                  </a:cubicBezTo>
                  <a:cubicBezTo>
                    <a:pt x="2384" y="4193"/>
                    <a:pt x="2576" y="4061"/>
                    <a:pt x="2768" y="3929"/>
                  </a:cubicBezTo>
                  <a:cubicBezTo>
                    <a:pt x="3199" y="3642"/>
                    <a:pt x="3666" y="3366"/>
                    <a:pt x="4157" y="3091"/>
                  </a:cubicBezTo>
                  <a:cubicBezTo>
                    <a:pt x="4193" y="3091"/>
                    <a:pt x="4229" y="3103"/>
                    <a:pt x="4277" y="3115"/>
                  </a:cubicBezTo>
                  <a:cubicBezTo>
                    <a:pt x="4408" y="3127"/>
                    <a:pt x="4588" y="3163"/>
                    <a:pt x="4816" y="3199"/>
                  </a:cubicBezTo>
                  <a:cubicBezTo>
                    <a:pt x="5259" y="3271"/>
                    <a:pt x="5882" y="3390"/>
                    <a:pt x="6564" y="3522"/>
                  </a:cubicBezTo>
                  <a:cubicBezTo>
                    <a:pt x="6960" y="3594"/>
                    <a:pt x="7331" y="3666"/>
                    <a:pt x="7666" y="3702"/>
                  </a:cubicBezTo>
                  <a:lnTo>
                    <a:pt x="7762" y="3654"/>
                  </a:lnTo>
                  <a:cubicBezTo>
                    <a:pt x="7403" y="3594"/>
                    <a:pt x="7007" y="3522"/>
                    <a:pt x="6576" y="3450"/>
                  </a:cubicBezTo>
                  <a:cubicBezTo>
                    <a:pt x="5894" y="3319"/>
                    <a:pt x="5271" y="3199"/>
                    <a:pt x="4816" y="3151"/>
                  </a:cubicBezTo>
                  <a:cubicBezTo>
                    <a:pt x="4588" y="3115"/>
                    <a:pt x="4408" y="3091"/>
                    <a:pt x="4277" y="3091"/>
                  </a:cubicBezTo>
                  <a:lnTo>
                    <a:pt x="4193" y="3091"/>
                  </a:lnTo>
                  <a:cubicBezTo>
                    <a:pt x="4444" y="2947"/>
                    <a:pt x="4696" y="2815"/>
                    <a:pt x="4959" y="2684"/>
                  </a:cubicBezTo>
                  <a:cubicBezTo>
                    <a:pt x="5558" y="2384"/>
                    <a:pt x="6145" y="2109"/>
                    <a:pt x="6684" y="1845"/>
                  </a:cubicBezTo>
                  <a:lnTo>
                    <a:pt x="6732" y="1845"/>
                  </a:lnTo>
                  <a:cubicBezTo>
                    <a:pt x="6840" y="1857"/>
                    <a:pt x="6995" y="1881"/>
                    <a:pt x="7175" y="1893"/>
                  </a:cubicBezTo>
                  <a:cubicBezTo>
                    <a:pt x="7558" y="1941"/>
                    <a:pt x="8097" y="2001"/>
                    <a:pt x="8684" y="2049"/>
                  </a:cubicBezTo>
                  <a:lnTo>
                    <a:pt x="9271" y="2085"/>
                  </a:lnTo>
                  <a:cubicBezTo>
                    <a:pt x="9283" y="2061"/>
                    <a:pt x="9307" y="2037"/>
                    <a:pt x="9319" y="2013"/>
                  </a:cubicBezTo>
                  <a:lnTo>
                    <a:pt x="8708" y="1953"/>
                  </a:lnTo>
                  <a:lnTo>
                    <a:pt x="7187" y="1833"/>
                  </a:lnTo>
                  <a:lnTo>
                    <a:pt x="6744" y="1797"/>
                  </a:lnTo>
                  <a:cubicBezTo>
                    <a:pt x="6912" y="1714"/>
                    <a:pt x="7067" y="1642"/>
                    <a:pt x="7235" y="1558"/>
                  </a:cubicBezTo>
                  <a:cubicBezTo>
                    <a:pt x="7846" y="1246"/>
                    <a:pt x="8445" y="899"/>
                    <a:pt x="9008" y="504"/>
                  </a:cubicBezTo>
                  <a:cubicBezTo>
                    <a:pt x="9247" y="336"/>
                    <a:pt x="9463" y="181"/>
                    <a:pt x="9630" y="25"/>
                  </a:cubicBezTo>
                  <a:lnTo>
                    <a:pt x="95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52"/>
            <p:cNvSpPr/>
            <p:nvPr/>
          </p:nvSpPr>
          <p:spPr>
            <a:xfrm>
              <a:off x="7853168" y="2002387"/>
              <a:ext cx="337756" cy="391257"/>
            </a:xfrm>
            <a:custGeom>
              <a:rect b="b" l="l" r="r" t="t"/>
              <a:pathLst>
                <a:path extrusionOk="0" h="9412" w="8125">
                  <a:moveTo>
                    <a:pt x="7912" y="1"/>
                  </a:moveTo>
                  <a:cubicBezTo>
                    <a:pt x="7840" y="1"/>
                    <a:pt x="7771" y="35"/>
                    <a:pt x="7729" y="87"/>
                  </a:cubicBezTo>
                  <a:cubicBezTo>
                    <a:pt x="7478" y="279"/>
                    <a:pt x="7298" y="542"/>
                    <a:pt x="7202" y="842"/>
                  </a:cubicBezTo>
                  <a:cubicBezTo>
                    <a:pt x="7142" y="1045"/>
                    <a:pt x="7058" y="1249"/>
                    <a:pt x="6975" y="1452"/>
                  </a:cubicBezTo>
                  <a:cubicBezTo>
                    <a:pt x="6687" y="1848"/>
                    <a:pt x="6376" y="2231"/>
                    <a:pt x="6040" y="2590"/>
                  </a:cubicBezTo>
                  <a:cubicBezTo>
                    <a:pt x="6256" y="2243"/>
                    <a:pt x="6376" y="1860"/>
                    <a:pt x="6400" y="1452"/>
                  </a:cubicBezTo>
                  <a:cubicBezTo>
                    <a:pt x="6400" y="1416"/>
                    <a:pt x="6400" y="1357"/>
                    <a:pt x="6364" y="1321"/>
                  </a:cubicBezTo>
                  <a:cubicBezTo>
                    <a:pt x="6343" y="1300"/>
                    <a:pt x="6316" y="1290"/>
                    <a:pt x="6287" y="1290"/>
                  </a:cubicBezTo>
                  <a:cubicBezTo>
                    <a:pt x="6234" y="1290"/>
                    <a:pt x="6175" y="1322"/>
                    <a:pt x="6136" y="1369"/>
                  </a:cubicBezTo>
                  <a:cubicBezTo>
                    <a:pt x="6016" y="1500"/>
                    <a:pt x="5933" y="1656"/>
                    <a:pt x="5897" y="1824"/>
                  </a:cubicBezTo>
                  <a:cubicBezTo>
                    <a:pt x="5801" y="2171"/>
                    <a:pt x="5765" y="2518"/>
                    <a:pt x="5777" y="2878"/>
                  </a:cubicBezTo>
                  <a:cubicBezTo>
                    <a:pt x="5298" y="3369"/>
                    <a:pt x="4807" y="3824"/>
                    <a:pt x="4292" y="4279"/>
                  </a:cubicBezTo>
                  <a:cubicBezTo>
                    <a:pt x="4555" y="3920"/>
                    <a:pt x="4735" y="3512"/>
                    <a:pt x="4819" y="3081"/>
                  </a:cubicBezTo>
                  <a:cubicBezTo>
                    <a:pt x="4855" y="2962"/>
                    <a:pt x="4843" y="2830"/>
                    <a:pt x="4783" y="2710"/>
                  </a:cubicBezTo>
                  <a:cubicBezTo>
                    <a:pt x="4771" y="2686"/>
                    <a:pt x="4735" y="2662"/>
                    <a:pt x="4711" y="2650"/>
                  </a:cubicBezTo>
                  <a:cubicBezTo>
                    <a:pt x="4651" y="2650"/>
                    <a:pt x="4603" y="2674"/>
                    <a:pt x="4579" y="2722"/>
                  </a:cubicBezTo>
                  <a:cubicBezTo>
                    <a:pt x="4376" y="2938"/>
                    <a:pt x="4244" y="3213"/>
                    <a:pt x="4196" y="3500"/>
                  </a:cubicBezTo>
                  <a:cubicBezTo>
                    <a:pt x="4160" y="3788"/>
                    <a:pt x="4160" y="4075"/>
                    <a:pt x="4208" y="4363"/>
                  </a:cubicBezTo>
                  <a:cubicBezTo>
                    <a:pt x="3717" y="4806"/>
                    <a:pt x="3214" y="5237"/>
                    <a:pt x="2735" y="5692"/>
                  </a:cubicBezTo>
                  <a:cubicBezTo>
                    <a:pt x="2974" y="5321"/>
                    <a:pt x="3142" y="4902"/>
                    <a:pt x="3238" y="4471"/>
                  </a:cubicBezTo>
                  <a:cubicBezTo>
                    <a:pt x="3262" y="4351"/>
                    <a:pt x="3274" y="4219"/>
                    <a:pt x="3262" y="4087"/>
                  </a:cubicBezTo>
                  <a:cubicBezTo>
                    <a:pt x="3250" y="4039"/>
                    <a:pt x="3238" y="4004"/>
                    <a:pt x="3214" y="3968"/>
                  </a:cubicBezTo>
                  <a:cubicBezTo>
                    <a:pt x="3184" y="3956"/>
                    <a:pt x="3154" y="3950"/>
                    <a:pt x="3125" y="3950"/>
                  </a:cubicBezTo>
                  <a:cubicBezTo>
                    <a:pt x="3097" y="3950"/>
                    <a:pt x="3070" y="3956"/>
                    <a:pt x="3046" y="3968"/>
                  </a:cubicBezTo>
                  <a:cubicBezTo>
                    <a:pt x="2998" y="3992"/>
                    <a:pt x="2962" y="4039"/>
                    <a:pt x="2926" y="4087"/>
                  </a:cubicBezTo>
                  <a:cubicBezTo>
                    <a:pt x="2795" y="4279"/>
                    <a:pt x="2699" y="4507"/>
                    <a:pt x="2663" y="4746"/>
                  </a:cubicBezTo>
                  <a:cubicBezTo>
                    <a:pt x="2639" y="4914"/>
                    <a:pt x="2627" y="5069"/>
                    <a:pt x="2627" y="5237"/>
                  </a:cubicBezTo>
                  <a:cubicBezTo>
                    <a:pt x="2627" y="5429"/>
                    <a:pt x="2615" y="5620"/>
                    <a:pt x="2615" y="5824"/>
                  </a:cubicBezTo>
                  <a:cubicBezTo>
                    <a:pt x="2184" y="6231"/>
                    <a:pt x="1765" y="6662"/>
                    <a:pt x="1381" y="7130"/>
                  </a:cubicBezTo>
                  <a:cubicBezTo>
                    <a:pt x="1489" y="6926"/>
                    <a:pt x="1585" y="6710"/>
                    <a:pt x="1657" y="6495"/>
                  </a:cubicBezTo>
                  <a:cubicBezTo>
                    <a:pt x="1776" y="6159"/>
                    <a:pt x="1788" y="5788"/>
                    <a:pt x="1693" y="5429"/>
                  </a:cubicBezTo>
                  <a:cubicBezTo>
                    <a:pt x="1669" y="5345"/>
                    <a:pt x="1621" y="5249"/>
                    <a:pt x="1525" y="5249"/>
                  </a:cubicBezTo>
                  <a:cubicBezTo>
                    <a:pt x="1519" y="5248"/>
                    <a:pt x="1513" y="5248"/>
                    <a:pt x="1507" y="5248"/>
                  </a:cubicBezTo>
                  <a:cubicBezTo>
                    <a:pt x="1432" y="5248"/>
                    <a:pt x="1379" y="5314"/>
                    <a:pt x="1345" y="5381"/>
                  </a:cubicBezTo>
                  <a:cubicBezTo>
                    <a:pt x="974" y="5968"/>
                    <a:pt x="926" y="6698"/>
                    <a:pt x="1226" y="7321"/>
                  </a:cubicBezTo>
                  <a:cubicBezTo>
                    <a:pt x="734" y="7944"/>
                    <a:pt x="327" y="8615"/>
                    <a:pt x="16" y="9333"/>
                  </a:cubicBezTo>
                  <a:cubicBezTo>
                    <a:pt x="0" y="9380"/>
                    <a:pt x="35" y="9411"/>
                    <a:pt x="71" y="9411"/>
                  </a:cubicBezTo>
                  <a:cubicBezTo>
                    <a:pt x="91" y="9411"/>
                    <a:pt x="111" y="9402"/>
                    <a:pt x="124" y="9381"/>
                  </a:cubicBezTo>
                  <a:cubicBezTo>
                    <a:pt x="339" y="8854"/>
                    <a:pt x="615" y="8351"/>
                    <a:pt x="950" y="7884"/>
                  </a:cubicBezTo>
                  <a:cubicBezTo>
                    <a:pt x="1081" y="7925"/>
                    <a:pt x="1223" y="7944"/>
                    <a:pt x="1369" y="7944"/>
                  </a:cubicBezTo>
                  <a:cubicBezTo>
                    <a:pt x="1436" y="7944"/>
                    <a:pt x="1505" y="7940"/>
                    <a:pt x="1573" y="7932"/>
                  </a:cubicBezTo>
                  <a:cubicBezTo>
                    <a:pt x="1788" y="7920"/>
                    <a:pt x="2016" y="7884"/>
                    <a:pt x="2232" y="7848"/>
                  </a:cubicBezTo>
                  <a:cubicBezTo>
                    <a:pt x="2567" y="7776"/>
                    <a:pt x="2926" y="7669"/>
                    <a:pt x="3130" y="7393"/>
                  </a:cubicBezTo>
                  <a:cubicBezTo>
                    <a:pt x="3154" y="7369"/>
                    <a:pt x="3166" y="7333"/>
                    <a:pt x="3178" y="7297"/>
                  </a:cubicBezTo>
                  <a:cubicBezTo>
                    <a:pt x="3178" y="7189"/>
                    <a:pt x="3058" y="7142"/>
                    <a:pt x="2950" y="7130"/>
                  </a:cubicBezTo>
                  <a:cubicBezTo>
                    <a:pt x="2878" y="7123"/>
                    <a:pt x="2806" y="7119"/>
                    <a:pt x="2734" y="7119"/>
                  </a:cubicBezTo>
                  <a:cubicBezTo>
                    <a:pt x="2420" y="7119"/>
                    <a:pt x="2107" y="7183"/>
                    <a:pt x="1824" y="7309"/>
                  </a:cubicBezTo>
                  <a:cubicBezTo>
                    <a:pt x="1525" y="7441"/>
                    <a:pt x="1250" y="7609"/>
                    <a:pt x="1010" y="7800"/>
                  </a:cubicBezTo>
                  <a:cubicBezTo>
                    <a:pt x="1381" y="7285"/>
                    <a:pt x="1788" y="6806"/>
                    <a:pt x="2232" y="6351"/>
                  </a:cubicBezTo>
                  <a:cubicBezTo>
                    <a:pt x="2625" y="6561"/>
                    <a:pt x="3069" y="6675"/>
                    <a:pt x="3512" y="6675"/>
                  </a:cubicBezTo>
                  <a:cubicBezTo>
                    <a:pt x="3677" y="6675"/>
                    <a:pt x="3842" y="6659"/>
                    <a:pt x="4004" y="6627"/>
                  </a:cubicBezTo>
                  <a:cubicBezTo>
                    <a:pt x="4112" y="6603"/>
                    <a:pt x="4232" y="6567"/>
                    <a:pt x="4256" y="6471"/>
                  </a:cubicBezTo>
                  <a:cubicBezTo>
                    <a:pt x="4268" y="6399"/>
                    <a:pt x="4244" y="6315"/>
                    <a:pt x="4184" y="6267"/>
                  </a:cubicBezTo>
                  <a:cubicBezTo>
                    <a:pt x="4124" y="6219"/>
                    <a:pt x="4064" y="6195"/>
                    <a:pt x="3992" y="6171"/>
                  </a:cubicBezTo>
                  <a:cubicBezTo>
                    <a:pt x="3760" y="6106"/>
                    <a:pt x="3519" y="6072"/>
                    <a:pt x="3279" y="6072"/>
                  </a:cubicBezTo>
                  <a:cubicBezTo>
                    <a:pt x="2949" y="6072"/>
                    <a:pt x="2620" y="6136"/>
                    <a:pt x="2315" y="6267"/>
                  </a:cubicBezTo>
                  <a:cubicBezTo>
                    <a:pt x="2687" y="5884"/>
                    <a:pt x="3082" y="5513"/>
                    <a:pt x="3477" y="5153"/>
                  </a:cubicBezTo>
                  <a:cubicBezTo>
                    <a:pt x="3717" y="5273"/>
                    <a:pt x="3968" y="5369"/>
                    <a:pt x="4232" y="5429"/>
                  </a:cubicBezTo>
                  <a:cubicBezTo>
                    <a:pt x="4358" y="5456"/>
                    <a:pt x="4487" y="5471"/>
                    <a:pt x="4616" y="5471"/>
                  </a:cubicBezTo>
                  <a:cubicBezTo>
                    <a:pt x="4768" y="5471"/>
                    <a:pt x="4921" y="5450"/>
                    <a:pt x="5070" y="5405"/>
                  </a:cubicBezTo>
                  <a:cubicBezTo>
                    <a:pt x="5202" y="5369"/>
                    <a:pt x="5334" y="5297"/>
                    <a:pt x="5430" y="5189"/>
                  </a:cubicBezTo>
                  <a:cubicBezTo>
                    <a:pt x="5441" y="5165"/>
                    <a:pt x="5453" y="5141"/>
                    <a:pt x="5465" y="5105"/>
                  </a:cubicBezTo>
                  <a:cubicBezTo>
                    <a:pt x="5465" y="5022"/>
                    <a:pt x="5382" y="4962"/>
                    <a:pt x="5298" y="4926"/>
                  </a:cubicBezTo>
                  <a:cubicBezTo>
                    <a:pt x="5064" y="4843"/>
                    <a:pt x="4819" y="4800"/>
                    <a:pt x="4574" y="4800"/>
                  </a:cubicBezTo>
                  <a:cubicBezTo>
                    <a:pt x="4255" y="4800"/>
                    <a:pt x="3936" y="4872"/>
                    <a:pt x="3645" y="5022"/>
                  </a:cubicBezTo>
                  <a:cubicBezTo>
                    <a:pt x="4124" y="4590"/>
                    <a:pt x="4603" y="4159"/>
                    <a:pt x="5070" y="3728"/>
                  </a:cubicBezTo>
                  <a:cubicBezTo>
                    <a:pt x="5358" y="3824"/>
                    <a:pt x="5645" y="3908"/>
                    <a:pt x="5933" y="3968"/>
                  </a:cubicBezTo>
                  <a:cubicBezTo>
                    <a:pt x="6069" y="4008"/>
                    <a:pt x="6205" y="4030"/>
                    <a:pt x="6341" y="4030"/>
                  </a:cubicBezTo>
                  <a:cubicBezTo>
                    <a:pt x="6444" y="4030"/>
                    <a:pt x="6548" y="4017"/>
                    <a:pt x="6651" y="3992"/>
                  </a:cubicBezTo>
                  <a:cubicBezTo>
                    <a:pt x="6723" y="3968"/>
                    <a:pt x="6795" y="3920"/>
                    <a:pt x="6855" y="3860"/>
                  </a:cubicBezTo>
                  <a:cubicBezTo>
                    <a:pt x="6903" y="3800"/>
                    <a:pt x="6927" y="3716"/>
                    <a:pt x="6903" y="3644"/>
                  </a:cubicBezTo>
                  <a:cubicBezTo>
                    <a:pt x="6855" y="3536"/>
                    <a:pt x="6759" y="3465"/>
                    <a:pt x="6651" y="3441"/>
                  </a:cubicBezTo>
                  <a:cubicBezTo>
                    <a:pt x="6468" y="3389"/>
                    <a:pt x="6280" y="3363"/>
                    <a:pt x="6095" y="3363"/>
                  </a:cubicBezTo>
                  <a:cubicBezTo>
                    <a:pt x="5807" y="3363"/>
                    <a:pt x="5524" y="3425"/>
                    <a:pt x="5262" y="3548"/>
                  </a:cubicBezTo>
                  <a:cubicBezTo>
                    <a:pt x="5681" y="3141"/>
                    <a:pt x="6076" y="2734"/>
                    <a:pt x="6448" y="2303"/>
                  </a:cubicBezTo>
                  <a:cubicBezTo>
                    <a:pt x="6662" y="2372"/>
                    <a:pt x="6880" y="2406"/>
                    <a:pt x="7098" y="2406"/>
                  </a:cubicBezTo>
                  <a:cubicBezTo>
                    <a:pt x="7369" y="2406"/>
                    <a:pt x="7638" y="2354"/>
                    <a:pt x="7897" y="2255"/>
                  </a:cubicBezTo>
                  <a:cubicBezTo>
                    <a:pt x="7957" y="2231"/>
                    <a:pt x="8017" y="2195"/>
                    <a:pt x="8064" y="2147"/>
                  </a:cubicBezTo>
                  <a:cubicBezTo>
                    <a:pt x="8112" y="2099"/>
                    <a:pt x="8124" y="2027"/>
                    <a:pt x="8100" y="1967"/>
                  </a:cubicBezTo>
                  <a:cubicBezTo>
                    <a:pt x="8053" y="1908"/>
                    <a:pt x="7993" y="1884"/>
                    <a:pt x="7933" y="1872"/>
                  </a:cubicBezTo>
                  <a:cubicBezTo>
                    <a:pt x="7821" y="1850"/>
                    <a:pt x="7708" y="1839"/>
                    <a:pt x="7596" y="1839"/>
                  </a:cubicBezTo>
                  <a:cubicBezTo>
                    <a:pt x="7218" y="1839"/>
                    <a:pt x="6849" y="1961"/>
                    <a:pt x="6543" y="2183"/>
                  </a:cubicBezTo>
                  <a:cubicBezTo>
                    <a:pt x="6675" y="2027"/>
                    <a:pt x="6807" y="1860"/>
                    <a:pt x="6939" y="1692"/>
                  </a:cubicBezTo>
                  <a:cubicBezTo>
                    <a:pt x="7178" y="1536"/>
                    <a:pt x="7406" y="1345"/>
                    <a:pt x="7609" y="1129"/>
                  </a:cubicBezTo>
                  <a:cubicBezTo>
                    <a:pt x="7837" y="913"/>
                    <a:pt x="7993" y="626"/>
                    <a:pt x="8064" y="315"/>
                  </a:cubicBezTo>
                  <a:cubicBezTo>
                    <a:pt x="8076" y="195"/>
                    <a:pt x="8064" y="27"/>
                    <a:pt x="7945" y="3"/>
                  </a:cubicBezTo>
                  <a:cubicBezTo>
                    <a:pt x="7934" y="2"/>
                    <a:pt x="7923" y="1"/>
                    <a:pt x="7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52"/>
            <p:cNvSpPr/>
            <p:nvPr/>
          </p:nvSpPr>
          <p:spPr>
            <a:xfrm>
              <a:off x="7704929" y="1359632"/>
              <a:ext cx="279849" cy="897912"/>
            </a:xfrm>
            <a:custGeom>
              <a:rect b="b" l="l" r="r" t="t"/>
              <a:pathLst>
                <a:path extrusionOk="0" h="21600" w="6732">
                  <a:moveTo>
                    <a:pt x="4509" y="1"/>
                  </a:moveTo>
                  <a:cubicBezTo>
                    <a:pt x="4484" y="1"/>
                    <a:pt x="4458" y="5"/>
                    <a:pt x="4432" y="15"/>
                  </a:cubicBezTo>
                  <a:cubicBezTo>
                    <a:pt x="4300" y="87"/>
                    <a:pt x="4217" y="218"/>
                    <a:pt x="4193" y="362"/>
                  </a:cubicBezTo>
                  <a:cubicBezTo>
                    <a:pt x="4049" y="949"/>
                    <a:pt x="3989" y="1392"/>
                    <a:pt x="4169" y="1979"/>
                  </a:cubicBezTo>
                  <a:cubicBezTo>
                    <a:pt x="4277" y="2338"/>
                    <a:pt x="4360" y="2722"/>
                    <a:pt x="4420" y="3105"/>
                  </a:cubicBezTo>
                  <a:cubicBezTo>
                    <a:pt x="4396" y="3967"/>
                    <a:pt x="4312" y="4830"/>
                    <a:pt x="4181" y="5680"/>
                  </a:cubicBezTo>
                  <a:cubicBezTo>
                    <a:pt x="4145" y="4973"/>
                    <a:pt x="3941" y="4279"/>
                    <a:pt x="3594" y="3680"/>
                  </a:cubicBezTo>
                  <a:cubicBezTo>
                    <a:pt x="3558" y="3596"/>
                    <a:pt x="3486" y="3536"/>
                    <a:pt x="3414" y="3500"/>
                  </a:cubicBezTo>
                  <a:cubicBezTo>
                    <a:pt x="3401" y="3497"/>
                    <a:pt x="3387" y="3495"/>
                    <a:pt x="3374" y="3495"/>
                  </a:cubicBezTo>
                  <a:cubicBezTo>
                    <a:pt x="3238" y="3495"/>
                    <a:pt x="3137" y="3657"/>
                    <a:pt x="3115" y="3799"/>
                  </a:cubicBezTo>
                  <a:cubicBezTo>
                    <a:pt x="3067" y="4099"/>
                    <a:pt x="3103" y="4410"/>
                    <a:pt x="3223" y="4710"/>
                  </a:cubicBezTo>
                  <a:cubicBezTo>
                    <a:pt x="3414" y="5297"/>
                    <a:pt x="3702" y="5860"/>
                    <a:pt x="4061" y="6375"/>
                  </a:cubicBezTo>
                  <a:cubicBezTo>
                    <a:pt x="3857" y="7560"/>
                    <a:pt x="3570" y="8722"/>
                    <a:pt x="3270" y="9896"/>
                  </a:cubicBezTo>
                  <a:cubicBezTo>
                    <a:pt x="3306" y="9117"/>
                    <a:pt x="3163" y="8339"/>
                    <a:pt x="2875" y="7620"/>
                  </a:cubicBezTo>
                  <a:cubicBezTo>
                    <a:pt x="2791" y="7405"/>
                    <a:pt x="2672" y="7189"/>
                    <a:pt x="2456" y="7105"/>
                  </a:cubicBezTo>
                  <a:cubicBezTo>
                    <a:pt x="2426" y="7093"/>
                    <a:pt x="2396" y="7087"/>
                    <a:pt x="2366" y="7087"/>
                  </a:cubicBezTo>
                  <a:cubicBezTo>
                    <a:pt x="2336" y="7087"/>
                    <a:pt x="2306" y="7093"/>
                    <a:pt x="2276" y="7105"/>
                  </a:cubicBezTo>
                  <a:cubicBezTo>
                    <a:pt x="2204" y="7153"/>
                    <a:pt x="2157" y="7237"/>
                    <a:pt x="2157" y="7333"/>
                  </a:cubicBezTo>
                  <a:cubicBezTo>
                    <a:pt x="2061" y="7848"/>
                    <a:pt x="2145" y="8375"/>
                    <a:pt x="2372" y="8842"/>
                  </a:cubicBezTo>
                  <a:cubicBezTo>
                    <a:pt x="2588" y="9309"/>
                    <a:pt x="2875" y="9728"/>
                    <a:pt x="3223" y="10099"/>
                  </a:cubicBezTo>
                  <a:cubicBezTo>
                    <a:pt x="2935" y="11237"/>
                    <a:pt x="2636" y="12375"/>
                    <a:pt x="2372" y="13513"/>
                  </a:cubicBezTo>
                  <a:cubicBezTo>
                    <a:pt x="2348" y="12722"/>
                    <a:pt x="2181" y="11956"/>
                    <a:pt x="1893" y="11225"/>
                  </a:cubicBezTo>
                  <a:cubicBezTo>
                    <a:pt x="1821" y="11010"/>
                    <a:pt x="1701" y="10806"/>
                    <a:pt x="1558" y="10626"/>
                  </a:cubicBezTo>
                  <a:cubicBezTo>
                    <a:pt x="1510" y="10567"/>
                    <a:pt x="1438" y="10531"/>
                    <a:pt x="1366" y="10519"/>
                  </a:cubicBezTo>
                  <a:cubicBezTo>
                    <a:pt x="1270" y="10519"/>
                    <a:pt x="1174" y="10567"/>
                    <a:pt x="1127" y="10662"/>
                  </a:cubicBezTo>
                  <a:cubicBezTo>
                    <a:pt x="1091" y="10758"/>
                    <a:pt x="1067" y="10854"/>
                    <a:pt x="1079" y="10962"/>
                  </a:cubicBezTo>
                  <a:cubicBezTo>
                    <a:pt x="1067" y="11381"/>
                    <a:pt x="1151" y="11800"/>
                    <a:pt x="1330" y="12195"/>
                  </a:cubicBezTo>
                  <a:cubicBezTo>
                    <a:pt x="1450" y="12459"/>
                    <a:pt x="1594" y="12710"/>
                    <a:pt x="1749" y="12950"/>
                  </a:cubicBezTo>
                  <a:cubicBezTo>
                    <a:pt x="1941" y="13237"/>
                    <a:pt x="2121" y="13525"/>
                    <a:pt x="2312" y="13812"/>
                  </a:cubicBezTo>
                  <a:cubicBezTo>
                    <a:pt x="2073" y="14842"/>
                    <a:pt x="1893" y="15884"/>
                    <a:pt x="1785" y="16938"/>
                  </a:cubicBezTo>
                  <a:cubicBezTo>
                    <a:pt x="1749" y="16531"/>
                    <a:pt x="1666" y="16136"/>
                    <a:pt x="1558" y="15753"/>
                  </a:cubicBezTo>
                  <a:cubicBezTo>
                    <a:pt x="1402" y="15130"/>
                    <a:pt x="1055" y="14567"/>
                    <a:pt x="576" y="14148"/>
                  </a:cubicBezTo>
                  <a:cubicBezTo>
                    <a:pt x="488" y="14078"/>
                    <a:pt x="375" y="14008"/>
                    <a:pt x="269" y="14008"/>
                  </a:cubicBezTo>
                  <a:cubicBezTo>
                    <a:pt x="230" y="14008"/>
                    <a:pt x="192" y="14017"/>
                    <a:pt x="156" y="14040"/>
                  </a:cubicBezTo>
                  <a:cubicBezTo>
                    <a:pt x="25" y="14112"/>
                    <a:pt x="1" y="14267"/>
                    <a:pt x="1" y="14411"/>
                  </a:cubicBezTo>
                  <a:cubicBezTo>
                    <a:pt x="37" y="15633"/>
                    <a:pt x="683" y="16759"/>
                    <a:pt x="1737" y="17393"/>
                  </a:cubicBezTo>
                  <a:cubicBezTo>
                    <a:pt x="1606" y="18771"/>
                    <a:pt x="1677" y="20160"/>
                    <a:pt x="1929" y="21526"/>
                  </a:cubicBezTo>
                  <a:cubicBezTo>
                    <a:pt x="1944" y="21577"/>
                    <a:pt x="1986" y="21599"/>
                    <a:pt x="2027" y="21599"/>
                  </a:cubicBezTo>
                  <a:cubicBezTo>
                    <a:pt x="2083" y="21599"/>
                    <a:pt x="2139" y="21558"/>
                    <a:pt x="2133" y="21490"/>
                  </a:cubicBezTo>
                  <a:cubicBezTo>
                    <a:pt x="1941" y="20508"/>
                    <a:pt x="1857" y="19501"/>
                    <a:pt x="1881" y="18495"/>
                  </a:cubicBezTo>
                  <a:cubicBezTo>
                    <a:pt x="2240" y="18388"/>
                    <a:pt x="2564" y="18208"/>
                    <a:pt x="2851" y="17968"/>
                  </a:cubicBezTo>
                  <a:cubicBezTo>
                    <a:pt x="3151" y="17717"/>
                    <a:pt x="3450" y="17453"/>
                    <a:pt x="3738" y="17178"/>
                  </a:cubicBezTo>
                  <a:cubicBezTo>
                    <a:pt x="4169" y="16747"/>
                    <a:pt x="4576" y="16244"/>
                    <a:pt x="4612" y="15633"/>
                  </a:cubicBezTo>
                  <a:cubicBezTo>
                    <a:pt x="4612" y="15561"/>
                    <a:pt x="4600" y="15501"/>
                    <a:pt x="4576" y="15441"/>
                  </a:cubicBezTo>
                  <a:cubicBezTo>
                    <a:pt x="4530" y="15367"/>
                    <a:pt x="4452" y="15339"/>
                    <a:pt x="4366" y="15339"/>
                  </a:cubicBezTo>
                  <a:cubicBezTo>
                    <a:pt x="4271" y="15339"/>
                    <a:pt x="4167" y="15373"/>
                    <a:pt x="4085" y="15417"/>
                  </a:cubicBezTo>
                  <a:cubicBezTo>
                    <a:pt x="3474" y="15741"/>
                    <a:pt x="2971" y="16220"/>
                    <a:pt x="2600" y="16795"/>
                  </a:cubicBezTo>
                  <a:cubicBezTo>
                    <a:pt x="2300" y="17262"/>
                    <a:pt x="2061" y="17777"/>
                    <a:pt x="1881" y="18316"/>
                  </a:cubicBezTo>
                  <a:cubicBezTo>
                    <a:pt x="1929" y="17178"/>
                    <a:pt x="2049" y="16052"/>
                    <a:pt x="2276" y="14938"/>
                  </a:cubicBezTo>
                  <a:cubicBezTo>
                    <a:pt x="3354" y="14842"/>
                    <a:pt x="4372" y="14375"/>
                    <a:pt x="5151" y="13621"/>
                  </a:cubicBezTo>
                  <a:cubicBezTo>
                    <a:pt x="5283" y="13489"/>
                    <a:pt x="5414" y="13321"/>
                    <a:pt x="5354" y="13142"/>
                  </a:cubicBezTo>
                  <a:cubicBezTo>
                    <a:pt x="5307" y="13010"/>
                    <a:pt x="5187" y="12926"/>
                    <a:pt x="5055" y="12914"/>
                  </a:cubicBezTo>
                  <a:cubicBezTo>
                    <a:pt x="5032" y="12912"/>
                    <a:pt x="5010" y="12911"/>
                    <a:pt x="4987" y="12911"/>
                  </a:cubicBezTo>
                  <a:cubicBezTo>
                    <a:pt x="4878" y="12911"/>
                    <a:pt x="4771" y="12934"/>
                    <a:pt x="4672" y="12974"/>
                  </a:cubicBezTo>
                  <a:cubicBezTo>
                    <a:pt x="3714" y="13273"/>
                    <a:pt x="2875" y="13896"/>
                    <a:pt x="2312" y="14735"/>
                  </a:cubicBezTo>
                  <a:cubicBezTo>
                    <a:pt x="2480" y="13812"/>
                    <a:pt x="2696" y="12890"/>
                    <a:pt x="2935" y="11980"/>
                  </a:cubicBezTo>
                  <a:cubicBezTo>
                    <a:pt x="3390" y="11908"/>
                    <a:pt x="3845" y="11800"/>
                    <a:pt x="4289" y="11633"/>
                  </a:cubicBezTo>
                  <a:cubicBezTo>
                    <a:pt x="4768" y="11465"/>
                    <a:pt x="5187" y="11165"/>
                    <a:pt x="5510" y="10782"/>
                  </a:cubicBezTo>
                  <a:cubicBezTo>
                    <a:pt x="5678" y="10602"/>
                    <a:pt x="5786" y="10363"/>
                    <a:pt x="5810" y="10111"/>
                  </a:cubicBezTo>
                  <a:cubicBezTo>
                    <a:pt x="5822" y="10064"/>
                    <a:pt x="5810" y="10004"/>
                    <a:pt x="5786" y="9956"/>
                  </a:cubicBezTo>
                  <a:cubicBezTo>
                    <a:pt x="5740" y="9865"/>
                    <a:pt x="5648" y="9837"/>
                    <a:pt x="5550" y="9837"/>
                  </a:cubicBezTo>
                  <a:cubicBezTo>
                    <a:pt x="5492" y="9837"/>
                    <a:pt x="5432" y="9847"/>
                    <a:pt x="5378" y="9860"/>
                  </a:cubicBezTo>
                  <a:cubicBezTo>
                    <a:pt x="4384" y="10099"/>
                    <a:pt x="3534" y="10722"/>
                    <a:pt x="3019" y="11609"/>
                  </a:cubicBezTo>
                  <a:cubicBezTo>
                    <a:pt x="3294" y="10507"/>
                    <a:pt x="3594" y="9417"/>
                    <a:pt x="3845" y="8315"/>
                  </a:cubicBezTo>
                  <a:cubicBezTo>
                    <a:pt x="4360" y="8183"/>
                    <a:pt x="4863" y="8015"/>
                    <a:pt x="5366" y="7824"/>
                  </a:cubicBezTo>
                  <a:cubicBezTo>
                    <a:pt x="5762" y="7680"/>
                    <a:pt x="6169" y="7488"/>
                    <a:pt x="6432" y="7153"/>
                  </a:cubicBezTo>
                  <a:cubicBezTo>
                    <a:pt x="6528" y="7045"/>
                    <a:pt x="6588" y="6914"/>
                    <a:pt x="6600" y="6770"/>
                  </a:cubicBezTo>
                  <a:cubicBezTo>
                    <a:pt x="6624" y="6626"/>
                    <a:pt x="6576" y="6482"/>
                    <a:pt x="6468" y="6387"/>
                  </a:cubicBezTo>
                  <a:cubicBezTo>
                    <a:pt x="6391" y="6322"/>
                    <a:pt x="6290" y="6299"/>
                    <a:pt x="6183" y="6299"/>
                  </a:cubicBezTo>
                  <a:cubicBezTo>
                    <a:pt x="6091" y="6299"/>
                    <a:pt x="5994" y="6316"/>
                    <a:pt x="5905" y="6339"/>
                  </a:cubicBezTo>
                  <a:cubicBezTo>
                    <a:pt x="5091" y="6566"/>
                    <a:pt x="4432" y="7141"/>
                    <a:pt x="3953" y="7848"/>
                  </a:cubicBezTo>
                  <a:cubicBezTo>
                    <a:pt x="4181" y="6854"/>
                    <a:pt x="4360" y="5860"/>
                    <a:pt x="4480" y="4853"/>
                  </a:cubicBezTo>
                  <a:cubicBezTo>
                    <a:pt x="5331" y="4614"/>
                    <a:pt x="6061" y="4087"/>
                    <a:pt x="6564" y="3368"/>
                  </a:cubicBezTo>
                  <a:cubicBezTo>
                    <a:pt x="6636" y="3272"/>
                    <a:pt x="6696" y="3165"/>
                    <a:pt x="6720" y="3045"/>
                  </a:cubicBezTo>
                  <a:cubicBezTo>
                    <a:pt x="6732" y="2937"/>
                    <a:pt x="6684" y="2817"/>
                    <a:pt x="6576" y="2745"/>
                  </a:cubicBezTo>
                  <a:cubicBezTo>
                    <a:pt x="6536" y="2732"/>
                    <a:pt x="6494" y="2725"/>
                    <a:pt x="6451" y="2725"/>
                  </a:cubicBezTo>
                  <a:cubicBezTo>
                    <a:pt x="6380" y="2725"/>
                    <a:pt x="6308" y="2744"/>
                    <a:pt x="6241" y="2781"/>
                  </a:cubicBezTo>
                  <a:cubicBezTo>
                    <a:pt x="5438" y="3117"/>
                    <a:pt x="4816" y="3776"/>
                    <a:pt x="4516" y="4602"/>
                  </a:cubicBezTo>
                  <a:cubicBezTo>
                    <a:pt x="4552" y="4231"/>
                    <a:pt x="4588" y="3859"/>
                    <a:pt x="4600" y="3488"/>
                  </a:cubicBezTo>
                  <a:cubicBezTo>
                    <a:pt x="4816" y="3009"/>
                    <a:pt x="4959" y="2506"/>
                    <a:pt x="5055" y="2003"/>
                  </a:cubicBezTo>
                  <a:cubicBezTo>
                    <a:pt x="5163" y="1452"/>
                    <a:pt x="5115" y="877"/>
                    <a:pt x="4899" y="350"/>
                  </a:cubicBezTo>
                  <a:cubicBezTo>
                    <a:pt x="4827" y="184"/>
                    <a:pt x="4674" y="1"/>
                    <a:pt x="45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9" name="Google Shape;1199;p52"/>
          <p:cNvGrpSpPr/>
          <p:nvPr/>
        </p:nvGrpSpPr>
        <p:grpSpPr>
          <a:xfrm>
            <a:off x="4642255" y="4067219"/>
            <a:ext cx="512392" cy="1089508"/>
            <a:chOff x="5503980" y="1298082"/>
            <a:chExt cx="512392" cy="1089508"/>
          </a:xfrm>
        </p:grpSpPr>
        <p:sp>
          <p:nvSpPr>
            <p:cNvPr id="1200" name="Google Shape;1200;p52"/>
            <p:cNvSpPr/>
            <p:nvPr/>
          </p:nvSpPr>
          <p:spPr>
            <a:xfrm>
              <a:off x="5592192" y="1560638"/>
              <a:ext cx="375876" cy="757239"/>
            </a:xfrm>
            <a:custGeom>
              <a:rect b="b" l="l" r="r" t="t"/>
              <a:pathLst>
                <a:path extrusionOk="0" h="18216" w="9042">
                  <a:moveTo>
                    <a:pt x="479" y="0"/>
                  </a:moveTo>
                  <a:cubicBezTo>
                    <a:pt x="76" y="0"/>
                    <a:pt x="1" y="768"/>
                    <a:pt x="11" y="1172"/>
                  </a:cubicBezTo>
                  <a:cubicBezTo>
                    <a:pt x="46" y="2202"/>
                    <a:pt x="406" y="3316"/>
                    <a:pt x="633" y="4310"/>
                  </a:cubicBezTo>
                  <a:cubicBezTo>
                    <a:pt x="1100" y="6394"/>
                    <a:pt x="1795" y="8419"/>
                    <a:pt x="2705" y="10359"/>
                  </a:cubicBezTo>
                  <a:cubicBezTo>
                    <a:pt x="3871" y="12779"/>
                    <a:pt x="5517" y="15019"/>
                    <a:pt x="7630" y="16664"/>
                  </a:cubicBezTo>
                  <a:lnTo>
                    <a:pt x="7630" y="16664"/>
                  </a:lnTo>
                  <a:cubicBezTo>
                    <a:pt x="7318" y="13790"/>
                    <a:pt x="6622" y="10978"/>
                    <a:pt x="5556" y="8287"/>
                  </a:cubicBezTo>
                  <a:cubicBezTo>
                    <a:pt x="4933" y="6706"/>
                    <a:pt x="4191" y="5173"/>
                    <a:pt x="3328" y="3700"/>
                  </a:cubicBezTo>
                  <a:cubicBezTo>
                    <a:pt x="2897" y="2969"/>
                    <a:pt x="2430" y="2250"/>
                    <a:pt x="1939" y="1556"/>
                  </a:cubicBezTo>
                  <a:cubicBezTo>
                    <a:pt x="1615" y="1089"/>
                    <a:pt x="1304" y="502"/>
                    <a:pt x="837" y="154"/>
                  </a:cubicBezTo>
                  <a:cubicBezTo>
                    <a:pt x="696" y="46"/>
                    <a:pt x="578" y="0"/>
                    <a:pt x="479" y="0"/>
                  </a:cubicBezTo>
                  <a:close/>
                  <a:moveTo>
                    <a:pt x="7630" y="16664"/>
                  </a:moveTo>
                  <a:cubicBezTo>
                    <a:pt x="7685" y="17179"/>
                    <a:pt x="7729" y="17697"/>
                    <a:pt x="7760" y="18216"/>
                  </a:cubicBezTo>
                  <a:lnTo>
                    <a:pt x="9041" y="17629"/>
                  </a:lnTo>
                  <a:cubicBezTo>
                    <a:pt x="8550" y="17337"/>
                    <a:pt x="8079" y="17014"/>
                    <a:pt x="7630"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52"/>
            <p:cNvSpPr/>
            <p:nvPr/>
          </p:nvSpPr>
          <p:spPr>
            <a:xfrm>
              <a:off x="5595601" y="1565045"/>
              <a:ext cx="312731" cy="678672"/>
            </a:xfrm>
            <a:custGeom>
              <a:rect b="b" l="l" r="r" t="t"/>
              <a:pathLst>
                <a:path extrusionOk="0" h="16326" w="7523">
                  <a:moveTo>
                    <a:pt x="2300" y="9522"/>
                  </a:moveTo>
                  <a:lnTo>
                    <a:pt x="2336" y="9618"/>
                  </a:lnTo>
                  <a:lnTo>
                    <a:pt x="2540" y="9678"/>
                  </a:lnTo>
                  <a:cubicBezTo>
                    <a:pt x="3560" y="9996"/>
                    <a:pt x="4398" y="10238"/>
                    <a:pt x="4535" y="10263"/>
                  </a:cubicBezTo>
                  <a:lnTo>
                    <a:pt x="4535" y="10263"/>
                  </a:lnTo>
                  <a:cubicBezTo>
                    <a:pt x="4421" y="10209"/>
                    <a:pt x="3579" y="9925"/>
                    <a:pt x="2552" y="9606"/>
                  </a:cubicBezTo>
                  <a:lnTo>
                    <a:pt x="2300" y="9522"/>
                  </a:lnTo>
                  <a:close/>
                  <a:moveTo>
                    <a:pt x="4535" y="10263"/>
                  </a:moveTo>
                  <a:cubicBezTo>
                    <a:pt x="4537" y="10263"/>
                    <a:pt x="4538" y="10264"/>
                    <a:pt x="4540" y="10265"/>
                  </a:cubicBezTo>
                  <a:cubicBezTo>
                    <a:pt x="4540" y="10264"/>
                    <a:pt x="4539" y="10264"/>
                    <a:pt x="4539" y="10263"/>
                  </a:cubicBezTo>
                  <a:lnTo>
                    <a:pt x="4539" y="10263"/>
                  </a:lnTo>
                  <a:cubicBezTo>
                    <a:pt x="4538" y="10263"/>
                    <a:pt x="4537" y="10263"/>
                    <a:pt x="4535" y="10263"/>
                  </a:cubicBezTo>
                  <a:close/>
                  <a:moveTo>
                    <a:pt x="180" y="0"/>
                  </a:moveTo>
                  <a:cubicBezTo>
                    <a:pt x="168" y="12"/>
                    <a:pt x="144" y="36"/>
                    <a:pt x="132" y="48"/>
                  </a:cubicBezTo>
                  <a:cubicBezTo>
                    <a:pt x="180" y="204"/>
                    <a:pt x="240" y="372"/>
                    <a:pt x="300" y="551"/>
                  </a:cubicBezTo>
                  <a:cubicBezTo>
                    <a:pt x="468" y="1066"/>
                    <a:pt x="695" y="1641"/>
                    <a:pt x="947" y="2252"/>
                  </a:cubicBezTo>
                  <a:cubicBezTo>
                    <a:pt x="899" y="2216"/>
                    <a:pt x="827" y="2180"/>
                    <a:pt x="755" y="2132"/>
                  </a:cubicBezTo>
                  <a:lnTo>
                    <a:pt x="0" y="1725"/>
                  </a:lnTo>
                  <a:lnTo>
                    <a:pt x="0" y="1725"/>
                  </a:lnTo>
                  <a:cubicBezTo>
                    <a:pt x="12" y="1749"/>
                    <a:pt x="12" y="1785"/>
                    <a:pt x="12" y="1821"/>
                  </a:cubicBezTo>
                  <a:cubicBezTo>
                    <a:pt x="288" y="1965"/>
                    <a:pt x="539" y="2096"/>
                    <a:pt x="719" y="2180"/>
                  </a:cubicBezTo>
                  <a:cubicBezTo>
                    <a:pt x="827" y="2228"/>
                    <a:pt x="911" y="2264"/>
                    <a:pt x="971" y="2288"/>
                  </a:cubicBezTo>
                  <a:cubicBezTo>
                    <a:pt x="1138" y="2707"/>
                    <a:pt x="1318" y="3150"/>
                    <a:pt x="1510" y="3594"/>
                  </a:cubicBezTo>
                  <a:cubicBezTo>
                    <a:pt x="1665" y="3953"/>
                    <a:pt x="1821" y="4312"/>
                    <a:pt x="1977" y="4684"/>
                  </a:cubicBezTo>
                  <a:cubicBezTo>
                    <a:pt x="1905" y="4660"/>
                    <a:pt x="1737" y="4600"/>
                    <a:pt x="1510" y="4516"/>
                  </a:cubicBezTo>
                  <a:cubicBezTo>
                    <a:pt x="1246" y="4420"/>
                    <a:pt x="911" y="4276"/>
                    <a:pt x="539" y="4121"/>
                  </a:cubicBezTo>
                  <a:lnTo>
                    <a:pt x="539" y="4121"/>
                  </a:lnTo>
                  <a:cubicBezTo>
                    <a:pt x="551" y="4145"/>
                    <a:pt x="563" y="4180"/>
                    <a:pt x="563" y="4204"/>
                  </a:cubicBezTo>
                  <a:lnTo>
                    <a:pt x="563" y="4216"/>
                  </a:lnTo>
                  <a:cubicBezTo>
                    <a:pt x="911" y="4360"/>
                    <a:pt x="1234" y="4480"/>
                    <a:pt x="1486" y="4564"/>
                  </a:cubicBezTo>
                  <a:cubicBezTo>
                    <a:pt x="1653" y="4624"/>
                    <a:pt x="1785" y="4660"/>
                    <a:pt x="1881" y="4684"/>
                  </a:cubicBezTo>
                  <a:lnTo>
                    <a:pt x="1989" y="4707"/>
                  </a:lnTo>
                  <a:cubicBezTo>
                    <a:pt x="2348" y="5534"/>
                    <a:pt x="2731" y="6384"/>
                    <a:pt x="3138" y="7271"/>
                  </a:cubicBezTo>
                  <a:lnTo>
                    <a:pt x="3234" y="7498"/>
                  </a:lnTo>
                  <a:lnTo>
                    <a:pt x="3102" y="7438"/>
                  </a:lnTo>
                  <a:cubicBezTo>
                    <a:pt x="2935" y="7366"/>
                    <a:pt x="2791" y="7306"/>
                    <a:pt x="2635" y="7247"/>
                  </a:cubicBezTo>
                  <a:cubicBezTo>
                    <a:pt x="2276" y="7103"/>
                    <a:pt x="1773" y="6899"/>
                    <a:pt x="1234" y="6672"/>
                  </a:cubicBezTo>
                  <a:lnTo>
                    <a:pt x="1234" y="6672"/>
                  </a:lnTo>
                  <a:lnTo>
                    <a:pt x="1258" y="6780"/>
                  </a:lnTo>
                  <a:cubicBezTo>
                    <a:pt x="1785" y="6995"/>
                    <a:pt x="2264" y="7175"/>
                    <a:pt x="2623" y="7306"/>
                  </a:cubicBezTo>
                  <a:cubicBezTo>
                    <a:pt x="2815" y="7378"/>
                    <a:pt x="2983" y="7426"/>
                    <a:pt x="3091" y="7462"/>
                  </a:cubicBezTo>
                  <a:lnTo>
                    <a:pt x="3246" y="7510"/>
                  </a:lnTo>
                  <a:cubicBezTo>
                    <a:pt x="3689" y="8480"/>
                    <a:pt x="4120" y="9401"/>
                    <a:pt x="4539" y="10263"/>
                  </a:cubicBezTo>
                  <a:lnTo>
                    <a:pt x="4539" y="10263"/>
                  </a:lnTo>
                  <a:cubicBezTo>
                    <a:pt x="4545" y="10264"/>
                    <a:pt x="4549" y="10265"/>
                    <a:pt x="4552" y="10265"/>
                  </a:cubicBezTo>
                  <a:cubicBezTo>
                    <a:pt x="4923" y="11043"/>
                    <a:pt x="5282" y="11786"/>
                    <a:pt x="5606" y="12457"/>
                  </a:cubicBezTo>
                  <a:lnTo>
                    <a:pt x="5486" y="12421"/>
                  </a:lnTo>
                  <a:cubicBezTo>
                    <a:pt x="5390" y="12385"/>
                    <a:pt x="5234" y="12349"/>
                    <a:pt x="5055" y="12301"/>
                  </a:cubicBezTo>
                  <a:cubicBezTo>
                    <a:pt x="4671" y="12217"/>
                    <a:pt x="4156" y="12097"/>
                    <a:pt x="3582" y="11990"/>
                  </a:cubicBezTo>
                  <a:lnTo>
                    <a:pt x="3582" y="11990"/>
                  </a:lnTo>
                  <a:lnTo>
                    <a:pt x="3641" y="12085"/>
                  </a:lnTo>
                  <a:cubicBezTo>
                    <a:pt x="4192" y="12193"/>
                    <a:pt x="4683" y="12289"/>
                    <a:pt x="5043" y="12361"/>
                  </a:cubicBezTo>
                  <a:lnTo>
                    <a:pt x="5486" y="12445"/>
                  </a:lnTo>
                  <a:cubicBezTo>
                    <a:pt x="5546" y="12457"/>
                    <a:pt x="5594" y="12469"/>
                    <a:pt x="5618" y="12469"/>
                  </a:cubicBezTo>
                  <a:cubicBezTo>
                    <a:pt x="5642" y="12505"/>
                    <a:pt x="5654" y="12529"/>
                    <a:pt x="5666" y="12564"/>
                  </a:cubicBezTo>
                  <a:lnTo>
                    <a:pt x="5666" y="12576"/>
                  </a:lnTo>
                  <a:lnTo>
                    <a:pt x="6300" y="13846"/>
                  </a:lnTo>
                  <a:cubicBezTo>
                    <a:pt x="6396" y="14038"/>
                    <a:pt x="6480" y="14229"/>
                    <a:pt x="6576" y="14397"/>
                  </a:cubicBezTo>
                  <a:cubicBezTo>
                    <a:pt x="6480" y="14385"/>
                    <a:pt x="6336" y="14373"/>
                    <a:pt x="6157" y="14349"/>
                  </a:cubicBezTo>
                  <a:lnTo>
                    <a:pt x="5187" y="14241"/>
                  </a:lnTo>
                  <a:lnTo>
                    <a:pt x="5258" y="14337"/>
                  </a:lnTo>
                  <a:cubicBezTo>
                    <a:pt x="5606" y="14361"/>
                    <a:pt x="5905" y="14385"/>
                    <a:pt x="6145" y="14409"/>
                  </a:cubicBezTo>
                  <a:cubicBezTo>
                    <a:pt x="6348" y="14421"/>
                    <a:pt x="6504" y="14421"/>
                    <a:pt x="6588" y="14421"/>
                  </a:cubicBezTo>
                  <a:lnTo>
                    <a:pt x="6588" y="14433"/>
                  </a:lnTo>
                  <a:lnTo>
                    <a:pt x="6588" y="14445"/>
                  </a:lnTo>
                  <a:cubicBezTo>
                    <a:pt x="6851" y="14972"/>
                    <a:pt x="7079" y="15439"/>
                    <a:pt x="7271" y="15834"/>
                  </a:cubicBezTo>
                  <a:cubicBezTo>
                    <a:pt x="7366" y="16014"/>
                    <a:pt x="7450" y="16182"/>
                    <a:pt x="7522" y="16325"/>
                  </a:cubicBezTo>
                  <a:lnTo>
                    <a:pt x="7522" y="16277"/>
                  </a:lnTo>
                  <a:cubicBezTo>
                    <a:pt x="7462" y="16134"/>
                    <a:pt x="7390" y="15990"/>
                    <a:pt x="7306" y="15822"/>
                  </a:cubicBezTo>
                  <a:cubicBezTo>
                    <a:pt x="7115" y="15427"/>
                    <a:pt x="6887" y="14960"/>
                    <a:pt x="6636" y="14421"/>
                  </a:cubicBezTo>
                  <a:lnTo>
                    <a:pt x="6624" y="14421"/>
                  </a:lnTo>
                  <a:lnTo>
                    <a:pt x="6612" y="14397"/>
                  </a:lnTo>
                  <a:cubicBezTo>
                    <a:pt x="6648" y="14325"/>
                    <a:pt x="6684" y="14205"/>
                    <a:pt x="6732" y="14050"/>
                  </a:cubicBezTo>
                  <a:cubicBezTo>
                    <a:pt x="6803" y="13798"/>
                    <a:pt x="6899" y="13463"/>
                    <a:pt x="6983" y="13091"/>
                  </a:cubicBezTo>
                  <a:cubicBezTo>
                    <a:pt x="6971" y="13032"/>
                    <a:pt x="6959" y="12960"/>
                    <a:pt x="6947" y="12912"/>
                  </a:cubicBezTo>
                  <a:cubicBezTo>
                    <a:pt x="6935" y="12948"/>
                    <a:pt x="6935" y="12984"/>
                    <a:pt x="6923" y="13020"/>
                  </a:cubicBezTo>
                  <a:cubicBezTo>
                    <a:pt x="6827" y="13415"/>
                    <a:pt x="6744" y="13774"/>
                    <a:pt x="6672" y="14026"/>
                  </a:cubicBezTo>
                  <a:cubicBezTo>
                    <a:pt x="6648" y="14169"/>
                    <a:pt x="6612" y="14289"/>
                    <a:pt x="6600" y="14361"/>
                  </a:cubicBezTo>
                  <a:lnTo>
                    <a:pt x="6348" y="13834"/>
                  </a:lnTo>
                  <a:cubicBezTo>
                    <a:pt x="6157" y="13427"/>
                    <a:pt x="5929" y="12984"/>
                    <a:pt x="5702" y="12505"/>
                  </a:cubicBezTo>
                  <a:cubicBezTo>
                    <a:pt x="5773" y="12325"/>
                    <a:pt x="5941" y="11858"/>
                    <a:pt x="6121" y="11295"/>
                  </a:cubicBezTo>
                  <a:cubicBezTo>
                    <a:pt x="6205" y="11043"/>
                    <a:pt x="6276" y="10816"/>
                    <a:pt x="6336" y="10624"/>
                  </a:cubicBezTo>
                  <a:cubicBezTo>
                    <a:pt x="6324" y="10576"/>
                    <a:pt x="6312" y="10540"/>
                    <a:pt x="6300" y="10504"/>
                  </a:cubicBezTo>
                  <a:cubicBezTo>
                    <a:pt x="6229" y="10720"/>
                    <a:pt x="6145" y="10983"/>
                    <a:pt x="6049" y="11271"/>
                  </a:cubicBezTo>
                  <a:cubicBezTo>
                    <a:pt x="5881" y="11798"/>
                    <a:pt x="5737" y="12265"/>
                    <a:pt x="5678" y="12469"/>
                  </a:cubicBezTo>
                  <a:cubicBezTo>
                    <a:pt x="5342" y="11762"/>
                    <a:pt x="4971" y="10995"/>
                    <a:pt x="4588" y="10169"/>
                  </a:cubicBezTo>
                  <a:cubicBezTo>
                    <a:pt x="4588" y="10145"/>
                    <a:pt x="4600" y="10133"/>
                    <a:pt x="4612" y="10097"/>
                  </a:cubicBezTo>
                  <a:lnTo>
                    <a:pt x="4755" y="9702"/>
                  </a:lnTo>
                  <a:lnTo>
                    <a:pt x="5234" y="8384"/>
                  </a:lnTo>
                  <a:lnTo>
                    <a:pt x="5402" y="7953"/>
                  </a:lnTo>
                  <a:lnTo>
                    <a:pt x="5354" y="7845"/>
                  </a:lnTo>
                  <a:cubicBezTo>
                    <a:pt x="5294" y="8013"/>
                    <a:pt x="5222" y="8181"/>
                    <a:pt x="5163" y="8360"/>
                  </a:cubicBezTo>
                  <a:cubicBezTo>
                    <a:pt x="4971" y="8875"/>
                    <a:pt x="4815" y="9343"/>
                    <a:pt x="4707" y="9690"/>
                  </a:cubicBezTo>
                  <a:cubicBezTo>
                    <a:pt x="4648" y="9858"/>
                    <a:pt x="4612" y="10001"/>
                    <a:pt x="4576" y="10097"/>
                  </a:cubicBezTo>
                  <a:cubicBezTo>
                    <a:pt x="4564" y="10109"/>
                    <a:pt x="4564" y="10121"/>
                    <a:pt x="4564" y="10133"/>
                  </a:cubicBezTo>
                  <a:cubicBezTo>
                    <a:pt x="4168" y="9283"/>
                    <a:pt x="3737" y="8384"/>
                    <a:pt x="3306" y="7438"/>
                  </a:cubicBezTo>
                  <a:cubicBezTo>
                    <a:pt x="3318" y="7414"/>
                    <a:pt x="3330" y="7378"/>
                    <a:pt x="3354" y="7330"/>
                  </a:cubicBezTo>
                  <a:cubicBezTo>
                    <a:pt x="3402" y="7235"/>
                    <a:pt x="3462" y="7103"/>
                    <a:pt x="3546" y="6923"/>
                  </a:cubicBezTo>
                  <a:cubicBezTo>
                    <a:pt x="3689" y="6576"/>
                    <a:pt x="3905" y="6097"/>
                    <a:pt x="4133" y="5558"/>
                  </a:cubicBezTo>
                  <a:lnTo>
                    <a:pt x="4216" y="5354"/>
                  </a:lnTo>
                  <a:cubicBezTo>
                    <a:pt x="4204" y="5318"/>
                    <a:pt x="4180" y="5294"/>
                    <a:pt x="4168" y="5258"/>
                  </a:cubicBezTo>
                  <a:lnTo>
                    <a:pt x="4061" y="5534"/>
                  </a:lnTo>
                  <a:cubicBezTo>
                    <a:pt x="3833" y="6061"/>
                    <a:pt x="3629" y="6552"/>
                    <a:pt x="3486" y="6899"/>
                  </a:cubicBezTo>
                  <a:cubicBezTo>
                    <a:pt x="3414" y="7079"/>
                    <a:pt x="3366" y="7223"/>
                    <a:pt x="3330" y="7318"/>
                  </a:cubicBezTo>
                  <a:cubicBezTo>
                    <a:pt x="3306" y="7354"/>
                    <a:pt x="3294" y="7390"/>
                    <a:pt x="3294" y="7414"/>
                  </a:cubicBezTo>
                  <a:cubicBezTo>
                    <a:pt x="3270" y="7354"/>
                    <a:pt x="3246" y="7295"/>
                    <a:pt x="3210" y="7247"/>
                  </a:cubicBezTo>
                  <a:cubicBezTo>
                    <a:pt x="2803" y="6348"/>
                    <a:pt x="2420" y="5486"/>
                    <a:pt x="2060" y="4660"/>
                  </a:cubicBezTo>
                  <a:cubicBezTo>
                    <a:pt x="2084" y="4576"/>
                    <a:pt x="2156" y="4420"/>
                    <a:pt x="2240" y="4192"/>
                  </a:cubicBezTo>
                  <a:cubicBezTo>
                    <a:pt x="2360" y="3869"/>
                    <a:pt x="2528" y="3426"/>
                    <a:pt x="2731" y="2935"/>
                  </a:cubicBezTo>
                  <a:cubicBezTo>
                    <a:pt x="2743" y="2899"/>
                    <a:pt x="2767" y="2863"/>
                    <a:pt x="2779" y="2815"/>
                  </a:cubicBezTo>
                  <a:lnTo>
                    <a:pt x="2731" y="2731"/>
                  </a:lnTo>
                  <a:lnTo>
                    <a:pt x="2659" y="2911"/>
                  </a:lnTo>
                  <a:cubicBezTo>
                    <a:pt x="2456" y="3402"/>
                    <a:pt x="2300" y="3845"/>
                    <a:pt x="2180" y="4180"/>
                  </a:cubicBezTo>
                  <a:cubicBezTo>
                    <a:pt x="2132" y="4348"/>
                    <a:pt x="2084" y="4480"/>
                    <a:pt x="2060" y="4564"/>
                  </a:cubicBezTo>
                  <a:cubicBezTo>
                    <a:pt x="2060" y="4588"/>
                    <a:pt x="2049" y="4612"/>
                    <a:pt x="2049" y="4636"/>
                  </a:cubicBezTo>
                  <a:cubicBezTo>
                    <a:pt x="1881" y="4264"/>
                    <a:pt x="1737" y="3917"/>
                    <a:pt x="1581" y="3570"/>
                  </a:cubicBezTo>
                  <a:cubicBezTo>
                    <a:pt x="1402" y="3138"/>
                    <a:pt x="1222" y="2719"/>
                    <a:pt x="1054" y="2324"/>
                  </a:cubicBezTo>
                  <a:cubicBezTo>
                    <a:pt x="1054" y="2312"/>
                    <a:pt x="1054" y="2300"/>
                    <a:pt x="1042" y="2288"/>
                  </a:cubicBezTo>
                  <a:cubicBezTo>
                    <a:pt x="1066" y="2228"/>
                    <a:pt x="1090" y="2132"/>
                    <a:pt x="1138" y="1989"/>
                  </a:cubicBezTo>
                  <a:cubicBezTo>
                    <a:pt x="1198" y="1785"/>
                    <a:pt x="1318" y="1510"/>
                    <a:pt x="1438" y="1198"/>
                  </a:cubicBezTo>
                  <a:cubicBezTo>
                    <a:pt x="1474" y="1102"/>
                    <a:pt x="1510" y="1030"/>
                    <a:pt x="1533" y="947"/>
                  </a:cubicBezTo>
                  <a:lnTo>
                    <a:pt x="1474" y="863"/>
                  </a:lnTo>
                  <a:cubicBezTo>
                    <a:pt x="1450" y="959"/>
                    <a:pt x="1402" y="1066"/>
                    <a:pt x="1366" y="1162"/>
                  </a:cubicBezTo>
                  <a:cubicBezTo>
                    <a:pt x="1258" y="1426"/>
                    <a:pt x="1162" y="1701"/>
                    <a:pt x="1078" y="1977"/>
                  </a:cubicBezTo>
                  <a:cubicBezTo>
                    <a:pt x="1054" y="2072"/>
                    <a:pt x="1042" y="2156"/>
                    <a:pt x="1018" y="2252"/>
                  </a:cubicBezTo>
                  <a:cubicBezTo>
                    <a:pt x="767" y="1629"/>
                    <a:pt x="527" y="1054"/>
                    <a:pt x="348" y="527"/>
                  </a:cubicBezTo>
                  <a:cubicBezTo>
                    <a:pt x="288" y="348"/>
                    <a:pt x="228" y="168"/>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52"/>
            <p:cNvSpPr/>
            <p:nvPr/>
          </p:nvSpPr>
          <p:spPr>
            <a:xfrm>
              <a:off x="5503980" y="2095810"/>
              <a:ext cx="436194" cy="291780"/>
            </a:xfrm>
            <a:custGeom>
              <a:rect b="b" l="l" r="r" t="t"/>
              <a:pathLst>
                <a:path extrusionOk="0" h="7019" w="10493">
                  <a:moveTo>
                    <a:pt x="588" y="0"/>
                  </a:moveTo>
                  <a:cubicBezTo>
                    <a:pt x="408" y="0"/>
                    <a:pt x="204" y="12"/>
                    <a:pt x="96" y="156"/>
                  </a:cubicBezTo>
                  <a:cubicBezTo>
                    <a:pt x="37" y="252"/>
                    <a:pt x="1" y="371"/>
                    <a:pt x="13" y="491"/>
                  </a:cubicBezTo>
                  <a:cubicBezTo>
                    <a:pt x="1" y="1773"/>
                    <a:pt x="827" y="2946"/>
                    <a:pt x="1881" y="3653"/>
                  </a:cubicBezTo>
                  <a:cubicBezTo>
                    <a:pt x="2935" y="4372"/>
                    <a:pt x="4193" y="4707"/>
                    <a:pt x="5438" y="4971"/>
                  </a:cubicBezTo>
                  <a:cubicBezTo>
                    <a:pt x="6696" y="5234"/>
                    <a:pt x="7965" y="5438"/>
                    <a:pt x="9139" y="5941"/>
                  </a:cubicBezTo>
                  <a:cubicBezTo>
                    <a:pt x="9437" y="6073"/>
                    <a:pt x="9735" y="6231"/>
                    <a:pt x="9988" y="6433"/>
                  </a:cubicBezTo>
                  <a:lnTo>
                    <a:pt x="9988" y="6433"/>
                  </a:lnTo>
                  <a:lnTo>
                    <a:pt x="9750" y="6156"/>
                  </a:lnTo>
                  <a:cubicBezTo>
                    <a:pt x="8816" y="4468"/>
                    <a:pt x="7546" y="2946"/>
                    <a:pt x="5977" y="1833"/>
                  </a:cubicBezTo>
                  <a:cubicBezTo>
                    <a:pt x="4408" y="719"/>
                    <a:pt x="2516" y="12"/>
                    <a:pt x="588" y="0"/>
                  </a:cubicBezTo>
                  <a:close/>
                  <a:moveTo>
                    <a:pt x="9988" y="6433"/>
                  </a:moveTo>
                  <a:lnTo>
                    <a:pt x="10493" y="7019"/>
                  </a:lnTo>
                  <a:cubicBezTo>
                    <a:pt x="10369" y="6788"/>
                    <a:pt x="10193" y="6596"/>
                    <a:pt x="9988" y="643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52"/>
            <p:cNvSpPr/>
            <p:nvPr/>
          </p:nvSpPr>
          <p:spPr>
            <a:xfrm>
              <a:off x="5508969" y="2099759"/>
              <a:ext cx="400818" cy="256986"/>
            </a:xfrm>
            <a:custGeom>
              <a:rect b="b" l="l" r="r" t="t"/>
              <a:pathLst>
                <a:path extrusionOk="0" h="6182" w="9642">
                  <a:moveTo>
                    <a:pt x="36" y="1"/>
                  </a:moveTo>
                  <a:cubicBezTo>
                    <a:pt x="24" y="13"/>
                    <a:pt x="12" y="13"/>
                    <a:pt x="0" y="25"/>
                  </a:cubicBezTo>
                  <a:cubicBezTo>
                    <a:pt x="180" y="181"/>
                    <a:pt x="384" y="336"/>
                    <a:pt x="623" y="504"/>
                  </a:cubicBezTo>
                  <a:cubicBezTo>
                    <a:pt x="1198" y="899"/>
                    <a:pt x="1785" y="1246"/>
                    <a:pt x="2408" y="1558"/>
                  </a:cubicBezTo>
                  <a:cubicBezTo>
                    <a:pt x="2564" y="1630"/>
                    <a:pt x="2731" y="1714"/>
                    <a:pt x="2899" y="1797"/>
                  </a:cubicBezTo>
                  <a:lnTo>
                    <a:pt x="2444" y="1833"/>
                  </a:lnTo>
                  <a:lnTo>
                    <a:pt x="935" y="1953"/>
                  </a:lnTo>
                  <a:lnTo>
                    <a:pt x="312" y="2013"/>
                  </a:lnTo>
                  <a:cubicBezTo>
                    <a:pt x="336" y="2037"/>
                    <a:pt x="348" y="2061"/>
                    <a:pt x="360" y="2085"/>
                  </a:cubicBezTo>
                  <a:lnTo>
                    <a:pt x="947" y="2049"/>
                  </a:lnTo>
                  <a:cubicBezTo>
                    <a:pt x="1533" y="2001"/>
                    <a:pt x="2072" y="1941"/>
                    <a:pt x="2456" y="1893"/>
                  </a:cubicBezTo>
                  <a:cubicBezTo>
                    <a:pt x="2647" y="1881"/>
                    <a:pt x="2803" y="1857"/>
                    <a:pt x="2911" y="1845"/>
                  </a:cubicBezTo>
                  <a:lnTo>
                    <a:pt x="2947" y="1845"/>
                  </a:lnTo>
                  <a:cubicBezTo>
                    <a:pt x="3498" y="2109"/>
                    <a:pt x="4073" y="2384"/>
                    <a:pt x="4671" y="2684"/>
                  </a:cubicBezTo>
                  <a:cubicBezTo>
                    <a:pt x="4935" y="2815"/>
                    <a:pt x="5198" y="2947"/>
                    <a:pt x="5438" y="3091"/>
                  </a:cubicBezTo>
                  <a:lnTo>
                    <a:pt x="5354" y="3091"/>
                  </a:lnTo>
                  <a:cubicBezTo>
                    <a:pt x="5222" y="3091"/>
                    <a:pt x="5043" y="3115"/>
                    <a:pt x="4815" y="3151"/>
                  </a:cubicBezTo>
                  <a:cubicBezTo>
                    <a:pt x="4360" y="3199"/>
                    <a:pt x="3737" y="3319"/>
                    <a:pt x="3055" y="3450"/>
                  </a:cubicBezTo>
                  <a:cubicBezTo>
                    <a:pt x="2635" y="3522"/>
                    <a:pt x="2228" y="3594"/>
                    <a:pt x="1869" y="3654"/>
                  </a:cubicBezTo>
                  <a:lnTo>
                    <a:pt x="1965" y="3702"/>
                  </a:lnTo>
                  <a:cubicBezTo>
                    <a:pt x="2300" y="3666"/>
                    <a:pt x="2671" y="3594"/>
                    <a:pt x="3079" y="3522"/>
                  </a:cubicBezTo>
                  <a:cubicBezTo>
                    <a:pt x="3761" y="3390"/>
                    <a:pt x="4372" y="3271"/>
                    <a:pt x="4827" y="3199"/>
                  </a:cubicBezTo>
                  <a:cubicBezTo>
                    <a:pt x="5043" y="3163"/>
                    <a:pt x="5234" y="3127"/>
                    <a:pt x="5354" y="3115"/>
                  </a:cubicBezTo>
                  <a:cubicBezTo>
                    <a:pt x="5402" y="3103"/>
                    <a:pt x="5438" y="3091"/>
                    <a:pt x="5474" y="3091"/>
                  </a:cubicBezTo>
                  <a:cubicBezTo>
                    <a:pt x="5965" y="3366"/>
                    <a:pt x="6444" y="3642"/>
                    <a:pt x="6863" y="3929"/>
                  </a:cubicBezTo>
                  <a:cubicBezTo>
                    <a:pt x="7067" y="4061"/>
                    <a:pt x="7259" y="4193"/>
                    <a:pt x="7438" y="4325"/>
                  </a:cubicBezTo>
                  <a:cubicBezTo>
                    <a:pt x="7199" y="4325"/>
                    <a:pt x="6372" y="4373"/>
                    <a:pt x="5402" y="4456"/>
                  </a:cubicBezTo>
                  <a:cubicBezTo>
                    <a:pt x="4875" y="4492"/>
                    <a:pt x="4408" y="4540"/>
                    <a:pt x="4037" y="4576"/>
                  </a:cubicBezTo>
                  <a:lnTo>
                    <a:pt x="4216" y="4624"/>
                  </a:lnTo>
                  <a:cubicBezTo>
                    <a:pt x="4564" y="4600"/>
                    <a:pt x="4971" y="4576"/>
                    <a:pt x="5414" y="4540"/>
                  </a:cubicBezTo>
                  <a:cubicBezTo>
                    <a:pt x="6420" y="4456"/>
                    <a:pt x="7259" y="4373"/>
                    <a:pt x="7462" y="4337"/>
                  </a:cubicBezTo>
                  <a:cubicBezTo>
                    <a:pt x="7857" y="4624"/>
                    <a:pt x="8217" y="4911"/>
                    <a:pt x="8516" y="5163"/>
                  </a:cubicBezTo>
                  <a:cubicBezTo>
                    <a:pt x="8959" y="5546"/>
                    <a:pt x="9307" y="5882"/>
                    <a:pt x="9534" y="6109"/>
                  </a:cubicBezTo>
                  <a:lnTo>
                    <a:pt x="9546" y="6121"/>
                  </a:lnTo>
                  <a:lnTo>
                    <a:pt x="9642" y="6181"/>
                  </a:lnTo>
                  <a:lnTo>
                    <a:pt x="9558" y="6097"/>
                  </a:lnTo>
                  <a:cubicBezTo>
                    <a:pt x="9235" y="5750"/>
                    <a:pt x="8899" y="5427"/>
                    <a:pt x="8552" y="5115"/>
                  </a:cubicBezTo>
                  <a:cubicBezTo>
                    <a:pt x="8253" y="4864"/>
                    <a:pt x="7917" y="4588"/>
                    <a:pt x="7522" y="4301"/>
                  </a:cubicBezTo>
                  <a:cubicBezTo>
                    <a:pt x="7534" y="4193"/>
                    <a:pt x="7546" y="4085"/>
                    <a:pt x="7534" y="3977"/>
                  </a:cubicBezTo>
                  <a:cubicBezTo>
                    <a:pt x="7546" y="3774"/>
                    <a:pt x="7534" y="3486"/>
                    <a:pt x="7510" y="3175"/>
                  </a:cubicBezTo>
                  <a:lnTo>
                    <a:pt x="7426" y="3079"/>
                  </a:lnTo>
                  <a:lnTo>
                    <a:pt x="7426" y="3175"/>
                  </a:lnTo>
                  <a:cubicBezTo>
                    <a:pt x="7438" y="3354"/>
                    <a:pt x="7450" y="3582"/>
                    <a:pt x="7474" y="3977"/>
                  </a:cubicBezTo>
                  <a:cubicBezTo>
                    <a:pt x="7486" y="4145"/>
                    <a:pt x="7498" y="4253"/>
                    <a:pt x="7510" y="4289"/>
                  </a:cubicBezTo>
                  <a:cubicBezTo>
                    <a:pt x="7318" y="4145"/>
                    <a:pt x="7127" y="4013"/>
                    <a:pt x="6911" y="3869"/>
                  </a:cubicBezTo>
                  <a:cubicBezTo>
                    <a:pt x="6504" y="3594"/>
                    <a:pt x="6073" y="3331"/>
                    <a:pt x="5606" y="3067"/>
                  </a:cubicBezTo>
                  <a:cubicBezTo>
                    <a:pt x="5606" y="3019"/>
                    <a:pt x="5606" y="2899"/>
                    <a:pt x="5582" y="2720"/>
                  </a:cubicBezTo>
                  <a:cubicBezTo>
                    <a:pt x="5570" y="2492"/>
                    <a:pt x="5534" y="2181"/>
                    <a:pt x="5498" y="1821"/>
                  </a:cubicBezTo>
                  <a:cubicBezTo>
                    <a:pt x="5486" y="1702"/>
                    <a:pt x="5474" y="1582"/>
                    <a:pt x="5450" y="1462"/>
                  </a:cubicBezTo>
                  <a:lnTo>
                    <a:pt x="5366" y="1402"/>
                  </a:lnTo>
                  <a:lnTo>
                    <a:pt x="5366" y="1402"/>
                  </a:lnTo>
                  <a:cubicBezTo>
                    <a:pt x="5390" y="1534"/>
                    <a:pt x="5402" y="1690"/>
                    <a:pt x="5414" y="1833"/>
                  </a:cubicBezTo>
                  <a:cubicBezTo>
                    <a:pt x="5462" y="2193"/>
                    <a:pt x="5498" y="2504"/>
                    <a:pt x="5534" y="2732"/>
                  </a:cubicBezTo>
                  <a:cubicBezTo>
                    <a:pt x="5558" y="2887"/>
                    <a:pt x="5570" y="3007"/>
                    <a:pt x="5582" y="3067"/>
                  </a:cubicBezTo>
                  <a:cubicBezTo>
                    <a:pt x="5306" y="2899"/>
                    <a:pt x="5019" y="2756"/>
                    <a:pt x="4719" y="2600"/>
                  </a:cubicBezTo>
                  <a:cubicBezTo>
                    <a:pt x="4168" y="2324"/>
                    <a:pt x="3629" y="2073"/>
                    <a:pt x="3126" y="1833"/>
                  </a:cubicBezTo>
                  <a:cubicBezTo>
                    <a:pt x="3114" y="1762"/>
                    <a:pt x="3079" y="1642"/>
                    <a:pt x="3019" y="1486"/>
                  </a:cubicBezTo>
                  <a:cubicBezTo>
                    <a:pt x="2935" y="1235"/>
                    <a:pt x="2815" y="899"/>
                    <a:pt x="2647" y="528"/>
                  </a:cubicBezTo>
                  <a:cubicBezTo>
                    <a:pt x="2599" y="408"/>
                    <a:pt x="2540" y="288"/>
                    <a:pt x="2492" y="169"/>
                  </a:cubicBezTo>
                  <a:lnTo>
                    <a:pt x="2396" y="145"/>
                  </a:lnTo>
                  <a:lnTo>
                    <a:pt x="2396" y="145"/>
                  </a:lnTo>
                  <a:cubicBezTo>
                    <a:pt x="2456" y="276"/>
                    <a:pt x="2516" y="408"/>
                    <a:pt x="2575" y="564"/>
                  </a:cubicBezTo>
                  <a:cubicBezTo>
                    <a:pt x="2731" y="923"/>
                    <a:pt x="2875" y="1270"/>
                    <a:pt x="2971" y="1510"/>
                  </a:cubicBezTo>
                  <a:cubicBezTo>
                    <a:pt x="3019" y="1642"/>
                    <a:pt x="3067" y="1738"/>
                    <a:pt x="3102" y="1809"/>
                  </a:cubicBezTo>
                  <a:lnTo>
                    <a:pt x="3079" y="1797"/>
                  </a:lnTo>
                  <a:lnTo>
                    <a:pt x="3055" y="1797"/>
                  </a:lnTo>
                  <a:cubicBezTo>
                    <a:pt x="2851" y="1690"/>
                    <a:pt x="2635" y="1594"/>
                    <a:pt x="2444" y="1486"/>
                  </a:cubicBezTo>
                  <a:cubicBezTo>
                    <a:pt x="1821" y="1187"/>
                    <a:pt x="1234" y="839"/>
                    <a:pt x="659" y="456"/>
                  </a:cubicBezTo>
                  <a:cubicBezTo>
                    <a:pt x="420" y="300"/>
                    <a:pt x="216" y="157"/>
                    <a:pt x="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52"/>
            <p:cNvSpPr/>
            <p:nvPr/>
          </p:nvSpPr>
          <p:spPr>
            <a:xfrm>
              <a:off x="5529380" y="1940837"/>
              <a:ext cx="337756" cy="391257"/>
            </a:xfrm>
            <a:custGeom>
              <a:rect b="b" l="l" r="r" t="t"/>
              <a:pathLst>
                <a:path extrusionOk="0" h="9412" w="8125">
                  <a:moveTo>
                    <a:pt x="213" y="1"/>
                  </a:moveTo>
                  <a:cubicBezTo>
                    <a:pt x="202" y="1"/>
                    <a:pt x="191" y="2"/>
                    <a:pt x="180" y="3"/>
                  </a:cubicBezTo>
                  <a:cubicBezTo>
                    <a:pt x="72" y="27"/>
                    <a:pt x="48" y="195"/>
                    <a:pt x="72" y="315"/>
                  </a:cubicBezTo>
                  <a:cubicBezTo>
                    <a:pt x="132" y="626"/>
                    <a:pt x="288" y="913"/>
                    <a:pt x="515" y="1129"/>
                  </a:cubicBezTo>
                  <a:cubicBezTo>
                    <a:pt x="719" y="1345"/>
                    <a:pt x="947" y="1536"/>
                    <a:pt x="1186" y="1692"/>
                  </a:cubicBezTo>
                  <a:cubicBezTo>
                    <a:pt x="1318" y="1860"/>
                    <a:pt x="1450" y="2027"/>
                    <a:pt x="1581" y="2183"/>
                  </a:cubicBezTo>
                  <a:cubicBezTo>
                    <a:pt x="1276" y="1961"/>
                    <a:pt x="907" y="1839"/>
                    <a:pt x="534" y="1839"/>
                  </a:cubicBezTo>
                  <a:cubicBezTo>
                    <a:pt x="424" y="1839"/>
                    <a:pt x="313" y="1850"/>
                    <a:pt x="204" y="1872"/>
                  </a:cubicBezTo>
                  <a:cubicBezTo>
                    <a:pt x="132" y="1884"/>
                    <a:pt x="72" y="1908"/>
                    <a:pt x="36" y="1967"/>
                  </a:cubicBezTo>
                  <a:cubicBezTo>
                    <a:pt x="0" y="2027"/>
                    <a:pt x="12" y="2099"/>
                    <a:pt x="60" y="2147"/>
                  </a:cubicBezTo>
                  <a:cubicBezTo>
                    <a:pt x="108" y="2195"/>
                    <a:pt x="168" y="2231"/>
                    <a:pt x="228" y="2255"/>
                  </a:cubicBezTo>
                  <a:cubicBezTo>
                    <a:pt x="487" y="2354"/>
                    <a:pt x="756" y="2406"/>
                    <a:pt x="1026" y="2406"/>
                  </a:cubicBezTo>
                  <a:cubicBezTo>
                    <a:pt x="1245" y="2406"/>
                    <a:pt x="1463" y="2372"/>
                    <a:pt x="1677" y="2303"/>
                  </a:cubicBezTo>
                  <a:cubicBezTo>
                    <a:pt x="2049" y="2734"/>
                    <a:pt x="2444" y="3141"/>
                    <a:pt x="2863" y="3548"/>
                  </a:cubicBezTo>
                  <a:cubicBezTo>
                    <a:pt x="2601" y="3425"/>
                    <a:pt x="2317" y="3363"/>
                    <a:pt x="2030" y="3363"/>
                  </a:cubicBezTo>
                  <a:cubicBezTo>
                    <a:pt x="1844" y="3363"/>
                    <a:pt x="1657" y="3389"/>
                    <a:pt x="1474" y="3441"/>
                  </a:cubicBezTo>
                  <a:cubicBezTo>
                    <a:pt x="1366" y="3465"/>
                    <a:pt x="1270" y="3536"/>
                    <a:pt x="1222" y="3644"/>
                  </a:cubicBezTo>
                  <a:cubicBezTo>
                    <a:pt x="1210" y="3716"/>
                    <a:pt x="1222" y="3800"/>
                    <a:pt x="1270" y="3860"/>
                  </a:cubicBezTo>
                  <a:cubicBezTo>
                    <a:pt x="1330" y="3920"/>
                    <a:pt x="1402" y="3968"/>
                    <a:pt x="1474" y="3992"/>
                  </a:cubicBezTo>
                  <a:cubicBezTo>
                    <a:pt x="1577" y="4017"/>
                    <a:pt x="1681" y="4030"/>
                    <a:pt x="1784" y="4030"/>
                  </a:cubicBezTo>
                  <a:cubicBezTo>
                    <a:pt x="1920" y="4030"/>
                    <a:pt x="2056" y="4008"/>
                    <a:pt x="2192" y="3968"/>
                  </a:cubicBezTo>
                  <a:cubicBezTo>
                    <a:pt x="2480" y="3896"/>
                    <a:pt x="2767" y="3824"/>
                    <a:pt x="3055" y="3716"/>
                  </a:cubicBezTo>
                  <a:cubicBezTo>
                    <a:pt x="3522" y="4159"/>
                    <a:pt x="4001" y="4578"/>
                    <a:pt x="4480" y="5010"/>
                  </a:cubicBezTo>
                  <a:cubicBezTo>
                    <a:pt x="4191" y="4869"/>
                    <a:pt x="3876" y="4799"/>
                    <a:pt x="3560" y="4799"/>
                  </a:cubicBezTo>
                  <a:cubicBezTo>
                    <a:pt x="3312" y="4799"/>
                    <a:pt x="3064" y="4842"/>
                    <a:pt x="2827" y="4926"/>
                  </a:cubicBezTo>
                  <a:cubicBezTo>
                    <a:pt x="2743" y="4962"/>
                    <a:pt x="2647" y="5022"/>
                    <a:pt x="2659" y="5105"/>
                  </a:cubicBezTo>
                  <a:cubicBezTo>
                    <a:pt x="2659" y="5129"/>
                    <a:pt x="2683" y="5165"/>
                    <a:pt x="2695" y="5189"/>
                  </a:cubicBezTo>
                  <a:cubicBezTo>
                    <a:pt x="2791" y="5297"/>
                    <a:pt x="2911" y="5369"/>
                    <a:pt x="3055" y="5405"/>
                  </a:cubicBezTo>
                  <a:cubicBezTo>
                    <a:pt x="3204" y="5450"/>
                    <a:pt x="3357" y="5471"/>
                    <a:pt x="3509" y="5471"/>
                  </a:cubicBezTo>
                  <a:cubicBezTo>
                    <a:pt x="3638" y="5471"/>
                    <a:pt x="3767" y="5456"/>
                    <a:pt x="3893" y="5429"/>
                  </a:cubicBezTo>
                  <a:cubicBezTo>
                    <a:pt x="4157" y="5369"/>
                    <a:pt x="4408" y="5273"/>
                    <a:pt x="4648" y="5153"/>
                  </a:cubicBezTo>
                  <a:cubicBezTo>
                    <a:pt x="5043" y="5513"/>
                    <a:pt x="5426" y="5884"/>
                    <a:pt x="5809" y="6255"/>
                  </a:cubicBezTo>
                  <a:cubicBezTo>
                    <a:pt x="5501" y="6132"/>
                    <a:pt x="5176" y="6071"/>
                    <a:pt x="4852" y="6071"/>
                  </a:cubicBezTo>
                  <a:cubicBezTo>
                    <a:pt x="4610" y="6071"/>
                    <a:pt x="4368" y="6105"/>
                    <a:pt x="4133" y="6171"/>
                  </a:cubicBezTo>
                  <a:cubicBezTo>
                    <a:pt x="4061" y="6195"/>
                    <a:pt x="4001" y="6219"/>
                    <a:pt x="3941" y="6267"/>
                  </a:cubicBezTo>
                  <a:cubicBezTo>
                    <a:pt x="3881" y="6315"/>
                    <a:pt x="3857" y="6387"/>
                    <a:pt x="3869" y="6471"/>
                  </a:cubicBezTo>
                  <a:cubicBezTo>
                    <a:pt x="3893" y="6567"/>
                    <a:pt x="4013" y="6603"/>
                    <a:pt x="4121" y="6627"/>
                  </a:cubicBezTo>
                  <a:cubicBezTo>
                    <a:pt x="4282" y="6659"/>
                    <a:pt x="4444" y="6674"/>
                    <a:pt x="4607" y="6674"/>
                  </a:cubicBezTo>
                  <a:cubicBezTo>
                    <a:pt x="5048" y="6674"/>
                    <a:pt x="5487" y="6558"/>
                    <a:pt x="5881" y="6339"/>
                  </a:cubicBezTo>
                  <a:cubicBezTo>
                    <a:pt x="6336" y="6794"/>
                    <a:pt x="6744" y="7285"/>
                    <a:pt x="7115" y="7800"/>
                  </a:cubicBezTo>
                  <a:cubicBezTo>
                    <a:pt x="6863" y="7609"/>
                    <a:pt x="6600" y="7441"/>
                    <a:pt x="6300" y="7309"/>
                  </a:cubicBezTo>
                  <a:cubicBezTo>
                    <a:pt x="6018" y="7183"/>
                    <a:pt x="5704" y="7119"/>
                    <a:pt x="5391" y="7119"/>
                  </a:cubicBezTo>
                  <a:cubicBezTo>
                    <a:pt x="5319" y="7119"/>
                    <a:pt x="5246" y="7123"/>
                    <a:pt x="5175" y="7130"/>
                  </a:cubicBezTo>
                  <a:cubicBezTo>
                    <a:pt x="5067" y="7142"/>
                    <a:pt x="4947" y="7189"/>
                    <a:pt x="4947" y="7297"/>
                  </a:cubicBezTo>
                  <a:cubicBezTo>
                    <a:pt x="4947" y="7333"/>
                    <a:pt x="4971" y="7369"/>
                    <a:pt x="4995" y="7393"/>
                  </a:cubicBezTo>
                  <a:cubicBezTo>
                    <a:pt x="5199" y="7669"/>
                    <a:pt x="5558" y="7776"/>
                    <a:pt x="5893" y="7848"/>
                  </a:cubicBezTo>
                  <a:cubicBezTo>
                    <a:pt x="6109" y="7884"/>
                    <a:pt x="6336" y="7920"/>
                    <a:pt x="6552" y="7932"/>
                  </a:cubicBezTo>
                  <a:cubicBezTo>
                    <a:pt x="6620" y="7940"/>
                    <a:pt x="6687" y="7944"/>
                    <a:pt x="6754" y="7944"/>
                  </a:cubicBezTo>
                  <a:cubicBezTo>
                    <a:pt x="6896" y="7944"/>
                    <a:pt x="7036" y="7925"/>
                    <a:pt x="7175" y="7884"/>
                  </a:cubicBezTo>
                  <a:cubicBezTo>
                    <a:pt x="7498" y="8351"/>
                    <a:pt x="7786" y="8854"/>
                    <a:pt x="8001" y="9381"/>
                  </a:cubicBezTo>
                  <a:cubicBezTo>
                    <a:pt x="8014" y="9402"/>
                    <a:pt x="8034" y="9411"/>
                    <a:pt x="8053" y="9411"/>
                  </a:cubicBezTo>
                  <a:cubicBezTo>
                    <a:pt x="8090" y="9411"/>
                    <a:pt x="8125" y="9380"/>
                    <a:pt x="8109" y="9333"/>
                  </a:cubicBezTo>
                  <a:cubicBezTo>
                    <a:pt x="7798" y="8615"/>
                    <a:pt x="7390" y="7932"/>
                    <a:pt x="6899" y="7321"/>
                  </a:cubicBezTo>
                  <a:cubicBezTo>
                    <a:pt x="7199" y="6698"/>
                    <a:pt x="7151" y="5968"/>
                    <a:pt x="6780" y="5381"/>
                  </a:cubicBezTo>
                  <a:cubicBezTo>
                    <a:pt x="6735" y="5314"/>
                    <a:pt x="6691" y="5248"/>
                    <a:pt x="6618" y="5248"/>
                  </a:cubicBezTo>
                  <a:cubicBezTo>
                    <a:pt x="6612" y="5248"/>
                    <a:pt x="6606" y="5248"/>
                    <a:pt x="6600" y="5249"/>
                  </a:cubicBezTo>
                  <a:cubicBezTo>
                    <a:pt x="6504" y="5249"/>
                    <a:pt x="6456" y="5345"/>
                    <a:pt x="6432" y="5429"/>
                  </a:cubicBezTo>
                  <a:cubicBezTo>
                    <a:pt x="6336" y="5776"/>
                    <a:pt x="6348" y="6147"/>
                    <a:pt x="6468" y="6495"/>
                  </a:cubicBezTo>
                  <a:cubicBezTo>
                    <a:pt x="6540" y="6710"/>
                    <a:pt x="6636" y="6926"/>
                    <a:pt x="6732" y="7118"/>
                  </a:cubicBezTo>
                  <a:cubicBezTo>
                    <a:pt x="6348" y="6662"/>
                    <a:pt x="5941" y="6231"/>
                    <a:pt x="5510" y="5812"/>
                  </a:cubicBezTo>
                  <a:cubicBezTo>
                    <a:pt x="5510" y="5620"/>
                    <a:pt x="5498" y="5429"/>
                    <a:pt x="5498" y="5237"/>
                  </a:cubicBezTo>
                  <a:cubicBezTo>
                    <a:pt x="5498" y="5069"/>
                    <a:pt x="5486" y="4914"/>
                    <a:pt x="5462" y="4746"/>
                  </a:cubicBezTo>
                  <a:cubicBezTo>
                    <a:pt x="5426" y="4507"/>
                    <a:pt x="5330" y="4279"/>
                    <a:pt x="5199" y="4087"/>
                  </a:cubicBezTo>
                  <a:cubicBezTo>
                    <a:pt x="5163" y="4039"/>
                    <a:pt x="5127" y="3992"/>
                    <a:pt x="5079" y="3968"/>
                  </a:cubicBezTo>
                  <a:cubicBezTo>
                    <a:pt x="5055" y="3956"/>
                    <a:pt x="5028" y="3950"/>
                    <a:pt x="5001" y="3950"/>
                  </a:cubicBezTo>
                  <a:cubicBezTo>
                    <a:pt x="4974" y="3950"/>
                    <a:pt x="4947" y="3956"/>
                    <a:pt x="4923" y="3968"/>
                  </a:cubicBezTo>
                  <a:cubicBezTo>
                    <a:pt x="4887" y="4004"/>
                    <a:pt x="4875" y="4039"/>
                    <a:pt x="4863" y="4087"/>
                  </a:cubicBezTo>
                  <a:cubicBezTo>
                    <a:pt x="4851" y="4219"/>
                    <a:pt x="4863" y="4351"/>
                    <a:pt x="4887" y="4471"/>
                  </a:cubicBezTo>
                  <a:cubicBezTo>
                    <a:pt x="4983" y="4902"/>
                    <a:pt x="5151" y="5321"/>
                    <a:pt x="5390" y="5692"/>
                  </a:cubicBezTo>
                  <a:cubicBezTo>
                    <a:pt x="4911" y="5237"/>
                    <a:pt x="4408" y="4806"/>
                    <a:pt x="3917" y="4363"/>
                  </a:cubicBezTo>
                  <a:cubicBezTo>
                    <a:pt x="3965" y="4075"/>
                    <a:pt x="3965" y="3788"/>
                    <a:pt x="3929" y="3500"/>
                  </a:cubicBezTo>
                  <a:cubicBezTo>
                    <a:pt x="3881" y="3213"/>
                    <a:pt x="3749" y="2938"/>
                    <a:pt x="3546" y="2722"/>
                  </a:cubicBezTo>
                  <a:cubicBezTo>
                    <a:pt x="3522" y="2674"/>
                    <a:pt x="3474" y="2650"/>
                    <a:pt x="3414" y="2650"/>
                  </a:cubicBezTo>
                  <a:cubicBezTo>
                    <a:pt x="3390" y="2662"/>
                    <a:pt x="3354" y="2686"/>
                    <a:pt x="3342" y="2710"/>
                  </a:cubicBezTo>
                  <a:cubicBezTo>
                    <a:pt x="3282" y="2830"/>
                    <a:pt x="3270" y="2962"/>
                    <a:pt x="3306" y="3081"/>
                  </a:cubicBezTo>
                  <a:cubicBezTo>
                    <a:pt x="3390" y="3512"/>
                    <a:pt x="3570" y="3920"/>
                    <a:pt x="3833" y="4279"/>
                  </a:cubicBezTo>
                  <a:cubicBezTo>
                    <a:pt x="3318" y="3824"/>
                    <a:pt x="2827" y="3369"/>
                    <a:pt x="2360" y="2878"/>
                  </a:cubicBezTo>
                  <a:cubicBezTo>
                    <a:pt x="2360" y="2518"/>
                    <a:pt x="2324" y="2171"/>
                    <a:pt x="2228" y="1824"/>
                  </a:cubicBezTo>
                  <a:cubicBezTo>
                    <a:pt x="2192" y="1656"/>
                    <a:pt x="2108" y="1500"/>
                    <a:pt x="1989" y="1369"/>
                  </a:cubicBezTo>
                  <a:cubicBezTo>
                    <a:pt x="1950" y="1322"/>
                    <a:pt x="1891" y="1290"/>
                    <a:pt x="1838" y="1290"/>
                  </a:cubicBezTo>
                  <a:cubicBezTo>
                    <a:pt x="1809" y="1290"/>
                    <a:pt x="1782" y="1300"/>
                    <a:pt x="1761" y="1321"/>
                  </a:cubicBezTo>
                  <a:cubicBezTo>
                    <a:pt x="1737" y="1357"/>
                    <a:pt x="1725" y="1416"/>
                    <a:pt x="1725" y="1452"/>
                  </a:cubicBezTo>
                  <a:cubicBezTo>
                    <a:pt x="1749" y="1860"/>
                    <a:pt x="1869" y="2243"/>
                    <a:pt x="2084" y="2590"/>
                  </a:cubicBezTo>
                  <a:cubicBezTo>
                    <a:pt x="1749" y="2231"/>
                    <a:pt x="1438" y="1848"/>
                    <a:pt x="1162" y="1452"/>
                  </a:cubicBezTo>
                  <a:cubicBezTo>
                    <a:pt x="1066" y="1249"/>
                    <a:pt x="983" y="1045"/>
                    <a:pt x="923" y="842"/>
                  </a:cubicBezTo>
                  <a:cubicBezTo>
                    <a:pt x="827" y="542"/>
                    <a:pt x="647" y="279"/>
                    <a:pt x="396" y="87"/>
                  </a:cubicBezTo>
                  <a:cubicBezTo>
                    <a:pt x="354" y="35"/>
                    <a:pt x="285" y="1"/>
                    <a:pt x="2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52"/>
            <p:cNvSpPr/>
            <p:nvPr/>
          </p:nvSpPr>
          <p:spPr>
            <a:xfrm>
              <a:off x="5735484" y="1298082"/>
              <a:ext cx="280888" cy="897912"/>
            </a:xfrm>
            <a:custGeom>
              <a:rect b="b" l="l" r="r" t="t"/>
              <a:pathLst>
                <a:path extrusionOk="0" h="21600" w="6757">
                  <a:moveTo>
                    <a:pt x="2231" y="1"/>
                  </a:moveTo>
                  <a:cubicBezTo>
                    <a:pt x="2059" y="1"/>
                    <a:pt x="1906" y="184"/>
                    <a:pt x="1833" y="350"/>
                  </a:cubicBezTo>
                  <a:cubicBezTo>
                    <a:pt x="1618" y="877"/>
                    <a:pt x="1570" y="1452"/>
                    <a:pt x="1678" y="2003"/>
                  </a:cubicBezTo>
                  <a:cubicBezTo>
                    <a:pt x="1774" y="2506"/>
                    <a:pt x="1917" y="3009"/>
                    <a:pt x="2133" y="3488"/>
                  </a:cubicBezTo>
                  <a:cubicBezTo>
                    <a:pt x="2145" y="3859"/>
                    <a:pt x="2181" y="4231"/>
                    <a:pt x="2217" y="4602"/>
                  </a:cubicBezTo>
                  <a:cubicBezTo>
                    <a:pt x="1917" y="3776"/>
                    <a:pt x="1295" y="3117"/>
                    <a:pt x="492" y="2781"/>
                  </a:cubicBezTo>
                  <a:cubicBezTo>
                    <a:pt x="425" y="2744"/>
                    <a:pt x="353" y="2725"/>
                    <a:pt x="282" y="2725"/>
                  </a:cubicBezTo>
                  <a:cubicBezTo>
                    <a:pt x="239" y="2725"/>
                    <a:pt x="197" y="2732"/>
                    <a:pt x="157" y="2745"/>
                  </a:cubicBezTo>
                  <a:cubicBezTo>
                    <a:pt x="49" y="2817"/>
                    <a:pt x="1" y="2937"/>
                    <a:pt x="25" y="3045"/>
                  </a:cubicBezTo>
                  <a:cubicBezTo>
                    <a:pt x="37" y="3165"/>
                    <a:pt x="97" y="3272"/>
                    <a:pt x="169" y="3368"/>
                  </a:cubicBezTo>
                  <a:cubicBezTo>
                    <a:pt x="672" y="4087"/>
                    <a:pt x="1402" y="4614"/>
                    <a:pt x="2253" y="4853"/>
                  </a:cubicBezTo>
                  <a:cubicBezTo>
                    <a:pt x="2372" y="5860"/>
                    <a:pt x="2552" y="6854"/>
                    <a:pt x="2780" y="7848"/>
                  </a:cubicBezTo>
                  <a:cubicBezTo>
                    <a:pt x="2313" y="7141"/>
                    <a:pt x="1642" y="6566"/>
                    <a:pt x="839" y="6339"/>
                  </a:cubicBezTo>
                  <a:cubicBezTo>
                    <a:pt x="751" y="6316"/>
                    <a:pt x="652" y="6299"/>
                    <a:pt x="556" y="6299"/>
                  </a:cubicBezTo>
                  <a:cubicBezTo>
                    <a:pt x="446" y="6299"/>
                    <a:pt x="342" y="6322"/>
                    <a:pt x="264" y="6387"/>
                  </a:cubicBezTo>
                  <a:cubicBezTo>
                    <a:pt x="157" y="6494"/>
                    <a:pt x="109" y="6650"/>
                    <a:pt x="145" y="6794"/>
                  </a:cubicBezTo>
                  <a:cubicBezTo>
                    <a:pt x="169" y="6925"/>
                    <a:pt x="217" y="7069"/>
                    <a:pt x="312" y="7177"/>
                  </a:cubicBezTo>
                  <a:cubicBezTo>
                    <a:pt x="576" y="7512"/>
                    <a:pt x="983" y="7692"/>
                    <a:pt x="1390" y="7848"/>
                  </a:cubicBezTo>
                  <a:cubicBezTo>
                    <a:pt x="1881" y="8039"/>
                    <a:pt x="2384" y="8195"/>
                    <a:pt x="2899" y="8327"/>
                  </a:cubicBezTo>
                  <a:cubicBezTo>
                    <a:pt x="3163" y="9429"/>
                    <a:pt x="3450" y="10531"/>
                    <a:pt x="3726" y="11621"/>
                  </a:cubicBezTo>
                  <a:cubicBezTo>
                    <a:pt x="3211" y="10746"/>
                    <a:pt x="2360" y="10111"/>
                    <a:pt x="1378" y="9884"/>
                  </a:cubicBezTo>
                  <a:cubicBezTo>
                    <a:pt x="1319" y="9870"/>
                    <a:pt x="1254" y="9860"/>
                    <a:pt x="1192" y="9860"/>
                  </a:cubicBezTo>
                  <a:cubicBezTo>
                    <a:pt x="1093" y="9860"/>
                    <a:pt x="1003" y="9886"/>
                    <a:pt x="959" y="9968"/>
                  </a:cubicBezTo>
                  <a:cubicBezTo>
                    <a:pt x="935" y="10028"/>
                    <a:pt x="923" y="10087"/>
                    <a:pt x="935" y="10135"/>
                  </a:cubicBezTo>
                  <a:cubicBezTo>
                    <a:pt x="971" y="10387"/>
                    <a:pt x="1067" y="10626"/>
                    <a:pt x="1235" y="10806"/>
                  </a:cubicBezTo>
                  <a:cubicBezTo>
                    <a:pt x="1570" y="11189"/>
                    <a:pt x="1989" y="11489"/>
                    <a:pt x="2456" y="11656"/>
                  </a:cubicBezTo>
                  <a:cubicBezTo>
                    <a:pt x="2899" y="11824"/>
                    <a:pt x="3355" y="11932"/>
                    <a:pt x="3810" y="12004"/>
                  </a:cubicBezTo>
                  <a:cubicBezTo>
                    <a:pt x="4049" y="12914"/>
                    <a:pt x="4265" y="13836"/>
                    <a:pt x="4444" y="14759"/>
                  </a:cubicBezTo>
                  <a:cubicBezTo>
                    <a:pt x="3870" y="13920"/>
                    <a:pt x="3043" y="13297"/>
                    <a:pt x="2073" y="12998"/>
                  </a:cubicBezTo>
                  <a:cubicBezTo>
                    <a:pt x="1974" y="12958"/>
                    <a:pt x="1866" y="12935"/>
                    <a:pt x="1758" y="12935"/>
                  </a:cubicBezTo>
                  <a:cubicBezTo>
                    <a:pt x="1735" y="12935"/>
                    <a:pt x="1712" y="12936"/>
                    <a:pt x="1690" y="12938"/>
                  </a:cubicBezTo>
                  <a:cubicBezTo>
                    <a:pt x="1558" y="12950"/>
                    <a:pt x="1438" y="13034"/>
                    <a:pt x="1390" y="13166"/>
                  </a:cubicBezTo>
                  <a:cubicBezTo>
                    <a:pt x="1330" y="13345"/>
                    <a:pt x="1462" y="13513"/>
                    <a:pt x="1594" y="13645"/>
                  </a:cubicBezTo>
                  <a:cubicBezTo>
                    <a:pt x="2372" y="14399"/>
                    <a:pt x="3391" y="14866"/>
                    <a:pt x="4480" y="14962"/>
                  </a:cubicBezTo>
                  <a:cubicBezTo>
                    <a:pt x="4684" y="16064"/>
                    <a:pt x="4816" y="17190"/>
                    <a:pt x="4852" y="18316"/>
                  </a:cubicBezTo>
                  <a:cubicBezTo>
                    <a:pt x="4684" y="17777"/>
                    <a:pt x="4444" y="17262"/>
                    <a:pt x="4145" y="16795"/>
                  </a:cubicBezTo>
                  <a:cubicBezTo>
                    <a:pt x="3774" y="16220"/>
                    <a:pt x="3259" y="15741"/>
                    <a:pt x="2660" y="15417"/>
                  </a:cubicBezTo>
                  <a:cubicBezTo>
                    <a:pt x="2572" y="15373"/>
                    <a:pt x="2468" y="15339"/>
                    <a:pt x="2374" y="15339"/>
                  </a:cubicBezTo>
                  <a:cubicBezTo>
                    <a:pt x="2290" y="15339"/>
                    <a:pt x="2214" y="15367"/>
                    <a:pt x="2169" y="15441"/>
                  </a:cubicBezTo>
                  <a:cubicBezTo>
                    <a:pt x="2133" y="15501"/>
                    <a:pt x="2121" y="15561"/>
                    <a:pt x="2133" y="15633"/>
                  </a:cubicBezTo>
                  <a:cubicBezTo>
                    <a:pt x="2157" y="16244"/>
                    <a:pt x="2576" y="16747"/>
                    <a:pt x="3007" y="17178"/>
                  </a:cubicBezTo>
                  <a:cubicBezTo>
                    <a:pt x="3283" y="17453"/>
                    <a:pt x="3582" y="17717"/>
                    <a:pt x="3894" y="17968"/>
                  </a:cubicBezTo>
                  <a:cubicBezTo>
                    <a:pt x="4181" y="18208"/>
                    <a:pt x="4504" y="18388"/>
                    <a:pt x="4864" y="18495"/>
                  </a:cubicBezTo>
                  <a:cubicBezTo>
                    <a:pt x="4876" y="19501"/>
                    <a:pt x="4792" y="20508"/>
                    <a:pt x="4612" y="21490"/>
                  </a:cubicBezTo>
                  <a:cubicBezTo>
                    <a:pt x="4605" y="21558"/>
                    <a:pt x="4661" y="21599"/>
                    <a:pt x="4717" y="21599"/>
                  </a:cubicBezTo>
                  <a:cubicBezTo>
                    <a:pt x="4759" y="21599"/>
                    <a:pt x="4800" y="21577"/>
                    <a:pt x="4816" y="21526"/>
                  </a:cubicBezTo>
                  <a:cubicBezTo>
                    <a:pt x="5067" y="20160"/>
                    <a:pt x="5127" y="18771"/>
                    <a:pt x="5007" y="17393"/>
                  </a:cubicBezTo>
                  <a:cubicBezTo>
                    <a:pt x="6061" y="16759"/>
                    <a:pt x="6708" y="15633"/>
                    <a:pt x="6732" y="14411"/>
                  </a:cubicBezTo>
                  <a:cubicBezTo>
                    <a:pt x="6756" y="14267"/>
                    <a:pt x="6696" y="14124"/>
                    <a:pt x="6588" y="14040"/>
                  </a:cubicBezTo>
                  <a:cubicBezTo>
                    <a:pt x="6553" y="14017"/>
                    <a:pt x="6515" y="14008"/>
                    <a:pt x="6476" y="14008"/>
                  </a:cubicBezTo>
                  <a:cubicBezTo>
                    <a:pt x="6370" y="14008"/>
                    <a:pt x="6257" y="14078"/>
                    <a:pt x="6169" y="14148"/>
                  </a:cubicBezTo>
                  <a:cubicBezTo>
                    <a:pt x="5690" y="14567"/>
                    <a:pt x="5343" y="15130"/>
                    <a:pt x="5175" y="15753"/>
                  </a:cubicBezTo>
                  <a:cubicBezTo>
                    <a:pt x="5067" y="16136"/>
                    <a:pt x="4995" y="16531"/>
                    <a:pt x="4960" y="16938"/>
                  </a:cubicBezTo>
                  <a:cubicBezTo>
                    <a:pt x="4840" y="15884"/>
                    <a:pt x="4672" y="14842"/>
                    <a:pt x="4433" y="13812"/>
                  </a:cubicBezTo>
                  <a:cubicBezTo>
                    <a:pt x="4624" y="13525"/>
                    <a:pt x="4804" y="13237"/>
                    <a:pt x="4995" y="12950"/>
                  </a:cubicBezTo>
                  <a:cubicBezTo>
                    <a:pt x="5151" y="12710"/>
                    <a:pt x="5295" y="12459"/>
                    <a:pt x="5415" y="12195"/>
                  </a:cubicBezTo>
                  <a:cubicBezTo>
                    <a:pt x="5594" y="11800"/>
                    <a:pt x="5678" y="11381"/>
                    <a:pt x="5666" y="10962"/>
                  </a:cubicBezTo>
                  <a:cubicBezTo>
                    <a:pt x="5678" y="10854"/>
                    <a:pt x="5654" y="10758"/>
                    <a:pt x="5618" y="10662"/>
                  </a:cubicBezTo>
                  <a:cubicBezTo>
                    <a:pt x="5570" y="10567"/>
                    <a:pt x="5475" y="10519"/>
                    <a:pt x="5367" y="10519"/>
                  </a:cubicBezTo>
                  <a:cubicBezTo>
                    <a:pt x="5295" y="10531"/>
                    <a:pt x="5235" y="10567"/>
                    <a:pt x="5187" y="10626"/>
                  </a:cubicBezTo>
                  <a:cubicBezTo>
                    <a:pt x="5031" y="10806"/>
                    <a:pt x="4924" y="11010"/>
                    <a:pt x="4840" y="11225"/>
                  </a:cubicBezTo>
                  <a:cubicBezTo>
                    <a:pt x="4552" y="11956"/>
                    <a:pt x="4397" y="12722"/>
                    <a:pt x="4373" y="13513"/>
                  </a:cubicBezTo>
                  <a:cubicBezTo>
                    <a:pt x="4121" y="12375"/>
                    <a:pt x="3810" y="11237"/>
                    <a:pt x="3522" y="10099"/>
                  </a:cubicBezTo>
                  <a:cubicBezTo>
                    <a:pt x="3870" y="9728"/>
                    <a:pt x="4157" y="9309"/>
                    <a:pt x="4373" y="8842"/>
                  </a:cubicBezTo>
                  <a:cubicBezTo>
                    <a:pt x="4600" y="8375"/>
                    <a:pt x="4672" y="7848"/>
                    <a:pt x="4588" y="7333"/>
                  </a:cubicBezTo>
                  <a:cubicBezTo>
                    <a:pt x="4588" y="7237"/>
                    <a:pt x="4540" y="7153"/>
                    <a:pt x="4456" y="7105"/>
                  </a:cubicBezTo>
                  <a:cubicBezTo>
                    <a:pt x="4433" y="7093"/>
                    <a:pt x="4403" y="7087"/>
                    <a:pt x="4373" y="7087"/>
                  </a:cubicBezTo>
                  <a:cubicBezTo>
                    <a:pt x="4343" y="7087"/>
                    <a:pt x="4313" y="7093"/>
                    <a:pt x="4289" y="7105"/>
                  </a:cubicBezTo>
                  <a:cubicBezTo>
                    <a:pt x="4073" y="7189"/>
                    <a:pt x="3953" y="7405"/>
                    <a:pt x="3870" y="7620"/>
                  </a:cubicBezTo>
                  <a:cubicBezTo>
                    <a:pt x="3570" y="8339"/>
                    <a:pt x="3438" y="9117"/>
                    <a:pt x="3474" y="9896"/>
                  </a:cubicBezTo>
                  <a:cubicBezTo>
                    <a:pt x="3175" y="8722"/>
                    <a:pt x="2887" y="7560"/>
                    <a:pt x="2684" y="6375"/>
                  </a:cubicBezTo>
                  <a:cubicBezTo>
                    <a:pt x="3043" y="5860"/>
                    <a:pt x="3319" y="5297"/>
                    <a:pt x="3522" y="4710"/>
                  </a:cubicBezTo>
                  <a:cubicBezTo>
                    <a:pt x="3630" y="4410"/>
                    <a:pt x="3678" y="4099"/>
                    <a:pt x="3630" y="3799"/>
                  </a:cubicBezTo>
                  <a:cubicBezTo>
                    <a:pt x="3608" y="3657"/>
                    <a:pt x="3507" y="3495"/>
                    <a:pt x="3371" y="3495"/>
                  </a:cubicBezTo>
                  <a:cubicBezTo>
                    <a:pt x="3358" y="3495"/>
                    <a:pt x="3344" y="3497"/>
                    <a:pt x="3331" y="3500"/>
                  </a:cubicBezTo>
                  <a:cubicBezTo>
                    <a:pt x="3247" y="3536"/>
                    <a:pt x="3187" y="3596"/>
                    <a:pt x="3151" y="3680"/>
                  </a:cubicBezTo>
                  <a:cubicBezTo>
                    <a:pt x="2792" y="4279"/>
                    <a:pt x="2588" y="4973"/>
                    <a:pt x="2552" y="5680"/>
                  </a:cubicBezTo>
                  <a:cubicBezTo>
                    <a:pt x="2420" y="4830"/>
                    <a:pt x="2337" y="3967"/>
                    <a:pt x="2313" y="3105"/>
                  </a:cubicBezTo>
                  <a:cubicBezTo>
                    <a:pt x="2372" y="2722"/>
                    <a:pt x="2456" y="2338"/>
                    <a:pt x="2564" y="1979"/>
                  </a:cubicBezTo>
                  <a:cubicBezTo>
                    <a:pt x="2744" y="1392"/>
                    <a:pt x="2684" y="949"/>
                    <a:pt x="2540" y="362"/>
                  </a:cubicBezTo>
                  <a:cubicBezTo>
                    <a:pt x="2516" y="218"/>
                    <a:pt x="2432" y="87"/>
                    <a:pt x="2313" y="15"/>
                  </a:cubicBezTo>
                  <a:cubicBezTo>
                    <a:pt x="2285" y="5"/>
                    <a:pt x="2258" y="1"/>
                    <a:pt x="22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6" name="Google Shape;1206;p52"/>
          <p:cNvGrpSpPr/>
          <p:nvPr/>
        </p:nvGrpSpPr>
        <p:grpSpPr>
          <a:xfrm>
            <a:off x="1" y="4060399"/>
            <a:ext cx="547948" cy="1096313"/>
            <a:chOff x="729826" y="1325449"/>
            <a:chExt cx="547948" cy="1096313"/>
          </a:xfrm>
        </p:grpSpPr>
        <p:sp>
          <p:nvSpPr>
            <p:cNvPr id="1207" name="Google Shape;1207;p52"/>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52"/>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52"/>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52"/>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1" name="Google Shape;1211;p52"/>
          <p:cNvGrpSpPr/>
          <p:nvPr/>
        </p:nvGrpSpPr>
        <p:grpSpPr>
          <a:xfrm flipH="1">
            <a:off x="4019801" y="4060412"/>
            <a:ext cx="547948" cy="1096313"/>
            <a:chOff x="729826" y="1325449"/>
            <a:chExt cx="547948" cy="1096313"/>
          </a:xfrm>
        </p:grpSpPr>
        <p:sp>
          <p:nvSpPr>
            <p:cNvPr id="1212" name="Google Shape;1212;p52"/>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52"/>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52"/>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52"/>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6" name="Google Shape;1216;p52"/>
          <p:cNvSpPr txBox="1"/>
          <p:nvPr>
            <p:ph type="title"/>
          </p:nvPr>
        </p:nvSpPr>
        <p:spPr>
          <a:xfrm>
            <a:off x="123825" y="418650"/>
            <a:ext cx="4367700" cy="323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500"/>
              <a:t>HMW nudge people to be curious about each other beyond the information that social media provides?</a:t>
            </a:r>
            <a:endParaRPr sz="3500"/>
          </a:p>
          <a:p>
            <a:pPr indent="0" lvl="0" marL="0" rtl="0" algn="ctr">
              <a:spcBef>
                <a:spcPts val="0"/>
              </a:spcBef>
              <a:spcAft>
                <a:spcPts val="0"/>
              </a:spcAft>
              <a:buNone/>
            </a:pPr>
            <a:r>
              <a:t/>
            </a:r>
            <a:endParaRPr sz="3500"/>
          </a:p>
          <a:p>
            <a:pPr indent="0" lvl="0" marL="0" rtl="0" algn="ctr">
              <a:spcBef>
                <a:spcPts val="0"/>
              </a:spcBef>
              <a:spcAft>
                <a:spcPts val="0"/>
              </a:spcAft>
              <a:buNone/>
            </a:pPr>
            <a:r>
              <a:t/>
            </a:r>
            <a:endParaRPr/>
          </a:p>
        </p:txBody>
      </p:sp>
      <p:sp>
        <p:nvSpPr>
          <p:cNvPr id="1217" name="Google Shape;1217;p52"/>
          <p:cNvSpPr txBox="1"/>
          <p:nvPr>
            <p:ph type="title"/>
          </p:nvPr>
        </p:nvSpPr>
        <p:spPr>
          <a:xfrm>
            <a:off x="4803800" y="369800"/>
            <a:ext cx="4176300" cy="406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Create an app that sends a daily, meaningful question for a user to answer and share with their friends</a:t>
            </a:r>
            <a:endParaRPr/>
          </a:p>
        </p:txBody>
      </p:sp>
      <p:sp>
        <p:nvSpPr>
          <p:cNvPr id="1218" name="Google Shape;1218;p52"/>
          <p:cNvSpPr/>
          <p:nvPr/>
        </p:nvSpPr>
        <p:spPr>
          <a:xfrm>
            <a:off x="4129950" y="2271588"/>
            <a:ext cx="884100" cy="6003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53"/>
          <p:cNvSpPr txBox="1"/>
          <p:nvPr>
            <p:ph type="title"/>
          </p:nvPr>
        </p:nvSpPr>
        <p:spPr>
          <a:xfrm>
            <a:off x="1230802" y="370600"/>
            <a:ext cx="6130800" cy="94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500">
                <a:solidFill>
                  <a:schemeClr val="accent3"/>
                </a:solidFill>
              </a:rPr>
              <a:t>Assumption!</a:t>
            </a:r>
            <a:endParaRPr sz="4500">
              <a:solidFill>
                <a:schemeClr val="accent3"/>
              </a:solidFill>
            </a:endParaRPr>
          </a:p>
        </p:txBody>
      </p:sp>
      <p:sp>
        <p:nvSpPr>
          <p:cNvPr id="1224" name="Google Shape;1224;p53"/>
          <p:cNvSpPr txBox="1"/>
          <p:nvPr>
            <p:ph idx="1" type="subTitle"/>
          </p:nvPr>
        </p:nvSpPr>
        <p:spPr>
          <a:xfrm>
            <a:off x="1315800" y="1548000"/>
            <a:ext cx="5759400" cy="249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Do people want a daily incentive to check in with their friends?</a:t>
            </a:r>
            <a:endParaRPr sz="26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p:txBody>
      </p:sp>
      <p:grpSp>
        <p:nvGrpSpPr>
          <p:cNvPr id="1225" name="Google Shape;1225;p53"/>
          <p:cNvGrpSpPr/>
          <p:nvPr/>
        </p:nvGrpSpPr>
        <p:grpSpPr>
          <a:xfrm>
            <a:off x="5353498" y="3018772"/>
            <a:ext cx="2631228" cy="2083636"/>
            <a:chOff x="6312950" y="2376975"/>
            <a:chExt cx="1001800" cy="862825"/>
          </a:xfrm>
        </p:grpSpPr>
        <p:sp>
          <p:nvSpPr>
            <p:cNvPr id="1226" name="Google Shape;1226;p53"/>
            <p:cNvSpPr/>
            <p:nvPr/>
          </p:nvSpPr>
          <p:spPr>
            <a:xfrm>
              <a:off x="7016625" y="2709600"/>
              <a:ext cx="25275" cy="42225"/>
            </a:xfrm>
            <a:custGeom>
              <a:rect b="b" l="l" r="r" t="t"/>
              <a:pathLst>
                <a:path extrusionOk="0" h="1689" w="1011">
                  <a:moveTo>
                    <a:pt x="662" y="1"/>
                  </a:moveTo>
                  <a:cubicBezTo>
                    <a:pt x="517" y="1"/>
                    <a:pt x="169" y="41"/>
                    <a:pt x="87" y="420"/>
                  </a:cubicBezTo>
                  <a:cubicBezTo>
                    <a:pt x="1" y="866"/>
                    <a:pt x="315" y="1688"/>
                    <a:pt x="704" y="1688"/>
                  </a:cubicBezTo>
                  <a:cubicBezTo>
                    <a:pt x="724" y="1688"/>
                    <a:pt x="744" y="1686"/>
                    <a:pt x="764" y="1682"/>
                  </a:cubicBezTo>
                  <a:cubicBezTo>
                    <a:pt x="1011" y="1630"/>
                    <a:pt x="816" y="979"/>
                    <a:pt x="816" y="979"/>
                  </a:cubicBezTo>
                  <a:lnTo>
                    <a:pt x="725" y="4"/>
                  </a:lnTo>
                  <a:cubicBezTo>
                    <a:pt x="725" y="4"/>
                    <a:pt x="701" y="1"/>
                    <a:pt x="662" y="1"/>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53"/>
            <p:cNvSpPr/>
            <p:nvPr/>
          </p:nvSpPr>
          <p:spPr>
            <a:xfrm>
              <a:off x="6984000" y="2733575"/>
              <a:ext cx="129450" cy="146550"/>
            </a:xfrm>
            <a:custGeom>
              <a:rect b="b" l="l" r="r" t="t"/>
              <a:pathLst>
                <a:path extrusionOk="0" h="5862" w="5178">
                  <a:moveTo>
                    <a:pt x="2203" y="0"/>
                  </a:moveTo>
                  <a:cubicBezTo>
                    <a:pt x="2138" y="0"/>
                    <a:pt x="2102" y="49"/>
                    <a:pt x="2108" y="163"/>
                  </a:cubicBezTo>
                  <a:cubicBezTo>
                    <a:pt x="2082" y="1295"/>
                    <a:pt x="1991" y="2414"/>
                    <a:pt x="1848" y="3533"/>
                  </a:cubicBezTo>
                  <a:lnTo>
                    <a:pt x="0" y="3572"/>
                  </a:lnTo>
                  <a:lnTo>
                    <a:pt x="3253" y="5861"/>
                  </a:lnTo>
                  <a:lnTo>
                    <a:pt x="5178" y="3975"/>
                  </a:lnTo>
                  <a:lnTo>
                    <a:pt x="3734" y="3715"/>
                  </a:lnTo>
                  <a:lnTo>
                    <a:pt x="4020" y="1724"/>
                  </a:lnTo>
                  <a:cubicBezTo>
                    <a:pt x="4020" y="1724"/>
                    <a:pt x="2591" y="0"/>
                    <a:pt x="2203" y="0"/>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53"/>
            <p:cNvSpPr/>
            <p:nvPr/>
          </p:nvSpPr>
          <p:spPr>
            <a:xfrm>
              <a:off x="7025625" y="2629675"/>
              <a:ext cx="143825" cy="182300"/>
            </a:xfrm>
            <a:custGeom>
              <a:rect b="b" l="l" r="r" t="t"/>
              <a:pathLst>
                <a:path extrusionOk="0" h="7292" w="5753">
                  <a:moveTo>
                    <a:pt x="2875" y="1"/>
                  </a:moveTo>
                  <a:cubicBezTo>
                    <a:pt x="2875" y="1"/>
                    <a:pt x="586" y="1770"/>
                    <a:pt x="456" y="3162"/>
                  </a:cubicBezTo>
                  <a:cubicBezTo>
                    <a:pt x="391" y="3825"/>
                    <a:pt x="1" y="6726"/>
                    <a:pt x="2472" y="7246"/>
                  </a:cubicBezTo>
                  <a:cubicBezTo>
                    <a:pt x="2620" y="7277"/>
                    <a:pt x="2763" y="7291"/>
                    <a:pt x="2901" y="7291"/>
                  </a:cubicBezTo>
                  <a:cubicBezTo>
                    <a:pt x="4771" y="7291"/>
                    <a:pt x="5752" y="4626"/>
                    <a:pt x="5425" y="2615"/>
                  </a:cubicBezTo>
                  <a:cubicBezTo>
                    <a:pt x="5087" y="456"/>
                    <a:pt x="2875" y="1"/>
                    <a:pt x="2875" y="1"/>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53"/>
            <p:cNvSpPr/>
            <p:nvPr/>
          </p:nvSpPr>
          <p:spPr>
            <a:xfrm>
              <a:off x="7005150" y="2602075"/>
              <a:ext cx="206850" cy="137550"/>
            </a:xfrm>
            <a:custGeom>
              <a:rect b="b" l="l" r="r" t="t"/>
              <a:pathLst>
                <a:path extrusionOk="0" h="5502" w="8274">
                  <a:moveTo>
                    <a:pt x="4042" y="1"/>
                  </a:moveTo>
                  <a:cubicBezTo>
                    <a:pt x="3431" y="1"/>
                    <a:pt x="2943" y="240"/>
                    <a:pt x="2628" y="806"/>
                  </a:cubicBezTo>
                  <a:cubicBezTo>
                    <a:pt x="2628" y="806"/>
                    <a:pt x="2324" y="709"/>
                    <a:pt x="1928" y="709"/>
                  </a:cubicBezTo>
                  <a:cubicBezTo>
                    <a:pt x="1275" y="709"/>
                    <a:pt x="370" y="970"/>
                    <a:pt x="143" y="2354"/>
                  </a:cubicBezTo>
                  <a:cubicBezTo>
                    <a:pt x="0" y="3264"/>
                    <a:pt x="533" y="4149"/>
                    <a:pt x="637" y="4539"/>
                  </a:cubicBezTo>
                  <a:cubicBezTo>
                    <a:pt x="793" y="4472"/>
                    <a:pt x="977" y="4301"/>
                    <a:pt x="1116" y="4301"/>
                  </a:cubicBezTo>
                  <a:cubicBezTo>
                    <a:pt x="1140" y="4301"/>
                    <a:pt x="1163" y="4306"/>
                    <a:pt x="1184" y="4318"/>
                  </a:cubicBezTo>
                  <a:lnTo>
                    <a:pt x="1262" y="5423"/>
                  </a:lnTo>
                  <a:lnTo>
                    <a:pt x="1678" y="5502"/>
                  </a:lnTo>
                  <a:lnTo>
                    <a:pt x="1821" y="3381"/>
                  </a:lnTo>
                  <a:cubicBezTo>
                    <a:pt x="2407" y="3303"/>
                    <a:pt x="2914" y="2913"/>
                    <a:pt x="3122" y="2354"/>
                  </a:cubicBezTo>
                  <a:cubicBezTo>
                    <a:pt x="3122" y="2354"/>
                    <a:pt x="4819" y="3586"/>
                    <a:pt x="6269" y="3586"/>
                  </a:cubicBezTo>
                  <a:cubicBezTo>
                    <a:pt x="6698" y="3586"/>
                    <a:pt x="7105" y="3478"/>
                    <a:pt x="7441" y="3199"/>
                  </a:cubicBezTo>
                  <a:lnTo>
                    <a:pt x="7441" y="3199"/>
                  </a:lnTo>
                  <a:lnTo>
                    <a:pt x="6933" y="3238"/>
                  </a:lnTo>
                  <a:cubicBezTo>
                    <a:pt x="7753" y="2926"/>
                    <a:pt x="8273" y="2093"/>
                    <a:pt x="8208" y="1222"/>
                  </a:cubicBezTo>
                  <a:lnTo>
                    <a:pt x="8208" y="1222"/>
                  </a:lnTo>
                  <a:lnTo>
                    <a:pt x="7519" y="1625"/>
                  </a:lnTo>
                  <a:cubicBezTo>
                    <a:pt x="7792" y="1378"/>
                    <a:pt x="7961" y="1027"/>
                    <a:pt x="7987" y="649"/>
                  </a:cubicBezTo>
                  <a:lnTo>
                    <a:pt x="7987" y="649"/>
                  </a:lnTo>
                  <a:cubicBezTo>
                    <a:pt x="7987" y="650"/>
                    <a:pt x="7711" y="881"/>
                    <a:pt x="7188" y="881"/>
                  </a:cubicBezTo>
                  <a:cubicBezTo>
                    <a:pt x="6908" y="881"/>
                    <a:pt x="6557" y="815"/>
                    <a:pt x="6140" y="610"/>
                  </a:cubicBezTo>
                  <a:cubicBezTo>
                    <a:pt x="5355" y="231"/>
                    <a:pt x="4639" y="1"/>
                    <a:pt x="4042" y="1"/>
                  </a:cubicBez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53"/>
            <p:cNvSpPr/>
            <p:nvPr/>
          </p:nvSpPr>
          <p:spPr>
            <a:xfrm>
              <a:off x="6956025" y="3111950"/>
              <a:ext cx="215325" cy="127850"/>
            </a:xfrm>
            <a:custGeom>
              <a:rect b="b" l="l" r="r" t="t"/>
              <a:pathLst>
                <a:path extrusionOk="0" h="5114" w="8613">
                  <a:moveTo>
                    <a:pt x="196" y="1"/>
                  </a:moveTo>
                  <a:lnTo>
                    <a:pt x="1" y="5113"/>
                  </a:lnTo>
                  <a:lnTo>
                    <a:pt x="2863" y="5113"/>
                  </a:lnTo>
                  <a:lnTo>
                    <a:pt x="3045" y="3591"/>
                  </a:lnTo>
                  <a:lnTo>
                    <a:pt x="4280" y="3539"/>
                  </a:lnTo>
                  <a:lnTo>
                    <a:pt x="4801" y="5113"/>
                  </a:lnTo>
                  <a:lnTo>
                    <a:pt x="8612" y="5113"/>
                  </a:lnTo>
                  <a:lnTo>
                    <a:pt x="7168" y="79"/>
                  </a:lnTo>
                  <a:lnTo>
                    <a:pt x="196" y="1"/>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53"/>
            <p:cNvSpPr/>
            <p:nvPr/>
          </p:nvSpPr>
          <p:spPr>
            <a:xfrm>
              <a:off x="6959275" y="3111950"/>
              <a:ext cx="182475" cy="32850"/>
            </a:xfrm>
            <a:custGeom>
              <a:rect b="b" l="l" r="r" t="t"/>
              <a:pathLst>
                <a:path extrusionOk="0" h="1314" w="7299">
                  <a:moveTo>
                    <a:pt x="66" y="1"/>
                  </a:moveTo>
                  <a:lnTo>
                    <a:pt x="1" y="886"/>
                  </a:lnTo>
                  <a:cubicBezTo>
                    <a:pt x="971" y="1205"/>
                    <a:pt x="2128" y="1313"/>
                    <a:pt x="3256" y="1313"/>
                  </a:cubicBezTo>
                  <a:cubicBezTo>
                    <a:pt x="4882" y="1313"/>
                    <a:pt x="6446" y="1089"/>
                    <a:pt x="7298" y="951"/>
                  </a:cubicBezTo>
                  <a:lnTo>
                    <a:pt x="7038" y="79"/>
                  </a:lnTo>
                  <a:lnTo>
                    <a:pt x="66" y="1"/>
                  </a:ln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53"/>
            <p:cNvSpPr/>
            <p:nvPr/>
          </p:nvSpPr>
          <p:spPr>
            <a:xfrm>
              <a:off x="7063025" y="3179925"/>
              <a:ext cx="108325" cy="59875"/>
            </a:xfrm>
            <a:custGeom>
              <a:rect b="b" l="l" r="r" t="t"/>
              <a:pathLst>
                <a:path extrusionOk="0" h="2395" w="4333">
                  <a:moveTo>
                    <a:pt x="3708" y="1"/>
                  </a:moveTo>
                  <a:lnTo>
                    <a:pt x="0" y="820"/>
                  </a:lnTo>
                  <a:lnTo>
                    <a:pt x="521" y="2394"/>
                  </a:lnTo>
                  <a:lnTo>
                    <a:pt x="4332" y="2394"/>
                  </a:lnTo>
                  <a:lnTo>
                    <a:pt x="3708" y="1"/>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53"/>
            <p:cNvSpPr/>
            <p:nvPr/>
          </p:nvSpPr>
          <p:spPr>
            <a:xfrm>
              <a:off x="7249350" y="2679400"/>
              <a:ext cx="53375" cy="83325"/>
            </a:xfrm>
            <a:custGeom>
              <a:rect b="b" l="l" r="r" t="t"/>
              <a:pathLst>
                <a:path extrusionOk="0" h="3333" w="2135">
                  <a:moveTo>
                    <a:pt x="1276" y="0"/>
                  </a:moveTo>
                  <a:cubicBezTo>
                    <a:pt x="1170" y="0"/>
                    <a:pt x="1094" y="1446"/>
                    <a:pt x="1094" y="1446"/>
                  </a:cubicBezTo>
                  <a:cubicBezTo>
                    <a:pt x="944" y="427"/>
                    <a:pt x="857" y="72"/>
                    <a:pt x="810" y="72"/>
                  </a:cubicBezTo>
                  <a:cubicBezTo>
                    <a:pt x="700" y="72"/>
                    <a:pt x="795" y="1940"/>
                    <a:pt x="795" y="1940"/>
                  </a:cubicBezTo>
                  <a:cubicBezTo>
                    <a:pt x="360" y="1494"/>
                    <a:pt x="171" y="1336"/>
                    <a:pt x="120" y="1336"/>
                  </a:cubicBezTo>
                  <a:cubicBezTo>
                    <a:pt x="0" y="1336"/>
                    <a:pt x="665" y="2226"/>
                    <a:pt x="665" y="2226"/>
                  </a:cubicBezTo>
                  <a:cubicBezTo>
                    <a:pt x="652" y="2317"/>
                    <a:pt x="626" y="2656"/>
                    <a:pt x="587" y="3124"/>
                  </a:cubicBezTo>
                  <a:cubicBezTo>
                    <a:pt x="1107" y="3176"/>
                    <a:pt x="1627" y="3254"/>
                    <a:pt x="2135" y="3332"/>
                  </a:cubicBezTo>
                  <a:cubicBezTo>
                    <a:pt x="2135" y="2747"/>
                    <a:pt x="2109" y="2148"/>
                    <a:pt x="2096" y="1615"/>
                  </a:cubicBezTo>
                  <a:cubicBezTo>
                    <a:pt x="2073" y="665"/>
                    <a:pt x="2032" y="358"/>
                    <a:pt x="1989" y="358"/>
                  </a:cubicBezTo>
                  <a:cubicBezTo>
                    <a:pt x="1910" y="358"/>
                    <a:pt x="1822" y="1394"/>
                    <a:pt x="1822" y="1394"/>
                  </a:cubicBezTo>
                  <a:cubicBezTo>
                    <a:pt x="1822" y="356"/>
                    <a:pt x="1780" y="11"/>
                    <a:pt x="1724" y="11"/>
                  </a:cubicBezTo>
                  <a:cubicBezTo>
                    <a:pt x="1612" y="11"/>
                    <a:pt x="1445" y="1368"/>
                    <a:pt x="1445" y="1368"/>
                  </a:cubicBezTo>
                  <a:cubicBezTo>
                    <a:pt x="1385" y="344"/>
                    <a:pt x="1327" y="0"/>
                    <a:pt x="1276" y="0"/>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53"/>
            <p:cNvSpPr/>
            <p:nvPr/>
          </p:nvSpPr>
          <p:spPr>
            <a:xfrm>
              <a:off x="6738475" y="2742200"/>
              <a:ext cx="576275" cy="391700"/>
            </a:xfrm>
            <a:custGeom>
              <a:rect b="b" l="l" r="r" t="t"/>
              <a:pathLst>
                <a:path extrusionOk="0" h="15668" w="23051">
                  <a:moveTo>
                    <a:pt x="20722" y="1"/>
                  </a:moveTo>
                  <a:lnTo>
                    <a:pt x="20332" y="4228"/>
                  </a:lnTo>
                  <a:cubicBezTo>
                    <a:pt x="20332" y="4228"/>
                    <a:pt x="16781" y="3825"/>
                    <a:pt x="16300" y="3747"/>
                  </a:cubicBezTo>
                  <a:cubicBezTo>
                    <a:pt x="15818" y="3656"/>
                    <a:pt x="14335" y="3448"/>
                    <a:pt x="14335" y="3448"/>
                  </a:cubicBezTo>
                  <a:cubicBezTo>
                    <a:pt x="14335" y="3448"/>
                    <a:pt x="14158" y="4411"/>
                    <a:pt x="12865" y="4411"/>
                  </a:cubicBezTo>
                  <a:cubicBezTo>
                    <a:pt x="12848" y="4411"/>
                    <a:pt x="12831" y="4411"/>
                    <a:pt x="12813" y="4410"/>
                  </a:cubicBezTo>
                  <a:cubicBezTo>
                    <a:pt x="11487" y="4371"/>
                    <a:pt x="11513" y="3032"/>
                    <a:pt x="11513" y="3032"/>
                  </a:cubicBezTo>
                  <a:cubicBezTo>
                    <a:pt x="11513" y="3032"/>
                    <a:pt x="9221" y="2612"/>
                    <a:pt x="6694" y="2612"/>
                  </a:cubicBezTo>
                  <a:cubicBezTo>
                    <a:pt x="5715" y="2612"/>
                    <a:pt x="4702" y="2675"/>
                    <a:pt x="3773" y="2849"/>
                  </a:cubicBezTo>
                  <a:cubicBezTo>
                    <a:pt x="3643" y="2862"/>
                    <a:pt x="3512" y="2888"/>
                    <a:pt x="3382" y="2927"/>
                  </a:cubicBezTo>
                  <a:cubicBezTo>
                    <a:pt x="0" y="3695"/>
                    <a:pt x="3955" y="5750"/>
                    <a:pt x="3955" y="5750"/>
                  </a:cubicBezTo>
                  <a:lnTo>
                    <a:pt x="9210" y="5958"/>
                  </a:lnTo>
                  <a:cubicBezTo>
                    <a:pt x="8898" y="9744"/>
                    <a:pt x="8534" y="14713"/>
                    <a:pt x="8534" y="14713"/>
                  </a:cubicBezTo>
                  <a:cubicBezTo>
                    <a:pt x="9917" y="15450"/>
                    <a:pt x="11461" y="15667"/>
                    <a:pt x="12800" y="15667"/>
                  </a:cubicBezTo>
                  <a:cubicBezTo>
                    <a:pt x="14722" y="15667"/>
                    <a:pt x="16222" y="15220"/>
                    <a:pt x="16222" y="15220"/>
                  </a:cubicBezTo>
                  <a:cubicBezTo>
                    <a:pt x="16456" y="12450"/>
                    <a:pt x="16443" y="6739"/>
                    <a:pt x="16443" y="6739"/>
                  </a:cubicBezTo>
                  <a:lnTo>
                    <a:pt x="16443" y="6739"/>
                  </a:lnTo>
                  <a:cubicBezTo>
                    <a:pt x="16443" y="6739"/>
                    <a:pt x="17878" y="6909"/>
                    <a:pt x="19315" y="6909"/>
                  </a:cubicBezTo>
                  <a:cubicBezTo>
                    <a:pt x="20393" y="6909"/>
                    <a:pt x="21471" y="6813"/>
                    <a:pt x="21945" y="6479"/>
                  </a:cubicBezTo>
                  <a:cubicBezTo>
                    <a:pt x="23051" y="5698"/>
                    <a:pt x="22804" y="40"/>
                    <a:pt x="22804" y="40"/>
                  </a:cubicBezTo>
                  <a:lnTo>
                    <a:pt x="20722" y="1"/>
                  </a:ln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53"/>
            <p:cNvSpPr/>
            <p:nvPr/>
          </p:nvSpPr>
          <p:spPr>
            <a:xfrm>
              <a:off x="6738475" y="2807500"/>
              <a:ext cx="244250" cy="83675"/>
            </a:xfrm>
            <a:custGeom>
              <a:rect b="b" l="l" r="r" t="t"/>
              <a:pathLst>
                <a:path extrusionOk="0" h="3347" w="9770">
                  <a:moveTo>
                    <a:pt x="6678" y="0"/>
                  </a:moveTo>
                  <a:cubicBezTo>
                    <a:pt x="5704" y="0"/>
                    <a:pt x="4695" y="64"/>
                    <a:pt x="3773" y="237"/>
                  </a:cubicBezTo>
                  <a:cubicBezTo>
                    <a:pt x="3643" y="263"/>
                    <a:pt x="3512" y="289"/>
                    <a:pt x="3382" y="315"/>
                  </a:cubicBezTo>
                  <a:cubicBezTo>
                    <a:pt x="0" y="1083"/>
                    <a:pt x="3955" y="3138"/>
                    <a:pt x="3955" y="3138"/>
                  </a:cubicBezTo>
                  <a:lnTo>
                    <a:pt x="8976" y="3346"/>
                  </a:lnTo>
                  <a:cubicBezTo>
                    <a:pt x="9249" y="2293"/>
                    <a:pt x="9509" y="1239"/>
                    <a:pt x="9769" y="185"/>
                  </a:cubicBezTo>
                  <a:cubicBezTo>
                    <a:pt x="8913" y="87"/>
                    <a:pt x="7819" y="0"/>
                    <a:pt x="6678" y="0"/>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53"/>
            <p:cNvSpPr/>
            <p:nvPr/>
          </p:nvSpPr>
          <p:spPr>
            <a:xfrm>
              <a:off x="7150500" y="2836500"/>
              <a:ext cx="35800" cy="77425"/>
            </a:xfrm>
            <a:custGeom>
              <a:rect b="b" l="l" r="r" t="t"/>
              <a:pathLst>
                <a:path extrusionOk="0" h="3097" w="1432">
                  <a:moveTo>
                    <a:pt x="1" y="1"/>
                  </a:moveTo>
                  <a:lnTo>
                    <a:pt x="1" y="2967"/>
                  </a:lnTo>
                  <a:cubicBezTo>
                    <a:pt x="144" y="2993"/>
                    <a:pt x="716" y="3045"/>
                    <a:pt x="1432" y="3097"/>
                  </a:cubicBezTo>
                  <a:cubicBezTo>
                    <a:pt x="1210" y="2082"/>
                    <a:pt x="963" y="1081"/>
                    <a:pt x="716" y="92"/>
                  </a:cubicBezTo>
                  <a:lnTo>
                    <a:pt x="1" y="1"/>
                  </a:ln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53"/>
            <p:cNvSpPr/>
            <p:nvPr/>
          </p:nvSpPr>
          <p:spPr>
            <a:xfrm>
              <a:off x="6520250" y="2589600"/>
              <a:ext cx="210100" cy="253125"/>
            </a:xfrm>
            <a:custGeom>
              <a:rect b="b" l="l" r="r" t="t"/>
              <a:pathLst>
                <a:path extrusionOk="0" h="10125" w="8404">
                  <a:moveTo>
                    <a:pt x="3569" y="0"/>
                  </a:moveTo>
                  <a:cubicBezTo>
                    <a:pt x="3274" y="0"/>
                    <a:pt x="3071" y="108"/>
                    <a:pt x="3071" y="108"/>
                  </a:cubicBezTo>
                  <a:lnTo>
                    <a:pt x="1" y="5389"/>
                  </a:lnTo>
                  <a:cubicBezTo>
                    <a:pt x="300" y="5870"/>
                    <a:pt x="599" y="6339"/>
                    <a:pt x="911" y="6794"/>
                  </a:cubicBezTo>
                  <a:cubicBezTo>
                    <a:pt x="1328" y="7405"/>
                    <a:pt x="1783" y="7991"/>
                    <a:pt x="2277" y="8550"/>
                  </a:cubicBezTo>
                  <a:cubicBezTo>
                    <a:pt x="2837" y="9201"/>
                    <a:pt x="3513" y="9734"/>
                    <a:pt x="4267" y="10124"/>
                  </a:cubicBezTo>
                  <a:cubicBezTo>
                    <a:pt x="4606" y="9448"/>
                    <a:pt x="4319" y="8381"/>
                    <a:pt x="4306" y="8303"/>
                  </a:cubicBezTo>
                  <a:lnTo>
                    <a:pt x="4306" y="8303"/>
                  </a:lnTo>
                  <a:cubicBezTo>
                    <a:pt x="4330" y="8387"/>
                    <a:pt x="4632" y="9458"/>
                    <a:pt x="5179" y="9458"/>
                  </a:cubicBezTo>
                  <a:cubicBezTo>
                    <a:pt x="5225" y="9458"/>
                    <a:pt x="5272" y="9451"/>
                    <a:pt x="5321" y="9435"/>
                  </a:cubicBezTo>
                  <a:cubicBezTo>
                    <a:pt x="5945" y="9227"/>
                    <a:pt x="5452" y="7888"/>
                    <a:pt x="5451" y="7887"/>
                  </a:cubicBezTo>
                  <a:lnTo>
                    <a:pt x="5451" y="7887"/>
                  </a:lnTo>
                  <a:cubicBezTo>
                    <a:pt x="5452" y="7888"/>
                    <a:pt x="5746" y="8633"/>
                    <a:pt x="5984" y="8633"/>
                  </a:cubicBezTo>
                  <a:cubicBezTo>
                    <a:pt x="6011" y="8633"/>
                    <a:pt x="6038" y="8623"/>
                    <a:pt x="6063" y="8602"/>
                  </a:cubicBezTo>
                  <a:cubicBezTo>
                    <a:pt x="6323" y="8394"/>
                    <a:pt x="5751" y="7822"/>
                    <a:pt x="5750" y="7822"/>
                  </a:cubicBezTo>
                  <a:lnTo>
                    <a:pt x="5750" y="7822"/>
                  </a:lnTo>
                  <a:cubicBezTo>
                    <a:pt x="5751" y="7822"/>
                    <a:pt x="6513" y="8404"/>
                    <a:pt x="7158" y="8404"/>
                  </a:cubicBezTo>
                  <a:cubicBezTo>
                    <a:pt x="7477" y="8404"/>
                    <a:pt x="7768" y="8261"/>
                    <a:pt x="7923" y="7835"/>
                  </a:cubicBezTo>
                  <a:cubicBezTo>
                    <a:pt x="8404" y="6560"/>
                    <a:pt x="7299" y="5714"/>
                    <a:pt x="7298" y="5714"/>
                  </a:cubicBezTo>
                  <a:lnTo>
                    <a:pt x="7298" y="5714"/>
                  </a:lnTo>
                  <a:cubicBezTo>
                    <a:pt x="7298" y="5714"/>
                    <a:pt x="7569" y="5792"/>
                    <a:pt x="7772" y="5792"/>
                  </a:cubicBezTo>
                  <a:cubicBezTo>
                    <a:pt x="7880" y="5792"/>
                    <a:pt x="7970" y="5769"/>
                    <a:pt x="7988" y="5701"/>
                  </a:cubicBezTo>
                  <a:cubicBezTo>
                    <a:pt x="8053" y="5506"/>
                    <a:pt x="7337" y="5246"/>
                    <a:pt x="7337" y="5246"/>
                  </a:cubicBezTo>
                  <a:lnTo>
                    <a:pt x="7337" y="5246"/>
                  </a:lnTo>
                  <a:cubicBezTo>
                    <a:pt x="7337" y="5246"/>
                    <a:pt x="7347" y="5247"/>
                    <a:pt x="7365" y="5247"/>
                  </a:cubicBezTo>
                  <a:cubicBezTo>
                    <a:pt x="7483" y="5247"/>
                    <a:pt x="7943" y="5217"/>
                    <a:pt x="8079" y="4765"/>
                  </a:cubicBezTo>
                  <a:cubicBezTo>
                    <a:pt x="8248" y="4257"/>
                    <a:pt x="7272" y="4218"/>
                    <a:pt x="7272" y="4218"/>
                  </a:cubicBezTo>
                  <a:cubicBezTo>
                    <a:pt x="7272" y="4218"/>
                    <a:pt x="7819" y="3477"/>
                    <a:pt x="7689" y="3022"/>
                  </a:cubicBezTo>
                  <a:cubicBezTo>
                    <a:pt x="7559" y="2579"/>
                    <a:pt x="6817" y="2514"/>
                    <a:pt x="6817" y="2514"/>
                  </a:cubicBezTo>
                  <a:cubicBezTo>
                    <a:pt x="6817" y="2514"/>
                    <a:pt x="7142" y="1942"/>
                    <a:pt x="6609" y="1148"/>
                  </a:cubicBezTo>
                  <a:cubicBezTo>
                    <a:pt x="6399" y="848"/>
                    <a:pt x="6142" y="756"/>
                    <a:pt x="5907" y="756"/>
                  </a:cubicBezTo>
                  <a:cubicBezTo>
                    <a:pt x="5529" y="756"/>
                    <a:pt x="5204" y="992"/>
                    <a:pt x="5204" y="992"/>
                  </a:cubicBezTo>
                  <a:cubicBezTo>
                    <a:pt x="5292" y="593"/>
                    <a:pt x="5242" y="473"/>
                    <a:pt x="5149" y="473"/>
                  </a:cubicBezTo>
                  <a:cubicBezTo>
                    <a:pt x="5010" y="473"/>
                    <a:pt x="4775" y="745"/>
                    <a:pt x="4775" y="745"/>
                  </a:cubicBezTo>
                  <a:cubicBezTo>
                    <a:pt x="4365" y="141"/>
                    <a:pt x="3907" y="0"/>
                    <a:pt x="3569"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53"/>
            <p:cNvSpPr/>
            <p:nvPr/>
          </p:nvSpPr>
          <p:spPr>
            <a:xfrm>
              <a:off x="6418150" y="2560400"/>
              <a:ext cx="235475" cy="266650"/>
            </a:xfrm>
            <a:custGeom>
              <a:rect b="b" l="l" r="r" t="t"/>
              <a:pathLst>
                <a:path extrusionOk="0" h="10666" w="9419">
                  <a:moveTo>
                    <a:pt x="4677" y="0"/>
                  </a:moveTo>
                  <a:cubicBezTo>
                    <a:pt x="4594" y="0"/>
                    <a:pt x="4505" y="13"/>
                    <a:pt x="4410" y="40"/>
                  </a:cubicBezTo>
                  <a:cubicBezTo>
                    <a:pt x="3127" y="414"/>
                    <a:pt x="3824" y="2302"/>
                    <a:pt x="3885" y="2462"/>
                  </a:cubicBezTo>
                  <a:lnTo>
                    <a:pt x="3885" y="2462"/>
                  </a:lnTo>
                  <a:cubicBezTo>
                    <a:pt x="3841" y="2351"/>
                    <a:pt x="3456" y="1417"/>
                    <a:pt x="2943" y="1417"/>
                  </a:cubicBezTo>
                  <a:cubicBezTo>
                    <a:pt x="2883" y="1417"/>
                    <a:pt x="2821" y="1430"/>
                    <a:pt x="2758" y="1458"/>
                  </a:cubicBezTo>
                  <a:cubicBezTo>
                    <a:pt x="2135" y="1743"/>
                    <a:pt x="2781" y="3001"/>
                    <a:pt x="2784" y="3006"/>
                  </a:cubicBezTo>
                  <a:lnTo>
                    <a:pt x="2784" y="3006"/>
                  </a:lnTo>
                  <a:cubicBezTo>
                    <a:pt x="2782" y="3002"/>
                    <a:pt x="2428" y="2316"/>
                    <a:pt x="2194" y="2316"/>
                  </a:cubicBezTo>
                  <a:cubicBezTo>
                    <a:pt x="2162" y="2316"/>
                    <a:pt x="2133" y="2328"/>
                    <a:pt x="2107" y="2355"/>
                  </a:cubicBezTo>
                  <a:cubicBezTo>
                    <a:pt x="1873" y="2603"/>
                    <a:pt x="2498" y="3097"/>
                    <a:pt x="2498" y="3097"/>
                  </a:cubicBezTo>
                  <a:cubicBezTo>
                    <a:pt x="2498" y="3097"/>
                    <a:pt x="1780" y="2656"/>
                    <a:pt x="1162" y="2656"/>
                  </a:cubicBezTo>
                  <a:cubicBezTo>
                    <a:pt x="796" y="2656"/>
                    <a:pt x="464" y="2811"/>
                    <a:pt x="338" y="3305"/>
                  </a:cubicBezTo>
                  <a:cubicBezTo>
                    <a:pt x="0" y="4645"/>
                    <a:pt x="1184" y="5360"/>
                    <a:pt x="1184" y="5360"/>
                  </a:cubicBezTo>
                  <a:cubicBezTo>
                    <a:pt x="1184" y="5360"/>
                    <a:pt x="1002" y="5328"/>
                    <a:pt x="824" y="5328"/>
                  </a:cubicBezTo>
                  <a:cubicBezTo>
                    <a:pt x="667" y="5328"/>
                    <a:pt x="513" y="5353"/>
                    <a:pt x="494" y="5451"/>
                  </a:cubicBezTo>
                  <a:cubicBezTo>
                    <a:pt x="455" y="5647"/>
                    <a:pt x="1184" y="5829"/>
                    <a:pt x="1184" y="5829"/>
                  </a:cubicBezTo>
                  <a:cubicBezTo>
                    <a:pt x="1184" y="5829"/>
                    <a:pt x="612" y="5868"/>
                    <a:pt x="494" y="6388"/>
                  </a:cubicBezTo>
                  <a:cubicBezTo>
                    <a:pt x="408" y="6822"/>
                    <a:pt x="1071" y="6858"/>
                    <a:pt x="1294" y="6858"/>
                  </a:cubicBezTo>
                  <a:cubicBezTo>
                    <a:pt x="1339" y="6858"/>
                    <a:pt x="1366" y="6856"/>
                    <a:pt x="1366" y="6856"/>
                  </a:cubicBezTo>
                  <a:lnTo>
                    <a:pt x="1366" y="6856"/>
                  </a:lnTo>
                  <a:cubicBezTo>
                    <a:pt x="1366" y="6856"/>
                    <a:pt x="898" y="7650"/>
                    <a:pt x="1080" y="8079"/>
                  </a:cubicBezTo>
                  <a:cubicBezTo>
                    <a:pt x="1239" y="8484"/>
                    <a:pt x="1908" y="8495"/>
                    <a:pt x="1983" y="8495"/>
                  </a:cubicBezTo>
                  <a:cubicBezTo>
                    <a:pt x="1988" y="8495"/>
                    <a:pt x="1990" y="8495"/>
                    <a:pt x="1990" y="8495"/>
                  </a:cubicBezTo>
                  <a:lnTo>
                    <a:pt x="1990" y="8495"/>
                  </a:lnTo>
                  <a:cubicBezTo>
                    <a:pt x="1990" y="8495"/>
                    <a:pt x="1730" y="9094"/>
                    <a:pt x="2342" y="9822"/>
                  </a:cubicBezTo>
                  <a:cubicBezTo>
                    <a:pt x="2548" y="10068"/>
                    <a:pt x="2775" y="10149"/>
                    <a:pt x="2985" y="10149"/>
                  </a:cubicBezTo>
                  <a:cubicBezTo>
                    <a:pt x="3398" y="10149"/>
                    <a:pt x="3746" y="9835"/>
                    <a:pt x="3747" y="9835"/>
                  </a:cubicBezTo>
                  <a:lnTo>
                    <a:pt x="3747" y="9835"/>
                  </a:lnTo>
                  <a:cubicBezTo>
                    <a:pt x="3707" y="10227"/>
                    <a:pt x="3764" y="10349"/>
                    <a:pt x="3849" y="10349"/>
                  </a:cubicBezTo>
                  <a:cubicBezTo>
                    <a:pt x="3988" y="10349"/>
                    <a:pt x="4202" y="10030"/>
                    <a:pt x="4202" y="10030"/>
                  </a:cubicBezTo>
                  <a:cubicBezTo>
                    <a:pt x="4619" y="10533"/>
                    <a:pt x="5036" y="10666"/>
                    <a:pt x="5360" y="10666"/>
                  </a:cubicBezTo>
                  <a:cubicBezTo>
                    <a:pt x="5724" y="10666"/>
                    <a:pt x="5971" y="10499"/>
                    <a:pt x="5971" y="10499"/>
                  </a:cubicBezTo>
                  <a:lnTo>
                    <a:pt x="9184" y="3357"/>
                  </a:lnTo>
                  <a:cubicBezTo>
                    <a:pt x="9184" y="3357"/>
                    <a:pt x="9418" y="1120"/>
                    <a:pt x="7883" y="820"/>
                  </a:cubicBezTo>
                  <a:cubicBezTo>
                    <a:pt x="7757" y="796"/>
                    <a:pt x="7642" y="785"/>
                    <a:pt x="7537" y="785"/>
                  </a:cubicBezTo>
                  <a:cubicBezTo>
                    <a:pt x="7020" y="785"/>
                    <a:pt x="6740" y="1054"/>
                    <a:pt x="6589" y="1359"/>
                  </a:cubicBezTo>
                  <a:lnTo>
                    <a:pt x="6589" y="1359"/>
                  </a:lnTo>
                  <a:cubicBezTo>
                    <a:pt x="6640" y="939"/>
                    <a:pt x="6621" y="521"/>
                    <a:pt x="6342" y="521"/>
                  </a:cubicBezTo>
                  <a:cubicBezTo>
                    <a:pt x="6339" y="521"/>
                    <a:pt x="6337" y="521"/>
                    <a:pt x="6335" y="521"/>
                  </a:cubicBezTo>
                  <a:cubicBezTo>
                    <a:pt x="5801" y="533"/>
                    <a:pt x="5879" y="1904"/>
                    <a:pt x="5891" y="2088"/>
                  </a:cubicBezTo>
                  <a:lnTo>
                    <a:pt x="5891" y="2088"/>
                  </a:lnTo>
                  <a:cubicBezTo>
                    <a:pt x="5874" y="1872"/>
                    <a:pt x="5696" y="0"/>
                    <a:pt x="4677" y="0"/>
                  </a:cubicBez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53"/>
            <p:cNvSpPr/>
            <p:nvPr/>
          </p:nvSpPr>
          <p:spPr>
            <a:xfrm>
              <a:off x="6571650" y="2755925"/>
              <a:ext cx="60825" cy="91025"/>
            </a:xfrm>
            <a:custGeom>
              <a:rect b="b" l="l" r="r" t="t"/>
              <a:pathLst>
                <a:path extrusionOk="0" h="3641" w="2433">
                  <a:moveTo>
                    <a:pt x="1989" y="0"/>
                  </a:moveTo>
                  <a:cubicBezTo>
                    <a:pt x="1586" y="0"/>
                    <a:pt x="0" y="1897"/>
                    <a:pt x="0" y="1897"/>
                  </a:cubicBezTo>
                  <a:lnTo>
                    <a:pt x="325" y="3640"/>
                  </a:lnTo>
                  <a:lnTo>
                    <a:pt x="2433" y="3120"/>
                  </a:lnTo>
                  <a:cubicBezTo>
                    <a:pt x="2433" y="3120"/>
                    <a:pt x="2042" y="948"/>
                    <a:pt x="2081" y="154"/>
                  </a:cubicBezTo>
                  <a:cubicBezTo>
                    <a:pt x="2087" y="47"/>
                    <a:pt x="2052" y="0"/>
                    <a:pt x="1989" y="0"/>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53"/>
            <p:cNvSpPr/>
            <p:nvPr/>
          </p:nvSpPr>
          <p:spPr>
            <a:xfrm>
              <a:off x="6624975" y="2709600"/>
              <a:ext cx="25575" cy="42225"/>
            </a:xfrm>
            <a:custGeom>
              <a:rect b="b" l="l" r="r" t="t"/>
              <a:pathLst>
                <a:path extrusionOk="0" h="1689" w="1023">
                  <a:moveTo>
                    <a:pt x="350" y="1"/>
                  </a:moveTo>
                  <a:cubicBezTo>
                    <a:pt x="311" y="1"/>
                    <a:pt x="287" y="4"/>
                    <a:pt x="287" y="4"/>
                  </a:cubicBezTo>
                  <a:lnTo>
                    <a:pt x="196" y="979"/>
                  </a:lnTo>
                  <a:cubicBezTo>
                    <a:pt x="196" y="979"/>
                    <a:pt x="0" y="1630"/>
                    <a:pt x="248" y="1682"/>
                  </a:cubicBezTo>
                  <a:cubicBezTo>
                    <a:pt x="268" y="1686"/>
                    <a:pt x="288" y="1688"/>
                    <a:pt x="307" y="1688"/>
                  </a:cubicBezTo>
                  <a:cubicBezTo>
                    <a:pt x="698" y="1688"/>
                    <a:pt x="1023" y="866"/>
                    <a:pt x="924" y="420"/>
                  </a:cubicBezTo>
                  <a:cubicBezTo>
                    <a:pt x="842" y="41"/>
                    <a:pt x="494" y="1"/>
                    <a:pt x="350" y="1"/>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53"/>
            <p:cNvSpPr/>
            <p:nvPr/>
          </p:nvSpPr>
          <p:spPr>
            <a:xfrm>
              <a:off x="6494925" y="2646550"/>
              <a:ext cx="147300" cy="162425"/>
            </a:xfrm>
            <a:custGeom>
              <a:rect b="b" l="l" r="r" t="t"/>
              <a:pathLst>
                <a:path extrusionOk="0" h="6497" w="5892">
                  <a:moveTo>
                    <a:pt x="2827" y="1"/>
                  </a:moveTo>
                  <a:cubicBezTo>
                    <a:pt x="2435" y="1"/>
                    <a:pt x="600" y="104"/>
                    <a:pt x="298" y="2031"/>
                  </a:cubicBezTo>
                  <a:cubicBezTo>
                    <a:pt x="0" y="3935"/>
                    <a:pt x="875" y="6496"/>
                    <a:pt x="2718" y="6496"/>
                  </a:cubicBezTo>
                  <a:cubicBezTo>
                    <a:pt x="2965" y="6496"/>
                    <a:pt x="3230" y="6450"/>
                    <a:pt x="3511" y="6350"/>
                  </a:cubicBezTo>
                  <a:cubicBezTo>
                    <a:pt x="5892" y="5505"/>
                    <a:pt x="5450" y="3150"/>
                    <a:pt x="5398" y="2487"/>
                  </a:cubicBezTo>
                  <a:cubicBezTo>
                    <a:pt x="5358" y="1823"/>
                    <a:pt x="2900" y="2"/>
                    <a:pt x="2900" y="2"/>
                  </a:cubicBezTo>
                  <a:cubicBezTo>
                    <a:pt x="2900" y="2"/>
                    <a:pt x="2874" y="1"/>
                    <a:pt x="2827" y="1"/>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53"/>
            <p:cNvSpPr/>
            <p:nvPr/>
          </p:nvSpPr>
          <p:spPr>
            <a:xfrm>
              <a:off x="6616850" y="2698625"/>
              <a:ext cx="15300" cy="48525"/>
            </a:xfrm>
            <a:custGeom>
              <a:rect b="b" l="l" r="r" t="t"/>
              <a:pathLst>
                <a:path extrusionOk="0" h="1941" w="612">
                  <a:moveTo>
                    <a:pt x="338" y="0"/>
                  </a:moveTo>
                  <a:cubicBezTo>
                    <a:pt x="338" y="0"/>
                    <a:pt x="0" y="1679"/>
                    <a:pt x="286" y="1900"/>
                  </a:cubicBezTo>
                  <a:cubicBezTo>
                    <a:pt x="321" y="1928"/>
                    <a:pt x="352" y="1941"/>
                    <a:pt x="380" y="1941"/>
                  </a:cubicBezTo>
                  <a:cubicBezTo>
                    <a:pt x="581" y="1941"/>
                    <a:pt x="612" y="1288"/>
                    <a:pt x="612" y="1288"/>
                  </a:cubicBezTo>
                  <a:lnTo>
                    <a:pt x="338" y="0"/>
                  </a:ln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53"/>
            <p:cNvSpPr/>
            <p:nvPr/>
          </p:nvSpPr>
          <p:spPr>
            <a:xfrm>
              <a:off x="6503350" y="2636275"/>
              <a:ext cx="142125" cy="97500"/>
            </a:xfrm>
            <a:custGeom>
              <a:rect b="b" l="l" r="r" t="t"/>
              <a:pathLst>
                <a:path extrusionOk="0" h="3900" w="5685">
                  <a:moveTo>
                    <a:pt x="2378" y="0"/>
                  </a:moveTo>
                  <a:cubicBezTo>
                    <a:pt x="1310" y="0"/>
                    <a:pt x="300" y="606"/>
                    <a:pt x="0" y="2182"/>
                  </a:cubicBezTo>
                  <a:cubicBezTo>
                    <a:pt x="0" y="2182"/>
                    <a:pt x="529" y="1356"/>
                    <a:pt x="1769" y="1356"/>
                  </a:cubicBezTo>
                  <a:cubicBezTo>
                    <a:pt x="1877" y="1356"/>
                    <a:pt x="1989" y="1362"/>
                    <a:pt x="2108" y="1376"/>
                  </a:cubicBezTo>
                  <a:cubicBezTo>
                    <a:pt x="3591" y="1532"/>
                    <a:pt x="4956" y="2377"/>
                    <a:pt x="5139" y="3899"/>
                  </a:cubicBezTo>
                  <a:cubicBezTo>
                    <a:pt x="5139" y="3899"/>
                    <a:pt x="5685" y="1363"/>
                    <a:pt x="3994" y="439"/>
                  </a:cubicBezTo>
                  <a:cubicBezTo>
                    <a:pt x="3501" y="164"/>
                    <a:pt x="2931" y="0"/>
                    <a:pt x="2378"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53"/>
            <p:cNvSpPr/>
            <p:nvPr/>
          </p:nvSpPr>
          <p:spPr>
            <a:xfrm>
              <a:off x="6594075" y="2645950"/>
              <a:ext cx="51400" cy="87500"/>
            </a:xfrm>
            <a:custGeom>
              <a:rect b="b" l="l" r="r" t="t"/>
              <a:pathLst>
                <a:path extrusionOk="0" h="3500" w="2056">
                  <a:moveTo>
                    <a:pt x="287" y="0"/>
                  </a:moveTo>
                  <a:lnTo>
                    <a:pt x="287" y="0"/>
                  </a:lnTo>
                  <a:cubicBezTo>
                    <a:pt x="313" y="455"/>
                    <a:pt x="248" y="911"/>
                    <a:pt x="53" y="1314"/>
                  </a:cubicBezTo>
                  <a:cubicBezTo>
                    <a:pt x="40" y="1353"/>
                    <a:pt x="27" y="1392"/>
                    <a:pt x="1" y="1431"/>
                  </a:cubicBezTo>
                  <a:cubicBezTo>
                    <a:pt x="807" y="1847"/>
                    <a:pt x="1392" y="2537"/>
                    <a:pt x="1510" y="3499"/>
                  </a:cubicBezTo>
                  <a:cubicBezTo>
                    <a:pt x="1510" y="3499"/>
                    <a:pt x="2056" y="963"/>
                    <a:pt x="365" y="52"/>
                  </a:cubicBezTo>
                  <a:lnTo>
                    <a:pt x="287" y="0"/>
                  </a:ln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53"/>
            <p:cNvSpPr/>
            <p:nvPr/>
          </p:nvSpPr>
          <p:spPr>
            <a:xfrm>
              <a:off x="6536525" y="2758775"/>
              <a:ext cx="59200" cy="19975"/>
            </a:xfrm>
            <a:custGeom>
              <a:rect b="b" l="l" r="r" t="t"/>
              <a:pathLst>
                <a:path extrusionOk="0" h="799" w="2368">
                  <a:moveTo>
                    <a:pt x="2368" y="1"/>
                  </a:moveTo>
                  <a:lnTo>
                    <a:pt x="0" y="391"/>
                  </a:lnTo>
                  <a:cubicBezTo>
                    <a:pt x="358" y="690"/>
                    <a:pt x="695" y="799"/>
                    <a:pt x="997" y="799"/>
                  </a:cubicBezTo>
                  <a:cubicBezTo>
                    <a:pt x="1813" y="799"/>
                    <a:pt x="2368" y="1"/>
                    <a:pt x="23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53"/>
            <p:cNvSpPr/>
            <p:nvPr/>
          </p:nvSpPr>
          <p:spPr>
            <a:xfrm>
              <a:off x="6469850" y="2946425"/>
              <a:ext cx="299875" cy="293375"/>
            </a:xfrm>
            <a:custGeom>
              <a:rect b="b" l="l" r="r" t="t"/>
              <a:pathLst>
                <a:path extrusionOk="0" h="11735" w="11995">
                  <a:moveTo>
                    <a:pt x="9353" y="1"/>
                  </a:moveTo>
                  <a:lnTo>
                    <a:pt x="2407" y="1106"/>
                  </a:lnTo>
                  <a:lnTo>
                    <a:pt x="2979" y="4046"/>
                  </a:lnTo>
                  <a:cubicBezTo>
                    <a:pt x="2979" y="4046"/>
                    <a:pt x="0" y="6518"/>
                    <a:pt x="1848" y="11734"/>
                  </a:cubicBezTo>
                  <a:lnTo>
                    <a:pt x="11539" y="11734"/>
                  </a:lnTo>
                  <a:cubicBezTo>
                    <a:pt x="11539" y="11734"/>
                    <a:pt x="11994" y="7064"/>
                    <a:pt x="9601" y="2876"/>
                  </a:cubicBezTo>
                  <a:lnTo>
                    <a:pt x="9353" y="1"/>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53"/>
            <p:cNvSpPr/>
            <p:nvPr/>
          </p:nvSpPr>
          <p:spPr>
            <a:xfrm>
              <a:off x="6530000" y="2946750"/>
              <a:ext cx="200375" cy="120850"/>
            </a:xfrm>
            <a:custGeom>
              <a:rect b="b" l="l" r="r" t="t"/>
              <a:pathLst>
                <a:path extrusionOk="0" h="4834" w="8015">
                  <a:moveTo>
                    <a:pt x="6947" y="1"/>
                  </a:moveTo>
                  <a:lnTo>
                    <a:pt x="1" y="1106"/>
                  </a:lnTo>
                  <a:lnTo>
                    <a:pt x="560" y="4046"/>
                  </a:lnTo>
                  <a:cubicBezTo>
                    <a:pt x="560" y="4046"/>
                    <a:pt x="508" y="4072"/>
                    <a:pt x="430" y="4163"/>
                  </a:cubicBezTo>
                  <a:cubicBezTo>
                    <a:pt x="1929" y="4608"/>
                    <a:pt x="3495" y="4834"/>
                    <a:pt x="5062" y="4834"/>
                  </a:cubicBezTo>
                  <a:cubicBezTo>
                    <a:pt x="5331" y="4834"/>
                    <a:pt x="5599" y="4827"/>
                    <a:pt x="5868" y="4814"/>
                  </a:cubicBezTo>
                  <a:cubicBezTo>
                    <a:pt x="6596" y="4775"/>
                    <a:pt x="7312" y="4658"/>
                    <a:pt x="8014" y="4489"/>
                  </a:cubicBezTo>
                  <a:cubicBezTo>
                    <a:pt x="7767" y="3942"/>
                    <a:pt x="7494" y="3396"/>
                    <a:pt x="7195" y="2876"/>
                  </a:cubicBezTo>
                  <a:lnTo>
                    <a:pt x="6947" y="1"/>
                  </a:ln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53"/>
            <p:cNvSpPr/>
            <p:nvPr/>
          </p:nvSpPr>
          <p:spPr>
            <a:xfrm>
              <a:off x="6312950" y="2753775"/>
              <a:ext cx="223925" cy="200225"/>
            </a:xfrm>
            <a:custGeom>
              <a:rect b="b" l="l" r="r" t="t"/>
              <a:pathLst>
                <a:path extrusionOk="0" h="8009" w="8957">
                  <a:moveTo>
                    <a:pt x="1017" y="0"/>
                  </a:moveTo>
                  <a:cubicBezTo>
                    <a:pt x="965" y="0"/>
                    <a:pt x="1028" y="351"/>
                    <a:pt x="1320" y="1372"/>
                  </a:cubicBezTo>
                  <a:cubicBezTo>
                    <a:pt x="1320" y="1372"/>
                    <a:pt x="679" y="128"/>
                    <a:pt x="566" y="128"/>
                  </a:cubicBezTo>
                  <a:cubicBezTo>
                    <a:pt x="508" y="128"/>
                    <a:pt x="589" y="457"/>
                    <a:pt x="969" y="1450"/>
                  </a:cubicBezTo>
                  <a:cubicBezTo>
                    <a:pt x="969" y="1450"/>
                    <a:pt x="282" y="325"/>
                    <a:pt x="155" y="325"/>
                  </a:cubicBezTo>
                  <a:cubicBezTo>
                    <a:pt x="88" y="325"/>
                    <a:pt x="180" y="643"/>
                    <a:pt x="618" y="1619"/>
                  </a:cubicBezTo>
                  <a:cubicBezTo>
                    <a:pt x="618" y="1619"/>
                    <a:pt x="134" y="745"/>
                    <a:pt x="49" y="745"/>
                  </a:cubicBezTo>
                  <a:cubicBezTo>
                    <a:pt x="1" y="745"/>
                    <a:pt x="83" y="1031"/>
                    <a:pt x="462" y="1931"/>
                  </a:cubicBezTo>
                  <a:cubicBezTo>
                    <a:pt x="1502" y="4416"/>
                    <a:pt x="2985" y="7928"/>
                    <a:pt x="3649" y="8006"/>
                  </a:cubicBezTo>
                  <a:cubicBezTo>
                    <a:pt x="3663" y="8008"/>
                    <a:pt x="3679" y="8009"/>
                    <a:pt x="3696" y="8009"/>
                  </a:cubicBezTo>
                  <a:cubicBezTo>
                    <a:pt x="4516" y="8009"/>
                    <a:pt x="8956" y="5951"/>
                    <a:pt x="8956" y="5951"/>
                  </a:cubicBezTo>
                  <a:cubicBezTo>
                    <a:pt x="8956" y="5951"/>
                    <a:pt x="8930" y="3349"/>
                    <a:pt x="8802" y="3349"/>
                  </a:cubicBezTo>
                  <a:cubicBezTo>
                    <a:pt x="8801" y="3349"/>
                    <a:pt x="8801" y="3349"/>
                    <a:pt x="8800" y="3349"/>
                  </a:cubicBezTo>
                  <a:cubicBezTo>
                    <a:pt x="8800" y="3349"/>
                    <a:pt x="5717" y="4715"/>
                    <a:pt x="4039" y="5469"/>
                  </a:cubicBezTo>
                  <a:cubicBezTo>
                    <a:pt x="4039" y="5469"/>
                    <a:pt x="2153" y="2165"/>
                    <a:pt x="2036" y="1918"/>
                  </a:cubicBezTo>
                  <a:cubicBezTo>
                    <a:pt x="2036" y="1918"/>
                    <a:pt x="2265" y="878"/>
                    <a:pt x="2172" y="878"/>
                  </a:cubicBezTo>
                  <a:cubicBezTo>
                    <a:pt x="2130" y="878"/>
                    <a:pt x="2023" y="1088"/>
                    <a:pt x="1802" y="1697"/>
                  </a:cubicBezTo>
                  <a:cubicBezTo>
                    <a:pt x="1802" y="1697"/>
                    <a:pt x="1132" y="0"/>
                    <a:pt x="1017" y="0"/>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53"/>
            <p:cNvSpPr/>
            <p:nvPr/>
          </p:nvSpPr>
          <p:spPr>
            <a:xfrm>
              <a:off x="6451625" y="2837475"/>
              <a:ext cx="85250" cy="93700"/>
            </a:xfrm>
            <a:custGeom>
              <a:rect b="b" l="l" r="r" t="t"/>
              <a:pathLst>
                <a:path extrusionOk="0" h="3748" w="3410">
                  <a:moveTo>
                    <a:pt x="3255" y="1"/>
                  </a:moveTo>
                  <a:cubicBezTo>
                    <a:pt x="3254" y="1"/>
                    <a:pt x="3254" y="1"/>
                    <a:pt x="3253" y="1"/>
                  </a:cubicBezTo>
                  <a:cubicBezTo>
                    <a:pt x="3253" y="1"/>
                    <a:pt x="1575" y="742"/>
                    <a:pt x="1" y="1445"/>
                  </a:cubicBezTo>
                  <a:cubicBezTo>
                    <a:pt x="118" y="2225"/>
                    <a:pt x="352" y="3084"/>
                    <a:pt x="807" y="3747"/>
                  </a:cubicBezTo>
                  <a:cubicBezTo>
                    <a:pt x="2121" y="3201"/>
                    <a:pt x="3409" y="2616"/>
                    <a:pt x="3409" y="2616"/>
                  </a:cubicBezTo>
                  <a:cubicBezTo>
                    <a:pt x="3409" y="2616"/>
                    <a:pt x="3383" y="1"/>
                    <a:pt x="3255" y="1"/>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53"/>
            <p:cNvSpPr/>
            <p:nvPr/>
          </p:nvSpPr>
          <p:spPr>
            <a:xfrm>
              <a:off x="6458150" y="2804325"/>
              <a:ext cx="270575" cy="235250"/>
            </a:xfrm>
            <a:custGeom>
              <a:rect b="b" l="l" r="r" t="t"/>
              <a:pathLst>
                <a:path extrusionOk="0" h="9410" w="10823">
                  <a:moveTo>
                    <a:pt x="6908" y="0"/>
                  </a:moveTo>
                  <a:cubicBezTo>
                    <a:pt x="6908" y="0"/>
                    <a:pt x="4202" y="182"/>
                    <a:pt x="3994" y="586"/>
                  </a:cubicBezTo>
                  <a:lnTo>
                    <a:pt x="4085" y="1158"/>
                  </a:lnTo>
                  <a:cubicBezTo>
                    <a:pt x="4085" y="1158"/>
                    <a:pt x="3840" y="1123"/>
                    <a:pt x="3492" y="1123"/>
                  </a:cubicBezTo>
                  <a:cubicBezTo>
                    <a:pt x="3102" y="1123"/>
                    <a:pt x="2581" y="1167"/>
                    <a:pt x="2133" y="1353"/>
                  </a:cubicBezTo>
                  <a:cubicBezTo>
                    <a:pt x="1639" y="1561"/>
                    <a:pt x="0" y="2199"/>
                    <a:pt x="0" y="2199"/>
                  </a:cubicBezTo>
                  <a:cubicBezTo>
                    <a:pt x="312" y="3330"/>
                    <a:pt x="768" y="4423"/>
                    <a:pt x="1379" y="5438"/>
                  </a:cubicBezTo>
                  <a:lnTo>
                    <a:pt x="2316" y="5177"/>
                  </a:lnTo>
                  <a:lnTo>
                    <a:pt x="2316" y="5177"/>
                  </a:lnTo>
                  <a:cubicBezTo>
                    <a:pt x="2160" y="6465"/>
                    <a:pt x="2199" y="7779"/>
                    <a:pt x="2433" y="9067"/>
                  </a:cubicBezTo>
                  <a:cubicBezTo>
                    <a:pt x="2433" y="9067"/>
                    <a:pt x="3764" y="9409"/>
                    <a:pt x="5518" y="9409"/>
                  </a:cubicBezTo>
                  <a:cubicBezTo>
                    <a:pt x="7165" y="9409"/>
                    <a:pt x="9185" y="9107"/>
                    <a:pt x="10823" y="7935"/>
                  </a:cubicBezTo>
                  <a:cubicBezTo>
                    <a:pt x="10823" y="7935"/>
                    <a:pt x="10706" y="1756"/>
                    <a:pt x="9600" y="1379"/>
                  </a:cubicBezTo>
                  <a:cubicBezTo>
                    <a:pt x="8903" y="1154"/>
                    <a:pt x="8173" y="1037"/>
                    <a:pt x="7441" y="1037"/>
                  </a:cubicBezTo>
                  <a:cubicBezTo>
                    <a:pt x="7367" y="1037"/>
                    <a:pt x="7293" y="1038"/>
                    <a:pt x="7220" y="1041"/>
                  </a:cubicBezTo>
                  <a:lnTo>
                    <a:pt x="6908" y="0"/>
                  </a:ln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53"/>
            <p:cNvSpPr/>
            <p:nvPr/>
          </p:nvSpPr>
          <p:spPr>
            <a:xfrm>
              <a:off x="6513100" y="2880100"/>
              <a:ext cx="215625" cy="159475"/>
            </a:xfrm>
            <a:custGeom>
              <a:rect b="b" l="l" r="r" t="t"/>
              <a:pathLst>
                <a:path extrusionOk="0" h="6379" w="8625">
                  <a:moveTo>
                    <a:pt x="8170" y="0"/>
                  </a:moveTo>
                  <a:cubicBezTo>
                    <a:pt x="7428" y="1639"/>
                    <a:pt x="6466" y="3252"/>
                    <a:pt x="4736" y="3890"/>
                  </a:cubicBezTo>
                  <a:cubicBezTo>
                    <a:pt x="4042" y="4139"/>
                    <a:pt x="3320" y="4262"/>
                    <a:pt x="2598" y="4262"/>
                  </a:cubicBezTo>
                  <a:cubicBezTo>
                    <a:pt x="2115" y="4262"/>
                    <a:pt x="1633" y="4207"/>
                    <a:pt x="1158" y="4098"/>
                  </a:cubicBezTo>
                  <a:cubicBezTo>
                    <a:pt x="742" y="3994"/>
                    <a:pt x="300" y="3825"/>
                    <a:pt x="27" y="3486"/>
                  </a:cubicBezTo>
                  <a:lnTo>
                    <a:pt x="27" y="3486"/>
                  </a:lnTo>
                  <a:cubicBezTo>
                    <a:pt x="1" y="4345"/>
                    <a:pt x="79" y="5190"/>
                    <a:pt x="235" y="6036"/>
                  </a:cubicBezTo>
                  <a:cubicBezTo>
                    <a:pt x="235" y="6036"/>
                    <a:pt x="1566" y="6378"/>
                    <a:pt x="3320" y="6378"/>
                  </a:cubicBezTo>
                  <a:cubicBezTo>
                    <a:pt x="4967" y="6378"/>
                    <a:pt x="6987" y="6076"/>
                    <a:pt x="8625" y="4904"/>
                  </a:cubicBezTo>
                  <a:cubicBezTo>
                    <a:pt x="8625" y="4904"/>
                    <a:pt x="8560" y="1951"/>
                    <a:pt x="8170"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53"/>
            <p:cNvSpPr/>
            <p:nvPr/>
          </p:nvSpPr>
          <p:spPr>
            <a:xfrm>
              <a:off x="6780750" y="2714225"/>
              <a:ext cx="95950" cy="101175"/>
            </a:xfrm>
            <a:custGeom>
              <a:rect b="b" l="l" r="r" t="t"/>
              <a:pathLst>
                <a:path extrusionOk="0" h="4047" w="3838">
                  <a:moveTo>
                    <a:pt x="26" y="1822"/>
                  </a:moveTo>
                  <a:lnTo>
                    <a:pt x="0" y="1913"/>
                  </a:lnTo>
                  <a:cubicBezTo>
                    <a:pt x="0" y="1913"/>
                    <a:pt x="19" y="1920"/>
                    <a:pt x="50" y="1929"/>
                  </a:cubicBezTo>
                  <a:lnTo>
                    <a:pt x="50" y="1929"/>
                  </a:lnTo>
                  <a:lnTo>
                    <a:pt x="26" y="1822"/>
                  </a:lnTo>
                  <a:close/>
                  <a:moveTo>
                    <a:pt x="3122" y="1"/>
                  </a:moveTo>
                  <a:lnTo>
                    <a:pt x="950" y="53"/>
                  </a:lnTo>
                  <a:cubicBezTo>
                    <a:pt x="950" y="53"/>
                    <a:pt x="885" y="1393"/>
                    <a:pt x="872" y="1809"/>
                  </a:cubicBezTo>
                  <a:cubicBezTo>
                    <a:pt x="867" y="1971"/>
                    <a:pt x="724" y="2020"/>
                    <a:pt x="556" y="2020"/>
                  </a:cubicBezTo>
                  <a:cubicBezTo>
                    <a:pt x="368" y="2020"/>
                    <a:pt x="148" y="1959"/>
                    <a:pt x="50" y="1929"/>
                  </a:cubicBezTo>
                  <a:lnTo>
                    <a:pt x="50" y="1929"/>
                  </a:lnTo>
                  <a:lnTo>
                    <a:pt x="260" y="2863"/>
                  </a:lnTo>
                  <a:lnTo>
                    <a:pt x="1691" y="4046"/>
                  </a:lnTo>
                  <a:lnTo>
                    <a:pt x="3838" y="3149"/>
                  </a:lnTo>
                  <a:cubicBezTo>
                    <a:pt x="3838" y="3149"/>
                    <a:pt x="3630" y="1991"/>
                    <a:pt x="3239" y="1965"/>
                  </a:cubicBezTo>
                  <a:cubicBezTo>
                    <a:pt x="2849" y="1939"/>
                    <a:pt x="3122" y="1"/>
                    <a:pt x="3122" y="1"/>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53"/>
            <p:cNvSpPr/>
            <p:nvPr/>
          </p:nvSpPr>
          <p:spPr>
            <a:xfrm>
              <a:off x="6803175" y="2714225"/>
              <a:ext cx="55650" cy="39075"/>
            </a:xfrm>
            <a:custGeom>
              <a:rect b="b" l="l" r="r" t="t"/>
              <a:pathLst>
                <a:path extrusionOk="0" h="1563" w="2226">
                  <a:moveTo>
                    <a:pt x="2225" y="1"/>
                  </a:moveTo>
                  <a:lnTo>
                    <a:pt x="53" y="53"/>
                  </a:lnTo>
                  <a:cubicBezTo>
                    <a:pt x="53" y="53"/>
                    <a:pt x="27" y="612"/>
                    <a:pt x="1" y="1120"/>
                  </a:cubicBezTo>
                  <a:cubicBezTo>
                    <a:pt x="503" y="1411"/>
                    <a:pt x="1068" y="1563"/>
                    <a:pt x="1640" y="1563"/>
                  </a:cubicBezTo>
                  <a:cubicBezTo>
                    <a:pt x="1809" y="1563"/>
                    <a:pt x="1979" y="1549"/>
                    <a:pt x="2147" y="1523"/>
                  </a:cubicBezTo>
                  <a:cubicBezTo>
                    <a:pt x="2121" y="1016"/>
                    <a:pt x="2147" y="508"/>
                    <a:pt x="2225" y="1"/>
                  </a:cubicBezTo>
                  <a:close/>
                </a:path>
              </a:pathLst>
            </a:custGeom>
            <a:solidFill>
              <a:srgbClr val="F87A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53"/>
            <p:cNvSpPr/>
            <p:nvPr/>
          </p:nvSpPr>
          <p:spPr>
            <a:xfrm>
              <a:off x="6722850" y="2637125"/>
              <a:ext cx="29300" cy="45925"/>
            </a:xfrm>
            <a:custGeom>
              <a:rect b="b" l="l" r="r" t="t"/>
              <a:pathLst>
                <a:path extrusionOk="0" h="1837" w="1172">
                  <a:moveTo>
                    <a:pt x="595" y="1"/>
                  </a:moveTo>
                  <a:cubicBezTo>
                    <a:pt x="437" y="1"/>
                    <a:pt x="277" y="113"/>
                    <a:pt x="196" y="496"/>
                  </a:cubicBezTo>
                  <a:cubicBezTo>
                    <a:pt x="1" y="1420"/>
                    <a:pt x="1172" y="1836"/>
                    <a:pt x="1172" y="1836"/>
                  </a:cubicBezTo>
                  <a:lnTo>
                    <a:pt x="1042" y="223"/>
                  </a:lnTo>
                  <a:cubicBezTo>
                    <a:pt x="1042" y="223"/>
                    <a:pt x="819" y="1"/>
                    <a:pt x="595" y="1"/>
                  </a:cubicBezTo>
                  <a:close/>
                </a:path>
              </a:pathLst>
            </a:custGeom>
            <a:solidFill>
              <a:srgbClr val="F87A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53"/>
            <p:cNvSpPr/>
            <p:nvPr/>
          </p:nvSpPr>
          <p:spPr>
            <a:xfrm>
              <a:off x="6896525" y="2640700"/>
              <a:ext cx="29275" cy="45925"/>
            </a:xfrm>
            <a:custGeom>
              <a:rect b="b" l="l" r="r" t="t"/>
              <a:pathLst>
                <a:path extrusionOk="0" h="1837" w="1171">
                  <a:moveTo>
                    <a:pt x="577" y="1"/>
                  </a:moveTo>
                  <a:cubicBezTo>
                    <a:pt x="353" y="1"/>
                    <a:pt x="130" y="223"/>
                    <a:pt x="130" y="223"/>
                  </a:cubicBezTo>
                  <a:lnTo>
                    <a:pt x="0" y="1836"/>
                  </a:lnTo>
                  <a:cubicBezTo>
                    <a:pt x="0" y="1836"/>
                    <a:pt x="1171" y="1420"/>
                    <a:pt x="976" y="496"/>
                  </a:cubicBezTo>
                  <a:cubicBezTo>
                    <a:pt x="895" y="113"/>
                    <a:pt x="735" y="1"/>
                    <a:pt x="577" y="1"/>
                  </a:cubicBezTo>
                  <a:close/>
                </a:path>
              </a:pathLst>
            </a:custGeom>
            <a:solidFill>
              <a:srgbClr val="F87A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53"/>
            <p:cNvSpPr/>
            <p:nvPr/>
          </p:nvSpPr>
          <p:spPr>
            <a:xfrm>
              <a:off x="6752775" y="2575900"/>
              <a:ext cx="154825" cy="166975"/>
            </a:xfrm>
            <a:custGeom>
              <a:rect b="b" l="l" r="r" t="t"/>
              <a:pathLst>
                <a:path extrusionOk="0" h="6679" w="6193">
                  <a:moveTo>
                    <a:pt x="3042" y="1"/>
                  </a:moveTo>
                  <a:cubicBezTo>
                    <a:pt x="3003" y="1"/>
                    <a:pt x="2964" y="2"/>
                    <a:pt x="2927" y="5"/>
                  </a:cubicBezTo>
                  <a:cubicBezTo>
                    <a:pt x="222" y="266"/>
                    <a:pt x="1" y="3166"/>
                    <a:pt x="794" y="5027"/>
                  </a:cubicBezTo>
                  <a:cubicBezTo>
                    <a:pt x="1419" y="6483"/>
                    <a:pt x="2537" y="6666"/>
                    <a:pt x="2993" y="6679"/>
                  </a:cubicBezTo>
                  <a:cubicBezTo>
                    <a:pt x="4033" y="6653"/>
                    <a:pt x="4970" y="6015"/>
                    <a:pt x="5386" y="5053"/>
                  </a:cubicBezTo>
                  <a:cubicBezTo>
                    <a:pt x="6193" y="3244"/>
                    <a:pt x="5958" y="422"/>
                    <a:pt x="3422" y="57"/>
                  </a:cubicBezTo>
                  <a:cubicBezTo>
                    <a:pt x="3303" y="18"/>
                    <a:pt x="3168" y="1"/>
                    <a:pt x="3042" y="1"/>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53"/>
            <p:cNvSpPr/>
            <p:nvPr/>
          </p:nvSpPr>
          <p:spPr>
            <a:xfrm>
              <a:off x="6766425" y="2462850"/>
              <a:ext cx="68000" cy="82375"/>
            </a:xfrm>
            <a:custGeom>
              <a:rect b="b" l="l" r="r" t="t"/>
              <a:pathLst>
                <a:path extrusionOk="0" h="3295" w="2720">
                  <a:moveTo>
                    <a:pt x="1185" y="0"/>
                  </a:moveTo>
                  <a:cubicBezTo>
                    <a:pt x="1" y="1353"/>
                    <a:pt x="1003" y="2511"/>
                    <a:pt x="1003" y="2511"/>
                  </a:cubicBezTo>
                  <a:lnTo>
                    <a:pt x="430" y="2030"/>
                  </a:lnTo>
                  <a:lnTo>
                    <a:pt x="430" y="2030"/>
                  </a:lnTo>
                  <a:cubicBezTo>
                    <a:pt x="482" y="2602"/>
                    <a:pt x="873" y="3083"/>
                    <a:pt x="1419" y="3253"/>
                  </a:cubicBezTo>
                  <a:cubicBezTo>
                    <a:pt x="1484" y="3274"/>
                    <a:pt x="1575" y="3295"/>
                    <a:pt x="1679" y="3295"/>
                  </a:cubicBezTo>
                  <a:cubicBezTo>
                    <a:pt x="2009" y="3295"/>
                    <a:pt x="2464" y="3089"/>
                    <a:pt x="2603" y="2069"/>
                  </a:cubicBezTo>
                  <a:cubicBezTo>
                    <a:pt x="2720" y="1327"/>
                    <a:pt x="2303" y="599"/>
                    <a:pt x="1588" y="352"/>
                  </a:cubicBezTo>
                  <a:lnTo>
                    <a:pt x="1588" y="352"/>
                  </a:lnTo>
                  <a:lnTo>
                    <a:pt x="1835" y="1587"/>
                  </a:lnTo>
                  <a:cubicBezTo>
                    <a:pt x="1250" y="1223"/>
                    <a:pt x="1185" y="0"/>
                    <a:pt x="1185"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53"/>
            <p:cNvSpPr/>
            <p:nvPr/>
          </p:nvSpPr>
          <p:spPr>
            <a:xfrm>
              <a:off x="6794400" y="2536500"/>
              <a:ext cx="39375" cy="36125"/>
            </a:xfrm>
            <a:custGeom>
              <a:rect b="b" l="l" r="r" t="t"/>
              <a:pathLst>
                <a:path extrusionOk="0" h="1445" w="1575">
                  <a:moveTo>
                    <a:pt x="1036" y="1"/>
                  </a:moveTo>
                  <a:cubicBezTo>
                    <a:pt x="1012" y="1"/>
                    <a:pt x="988" y="3"/>
                    <a:pt x="963" y="7"/>
                  </a:cubicBezTo>
                  <a:lnTo>
                    <a:pt x="378" y="111"/>
                  </a:lnTo>
                  <a:cubicBezTo>
                    <a:pt x="157" y="150"/>
                    <a:pt x="1" y="359"/>
                    <a:pt x="40" y="580"/>
                  </a:cubicBezTo>
                  <a:lnTo>
                    <a:pt x="131" y="1100"/>
                  </a:lnTo>
                  <a:cubicBezTo>
                    <a:pt x="165" y="1308"/>
                    <a:pt x="334" y="1445"/>
                    <a:pt x="536" y="1445"/>
                  </a:cubicBezTo>
                  <a:cubicBezTo>
                    <a:pt x="561" y="1445"/>
                    <a:pt x="586" y="1443"/>
                    <a:pt x="612" y="1438"/>
                  </a:cubicBezTo>
                  <a:lnTo>
                    <a:pt x="1197" y="1334"/>
                  </a:lnTo>
                  <a:cubicBezTo>
                    <a:pt x="1419" y="1295"/>
                    <a:pt x="1575" y="1087"/>
                    <a:pt x="1536" y="866"/>
                  </a:cubicBezTo>
                  <a:lnTo>
                    <a:pt x="1445" y="333"/>
                  </a:lnTo>
                  <a:cubicBezTo>
                    <a:pt x="1410" y="136"/>
                    <a:pt x="1231" y="1"/>
                    <a:pt x="1036"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53"/>
            <p:cNvSpPr/>
            <p:nvPr/>
          </p:nvSpPr>
          <p:spPr>
            <a:xfrm>
              <a:off x="6738475" y="2544350"/>
              <a:ext cx="170750" cy="206325"/>
            </a:xfrm>
            <a:custGeom>
              <a:rect b="b" l="l" r="r" t="t"/>
              <a:pathLst>
                <a:path extrusionOk="0" h="8253" w="6830">
                  <a:moveTo>
                    <a:pt x="4670" y="2113"/>
                  </a:moveTo>
                  <a:cubicBezTo>
                    <a:pt x="4670" y="2113"/>
                    <a:pt x="4671" y="2113"/>
                    <a:pt x="4671" y="2113"/>
                  </a:cubicBezTo>
                  <a:lnTo>
                    <a:pt x="4671" y="2113"/>
                  </a:lnTo>
                  <a:cubicBezTo>
                    <a:pt x="4671" y="2113"/>
                    <a:pt x="4670" y="2113"/>
                    <a:pt x="4670" y="2113"/>
                  </a:cubicBezTo>
                  <a:close/>
                  <a:moveTo>
                    <a:pt x="3983" y="1"/>
                  </a:moveTo>
                  <a:cubicBezTo>
                    <a:pt x="3569" y="1"/>
                    <a:pt x="3177" y="192"/>
                    <a:pt x="2927" y="526"/>
                  </a:cubicBezTo>
                  <a:cubicBezTo>
                    <a:pt x="2771" y="310"/>
                    <a:pt x="2527" y="172"/>
                    <a:pt x="2255" y="172"/>
                  </a:cubicBezTo>
                  <a:cubicBezTo>
                    <a:pt x="2232" y="172"/>
                    <a:pt x="2209" y="173"/>
                    <a:pt x="2186" y="175"/>
                  </a:cubicBezTo>
                  <a:cubicBezTo>
                    <a:pt x="1379" y="175"/>
                    <a:pt x="0" y="955"/>
                    <a:pt x="0" y="3284"/>
                  </a:cubicBezTo>
                  <a:cubicBezTo>
                    <a:pt x="0" y="6705"/>
                    <a:pt x="2212" y="8201"/>
                    <a:pt x="2212" y="8201"/>
                  </a:cubicBezTo>
                  <a:cubicBezTo>
                    <a:pt x="742" y="6158"/>
                    <a:pt x="989" y="3752"/>
                    <a:pt x="989" y="3752"/>
                  </a:cubicBezTo>
                  <a:cubicBezTo>
                    <a:pt x="2459" y="3310"/>
                    <a:pt x="2511" y="1541"/>
                    <a:pt x="2511" y="1541"/>
                  </a:cubicBezTo>
                  <a:cubicBezTo>
                    <a:pt x="2511" y="1541"/>
                    <a:pt x="2680" y="2906"/>
                    <a:pt x="3968" y="3206"/>
                  </a:cubicBezTo>
                  <a:lnTo>
                    <a:pt x="3695" y="2555"/>
                  </a:lnTo>
                  <a:lnTo>
                    <a:pt x="3695" y="2555"/>
                  </a:lnTo>
                  <a:cubicBezTo>
                    <a:pt x="3786" y="2763"/>
                    <a:pt x="4202" y="3466"/>
                    <a:pt x="5386" y="3583"/>
                  </a:cubicBezTo>
                  <a:cubicBezTo>
                    <a:pt x="5386" y="3064"/>
                    <a:pt x="5172" y="2566"/>
                    <a:pt x="4792" y="2216"/>
                  </a:cubicBezTo>
                  <a:lnTo>
                    <a:pt x="4792" y="2216"/>
                  </a:lnTo>
                  <a:cubicBezTo>
                    <a:pt x="5124" y="2512"/>
                    <a:pt x="6020" y="3421"/>
                    <a:pt x="6062" y="4650"/>
                  </a:cubicBezTo>
                  <a:cubicBezTo>
                    <a:pt x="6114" y="6145"/>
                    <a:pt x="4969" y="8253"/>
                    <a:pt x="4969" y="8253"/>
                  </a:cubicBezTo>
                  <a:cubicBezTo>
                    <a:pt x="4969" y="8253"/>
                    <a:pt x="6830" y="6237"/>
                    <a:pt x="6830" y="3700"/>
                  </a:cubicBezTo>
                  <a:cubicBezTo>
                    <a:pt x="6830" y="1150"/>
                    <a:pt x="5490" y="97"/>
                    <a:pt x="4098" y="6"/>
                  </a:cubicBezTo>
                  <a:cubicBezTo>
                    <a:pt x="4059" y="2"/>
                    <a:pt x="4021" y="1"/>
                    <a:pt x="3983"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53"/>
            <p:cNvSpPr/>
            <p:nvPr/>
          </p:nvSpPr>
          <p:spPr>
            <a:xfrm>
              <a:off x="6738475" y="2561375"/>
              <a:ext cx="55300" cy="188000"/>
            </a:xfrm>
            <a:custGeom>
              <a:rect b="b" l="l" r="r" t="t"/>
              <a:pathLst>
                <a:path extrusionOk="0" h="7520" w="2212">
                  <a:moveTo>
                    <a:pt x="963" y="1"/>
                  </a:moveTo>
                  <a:lnTo>
                    <a:pt x="963" y="1"/>
                  </a:lnTo>
                  <a:cubicBezTo>
                    <a:pt x="430" y="469"/>
                    <a:pt x="0" y="1289"/>
                    <a:pt x="0" y="2603"/>
                  </a:cubicBezTo>
                  <a:cubicBezTo>
                    <a:pt x="0" y="6011"/>
                    <a:pt x="2212" y="7520"/>
                    <a:pt x="2212" y="7520"/>
                  </a:cubicBezTo>
                  <a:cubicBezTo>
                    <a:pt x="729" y="5477"/>
                    <a:pt x="976" y="3071"/>
                    <a:pt x="976" y="3071"/>
                  </a:cubicBezTo>
                  <a:cubicBezTo>
                    <a:pt x="1262" y="2980"/>
                    <a:pt x="1522" y="2837"/>
                    <a:pt x="1743" y="2642"/>
                  </a:cubicBezTo>
                  <a:cubicBezTo>
                    <a:pt x="1678" y="2564"/>
                    <a:pt x="1613" y="2486"/>
                    <a:pt x="1561" y="2408"/>
                  </a:cubicBezTo>
                  <a:cubicBezTo>
                    <a:pt x="1067" y="1705"/>
                    <a:pt x="937" y="847"/>
                    <a:pt x="963"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53"/>
            <p:cNvSpPr/>
            <p:nvPr/>
          </p:nvSpPr>
          <p:spPr>
            <a:xfrm>
              <a:off x="6794075" y="2691475"/>
              <a:ext cx="75800" cy="27350"/>
            </a:xfrm>
            <a:custGeom>
              <a:rect b="b" l="l" r="r" t="t"/>
              <a:pathLst>
                <a:path extrusionOk="0" h="1094" w="3032">
                  <a:moveTo>
                    <a:pt x="1" y="0"/>
                  </a:moveTo>
                  <a:cubicBezTo>
                    <a:pt x="1" y="0"/>
                    <a:pt x="128" y="1093"/>
                    <a:pt x="1525" y="1093"/>
                  </a:cubicBezTo>
                  <a:cubicBezTo>
                    <a:pt x="1542" y="1093"/>
                    <a:pt x="1558" y="1093"/>
                    <a:pt x="1575" y="1093"/>
                  </a:cubicBezTo>
                  <a:cubicBezTo>
                    <a:pt x="3006" y="1067"/>
                    <a:pt x="3032" y="26"/>
                    <a:pt x="3032" y="26"/>
                  </a:cubicBezTo>
                  <a:lnTo>
                    <a:pt x="1" y="0"/>
                  </a:lnTo>
                  <a:close/>
                </a:path>
              </a:pathLst>
            </a:custGeom>
            <a:solidFill>
              <a:srgbClr val="FB1A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53"/>
            <p:cNvSpPr/>
            <p:nvPr/>
          </p:nvSpPr>
          <p:spPr>
            <a:xfrm>
              <a:off x="6794075" y="2691475"/>
              <a:ext cx="75800" cy="24075"/>
            </a:xfrm>
            <a:custGeom>
              <a:rect b="b" l="l" r="r" t="t"/>
              <a:pathLst>
                <a:path extrusionOk="0" h="963" w="3032">
                  <a:moveTo>
                    <a:pt x="1" y="0"/>
                  </a:moveTo>
                  <a:cubicBezTo>
                    <a:pt x="79" y="443"/>
                    <a:pt x="391" y="794"/>
                    <a:pt x="807" y="963"/>
                  </a:cubicBezTo>
                  <a:cubicBezTo>
                    <a:pt x="1063" y="693"/>
                    <a:pt x="1385" y="578"/>
                    <a:pt x="1715" y="578"/>
                  </a:cubicBezTo>
                  <a:cubicBezTo>
                    <a:pt x="2005" y="578"/>
                    <a:pt x="2301" y="667"/>
                    <a:pt x="2563" y="820"/>
                  </a:cubicBezTo>
                  <a:cubicBezTo>
                    <a:pt x="2836" y="638"/>
                    <a:pt x="3006" y="339"/>
                    <a:pt x="3032" y="26"/>
                  </a:cubicBezTo>
                  <a:lnTo>
                    <a:pt x="1" y="0"/>
                  </a:lnTo>
                  <a:close/>
                </a:path>
              </a:pathLst>
            </a:custGeom>
            <a:solidFill>
              <a:srgbClr val="9D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53"/>
            <p:cNvSpPr/>
            <p:nvPr/>
          </p:nvSpPr>
          <p:spPr>
            <a:xfrm>
              <a:off x="6609875" y="2376975"/>
              <a:ext cx="68050" cy="109650"/>
            </a:xfrm>
            <a:custGeom>
              <a:rect b="b" l="l" r="r" t="t"/>
              <a:pathLst>
                <a:path extrusionOk="0" h="4386" w="2722">
                  <a:moveTo>
                    <a:pt x="497" y="0"/>
                  </a:moveTo>
                  <a:cubicBezTo>
                    <a:pt x="380" y="0"/>
                    <a:pt x="800" y="1744"/>
                    <a:pt x="800" y="1744"/>
                  </a:cubicBezTo>
                  <a:cubicBezTo>
                    <a:pt x="455" y="1127"/>
                    <a:pt x="282" y="884"/>
                    <a:pt x="222" y="884"/>
                  </a:cubicBezTo>
                  <a:cubicBezTo>
                    <a:pt x="1" y="884"/>
                    <a:pt x="1359" y="4255"/>
                    <a:pt x="1359" y="4255"/>
                  </a:cubicBezTo>
                  <a:lnTo>
                    <a:pt x="2491" y="4385"/>
                  </a:lnTo>
                  <a:lnTo>
                    <a:pt x="2243" y="2876"/>
                  </a:lnTo>
                  <a:cubicBezTo>
                    <a:pt x="2661" y="1858"/>
                    <a:pt x="2721" y="1543"/>
                    <a:pt x="2637" y="1543"/>
                  </a:cubicBezTo>
                  <a:cubicBezTo>
                    <a:pt x="2500" y="1543"/>
                    <a:pt x="1983" y="2369"/>
                    <a:pt x="1983" y="2369"/>
                  </a:cubicBezTo>
                  <a:cubicBezTo>
                    <a:pt x="1767" y="749"/>
                    <a:pt x="1652" y="245"/>
                    <a:pt x="1594" y="245"/>
                  </a:cubicBezTo>
                  <a:cubicBezTo>
                    <a:pt x="1499" y="245"/>
                    <a:pt x="1554" y="1601"/>
                    <a:pt x="1554" y="1601"/>
                  </a:cubicBezTo>
                  <a:cubicBezTo>
                    <a:pt x="1264" y="459"/>
                    <a:pt x="1124" y="75"/>
                    <a:pt x="1066" y="75"/>
                  </a:cubicBezTo>
                  <a:cubicBezTo>
                    <a:pt x="947" y="75"/>
                    <a:pt x="1177" y="1692"/>
                    <a:pt x="1177" y="1692"/>
                  </a:cubicBezTo>
                  <a:cubicBezTo>
                    <a:pt x="743" y="425"/>
                    <a:pt x="554" y="0"/>
                    <a:pt x="497" y="0"/>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53"/>
            <p:cNvSpPr/>
            <p:nvPr/>
          </p:nvSpPr>
          <p:spPr>
            <a:xfrm>
              <a:off x="6984200" y="2376975"/>
              <a:ext cx="68050" cy="109650"/>
            </a:xfrm>
            <a:custGeom>
              <a:rect b="b" l="l" r="r" t="t"/>
              <a:pathLst>
                <a:path extrusionOk="0" h="4386" w="2722">
                  <a:moveTo>
                    <a:pt x="2221" y="0"/>
                  </a:moveTo>
                  <a:cubicBezTo>
                    <a:pt x="2163" y="0"/>
                    <a:pt x="1974" y="425"/>
                    <a:pt x="1540" y="1692"/>
                  </a:cubicBezTo>
                  <a:cubicBezTo>
                    <a:pt x="1540" y="1692"/>
                    <a:pt x="1776" y="75"/>
                    <a:pt x="1657" y="75"/>
                  </a:cubicBezTo>
                  <a:cubicBezTo>
                    <a:pt x="1599" y="75"/>
                    <a:pt x="1457" y="459"/>
                    <a:pt x="1163" y="1601"/>
                  </a:cubicBezTo>
                  <a:cubicBezTo>
                    <a:pt x="1163" y="1601"/>
                    <a:pt x="1224" y="245"/>
                    <a:pt x="1129" y="245"/>
                  </a:cubicBezTo>
                  <a:cubicBezTo>
                    <a:pt x="1071" y="245"/>
                    <a:pt x="956" y="749"/>
                    <a:pt x="734" y="2369"/>
                  </a:cubicBezTo>
                  <a:cubicBezTo>
                    <a:pt x="734" y="2369"/>
                    <a:pt x="217" y="1543"/>
                    <a:pt x="83" y="1543"/>
                  </a:cubicBezTo>
                  <a:cubicBezTo>
                    <a:pt x="1" y="1543"/>
                    <a:pt x="65" y="1858"/>
                    <a:pt x="487" y="2876"/>
                  </a:cubicBezTo>
                  <a:lnTo>
                    <a:pt x="227" y="4385"/>
                  </a:lnTo>
                  <a:lnTo>
                    <a:pt x="1371" y="4255"/>
                  </a:lnTo>
                  <a:cubicBezTo>
                    <a:pt x="1371" y="4255"/>
                    <a:pt x="2721" y="884"/>
                    <a:pt x="2496" y="884"/>
                  </a:cubicBezTo>
                  <a:cubicBezTo>
                    <a:pt x="2436" y="884"/>
                    <a:pt x="2262" y="1127"/>
                    <a:pt x="1918" y="1744"/>
                  </a:cubicBezTo>
                  <a:cubicBezTo>
                    <a:pt x="1918" y="1744"/>
                    <a:pt x="2338" y="0"/>
                    <a:pt x="2221" y="0"/>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53"/>
            <p:cNvSpPr/>
            <p:nvPr/>
          </p:nvSpPr>
          <p:spPr>
            <a:xfrm>
              <a:off x="6614900" y="2452800"/>
              <a:ext cx="429600" cy="529125"/>
            </a:xfrm>
            <a:custGeom>
              <a:rect b="b" l="l" r="r" t="t"/>
              <a:pathLst>
                <a:path extrusionOk="0" h="21165" w="17184">
                  <a:moveTo>
                    <a:pt x="1696" y="0"/>
                  </a:moveTo>
                  <a:cubicBezTo>
                    <a:pt x="1241" y="0"/>
                    <a:pt x="797" y="182"/>
                    <a:pt x="468" y="520"/>
                  </a:cubicBezTo>
                  <a:lnTo>
                    <a:pt x="690" y="1066"/>
                  </a:lnTo>
                  <a:cubicBezTo>
                    <a:pt x="104" y="2432"/>
                    <a:pt x="0" y="3941"/>
                    <a:pt x="364" y="5385"/>
                  </a:cubicBezTo>
                  <a:cubicBezTo>
                    <a:pt x="963" y="7830"/>
                    <a:pt x="3577" y="13567"/>
                    <a:pt x="3577" y="16741"/>
                  </a:cubicBezTo>
                  <a:cubicBezTo>
                    <a:pt x="3577" y="19902"/>
                    <a:pt x="3304" y="21047"/>
                    <a:pt x="6751" y="21164"/>
                  </a:cubicBezTo>
                  <a:cubicBezTo>
                    <a:pt x="6771" y="21164"/>
                    <a:pt x="6791" y="21164"/>
                    <a:pt x="6811" y="21164"/>
                  </a:cubicBezTo>
                  <a:cubicBezTo>
                    <a:pt x="7750" y="21164"/>
                    <a:pt x="8293" y="20560"/>
                    <a:pt x="8586" y="19694"/>
                  </a:cubicBezTo>
                  <a:cubicBezTo>
                    <a:pt x="8891" y="20560"/>
                    <a:pt x="9434" y="21164"/>
                    <a:pt x="10373" y="21164"/>
                  </a:cubicBezTo>
                  <a:cubicBezTo>
                    <a:pt x="10393" y="21164"/>
                    <a:pt x="10413" y="21164"/>
                    <a:pt x="10433" y="21164"/>
                  </a:cubicBezTo>
                  <a:cubicBezTo>
                    <a:pt x="13867" y="21047"/>
                    <a:pt x="13594" y="19902"/>
                    <a:pt x="13594" y="16741"/>
                  </a:cubicBezTo>
                  <a:cubicBezTo>
                    <a:pt x="13594" y="13567"/>
                    <a:pt x="16208" y="7843"/>
                    <a:pt x="16820" y="5385"/>
                  </a:cubicBezTo>
                  <a:cubicBezTo>
                    <a:pt x="17184" y="3941"/>
                    <a:pt x="17067" y="2432"/>
                    <a:pt x="16495" y="1066"/>
                  </a:cubicBezTo>
                  <a:lnTo>
                    <a:pt x="16703" y="520"/>
                  </a:lnTo>
                  <a:cubicBezTo>
                    <a:pt x="16374" y="182"/>
                    <a:pt x="15930" y="0"/>
                    <a:pt x="15475" y="0"/>
                  </a:cubicBezTo>
                  <a:cubicBezTo>
                    <a:pt x="15245" y="0"/>
                    <a:pt x="15013" y="46"/>
                    <a:pt x="14790" y="142"/>
                  </a:cubicBezTo>
                  <a:lnTo>
                    <a:pt x="14634" y="689"/>
                  </a:lnTo>
                  <a:cubicBezTo>
                    <a:pt x="12176" y="1937"/>
                    <a:pt x="12995" y="7024"/>
                    <a:pt x="11408" y="9300"/>
                  </a:cubicBezTo>
                  <a:cubicBezTo>
                    <a:pt x="9821" y="11577"/>
                    <a:pt x="10537" y="12357"/>
                    <a:pt x="10537" y="12357"/>
                  </a:cubicBezTo>
                  <a:cubicBezTo>
                    <a:pt x="10485" y="13294"/>
                    <a:pt x="8677" y="13398"/>
                    <a:pt x="8677" y="13398"/>
                  </a:cubicBezTo>
                  <a:lnTo>
                    <a:pt x="8495" y="13398"/>
                  </a:lnTo>
                  <a:cubicBezTo>
                    <a:pt x="8495" y="13398"/>
                    <a:pt x="8476" y="13398"/>
                    <a:pt x="8443" y="13398"/>
                  </a:cubicBezTo>
                  <a:cubicBezTo>
                    <a:pt x="8146" y="13398"/>
                    <a:pt x="6681" y="13356"/>
                    <a:pt x="6634" y="12526"/>
                  </a:cubicBezTo>
                  <a:cubicBezTo>
                    <a:pt x="6634" y="12526"/>
                    <a:pt x="7350" y="11590"/>
                    <a:pt x="5763" y="9300"/>
                  </a:cubicBezTo>
                  <a:cubicBezTo>
                    <a:pt x="4176" y="7011"/>
                    <a:pt x="4995" y="1924"/>
                    <a:pt x="2537" y="689"/>
                  </a:cubicBezTo>
                  <a:lnTo>
                    <a:pt x="2381" y="142"/>
                  </a:lnTo>
                  <a:cubicBezTo>
                    <a:pt x="2158" y="46"/>
                    <a:pt x="1926" y="0"/>
                    <a:pt x="1696" y="0"/>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53"/>
            <p:cNvSpPr/>
            <p:nvPr/>
          </p:nvSpPr>
          <p:spPr>
            <a:xfrm>
              <a:off x="6626275" y="2452800"/>
              <a:ext cx="51725" cy="25350"/>
            </a:xfrm>
            <a:custGeom>
              <a:rect b="b" l="l" r="r" t="t"/>
              <a:pathLst>
                <a:path extrusionOk="0" h="1014" w="2069">
                  <a:moveTo>
                    <a:pt x="1237" y="0"/>
                  </a:moveTo>
                  <a:cubicBezTo>
                    <a:pt x="784" y="0"/>
                    <a:pt x="338" y="182"/>
                    <a:pt x="0" y="520"/>
                  </a:cubicBezTo>
                  <a:lnTo>
                    <a:pt x="209" y="1014"/>
                  </a:lnTo>
                  <a:cubicBezTo>
                    <a:pt x="807" y="793"/>
                    <a:pt x="1431" y="663"/>
                    <a:pt x="2069" y="624"/>
                  </a:cubicBezTo>
                  <a:lnTo>
                    <a:pt x="1913" y="142"/>
                  </a:lnTo>
                  <a:cubicBezTo>
                    <a:pt x="1695" y="46"/>
                    <a:pt x="1465" y="0"/>
                    <a:pt x="1237" y="0"/>
                  </a:cubicBezTo>
                  <a:close/>
                </a:path>
              </a:pathLst>
            </a:cu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53"/>
            <p:cNvSpPr/>
            <p:nvPr/>
          </p:nvSpPr>
          <p:spPr>
            <a:xfrm>
              <a:off x="6981400" y="2452800"/>
              <a:ext cx="51075" cy="23725"/>
            </a:xfrm>
            <a:custGeom>
              <a:rect b="b" l="l" r="r" t="t"/>
              <a:pathLst>
                <a:path extrusionOk="0" h="949" w="2043">
                  <a:moveTo>
                    <a:pt x="809" y="0"/>
                  </a:moveTo>
                  <a:cubicBezTo>
                    <a:pt x="580" y="0"/>
                    <a:pt x="348" y="46"/>
                    <a:pt x="130" y="142"/>
                  </a:cubicBezTo>
                  <a:lnTo>
                    <a:pt x="0" y="585"/>
                  </a:lnTo>
                  <a:cubicBezTo>
                    <a:pt x="638" y="611"/>
                    <a:pt x="1314" y="689"/>
                    <a:pt x="1874" y="949"/>
                  </a:cubicBezTo>
                  <a:lnTo>
                    <a:pt x="2043" y="520"/>
                  </a:lnTo>
                  <a:cubicBezTo>
                    <a:pt x="1714" y="182"/>
                    <a:pt x="1265" y="0"/>
                    <a:pt x="809" y="0"/>
                  </a:cubicBezTo>
                  <a:close/>
                </a:path>
              </a:pathLst>
            </a:cu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53"/>
            <p:cNvSpPr/>
            <p:nvPr/>
          </p:nvSpPr>
          <p:spPr>
            <a:xfrm>
              <a:off x="6698800" y="2874875"/>
              <a:ext cx="253675" cy="106725"/>
            </a:xfrm>
            <a:custGeom>
              <a:rect b="b" l="l" r="r" t="t"/>
              <a:pathLst>
                <a:path extrusionOk="0" h="4269" w="10147">
                  <a:moveTo>
                    <a:pt x="221" y="1"/>
                  </a:moveTo>
                  <a:cubicBezTo>
                    <a:pt x="221" y="3045"/>
                    <a:pt x="0" y="4164"/>
                    <a:pt x="3382" y="4268"/>
                  </a:cubicBezTo>
                  <a:cubicBezTo>
                    <a:pt x="3403" y="4268"/>
                    <a:pt x="3423" y="4268"/>
                    <a:pt x="3443" y="4268"/>
                  </a:cubicBezTo>
                  <a:cubicBezTo>
                    <a:pt x="4381" y="4268"/>
                    <a:pt x="4924" y="3677"/>
                    <a:pt x="5230" y="2811"/>
                  </a:cubicBezTo>
                  <a:cubicBezTo>
                    <a:pt x="5522" y="3677"/>
                    <a:pt x="6065" y="4268"/>
                    <a:pt x="7003" y="4268"/>
                  </a:cubicBezTo>
                  <a:cubicBezTo>
                    <a:pt x="7023" y="4268"/>
                    <a:pt x="7043" y="4268"/>
                    <a:pt x="7064" y="4268"/>
                  </a:cubicBezTo>
                  <a:cubicBezTo>
                    <a:pt x="9236" y="4203"/>
                    <a:pt x="9926" y="3721"/>
                    <a:pt x="10147" y="2577"/>
                  </a:cubicBezTo>
                  <a:lnTo>
                    <a:pt x="10147" y="2577"/>
                  </a:lnTo>
                  <a:cubicBezTo>
                    <a:pt x="9939" y="2681"/>
                    <a:pt x="9730" y="2759"/>
                    <a:pt x="9509" y="2811"/>
                  </a:cubicBezTo>
                  <a:cubicBezTo>
                    <a:pt x="9184" y="2880"/>
                    <a:pt x="8842" y="2907"/>
                    <a:pt x="8495" y="2907"/>
                  </a:cubicBezTo>
                  <a:cubicBezTo>
                    <a:pt x="7870" y="2907"/>
                    <a:pt x="7228" y="2821"/>
                    <a:pt x="6634" y="2746"/>
                  </a:cubicBezTo>
                  <a:cubicBezTo>
                    <a:pt x="5815" y="2642"/>
                    <a:pt x="5008" y="2473"/>
                    <a:pt x="4215" y="2238"/>
                  </a:cubicBezTo>
                  <a:cubicBezTo>
                    <a:pt x="2940" y="1861"/>
                    <a:pt x="1600" y="1380"/>
                    <a:pt x="625" y="443"/>
                  </a:cubicBezTo>
                  <a:cubicBezTo>
                    <a:pt x="482" y="300"/>
                    <a:pt x="338" y="157"/>
                    <a:pt x="221" y="1"/>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53"/>
            <p:cNvSpPr/>
            <p:nvPr/>
          </p:nvSpPr>
          <p:spPr>
            <a:xfrm>
              <a:off x="6662375" y="2756500"/>
              <a:ext cx="291075" cy="483300"/>
            </a:xfrm>
            <a:custGeom>
              <a:rect b="b" l="l" r="r" t="t"/>
              <a:pathLst>
                <a:path extrusionOk="0" h="19332" w="11643">
                  <a:moveTo>
                    <a:pt x="4904" y="1"/>
                  </a:moveTo>
                  <a:cubicBezTo>
                    <a:pt x="4904" y="1"/>
                    <a:pt x="4085" y="1471"/>
                    <a:pt x="3968" y="4033"/>
                  </a:cubicBezTo>
                  <a:cubicBezTo>
                    <a:pt x="3968" y="4033"/>
                    <a:pt x="3070" y="8027"/>
                    <a:pt x="1678" y="10811"/>
                  </a:cubicBezTo>
                  <a:cubicBezTo>
                    <a:pt x="1678" y="10811"/>
                    <a:pt x="0" y="13842"/>
                    <a:pt x="963" y="19331"/>
                  </a:cubicBezTo>
                  <a:lnTo>
                    <a:pt x="5438" y="19331"/>
                  </a:lnTo>
                  <a:lnTo>
                    <a:pt x="5763" y="17471"/>
                  </a:lnTo>
                  <a:lnTo>
                    <a:pt x="6088" y="19331"/>
                  </a:lnTo>
                  <a:lnTo>
                    <a:pt x="10862" y="19331"/>
                  </a:lnTo>
                  <a:cubicBezTo>
                    <a:pt x="10953" y="18811"/>
                    <a:pt x="11643" y="14635"/>
                    <a:pt x="10472" y="10655"/>
                  </a:cubicBezTo>
                  <a:cubicBezTo>
                    <a:pt x="10472" y="10655"/>
                    <a:pt x="9652" y="8196"/>
                    <a:pt x="9652" y="4749"/>
                  </a:cubicBezTo>
                  <a:cubicBezTo>
                    <a:pt x="9652" y="4749"/>
                    <a:pt x="9770" y="2186"/>
                    <a:pt x="8560" y="1"/>
                  </a:cubicBezTo>
                  <a:lnTo>
                    <a:pt x="7857" y="105"/>
                  </a:lnTo>
                  <a:cubicBezTo>
                    <a:pt x="8482" y="1458"/>
                    <a:pt x="8755" y="2941"/>
                    <a:pt x="8664" y="4424"/>
                  </a:cubicBezTo>
                  <a:lnTo>
                    <a:pt x="4735" y="3981"/>
                  </a:lnTo>
                  <a:cubicBezTo>
                    <a:pt x="4735" y="3981"/>
                    <a:pt x="4683" y="2238"/>
                    <a:pt x="5607" y="105"/>
                  </a:cubicBezTo>
                  <a:lnTo>
                    <a:pt x="4904" y="1"/>
                  </a:ln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53"/>
            <p:cNvSpPr/>
            <p:nvPr/>
          </p:nvSpPr>
          <p:spPr>
            <a:xfrm>
              <a:off x="6806750" y="3158800"/>
              <a:ext cx="134350" cy="81000"/>
            </a:xfrm>
            <a:custGeom>
              <a:rect b="b" l="l" r="r" t="t"/>
              <a:pathLst>
                <a:path extrusionOk="0" h="3240" w="5374">
                  <a:moveTo>
                    <a:pt x="5373" y="0"/>
                  </a:moveTo>
                  <a:lnTo>
                    <a:pt x="5373" y="0"/>
                  </a:lnTo>
                  <a:cubicBezTo>
                    <a:pt x="3656" y="716"/>
                    <a:pt x="1848" y="1210"/>
                    <a:pt x="1" y="1444"/>
                  </a:cubicBezTo>
                  <a:lnTo>
                    <a:pt x="313" y="3239"/>
                  </a:lnTo>
                  <a:lnTo>
                    <a:pt x="5087" y="3239"/>
                  </a:lnTo>
                  <a:cubicBezTo>
                    <a:pt x="5256" y="2173"/>
                    <a:pt x="5360" y="1093"/>
                    <a:pt x="5373"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53"/>
            <p:cNvSpPr/>
            <p:nvPr/>
          </p:nvSpPr>
          <p:spPr>
            <a:xfrm>
              <a:off x="6746600" y="2880750"/>
              <a:ext cx="151750" cy="97425"/>
            </a:xfrm>
            <a:custGeom>
              <a:rect b="b" l="l" r="r" t="t"/>
              <a:pathLst>
                <a:path extrusionOk="0" h="3897" w="6070">
                  <a:moveTo>
                    <a:pt x="1145" y="0"/>
                  </a:moveTo>
                  <a:cubicBezTo>
                    <a:pt x="1145" y="0"/>
                    <a:pt x="1" y="3551"/>
                    <a:pt x="3057" y="3877"/>
                  </a:cubicBezTo>
                  <a:cubicBezTo>
                    <a:pt x="3186" y="3890"/>
                    <a:pt x="3308" y="3897"/>
                    <a:pt x="3424" y="3897"/>
                  </a:cubicBezTo>
                  <a:cubicBezTo>
                    <a:pt x="6069" y="3897"/>
                    <a:pt x="5568" y="494"/>
                    <a:pt x="5568" y="494"/>
                  </a:cubicBezTo>
                  <a:lnTo>
                    <a:pt x="1145" y="0"/>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53"/>
            <p:cNvSpPr/>
            <p:nvPr/>
          </p:nvSpPr>
          <p:spPr>
            <a:xfrm>
              <a:off x="6827575" y="2651475"/>
              <a:ext cx="10750" cy="27650"/>
            </a:xfrm>
            <a:custGeom>
              <a:rect b="b" l="l" r="r" t="t"/>
              <a:pathLst>
                <a:path extrusionOk="0" h="1106" w="430">
                  <a:moveTo>
                    <a:pt x="235" y="0"/>
                  </a:moveTo>
                  <a:lnTo>
                    <a:pt x="1" y="1067"/>
                  </a:lnTo>
                  <a:lnTo>
                    <a:pt x="430" y="1106"/>
                  </a:lnTo>
                  <a:lnTo>
                    <a:pt x="235" y="0"/>
                  </a:lnTo>
                  <a:close/>
                </a:path>
              </a:pathLst>
            </a:custGeom>
            <a:solidFill>
              <a:srgbClr val="CD73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53"/>
            <p:cNvSpPr/>
            <p:nvPr/>
          </p:nvSpPr>
          <p:spPr>
            <a:xfrm>
              <a:off x="7105950" y="2725300"/>
              <a:ext cx="14650" cy="29600"/>
            </a:xfrm>
            <a:custGeom>
              <a:rect b="b" l="l" r="r" t="t"/>
              <a:pathLst>
                <a:path extrusionOk="0" h="1184" w="586">
                  <a:moveTo>
                    <a:pt x="456" y="0"/>
                  </a:moveTo>
                  <a:lnTo>
                    <a:pt x="1" y="1184"/>
                  </a:lnTo>
                  <a:lnTo>
                    <a:pt x="586" y="1184"/>
                  </a:lnTo>
                  <a:lnTo>
                    <a:pt x="45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53"/>
            <p:cNvSpPr/>
            <p:nvPr/>
          </p:nvSpPr>
          <p:spPr>
            <a:xfrm>
              <a:off x="6797325" y="2645625"/>
              <a:ext cx="6200" cy="19525"/>
            </a:xfrm>
            <a:custGeom>
              <a:rect b="b" l="l" r="r" t="t"/>
              <a:pathLst>
                <a:path extrusionOk="0" h="781" w="248">
                  <a:moveTo>
                    <a:pt x="105" y="0"/>
                  </a:moveTo>
                  <a:lnTo>
                    <a:pt x="79" y="13"/>
                  </a:lnTo>
                  <a:cubicBezTo>
                    <a:pt x="14" y="65"/>
                    <a:pt x="1" y="286"/>
                    <a:pt x="1" y="377"/>
                  </a:cubicBezTo>
                  <a:cubicBezTo>
                    <a:pt x="1" y="468"/>
                    <a:pt x="1" y="690"/>
                    <a:pt x="53" y="755"/>
                  </a:cubicBezTo>
                  <a:lnTo>
                    <a:pt x="92" y="781"/>
                  </a:lnTo>
                  <a:lnTo>
                    <a:pt x="118" y="781"/>
                  </a:lnTo>
                  <a:cubicBezTo>
                    <a:pt x="144" y="781"/>
                    <a:pt x="235" y="781"/>
                    <a:pt x="248" y="390"/>
                  </a:cubicBezTo>
                  <a:cubicBezTo>
                    <a:pt x="248" y="0"/>
                    <a:pt x="170" y="0"/>
                    <a:pt x="131"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53"/>
            <p:cNvSpPr/>
            <p:nvPr/>
          </p:nvSpPr>
          <p:spPr>
            <a:xfrm>
              <a:off x="6857500" y="2647250"/>
              <a:ext cx="6200" cy="18550"/>
            </a:xfrm>
            <a:custGeom>
              <a:rect b="b" l="l" r="r" t="t"/>
              <a:pathLst>
                <a:path extrusionOk="0" h="742" w="248">
                  <a:moveTo>
                    <a:pt x="117" y="0"/>
                  </a:moveTo>
                  <a:cubicBezTo>
                    <a:pt x="39" y="0"/>
                    <a:pt x="0" y="130"/>
                    <a:pt x="13" y="364"/>
                  </a:cubicBezTo>
                  <a:cubicBezTo>
                    <a:pt x="13" y="612"/>
                    <a:pt x="65" y="729"/>
                    <a:pt x="143" y="742"/>
                  </a:cubicBezTo>
                  <a:lnTo>
                    <a:pt x="169" y="742"/>
                  </a:lnTo>
                  <a:lnTo>
                    <a:pt x="195" y="716"/>
                  </a:lnTo>
                  <a:cubicBezTo>
                    <a:pt x="247" y="651"/>
                    <a:pt x="247" y="455"/>
                    <a:pt x="247" y="364"/>
                  </a:cubicBezTo>
                  <a:cubicBezTo>
                    <a:pt x="247" y="286"/>
                    <a:pt x="234" y="78"/>
                    <a:pt x="169" y="26"/>
                  </a:cubicBezTo>
                  <a:lnTo>
                    <a:pt x="143" y="0"/>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53"/>
            <p:cNvSpPr/>
            <p:nvPr/>
          </p:nvSpPr>
          <p:spPr>
            <a:xfrm>
              <a:off x="6778800" y="2621875"/>
              <a:ext cx="26350" cy="16100"/>
            </a:xfrm>
            <a:custGeom>
              <a:rect b="b" l="l" r="r" t="t"/>
              <a:pathLst>
                <a:path extrusionOk="0" h="644" w="1054">
                  <a:moveTo>
                    <a:pt x="833" y="1"/>
                  </a:moveTo>
                  <a:cubicBezTo>
                    <a:pt x="690" y="14"/>
                    <a:pt x="547" y="53"/>
                    <a:pt x="430" y="118"/>
                  </a:cubicBezTo>
                  <a:cubicBezTo>
                    <a:pt x="299" y="183"/>
                    <a:pt x="182" y="274"/>
                    <a:pt x="104" y="378"/>
                  </a:cubicBezTo>
                  <a:cubicBezTo>
                    <a:pt x="13" y="495"/>
                    <a:pt x="0" y="586"/>
                    <a:pt x="52" y="625"/>
                  </a:cubicBezTo>
                  <a:cubicBezTo>
                    <a:pt x="62" y="634"/>
                    <a:pt x="77" y="643"/>
                    <a:pt x="90" y="643"/>
                  </a:cubicBezTo>
                  <a:cubicBezTo>
                    <a:pt x="96" y="643"/>
                    <a:pt x="101" y="642"/>
                    <a:pt x="104" y="638"/>
                  </a:cubicBezTo>
                  <a:cubicBezTo>
                    <a:pt x="169" y="625"/>
                    <a:pt x="247" y="599"/>
                    <a:pt x="299" y="547"/>
                  </a:cubicBezTo>
                  <a:cubicBezTo>
                    <a:pt x="378" y="482"/>
                    <a:pt x="469" y="430"/>
                    <a:pt x="560" y="378"/>
                  </a:cubicBezTo>
                  <a:cubicBezTo>
                    <a:pt x="651" y="339"/>
                    <a:pt x="742" y="287"/>
                    <a:pt x="846" y="261"/>
                  </a:cubicBezTo>
                  <a:cubicBezTo>
                    <a:pt x="976" y="209"/>
                    <a:pt x="1054" y="183"/>
                    <a:pt x="1041" y="105"/>
                  </a:cubicBezTo>
                  <a:cubicBezTo>
                    <a:pt x="1041" y="40"/>
                    <a:pt x="963" y="1"/>
                    <a:pt x="833"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53"/>
            <p:cNvSpPr/>
            <p:nvPr/>
          </p:nvSpPr>
          <p:spPr>
            <a:xfrm>
              <a:off x="6846775" y="2619450"/>
              <a:ext cx="30900" cy="17075"/>
            </a:xfrm>
            <a:custGeom>
              <a:rect b="b" l="l" r="r" t="t"/>
              <a:pathLst>
                <a:path extrusionOk="0" h="683" w="1236">
                  <a:moveTo>
                    <a:pt x="361" y="0"/>
                  </a:moveTo>
                  <a:cubicBezTo>
                    <a:pt x="323" y="0"/>
                    <a:pt x="285" y="2"/>
                    <a:pt x="247" y="6"/>
                  </a:cubicBezTo>
                  <a:cubicBezTo>
                    <a:pt x="156" y="19"/>
                    <a:pt x="78" y="45"/>
                    <a:pt x="26" y="111"/>
                  </a:cubicBezTo>
                  <a:lnTo>
                    <a:pt x="0" y="137"/>
                  </a:lnTo>
                  <a:lnTo>
                    <a:pt x="0" y="163"/>
                  </a:lnTo>
                  <a:cubicBezTo>
                    <a:pt x="13" y="228"/>
                    <a:pt x="91" y="241"/>
                    <a:pt x="195" y="254"/>
                  </a:cubicBezTo>
                  <a:cubicBezTo>
                    <a:pt x="338" y="267"/>
                    <a:pt x="494" y="306"/>
                    <a:pt x="624" y="358"/>
                  </a:cubicBezTo>
                  <a:cubicBezTo>
                    <a:pt x="767" y="423"/>
                    <a:pt x="898" y="501"/>
                    <a:pt x="1015" y="592"/>
                  </a:cubicBezTo>
                  <a:cubicBezTo>
                    <a:pt x="1080" y="644"/>
                    <a:pt x="1119" y="683"/>
                    <a:pt x="1171" y="683"/>
                  </a:cubicBezTo>
                  <a:cubicBezTo>
                    <a:pt x="1184" y="683"/>
                    <a:pt x="1197" y="683"/>
                    <a:pt x="1210" y="670"/>
                  </a:cubicBezTo>
                  <a:lnTo>
                    <a:pt x="1236" y="644"/>
                  </a:lnTo>
                  <a:lnTo>
                    <a:pt x="1236" y="618"/>
                  </a:lnTo>
                  <a:cubicBezTo>
                    <a:pt x="1236" y="540"/>
                    <a:pt x="1210" y="462"/>
                    <a:pt x="1158" y="397"/>
                  </a:cubicBezTo>
                  <a:cubicBezTo>
                    <a:pt x="961" y="142"/>
                    <a:pt x="670" y="0"/>
                    <a:pt x="361"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53"/>
            <p:cNvSpPr/>
            <p:nvPr/>
          </p:nvSpPr>
          <p:spPr>
            <a:xfrm>
              <a:off x="7080575" y="2712600"/>
              <a:ext cx="9475" cy="18250"/>
            </a:xfrm>
            <a:custGeom>
              <a:rect b="b" l="l" r="r" t="t"/>
              <a:pathLst>
                <a:path extrusionOk="0" h="730" w="379">
                  <a:moveTo>
                    <a:pt x="235" y="1"/>
                  </a:moveTo>
                  <a:lnTo>
                    <a:pt x="209" y="14"/>
                  </a:lnTo>
                  <a:cubicBezTo>
                    <a:pt x="144" y="53"/>
                    <a:pt x="79" y="261"/>
                    <a:pt x="66" y="339"/>
                  </a:cubicBezTo>
                  <a:cubicBezTo>
                    <a:pt x="40" y="417"/>
                    <a:pt x="1" y="625"/>
                    <a:pt x="40" y="703"/>
                  </a:cubicBezTo>
                  <a:lnTo>
                    <a:pt x="66" y="729"/>
                  </a:lnTo>
                  <a:lnTo>
                    <a:pt x="92" y="729"/>
                  </a:lnTo>
                  <a:cubicBezTo>
                    <a:pt x="95" y="729"/>
                    <a:pt x="99" y="730"/>
                    <a:pt x="104" y="730"/>
                  </a:cubicBezTo>
                  <a:cubicBezTo>
                    <a:pt x="138" y="730"/>
                    <a:pt x="207" y="710"/>
                    <a:pt x="287" y="391"/>
                  </a:cubicBezTo>
                  <a:cubicBezTo>
                    <a:pt x="378" y="27"/>
                    <a:pt x="300" y="14"/>
                    <a:pt x="274" y="1"/>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53"/>
            <p:cNvSpPr/>
            <p:nvPr/>
          </p:nvSpPr>
          <p:spPr>
            <a:xfrm>
              <a:off x="7137175" y="2726250"/>
              <a:ext cx="7825" cy="17275"/>
            </a:xfrm>
            <a:custGeom>
              <a:rect b="b" l="l" r="r" t="t"/>
              <a:pathLst>
                <a:path extrusionOk="0" h="691" w="313">
                  <a:moveTo>
                    <a:pt x="209" y="0"/>
                  </a:moveTo>
                  <a:cubicBezTo>
                    <a:pt x="138" y="0"/>
                    <a:pt x="89" y="105"/>
                    <a:pt x="52" y="326"/>
                  </a:cubicBezTo>
                  <a:cubicBezTo>
                    <a:pt x="0" y="548"/>
                    <a:pt x="13" y="678"/>
                    <a:pt x="91" y="691"/>
                  </a:cubicBezTo>
                  <a:lnTo>
                    <a:pt x="130" y="691"/>
                  </a:lnTo>
                  <a:lnTo>
                    <a:pt x="143" y="678"/>
                  </a:lnTo>
                  <a:cubicBezTo>
                    <a:pt x="222" y="626"/>
                    <a:pt x="261" y="443"/>
                    <a:pt x="274" y="365"/>
                  </a:cubicBezTo>
                  <a:cubicBezTo>
                    <a:pt x="287" y="287"/>
                    <a:pt x="313" y="92"/>
                    <a:pt x="274" y="27"/>
                  </a:cubicBezTo>
                  <a:lnTo>
                    <a:pt x="248" y="1"/>
                  </a:lnTo>
                  <a:lnTo>
                    <a:pt x="222" y="1"/>
                  </a:lnTo>
                  <a:cubicBezTo>
                    <a:pt x="217" y="0"/>
                    <a:pt x="213" y="0"/>
                    <a:pt x="209"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53"/>
            <p:cNvSpPr/>
            <p:nvPr/>
          </p:nvSpPr>
          <p:spPr>
            <a:xfrm>
              <a:off x="7068225" y="2690475"/>
              <a:ext cx="28000" cy="9075"/>
            </a:xfrm>
            <a:custGeom>
              <a:rect b="b" l="l" r="r" t="t"/>
              <a:pathLst>
                <a:path extrusionOk="0" h="363" w="1120">
                  <a:moveTo>
                    <a:pt x="490" y="0"/>
                  </a:moveTo>
                  <a:cubicBezTo>
                    <a:pt x="387" y="0"/>
                    <a:pt x="284" y="18"/>
                    <a:pt x="183" y="53"/>
                  </a:cubicBezTo>
                  <a:cubicBezTo>
                    <a:pt x="53" y="105"/>
                    <a:pt x="1" y="170"/>
                    <a:pt x="14" y="235"/>
                  </a:cubicBezTo>
                  <a:cubicBezTo>
                    <a:pt x="27" y="248"/>
                    <a:pt x="40" y="261"/>
                    <a:pt x="53" y="274"/>
                  </a:cubicBezTo>
                  <a:cubicBezTo>
                    <a:pt x="99" y="284"/>
                    <a:pt x="145" y="293"/>
                    <a:pt x="191" y="293"/>
                  </a:cubicBezTo>
                  <a:cubicBezTo>
                    <a:pt x="210" y="293"/>
                    <a:pt x="229" y="291"/>
                    <a:pt x="248" y="287"/>
                  </a:cubicBezTo>
                  <a:lnTo>
                    <a:pt x="547" y="287"/>
                  </a:lnTo>
                  <a:cubicBezTo>
                    <a:pt x="651" y="300"/>
                    <a:pt x="742" y="313"/>
                    <a:pt x="846" y="339"/>
                  </a:cubicBezTo>
                  <a:cubicBezTo>
                    <a:pt x="911" y="352"/>
                    <a:pt x="963" y="362"/>
                    <a:pt x="1002" y="362"/>
                  </a:cubicBezTo>
                  <a:cubicBezTo>
                    <a:pt x="1041" y="362"/>
                    <a:pt x="1067" y="352"/>
                    <a:pt x="1080" y="326"/>
                  </a:cubicBezTo>
                  <a:cubicBezTo>
                    <a:pt x="1119" y="261"/>
                    <a:pt x="1080" y="196"/>
                    <a:pt x="963" y="131"/>
                  </a:cubicBezTo>
                  <a:cubicBezTo>
                    <a:pt x="812" y="44"/>
                    <a:pt x="651" y="0"/>
                    <a:pt x="490"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53"/>
            <p:cNvSpPr/>
            <p:nvPr/>
          </p:nvSpPr>
          <p:spPr>
            <a:xfrm>
              <a:off x="7137825" y="2705850"/>
              <a:ext cx="26700" cy="12600"/>
            </a:xfrm>
            <a:custGeom>
              <a:rect b="b" l="l" r="r" t="t"/>
              <a:pathLst>
                <a:path extrusionOk="0" h="504" w="1068">
                  <a:moveTo>
                    <a:pt x="317" y="0"/>
                  </a:moveTo>
                  <a:cubicBezTo>
                    <a:pt x="281" y="0"/>
                    <a:pt x="245" y="3"/>
                    <a:pt x="209" y="11"/>
                  </a:cubicBezTo>
                  <a:cubicBezTo>
                    <a:pt x="78" y="24"/>
                    <a:pt x="0" y="76"/>
                    <a:pt x="13" y="141"/>
                  </a:cubicBezTo>
                  <a:cubicBezTo>
                    <a:pt x="13" y="154"/>
                    <a:pt x="13" y="167"/>
                    <a:pt x="26" y="180"/>
                  </a:cubicBezTo>
                  <a:cubicBezTo>
                    <a:pt x="91" y="219"/>
                    <a:pt x="156" y="245"/>
                    <a:pt x="222" y="245"/>
                  </a:cubicBezTo>
                  <a:cubicBezTo>
                    <a:pt x="326" y="271"/>
                    <a:pt x="417" y="297"/>
                    <a:pt x="508" y="323"/>
                  </a:cubicBezTo>
                  <a:cubicBezTo>
                    <a:pt x="599" y="349"/>
                    <a:pt x="703" y="388"/>
                    <a:pt x="781" y="440"/>
                  </a:cubicBezTo>
                  <a:cubicBezTo>
                    <a:pt x="868" y="475"/>
                    <a:pt x="925" y="504"/>
                    <a:pt x="970" y="504"/>
                  </a:cubicBezTo>
                  <a:cubicBezTo>
                    <a:pt x="992" y="504"/>
                    <a:pt x="1011" y="496"/>
                    <a:pt x="1028" y="479"/>
                  </a:cubicBezTo>
                  <a:cubicBezTo>
                    <a:pt x="1067" y="427"/>
                    <a:pt x="1041" y="349"/>
                    <a:pt x="950" y="258"/>
                  </a:cubicBezTo>
                  <a:cubicBezTo>
                    <a:pt x="846" y="167"/>
                    <a:pt x="729" y="89"/>
                    <a:pt x="599" y="50"/>
                  </a:cubicBezTo>
                  <a:cubicBezTo>
                    <a:pt x="505" y="22"/>
                    <a:pt x="411" y="0"/>
                    <a:pt x="317"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53"/>
            <p:cNvSpPr/>
            <p:nvPr/>
          </p:nvSpPr>
          <p:spPr>
            <a:xfrm>
              <a:off x="7083850" y="2763025"/>
              <a:ext cx="47500" cy="29600"/>
            </a:xfrm>
            <a:custGeom>
              <a:rect b="b" l="l" r="r" t="t"/>
              <a:pathLst>
                <a:path extrusionOk="0" h="1184" w="1900">
                  <a:moveTo>
                    <a:pt x="26" y="0"/>
                  </a:moveTo>
                  <a:cubicBezTo>
                    <a:pt x="0" y="247"/>
                    <a:pt x="26" y="481"/>
                    <a:pt x="117" y="716"/>
                  </a:cubicBezTo>
                  <a:cubicBezTo>
                    <a:pt x="208" y="976"/>
                    <a:pt x="455" y="1158"/>
                    <a:pt x="728" y="1184"/>
                  </a:cubicBezTo>
                  <a:cubicBezTo>
                    <a:pt x="989" y="1184"/>
                    <a:pt x="1249" y="1080"/>
                    <a:pt x="1444" y="911"/>
                  </a:cubicBezTo>
                  <a:cubicBezTo>
                    <a:pt x="1639" y="768"/>
                    <a:pt x="1795" y="585"/>
                    <a:pt x="1899" y="364"/>
                  </a:cubicBezTo>
                  <a:cubicBezTo>
                    <a:pt x="1509" y="325"/>
                    <a:pt x="1119" y="260"/>
                    <a:pt x="741" y="156"/>
                  </a:cubicBezTo>
                  <a:cubicBezTo>
                    <a:pt x="507" y="104"/>
                    <a:pt x="260" y="78"/>
                    <a:pt x="26" y="0"/>
                  </a:cubicBezTo>
                  <a:close/>
                </a:path>
              </a:pathLst>
            </a:custGeom>
            <a:solidFill>
              <a:srgbClr val="9D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53"/>
            <p:cNvSpPr/>
            <p:nvPr/>
          </p:nvSpPr>
          <p:spPr>
            <a:xfrm>
              <a:off x="7085475" y="2775675"/>
              <a:ext cx="36425" cy="16950"/>
            </a:xfrm>
            <a:custGeom>
              <a:rect b="b" l="l" r="r" t="t"/>
              <a:pathLst>
                <a:path extrusionOk="0" h="678" w="1457">
                  <a:moveTo>
                    <a:pt x="416" y="1"/>
                  </a:moveTo>
                  <a:cubicBezTo>
                    <a:pt x="274" y="1"/>
                    <a:pt x="134" y="15"/>
                    <a:pt x="0" y="40"/>
                  </a:cubicBezTo>
                  <a:cubicBezTo>
                    <a:pt x="13" y="92"/>
                    <a:pt x="39" y="158"/>
                    <a:pt x="65" y="210"/>
                  </a:cubicBezTo>
                  <a:cubicBezTo>
                    <a:pt x="156" y="470"/>
                    <a:pt x="390" y="652"/>
                    <a:pt x="676" y="678"/>
                  </a:cubicBezTo>
                  <a:cubicBezTo>
                    <a:pt x="937" y="678"/>
                    <a:pt x="1197" y="574"/>
                    <a:pt x="1392" y="405"/>
                  </a:cubicBezTo>
                  <a:cubicBezTo>
                    <a:pt x="1418" y="392"/>
                    <a:pt x="1431" y="366"/>
                    <a:pt x="1457" y="353"/>
                  </a:cubicBezTo>
                  <a:cubicBezTo>
                    <a:pt x="1223" y="171"/>
                    <a:pt x="937" y="53"/>
                    <a:pt x="650" y="14"/>
                  </a:cubicBezTo>
                  <a:cubicBezTo>
                    <a:pt x="572" y="5"/>
                    <a:pt x="494" y="1"/>
                    <a:pt x="416" y="1"/>
                  </a:cubicBezTo>
                  <a:close/>
                </a:path>
              </a:pathLst>
            </a:custGeom>
            <a:solidFill>
              <a:srgbClr val="FB1A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53"/>
            <p:cNvSpPr/>
            <p:nvPr/>
          </p:nvSpPr>
          <p:spPr>
            <a:xfrm>
              <a:off x="6525775" y="2726600"/>
              <a:ext cx="14025" cy="32525"/>
            </a:xfrm>
            <a:custGeom>
              <a:rect b="b" l="l" r="r" t="t"/>
              <a:pathLst>
                <a:path extrusionOk="0" h="1301" w="561">
                  <a:moveTo>
                    <a:pt x="508" y="0"/>
                  </a:moveTo>
                  <a:lnTo>
                    <a:pt x="1" y="1119"/>
                  </a:lnTo>
                  <a:lnTo>
                    <a:pt x="560" y="1301"/>
                  </a:lnTo>
                  <a:lnTo>
                    <a:pt x="508" y="0"/>
                  </a:lnTo>
                  <a:close/>
                </a:path>
              </a:pathLst>
            </a:custGeom>
            <a:solidFill>
              <a:srgbClr val="AF48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53"/>
            <p:cNvSpPr/>
            <p:nvPr/>
          </p:nvSpPr>
          <p:spPr>
            <a:xfrm>
              <a:off x="6517000" y="2722050"/>
              <a:ext cx="6850" cy="18550"/>
            </a:xfrm>
            <a:custGeom>
              <a:rect b="b" l="l" r="r" t="t"/>
              <a:pathLst>
                <a:path extrusionOk="0" h="742" w="274">
                  <a:moveTo>
                    <a:pt x="111" y="0"/>
                  </a:moveTo>
                  <a:cubicBezTo>
                    <a:pt x="108" y="0"/>
                    <a:pt x="106" y="0"/>
                    <a:pt x="105" y="0"/>
                  </a:cubicBezTo>
                  <a:lnTo>
                    <a:pt x="66" y="0"/>
                  </a:lnTo>
                  <a:lnTo>
                    <a:pt x="53" y="13"/>
                  </a:lnTo>
                  <a:cubicBezTo>
                    <a:pt x="1" y="78"/>
                    <a:pt x="14" y="286"/>
                    <a:pt x="14" y="377"/>
                  </a:cubicBezTo>
                  <a:cubicBezTo>
                    <a:pt x="27" y="455"/>
                    <a:pt x="40" y="663"/>
                    <a:pt x="105" y="716"/>
                  </a:cubicBezTo>
                  <a:lnTo>
                    <a:pt x="131" y="742"/>
                  </a:lnTo>
                  <a:lnTo>
                    <a:pt x="157" y="742"/>
                  </a:lnTo>
                  <a:cubicBezTo>
                    <a:pt x="183" y="742"/>
                    <a:pt x="274" y="729"/>
                    <a:pt x="248" y="364"/>
                  </a:cubicBezTo>
                  <a:cubicBezTo>
                    <a:pt x="223" y="11"/>
                    <a:pt x="142" y="0"/>
                    <a:pt x="111"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53"/>
            <p:cNvSpPr/>
            <p:nvPr/>
          </p:nvSpPr>
          <p:spPr>
            <a:xfrm>
              <a:off x="6574250" y="2717475"/>
              <a:ext cx="7175" cy="17625"/>
            </a:xfrm>
            <a:custGeom>
              <a:rect b="b" l="l" r="r" t="t"/>
              <a:pathLst>
                <a:path extrusionOk="0" h="705" w="287">
                  <a:moveTo>
                    <a:pt x="91" y="1"/>
                  </a:moveTo>
                  <a:cubicBezTo>
                    <a:pt x="13" y="14"/>
                    <a:pt x="0" y="144"/>
                    <a:pt x="26" y="365"/>
                  </a:cubicBezTo>
                  <a:cubicBezTo>
                    <a:pt x="51" y="588"/>
                    <a:pt x="99" y="704"/>
                    <a:pt x="171" y="704"/>
                  </a:cubicBezTo>
                  <a:cubicBezTo>
                    <a:pt x="174" y="704"/>
                    <a:pt x="178" y="704"/>
                    <a:pt x="182" y="703"/>
                  </a:cubicBezTo>
                  <a:lnTo>
                    <a:pt x="221" y="703"/>
                  </a:lnTo>
                  <a:lnTo>
                    <a:pt x="234" y="677"/>
                  </a:lnTo>
                  <a:cubicBezTo>
                    <a:pt x="273" y="573"/>
                    <a:pt x="286" y="456"/>
                    <a:pt x="260" y="352"/>
                  </a:cubicBezTo>
                  <a:cubicBezTo>
                    <a:pt x="247" y="261"/>
                    <a:pt x="208" y="66"/>
                    <a:pt x="143" y="27"/>
                  </a:cubicBezTo>
                  <a:lnTo>
                    <a:pt x="117" y="1"/>
                  </a:ln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53"/>
            <p:cNvSpPr/>
            <p:nvPr/>
          </p:nvSpPr>
          <p:spPr>
            <a:xfrm>
              <a:off x="6497500" y="2691375"/>
              <a:ext cx="28950" cy="16050"/>
            </a:xfrm>
            <a:custGeom>
              <a:rect b="b" l="l" r="r" t="t"/>
              <a:pathLst>
                <a:path extrusionOk="0" h="642" w="1158">
                  <a:moveTo>
                    <a:pt x="778" y="1"/>
                  </a:moveTo>
                  <a:cubicBezTo>
                    <a:pt x="650" y="1"/>
                    <a:pt x="524" y="26"/>
                    <a:pt x="416" y="69"/>
                  </a:cubicBezTo>
                  <a:cubicBezTo>
                    <a:pt x="273" y="121"/>
                    <a:pt x="169" y="212"/>
                    <a:pt x="91" y="343"/>
                  </a:cubicBezTo>
                  <a:cubicBezTo>
                    <a:pt x="13" y="460"/>
                    <a:pt x="0" y="564"/>
                    <a:pt x="91" y="616"/>
                  </a:cubicBezTo>
                  <a:cubicBezTo>
                    <a:pt x="104" y="629"/>
                    <a:pt x="117" y="642"/>
                    <a:pt x="143" y="642"/>
                  </a:cubicBezTo>
                  <a:cubicBezTo>
                    <a:pt x="195" y="642"/>
                    <a:pt x="260" y="616"/>
                    <a:pt x="351" y="564"/>
                  </a:cubicBezTo>
                  <a:cubicBezTo>
                    <a:pt x="442" y="499"/>
                    <a:pt x="533" y="460"/>
                    <a:pt x="625" y="408"/>
                  </a:cubicBezTo>
                  <a:cubicBezTo>
                    <a:pt x="729" y="369"/>
                    <a:pt x="833" y="343"/>
                    <a:pt x="937" y="316"/>
                  </a:cubicBezTo>
                  <a:cubicBezTo>
                    <a:pt x="1080" y="277"/>
                    <a:pt x="1158" y="251"/>
                    <a:pt x="1145" y="173"/>
                  </a:cubicBezTo>
                  <a:cubicBezTo>
                    <a:pt x="1119" y="82"/>
                    <a:pt x="1028" y="30"/>
                    <a:pt x="859" y="4"/>
                  </a:cubicBezTo>
                  <a:cubicBezTo>
                    <a:pt x="832" y="2"/>
                    <a:pt x="805" y="1"/>
                    <a:pt x="778" y="1"/>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53"/>
            <p:cNvSpPr/>
            <p:nvPr/>
          </p:nvSpPr>
          <p:spPr>
            <a:xfrm>
              <a:off x="6564800" y="2685025"/>
              <a:ext cx="33525" cy="14850"/>
            </a:xfrm>
            <a:custGeom>
              <a:rect b="b" l="l" r="r" t="t"/>
              <a:pathLst>
                <a:path extrusionOk="0" h="594" w="1341">
                  <a:moveTo>
                    <a:pt x="591" y="1"/>
                  </a:moveTo>
                  <a:cubicBezTo>
                    <a:pt x="490" y="1"/>
                    <a:pt x="391" y="14"/>
                    <a:pt x="300" y="37"/>
                  </a:cubicBezTo>
                  <a:cubicBezTo>
                    <a:pt x="118" y="102"/>
                    <a:pt x="14" y="180"/>
                    <a:pt x="14" y="284"/>
                  </a:cubicBezTo>
                  <a:cubicBezTo>
                    <a:pt x="1" y="297"/>
                    <a:pt x="14" y="323"/>
                    <a:pt x="27" y="336"/>
                  </a:cubicBezTo>
                  <a:cubicBezTo>
                    <a:pt x="53" y="375"/>
                    <a:pt x="144" y="388"/>
                    <a:pt x="261" y="388"/>
                  </a:cubicBezTo>
                  <a:cubicBezTo>
                    <a:pt x="391" y="401"/>
                    <a:pt x="508" y="414"/>
                    <a:pt x="625" y="440"/>
                  </a:cubicBezTo>
                  <a:cubicBezTo>
                    <a:pt x="742" y="466"/>
                    <a:pt x="859" y="492"/>
                    <a:pt x="963" y="544"/>
                  </a:cubicBezTo>
                  <a:cubicBezTo>
                    <a:pt x="1042" y="573"/>
                    <a:pt x="1105" y="594"/>
                    <a:pt x="1156" y="594"/>
                  </a:cubicBezTo>
                  <a:cubicBezTo>
                    <a:pt x="1199" y="594"/>
                    <a:pt x="1233" y="580"/>
                    <a:pt x="1263" y="544"/>
                  </a:cubicBezTo>
                  <a:cubicBezTo>
                    <a:pt x="1341" y="466"/>
                    <a:pt x="1315" y="362"/>
                    <a:pt x="1211" y="245"/>
                  </a:cubicBezTo>
                  <a:cubicBezTo>
                    <a:pt x="1107" y="128"/>
                    <a:pt x="963" y="50"/>
                    <a:pt x="807" y="24"/>
                  </a:cubicBezTo>
                  <a:cubicBezTo>
                    <a:pt x="737" y="8"/>
                    <a:pt x="663" y="1"/>
                    <a:pt x="591" y="1"/>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grpSp>
        <p:nvGrpSpPr>
          <p:cNvPr id="1293" name="Google Shape;1293;p54"/>
          <p:cNvGrpSpPr/>
          <p:nvPr/>
        </p:nvGrpSpPr>
        <p:grpSpPr>
          <a:xfrm>
            <a:off x="8632604" y="4067219"/>
            <a:ext cx="511394" cy="1089508"/>
            <a:chOff x="7704929" y="1359632"/>
            <a:chExt cx="511394" cy="1089508"/>
          </a:xfrm>
        </p:grpSpPr>
        <p:sp>
          <p:nvSpPr>
            <p:cNvPr id="1294" name="Google Shape;1294;p54"/>
            <p:cNvSpPr/>
            <p:nvPr/>
          </p:nvSpPr>
          <p:spPr>
            <a:xfrm>
              <a:off x="7752236" y="1622188"/>
              <a:ext cx="375834" cy="757239"/>
            </a:xfrm>
            <a:custGeom>
              <a:rect b="b" l="l" r="r" t="t"/>
              <a:pathLst>
                <a:path extrusionOk="0" h="18216" w="9041">
                  <a:moveTo>
                    <a:pt x="8562" y="0"/>
                  </a:moveTo>
                  <a:cubicBezTo>
                    <a:pt x="8464" y="0"/>
                    <a:pt x="8346" y="46"/>
                    <a:pt x="8205" y="154"/>
                  </a:cubicBezTo>
                  <a:cubicBezTo>
                    <a:pt x="7750" y="502"/>
                    <a:pt x="7426" y="1089"/>
                    <a:pt x="7103" y="1556"/>
                  </a:cubicBezTo>
                  <a:cubicBezTo>
                    <a:pt x="6612" y="2250"/>
                    <a:pt x="6145" y="2969"/>
                    <a:pt x="5714" y="3700"/>
                  </a:cubicBezTo>
                  <a:cubicBezTo>
                    <a:pt x="4851" y="5173"/>
                    <a:pt x="4109" y="6706"/>
                    <a:pt x="3486" y="8287"/>
                  </a:cubicBezTo>
                  <a:cubicBezTo>
                    <a:pt x="2420" y="10978"/>
                    <a:pt x="1723" y="13790"/>
                    <a:pt x="1412" y="16664"/>
                  </a:cubicBezTo>
                  <a:lnTo>
                    <a:pt x="1412" y="16664"/>
                  </a:lnTo>
                  <a:cubicBezTo>
                    <a:pt x="3525" y="15019"/>
                    <a:pt x="5171" y="12779"/>
                    <a:pt x="6336" y="10359"/>
                  </a:cubicBezTo>
                  <a:cubicBezTo>
                    <a:pt x="7247" y="8419"/>
                    <a:pt x="7941" y="6394"/>
                    <a:pt x="8408" y="4310"/>
                  </a:cubicBezTo>
                  <a:cubicBezTo>
                    <a:pt x="8636" y="3316"/>
                    <a:pt x="8995" y="2202"/>
                    <a:pt x="9031" y="1172"/>
                  </a:cubicBezTo>
                  <a:cubicBezTo>
                    <a:pt x="9041" y="768"/>
                    <a:pt x="8965" y="0"/>
                    <a:pt x="8562" y="0"/>
                  </a:cubicBezTo>
                  <a:close/>
                  <a:moveTo>
                    <a:pt x="1412" y="16664"/>
                  </a:moveTo>
                  <a:cubicBezTo>
                    <a:pt x="963" y="17014"/>
                    <a:pt x="492" y="17337"/>
                    <a:pt x="1" y="17629"/>
                  </a:cubicBezTo>
                  <a:lnTo>
                    <a:pt x="1282" y="18216"/>
                  </a:lnTo>
                  <a:cubicBezTo>
                    <a:pt x="1313" y="17697"/>
                    <a:pt x="1356" y="17179"/>
                    <a:pt x="1412"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54"/>
            <p:cNvSpPr/>
            <p:nvPr/>
          </p:nvSpPr>
          <p:spPr>
            <a:xfrm>
              <a:off x="7811972" y="1626595"/>
              <a:ext cx="312232" cy="678672"/>
            </a:xfrm>
            <a:custGeom>
              <a:rect b="b" l="l" r="r" t="t"/>
              <a:pathLst>
                <a:path extrusionOk="0" h="16326" w="7511">
                  <a:moveTo>
                    <a:pt x="5223" y="9522"/>
                  </a:moveTo>
                  <a:lnTo>
                    <a:pt x="4971" y="9606"/>
                  </a:lnTo>
                  <a:cubicBezTo>
                    <a:pt x="3967" y="9918"/>
                    <a:pt x="3140" y="10196"/>
                    <a:pt x="3007" y="10259"/>
                  </a:cubicBezTo>
                  <a:lnTo>
                    <a:pt x="3007" y="10259"/>
                  </a:lnTo>
                  <a:cubicBezTo>
                    <a:pt x="3191" y="10219"/>
                    <a:pt x="4003" y="9983"/>
                    <a:pt x="4983" y="9678"/>
                  </a:cubicBezTo>
                  <a:lnTo>
                    <a:pt x="5187" y="9618"/>
                  </a:lnTo>
                  <a:cubicBezTo>
                    <a:pt x="5199" y="9582"/>
                    <a:pt x="5211" y="9546"/>
                    <a:pt x="5223" y="9522"/>
                  </a:cubicBezTo>
                  <a:close/>
                  <a:moveTo>
                    <a:pt x="3007" y="10259"/>
                  </a:moveTo>
                  <a:cubicBezTo>
                    <a:pt x="3003" y="10260"/>
                    <a:pt x="3000" y="10260"/>
                    <a:pt x="2997" y="10261"/>
                  </a:cubicBezTo>
                  <a:lnTo>
                    <a:pt x="2997" y="10261"/>
                  </a:lnTo>
                  <a:cubicBezTo>
                    <a:pt x="2996" y="10262"/>
                    <a:pt x="2996" y="10264"/>
                    <a:pt x="2995" y="10265"/>
                  </a:cubicBezTo>
                  <a:cubicBezTo>
                    <a:pt x="2998" y="10263"/>
                    <a:pt x="3002" y="10261"/>
                    <a:pt x="3007" y="10259"/>
                  </a:cubicBezTo>
                  <a:close/>
                  <a:moveTo>
                    <a:pt x="7343" y="0"/>
                  </a:moveTo>
                  <a:cubicBezTo>
                    <a:pt x="7283" y="168"/>
                    <a:pt x="7235" y="348"/>
                    <a:pt x="7163" y="527"/>
                  </a:cubicBezTo>
                  <a:cubicBezTo>
                    <a:pt x="6983" y="1054"/>
                    <a:pt x="6756" y="1629"/>
                    <a:pt x="6492" y="2252"/>
                  </a:cubicBezTo>
                  <a:cubicBezTo>
                    <a:pt x="6480" y="2156"/>
                    <a:pt x="6456" y="2072"/>
                    <a:pt x="6432" y="1977"/>
                  </a:cubicBezTo>
                  <a:cubicBezTo>
                    <a:pt x="6361" y="1701"/>
                    <a:pt x="6265" y="1426"/>
                    <a:pt x="6157" y="1162"/>
                  </a:cubicBezTo>
                  <a:cubicBezTo>
                    <a:pt x="6109" y="1066"/>
                    <a:pt x="6073" y="959"/>
                    <a:pt x="6037" y="863"/>
                  </a:cubicBezTo>
                  <a:lnTo>
                    <a:pt x="5977" y="947"/>
                  </a:lnTo>
                  <a:cubicBezTo>
                    <a:pt x="6013" y="1030"/>
                    <a:pt x="6037" y="1102"/>
                    <a:pt x="6073" y="1198"/>
                  </a:cubicBezTo>
                  <a:cubicBezTo>
                    <a:pt x="6205" y="1510"/>
                    <a:pt x="6313" y="1785"/>
                    <a:pt x="6373" y="1989"/>
                  </a:cubicBezTo>
                  <a:cubicBezTo>
                    <a:pt x="6421" y="2132"/>
                    <a:pt x="6456" y="2228"/>
                    <a:pt x="6468" y="2288"/>
                  </a:cubicBezTo>
                  <a:cubicBezTo>
                    <a:pt x="6468" y="2300"/>
                    <a:pt x="6468" y="2312"/>
                    <a:pt x="6456" y="2324"/>
                  </a:cubicBezTo>
                  <a:cubicBezTo>
                    <a:pt x="6289" y="2719"/>
                    <a:pt x="6109" y="3138"/>
                    <a:pt x="5929" y="3570"/>
                  </a:cubicBezTo>
                  <a:cubicBezTo>
                    <a:pt x="5786" y="3917"/>
                    <a:pt x="5630" y="4264"/>
                    <a:pt x="5474" y="4636"/>
                  </a:cubicBezTo>
                  <a:cubicBezTo>
                    <a:pt x="5474" y="4612"/>
                    <a:pt x="5462" y="4588"/>
                    <a:pt x="5450" y="4564"/>
                  </a:cubicBezTo>
                  <a:cubicBezTo>
                    <a:pt x="5426" y="4480"/>
                    <a:pt x="5390" y="4348"/>
                    <a:pt x="5331" y="4180"/>
                  </a:cubicBezTo>
                  <a:cubicBezTo>
                    <a:pt x="5223" y="3845"/>
                    <a:pt x="5055" y="3402"/>
                    <a:pt x="4863" y="2911"/>
                  </a:cubicBezTo>
                  <a:cubicBezTo>
                    <a:pt x="4840" y="2851"/>
                    <a:pt x="4816" y="2791"/>
                    <a:pt x="4792" y="2731"/>
                  </a:cubicBezTo>
                  <a:cubicBezTo>
                    <a:pt x="4768" y="2767"/>
                    <a:pt x="4756" y="2791"/>
                    <a:pt x="4732" y="2815"/>
                  </a:cubicBezTo>
                  <a:lnTo>
                    <a:pt x="4780" y="2935"/>
                  </a:lnTo>
                  <a:cubicBezTo>
                    <a:pt x="4983" y="3426"/>
                    <a:pt x="5151" y="3869"/>
                    <a:pt x="5283" y="4192"/>
                  </a:cubicBezTo>
                  <a:cubicBezTo>
                    <a:pt x="5367" y="4420"/>
                    <a:pt x="5426" y="4576"/>
                    <a:pt x="5462" y="4660"/>
                  </a:cubicBezTo>
                  <a:cubicBezTo>
                    <a:pt x="5103" y="5486"/>
                    <a:pt x="4708" y="6348"/>
                    <a:pt x="4301" y="7247"/>
                  </a:cubicBezTo>
                  <a:lnTo>
                    <a:pt x="4229" y="7414"/>
                  </a:lnTo>
                  <a:lnTo>
                    <a:pt x="4193" y="7318"/>
                  </a:lnTo>
                  <a:cubicBezTo>
                    <a:pt x="4157" y="7223"/>
                    <a:pt x="4097" y="7079"/>
                    <a:pt x="4025" y="6899"/>
                  </a:cubicBezTo>
                  <a:cubicBezTo>
                    <a:pt x="3881" y="6552"/>
                    <a:pt x="3690" y="6061"/>
                    <a:pt x="3462" y="5534"/>
                  </a:cubicBezTo>
                  <a:lnTo>
                    <a:pt x="3342" y="5258"/>
                  </a:lnTo>
                  <a:cubicBezTo>
                    <a:pt x="3330" y="5294"/>
                    <a:pt x="3318" y="5318"/>
                    <a:pt x="3294" y="5354"/>
                  </a:cubicBezTo>
                  <a:lnTo>
                    <a:pt x="3390" y="5558"/>
                  </a:lnTo>
                  <a:cubicBezTo>
                    <a:pt x="3618" y="6097"/>
                    <a:pt x="3821" y="6576"/>
                    <a:pt x="3977" y="6923"/>
                  </a:cubicBezTo>
                  <a:cubicBezTo>
                    <a:pt x="4049" y="7103"/>
                    <a:pt x="4121" y="7235"/>
                    <a:pt x="4169" y="7330"/>
                  </a:cubicBezTo>
                  <a:cubicBezTo>
                    <a:pt x="4181" y="7378"/>
                    <a:pt x="4205" y="7414"/>
                    <a:pt x="4217" y="7438"/>
                  </a:cubicBezTo>
                  <a:cubicBezTo>
                    <a:pt x="3774" y="8384"/>
                    <a:pt x="3354" y="9283"/>
                    <a:pt x="2947" y="10133"/>
                  </a:cubicBezTo>
                  <a:cubicBezTo>
                    <a:pt x="2947" y="10121"/>
                    <a:pt x="2947" y="10109"/>
                    <a:pt x="2935" y="10097"/>
                  </a:cubicBezTo>
                  <a:cubicBezTo>
                    <a:pt x="2911" y="10001"/>
                    <a:pt x="2863" y="9858"/>
                    <a:pt x="2815" y="9690"/>
                  </a:cubicBezTo>
                  <a:cubicBezTo>
                    <a:pt x="2708" y="9343"/>
                    <a:pt x="2540" y="8875"/>
                    <a:pt x="2360" y="8360"/>
                  </a:cubicBezTo>
                  <a:cubicBezTo>
                    <a:pt x="2300" y="8181"/>
                    <a:pt x="2229" y="8013"/>
                    <a:pt x="2169" y="7845"/>
                  </a:cubicBezTo>
                  <a:lnTo>
                    <a:pt x="2133" y="7953"/>
                  </a:lnTo>
                  <a:lnTo>
                    <a:pt x="2288" y="8384"/>
                  </a:lnTo>
                  <a:cubicBezTo>
                    <a:pt x="2432" y="8780"/>
                    <a:pt x="2576" y="9163"/>
                    <a:pt x="2767" y="9702"/>
                  </a:cubicBezTo>
                  <a:cubicBezTo>
                    <a:pt x="2815" y="9822"/>
                    <a:pt x="2863" y="9953"/>
                    <a:pt x="2911" y="10097"/>
                  </a:cubicBezTo>
                  <a:lnTo>
                    <a:pt x="2947" y="10169"/>
                  </a:lnTo>
                  <a:cubicBezTo>
                    <a:pt x="2552" y="10995"/>
                    <a:pt x="2181" y="11762"/>
                    <a:pt x="1845" y="12469"/>
                  </a:cubicBezTo>
                  <a:cubicBezTo>
                    <a:pt x="1785" y="12265"/>
                    <a:pt x="1654" y="11798"/>
                    <a:pt x="1474" y="11271"/>
                  </a:cubicBezTo>
                  <a:cubicBezTo>
                    <a:pt x="1378" y="10983"/>
                    <a:pt x="1294" y="10720"/>
                    <a:pt x="1222" y="10504"/>
                  </a:cubicBezTo>
                  <a:cubicBezTo>
                    <a:pt x="1210" y="10540"/>
                    <a:pt x="1198" y="10576"/>
                    <a:pt x="1187" y="10624"/>
                  </a:cubicBezTo>
                  <a:cubicBezTo>
                    <a:pt x="1246" y="10816"/>
                    <a:pt x="1318" y="11043"/>
                    <a:pt x="1402" y="11295"/>
                  </a:cubicBezTo>
                  <a:cubicBezTo>
                    <a:pt x="1582" y="11858"/>
                    <a:pt x="1749" y="12325"/>
                    <a:pt x="1821" y="12505"/>
                  </a:cubicBezTo>
                  <a:lnTo>
                    <a:pt x="1175" y="13834"/>
                  </a:lnTo>
                  <a:cubicBezTo>
                    <a:pt x="1091" y="14014"/>
                    <a:pt x="1007" y="14193"/>
                    <a:pt x="923" y="14361"/>
                  </a:cubicBezTo>
                  <a:cubicBezTo>
                    <a:pt x="911" y="14289"/>
                    <a:pt x="887" y="14169"/>
                    <a:pt x="851" y="14026"/>
                  </a:cubicBezTo>
                  <a:cubicBezTo>
                    <a:pt x="779" y="13774"/>
                    <a:pt x="695" y="13415"/>
                    <a:pt x="600" y="13020"/>
                  </a:cubicBezTo>
                  <a:cubicBezTo>
                    <a:pt x="600" y="12984"/>
                    <a:pt x="588" y="12948"/>
                    <a:pt x="576" y="12912"/>
                  </a:cubicBezTo>
                  <a:cubicBezTo>
                    <a:pt x="564" y="12960"/>
                    <a:pt x="552" y="13032"/>
                    <a:pt x="540" y="13091"/>
                  </a:cubicBezTo>
                  <a:cubicBezTo>
                    <a:pt x="624" y="13463"/>
                    <a:pt x="719" y="13798"/>
                    <a:pt x="791" y="14050"/>
                  </a:cubicBezTo>
                  <a:cubicBezTo>
                    <a:pt x="839" y="14205"/>
                    <a:pt x="887" y="14325"/>
                    <a:pt x="911" y="14397"/>
                  </a:cubicBezTo>
                  <a:lnTo>
                    <a:pt x="899" y="14421"/>
                  </a:lnTo>
                  <a:lnTo>
                    <a:pt x="887" y="14421"/>
                  </a:lnTo>
                  <a:cubicBezTo>
                    <a:pt x="636" y="14960"/>
                    <a:pt x="408" y="15427"/>
                    <a:pt x="216" y="15822"/>
                  </a:cubicBezTo>
                  <a:cubicBezTo>
                    <a:pt x="133" y="15990"/>
                    <a:pt x="61" y="16134"/>
                    <a:pt x="1" y="16277"/>
                  </a:cubicBezTo>
                  <a:lnTo>
                    <a:pt x="1" y="16325"/>
                  </a:lnTo>
                  <a:lnTo>
                    <a:pt x="252" y="15834"/>
                  </a:lnTo>
                  <a:lnTo>
                    <a:pt x="935" y="14445"/>
                  </a:lnTo>
                  <a:lnTo>
                    <a:pt x="935" y="14433"/>
                  </a:lnTo>
                  <a:lnTo>
                    <a:pt x="935" y="14421"/>
                  </a:lnTo>
                  <a:cubicBezTo>
                    <a:pt x="1019" y="14421"/>
                    <a:pt x="1175" y="14421"/>
                    <a:pt x="1378" y="14409"/>
                  </a:cubicBezTo>
                  <a:cubicBezTo>
                    <a:pt x="1618" y="14385"/>
                    <a:pt x="1917" y="14361"/>
                    <a:pt x="2264" y="14337"/>
                  </a:cubicBezTo>
                  <a:lnTo>
                    <a:pt x="2336" y="14241"/>
                  </a:lnTo>
                  <a:lnTo>
                    <a:pt x="1366" y="14349"/>
                  </a:lnTo>
                  <a:cubicBezTo>
                    <a:pt x="1187" y="14373"/>
                    <a:pt x="1031" y="14385"/>
                    <a:pt x="947" y="14397"/>
                  </a:cubicBezTo>
                  <a:cubicBezTo>
                    <a:pt x="1043" y="14229"/>
                    <a:pt x="1127" y="14038"/>
                    <a:pt x="1222" y="13846"/>
                  </a:cubicBezTo>
                  <a:lnTo>
                    <a:pt x="1857" y="12576"/>
                  </a:lnTo>
                  <a:lnTo>
                    <a:pt x="1857" y="12564"/>
                  </a:lnTo>
                  <a:cubicBezTo>
                    <a:pt x="1869" y="12529"/>
                    <a:pt x="1881" y="12505"/>
                    <a:pt x="1905" y="12469"/>
                  </a:cubicBezTo>
                  <a:cubicBezTo>
                    <a:pt x="1929" y="12469"/>
                    <a:pt x="1977" y="12457"/>
                    <a:pt x="2037" y="12445"/>
                  </a:cubicBezTo>
                  <a:lnTo>
                    <a:pt x="2480" y="12361"/>
                  </a:lnTo>
                  <a:cubicBezTo>
                    <a:pt x="2839" y="12289"/>
                    <a:pt x="3330" y="12193"/>
                    <a:pt x="3881" y="12085"/>
                  </a:cubicBezTo>
                  <a:lnTo>
                    <a:pt x="3941" y="11990"/>
                  </a:lnTo>
                  <a:lnTo>
                    <a:pt x="3941" y="11990"/>
                  </a:lnTo>
                  <a:cubicBezTo>
                    <a:pt x="3366" y="12097"/>
                    <a:pt x="2851" y="12217"/>
                    <a:pt x="2468" y="12301"/>
                  </a:cubicBezTo>
                  <a:cubicBezTo>
                    <a:pt x="2288" y="12349"/>
                    <a:pt x="2133" y="12385"/>
                    <a:pt x="2037" y="12421"/>
                  </a:cubicBezTo>
                  <a:lnTo>
                    <a:pt x="1917" y="12457"/>
                  </a:lnTo>
                  <a:cubicBezTo>
                    <a:pt x="2241" y="11786"/>
                    <a:pt x="2600" y="11043"/>
                    <a:pt x="2971" y="10265"/>
                  </a:cubicBezTo>
                  <a:cubicBezTo>
                    <a:pt x="2975" y="10265"/>
                    <a:pt x="2984" y="10264"/>
                    <a:pt x="2997" y="10261"/>
                  </a:cubicBezTo>
                  <a:lnTo>
                    <a:pt x="2997" y="10261"/>
                  </a:lnTo>
                  <a:cubicBezTo>
                    <a:pt x="3404" y="9400"/>
                    <a:pt x="3846" y="8479"/>
                    <a:pt x="4289" y="7510"/>
                  </a:cubicBezTo>
                  <a:lnTo>
                    <a:pt x="4432" y="7462"/>
                  </a:lnTo>
                  <a:cubicBezTo>
                    <a:pt x="4552" y="7426"/>
                    <a:pt x="4708" y="7378"/>
                    <a:pt x="4911" y="7306"/>
                  </a:cubicBezTo>
                  <a:cubicBezTo>
                    <a:pt x="5259" y="7175"/>
                    <a:pt x="5738" y="6995"/>
                    <a:pt x="6253" y="6780"/>
                  </a:cubicBezTo>
                  <a:cubicBezTo>
                    <a:pt x="6265" y="6744"/>
                    <a:pt x="6277" y="6708"/>
                    <a:pt x="6289" y="6672"/>
                  </a:cubicBezTo>
                  <a:lnTo>
                    <a:pt x="6289" y="6672"/>
                  </a:lnTo>
                  <a:cubicBezTo>
                    <a:pt x="5738" y="6899"/>
                    <a:pt x="5235" y="7103"/>
                    <a:pt x="4875" y="7247"/>
                  </a:cubicBezTo>
                  <a:lnTo>
                    <a:pt x="4420" y="7438"/>
                  </a:lnTo>
                  <a:cubicBezTo>
                    <a:pt x="4360" y="7462"/>
                    <a:pt x="4313" y="7486"/>
                    <a:pt x="4289" y="7498"/>
                  </a:cubicBezTo>
                  <a:cubicBezTo>
                    <a:pt x="4313" y="7426"/>
                    <a:pt x="4348" y="7342"/>
                    <a:pt x="4384" y="7271"/>
                  </a:cubicBezTo>
                  <a:cubicBezTo>
                    <a:pt x="4792" y="6384"/>
                    <a:pt x="5175" y="5534"/>
                    <a:pt x="5534" y="4707"/>
                  </a:cubicBezTo>
                  <a:lnTo>
                    <a:pt x="5642" y="4684"/>
                  </a:lnTo>
                  <a:cubicBezTo>
                    <a:pt x="5738" y="4660"/>
                    <a:pt x="5870" y="4624"/>
                    <a:pt x="6037" y="4564"/>
                  </a:cubicBezTo>
                  <a:cubicBezTo>
                    <a:pt x="6289" y="4480"/>
                    <a:pt x="6600" y="4360"/>
                    <a:pt x="6959" y="4216"/>
                  </a:cubicBezTo>
                  <a:lnTo>
                    <a:pt x="6959" y="4204"/>
                  </a:lnTo>
                  <a:cubicBezTo>
                    <a:pt x="6959" y="4180"/>
                    <a:pt x="6971" y="4145"/>
                    <a:pt x="6971" y="4121"/>
                  </a:cubicBezTo>
                  <a:lnTo>
                    <a:pt x="6971" y="4121"/>
                  </a:lnTo>
                  <a:cubicBezTo>
                    <a:pt x="6600" y="4276"/>
                    <a:pt x="6265" y="4420"/>
                    <a:pt x="6013" y="4516"/>
                  </a:cubicBezTo>
                  <a:cubicBezTo>
                    <a:pt x="5786" y="4600"/>
                    <a:pt x="5618" y="4660"/>
                    <a:pt x="5534" y="4684"/>
                  </a:cubicBezTo>
                  <a:cubicBezTo>
                    <a:pt x="5702" y="4312"/>
                    <a:pt x="5858" y="3953"/>
                    <a:pt x="6001" y="3594"/>
                  </a:cubicBezTo>
                  <a:cubicBezTo>
                    <a:pt x="6193" y="3150"/>
                    <a:pt x="6385" y="2707"/>
                    <a:pt x="6552" y="2288"/>
                  </a:cubicBezTo>
                  <a:cubicBezTo>
                    <a:pt x="6612" y="2264"/>
                    <a:pt x="6696" y="2228"/>
                    <a:pt x="6792" y="2180"/>
                  </a:cubicBezTo>
                  <a:cubicBezTo>
                    <a:pt x="6983" y="2096"/>
                    <a:pt x="7235" y="1965"/>
                    <a:pt x="7498" y="1821"/>
                  </a:cubicBezTo>
                  <a:cubicBezTo>
                    <a:pt x="7498" y="1785"/>
                    <a:pt x="7498" y="1749"/>
                    <a:pt x="7510" y="1725"/>
                  </a:cubicBezTo>
                  <a:lnTo>
                    <a:pt x="7510" y="1725"/>
                  </a:lnTo>
                  <a:lnTo>
                    <a:pt x="6768" y="2132"/>
                  </a:lnTo>
                  <a:cubicBezTo>
                    <a:pt x="6684" y="2180"/>
                    <a:pt x="6612" y="2216"/>
                    <a:pt x="6564" y="2252"/>
                  </a:cubicBezTo>
                  <a:cubicBezTo>
                    <a:pt x="6816" y="1641"/>
                    <a:pt x="7043" y="1066"/>
                    <a:pt x="7223" y="551"/>
                  </a:cubicBezTo>
                  <a:cubicBezTo>
                    <a:pt x="7283" y="372"/>
                    <a:pt x="7331" y="204"/>
                    <a:pt x="7379" y="48"/>
                  </a:cubicBezTo>
                  <a:cubicBezTo>
                    <a:pt x="7367" y="36"/>
                    <a:pt x="7355" y="12"/>
                    <a:pt x="73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54"/>
            <p:cNvSpPr/>
            <p:nvPr/>
          </p:nvSpPr>
          <p:spPr>
            <a:xfrm>
              <a:off x="7780129" y="2157360"/>
              <a:ext cx="436194" cy="291780"/>
            </a:xfrm>
            <a:custGeom>
              <a:rect b="b" l="l" r="r" t="t"/>
              <a:pathLst>
                <a:path extrusionOk="0" h="7019" w="10493">
                  <a:moveTo>
                    <a:pt x="9905" y="0"/>
                  </a:moveTo>
                  <a:cubicBezTo>
                    <a:pt x="7977" y="12"/>
                    <a:pt x="6085" y="719"/>
                    <a:pt x="4516" y="1833"/>
                  </a:cubicBezTo>
                  <a:cubicBezTo>
                    <a:pt x="2947" y="2946"/>
                    <a:pt x="1689" y="4468"/>
                    <a:pt x="743" y="6156"/>
                  </a:cubicBezTo>
                  <a:lnTo>
                    <a:pt x="491" y="6448"/>
                  </a:lnTo>
                  <a:lnTo>
                    <a:pt x="491" y="6448"/>
                  </a:lnTo>
                  <a:cubicBezTo>
                    <a:pt x="749" y="6239"/>
                    <a:pt x="1053" y="6076"/>
                    <a:pt x="1366" y="5941"/>
                  </a:cubicBezTo>
                  <a:cubicBezTo>
                    <a:pt x="2527" y="5438"/>
                    <a:pt x="3797" y="5234"/>
                    <a:pt x="5055" y="4971"/>
                  </a:cubicBezTo>
                  <a:cubicBezTo>
                    <a:pt x="6300" y="4707"/>
                    <a:pt x="7558" y="4372"/>
                    <a:pt x="8612" y="3653"/>
                  </a:cubicBezTo>
                  <a:cubicBezTo>
                    <a:pt x="9666" y="2946"/>
                    <a:pt x="10492" y="1773"/>
                    <a:pt x="10480" y="491"/>
                  </a:cubicBezTo>
                  <a:cubicBezTo>
                    <a:pt x="10492" y="371"/>
                    <a:pt x="10456" y="252"/>
                    <a:pt x="10396" y="156"/>
                  </a:cubicBezTo>
                  <a:cubicBezTo>
                    <a:pt x="10289" y="12"/>
                    <a:pt x="10085" y="0"/>
                    <a:pt x="9905" y="0"/>
                  </a:cubicBezTo>
                  <a:close/>
                  <a:moveTo>
                    <a:pt x="491" y="6448"/>
                  </a:moveTo>
                  <a:cubicBezTo>
                    <a:pt x="294" y="6608"/>
                    <a:pt x="125" y="6795"/>
                    <a:pt x="0" y="7019"/>
                  </a:cubicBezTo>
                  <a:lnTo>
                    <a:pt x="491" y="6448"/>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54"/>
            <p:cNvSpPr/>
            <p:nvPr/>
          </p:nvSpPr>
          <p:spPr>
            <a:xfrm>
              <a:off x="7810974" y="2161309"/>
              <a:ext cx="400361" cy="256986"/>
            </a:xfrm>
            <a:custGeom>
              <a:rect b="b" l="l" r="r" t="t"/>
              <a:pathLst>
                <a:path extrusionOk="0" h="6182" w="9631">
                  <a:moveTo>
                    <a:pt x="9594" y="1"/>
                  </a:moveTo>
                  <a:cubicBezTo>
                    <a:pt x="9427" y="157"/>
                    <a:pt x="9211" y="300"/>
                    <a:pt x="8984" y="456"/>
                  </a:cubicBezTo>
                  <a:cubicBezTo>
                    <a:pt x="8409" y="839"/>
                    <a:pt x="7810" y="1187"/>
                    <a:pt x="7199" y="1486"/>
                  </a:cubicBezTo>
                  <a:cubicBezTo>
                    <a:pt x="6995" y="1594"/>
                    <a:pt x="6792" y="1702"/>
                    <a:pt x="6576" y="1797"/>
                  </a:cubicBezTo>
                  <a:lnTo>
                    <a:pt x="6564" y="1797"/>
                  </a:lnTo>
                  <a:lnTo>
                    <a:pt x="6540" y="1809"/>
                  </a:lnTo>
                  <a:cubicBezTo>
                    <a:pt x="6576" y="1738"/>
                    <a:pt x="6624" y="1642"/>
                    <a:pt x="6672" y="1510"/>
                  </a:cubicBezTo>
                  <a:cubicBezTo>
                    <a:pt x="6768" y="1270"/>
                    <a:pt x="6900" y="923"/>
                    <a:pt x="7067" y="564"/>
                  </a:cubicBezTo>
                  <a:cubicBezTo>
                    <a:pt x="7127" y="408"/>
                    <a:pt x="7187" y="276"/>
                    <a:pt x="7247" y="145"/>
                  </a:cubicBezTo>
                  <a:lnTo>
                    <a:pt x="7247" y="145"/>
                  </a:lnTo>
                  <a:lnTo>
                    <a:pt x="7151" y="169"/>
                  </a:lnTo>
                  <a:cubicBezTo>
                    <a:pt x="7091" y="288"/>
                    <a:pt x="7043" y="408"/>
                    <a:pt x="6983" y="528"/>
                  </a:cubicBezTo>
                  <a:cubicBezTo>
                    <a:pt x="6828" y="899"/>
                    <a:pt x="6708" y="1235"/>
                    <a:pt x="6612" y="1486"/>
                  </a:cubicBezTo>
                  <a:cubicBezTo>
                    <a:pt x="6564" y="1642"/>
                    <a:pt x="6528" y="1762"/>
                    <a:pt x="6504" y="1833"/>
                  </a:cubicBezTo>
                  <a:cubicBezTo>
                    <a:pt x="6001" y="2073"/>
                    <a:pt x="5474" y="2324"/>
                    <a:pt x="4923" y="2600"/>
                  </a:cubicBezTo>
                  <a:cubicBezTo>
                    <a:pt x="4624" y="2756"/>
                    <a:pt x="4337" y="2899"/>
                    <a:pt x="4049" y="3067"/>
                  </a:cubicBezTo>
                  <a:cubicBezTo>
                    <a:pt x="4073" y="3007"/>
                    <a:pt x="4085" y="2887"/>
                    <a:pt x="4109" y="2732"/>
                  </a:cubicBezTo>
                  <a:cubicBezTo>
                    <a:pt x="4145" y="2504"/>
                    <a:pt x="4181" y="2193"/>
                    <a:pt x="4217" y="1833"/>
                  </a:cubicBezTo>
                  <a:cubicBezTo>
                    <a:pt x="4241" y="1690"/>
                    <a:pt x="4253" y="1534"/>
                    <a:pt x="4277" y="1402"/>
                  </a:cubicBezTo>
                  <a:lnTo>
                    <a:pt x="4277" y="1402"/>
                  </a:lnTo>
                  <a:lnTo>
                    <a:pt x="4193" y="1462"/>
                  </a:lnTo>
                  <a:cubicBezTo>
                    <a:pt x="4169" y="1582"/>
                    <a:pt x="4157" y="1702"/>
                    <a:pt x="4145" y="1821"/>
                  </a:cubicBezTo>
                  <a:cubicBezTo>
                    <a:pt x="4097" y="2181"/>
                    <a:pt x="4073" y="2492"/>
                    <a:pt x="4049" y="2720"/>
                  </a:cubicBezTo>
                  <a:cubicBezTo>
                    <a:pt x="4037" y="2899"/>
                    <a:pt x="4037" y="3019"/>
                    <a:pt x="4037" y="3067"/>
                  </a:cubicBezTo>
                  <a:cubicBezTo>
                    <a:pt x="3570" y="3331"/>
                    <a:pt x="3139" y="3594"/>
                    <a:pt x="2732" y="3869"/>
                  </a:cubicBezTo>
                  <a:cubicBezTo>
                    <a:pt x="2516" y="4013"/>
                    <a:pt x="2324" y="4145"/>
                    <a:pt x="2133" y="4289"/>
                  </a:cubicBezTo>
                  <a:cubicBezTo>
                    <a:pt x="2145" y="4193"/>
                    <a:pt x="2157" y="4085"/>
                    <a:pt x="2169" y="3977"/>
                  </a:cubicBezTo>
                  <a:cubicBezTo>
                    <a:pt x="2193" y="3582"/>
                    <a:pt x="2205" y="3354"/>
                    <a:pt x="2217" y="3175"/>
                  </a:cubicBezTo>
                  <a:lnTo>
                    <a:pt x="2217" y="3079"/>
                  </a:lnTo>
                  <a:lnTo>
                    <a:pt x="2133" y="3175"/>
                  </a:lnTo>
                  <a:cubicBezTo>
                    <a:pt x="2109" y="3486"/>
                    <a:pt x="2097" y="3774"/>
                    <a:pt x="2097" y="3977"/>
                  </a:cubicBezTo>
                  <a:cubicBezTo>
                    <a:pt x="2097" y="4085"/>
                    <a:pt x="2109" y="4193"/>
                    <a:pt x="2121" y="4301"/>
                  </a:cubicBezTo>
                  <a:cubicBezTo>
                    <a:pt x="1726" y="4588"/>
                    <a:pt x="1378" y="4864"/>
                    <a:pt x="1091" y="5115"/>
                  </a:cubicBezTo>
                  <a:cubicBezTo>
                    <a:pt x="743" y="5427"/>
                    <a:pt x="408" y="5750"/>
                    <a:pt x="85" y="6097"/>
                  </a:cubicBezTo>
                  <a:lnTo>
                    <a:pt x="1" y="6181"/>
                  </a:lnTo>
                  <a:lnTo>
                    <a:pt x="97" y="6121"/>
                  </a:lnTo>
                  <a:lnTo>
                    <a:pt x="109" y="6109"/>
                  </a:lnTo>
                  <a:cubicBezTo>
                    <a:pt x="336" y="5882"/>
                    <a:pt x="684" y="5546"/>
                    <a:pt x="1127" y="5163"/>
                  </a:cubicBezTo>
                  <a:cubicBezTo>
                    <a:pt x="1426" y="4911"/>
                    <a:pt x="1785" y="4624"/>
                    <a:pt x="2181" y="4337"/>
                  </a:cubicBezTo>
                  <a:cubicBezTo>
                    <a:pt x="2384" y="4373"/>
                    <a:pt x="3223" y="4456"/>
                    <a:pt x="4229" y="4540"/>
                  </a:cubicBezTo>
                  <a:cubicBezTo>
                    <a:pt x="4672" y="4576"/>
                    <a:pt x="5079" y="4600"/>
                    <a:pt x="5414" y="4624"/>
                  </a:cubicBezTo>
                  <a:lnTo>
                    <a:pt x="5594" y="4576"/>
                  </a:lnTo>
                  <a:cubicBezTo>
                    <a:pt x="5223" y="4540"/>
                    <a:pt x="4756" y="4492"/>
                    <a:pt x="4229" y="4456"/>
                  </a:cubicBezTo>
                  <a:cubicBezTo>
                    <a:pt x="3259" y="4373"/>
                    <a:pt x="2432" y="4325"/>
                    <a:pt x="2205" y="4325"/>
                  </a:cubicBezTo>
                  <a:cubicBezTo>
                    <a:pt x="2384" y="4193"/>
                    <a:pt x="2576" y="4061"/>
                    <a:pt x="2768" y="3929"/>
                  </a:cubicBezTo>
                  <a:cubicBezTo>
                    <a:pt x="3199" y="3642"/>
                    <a:pt x="3666" y="3366"/>
                    <a:pt x="4157" y="3091"/>
                  </a:cubicBezTo>
                  <a:cubicBezTo>
                    <a:pt x="4193" y="3091"/>
                    <a:pt x="4229" y="3103"/>
                    <a:pt x="4277" y="3115"/>
                  </a:cubicBezTo>
                  <a:cubicBezTo>
                    <a:pt x="4408" y="3127"/>
                    <a:pt x="4588" y="3163"/>
                    <a:pt x="4816" y="3199"/>
                  </a:cubicBezTo>
                  <a:cubicBezTo>
                    <a:pt x="5259" y="3271"/>
                    <a:pt x="5882" y="3390"/>
                    <a:pt x="6564" y="3522"/>
                  </a:cubicBezTo>
                  <a:cubicBezTo>
                    <a:pt x="6960" y="3594"/>
                    <a:pt x="7331" y="3666"/>
                    <a:pt x="7666" y="3702"/>
                  </a:cubicBezTo>
                  <a:lnTo>
                    <a:pt x="7762" y="3654"/>
                  </a:lnTo>
                  <a:cubicBezTo>
                    <a:pt x="7403" y="3594"/>
                    <a:pt x="7007" y="3522"/>
                    <a:pt x="6576" y="3450"/>
                  </a:cubicBezTo>
                  <a:cubicBezTo>
                    <a:pt x="5894" y="3319"/>
                    <a:pt x="5271" y="3199"/>
                    <a:pt x="4816" y="3151"/>
                  </a:cubicBezTo>
                  <a:cubicBezTo>
                    <a:pt x="4588" y="3115"/>
                    <a:pt x="4408" y="3091"/>
                    <a:pt x="4277" y="3091"/>
                  </a:cubicBezTo>
                  <a:lnTo>
                    <a:pt x="4193" y="3091"/>
                  </a:lnTo>
                  <a:cubicBezTo>
                    <a:pt x="4444" y="2947"/>
                    <a:pt x="4696" y="2815"/>
                    <a:pt x="4959" y="2684"/>
                  </a:cubicBezTo>
                  <a:cubicBezTo>
                    <a:pt x="5558" y="2384"/>
                    <a:pt x="6145" y="2109"/>
                    <a:pt x="6684" y="1845"/>
                  </a:cubicBezTo>
                  <a:lnTo>
                    <a:pt x="6732" y="1845"/>
                  </a:lnTo>
                  <a:cubicBezTo>
                    <a:pt x="6840" y="1857"/>
                    <a:pt x="6995" y="1881"/>
                    <a:pt x="7175" y="1893"/>
                  </a:cubicBezTo>
                  <a:cubicBezTo>
                    <a:pt x="7558" y="1941"/>
                    <a:pt x="8097" y="2001"/>
                    <a:pt x="8684" y="2049"/>
                  </a:cubicBezTo>
                  <a:lnTo>
                    <a:pt x="9271" y="2085"/>
                  </a:lnTo>
                  <a:cubicBezTo>
                    <a:pt x="9283" y="2061"/>
                    <a:pt x="9307" y="2037"/>
                    <a:pt x="9319" y="2013"/>
                  </a:cubicBezTo>
                  <a:lnTo>
                    <a:pt x="8708" y="1953"/>
                  </a:lnTo>
                  <a:lnTo>
                    <a:pt x="7187" y="1833"/>
                  </a:lnTo>
                  <a:lnTo>
                    <a:pt x="6744" y="1797"/>
                  </a:lnTo>
                  <a:cubicBezTo>
                    <a:pt x="6912" y="1714"/>
                    <a:pt x="7067" y="1642"/>
                    <a:pt x="7235" y="1558"/>
                  </a:cubicBezTo>
                  <a:cubicBezTo>
                    <a:pt x="7846" y="1246"/>
                    <a:pt x="8445" y="899"/>
                    <a:pt x="9008" y="504"/>
                  </a:cubicBezTo>
                  <a:cubicBezTo>
                    <a:pt x="9247" y="336"/>
                    <a:pt x="9463" y="181"/>
                    <a:pt x="9630" y="25"/>
                  </a:cubicBezTo>
                  <a:lnTo>
                    <a:pt x="95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54"/>
            <p:cNvSpPr/>
            <p:nvPr/>
          </p:nvSpPr>
          <p:spPr>
            <a:xfrm>
              <a:off x="7853168" y="2002387"/>
              <a:ext cx="337756" cy="391257"/>
            </a:xfrm>
            <a:custGeom>
              <a:rect b="b" l="l" r="r" t="t"/>
              <a:pathLst>
                <a:path extrusionOk="0" h="9412" w="8125">
                  <a:moveTo>
                    <a:pt x="7912" y="1"/>
                  </a:moveTo>
                  <a:cubicBezTo>
                    <a:pt x="7840" y="1"/>
                    <a:pt x="7771" y="35"/>
                    <a:pt x="7729" y="87"/>
                  </a:cubicBezTo>
                  <a:cubicBezTo>
                    <a:pt x="7478" y="279"/>
                    <a:pt x="7298" y="542"/>
                    <a:pt x="7202" y="842"/>
                  </a:cubicBezTo>
                  <a:cubicBezTo>
                    <a:pt x="7142" y="1045"/>
                    <a:pt x="7058" y="1249"/>
                    <a:pt x="6975" y="1452"/>
                  </a:cubicBezTo>
                  <a:cubicBezTo>
                    <a:pt x="6687" y="1848"/>
                    <a:pt x="6376" y="2231"/>
                    <a:pt x="6040" y="2590"/>
                  </a:cubicBezTo>
                  <a:cubicBezTo>
                    <a:pt x="6256" y="2243"/>
                    <a:pt x="6376" y="1860"/>
                    <a:pt x="6400" y="1452"/>
                  </a:cubicBezTo>
                  <a:cubicBezTo>
                    <a:pt x="6400" y="1416"/>
                    <a:pt x="6400" y="1357"/>
                    <a:pt x="6364" y="1321"/>
                  </a:cubicBezTo>
                  <a:cubicBezTo>
                    <a:pt x="6343" y="1300"/>
                    <a:pt x="6316" y="1290"/>
                    <a:pt x="6287" y="1290"/>
                  </a:cubicBezTo>
                  <a:cubicBezTo>
                    <a:pt x="6234" y="1290"/>
                    <a:pt x="6175" y="1322"/>
                    <a:pt x="6136" y="1369"/>
                  </a:cubicBezTo>
                  <a:cubicBezTo>
                    <a:pt x="6016" y="1500"/>
                    <a:pt x="5933" y="1656"/>
                    <a:pt x="5897" y="1824"/>
                  </a:cubicBezTo>
                  <a:cubicBezTo>
                    <a:pt x="5801" y="2171"/>
                    <a:pt x="5765" y="2518"/>
                    <a:pt x="5777" y="2878"/>
                  </a:cubicBezTo>
                  <a:cubicBezTo>
                    <a:pt x="5298" y="3369"/>
                    <a:pt x="4807" y="3824"/>
                    <a:pt x="4292" y="4279"/>
                  </a:cubicBezTo>
                  <a:cubicBezTo>
                    <a:pt x="4555" y="3920"/>
                    <a:pt x="4735" y="3512"/>
                    <a:pt x="4819" y="3081"/>
                  </a:cubicBezTo>
                  <a:cubicBezTo>
                    <a:pt x="4855" y="2962"/>
                    <a:pt x="4843" y="2830"/>
                    <a:pt x="4783" y="2710"/>
                  </a:cubicBezTo>
                  <a:cubicBezTo>
                    <a:pt x="4771" y="2686"/>
                    <a:pt x="4735" y="2662"/>
                    <a:pt x="4711" y="2650"/>
                  </a:cubicBezTo>
                  <a:cubicBezTo>
                    <a:pt x="4651" y="2650"/>
                    <a:pt x="4603" y="2674"/>
                    <a:pt x="4579" y="2722"/>
                  </a:cubicBezTo>
                  <a:cubicBezTo>
                    <a:pt x="4376" y="2938"/>
                    <a:pt x="4244" y="3213"/>
                    <a:pt x="4196" y="3500"/>
                  </a:cubicBezTo>
                  <a:cubicBezTo>
                    <a:pt x="4160" y="3788"/>
                    <a:pt x="4160" y="4075"/>
                    <a:pt x="4208" y="4363"/>
                  </a:cubicBezTo>
                  <a:cubicBezTo>
                    <a:pt x="3717" y="4806"/>
                    <a:pt x="3214" y="5237"/>
                    <a:pt x="2735" y="5692"/>
                  </a:cubicBezTo>
                  <a:cubicBezTo>
                    <a:pt x="2974" y="5321"/>
                    <a:pt x="3142" y="4902"/>
                    <a:pt x="3238" y="4471"/>
                  </a:cubicBezTo>
                  <a:cubicBezTo>
                    <a:pt x="3262" y="4351"/>
                    <a:pt x="3274" y="4219"/>
                    <a:pt x="3262" y="4087"/>
                  </a:cubicBezTo>
                  <a:cubicBezTo>
                    <a:pt x="3250" y="4039"/>
                    <a:pt x="3238" y="4004"/>
                    <a:pt x="3214" y="3968"/>
                  </a:cubicBezTo>
                  <a:cubicBezTo>
                    <a:pt x="3184" y="3956"/>
                    <a:pt x="3154" y="3950"/>
                    <a:pt x="3125" y="3950"/>
                  </a:cubicBezTo>
                  <a:cubicBezTo>
                    <a:pt x="3097" y="3950"/>
                    <a:pt x="3070" y="3956"/>
                    <a:pt x="3046" y="3968"/>
                  </a:cubicBezTo>
                  <a:cubicBezTo>
                    <a:pt x="2998" y="3992"/>
                    <a:pt x="2962" y="4039"/>
                    <a:pt x="2926" y="4087"/>
                  </a:cubicBezTo>
                  <a:cubicBezTo>
                    <a:pt x="2795" y="4279"/>
                    <a:pt x="2699" y="4507"/>
                    <a:pt x="2663" y="4746"/>
                  </a:cubicBezTo>
                  <a:cubicBezTo>
                    <a:pt x="2639" y="4914"/>
                    <a:pt x="2627" y="5069"/>
                    <a:pt x="2627" y="5237"/>
                  </a:cubicBezTo>
                  <a:cubicBezTo>
                    <a:pt x="2627" y="5429"/>
                    <a:pt x="2615" y="5620"/>
                    <a:pt x="2615" y="5824"/>
                  </a:cubicBezTo>
                  <a:cubicBezTo>
                    <a:pt x="2184" y="6231"/>
                    <a:pt x="1765" y="6662"/>
                    <a:pt x="1381" y="7130"/>
                  </a:cubicBezTo>
                  <a:cubicBezTo>
                    <a:pt x="1489" y="6926"/>
                    <a:pt x="1585" y="6710"/>
                    <a:pt x="1657" y="6495"/>
                  </a:cubicBezTo>
                  <a:cubicBezTo>
                    <a:pt x="1776" y="6159"/>
                    <a:pt x="1788" y="5788"/>
                    <a:pt x="1693" y="5429"/>
                  </a:cubicBezTo>
                  <a:cubicBezTo>
                    <a:pt x="1669" y="5345"/>
                    <a:pt x="1621" y="5249"/>
                    <a:pt x="1525" y="5249"/>
                  </a:cubicBezTo>
                  <a:cubicBezTo>
                    <a:pt x="1519" y="5248"/>
                    <a:pt x="1513" y="5248"/>
                    <a:pt x="1507" y="5248"/>
                  </a:cubicBezTo>
                  <a:cubicBezTo>
                    <a:pt x="1432" y="5248"/>
                    <a:pt x="1379" y="5314"/>
                    <a:pt x="1345" y="5381"/>
                  </a:cubicBezTo>
                  <a:cubicBezTo>
                    <a:pt x="974" y="5968"/>
                    <a:pt x="926" y="6698"/>
                    <a:pt x="1226" y="7321"/>
                  </a:cubicBezTo>
                  <a:cubicBezTo>
                    <a:pt x="734" y="7944"/>
                    <a:pt x="327" y="8615"/>
                    <a:pt x="16" y="9333"/>
                  </a:cubicBezTo>
                  <a:cubicBezTo>
                    <a:pt x="0" y="9380"/>
                    <a:pt x="35" y="9411"/>
                    <a:pt x="71" y="9411"/>
                  </a:cubicBezTo>
                  <a:cubicBezTo>
                    <a:pt x="91" y="9411"/>
                    <a:pt x="111" y="9402"/>
                    <a:pt x="124" y="9381"/>
                  </a:cubicBezTo>
                  <a:cubicBezTo>
                    <a:pt x="339" y="8854"/>
                    <a:pt x="615" y="8351"/>
                    <a:pt x="950" y="7884"/>
                  </a:cubicBezTo>
                  <a:cubicBezTo>
                    <a:pt x="1081" y="7925"/>
                    <a:pt x="1223" y="7944"/>
                    <a:pt x="1369" y="7944"/>
                  </a:cubicBezTo>
                  <a:cubicBezTo>
                    <a:pt x="1436" y="7944"/>
                    <a:pt x="1505" y="7940"/>
                    <a:pt x="1573" y="7932"/>
                  </a:cubicBezTo>
                  <a:cubicBezTo>
                    <a:pt x="1788" y="7920"/>
                    <a:pt x="2016" y="7884"/>
                    <a:pt x="2232" y="7848"/>
                  </a:cubicBezTo>
                  <a:cubicBezTo>
                    <a:pt x="2567" y="7776"/>
                    <a:pt x="2926" y="7669"/>
                    <a:pt x="3130" y="7393"/>
                  </a:cubicBezTo>
                  <a:cubicBezTo>
                    <a:pt x="3154" y="7369"/>
                    <a:pt x="3166" y="7333"/>
                    <a:pt x="3178" y="7297"/>
                  </a:cubicBezTo>
                  <a:cubicBezTo>
                    <a:pt x="3178" y="7189"/>
                    <a:pt x="3058" y="7142"/>
                    <a:pt x="2950" y="7130"/>
                  </a:cubicBezTo>
                  <a:cubicBezTo>
                    <a:pt x="2878" y="7123"/>
                    <a:pt x="2806" y="7119"/>
                    <a:pt x="2734" y="7119"/>
                  </a:cubicBezTo>
                  <a:cubicBezTo>
                    <a:pt x="2420" y="7119"/>
                    <a:pt x="2107" y="7183"/>
                    <a:pt x="1824" y="7309"/>
                  </a:cubicBezTo>
                  <a:cubicBezTo>
                    <a:pt x="1525" y="7441"/>
                    <a:pt x="1250" y="7609"/>
                    <a:pt x="1010" y="7800"/>
                  </a:cubicBezTo>
                  <a:cubicBezTo>
                    <a:pt x="1381" y="7285"/>
                    <a:pt x="1788" y="6806"/>
                    <a:pt x="2232" y="6351"/>
                  </a:cubicBezTo>
                  <a:cubicBezTo>
                    <a:pt x="2625" y="6561"/>
                    <a:pt x="3069" y="6675"/>
                    <a:pt x="3512" y="6675"/>
                  </a:cubicBezTo>
                  <a:cubicBezTo>
                    <a:pt x="3677" y="6675"/>
                    <a:pt x="3842" y="6659"/>
                    <a:pt x="4004" y="6627"/>
                  </a:cubicBezTo>
                  <a:cubicBezTo>
                    <a:pt x="4112" y="6603"/>
                    <a:pt x="4232" y="6567"/>
                    <a:pt x="4256" y="6471"/>
                  </a:cubicBezTo>
                  <a:cubicBezTo>
                    <a:pt x="4268" y="6399"/>
                    <a:pt x="4244" y="6315"/>
                    <a:pt x="4184" y="6267"/>
                  </a:cubicBezTo>
                  <a:cubicBezTo>
                    <a:pt x="4124" y="6219"/>
                    <a:pt x="4064" y="6195"/>
                    <a:pt x="3992" y="6171"/>
                  </a:cubicBezTo>
                  <a:cubicBezTo>
                    <a:pt x="3760" y="6106"/>
                    <a:pt x="3519" y="6072"/>
                    <a:pt x="3279" y="6072"/>
                  </a:cubicBezTo>
                  <a:cubicBezTo>
                    <a:pt x="2949" y="6072"/>
                    <a:pt x="2620" y="6136"/>
                    <a:pt x="2315" y="6267"/>
                  </a:cubicBezTo>
                  <a:cubicBezTo>
                    <a:pt x="2687" y="5884"/>
                    <a:pt x="3082" y="5513"/>
                    <a:pt x="3477" y="5153"/>
                  </a:cubicBezTo>
                  <a:cubicBezTo>
                    <a:pt x="3717" y="5273"/>
                    <a:pt x="3968" y="5369"/>
                    <a:pt x="4232" y="5429"/>
                  </a:cubicBezTo>
                  <a:cubicBezTo>
                    <a:pt x="4358" y="5456"/>
                    <a:pt x="4487" y="5471"/>
                    <a:pt x="4616" y="5471"/>
                  </a:cubicBezTo>
                  <a:cubicBezTo>
                    <a:pt x="4768" y="5471"/>
                    <a:pt x="4921" y="5450"/>
                    <a:pt x="5070" y="5405"/>
                  </a:cubicBezTo>
                  <a:cubicBezTo>
                    <a:pt x="5202" y="5369"/>
                    <a:pt x="5334" y="5297"/>
                    <a:pt x="5430" y="5189"/>
                  </a:cubicBezTo>
                  <a:cubicBezTo>
                    <a:pt x="5441" y="5165"/>
                    <a:pt x="5453" y="5141"/>
                    <a:pt x="5465" y="5105"/>
                  </a:cubicBezTo>
                  <a:cubicBezTo>
                    <a:pt x="5465" y="5022"/>
                    <a:pt x="5382" y="4962"/>
                    <a:pt x="5298" y="4926"/>
                  </a:cubicBezTo>
                  <a:cubicBezTo>
                    <a:pt x="5064" y="4843"/>
                    <a:pt x="4819" y="4800"/>
                    <a:pt x="4574" y="4800"/>
                  </a:cubicBezTo>
                  <a:cubicBezTo>
                    <a:pt x="4255" y="4800"/>
                    <a:pt x="3936" y="4872"/>
                    <a:pt x="3645" y="5022"/>
                  </a:cubicBezTo>
                  <a:cubicBezTo>
                    <a:pt x="4124" y="4590"/>
                    <a:pt x="4603" y="4159"/>
                    <a:pt x="5070" y="3728"/>
                  </a:cubicBezTo>
                  <a:cubicBezTo>
                    <a:pt x="5358" y="3824"/>
                    <a:pt x="5645" y="3908"/>
                    <a:pt x="5933" y="3968"/>
                  </a:cubicBezTo>
                  <a:cubicBezTo>
                    <a:pt x="6069" y="4008"/>
                    <a:pt x="6205" y="4030"/>
                    <a:pt x="6341" y="4030"/>
                  </a:cubicBezTo>
                  <a:cubicBezTo>
                    <a:pt x="6444" y="4030"/>
                    <a:pt x="6548" y="4017"/>
                    <a:pt x="6651" y="3992"/>
                  </a:cubicBezTo>
                  <a:cubicBezTo>
                    <a:pt x="6723" y="3968"/>
                    <a:pt x="6795" y="3920"/>
                    <a:pt x="6855" y="3860"/>
                  </a:cubicBezTo>
                  <a:cubicBezTo>
                    <a:pt x="6903" y="3800"/>
                    <a:pt x="6927" y="3716"/>
                    <a:pt x="6903" y="3644"/>
                  </a:cubicBezTo>
                  <a:cubicBezTo>
                    <a:pt x="6855" y="3536"/>
                    <a:pt x="6759" y="3465"/>
                    <a:pt x="6651" y="3441"/>
                  </a:cubicBezTo>
                  <a:cubicBezTo>
                    <a:pt x="6468" y="3389"/>
                    <a:pt x="6280" y="3363"/>
                    <a:pt x="6095" y="3363"/>
                  </a:cubicBezTo>
                  <a:cubicBezTo>
                    <a:pt x="5807" y="3363"/>
                    <a:pt x="5524" y="3425"/>
                    <a:pt x="5262" y="3548"/>
                  </a:cubicBezTo>
                  <a:cubicBezTo>
                    <a:pt x="5681" y="3141"/>
                    <a:pt x="6076" y="2734"/>
                    <a:pt x="6448" y="2303"/>
                  </a:cubicBezTo>
                  <a:cubicBezTo>
                    <a:pt x="6662" y="2372"/>
                    <a:pt x="6880" y="2406"/>
                    <a:pt x="7098" y="2406"/>
                  </a:cubicBezTo>
                  <a:cubicBezTo>
                    <a:pt x="7369" y="2406"/>
                    <a:pt x="7638" y="2354"/>
                    <a:pt x="7897" y="2255"/>
                  </a:cubicBezTo>
                  <a:cubicBezTo>
                    <a:pt x="7957" y="2231"/>
                    <a:pt x="8017" y="2195"/>
                    <a:pt x="8064" y="2147"/>
                  </a:cubicBezTo>
                  <a:cubicBezTo>
                    <a:pt x="8112" y="2099"/>
                    <a:pt x="8124" y="2027"/>
                    <a:pt x="8100" y="1967"/>
                  </a:cubicBezTo>
                  <a:cubicBezTo>
                    <a:pt x="8053" y="1908"/>
                    <a:pt x="7993" y="1884"/>
                    <a:pt x="7933" y="1872"/>
                  </a:cubicBezTo>
                  <a:cubicBezTo>
                    <a:pt x="7821" y="1850"/>
                    <a:pt x="7708" y="1839"/>
                    <a:pt x="7596" y="1839"/>
                  </a:cubicBezTo>
                  <a:cubicBezTo>
                    <a:pt x="7218" y="1839"/>
                    <a:pt x="6849" y="1961"/>
                    <a:pt x="6543" y="2183"/>
                  </a:cubicBezTo>
                  <a:cubicBezTo>
                    <a:pt x="6675" y="2027"/>
                    <a:pt x="6807" y="1860"/>
                    <a:pt x="6939" y="1692"/>
                  </a:cubicBezTo>
                  <a:cubicBezTo>
                    <a:pt x="7178" y="1536"/>
                    <a:pt x="7406" y="1345"/>
                    <a:pt x="7609" y="1129"/>
                  </a:cubicBezTo>
                  <a:cubicBezTo>
                    <a:pt x="7837" y="913"/>
                    <a:pt x="7993" y="626"/>
                    <a:pt x="8064" y="315"/>
                  </a:cubicBezTo>
                  <a:cubicBezTo>
                    <a:pt x="8076" y="195"/>
                    <a:pt x="8064" y="27"/>
                    <a:pt x="7945" y="3"/>
                  </a:cubicBezTo>
                  <a:cubicBezTo>
                    <a:pt x="7934" y="2"/>
                    <a:pt x="7923" y="1"/>
                    <a:pt x="7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54"/>
            <p:cNvSpPr/>
            <p:nvPr/>
          </p:nvSpPr>
          <p:spPr>
            <a:xfrm>
              <a:off x="7704929" y="1359632"/>
              <a:ext cx="279849" cy="897912"/>
            </a:xfrm>
            <a:custGeom>
              <a:rect b="b" l="l" r="r" t="t"/>
              <a:pathLst>
                <a:path extrusionOk="0" h="21600" w="6732">
                  <a:moveTo>
                    <a:pt x="4509" y="1"/>
                  </a:moveTo>
                  <a:cubicBezTo>
                    <a:pt x="4484" y="1"/>
                    <a:pt x="4458" y="5"/>
                    <a:pt x="4432" y="15"/>
                  </a:cubicBezTo>
                  <a:cubicBezTo>
                    <a:pt x="4300" y="87"/>
                    <a:pt x="4217" y="218"/>
                    <a:pt x="4193" y="362"/>
                  </a:cubicBezTo>
                  <a:cubicBezTo>
                    <a:pt x="4049" y="949"/>
                    <a:pt x="3989" y="1392"/>
                    <a:pt x="4169" y="1979"/>
                  </a:cubicBezTo>
                  <a:cubicBezTo>
                    <a:pt x="4277" y="2338"/>
                    <a:pt x="4360" y="2722"/>
                    <a:pt x="4420" y="3105"/>
                  </a:cubicBezTo>
                  <a:cubicBezTo>
                    <a:pt x="4396" y="3967"/>
                    <a:pt x="4312" y="4830"/>
                    <a:pt x="4181" y="5680"/>
                  </a:cubicBezTo>
                  <a:cubicBezTo>
                    <a:pt x="4145" y="4973"/>
                    <a:pt x="3941" y="4279"/>
                    <a:pt x="3594" y="3680"/>
                  </a:cubicBezTo>
                  <a:cubicBezTo>
                    <a:pt x="3558" y="3596"/>
                    <a:pt x="3486" y="3536"/>
                    <a:pt x="3414" y="3500"/>
                  </a:cubicBezTo>
                  <a:cubicBezTo>
                    <a:pt x="3401" y="3497"/>
                    <a:pt x="3387" y="3495"/>
                    <a:pt x="3374" y="3495"/>
                  </a:cubicBezTo>
                  <a:cubicBezTo>
                    <a:pt x="3238" y="3495"/>
                    <a:pt x="3137" y="3657"/>
                    <a:pt x="3115" y="3799"/>
                  </a:cubicBezTo>
                  <a:cubicBezTo>
                    <a:pt x="3067" y="4099"/>
                    <a:pt x="3103" y="4410"/>
                    <a:pt x="3223" y="4710"/>
                  </a:cubicBezTo>
                  <a:cubicBezTo>
                    <a:pt x="3414" y="5297"/>
                    <a:pt x="3702" y="5860"/>
                    <a:pt x="4061" y="6375"/>
                  </a:cubicBezTo>
                  <a:cubicBezTo>
                    <a:pt x="3857" y="7560"/>
                    <a:pt x="3570" y="8722"/>
                    <a:pt x="3270" y="9896"/>
                  </a:cubicBezTo>
                  <a:cubicBezTo>
                    <a:pt x="3306" y="9117"/>
                    <a:pt x="3163" y="8339"/>
                    <a:pt x="2875" y="7620"/>
                  </a:cubicBezTo>
                  <a:cubicBezTo>
                    <a:pt x="2791" y="7405"/>
                    <a:pt x="2672" y="7189"/>
                    <a:pt x="2456" y="7105"/>
                  </a:cubicBezTo>
                  <a:cubicBezTo>
                    <a:pt x="2426" y="7093"/>
                    <a:pt x="2396" y="7087"/>
                    <a:pt x="2366" y="7087"/>
                  </a:cubicBezTo>
                  <a:cubicBezTo>
                    <a:pt x="2336" y="7087"/>
                    <a:pt x="2306" y="7093"/>
                    <a:pt x="2276" y="7105"/>
                  </a:cubicBezTo>
                  <a:cubicBezTo>
                    <a:pt x="2204" y="7153"/>
                    <a:pt x="2157" y="7237"/>
                    <a:pt x="2157" y="7333"/>
                  </a:cubicBezTo>
                  <a:cubicBezTo>
                    <a:pt x="2061" y="7848"/>
                    <a:pt x="2145" y="8375"/>
                    <a:pt x="2372" y="8842"/>
                  </a:cubicBezTo>
                  <a:cubicBezTo>
                    <a:pt x="2588" y="9309"/>
                    <a:pt x="2875" y="9728"/>
                    <a:pt x="3223" y="10099"/>
                  </a:cubicBezTo>
                  <a:cubicBezTo>
                    <a:pt x="2935" y="11237"/>
                    <a:pt x="2636" y="12375"/>
                    <a:pt x="2372" y="13513"/>
                  </a:cubicBezTo>
                  <a:cubicBezTo>
                    <a:pt x="2348" y="12722"/>
                    <a:pt x="2181" y="11956"/>
                    <a:pt x="1893" y="11225"/>
                  </a:cubicBezTo>
                  <a:cubicBezTo>
                    <a:pt x="1821" y="11010"/>
                    <a:pt x="1701" y="10806"/>
                    <a:pt x="1558" y="10626"/>
                  </a:cubicBezTo>
                  <a:cubicBezTo>
                    <a:pt x="1510" y="10567"/>
                    <a:pt x="1438" y="10531"/>
                    <a:pt x="1366" y="10519"/>
                  </a:cubicBezTo>
                  <a:cubicBezTo>
                    <a:pt x="1270" y="10519"/>
                    <a:pt x="1174" y="10567"/>
                    <a:pt x="1127" y="10662"/>
                  </a:cubicBezTo>
                  <a:cubicBezTo>
                    <a:pt x="1091" y="10758"/>
                    <a:pt x="1067" y="10854"/>
                    <a:pt x="1079" y="10962"/>
                  </a:cubicBezTo>
                  <a:cubicBezTo>
                    <a:pt x="1067" y="11381"/>
                    <a:pt x="1151" y="11800"/>
                    <a:pt x="1330" y="12195"/>
                  </a:cubicBezTo>
                  <a:cubicBezTo>
                    <a:pt x="1450" y="12459"/>
                    <a:pt x="1594" y="12710"/>
                    <a:pt x="1749" y="12950"/>
                  </a:cubicBezTo>
                  <a:cubicBezTo>
                    <a:pt x="1941" y="13237"/>
                    <a:pt x="2121" y="13525"/>
                    <a:pt x="2312" y="13812"/>
                  </a:cubicBezTo>
                  <a:cubicBezTo>
                    <a:pt x="2073" y="14842"/>
                    <a:pt x="1893" y="15884"/>
                    <a:pt x="1785" y="16938"/>
                  </a:cubicBezTo>
                  <a:cubicBezTo>
                    <a:pt x="1749" y="16531"/>
                    <a:pt x="1666" y="16136"/>
                    <a:pt x="1558" y="15753"/>
                  </a:cubicBezTo>
                  <a:cubicBezTo>
                    <a:pt x="1402" y="15130"/>
                    <a:pt x="1055" y="14567"/>
                    <a:pt x="576" y="14148"/>
                  </a:cubicBezTo>
                  <a:cubicBezTo>
                    <a:pt x="488" y="14078"/>
                    <a:pt x="375" y="14008"/>
                    <a:pt x="269" y="14008"/>
                  </a:cubicBezTo>
                  <a:cubicBezTo>
                    <a:pt x="230" y="14008"/>
                    <a:pt x="192" y="14017"/>
                    <a:pt x="156" y="14040"/>
                  </a:cubicBezTo>
                  <a:cubicBezTo>
                    <a:pt x="25" y="14112"/>
                    <a:pt x="1" y="14267"/>
                    <a:pt x="1" y="14411"/>
                  </a:cubicBezTo>
                  <a:cubicBezTo>
                    <a:pt x="37" y="15633"/>
                    <a:pt x="683" y="16759"/>
                    <a:pt x="1737" y="17393"/>
                  </a:cubicBezTo>
                  <a:cubicBezTo>
                    <a:pt x="1606" y="18771"/>
                    <a:pt x="1677" y="20160"/>
                    <a:pt x="1929" y="21526"/>
                  </a:cubicBezTo>
                  <a:cubicBezTo>
                    <a:pt x="1944" y="21577"/>
                    <a:pt x="1986" y="21599"/>
                    <a:pt x="2027" y="21599"/>
                  </a:cubicBezTo>
                  <a:cubicBezTo>
                    <a:pt x="2083" y="21599"/>
                    <a:pt x="2139" y="21558"/>
                    <a:pt x="2133" y="21490"/>
                  </a:cubicBezTo>
                  <a:cubicBezTo>
                    <a:pt x="1941" y="20508"/>
                    <a:pt x="1857" y="19501"/>
                    <a:pt x="1881" y="18495"/>
                  </a:cubicBezTo>
                  <a:cubicBezTo>
                    <a:pt x="2240" y="18388"/>
                    <a:pt x="2564" y="18208"/>
                    <a:pt x="2851" y="17968"/>
                  </a:cubicBezTo>
                  <a:cubicBezTo>
                    <a:pt x="3151" y="17717"/>
                    <a:pt x="3450" y="17453"/>
                    <a:pt x="3738" y="17178"/>
                  </a:cubicBezTo>
                  <a:cubicBezTo>
                    <a:pt x="4169" y="16747"/>
                    <a:pt x="4576" y="16244"/>
                    <a:pt x="4612" y="15633"/>
                  </a:cubicBezTo>
                  <a:cubicBezTo>
                    <a:pt x="4612" y="15561"/>
                    <a:pt x="4600" y="15501"/>
                    <a:pt x="4576" y="15441"/>
                  </a:cubicBezTo>
                  <a:cubicBezTo>
                    <a:pt x="4530" y="15367"/>
                    <a:pt x="4452" y="15339"/>
                    <a:pt x="4366" y="15339"/>
                  </a:cubicBezTo>
                  <a:cubicBezTo>
                    <a:pt x="4271" y="15339"/>
                    <a:pt x="4167" y="15373"/>
                    <a:pt x="4085" y="15417"/>
                  </a:cubicBezTo>
                  <a:cubicBezTo>
                    <a:pt x="3474" y="15741"/>
                    <a:pt x="2971" y="16220"/>
                    <a:pt x="2600" y="16795"/>
                  </a:cubicBezTo>
                  <a:cubicBezTo>
                    <a:pt x="2300" y="17262"/>
                    <a:pt x="2061" y="17777"/>
                    <a:pt x="1881" y="18316"/>
                  </a:cubicBezTo>
                  <a:cubicBezTo>
                    <a:pt x="1929" y="17178"/>
                    <a:pt x="2049" y="16052"/>
                    <a:pt x="2276" y="14938"/>
                  </a:cubicBezTo>
                  <a:cubicBezTo>
                    <a:pt x="3354" y="14842"/>
                    <a:pt x="4372" y="14375"/>
                    <a:pt x="5151" y="13621"/>
                  </a:cubicBezTo>
                  <a:cubicBezTo>
                    <a:pt x="5283" y="13489"/>
                    <a:pt x="5414" y="13321"/>
                    <a:pt x="5354" y="13142"/>
                  </a:cubicBezTo>
                  <a:cubicBezTo>
                    <a:pt x="5307" y="13010"/>
                    <a:pt x="5187" y="12926"/>
                    <a:pt x="5055" y="12914"/>
                  </a:cubicBezTo>
                  <a:cubicBezTo>
                    <a:pt x="5032" y="12912"/>
                    <a:pt x="5010" y="12911"/>
                    <a:pt x="4987" y="12911"/>
                  </a:cubicBezTo>
                  <a:cubicBezTo>
                    <a:pt x="4878" y="12911"/>
                    <a:pt x="4771" y="12934"/>
                    <a:pt x="4672" y="12974"/>
                  </a:cubicBezTo>
                  <a:cubicBezTo>
                    <a:pt x="3714" y="13273"/>
                    <a:pt x="2875" y="13896"/>
                    <a:pt x="2312" y="14735"/>
                  </a:cubicBezTo>
                  <a:cubicBezTo>
                    <a:pt x="2480" y="13812"/>
                    <a:pt x="2696" y="12890"/>
                    <a:pt x="2935" y="11980"/>
                  </a:cubicBezTo>
                  <a:cubicBezTo>
                    <a:pt x="3390" y="11908"/>
                    <a:pt x="3845" y="11800"/>
                    <a:pt x="4289" y="11633"/>
                  </a:cubicBezTo>
                  <a:cubicBezTo>
                    <a:pt x="4768" y="11465"/>
                    <a:pt x="5187" y="11165"/>
                    <a:pt x="5510" y="10782"/>
                  </a:cubicBezTo>
                  <a:cubicBezTo>
                    <a:pt x="5678" y="10602"/>
                    <a:pt x="5786" y="10363"/>
                    <a:pt x="5810" y="10111"/>
                  </a:cubicBezTo>
                  <a:cubicBezTo>
                    <a:pt x="5822" y="10064"/>
                    <a:pt x="5810" y="10004"/>
                    <a:pt x="5786" y="9956"/>
                  </a:cubicBezTo>
                  <a:cubicBezTo>
                    <a:pt x="5740" y="9865"/>
                    <a:pt x="5648" y="9837"/>
                    <a:pt x="5550" y="9837"/>
                  </a:cubicBezTo>
                  <a:cubicBezTo>
                    <a:pt x="5492" y="9837"/>
                    <a:pt x="5432" y="9847"/>
                    <a:pt x="5378" y="9860"/>
                  </a:cubicBezTo>
                  <a:cubicBezTo>
                    <a:pt x="4384" y="10099"/>
                    <a:pt x="3534" y="10722"/>
                    <a:pt x="3019" y="11609"/>
                  </a:cubicBezTo>
                  <a:cubicBezTo>
                    <a:pt x="3294" y="10507"/>
                    <a:pt x="3594" y="9417"/>
                    <a:pt x="3845" y="8315"/>
                  </a:cubicBezTo>
                  <a:cubicBezTo>
                    <a:pt x="4360" y="8183"/>
                    <a:pt x="4863" y="8015"/>
                    <a:pt x="5366" y="7824"/>
                  </a:cubicBezTo>
                  <a:cubicBezTo>
                    <a:pt x="5762" y="7680"/>
                    <a:pt x="6169" y="7488"/>
                    <a:pt x="6432" y="7153"/>
                  </a:cubicBezTo>
                  <a:cubicBezTo>
                    <a:pt x="6528" y="7045"/>
                    <a:pt x="6588" y="6914"/>
                    <a:pt x="6600" y="6770"/>
                  </a:cubicBezTo>
                  <a:cubicBezTo>
                    <a:pt x="6624" y="6626"/>
                    <a:pt x="6576" y="6482"/>
                    <a:pt x="6468" y="6387"/>
                  </a:cubicBezTo>
                  <a:cubicBezTo>
                    <a:pt x="6391" y="6322"/>
                    <a:pt x="6290" y="6299"/>
                    <a:pt x="6183" y="6299"/>
                  </a:cubicBezTo>
                  <a:cubicBezTo>
                    <a:pt x="6091" y="6299"/>
                    <a:pt x="5994" y="6316"/>
                    <a:pt x="5905" y="6339"/>
                  </a:cubicBezTo>
                  <a:cubicBezTo>
                    <a:pt x="5091" y="6566"/>
                    <a:pt x="4432" y="7141"/>
                    <a:pt x="3953" y="7848"/>
                  </a:cubicBezTo>
                  <a:cubicBezTo>
                    <a:pt x="4181" y="6854"/>
                    <a:pt x="4360" y="5860"/>
                    <a:pt x="4480" y="4853"/>
                  </a:cubicBezTo>
                  <a:cubicBezTo>
                    <a:pt x="5331" y="4614"/>
                    <a:pt x="6061" y="4087"/>
                    <a:pt x="6564" y="3368"/>
                  </a:cubicBezTo>
                  <a:cubicBezTo>
                    <a:pt x="6636" y="3272"/>
                    <a:pt x="6696" y="3165"/>
                    <a:pt x="6720" y="3045"/>
                  </a:cubicBezTo>
                  <a:cubicBezTo>
                    <a:pt x="6732" y="2937"/>
                    <a:pt x="6684" y="2817"/>
                    <a:pt x="6576" y="2745"/>
                  </a:cubicBezTo>
                  <a:cubicBezTo>
                    <a:pt x="6536" y="2732"/>
                    <a:pt x="6494" y="2725"/>
                    <a:pt x="6451" y="2725"/>
                  </a:cubicBezTo>
                  <a:cubicBezTo>
                    <a:pt x="6380" y="2725"/>
                    <a:pt x="6308" y="2744"/>
                    <a:pt x="6241" y="2781"/>
                  </a:cubicBezTo>
                  <a:cubicBezTo>
                    <a:pt x="5438" y="3117"/>
                    <a:pt x="4816" y="3776"/>
                    <a:pt x="4516" y="4602"/>
                  </a:cubicBezTo>
                  <a:cubicBezTo>
                    <a:pt x="4552" y="4231"/>
                    <a:pt x="4588" y="3859"/>
                    <a:pt x="4600" y="3488"/>
                  </a:cubicBezTo>
                  <a:cubicBezTo>
                    <a:pt x="4816" y="3009"/>
                    <a:pt x="4959" y="2506"/>
                    <a:pt x="5055" y="2003"/>
                  </a:cubicBezTo>
                  <a:cubicBezTo>
                    <a:pt x="5163" y="1452"/>
                    <a:pt x="5115" y="877"/>
                    <a:pt x="4899" y="350"/>
                  </a:cubicBezTo>
                  <a:cubicBezTo>
                    <a:pt x="4827" y="184"/>
                    <a:pt x="4674" y="1"/>
                    <a:pt x="45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0" name="Google Shape;1300;p54"/>
          <p:cNvGrpSpPr/>
          <p:nvPr/>
        </p:nvGrpSpPr>
        <p:grpSpPr>
          <a:xfrm>
            <a:off x="4642255" y="4067219"/>
            <a:ext cx="512392" cy="1089508"/>
            <a:chOff x="5503980" y="1298082"/>
            <a:chExt cx="512392" cy="1089508"/>
          </a:xfrm>
        </p:grpSpPr>
        <p:sp>
          <p:nvSpPr>
            <p:cNvPr id="1301" name="Google Shape;1301;p54"/>
            <p:cNvSpPr/>
            <p:nvPr/>
          </p:nvSpPr>
          <p:spPr>
            <a:xfrm>
              <a:off x="5592192" y="1560638"/>
              <a:ext cx="375876" cy="757239"/>
            </a:xfrm>
            <a:custGeom>
              <a:rect b="b" l="l" r="r" t="t"/>
              <a:pathLst>
                <a:path extrusionOk="0" h="18216" w="9042">
                  <a:moveTo>
                    <a:pt x="479" y="0"/>
                  </a:moveTo>
                  <a:cubicBezTo>
                    <a:pt x="76" y="0"/>
                    <a:pt x="1" y="768"/>
                    <a:pt x="11" y="1172"/>
                  </a:cubicBezTo>
                  <a:cubicBezTo>
                    <a:pt x="46" y="2202"/>
                    <a:pt x="406" y="3316"/>
                    <a:pt x="633" y="4310"/>
                  </a:cubicBezTo>
                  <a:cubicBezTo>
                    <a:pt x="1100" y="6394"/>
                    <a:pt x="1795" y="8419"/>
                    <a:pt x="2705" y="10359"/>
                  </a:cubicBezTo>
                  <a:cubicBezTo>
                    <a:pt x="3871" y="12779"/>
                    <a:pt x="5517" y="15019"/>
                    <a:pt x="7630" y="16664"/>
                  </a:cubicBezTo>
                  <a:lnTo>
                    <a:pt x="7630" y="16664"/>
                  </a:lnTo>
                  <a:cubicBezTo>
                    <a:pt x="7318" y="13790"/>
                    <a:pt x="6622" y="10978"/>
                    <a:pt x="5556" y="8287"/>
                  </a:cubicBezTo>
                  <a:cubicBezTo>
                    <a:pt x="4933" y="6706"/>
                    <a:pt x="4191" y="5173"/>
                    <a:pt x="3328" y="3700"/>
                  </a:cubicBezTo>
                  <a:cubicBezTo>
                    <a:pt x="2897" y="2969"/>
                    <a:pt x="2430" y="2250"/>
                    <a:pt x="1939" y="1556"/>
                  </a:cubicBezTo>
                  <a:cubicBezTo>
                    <a:pt x="1615" y="1089"/>
                    <a:pt x="1304" y="502"/>
                    <a:pt x="837" y="154"/>
                  </a:cubicBezTo>
                  <a:cubicBezTo>
                    <a:pt x="696" y="46"/>
                    <a:pt x="578" y="0"/>
                    <a:pt x="479" y="0"/>
                  </a:cubicBezTo>
                  <a:close/>
                  <a:moveTo>
                    <a:pt x="7630" y="16664"/>
                  </a:moveTo>
                  <a:cubicBezTo>
                    <a:pt x="7685" y="17179"/>
                    <a:pt x="7729" y="17697"/>
                    <a:pt x="7760" y="18216"/>
                  </a:cubicBezTo>
                  <a:lnTo>
                    <a:pt x="9041" y="17629"/>
                  </a:lnTo>
                  <a:cubicBezTo>
                    <a:pt x="8550" y="17337"/>
                    <a:pt x="8079" y="17014"/>
                    <a:pt x="7630" y="166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54"/>
            <p:cNvSpPr/>
            <p:nvPr/>
          </p:nvSpPr>
          <p:spPr>
            <a:xfrm>
              <a:off x="5595601" y="1565045"/>
              <a:ext cx="312731" cy="678672"/>
            </a:xfrm>
            <a:custGeom>
              <a:rect b="b" l="l" r="r" t="t"/>
              <a:pathLst>
                <a:path extrusionOk="0" h="16326" w="7523">
                  <a:moveTo>
                    <a:pt x="2300" y="9522"/>
                  </a:moveTo>
                  <a:lnTo>
                    <a:pt x="2336" y="9618"/>
                  </a:lnTo>
                  <a:lnTo>
                    <a:pt x="2540" y="9678"/>
                  </a:lnTo>
                  <a:cubicBezTo>
                    <a:pt x="3560" y="9996"/>
                    <a:pt x="4398" y="10238"/>
                    <a:pt x="4535" y="10263"/>
                  </a:cubicBezTo>
                  <a:lnTo>
                    <a:pt x="4535" y="10263"/>
                  </a:lnTo>
                  <a:cubicBezTo>
                    <a:pt x="4421" y="10209"/>
                    <a:pt x="3579" y="9925"/>
                    <a:pt x="2552" y="9606"/>
                  </a:cubicBezTo>
                  <a:lnTo>
                    <a:pt x="2300" y="9522"/>
                  </a:lnTo>
                  <a:close/>
                  <a:moveTo>
                    <a:pt x="4535" y="10263"/>
                  </a:moveTo>
                  <a:cubicBezTo>
                    <a:pt x="4537" y="10263"/>
                    <a:pt x="4538" y="10264"/>
                    <a:pt x="4540" y="10265"/>
                  </a:cubicBezTo>
                  <a:cubicBezTo>
                    <a:pt x="4540" y="10264"/>
                    <a:pt x="4539" y="10264"/>
                    <a:pt x="4539" y="10263"/>
                  </a:cubicBezTo>
                  <a:lnTo>
                    <a:pt x="4539" y="10263"/>
                  </a:lnTo>
                  <a:cubicBezTo>
                    <a:pt x="4538" y="10263"/>
                    <a:pt x="4537" y="10263"/>
                    <a:pt x="4535" y="10263"/>
                  </a:cubicBezTo>
                  <a:close/>
                  <a:moveTo>
                    <a:pt x="180" y="0"/>
                  </a:moveTo>
                  <a:cubicBezTo>
                    <a:pt x="168" y="12"/>
                    <a:pt x="144" y="36"/>
                    <a:pt x="132" y="48"/>
                  </a:cubicBezTo>
                  <a:cubicBezTo>
                    <a:pt x="180" y="204"/>
                    <a:pt x="240" y="372"/>
                    <a:pt x="300" y="551"/>
                  </a:cubicBezTo>
                  <a:cubicBezTo>
                    <a:pt x="468" y="1066"/>
                    <a:pt x="695" y="1641"/>
                    <a:pt x="947" y="2252"/>
                  </a:cubicBezTo>
                  <a:cubicBezTo>
                    <a:pt x="899" y="2216"/>
                    <a:pt x="827" y="2180"/>
                    <a:pt x="755" y="2132"/>
                  </a:cubicBezTo>
                  <a:lnTo>
                    <a:pt x="0" y="1725"/>
                  </a:lnTo>
                  <a:lnTo>
                    <a:pt x="0" y="1725"/>
                  </a:lnTo>
                  <a:cubicBezTo>
                    <a:pt x="12" y="1749"/>
                    <a:pt x="12" y="1785"/>
                    <a:pt x="12" y="1821"/>
                  </a:cubicBezTo>
                  <a:cubicBezTo>
                    <a:pt x="288" y="1965"/>
                    <a:pt x="539" y="2096"/>
                    <a:pt x="719" y="2180"/>
                  </a:cubicBezTo>
                  <a:cubicBezTo>
                    <a:pt x="827" y="2228"/>
                    <a:pt x="911" y="2264"/>
                    <a:pt x="971" y="2288"/>
                  </a:cubicBezTo>
                  <a:cubicBezTo>
                    <a:pt x="1138" y="2707"/>
                    <a:pt x="1318" y="3150"/>
                    <a:pt x="1510" y="3594"/>
                  </a:cubicBezTo>
                  <a:cubicBezTo>
                    <a:pt x="1665" y="3953"/>
                    <a:pt x="1821" y="4312"/>
                    <a:pt x="1977" y="4684"/>
                  </a:cubicBezTo>
                  <a:cubicBezTo>
                    <a:pt x="1905" y="4660"/>
                    <a:pt x="1737" y="4600"/>
                    <a:pt x="1510" y="4516"/>
                  </a:cubicBezTo>
                  <a:cubicBezTo>
                    <a:pt x="1246" y="4420"/>
                    <a:pt x="911" y="4276"/>
                    <a:pt x="539" y="4121"/>
                  </a:cubicBezTo>
                  <a:lnTo>
                    <a:pt x="539" y="4121"/>
                  </a:lnTo>
                  <a:cubicBezTo>
                    <a:pt x="551" y="4145"/>
                    <a:pt x="563" y="4180"/>
                    <a:pt x="563" y="4204"/>
                  </a:cubicBezTo>
                  <a:lnTo>
                    <a:pt x="563" y="4216"/>
                  </a:lnTo>
                  <a:cubicBezTo>
                    <a:pt x="911" y="4360"/>
                    <a:pt x="1234" y="4480"/>
                    <a:pt x="1486" y="4564"/>
                  </a:cubicBezTo>
                  <a:cubicBezTo>
                    <a:pt x="1653" y="4624"/>
                    <a:pt x="1785" y="4660"/>
                    <a:pt x="1881" y="4684"/>
                  </a:cubicBezTo>
                  <a:lnTo>
                    <a:pt x="1989" y="4707"/>
                  </a:lnTo>
                  <a:cubicBezTo>
                    <a:pt x="2348" y="5534"/>
                    <a:pt x="2731" y="6384"/>
                    <a:pt x="3138" y="7271"/>
                  </a:cubicBezTo>
                  <a:lnTo>
                    <a:pt x="3234" y="7498"/>
                  </a:lnTo>
                  <a:lnTo>
                    <a:pt x="3102" y="7438"/>
                  </a:lnTo>
                  <a:cubicBezTo>
                    <a:pt x="2935" y="7366"/>
                    <a:pt x="2791" y="7306"/>
                    <a:pt x="2635" y="7247"/>
                  </a:cubicBezTo>
                  <a:cubicBezTo>
                    <a:pt x="2276" y="7103"/>
                    <a:pt x="1773" y="6899"/>
                    <a:pt x="1234" y="6672"/>
                  </a:cubicBezTo>
                  <a:lnTo>
                    <a:pt x="1234" y="6672"/>
                  </a:lnTo>
                  <a:lnTo>
                    <a:pt x="1258" y="6780"/>
                  </a:lnTo>
                  <a:cubicBezTo>
                    <a:pt x="1785" y="6995"/>
                    <a:pt x="2264" y="7175"/>
                    <a:pt x="2623" y="7306"/>
                  </a:cubicBezTo>
                  <a:cubicBezTo>
                    <a:pt x="2815" y="7378"/>
                    <a:pt x="2983" y="7426"/>
                    <a:pt x="3091" y="7462"/>
                  </a:cubicBezTo>
                  <a:lnTo>
                    <a:pt x="3246" y="7510"/>
                  </a:lnTo>
                  <a:cubicBezTo>
                    <a:pt x="3689" y="8480"/>
                    <a:pt x="4120" y="9401"/>
                    <a:pt x="4539" y="10263"/>
                  </a:cubicBezTo>
                  <a:lnTo>
                    <a:pt x="4539" y="10263"/>
                  </a:lnTo>
                  <a:cubicBezTo>
                    <a:pt x="4545" y="10264"/>
                    <a:pt x="4549" y="10265"/>
                    <a:pt x="4552" y="10265"/>
                  </a:cubicBezTo>
                  <a:cubicBezTo>
                    <a:pt x="4923" y="11043"/>
                    <a:pt x="5282" y="11786"/>
                    <a:pt x="5606" y="12457"/>
                  </a:cubicBezTo>
                  <a:lnTo>
                    <a:pt x="5486" y="12421"/>
                  </a:lnTo>
                  <a:cubicBezTo>
                    <a:pt x="5390" y="12385"/>
                    <a:pt x="5234" y="12349"/>
                    <a:pt x="5055" y="12301"/>
                  </a:cubicBezTo>
                  <a:cubicBezTo>
                    <a:pt x="4671" y="12217"/>
                    <a:pt x="4156" y="12097"/>
                    <a:pt x="3582" y="11990"/>
                  </a:cubicBezTo>
                  <a:lnTo>
                    <a:pt x="3582" y="11990"/>
                  </a:lnTo>
                  <a:lnTo>
                    <a:pt x="3641" y="12085"/>
                  </a:lnTo>
                  <a:cubicBezTo>
                    <a:pt x="4192" y="12193"/>
                    <a:pt x="4683" y="12289"/>
                    <a:pt x="5043" y="12361"/>
                  </a:cubicBezTo>
                  <a:lnTo>
                    <a:pt x="5486" y="12445"/>
                  </a:lnTo>
                  <a:cubicBezTo>
                    <a:pt x="5546" y="12457"/>
                    <a:pt x="5594" y="12469"/>
                    <a:pt x="5618" y="12469"/>
                  </a:cubicBezTo>
                  <a:cubicBezTo>
                    <a:pt x="5642" y="12505"/>
                    <a:pt x="5654" y="12529"/>
                    <a:pt x="5666" y="12564"/>
                  </a:cubicBezTo>
                  <a:lnTo>
                    <a:pt x="5666" y="12576"/>
                  </a:lnTo>
                  <a:lnTo>
                    <a:pt x="6300" y="13846"/>
                  </a:lnTo>
                  <a:cubicBezTo>
                    <a:pt x="6396" y="14038"/>
                    <a:pt x="6480" y="14229"/>
                    <a:pt x="6576" y="14397"/>
                  </a:cubicBezTo>
                  <a:cubicBezTo>
                    <a:pt x="6480" y="14385"/>
                    <a:pt x="6336" y="14373"/>
                    <a:pt x="6157" y="14349"/>
                  </a:cubicBezTo>
                  <a:lnTo>
                    <a:pt x="5187" y="14241"/>
                  </a:lnTo>
                  <a:lnTo>
                    <a:pt x="5258" y="14337"/>
                  </a:lnTo>
                  <a:cubicBezTo>
                    <a:pt x="5606" y="14361"/>
                    <a:pt x="5905" y="14385"/>
                    <a:pt x="6145" y="14409"/>
                  </a:cubicBezTo>
                  <a:cubicBezTo>
                    <a:pt x="6348" y="14421"/>
                    <a:pt x="6504" y="14421"/>
                    <a:pt x="6588" y="14421"/>
                  </a:cubicBezTo>
                  <a:lnTo>
                    <a:pt x="6588" y="14433"/>
                  </a:lnTo>
                  <a:lnTo>
                    <a:pt x="6588" y="14445"/>
                  </a:lnTo>
                  <a:cubicBezTo>
                    <a:pt x="6851" y="14972"/>
                    <a:pt x="7079" y="15439"/>
                    <a:pt x="7271" y="15834"/>
                  </a:cubicBezTo>
                  <a:cubicBezTo>
                    <a:pt x="7366" y="16014"/>
                    <a:pt x="7450" y="16182"/>
                    <a:pt x="7522" y="16325"/>
                  </a:cubicBezTo>
                  <a:lnTo>
                    <a:pt x="7522" y="16277"/>
                  </a:lnTo>
                  <a:cubicBezTo>
                    <a:pt x="7462" y="16134"/>
                    <a:pt x="7390" y="15990"/>
                    <a:pt x="7306" y="15822"/>
                  </a:cubicBezTo>
                  <a:cubicBezTo>
                    <a:pt x="7115" y="15427"/>
                    <a:pt x="6887" y="14960"/>
                    <a:pt x="6636" y="14421"/>
                  </a:cubicBezTo>
                  <a:lnTo>
                    <a:pt x="6624" y="14421"/>
                  </a:lnTo>
                  <a:lnTo>
                    <a:pt x="6612" y="14397"/>
                  </a:lnTo>
                  <a:cubicBezTo>
                    <a:pt x="6648" y="14325"/>
                    <a:pt x="6684" y="14205"/>
                    <a:pt x="6732" y="14050"/>
                  </a:cubicBezTo>
                  <a:cubicBezTo>
                    <a:pt x="6803" y="13798"/>
                    <a:pt x="6899" y="13463"/>
                    <a:pt x="6983" y="13091"/>
                  </a:cubicBezTo>
                  <a:cubicBezTo>
                    <a:pt x="6971" y="13032"/>
                    <a:pt x="6959" y="12960"/>
                    <a:pt x="6947" y="12912"/>
                  </a:cubicBezTo>
                  <a:cubicBezTo>
                    <a:pt x="6935" y="12948"/>
                    <a:pt x="6935" y="12984"/>
                    <a:pt x="6923" y="13020"/>
                  </a:cubicBezTo>
                  <a:cubicBezTo>
                    <a:pt x="6827" y="13415"/>
                    <a:pt x="6744" y="13774"/>
                    <a:pt x="6672" y="14026"/>
                  </a:cubicBezTo>
                  <a:cubicBezTo>
                    <a:pt x="6648" y="14169"/>
                    <a:pt x="6612" y="14289"/>
                    <a:pt x="6600" y="14361"/>
                  </a:cubicBezTo>
                  <a:lnTo>
                    <a:pt x="6348" y="13834"/>
                  </a:lnTo>
                  <a:cubicBezTo>
                    <a:pt x="6157" y="13427"/>
                    <a:pt x="5929" y="12984"/>
                    <a:pt x="5702" y="12505"/>
                  </a:cubicBezTo>
                  <a:cubicBezTo>
                    <a:pt x="5773" y="12325"/>
                    <a:pt x="5941" y="11858"/>
                    <a:pt x="6121" y="11295"/>
                  </a:cubicBezTo>
                  <a:cubicBezTo>
                    <a:pt x="6205" y="11043"/>
                    <a:pt x="6276" y="10816"/>
                    <a:pt x="6336" y="10624"/>
                  </a:cubicBezTo>
                  <a:cubicBezTo>
                    <a:pt x="6324" y="10576"/>
                    <a:pt x="6312" y="10540"/>
                    <a:pt x="6300" y="10504"/>
                  </a:cubicBezTo>
                  <a:cubicBezTo>
                    <a:pt x="6229" y="10720"/>
                    <a:pt x="6145" y="10983"/>
                    <a:pt x="6049" y="11271"/>
                  </a:cubicBezTo>
                  <a:cubicBezTo>
                    <a:pt x="5881" y="11798"/>
                    <a:pt x="5737" y="12265"/>
                    <a:pt x="5678" y="12469"/>
                  </a:cubicBezTo>
                  <a:cubicBezTo>
                    <a:pt x="5342" y="11762"/>
                    <a:pt x="4971" y="10995"/>
                    <a:pt x="4588" y="10169"/>
                  </a:cubicBezTo>
                  <a:cubicBezTo>
                    <a:pt x="4588" y="10145"/>
                    <a:pt x="4600" y="10133"/>
                    <a:pt x="4612" y="10097"/>
                  </a:cubicBezTo>
                  <a:lnTo>
                    <a:pt x="4755" y="9702"/>
                  </a:lnTo>
                  <a:lnTo>
                    <a:pt x="5234" y="8384"/>
                  </a:lnTo>
                  <a:lnTo>
                    <a:pt x="5402" y="7953"/>
                  </a:lnTo>
                  <a:lnTo>
                    <a:pt x="5354" y="7845"/>
                  </a:lnTo>
                  <a:cubicBezTo>
                    <a:pt x="5294" y="8013"/>
                    <a:pt x="5222" y="8181"/>
                    <a:pt x="5163" y="8360"/>
                  </a:cubicBezTo>
                  <a:cubicBezTo>
                    <a:pt x="4971" y="8875"/>
                    <a:pt x="4815" y="9343"/>
                    <a:pt x="4707" y="9690"/>
                  </a:cubicBezTo>
                  <a:cubicBezTo>
                    <a:pt x="4648" y="9858"/>
                    <a:pt x="4612" y="10001"/>
                    <a:pt x="4576" y="10097"/>
                  </a:cubicBezTo>
                  <a:cubicBezTo>
                    <a:pt x="4564" y="10109"/>
                    <a:pt x="4564" y="10121"/>
                    <a:pt x="4564" y="10133"/>
                  </a:cubicBezTo>
                  <a:cubicBezTo>
                    <a:pt x="4168" y="9283"/>
                    <a:pt x="3737" y="8384"/>
                    <a:pt x="3306" y="7438"/>
                  </a:cubicBezTo>
                  <a:cubicBezTo>
                    <a:pt x="3318" y="7414"/>
                    <a:pt x="3330" y="7378"/>
                    <a:pt x="3354" y="7330"/>
                  </a:cubicBezTo>
                  <a:cubicBezTo>
                    <a:pt x="3402" y="7235"/>
                    <a:pt x="3462" y="7103"/>
                    <a:pt x="3546" y="6923"/>
                  </a:cubicBezTo>
                  <a:cubicBezTo>
                    <a:pt x="3689" y="6576"/>
                    <a:pt x="3905" y="6097"/>
                    <a:pt x="4133" y="5558"/>
                  </a:cubicBezTo>
                  <a:lnTo>
                    <a:pt x="4216" y="5354"/>
                  </a:lnTo>
                  <a:cubicBezTo>
                    <a:pt x="4204" y="5318"/>
                    <a:pt x="4180" y="5294"/>
                    <a:pt x="4168" y="5258"/>
                  </a:cubicBezTo>
                  <a:lnTo>
                    <a:pt x="4061" y="5534"/>
                  </a:lnTo>
                  <a:cubicBezTo>
                    <a:pt x="3833" y="6061"/>
                    <a:pt x="3629" y="6552"/>
                    <a:pt x="3486" y="6899"/>
                  </a:cubicBezTo>
                  <a:cubicBezTo>
                    <a:pt x="3414" y="7079"/>
                    <a:pt x="3366" y="7223"/>
                    <a:pt x="3330" y="7318"/>
                  </a:cubicBezTo>
                  <a:cubicBezTo>
                    <a:pt x="3306" y="7354"/>
                    <a:pt x="3294" y="7390"/>
                    <a:pt x="3294" y="7414"/>
                  </a:cubicBezTo>
                  <a:cubicBezTo>
                    <a:pt x="3270" y="7354"/>
                    <a:pt x="3246" y="7295"/>
                    <a:pt x="3210" y="7247"/>
                  </a:cubicBezTo>
                  <a:cubicBezTo>
                    <a:pt x="2803" y="6348"/>
                    <a:pt x="2420" y="5486"/>
                    <a:pt x="2060" y="4660"/>
                  </a:cubicBezTo>
                  <a:cubicBezTo>
                    <a:pt x="2084" y="4576"/>
                    <a:pt x="2156" y="4420"/>
                    <a:pt x="2240" y="4192"/>
                  </a:cubicBezTo>
                  <a:cubicBezTo>
                    <a:pt x="2360" y="3869"/>
                    <a:pt x="2528" y="3426"/>
                    <a:pt x="2731" y="2935"/>
                  </a:cubicBezTo>
                  <a:cubicBezTo>
                    <a:pt x="2743" y="2899"/>
                    <a:pt x="2767" y="2863"/>
                    <a:pt x="2779" y="2815"/>
                  </a:cubicBezTo>
                  <a:lnTo>
                    <a:pt x="2731" y="2731"/>
                  </a:lnTo>
                  <a:lnTo>
                    <a:pt x="2659" y="2911"/>
                  </a:lnTo>
                  <a:cubicBezTo>
                    <a:pt x="2456" y="3402"/>
                    <a:pt x="2300" y="3845"/>
                    <a:pt x="2180" y="4180"/>
                  </a:cubicBezTo>
                  <a:cubicBezTo>
                    <a:pt x="2132" y="4348"/>
                    <a:pt x="2084" y="4480"/>
                    <a:pt x="2060" y="4564"/>
                  </a:cubicBezTo>
                  <a:cubicBezTo>
                    <a:pt x="2060" y="4588"/>
                    <a:pt x="2049" y="4612"/>
                    <a:pt x="2049" y="4636"/>
                  </a:cubicBezTo>
                  <a:cubicBezTo>
                    <a:pt x="1881" y="4264"/>
                    <a:pt x="1737" y="3917"/>
                    <a:pt x="1581" y="3570"/>
                  </a:cubicBezTo>
                  <a:cubicBezTo>
                    <a:pt x="1402" y="3138"/>
                    <a:pt x="1222" y="2719"/>
                    <a:pt x="1054" y="2324"/>
                  </a:cubicBezTo>
                  <a:cubicBezTo>
                    <a:pt x="1054" y="2312"/>
                    <a:pt x="1054" y="2300"/>
                    <a:pt x="1042" y="2288"/>
                  </a:cubicBezTo>
                  <a:cubicBezTo>
                    <a:pt x="1066" y="2228"/>
                    <a:pt x="1090" y="2132"/>
                    <a:pt x="1138" y="1989"/>
                  </a:cubicBezTo>
                  <a:cubicBezTo>
                    <a:pt x="1198" y="1785"/>
                    <a:pt x="1318" y="1510"/>
                    <a:pt x="1438" y="1198"/>
                  </a:cubicBezTo>
                  <a:cubicBezTo>
                    <a:pt x="1474" y="1102"/>
                    <a:pt x="1510" y="1030"/>
                    <a:pt x="1533" y="947"/>
                  </a:cubicBezTo>
                  <a:lnTo>
                    <a:pt x="1474" y="863"/>
                  </a:lnTo>
                  <a:cubicBezTo>
                    <a:pt x="1450" y="959"/>
                    <a:pt x="1402" y="1066"/>
                    <a:pt x="1366" y="1162"/>
                  </a:cubicBezTo>
                  <a:cubicBezTo>
                    <a:pt x="1258" y="1426"/>
                    <a:pt x="1162" y="1701"/>
                    <a:pt x="1078" y="1977"/>
                  </a:cubicBezTo>
                  <a:cubicBezTo>
                    <a:pt x="1054" y="2072"/>
                    <a:pt x="1042" y="2156"/>
                    <a:pt x="1018" y="2252"/>
                  </a:cubicBezTo>
                  <a:cubicBezTo>
                    <a:pt x="767" y="1629"/>
                    <a:pt x="527" y="1054"/>
                    <a:pt x="348" y="527"/>
                  </a:cubicBezTo>
                  <a:cubicBezTo>
                    <a:pt x="288" y="348"/>
                    <a:pt x="228" y="168"/>
                    <a:pt x="1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54"/>
            <p:cNvSpPr/>
            <p:nvPr/>
          </p:nvSpPr>
          <p:spPr>
            <a:xfrm>
              <a:off x="5503980" y="2095810"/>
              <a:ext cx="436194" cy="291780"/>
            </a:xfrm>
            <a:custGeom>
              <a:rect b="b" l="l" r="r" t="t"/>
              <a:pathLst>
                <a:path extrusionOk="0" h="7019" w="10493">
                  <a:moveTo>
                    <a:pt x="588" y="0"/>
                  </a:moveTo>
                  <a:cubicBezTo>
                    <a:pt x="408" y="0"/>
                    <a:pt x="204" y="12"/>
                    <a:pt x="96" y="156"/>
                  </a:cubicBezTo>
                  <a:cubicBezTo>
                    <a:pt x="37" y="252"/>
                    <a:pt x="1" y="371"/>
                    <a:pt x="13" y="491"/>
                  </a:cubicBezTo>
                  <a:cubicBezTo>
                    <a:pt x="1" y="1773"/>
                    <a:pt x="827" y="2946"/>
                    <a:pt x="1881" y="3653"/>
                  </a:cubicBezTo>
                  <a:cubicBezTo>
                    <a:pt x="2935" y="4372"/>
                    <a:pt x="4193" y="4707"/>
                    <a:pt x="5438" y="4971"/>
                  </a:cubicBezTo>
                  <a:cubicBezTo>
                    <a:pt x="6696" y="5234"/>
                    <a:pt x="7965" y="5438"/>
                    <a:pt x="9139" y="5941"/>
                  </a:cubicBezTo>
                  <a:cubicBezTo>
                    <a:pt x="9437" y="6073"/>
                    <a:pt x="9735" y="6231"/>
                    <a:pt x="9988" y="6433"/>
                  </a:cubicBezTo>
                  <a:lnTo>
                    <a:pt x="9988" y="6433"/>
                  </a:lnTo>
                  <a:lnTo>
                    <a:pt x="9750" y="6156"/>
                  </a:lnTo>
                  <a:cubicBezTo>
                    <a:pt x="8816" y="4468"/>
                    <a:pt x="7546" y="2946"/>
                    <a:pt x="5977" y="1833"/>
                  </a:cubicBezTo>
                  <a:cubicBezTo>
                    <a:pt x="4408" y="719"/>
                    <a:pt x="2516" y="12"/>
                    <a:pt x="588" y="0"/>
                  </a:cubicBezTo>
                  <a:close/>
                  <a:moveTo>
                    <a:pt x="9988" y="6433"/>
                  </a:moveTo>
                  <a:lnTo>
                    <a:pt x="10493" y="7019"/>
                  </a:lnTo>
                  <a:cubicBezTo>
                    <a:pt x="10369" y="6788"/>
                    <a:pt x="10193" y="6596"/>
                    <a:pt x="9988" y="643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54"/>
            <p:cNvSpPr/>
            <p:nvPr/>
          </p:nvSpPr>
          <p:spPr>
            <a:xfrm>
              <a:off x="5508969" y="2099759"/>
              <a:ext cx="400818" cy="256986"/>
            </a:xfrm>
            <a:custGeom>
              <a:rect b="b" l="l" r="r" t="t"/>
              <a:pathLst>
                <a:path extrusionOk="0" h="6182" w="9642">
                  <a:moveTo>
                    <a:pt x="36" y="1"/>
                  </a:moveTo>
                  <a:cubicBezTo>
                    <a:pt x="24" y="13"/>
                    <a:pt x="12" y="13"/>
                    <a:pt x="0" y="25"/>
                  </a:cubicBezTo>
                  <a:cubicBezTo>
                    <a:pt x="180" y="181"/>
                    <a:pt x="384" y="336"/>
                    <a:pt x="623" y="504"/>
                  </a:cubicBezTo>
                  <a:cubicBezTo>
                    <a:pt x="1198" y="899"/>
                    <a:pt x="1785" y="1246"/>
                    <a:pt x="2408" y="1558"/>
                  </a:cubicBezTo>
                  <a:cubicBezTo>
                    <a:pt x="2564" y="1630"/>
                    <a:pt x="2731" y="1714"/>
                    <a:pt x="2899" y="1797"/>
                  </a:cubicBezTo>
                  <a:lnTo>
                    <a:pt x="2444" y="1833"/>
                  </a:lnTo>
                  <a:lnTo>
                    <a:pt x="935" y="1953"/>
                  </a:lnTo>
                  <a:lnTo>
                    <a:pt x="312" y="2013"/>
                  </a:lnTo>
                  <a:cubicBezTo>
                    <a:pt x="336" y="2037"/>
                    <a:pt x="348" y="2061"/>
                    <a:pt x="360" y="2085"/>
                  </a:cubicBezTo>
                  <a:lnTo>
                    <a:pt x="947" y="2049"/>
                  </a:lnTo>
                  <a:cubicBezTo>
                    <a:pt x="1533" y="2001"/>
                    <a:pt x="2072" y="1941"/>
                    <a:pt x="2456" y="1893"/>
                  </a:cubicBezTo>
                  <a:cubicBezTo>
                    <a:pt x="2647" y="1881"/>
                    <a:pt x="2803" y="1857"/>
                    <a:pt x="2911" y="1845"/>
                  </a:cubicBezTo>
                  <a:lnTo>
                    <a:pt x="2947" y="1845"/>
                  </a:lnTo>
                  <a:cubicBezTo>
                    <a:pt x="3498" y="2109"/>
                    <a:pt x="4073" y="2384"/>
                    <a:pt x="4671" y="2684"/>
                  </a:cubicBezTo>
                  <a:cubicBezTo>
                    <a:pt x="4935" y="2815"/>
                    <a:pt x="5198" y="2947"/>
                    <a:pt x="5438" y="3091"/>
                  </a:cubicBezTo>
                  <a:lnTo>
                    <a:pt x="5354" y="3091"/>
                  </a:lnTo>
                  <a:cubicBezTo>
                    <a:pt x="5222" y="3091"/>
                    <a:pt x="5043" y="3115"/>
                    <a:pt x="4815" y="3151"/>
                  </a:cubicBezTo>
                  <a:cubicBezTo>
                    <a:pt x="4360" y="3199"/>
                    <a:pt x="3737" y="3319"/>
                    <a:pt x="3055" y="3450"/>
                  </a:cubicBezTo>
                  <a:cubicBezTo>
                    <a:pt x="2635" y="3522"/>
                    <a:pt x="2228" y="3594"/>
                    <a:pt x="1869" y="3654"/>
                  </a:cubicBezTo>
                  <a:lnTo>
                    <a:pt x="1965" y="3702"/>
                  </a:lnTo>
                  <a:cubicBezTo>
                    <a:pt x="2300" y="3666"/>
                    <a:pt x="2671" y="3594"/>
                    <a:pt x="3079" y="3522"/>
                  </a:cubicBezTo>
                  <a:cubicBezTo>
                    <a:pt x="3761" y="3390"/>
                    <a:pt x="4372" y="3271"/>
                    <a:pt x="4827" y="3199"/>
                  </a:cubicBezTo>
                  <a:cubicBezTo>
                    <a:pt x="5043" y="3163"/>
                    <a:pt x="5234" y="3127"/>
                    <a:pt x="5354" y="3115"/>
                  </a:cubicBezTo>
                  <a:cubicBezTo>
                    <a:pt x="5402" y="3103"/>
                    <a:pt x="5438" y="3091"/>
                    <a:pt x="5474" y="3091"/>
                  </a:cubicBezTo>
                  <a:cubicBezTo>
                    <a:pt x="5965" y="3366"/>
                    <a:pt x="6444" y="3642"/>
                    <a:pt x="6863" y="3929"/>
                  </a:cubicBezTo>
                  <a:cubicBezTo>
                    <a:pt x="7067" y="4061"/>
                    <a:pt x="7259" y="4193"/>
                    <a:pt x="7438" y="4325"/>
                  </a:cubicBezTo>
                  <a:cubicBezTo>
                    <a:pt x="7199" y="4325"/>
                    <a:pt x="6372" y="4373"/>
                    <a:pt x="5402" y="4456"/>
                  </a:cubicBezTo>
                  <a:cubicBezTo>
                    <a:pt x="4875" y="4492"/>
                    <a:pt x="4408" y="4540"/>
                    <a:pt x="4037" y="4576"/>
                  </a:cubicBezTo>
                  <a:lnTo>
                    <a:pt x="4216" y="4624"/>
                  </a:lnTo>
                  <a:cubicBezTo>
                    <a:pt x="4564" y="4600"/>
                    <a:pt x="4971" y="4576"/>
                    <a:pt x="5414" y="4540"/>
                  </a:cubicBezTo>
                  <a:cubicBezTo>
                    <a:pt x="6420" y="4456"/>
                    <a:pt x="7259" y="4373"/>
                    <a:pt x="7462" y="4337"/>
                  </a:cubicBezTo>
                  <a:cubicBezTo>
                    <a:pt x="7857" y="4624"/>
                    <a:pt x="8217" y="4911"/>
                    <a:pt x="8516" y="5163"/>
                  </a:cubicBezTo>
                  <a:cubicBezTo>
                    <a:pt x="8959" y="5546"/>
                    <a:pt x="9307" y="5882"/>
                    <a:pt x="9534" y="6109"/>
                  </a:cubicBezTo>
                  <a:lnTo>
                    <a:pt x="9546" y="6121"/>
                  </a:lnTo>
                  <a:lnTo>
                    <a:pt x="9642" y="6181"/>
                  </a:lnTo>
                  <a:lnTo>
                    <a:pt x="9558" y="6097"/>
                  </a:lnTo>
                  <a:cubicBezTo>
                    <a:pt x="9235" y="5750"/>
                    <a:pt x="8899" y="5427"/>
                    <a:pt x="8552" y="5115"/>
                  </a:cubicBezTo>
                  <a:cubicBezTo>
                    <a:pt x="8253" y="4864"/>
                    <a:pt x="7917" y="4588"/>
                    <a:pt x="7522" y="4301"/>
                  </a:cubicBezTo>
                  <a:cubicBezTo>
                    <a:pt x="7534" y="4193"/>
                    <a:pt x="7546" y="4085"/>
                    <a:pt x="7534" y="3977"/>
                  </a:cubicBezTo>
                  <a:cubicBezTo>
                    <a:pt x="7546" y="3774"/>
                    <a:pt x="7534" y="3486"/>
                    <a:pt x="7510" y="3175"/>
                  </a:cubicBezTo>
                  <a:lnTo>
                    <a:pt x="7426" y="3079"/>
                  </a:lnTo>
                  <a:lnTo>
                    <a:pt x="7426" y="3175"/>
                  </a:lnTo>
                  <a:cubicBezTo>
                    <a:pt x="7438" y="3354"/>
                    <a:pt x="7450" y="3582"/>
                    <a:pt x="7474" y="3977"/>
                  </a:cubicBezTo>
                  <a:cubicBezTo>
                    <a:pt x="7486" y="4145"/>
                    <a:pt x="7498" y="4253"/>
                    <a:pt x="7510" y="4289"/>
                  </a:cubicBezTo>
                  <a:cubicBezTo>
                    <a:pt x="7318" y="4145"/>
                    <a:pt x="7127" y="4013"/>
                    <a:pt x="6911" y="3869"/>
                  </a:cubicBezTo>
                  <a:cubicBezTo>
                    <a:pt x="6504" y="3594"/>
                    <a:pt x="6073" y="3331"/>
                    <a:pt x="5606" y="3067"/>
                  </a:cubicBezTo>
                  <a:cubicBezTo>
                    <a:pt x="5606" y="3019"/>
                    <a:pt x="5606" y="2899"/>
                    <a:pt x="5582" y="2720"/>
                  </a:cubicBezTo>
                  <a:cubicBezTo>
                    <a:pt x="5570" y="2492"/>
                    <a:pt x="5534" y="2181"/>
                    <a:pt x="5498" y="1821"/>
                  </a:cubicBezTo>
                  <a:cubicBezTo>
                    <a:pt x="5486" y="1702"/>
                    <a:pt x="5474" y="1582"/>
                    <a:pt x="5450" y="1462"/>
                  </a:cubicBezTo>
                  <a:lnTo>
                    <a:pt x="5366" y="1402"/>
                  </a:lnTo>
                  <a:lnTo>
                    <a:pt x="5366" y="1402"/>
                  </a:lnTo>
                  <a:cubicBezTo>
                    <a:pt x="5390" y="1534"/>
                    <a:pt x="5402" y="1690"/>
                    <a:pt x="5414" y="1833"/>
                  </a:cubicBezTo>
                  <a:cubicBezTo>
                    <a:pt x="5462" y="2193"/>
                    <a:pt x="5498" y="2504"/>
                    <a:pt x="5534" y="2732"/>
                  </a:cubicBezTo>
                  <a:cubicBezTo>
                    <a:pt x="5558" y="2887"/>
                    <a:pt x="5570" y="3007"/>
                    <a:pt x="5582" y="3067"/>
                  </a:cubicBezTo>
                  <a:cubicBezTo>
                    <a:pt x="5306" y="2899"/>
                    <a:pt x="5019" y="2756"/>
                    <a:pt x="4719" y="2600"/>
                  </a:cubicBezTo>
                  <a:cubicBezTo>
                    <a:pt x="4168" y="2324"/>
                    <a:pt x="3629" y="2073"/>
                    <a:pt x="3126" y="1833"/>
                  </a:cubicBezTo>
                  <a:cubicBezTo>
                    <a:pt x="3114" y="1762"/>
                    <a:pt x="3079" y="1642"/>
                    <a:pt x="3019" y="1486"/>
                  </a:cubicBezTo>
                  <a:cubicBezTo>
                    <a:pt x="2935" y="1235"/>
                    <a:pt x="2815" y="899"/>
                    <a:pt x="2647" y="528"/>
                  </a:cubicBezTo>
                  <a:cubicBezTo>
                    <a:pt x="2599" y="408"/>
                    <a:pt x="2540" y="288"/>
                    <a:pt x="2492" y="169"/>
                  </a:cubicBezTo>
                  <a:lnTo>
                    <a:pt x="2396" y="145"/>
                  </a:lnTo>
                  <a:lnTo>
                    <a:pt x="2396" y="145"/>
                  </a:lnTo>
                  <a:cubicBezTo>
                    <a:pt x="2456" y="276"/>
                    <a:pt x="2516" y="408"/>
                    <a:pt x="2575" y="564"/>
                  </a:cubicBezTo>
                  <a:cubicBezTo>
                    <a:pt x="2731" y="923"/>
                    <a:pt x="2875" y="1270"/>
                    <a:pt x="2971" y="1510"/>
                  </a:cubicBezTo>
                  <a:cubicBezTo>
                    <a:pt x="3019" y="1642"/>
                    <a:pt x="3067" y="1738"/>
                    <a:pt x="3102" y="1809"/>
                  </a:cubicBezTo>
                  <a:lnTo>
                    <a:pt x="3079" y="1797"/>
                  </a:lnTo>
                  <a:lnTo>
                    <a:pt x="3055" y="1797"/>
                  </a:lnTo>
                  <a:cubicBezTo>
                    <a:pt x="2851" y="1690"/>
                    <a:pt x="2635" y="1594"/>
                    <a:pt x="2444" y="1486"/>
                  </a:cubicBezTo>
                  <a:cubicBezTo>
                    <a:pt x="1821" y="1187"/>
                    <a:pt x="1234" y="839"/>
                    <a:pt x="659" y="456"/>
                  </a:cubicBezTo>
                  <a:cubicBezTo>
                    <a:pt x="420" y="300"/>
                    <a:pt x="216" y="157"/>
                    <a:pt x="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54"/>
            <p:cNvSpPr/>
            <p:nvPr/>
          </p:nvSpPr>
          <p:spPr>
            <a:xfrm>
              <a:off x="5529380" y="1940837"/>
              <a:ext cx="337756" cy="391257"/>
            </a:xfrm>
            <a:custGeom>
              <a:rect b="b" l="l" r="r" t="t"/>
              <a:pathLst>
                <a:path extrusionOk="0" h="9412" w="8125">
                  <a:moveTo>
                    <a:pt x="213" y="1"/>
                  </a:moveTo>
                  <a:cubicBezTo>
                    <a:pt x="202" y="1"/>
                    <a:pt x="191" y="2"/>
                    <a:pt x="180" y="3"/>
                  </a:cubicBezTo>
                  <a:cubicBezTo>
                    <a:pt x="72" y="27"/>
                    <a:pt x="48" y="195"/>
                    <a:pt x="72" y="315"/>
                  </a:cubicBezTo>
                  <a:cubicBezTo>
                    <a:pt x="132" y="626"/>
                    <a:pt x="288" y="913"/>
                    <a:pt x="515" y="1129"/>
                  </a:cubicBezTo>
                  <a:cubicBezTo>
                    <a:pt x="719" y="1345"/>
                    <a:pt x="947" y="1536"/>
                    <a:pt x="1186" y="1692"/>
                  </a:cubicBezTo>
                  <a:cubicBezTo>
                    <a:pt x="1318" y="1860"/>
                    <a:pt x="1450" y="2027"/>
                    <a:pt x="1581" y="2183"/>
                  </a:cubicBezTo>
                  <a:cubicBezTo>
                    <a:pt x="1276" y="1961"/>
                    <a:pt x="907" y="1839"/>
                    <a:pt x="534" y="1839"/>
                  </a:cubicBezTo>
                  <a:cubicBezTo>
                    <a:pt x="424" y="1839"/>
                    <a:pt x="313" y="1850"/>
                    <a:pt x="204" y="1872"/>
                  </a:cubicBezTo>
                  <a:cubicBezTo>
                    <a:pt x="132" y="1884"/>
                    <a:pt x="72" y="1908"/>
                    <a:pt x="36" y="1967"/>
                  </a:cubicBezTo>
                  <a:cubicBezTo>
                    <a:pt x="0" y="2027"/>
                    <a:pt x="12" y="2099"/>
                    <a:pt x="60" y="2147"/>
                  </a:cubicBezTo>
                  <a:cubicBezTo>
                    <a:pt x="108" y="2195"/>
                    <a:pt x="168" y="2231"/>
                    <a:pt x="228" y="2255"/>
                  </a:cubicBezTo>
                  <a:cubicBezTo>
                    <a:pt x="487" y="2354"/>
                    <a:pt x="756" y="2406"/>
                    <a:pt x="1026" y="2406"/>
                  </a:cubicBezTo>
                  <a:cubicBezTo>
                    <a:pt x="1245" y="2406"/>
                    <a:pt x="1463" y="2372"/>
                    <a:pt x="1677" y="2303"/>
                  </a:cubicBezTo>
                  <a:cubicBezTo>
                    <a:pt x="2049" y="2734"/>
                    <a:pt x="2444" y="3141"/>
                    <a:pt x="2863" y="3548"/>
                  </a:cubicBezTo>
                  <a:cubicBezTo>
                    <a:pt x="2601" y="3425"/>
                    <a:pt x="2317" y="3363"/>
                    <a:pt x="2030" y="3363"/>
                  </a:cubicBezTo>
                  <a:cubicBezTo>
                    <a:pt x="1844" y="3363"/>
                    <a:pt x="1657" y="3389"/>
                    <a:pt x="1474" y="3441"/>
                  </a:cubicBezTo>
                  <a:cubicBezTo>
                    <a:pt x="1366" y="3465"/>
                    <a:pt x="1270" y="3536"/>
                    <a:pt x="1222" y="3644"/>
                  </a:cubicBezTo>
                  <a:cubicBezTo>
                    <a:pt x="1210" y="3716"/>
                    <a:pt x="1222" y="3800"/>
                    <a:pt x="1270" y="3860"/>
                  </a:cubicBezTo>
                  <a:cubicBezTo>
                    <a:pt x="1330" y="3920"/>
                    <a:pt x="1402" y="3968"/>
                    <a:pt x="1474" y="3992"/>
                  </a:cubicBezTo>
                  <a:cubicBezTo>
                    <a:pt x="1577" y="4017"/>
                    <a:pt x="1681" y="4030"/>
                    <a:pt x="1784" y="4030"/>
                  </a:cubicBezTo>
                  <a:cubicBezTo>
                    <a:pt x="1920" y="4030"/>
                    <a:pt x="2056" y="4008"/>
                    <a:pt x="2192" y="3968"/>
                  </a:cubicBezTo>
                  <a:cubicBezTo>
                    <a:pt x="2480" y="3896"/>
                    <a:pt x="2767" y="3824"/>
                    <a:pt x="3055" y="3716"/>
                  </a:cubicBezTo>
                  <a:cubicBezTo>
                    <a:pt x="3522" y="4159"/>
                    <a:pt x="4001" y="4578"/>
                    <a:pt x="4480" y="5010"/>
                  </a:cubicBezTo>
                  <a:cubicBezTo>
                    <a:pt x="4191" y="4869"/>
                    <a:pt x="3876" y="4799"/>
                    <a:pt x="3560" y="4799"/>
                  </a:cubicBezTo>
                  <a:cubicBezTo>
                    <a:pt x="3312" y="4799"/>
                    <a:pt x="3064" y="4842"/>
                    <a:pt x="2827" y="4926"/>
                  </a:cubicBezTo>
                  <a:cubicBezTo>
                    <a:pt x="2743" y="4962"/>
                    <a:pt x="2647" y="5022"/>
                    <a:pt x="2659" y="5105"/>
                  </a:cubicBezTo>
                  <a:cubicBezTo>
                    <a:pt x="2659" y="5129"/>
                    <a:pt x="2683" y="5165"/>
                    <a:pt x="2695" y="5189"/>
                  </a:cubicBezTo>
                  <a:cubicBezTo>
                    <a:pt x="2791" y="5297"/>
                    <a:pt x="2911" y="5369"/>
                    <a:pt x="3055" y="5405"/>
                  </a:cubicBezTo>
                  <a:cubicBezTo>
                    <a:pt x="3204" y="5450"/>
                    <a:pt x="3357" y="5471"/>
                    <a:pt x="3509" y="5471"/>
                  </a:cubicBezTo>
                  <a:cubicBezTo>
                    <a:pt x="3638" y="5471"/>
                    <a:pt x="3767" y="5456"/>
                    <a:pt x="3893" y="5429"/>
                  </a:cubicBezTo>
                  <a:cubicBezTo>
                    <a:pt x="4157" y="5369"/>
                    <a:pt x="4408" y="5273"/>
                    <a:pt x="4648" y="5153"/>
                  </a:cubicBezTo>
                  <a:cubicBezTo>
                    <a:pt x="5043" y="5513"/>
                    <a:pt x="5426" y="5884"/>
                    <a:pt x="5809" y="6255"/>
                  </a:cubicBezTo>
                  <a:cubicBezTo>
                    <a:pt x="5501" y="6132"/>
                    <a:pt x="5176" y="6071"/>
                    <a:pt x="4852" y="6071"/>
                  </a:cubicBezTo>
                  <a:cubicBezTo>
                    <a:pt x="4610" y="6071"/>
                    <a:pt x="4368" y="6105"/>
                    <a:pt x="4133" y="6171"/>
                  </a:cubicBezTo>
                  <a:cubicBezTo>
                    <a:pt x="4061" y="6195"/>
                    <a:pt x="4001" y="6219"/>
                    <a:pt x="3941" y="6267"/>
                  </a:cubicBezTo>
                  <a:cubicBezTo>
                    <a:pt x="3881" y="6315"/>
                    <a:pt x="3857" y="6387"/>
                    <a:pt x="3869" y="6471"/>
                  </a:cubicBezTo>
                  <a:cubicBezTo>
                    <a:pt x="3893" y="6567"/>
                    <a:pt x="4013" y="6603"/>
                    <a:pt x="4121" y="6627"/>
                  </a:cubicBezTo>
                  <a:cubicBezTo>
                    <a:pt x="4282" y="6659"/>
                    <a:pt x="4444" y="6674"/>
                    <a:pt x="4607" y="6674"/>
                  </a:cubicBezTo>
                  <a:cubicBezTo>
                    <a:pt x="5048" y="6674"/>
                    <a:pt x="5487" y="6558"/>
                    <a:pt x="5881" y="6339"/>
                  </a:cubicBezTo>
                  <a:cubicBezTo>
                    <a:pt x="6336" y="6794"/>
                    <a:pt x="6744" y="7285"/>
                    <a:pt x="7115" y="7800"/>
                  </a:cubicBezTo>
                  <a:cubicBezTo>
                    <a:pt x="6863" y="7609"/>
                    <a:pt x="6600" y="7441"/>
                    <a:pt x="6300" y="7309"/>
                  </a:cubicBezTo>
                  <a:cubicBezTo>
                    <a:pt x="6018" y="7183"/>
                    <a:pt x="5704" y="7119"/>
                    <a:pt x="5391" y="7119"/>
                  </a:cubicBezTo>
                  <a:cubicBezTo>
                    <a:pt x="5319" y="7119"/>
                    <a:pt x="5246" y="7123"/>
                    <a:pt x="5175" y="7130"/>
                  </a:cubicBezTo>
                  <a:cubicBezTo>
                    <a:pt x="5067" y="7142"/>
                    <a:pt x="4947" y="7189"/>
                    <a:pt x="4947" y="7297"/>
                  </a:cubicBezTo>
                  <a:cubicBezTo>
                    <a:pt x="4947" y="7333"/>
                    <a:pt x="4971" y="7369"/>
                    <a:pt x="4995" y="7393"/>
                  </a:cubicBezTo>
                  <a:cubicBezTo>
                    <a:pt x="5199" y="7669"/>
                    <a:pt x="5558" y="7776"/>
                    <a:pt x="5893" y="7848"/>
                  </a:cubicBezTo>
                  <a:cubicBezTo>
                    <a:pt x="6109" y="7884"/>
                    <a:pt x="6336" y="7920"/>
                    <a:pt x="6552" y="7932"/>
                  </a:cubicBezTo>
                  <a:cubicBezTo>
                    <a:pt x="6620" y="7940"/>
                    <a:pt x="6687" y="7944"/>
                    <a:pt x="6754" y="7944"/>
                  </a:cubicBezTo>
                  <a:cubicBezTo>
                    <a:pt x="6896" y="7944"/>
                    <a:pt x="7036" y="7925"/>
                    <a:pt x="7175" y="7884"/>
                  </a:cubicBezTo>
                  <a:cubicBezTo>
                    <a:pt x="7498" y="8351"/>
                    <a:pt x="7786" y="8854"/>
                    <a:pt x="8001" y="9381"/>
                  </a:cubicBezTo>
                  <a:cubicBezTo>
                    <a:pt x="8014" y="9402"/>
                    <a:pt x="8034" y="9411"/>
                    <a:pt x="8053" y="9411"/>
                  </a:cubicBezTo>
                  <a:cubicBezTo>
                    <a:pt x="8090" y="9411"/>
                    <a:pt x="8125" y="9380"/>
                    <a:pt x="8109" y="9333"/>
                  </a:cubicBezTo>
                  <a:cubicBezTo>
                    <a:pt x="7798" y="8615"/>
                    <a:pt x="7390" y="7932"/>
                    <a:pt x="6899" y="7321"/>
                  </a:cubicBezTo>
                  <a:cubicBezTo>
                    <a:pt x="7199" y="6698"/>
                    <a:pt x="7151" y="5968"/>
                    <a:pt x="6780" y="5381"/>
                  </a:cubicBezTo>
                  <a:cubicBezTo>
                    <a:pt x="6735" y="5314"/>
                    <a:pt x="6691" y="5248"/>
                    <a:pt x="6618" y="5248"/>
                  </a:cubicBezTo>
                  <a:cubicBezTo>
                    <a:pt x="6612" y="5248"/>
                    <a:pt x="6606" y="5248"/>
                    <a:pt x="6600" y="5249"/>
                  </a:cubicBezTo>
                  <a:cubicBezTo>
                    <a:pt x="6504" y="5249"/>
                    <a:pt x="6456" y="5345"/>
                    <a:pt x="6432" y="5429"/>
                  </a:cubicBezTo>
                  <a:cubicBezTo>
                    <a:pt x="6336" y="5776"/>
                    <a:pt x="6348" y="6147"/>
                    <a:pt x="6468" y="6495"/>
                  </a:cubicBezTo>
                  <a:cubicBezTo>
                    <a:pt x="6540" y="6710"/>
                    <a:pt x="6636" y="6926"/>
                    <a:pt x="6732" y="7118"/>
                  </a:cubicBezTo>
                  <a:cubicBezTo>
                    <a:pt x="6348" y="6662"/>
                    <a:pt x="5941" y="6231"/>
                    <a:pt x="5510" y="5812"/>
                  </a:cubicBezTo>
                  <a:cubicBezTo>
                    <a:pt x="5510" y="5620"/>
                    <a:pt x="5498" y="5429"/>
                    <a:pt x="5498" y="5237"/>
                  </a:cubicBezTo>
                  <a:cubicBezTo>
                    <a:pt x="5498" y="5069"/>
                    <a:pt x="5486" y="4914"/>
                    <a:pt x="5462" y="4746"/>
                  </a:cubicBezTo>
                  <a:cubicBezTo>
                    <a:pt x="5426" y="4507"/>
                    <a:pt x="5330" y="4279"/>
                    <a:pt x="5199" y="4087"/>
                  </a:cubicBezTo>
                  <a:cubicBezTo>
                    <a:pt x="5163" y="4039"/>
                    <a:pt x="5127" y="3992"/>
                    <a:pt x="5079" y="3968"/>
                  </a:cubicBezTo>
                  <a:cubicBezTo>
                    <a:pt x="5055" y="3956"/>
                    <a:pt x="5028" y="3950"/>
                    <a:pt x="5001" y="3950"/>
                  </a:cubicBezTo>
                  <a:cubicBezTo>
                    <a:pt x="4974" y="3950"/>
                    <a:pt x="4947" y="3956"/>
                    <a:pt x="4923" y="3968"/>
                  </a:cubicBezTo>
                  <a:cubicBezTo>
                    <a:pt x="4887" y="4004"/>
                    <a:pt x="4875" y="4039"/>
                    <a:pt x="4863" y="4087"/>
                  </a:cubicBezTo>
                  <a:cubicBezTo>
                    <a:pt x="4851" y="4219"/>
                    <a:pt x="4863" y="4351"/>
                    <a:pt x="4887" y="4471"/>
                  </a:cubicBezTo>
                  <a:cubicBezTo>
                    <a:pt x="4983" y="4902"/>
                    <a:pt x="5151" y="5321"/>
                    <a:pt x="5390" y="5692"/>
                  </a:cubicBezTo>
                  <a:cubicBezTo>
                    <a:pt x="4911" y="5237"/>
                    <a:pt x="4408" y="4806"/>
                    <a:pt x="3917" y="4363"/>
                  </a:cubicBezTo>
                  <a:cubicBezTo>
                    <a:pt x="3965" y="4075"/>
                    <a:pt x="3965" y="3788"/>
                    <a:pt x="3929" y="3500"/>
                  </a:cubicBezTo>
                  <a:cubicBezTo>
                    <a:pt x="3881" y="3213"/>
                    <a:pt x="3749" y="2938"/>
                    <a:pt x="3546" y="2722"/>
                  </a:cubicBezTo>
                  <a:cubicBezTo>
                    <a:pt x="3522" y="2674"/>
                    <a:pt x="3474" y="2650"/>
                    <a:pt x="3414" y="2650"/>
                  </a:cubicBezTo>
                  <a:cubicBezTo>
                    <a:pt x="3390" y="2662"/>
                    <a:pt x="3354" y="2686"/>
                    <a:pt x="3342" y="2710"/>
                  </a:cubicBezTo>
                  <a:cubicBezTo>
                    <a:pt x="3282" y="2830"/>
                    <a:pt x="3270" y="2962"/>
                    <a:pt x="3306" y="3081"/>
                  </a:cubicBezTo>
                  <a:cubicBezTo>
                    <a:pt x="3390" y="3512"/>
                    <a:pt x="3570" y="3920"/>
                    <a:pt x="3833" y="4279"/>
                  </a:cubicBezTo>
                  <a:cubicBezTo>
                    <a:pt x="3318" y="3824"/>
                    <a:pt x="2827" y="3369"/>
                    <a:pt x="2360" y="2878"/>
                  </a:cubicBezTo>
                  <a:cubicBezTo>
                    <a:pt x="2360" y="2518"/>
                    <a:pt x="2324" y="2171"/>
                    <a:pt x="2228" y="1824"/>
                  </a:cubicBezTo>
                  <a:cubicBezTo>
                    <a:pt x="2192" y="1656"/>
                    <a:pt x="2108" y="1500"/>
                    <a:pt x="1989" y="1369"/>
                  </a:cubicBezTo>
                  <a:cubicBezTo>
                    <a:pt x="1950" y="1322"/>
                    <a:pt x="1891" y="1290"/>
                    <a:pt x="1838" y="1290"/>
                  </a:cubicBezTo>
                  <a:cubicBezTo>
                    <a:pt x="1809" y="1290"/>
                    <a:pt x="1782" y="1300"/>
                    <a:pt x="1761" y="1321"/>
                  </a:cubicBezTo>
                  <a:cubicBezTo>
                    <a:pt x="1737" y="1357"/>
                    <a:pt x="1725" y="1416"/>
                    <a:pt x="1725" y="1452"/>
                  </a:cubicBezTo>
                  <a:cubicBezTo>
                    <a:pt x="1749" y="1860"/>
                    <a:pt x="1869" y="2243"/>
                    <a:pt x="2084" y="2590"/>
                  </a:cubicBezTo>
                  <a:cubicBezTo>
                    <a:pt x="1749" y="2231"/>
                    <a:pt x="1438" y="1848"/>
                    <a:pt x="1162" y="1452"/>
                  </a:cubicBezTo>
                  <a:cubicBezTo>
                    <a:pt x="1066" y="1249"/>
                    <a:pt x="983" y="1045"/>
                    <a:pt x="923" y="842"/>
                  </a:cubicBezTo>
                  <a:cubicBezTo>
                    <a:pt x="827" y="542"/>
                    <a:pt x="647" y="279"/>
                    <a:pt x="396" y="87"/>
                  </a:cubicBezTo>
                  <a:cubicBezTo>
                    <a:pt x="354" y="35"/>
                    <a:pt x="285" y="1"/>
                    <a:pt x="2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54"/>
            <p:cNvSpPr/>
            <p:nvPr/>
          </p:nvSpPr>
          <p:spPr>
            <a:xfrm>
              <a:off x="5735484" y="1298082"/>
              <a:ext cx="280888" cy="897912"/>
            </a:xfrm>
            <a:custGeom>
              <a:rect b="b" l="l" r="r" t="t"/>
              <a:pathLst>
                <a:path extrusionOk="0" h="21600" w="6757">
                  <a:moveTo>
                    <a:pt x="2231" y="1"/>
                  </a:moveTo>
                  <a:cubicBezTo>
                    <a:pt x="2059" y="1"/>
                    <a:pt x="1906" y="184"/>
                    <a:pt x="1833" y="350"/>
                  </a:cubicBezTo>
                  <a:cubicBezTo>
                    <a:pt x="1618" y="877"/>
                    <a:pt x="1570" y="1452"/>
                    <a:pt x="1678" y="2003"/>
                  </a:cubicBezTo>
                  <a:cubicBezTo>
                    <a:pt x="1774" y="2506"/>
                    <a:pt x="1917" y="3009"/>
                    <a:pt x="2133" y="3488"/>
                  </a:cubicBezTo>
                  <a:cubicBezTo>
                    <a:pt x="2145" y="3859"/>
                    <a:pt x="2181" y="4231"/>
                    <a:pt x="2217" y="4602"/>
                  </a:cubicBezTo>
                  <a:cubicBezTo>
                    <a:pt x="1917" y="3776"/>
                    <a:pt x="1295" y="3117"/>
                    <a:pt x="492" y="2781"/>
                  </a:cubicBezTo>
                  <a:cubicBezTo>
                    <a:pt x="425" y="2744"/>
                    <a:pt x="353" y="2725"/>
                    <a:pt x="282" y="2725"/>
                  </a:cubicBezTo>
                  <a:cubicBezTo>
                    <a:pt x="239" y="2725"/>
                    <a:pt x="197" y="2732"/>
                    <a:pt x="157" y="2745"/>
                  </a:cubicBezTo>
                  <a:cubicBezTo>
                    <a:pt x="49" y="2817"/>
                    <a:pt x="1" y="2937"/>
                    <a:pt x="25" y="3045"/>
                  </a:cubicBezTo>
                  <a:cubicBezTo>
                    <a:pt x="37" y="3165"/>
                    <a:pt x="97" y="3272"/>
                    <a:pt x="169" y="3368"/>
                  </a:cubicBezTo>
                  <a:cubicBezTo>
                    <a:pt x="672" y="4087"/>
                    <a:pt x="1402" y="4614"/>
                    <a:pt x="2253" y="4853"/>
                  </a:cubicBezTo>
                  <a:cubicBezTo>
                    <a:pt x="2372" y="5860"/>
                    <a:pt x="2552" y="6854"/>
                    <a:pt x="2780" y="7848"/>
                  </a:cubicBezTo>
                  <a:cubicBezTo>
                    <a:pt x="2313" y="7141"/>
                    <a:pt x="1642" y="6566"/>
                    <a:pt x="839" y="6339"/>
                  </a:cubicBezTo>
                  <a:cubicBezTo>
                    <a:pt x="751" y="6316"/>
                    <a:pt x="652" y="6299"/>
                    <a:pt x="556" y="6299"/>
                  </a:cubicBezTo>
                  <a:cubicBezTo>
                    <a:pt x="446" y="6299"/>
                    <a:pt x="342" y="6322"/>
                    <a:pt x="264" y="6387"/>
                  </a:cubicBezTo>
                  <a:cubicBezTo>
                    <a:pt x="157" y="6494"/>
                    <a:pt x="109" y="6650"/>
                    <a:pt x="145" y="6794"/>
                  </a:cubicBezTo>
                  <a:cubicBezTo>
                    <a:pt x="169" y="6925"/>
                    <a:pt x="217" y="7069"/>
                    <a:pt x="312" y="7177"/>
                  </a:cubicBezTo>
                  <a:cubicBezTo>
                    <a:pt x="576" y="7512"/>
                    <a:pt x="983" y="7692"/>
                    <a:pt x="1390" y="7848"/>
                  </a:cubicBezTo>
                  <a:cubicBezTo>
                    <a:pt x="1881" y="8039"/>
                    <a:pt x="2384" y="8195"/>
                    <a:pt x="2899" y="8327"/>
                  </a:cubicBezTo>
                  <a:cubicBezTo>
                    <a:pt x="3163" y="9429"/>
                    <a:pt x="3450" y="10531"/>
                    <a:pt x="3726" y="11621"/>
                  </a:cubicBezTo>
                  <a:cubicBezTo>
                    <a:pt x="3211" y="10746"/>
                    <a:pt x="2360" y="10111"/>
                    <a:pt x="1378" y="9884"/>
                  </a:cubicBezTo>
                  <a:cubicBezTo>
                    <a:pt x="1319" y="9870"/>
                    <a:pt x="1254" y="9860"/>
                    <a:pt x="1192" y="9860"/>
                  </a:cubicBezTo>
                  <a:cubicBezTo>
                    <a:pt x="1093" y="9860"/>
                    <a:pt x="1003" y="9886"/>
                    <a:pt x="959" y="9968"/>
                  </a:cubicBezTo>
                  <a:cubicBezTo>
                    <a:pt x="935" y="10028"/>
                    <a:pt x="923" y="10087"/>
                    <a:pt x="935" y="10135"/>
                  </a:cubicBezTo>
                  <a:cubicBezTo>
                    <a:pt x="971" y="10387"/>
                    <a:pt x="1067" y="10626"/>
                    <a:pt x="1235" y="10806"/>
                  </a:cubicBezTo>
                  <a:cubicBezTo>
                    <a:pt x="1570" y="11189"/>
                    <a:pt x="1989" y="11489"/>
                    <a:pt x="2456" y="11656"/>
                  </a:cubicBezTo>
                  <a:cubicBezTo>
                    <a:pt x="2899" y="11824"/>
                    <a:pt x="3355" y="11932"/>
                    <a:pt x="3810" y="12004"/>
                  </a:cubicBezTo>
                  <a:cubicBezTo>
                    <a:pt x="4049" y="12914"/>
                    <a:pt x="4265" y="13836"/>
                    <a:pt x="4444" y="14759"/>
                  </a:cubicBezTo>
                  <a:cubicBezTo>
                    <a:pt x="3870" y="13920"/>
                    <a:pt x="3043" y="13297"/>
                    <a:pt x="2073" y="12998"/>
                  </a:cubicBezTo>
                  <a:cubicBezTo>
                    <a:pt x="1974" y="12958"/>
                    <a:pt x="1866" y="12935"/>
                    <a:pt x="1758" y="12935"/>
                  </a:cubicBezTo>
                  <a:cubicBezTo>
                    <a:pt x="1735" y="12935"/>
                    <a:pt x="1712" y="12936"/>
                    <a:pt x="1690" y="12938"/>
                  </a:cubicBezTo>
                  <a:cubicBezTo>
                    <a:pt x="1558" y="12950"/>
                    <a:pt x="1438" y="13034"/>
                    <a:pt x="1390" y="13166"/>
                  </a:cubicBezTo>
                  <a:cubicBezTo>
                    <a:pt x="1330" y="13345"/>
                    <a:pt x="1462" y="13513"/>
                    <a:pt x="1594" y="13645"/>
                  </a:cubicBezTo>
                  <a:cubicBezTo>
                    <a:pt x="2372" y="14399"/>
                    <a:pt x="3391" y="14866"/>
                    <a:pt x="4480" y="14962"/>
                  </a:cubicBezTo>
                  <a:cubicBezTo>
                    <a:pt x="4684" y="16064"/>
                    <a:pt x="4816" y="17190"/>
                    <a:pt x="4852" y="18316"/>
                  </a:cubicBezTo>
                  <a:cubicBezTo>
                    <a:pt x="4684" y="17777"/>
                    <a:pt x="4444" y="17262"/>
                    <a:pt x="4145" y="16795"/>
                  </a:cubicBezTo>
                  <a:cubicBezTo>
                    <a:pt x="3774" y="16220"/>
                    <a:pt x="3259" y="15741"/>
                    <a:pt x="2660" y="15417"/>
                  </a:cubicBezTo>
                  <a:cubicBezTo>
                    <a:pt x="2572" y="15373"/>
                    <a:pt x="2468" y="15339"/>
                    <a:pt x="2374" y="15339"/>
                  </a:cubicBezTo>
                  <a:cubicBezTo>
                    <a:pt x="2290" y="15339"/>
                    <a:pt x="2214" y="15367"/>
                    <a:pt x="2169" y="15441"/>
                  </a:cubicBezTo>
                  <a:cubicBezTo>
                    <a:pt x="2133" y="15501"/>
                    <a:pt x="2121" y="15561"/>
                    <a:pt x="2133" y="15633"/>
                  </a:cubicBezTo>
                  <a:cubicBezTo>
                    <a:pt x="2157" y="16244"/>
                    <a:pt x="2576" y="16747"/>
                    <a:pt x="3007" y="17178"/>
                  </a:cubicBezTo>
                  <a:cubicBezTo>
                    <a:pt x="3283" y="17453"/>
                    <a:pt x="3582" y="17717"/>
                    <a:pt x="3894" y="17968"/>
                  </a:cubicBezTo>
                  <a:cubicBezTo>
                    <a:pt x="4181" y="18208"/>
                    <a:pt x="4504" y="18388"/>
                    <a:pt x="4864" y="18495"/>
                  </a:cubicBezTo>
                  <a:cubicBezTo>
                    <a:pt x="4876" y="19501"/>
                    <a:pt x="4792" y="20508"/>
                    <a:pt x="4612" y="21490"/>
                  </a:cubicBezTo>
                  <a:cubicBezTo>
                    <a:pt x="4605" y="21558"/>
                    <a:pt x="4661" y="21599"/>
                    <a:pt x="4717" y="21599"/>
                  </a:cubicBezTo>
                  <a:cubicBezTo>
                    <a:pt x="4759" y="21599"/>
                    <a:pt x="4800" y="21577"/>
                    <a:pt x="4816" y="21526"/>
                  </a:cubicBezTo>
                  <a:cubicBezTo>
                    <a:pt x="5067" y="20160"/>
                    <a:pt x="5127" y="18771"/>
                    <a:pt x="5007" y="17393"/>
                  </a:cubicBezTo>
                  <a:cubicBezTo>
                    <a:pt x="6061" y="16759"/>
                    <a:pt x="6708" y="15633"/>
                    <a:pt x="6732" y="14411"/>
                  </a:cubicBezTo>
                  <a:cubicBezTo>
                    <a:pt x="6756" y="14267"/>
                    <a:pt x="6696" y="14124"/>
                    <a:pt x="6588" y="14040"/>
                  </a:cubicBezTo>
                  <a:cubicBezTo>
                    <a:pt x="6553" y="14017"/>
                    <a:pt x="6515" y="14008"/>
                    <a:pt x="6476" y="14008"/>
                  </a:cubicBezTo>
                  <a:cubicBezTo>
                    <a:pt x="6370" y="14008"/>
                    <a:pt x="6257" y="14078"/>
                    <a:pt x="6169" y="14148"/>
                  </a:cubicBezTo>
                  <a:cubicBezTo>
                    <a:pt x="5690" y="14567"/>
                    <a:pt x="5343" y="15130"/>
                    <a:pt x="5175" y="15753"/>
                  </a:cubicBezTo>
                  <a:cubicBezTo>
                    <a:pt x="5067" y="16136"/>
                    <a:pt x="4995" y="16531"/>
                    <a:pt x="4960" y="16938"/>
                  </a:cubicBezTo>
                  <a:cubicBezTo>
                    <a:pt x="4840" y="15884"/>
                    <a:pt x="4672" y="14842"/>
                    <a:pt x="4433" y="13812"/>
                  </a:cubicBezTo>
                  <a:cubicBezTo>
                    <a:pt x="4624" y="13525"/>
                    <a:pt x="4804" y="13237"/>
                    <a:pt x="4995" y="12950"/>
                  </a:cubicBezTo>
                  <a:cubicBezTo>
                    <a:pt x="5151" y="12710"/>
                    <a:pt x="5295" y="12459"/>
                    <a:pt x="5415" y="12195"/>
                  </a:cubicBezTo>
                  <a:cubicBezTo>
                    <a:pt x="5594" y="11800"/>
                    <a:pt x="5678" y="11381"/>
                    <a:pt x="5666" y="10962"/>
                  </a:cubicBezTo>
                  <a:cubicBezTo>
                    <a:pt x="5678" y="10854"/>
                    <a:pt x="5654" y="10758"/>
                    <a:pt x="5618" y="10662"/>
                  </a:cubicBezTo>
                  <a:cubicBezTo>
                    <a:pt x="5570" y="10567"/>
                    <a:pt x="5475" y="10519"/>
                    <a:pt x="5367" y="10519"/>
                  </a:cubicBezTo>
                  <a:cubicBezTo>
                    <a:pt x="5295" y="10531"/>
                    <a:pt x="5235" y="10567"/>
                    <a:pt x="5187" y="10626"/>
                  </a:cubicBezTo>
                  <a:cubicBezTo>
                    <a:pt x="5031" y="10806"/>
                    <a:pt x="4924" y="11010"/>
                    <a:pt x="4840" y="11225"/>
                  </a:cubicBezTo>
                  <a:cubicBezTo>
                    <a:pt x="4552" y="11956"/>
                    <a:pt x="4397" y="12722"/>
                    <a:pt x="4373" y="13513"/>
                  </a:cubicBezTo>
                  <a:cubicBezTo>
                    <a:pt x="4121" y="12375"/>
                    <a:pt x="3810" y="11237"/>
                    <a:pt x="3522" y="10099"/>
                  </a:cubicBezTo>
                  <a:cubicBezTo>
                    <a:pt x="3870" y="9728"/>
                    <a:pt x="4157" y="9309"/>
                    <a:pt x="4373" y="8842"/>
                  </a:cubicBezTo>
                  <a:cubicBezTo>
                    <a:pt x="4600" y="8375"/>
                    <a:pt x="4672" y="7848"/>
                    <a:pt x="4588" y="7333"/>
                  </a:cubicBezTo>
                  <a:cubicBezTo>
                    <a:pt x="4588" y="7237"/>
                    <a:pt x="4540" y="7153"/>
                    <a:pt x="4456" y="7105"/>
                  </a:cubicBezTo>
                  <a:cubicBezTo>
                    <a:pt x="4433" y="7093"/>
                    <a:pt x="4403" y="7087"/>
                    <a:pt x="4373" y="7087"/>
                  </a:cubicBezTo>
                  <a:cubicBezTo>
                    <a:pt x="4343" y="7087"/>
                    <a:pt x="4313" y="7093"/>
                    <a:pt x="4289" y="7105"/>
                  </a:cubicBezTo>
                  <a:cubicBezTo>
                    <a:pt x="4073" y="7189"/>
                    <a:pt x="3953" y="7405"/>
                    <a:pt x="3870" y="7620"/>
                  </a:cubicBezTo>
                  <a:cubicBezTo>
                    <a:pt x="3570" y="8339"/>
                    <a:pt x="3438" y="9117"/>
                    <a:pt x="3474" y="9896"/>
                  </a:cubicBezTo>
                  <a:cubicBezTo>
                    <a:pt x="3175" y="8722"/>
                    <a:pt x="2887" y="7560"/>
                    <a:pt x="2684" y="6375"/>
                  </a:cubicBezTo>
                  <a:cubicBezTo>
                    <a:pt x="3043" y="5860"/>
                    <a:pt x="3319" y="5297"/>
                    <a:pt x="3522" y="4710"/>
                  </a:cubicBezTo>
                  <a:cubicBezTo>
                    <a:pt x="3630" y="4410"/>
                    <a:pt x="3678" y="4099"/>
                    <a:pt x="3630" y="3799"/>
                  </a:cubicBezTo>
                  <a:cubicBezTo>
                    <a:pt x="3608" y="3657"/>
                    <a:pt x="3507" y="3495"/>
                    <a:pt x="3371" y="3495"/>
                  </a:cubicBezTo>
                  <a:cubicBezTo>
                    <a:pt x="3358" y="3495"/>
                    <a:pt x="3344" y="3497"/>
                    <a:pt x="3331" y="3500"/>
                  </a:cubicBezTo>
                  <a:cubicBezTo>
                    <a:pt x="3247" y="3536"/>
                    <a:pt x="3187" y="3596"/>
                    <a:pt x="3151" y="3680"/>
                  </a:cubicBezTo>
                  <a:cubicBezTo>
                    <a:pt x="2792" y="4279"/>
                    <a:pt x="2588" y="4973"/>
                    <a:pt x="2552" y="5680"/>
                  </a:cubicBezTo>
                  <a:cubicBezTo>
                    <a:pt x="2420" y="4830"/>
                    <a:pt x="2337" y="3967"/>
                    <a:pt x="2313" y="3105"/>
                  </a:cubicBezTo>
                  <a:cubicBezTo>
                    <a:pt x="2372" y="2722"/>
                    <a:pt x="2456" y="2338"/>
                    <a:pt x="2564" y="1979"/>
                  </a:cubicBezTo>
                  <a:cubicBezTo>
                    <a:pt x="2744" y="1392"/>
                    <a:pt x="2684" y="949"/>
                    <a:pt x="2540" y="362"/>
                  </a:cubicBezTo>
                  <a:cubicBezTo>
                    <a:pt x="2516" y="218"/>
                    <a:pt x="2432" y="87"/>
                    <a:pt x="2313" y="15"/>
                  </a:cubicBezTo>
                  <a:cubicBezTo>
                    <a:pt x="2285" y="5"/>
                    <a:pt x="2258" y="1"/>
                    <a:pt x="22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7" name="Google Shape;1307;p54"/>
          <p:cNvGrpSpPr/>
          <p:nvPr/>
        </p:nvGrpSpPr>
        <p:grpSpPr>
          <a:xfrm>
            <a:off x="1" y="4060399"/>
            <a:ext cx="547948" cy="1096313"/>
            <a:chOff x="729826" y="1325449"/>
            <a:chExt cx="547948" cy="1096313"/>
          </a:xfrm>
        </p:grpSpPr>
        <p:sp>
          <p:nvSpPr>
            <p:cNvPr id="1308" name="Google Shape;1308;p54"/>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54"/>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54"/>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54"/>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2" name="Google Shape;1312;p54"/>
          <p:cNvGrpSpPr/>
          <p:nvPr/>
        </p:nvGrpSpPr>
        <p:grpSpPr>
          <a:xfrm flipH="1">
            <a:off x="4019801" y="4060412"/>
            <a:ext cx="547948" cy="1096313"/>
            <a:chOff x="729826" y="1325449"/>
            <a:chExt cx="547948" cy="1096313"/>
          </a:xfrm>
        </p:grpSpPr>
        <p:sp>
          <p:nvSpPr>
            <p:cNvPr id="1313" name="Google Shape;1313;p54"/>
            <p:cNvSpPr/>
            <p:nvPr/>
          </p:nvSpPr>
          <p:spPr>
            <a:xfrm flipH="1" rot="-596347">
              <a:off x="1001270" y="1329480"/>
              <a:ext cx="141335" cy="1088252"/>
            </a:xfrm>
            <a:custGeom>
              <a:rect b="b" l="l" r="r" t="t"/>
              <a:pathLst>
                <a:path extrusionOk="0" h="35142" w="4564">
                  <a:moveTo>
                    <a:pt x="3018" y="1"/>
                  </a:moveTo>
                  <a:cubicBezTo>
                    <a:pt x="587" y="3953"/>
                    <a:pt x="0" y="9606"/>
                    <a:pt x="323" y="14840"/>
                  </a:cubicBezTo>
                  <a:cubicBezTo>
                    <a:pt x="647" y="20074"/>
                    <a:pt x="1749" y="25141"/>
                    <a:pt x="2264" y="30339"/>
                  </a:cubicBezTo>
                  <a:cubicBezTo>
                    <a:pt x="2266" y="30358"/>
                    <a:pt x="2267" y="30378"/>
                    <a:pt x="2269" y="30398"/>
                  </a:cubicBezTo>
                  <a:lnTo>
                    <a:pt x="2269" y="30398"/>
                  </a:lnTo>
                  <a:cubicBezTo>
                    <a:pt x="3045" y="26619"/>
                    <a:pt x="3499" y="22705"/>
                    <a:pt x="3952" y="18805"/>
                  </a:cubicBezTo>
                  <a:cubicBezTo>
                    <a:pt x="4252" y="16146"/>
                    <a:pt x="4563" y="13475"/>
                    <a:pt x="4527" y="10780"/>
                  </a:cubicBezTo>
                  <a:cubicBezTo>
                    <a:pt x="4479" y="7103"/>
                    <a:pt x="3785" y="3510"/>
                    <a:pt x="3018" y="1"/>
                  </a:cubicBezTo>
                  <a:close/>
                  <a:moveTo>
                    <a:pt x="2269" y="30398"/>
                  </a:moveTo>
                  <a:lnTo>
                    <a:pt x="2269" y="30398"/>
                  </a:lnTo>
                  <a:cubicBezTo>
                    <a:pt x="2042" y="31505"/>
                    <a:pt x="1788" y="32600"/>
                    <a:pt x="1497" y="33680"/>
                  </a:cubicBezTo>
                  <a:lnTo>
                    <a:pt x="1761" y="35141"/>
                  </a:lnTo>
                  <a:cubicBezTo>
                    <a:pt x="2483" y="33852"/>
                    <a:pt x="2421" y="32036"/>
                    <a:pt x="2269" y="30398"/>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54"/>
            <p:cNvSpPr/>
            <p:nvPr/>
          </p:nvSpPr>
          <p:spPr>
            <a:xfrm flipH="1" rot="701847">
              <a:off x="782880" y="1789227"/>
              <a:ext cx="441842" cy="568657"/>
            </a:xfrm>
            <a:custGeom>
              <a:rect b="b" l="l" r="r" t="t"/>
              <a:pathLst>
                <a:path extrusionOk="0" h="17587" w="13666">
                  <a:moveTo>
                    <a:pt x="13630" y="1"/>
                  </a:moveTo>
                  <a:lnTo>
                    <a:pt x="13630" y="1"/>
                  </a:lnTo>
                  <a:cubicBezTo>
                    <a:pt x="11905" y="744"/>
                    <a:pt x="10348" y="1845"/>
                    <a:pt x="9067" y="3223"/>
                  </a:cubicBezTo>
                  <a:cubicBezTo>
                    <a:pt x="6228" y="6277"/>
                    <a:pt x="4935" y="10409"/>
                    <a:pt x="2946" y="14062"/>
                  </a:cubicBezTo>
                  <a:cubicBezTo>
                    <a:pt x="2252" y="15344"/>
                    <a:pt x="1425" y="16613"/>
                    <a:pt x="192" y="17368"/>
                  </a:cubicBezTo>
                  <a:lnTo>
                    <a:pt x="0" y="17032"/>
                  </a:lnTo>
                  <a:lnTo>
                    <a:pt x="0" y="17032"/>
                  </a:lnTo>
                  <a:lnTo>
                    <a:pt x="48" y="17583"/>
                  </a:lnTo>
                  <a:cubicBezTo>
                    <a:pt x="92" y="17585"/>
                    <a:pt x="137" y="17586"/>
                    <a:pt x="181" y="17586"/>
                  </a:cubicBezTo>
                  <a:cubicBezTo>
                    <a:pt x="1222" y="17586"/>
                    <a:pt x="2205" y="17056"/>
                    <a:pt x="3078" y="16481"/>
                  </a:cubicBezTo>
                  <a:cubicBezTo>
                    <a:pt x="6072" y="14493"/>
                    <a:pt x="8480" y="11727"/>
                    <a:pt x="10456" y="8732"/>
                  </a:cubicBezTo>
                  <a:cubicBezTo>
                    <a:pt x="12193" y="6109"/>
                    <a:pt x="13666" y="3139"/>
                    <a:pt x="136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54"/>
            <p:cNvSpPr/>
            <p:nvPr/>
          </p:nvSpPr>
          <p:spPr>
            <a:xfrm flipH="1" rot="-439411">
              <a:off x="903940" y="1732804"/>
              <a:ext cx="232753" cy="671618"/>
            </a:xfrm>
            <a:custGeom>
              <a:rect b="b" l="l" r="r" t="t"/>
              <a:pathLst>
                <a:path extrusionOk="0" h="21686" w="7516">
                  <a:moveTo>
                    <a:pt x="4030" y="0"/>
                  </a:moveTo>
                  <a:lnTo>
                    <a:pt x="4030" y="0"/>
                  </a:lnTo>
                  <a:cubicBezTo>
                    <a:pt x="3300" y="1880"/>
                    <a:pt x="3312" y="3964"/>
                    <a:pt x="4054" y="5833"/>
                  </a:cubicBezTo>
                  <a:cubicBezTo>
                    <a:pt x="4066" y="6611"/>
                    <a:pt x="4042" y="7378"/>
                    <a:pt x="3995" y="8156"/>
                  </a:cubicBezTo>
                  <a:cubicBezTo>
                    <a:pt x="3827" y="6635"/>
                    <a:pt x="3312" y="5174"/>
                    <a:pt x="2485" y="3881"/>
                  </a:cubicBezTo>
                  <a:lnTo>
                    <a:pt x="2485" y="3881"/>
                  </a:lnTo>
                  <a:cubicBezTo>
                    <a:pt x="2186" y="5785"/>
                    <a:pt x="2701" y="7713"/>
                    <a:pt x="3911" y="9210"/>
                  </a:cubicBezTo>
                  <a:cubicBezTo>
                    <a:pt x="3803" y="10372"/>
                    <a:pt x="3623" y="11522"/>
                    <a:pt x="3384" y="12672"/>
                  </a:cubicBezTo>
                  <a:cubicBezTo>
                    <a:pt x="3539" y="11091"/>
                    <a:pt x="3132" y="9498"/>
                    <a:pt x="2234" y="8192"/>
                  </a:cubicBezTo>
                  <a:lnTo>
                    <a:pt x="2234" y="8192"/>
                  </a:lnTo>
                  <a:cubicBezTo>
                    <a:pt x="1887" y="10037"/>
                    <a:pt x="2222" y="11941"/>
                    <a:pt x="3180" y="13546"/>
                  </a:cubicBezTo>
                  <a:cubicBezTo>
                    <a:pt x="2845" y="14888"/>
                    <a:pt x="2438" y="16193"/>
                    <a:pt x="1934" y="17475"/>
                  </a:cubicBezTo>
                  <a:cubicBezTo>
                    <a:pt x="2186" y="15570"/>
                    <a:pt x="1982" y="13618"/>
                    <a:pt x="1360" y="11798"/>
                  </a:cubicBezTo>
                  <a:cubicBezTo>
                    <a:pt x="1048" y="12947"/>
                    <a:pt x="952" y="14133"/>
                    <a:pt x="1072" y="15307"/>
                  </a:cubicBezTo>
                  <a:cubicBezTo>
                    <a:pt x="1156" y="16145"/>
                    <a:pt x="1360" y="16996"/>
                    <a:pt x="1875" y="17654"/>
                  </a:cubicBezTo>
                  <a:cubicBezTo>
                    <a:pt x="1360" y="18936"/>
                    <a:pt x="761" y="20181"/>
                    <a:pt x="90" y="21391"/>
                  </a:cubicBezTo>
                  <a:cubicBezTo>
                    <a:pt x="0" y="21546"/>
                    <a:pt x="128" y="21685"/>
                    <a:pt x="260" y="21685"/>
                  </a:cubicBezTo>
                  <a:cubicBezTo>
                    <a:pt x="321" y="21685"/>
                    <a:pt x="384" y="21655"/>
                    <a:pt x="425" y="21583"/>
                  </a:cubicBezTo>
                  <a:cubicBezTo>
                    <a:pt x="1300" y="20026"/>
                    <a:pt x="2042" y="18397"/>
                    <a:pt x="2641" y="16708"/>
                  </a:cubicBezTo>
                  <a:cubicBezTo>
                    <a:pt x="4510" y="16193"/>
                    <a:pt x="6091" y="14900"/>
                    <a:pt x="6953" y="13151"/>
                  </a:cubicBezTo>
                  <a:lnTo>
                    <a:pt x="6953" y="13151"/>
                  </a:lnTo>
                  <a:cubicBezTo>
                    <a:pt x="6114" y="13319"/>
                    <a:pt x="5240" y="13498"/>
                    <a:pt x="4510" y="13965"/>
                  </a:cubicBezTo>
                  <a:cubicBezTo>
                    <a:pt x="3863" y="14385"/>
                    <a:pt x="3384" y="14983"/>
                    <a:pt x="2988" y="15654"/>
                  </a:cubicBezTo>
                  <a:cubicBezTo>
                    <a:pt x="3348" y="14504"/>
                    <a:pt x="3647" y="13343"/>
                    <a:pt x="3875" y="12169"/>
                  </a:cubicBezTo>
                  <a:cubicBezTo>
                    <a:pt x="5599" y="11714"/>
                    <a:pt x="6941" y="10372"/>
                    <a:pt x="7408" y="8660"/>
                  </a:cubicBezTo>
                  <a:lnTo>
                    <a:pt x="7408" y="8660"/>
                  </a:lnTo>
                  <a:cubicBezTo>
                    <a:pt x="5923" y="9127"/>
                    <a:pt x="4689" y="10169"/>
                    <a:pt x="3983" y="11558"/>
                  </a:cubicBezTo>
                  <a:cubicBezTo>
                    <a:pt x="4174" y="10456"/>
                    <a:pt x="4306" y="9354"/>
                    <a:pt x="4378" y="8240"/>
                  </a:cubicBezTo>
                  <a:cubicBezTo>
                    <a:pt x="5228" y="7917"/>
                    <a:pt x="5983" y="7378"/>
                    <a:pt x="6570" y="6683"/>
                  </a:cubicBezTo>
                  <a:cubicBezTo>
                    <a:pt x="7180" y="5917"/>
                    <a:pt x="7516" y="4911"/>
                    <a:pt x="7336" y="3953"/>
                  </a:cubicBezTo>
                  <a:lnTo>
                    <a:pt x="7336" y="3953"/>
                  </a:lnTo>
                  <a:cubicBezTo>
                    <a:pt x="6546" y="4408"/>
                    <a:pt x="5851" y="5018"/>
                    <a:pt x="5276" y="5725"/>
                  </a:cubicBezTo>
                  <a:cubicBezTo>
                    <a:pt x="4881" y="6228"/>
                    <a:pt x="4593" y="6803"/>
                    <a:pt x="4426" y="7414"/>
                  </a:cubicBezTo>
                  <a:cubicBezTo>
                    <a:pt x="4450" y="6875"/>
                    <a:pt x="4450" y="6324"/>
                    <a:pt x="4450" y="5773"/>
                  </a:cubicBezTo>
                  <a:cubicBezTo>
                    <a:pt x="4917" y="3857"/>
                    <a:pt x="4773" y="1833"/>
                    <a:pt x="4030"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54"/>
            <p:cNvSpPr/>
            <p:nvPr/>
          </p:nvSpPr>
          <p:spPr>
            <a:xfrm flipH="1" rot="-197979">
              <a:off x="1090399" y="1965992"/>
              <a:ext cx="136170" cy="406247"/>
            </a:xfrm>
            <a:custGeom>
              <a:rect b="b" l="l" r="r" t="t"/>
              <a:pathLst>
                <a:path extrusionOk="0" h="13118" w="4397">
                  <a:moveTo>
                    <a:pt x="108" y="0"/>
                  </a:moveTo>
                  <a:lnTo>
                    <a:pt x="108" y="0"/>
                  </a:lnTo>
                  <a:cubicBezTo>
                    <a:pt x="72" y="1210"/>
                    <a:pt x="492" y="2396"/>
                    <a:pt x="1282" y="3318"/>
                  </a:cubicBezTo>
                  <a:cubicBezTo>
                    <a:pt x="1450" y="3761"/>
                    <a:pt x="1581" y="4204"/>
                    <a:pt x="1713" y="4659"/>
                  </a:cubicBezTo>
                  <a:cubicBezTo>
                    <a:pt x="1318" y="3821"/>
                    <a:pt x="731" y="3090"/>
                    <a:pt x="0" y="2527"/>
                  </a:cubicBezTo>
                  <a:lnTo>
                    <a:pt x="0" y="2527"/>
                  </a:lnTo>
                  <a:cubicBezTo>
                    <a:pt x="204" y="3665"/>
                    <a:pt x="887" y="4659"/>
                    <a:pt x="1869" y="5282"/>
                  </a:cubicBezTo>
                  <a:cubicBezTo>
                    <a:pt x="2037" y="5965"/>
                    <a:pt x="2168" y="6659"/>
                    <a:pt x="2252" y="7354"/>
                  </a:cubicBezTo>
                  <a:cubicBezTo>
                    <a:pt x="2037" y="6420"/>
                    <a:pt x="1486" y="5593"/>
                    <a:pt x="719" y="5030"/>
                  </a:cubicBezTo>
                  <a:lnTo>
                    <a:pt x="719" y="5030"/>
                  </a:lnTo>
                  <a:cubicBezTo>
                    <a:pt x="875" y="6144"/>
                    <a:pt x="1450" y="7174"/>
                    <a:pt x="2312" y="7905"/>
                  </a:cubicBezTo>
                  <a:cubicBezTo>
                    <a:pt x="2396" y="8731"/>
                    <a:pt x="2420" y="9558"/>
                    <a:pt x="2384" y="10384"/>
                  </a:cubicBezTo>
                  <a:cubicBezTo>
                    <a:pt x="2156" y="9246"/>
                    <a:pt x="1653" y="8180"/>
                    <a:pt x="935" y="7258"/>
                  </a:cubicBezTo>
                  <a:lnTo>
                    <a:pt x="935" y="7258"/>
                  </a:lnTo>
                  <a:cubicBezTo>
                    <a:pt x="983" y="7977"/>
                    <a:pt x="1162" y="8672"/>
                    <a:pt x="1462" y="9318"/>
                  </a:cubicBezTo>
                  <a:cubicBezTo>
                    <a:pt x="1677" y="9785"/>
                    <a:pt x="1965" y="10217"/>
                    <a:pt x="2384" y="10492"/>
                  </a:cubicBezTo>
                  <a:cubicBezTo>
                    <a:pt x="2348" y="11330"/>
                    <a:pt x="2252" y="12157"/>
                    <a:pt x="2108" y="12983"/>
                  </a:cubicBezTo>
                  <a:cubicBezTo>
                    <a:pt x="2095" y="13067"/>
                    <a:pt x="2161" y="13118"/>
                    <a:pt x="2227" y="13118"/>
                  </a:cubicBezTo>
                  <a:cubicBezTo>
                    <a:pt x="2274" y="13118"/>
                    <a:pt x="2321" y="13091"/>
                    <a:pt x="2336" y="13031"/>
                  </a:cubicBezTo>
                  <a:cubicBezTo>
                    <a:pt x="2528" y="11965"/>
                    <a:pt x="2635" y="10887"/>
                    <a:pt x="2635" y="9809"/>
                  </a:cubicBezTo>
                  <a:cubicBezTo>
                    <a:pt x="3606" y="9139"/>
                    <a:pt x="4240" y="8085"/>
                    <a:pt x="4396" y="6923"/>
                  </a:cubicBezTo>
                  <a:lnTo>
                    <a:pt x="4396" y="6923"/>
                  </a:lnTo>
                  <a:cubicBezTo>
                    <a:pt x="3941" y="7186"/>
                    <a:pt x="3486" y="7462"/>
                    <a:pt x="3162" y="7869"/>
                  </a:cubicBezTo>
                  <a:cubicBezTo>
                    <a:pt x="2887" y="8240"/>
                    <a:pt x="2707" y="8672"/>
                    <a:pt x="2623" y="9127"/>
                  </a:cubicBezTo>
                  <a:cubicBezTo>
                    <a:pt x="2599" y="8408"/>
                    <a:pt x="2540" y="7677"/>
                    <a:pt x="2432" y="6959"/>
                  </a:cubicBezTo>
                  <a:cubicBezTo>
                    <a:pt x="3330" y="6360"/>
                    <a:pt x="3833" y="5330"/>
                    <a:pt x="3749" y="4264"/>
                  </a:cubicBezTo>
                  <a:lnTo>
                    <a:pt x="3749" y="4264"/>
                  </a:lnTo>
                  <a:cubicBezTo>
                    <a:pt x="2995" y="4815"/>
                    <a:pt x="2504" y="5665"/>
                    <a:pt x="2384" y="6588"/>
                  </a:cubicBezTo>
                  <a:cubicBezTo>
                    <a:pt x="2264" y="5929"/>
                    <a:pt x="2120" y="5270"/>
                    <a:pt x="1941" y="4623"/>
                  </a:cubicBezTo>
                  <a:cubicBezTo>
                    <a:pt x="2372" y="4264"/>
                    <a:pt x="2695" y="3809"/>
                    <a:pt x="2887" y="3306"/>
                  </a:cubicBezTo>
                  <a:cubicBezTo>
                    <a:pt x="3091" y="2743"/>
                    <a:pt x="3055" y="2120"/>
                    <a:pt x="2779" y="1581"/>
                  </a:cubicBezTo>
                  <a:cubicBezTo>
                    <a:pt x="2420" y="2012"/>
                    <a:pt x="2144" y="2491"/>
                    <a:pt x="1953" y="3006"/>
                  </a:cubicBezTo>
                  <a:cubicBezTo>
                    <a:pt x="1833" y="3378"/>
                    <a:pt x="1785" y="3761"/>
                    <a:pt x="1809" y="4144"/>
                  </a:cubicBezTo>
                  <a:cubicBezTo>
                    <a:pt x="1713" y="3833"/>
                    <a:pt x="1605" y="3509"/>
                    <a:pt x="1498" y="3210"/>
                  </a:cubicBezTo>
                  <a:cubicBezTo>
                    <a:pt x="1390" y="2012"/>
                    <a:pt x="899" y="898"/>
                    <a:pt x="1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7" name="Google Shape;1317;p54"/>
          <p:cNvSpPr txBox="1"/>
          <p:nvPr>
            <p:ph type="title"/>
          </p:nvPr>
        </p:nvSpPr>
        <p:spPr>
          <a:xfrm>
            <a:off x="123825" y="900800"/>
            <a:ext cx="4367700" cy="275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500"/>
              <a:t>HMW foster interactions that can continue both digitally and in-person?</a:t>
            </a:r>
            <a:endParaRPr sz="3500"/>
          </a:p>
          <a:p>
            <a:pPr indent="0" lvl="0" marL="0" rtl="0" algn="ctr">
              <a:spcBef>
                <a:spcPts val="0"/>
              </a:spcBef>
              <a:spcAft>
                <a:spcPts val="0"/>
              </a:spcAft>
              <a:buNone/>
            </a:pPr>
            <a:r>
              <a:t/>
            </a:r>
            <a:endParaRPr sz="3500"/>
          </a:p>
          <a:p>
            <a:pPr indent="0" lvl="0" marL="0" rtl="0" algn="ctr">
              <a:spcBef>
                <a:spcPts val="0"/>
              </a:spcBef>
              <a:spcAft>
                <a:spcPts val="0"/>
              </a:spcAft>
              <a:buNone/>
            </a:pPr>
            <a:r>
              <a:t/>
            </a:r>
            <a:endParaRPr/>
          </a:p>
        </p:txBody>
      </p:sp>
      <p:sp>
        <p:nvSpPr>
          <p:cNvPr id="1318" name="Google Shape;1318;p54"/>
          <p:cNvSpPr txBox="1"/>
          <p:nvPr>
            <p:ph type="title"/>
          </p:nvPr>
        </p:nvSpPr>
        <p:spPr>
          <a:xfrm>
            <a:off x="4803800" y="369800"/>
            <a:ext cx="4176300" cy="406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Create an app that helps you plan your own ELABORATE “playdates” using crowdsourced information  </a:t>
            </a:r>
            <a:endParaRPr/>
          </a:p>
        </p:txBody>
      </p:sp>
      <p:sp>
        <p:nvSpPr>
          <p:cNvPr id="1319" name="Google Shape;1319;p54"/>
          <p:cNvSpPr/>
          <p:nvPr/>
        </p:nvSpPr>
        <p:spPr>
          <a:xfrm>
            <a:off x="4270550" y="2587238"/>
            <a:ext cx="884100" cy="6003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sp>
        <p:nvSpPr>
          <p:cNvPr id="1324" name="Google Shape;1324;p55"/>
          <p:cNvSpPr txBox="1"/>
          <p:nvPr>
            <p:ph type="title"/>
          </p:nvPr>
        </p:nvSpPr>
        <p:spPr>
          <a:xfrm>
            <a:off x="1230802" y="370600"/>
            <a:ext cx="6130800" cy="94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500">
                <a:solidFill>
                  <a:schemeClr val="accent3"/>
                </a:solidFill>
              </a:rPr>
              <a:t>Assumption!</a:t>
            </a:r>
            <a:endParaRPr sz="4500">
              <a:solidFill>
                <a:schemeClr val="accent3"/>
              </a:solidFill>
            </a:endParaRPr>
          </a:p>
        </p:txBody>
      </p:sp>
      <p:sp>
        <p:nvSpPr>
          <p:cNvPr id="1325" name="Google Shape;1325;p55"/>
          <p:cNvSpPr txBox="1"/>
          <p:nvPr>
            <p:ph idx="1" type="subTitle"/>
          </p:nvPr>
        </p:nvSpPr>
        <p:spPr>
          <a:xfrm>
            <a:off x="1315800" y="1548000"/>
            <a:ext cx="5759400" cy="249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Do people value having insider information about what to do with friends?</a:t>
            </a:r>
            <a:endParaRPr sz="26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p:txBody>
      </p:sp>
      <p:grpSp>
        <p:nvGrpSpPr>
          <p:cNvPr id="1326" name="Google Shape;1326;p55"/>
          <p:cNvGrpSpPr/>
          <p:nvPr/>
        </p:nvGrpSpPr>
        <p:grpSpPr>
          <a:xfrm>
            <a:off x="5353498" y="3018772"/>
            <a:ext cx="2631228" cy="2083636"/>
            <a:chOff x="6312950" y="2376975"/>
            <a:chExt cx="1001800" cy="862825"/>
          </a:xfrm>
        </p:grpSpPr>
        <p:sp>
          <p:nvSpPr>
            <p:cNvPr id="1327" name="Google Shape;1327;p55"/>
            <p:cNvSpPr/>
            <p:nvPr/>
          </p:nvSpPr>
          <p:spPr>
            <a:xfrm>
              <a:off x="7016625" y="2709600"/>
              <a:ext cx="25275" cy="42225"/>
            </a:xfrm>
            <a:custGeom>
              <a:rect b="b" l="l" r="r" t="t"/>
              <a:pathLst>
                <a:path extrusionOk="0" h="1689" w="1011">
                  <a:moveTo>
                    <a:pt x="662" y="1"/>
                  </a:moveTo>
                  <a:cubicBezTo>
                    <a:pt x="517" y="1"/>
                    <a:pt x="169" y="41"/>
                    <a:pt x="87" y="420"/>
                  </a:cubicBezTo>
                  <a:cubicBezTo>
                    <a:pt x="1" y="866"/>
                    <a:pt x="315" y="1688"/>
                    <a:pt x="704" y="1688"/>
                  </a:cubicBezTo>
                  <a:cubicBezTo>
                    <a:pt x="724" y="1688"/>
                    <a:pt x="744" y="1686"/>
                    <a:pt x="764" y="1682"/>
                  </a:cubicBezTo>
                  <a:cubicBezTo>
                    <a:pt x="1011" y="1630"/>
                    <a:pt x="816" y="979"/>
                    <a:pt x="816" y="979"/>
                  </a:cubicBezTo>
                  <a:lnTo>
                    <a:pt x="725" y="4"/>
                  </a:lnTo>
                  <a:cubicBezTo>
                    <a:pt x="725" y="4"/>
                    <a:pt x="701" y="1"/>
                    <a:pt x="662" y="1"/>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55"/>
            <p:cNvSpPr/>
            <p:nvPr/>
          </p:nvSpPr>
          <p:spPr>
            <a:xfrm>
              <a:off x="6984000" y="2733575"/>
              <a:ext cx="129450" cy="146550"/>
            </a:xfrm>
            <a:custGeom>
              <a:rect b="b" l="l" r="r" t="t"/>
              <a:pathLst>
                <a:path extrusionOk="0" h="5862" w="5178">
                  <a:moveTo>
                    <a:pt x="2203" y="0"/>
                  </a:moveTo>
                  <a:cubicBezTo>
                    <a:pt x="2138" y="0"/>
                    <a:pt x="2102" y="49"/>
                    <a:pt x="2108" y="163"/>
                  </a:cubicBezTo>
                  <a:cubicBezTo>
                    <a:pt x="2082" y="1295"/>
                    <a:pt x="1991" y="2414"/>
                    <a:pt x="1848" y="3533"/>
                  </a:cubicBezTo>
                  <a:lnTo>
                    <a:pt x="0" y="3572"/>
                  </a:lnTo>
                  <a:lnTo>
                    <a:pt x="3253" y="5861"/>
                  </a:lnTo>
                  <a:lnTo>
                    <a:pt x="5178" y="3975"/>
                  </a:lnTo>
                  <a:lnTo>
                    <a:pt x="3734" y="3715"/>
                  </a:lnTo>
                  <a:lnTo>
                    <a:pt x="4020" y="1724"/>
                  </a:lnTo>
                  <a:cubicBezTo>
                    <a:pt x="4020" y="1724"/>
                    <a:pt x="2591" y="0"/>
                    <a:pt x="2203" y="0"/>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55"/>
            <p:cNvSpPr/>
            <p:nvPr/>
          </p:nvSpPr>
          <p:spPr>
            <a:xfrm>
              <a:off x="7025625" y="2629675"/>
              <a:ext cx="143825" cy="182300"/>
            </a:xfrm>
            <a:custGeom>
              <a:rect b="b" l="l" r="r" t="t"/>
              <a:pathLst>
                <a:path extrusionOk="0" h="7292" w="5753">
                  <a:moveTo>
                    <a:pt x="2875" y="1"/>
                  </a:moveTo>
                  <a:cubicBezTo>
                    <a:pt x="2875" y="1"/>
                    <a:pt x="586" y="1770"/>
                    <a:pt x="456" y="3162"/>
                  </a:cubicBezTo>
                  <a:cubicBezTo>
                    <a:pt x="391" y="3825"/>
                    <a:pt x="1" y="6726"/>
                    <a:pt x="2472" y="7246"/>
                  </a:cubicBezTo>
                  <a:cubicBezTo>
                    <a:pt x="2620" y="7277"/>
                    <a:pt x="2763" y="7291"/>
                    <a:pt x="2901" y="7291"/>
                  </a:cubicBezTo>
                  <a:cubicBezTo>
                    <a:pt x="4771" y="7291"/>
                    <a:pt x="5752" y="4626"/>
                    <a:pt x="5425" y="2615"/>
                  </a:cubicBezTo>
                  <a:cubicBezTo>
                    <a:pt x="5087" y="456"/>
                    <a:pt x="2875" y="1"/>
                    <a:pt x="2875" y="1"/>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55"/>
            <p:cNvSpPr/>
            <p:nvPr/>
          </p:nvSpPr>
          <p:spPr>
            <a:xfrm>
              <a:off x="7005150" y="2602075"/>
              <a:ext cx="206850" cy="137550"/>
            </a:xfrm>
            <a:custGeom>
              <a:rect b="b" l="l" r="r" t="t"/>
              <a:pathLst>
                <a:path extrusionOk="0" h="5502" w="8274">
                  <a:moveTo>
                    <a:pt x="4042" y="1"/>
                  </a:moveTo>
                  <a:cubicBezTo>
                    <a:pt x="3431" y="1"/>
                    <a:pt x="2943" y="240"/>
                    <a:pt x="2628" y="806"/>
                  </a:cubicBezTo>
                  <a:cubicBezTo>
                    <a:pt x="2628" y="806"/>
                    <a:pt x="2324" y="709"/>
                    <a:pt x="1928" y="709"/>
                  </a:cubicBezTo>
                  <a:cubicBezTo>
                    <a:pt x="1275" y="709"/>
                    <a:pt x="370" y="970"/>
                    <a:pt x="143" y="2354"/>
                  </a:cubicBezTo>
                  <a:cubicBezTo>
                    <a:pt x="0" y="3264"/>
                    <a:pt x="533" y="4149"/>
                    <a:pt x="637" y="4539"/>
                  </a:cubicBezTo>
                  <a:cubicBezTo>
                    <a:pt x="793" y="4472"/>
                    <a:pt x="977" y="4301"/>
                    <a:pt x="1116" y="4301"/>
                  </a:cubicBezTo>
                  <a:cubicBezTo>
                    <a:pt x="1140" y="4301"/>
                    <a:pt x="1163" y="4306"/>
                    <a:pt x="1184" y="4318"/>
                  </a:cubicBezTo>
                  <a:lnTo>
                    <a:pt x="1262" y="5423"/>
                  </a:lnTo>
                  <a:lnTo>
                    <a:pt x="1678" y="5502"/>
                  </a:lnTo>
                  <a:lnTo>
                    <a:pt x="1821" y="3381"/>
                  </a:lnTo>
                  <a:cubicBezTo>
                    <a:pt x="2407" y="3303"/>
                    <a:pt x="2914" y="2913"/>
                    <a:pt x="3122" y="2354"/>
                  </a:cubicBezTo>
                  <a:cubicBezTo>
                    <a:pt x="3122" y="2354"/>
                    <a:pt x="4819" y="3586"/>
                    <a:pt x="6269" y="3586"/>
                  </a:cubicBezTo>
                  <a:cubicBezTo>
                    <a:pt x="6698" y="3586"/>
                    <a:pt x="7105" y="3478"/>
                    <a:pt x="7441" y="3199"/>
                  </a:cubicBezTo>
                  <a:lnTo>
                    <a:pt x="7441" y="3199"/>
                  </a:lnTo>
                  <a:lnTo>
                    <a:pt x="6933" y="3238"/>
                  </a:lnTo>
                  <a:cubicBezTo>
                    <a:pt x="7753" y="2926"/>
                    <a:pt x="8273" y="2093"/>
                    <a:pt x="8208" y="1222"/>
                  </a:cubicBezTo>
                  <a:lnTo>
                    <a:pt x="8208" y="1222"/>
                  </a:lnTo>
                  <a:lnTo>
                    <a:pt x="7519" y="1625"/>
                  </a:lnTo>
                  <a:cubicBezTo>
                    <a:pt x="7792" y="1378"/>
                    <a:pt x="7961" y="1027"/>
                    <a:pt x="7987" y="649"/>
                  </a:cubicBezTo>
                  <a:lnTo>
                    <a:pt x="7987" y="649"/>
                  </a:lnTo>
                  <a:cubicBezTo>
                    <a:pt x="7987" y="650"/>
                    <a:pt x="7711" y="881"/>
                    <a:pt x="7188" y="881"/>
                  </a:cubicBezTo>
                  <a:cubicBezTo>
                    <a:pt x="6908" y="881"/>
                    <a:pt x="6557" y="815"/>
                    <a:pt x="6140" y="610"/>
                  </a:cubicBezTo>
                  <a:cubicBezTo>
                    <a:pt x="5355" y="231"/>
                    <a:pt x="4639" y="1"/>
                    <a:pt x="4042" y="1"/>
                  </a:cubicBez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55"/>
            <p:cNvSpPr/>
            <p:nvPr/>
          </p:nvSpPr>
          <p:spPr>
            <a:xfrm>
              <a:off x="6956025" y="3111950"/>
              <a:ext cx="215325" cy="127850"/>
            </a:xfrm>
            <a:custGeom>
              <a:rect b="b" l="l" r="r" t="t"/>
              <a:pathLst>
                <a:path extrusionOk="0" h="5114" w="8613">
                  <a:moveTo>
                    <a:pt x="196" y="1"/>
                  </a:moveTo>
                  <a:lnTo>
                    <a:pt x="1" y="5113"/>
                  </a:lnTo>
                  <a:lnTo>
                    <a:pt x="2863" y="5113"/>
                  </a:lnTo>
                  <a:lnTo>
                    <a:pt x="3045" y="3591"/>
                  </a:lnTo>
                  <a:lnTo>
                    <a:pt x="4280" y="3539"/>
                  </a:lnTo>
                  <a:lnTo>
                    <a:pt x="4801" y="5113"/>
                  </a:lnTo>
                  <a:lnTo>
                    <a:pt x="8612" y="5113"/>
                  </a:lnTo>
                  <a:lnTo>
                    <a:pt x="7168" y="79"/>
                  </a:lnTo>
                  <a:lnTo>
                    <a:pt x="196" y="1"/>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55"/>
            <p:cNvSpPr/>
            <p:nvPr/>
          </p:nvSpPr>
          <p:spPr>
            <a:xfrm>
              <a:off x="6959275" y="3111950"/>
              <a:ext cx="182475" cy="32850"/>
            </a:xfrm>
            <a:custGeom>
              <a:rect b="b" l="l" r="r" t="t"/>
              <a:pathLst>
                <a:path extrusionOk="0" h="1314" w="7299">
                  <a:moveTo>
                    <a:pt x="66" y="1"/>
                  </a:moveTo>
                  <a:lnTo>
                    <a:pt x="1" y="886"/>
                  </a:lnTo>
                  <a:cubicBezTo>
                    <a:pt x="971" y="1205"/>
                    <a:pt x="2128" y="1313"/>
                    <a:pt x="3256" y="1313"/>
                  </a:cubicBezTo>
                  <a:cubicBezTo>
                    <a:pt x="4882" y="1313"/>
                    <a:pt x="6446" y="1089"/>
                    <a:pt x="7298" y="951"/>
                  </a:cubicBezTo>
                  <a:lnTo>
                    <a:pt x="7038" y="79"/>
                  </a:lnTo>
                  <a:lnTo>
                    <a:pt x="66" y="1"/>
                  </a:ln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55"/>
            <p:cNvSpPr/>
            <p:nvPr/>
          </p:nvSpPr>
          <p:spPr>
            <a:xfrm>
              <a:off x="7063025" y="3179925"/>
              <a:ext cx="108325" cy="59875"/>
            </a:xfrm>
            <a:custGeom>
              <a:rect b="b" l="l" r="r" t="t"/>
              <a:pathLst>
                <a:path extrusionOk="0" h="2395" w="4333">
                  <a:moveTo>
                    <a:pt x="3708" y="1"/>
                  </a:moveTo>
                  <a:lnTo>
                    <a:pt x="0" y="820"/>
                  </a:lnTo>
                  <a:lnTo>
                    <a:pt x="521" y="2394"/>
                  </a:lnTo>
                  <a:lnTo>
                    <a:pt x="4332" y="2394"/>
                  </a:lnTo>
                  <a:lnTo>
                    <a:pt x="3708" y="1"/>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55"/>
            <p:cNvSpPr/>
            <p:nvPr/>
          </p:nvSpPr>
          <p:spPr>
            <a:xfrm>
              <a:off x="7249350" y="2679400"/>
              <a:ext cx="53375" cy="83325"/>
            </a:xfrm>
            <a:custGeom>
              <a:rect b="b" l="l" r="r" t="t"/>
              <a:pathLst>
                <a:path extrusionOk="0" h="3333" w="2135">
                  <a:moveTo>
                    <a:pt x="1276" y="0"/>
                  </a:moveTo>
                  <a:cubicBezTo>
                    <a:pt x="1170" y="0"/>
                    <a:pt x="1094" y="1446"/>
                    <a:pt x="1094" y="1446"/>
                  </a:cubicBezTo>
                  <a:cubicBezTo>
                    <a:pt x="944" y="427"/>
                    <a:pt x="857" y="72"/>
                    <a:pt x="810" y="72"/>
                  </a:cubicBezTo>
                  <a:cubicBezTo>
                    <a:pt x="700" y="72"/>
                    <a:pt x="795" y="1940"/>
                    <a:pt x="795" y="1940"/>
                  </a:cubicBezTo>
                  <a:cubicBezTo>
                    <a:pt x="360" y="1494"/>
                    <a:pt x="171" y="1336"/>
                    <a:pt x="120" y="1336"/>
                  </a:cubicBezTo>
                  <a:cubicBezTo>
                    <a:pt x="0" y="1336"/>
                    <a:pt x="665" y="2226"/>
                    <a:pt x="665" y="2226"/>
                  </a:cubicBezTo>
                  <a:cubicBezTo>
                    <a:pt x="652" y="2317"/>
                    <a:pt x="626" y="2656"/>
                    <a:pt x="587" y="3124"/>
                  </a:cubicBezTo>
                  <a:cubicBezTo>
                    <a:pt x="1107" y="3176"/>
                    <a:pt x="1627" y="3254"/>
                    <a:pt x="2135" y="3332"/>
                  </a:cubicBezTo>
                  <a:cubicBezTo>
                    <a:pt x="2135" y="2747"/>
                    <a:pt x="2109" y="2148"/>
                    <a:pt x="2096" y="1615"/>
                  </a:cubicBezTo>
                  <a:cubicBezTo>
                    <a:pt x="2073" y="665"/>
                    <a:pt x="2032" y="358"/>
                    <a:pt x="1989" y="358"/>
                  </a:cubicBezTo>
                  <a:cubicBezTo>
                    <a:pt x="1910" y="358"/>
                    <a:pt x="1822" y="1394"/>
                    <a:pt x="1822" y="1394"/>
                  </a:cubicBezTo>
                  <a:cubicBezTo>
                    <a:pt x="1822" y="356"/>
                    <a:pt x="1780" y="11"/>
                    <a:pt x="1724" y="11"/>
                  </a:cubicBezTo>
                  <a:cubicBezTo>
                    <a:pt x="1612" y="11"/>
                    <a:pt x="1445" y="1368"/>
                    <a:pt x="1445" y="1368"/>
                  </a:cubicBezTo>
                  <a:cubicBezTo>
                    <a:pt x="1385" y="344"/>
                    <a:pt x="1327" y="0"/>
                    <a:pt x="1276" y="0"/>
                  </a:cubicBezTo>
                  <a:close/>
                </a:path>
              </a:pathLst>
            </a:custGeom>
            <a:solidFill>
              <a:srgbClr val="FFBD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55"/>
            <p:cNvSpPr/>
            <p:nvPr/>
          </p:nvSpPr>
          <p:spPr>
            <a:xfrm>
              <a:off x="6738475" y="2742200"/>
              <a:ext cx="576275" cy="391700"/>
            </a:xfrm>
            <a:custGeom>
              <a:rect b="b" l="l" r="r" t="t"/>
              <a:pathLst>
                <a:path extrusionOk="0" h="15668" w="23051">
                  <a:moveTo>
                    <a:pt x="20722" y="1"/>
                  </a:moveTo>
                  <a:lnTo>
                    <a:pt x="20332" y="4228"/>
                  </a:lnTo>
                  <a:cubicBezTo>
                    <a:pt x="20332" y="4228"/>
                    <a:pt x="16781" y="3825"/>
                    <a:pt x="16300" y="3747"/>
                  </a:cubicBezTo>
                  <a:cubicBezTo>
                    <a:pt x="15818" y="3656"/>
                    <a:pt x="14335" y="3448"/>
                    <a:pt x="14335" y="3448"/>
                  </a:cubicBezTo>
                  <a:cubicBezTo>
                    <a:pt x="14335" y="3448"/>
                    <a:pt x="14158" y="4411"/>
                    <a:pt x="12865" y="4411"/>
                  </a:cubicBezTo>
                  <a:cubicBezTo>
                    <a:pt x="12848" y="4411"/>
                    <a:pt x="12831" y="4411"/>
                    <a:pt x="12813" y="4410"/>
                  </a:cubicBezTo>
                  <a:cubicBezTo>
                    <a:pt x="11487" y="4371"/>
                    <a:pt x="11513" y="3032"/>
                    <a:pt x="11513" y="3032"/>
                  </a:cubicBezTo>
                  <a:cubicBezTo>
                    <a:pt x="11513" y="3032"/>
                    <a:pt x="9221" y="2612"/>
                    <a:pt x="6694" y="2612"/>
                  </a:cubicBezTo>
                  <a:cubicBezTo>
                    <a:pt x="5715" y="2612"/>
                    <a:pt x="4702" y="2675"/>
                    <a:pt x="3773" y="2849"/>
                  </a:cubicBezTo>
                  <a:cubicBezTo>
                    <a:pt x="3643" y="2862"/>
                    <a:pt x="3512" y="2888"/>
                    <a:pt x="3382" y="2927"/>
                  </a:cubicBezTo>
                  <a:cubicBezTo>
                    <a:pt x="0" y="3695"/>
                    <a:pt x="3955" y="5750"/>
                    <a:pt x="3955" y="5750"/>
                  </a:cubicBezTo>
                  <a:lnTo>
                    <a:pt x="9210" y="5958"/>
                  </a:lnTo>
                  <a:cubicBezTo>
                    <a:pt x="8898" y="9744"/>
                    <a:pt x="8534" y="14713"/>
                    <a:pt x="8534" y="14713"/>
                  </a:cubicBezTo>
                  <a:cubicBezTo>
                    <a:pt x="9917" y="15450"/>
                    <a:pt x="11461" y="15667"/>
                    <a:pt x="12800" y="15667"/>
                  </a:cubicBezTo>
                  <a:cubicBezTo>
                    <a:pt x="14722" y="15667"/>
                    <a:pt x="16222" y="15220"/>
                    <a:pt x="16222" y="15220"/>
                  </a:cubicBezTo>
                  <a:cubicBezTo>
                    <a:pt x="16456" y="12450"/>
                    <a:pt x="16443" y="6739"/>
                    <a:pt x="16443" y="6739"/>
                  </a:cubicBezTo>
                  <a:lnTo>
                    <a:pt x="16443" y="6739"/>
                  </a:lnTo>
                  <a:cubicBezTo>
                    <a:pt x="16443" y="6739"/>
                    <a:pt x="17878" y="6909"/>
                    <a:pt x="19315" y="6909"/>
                  </a:cubicBezTo>
                  <a:cubicBezTo>
                    <a:pt x="20393" y="6909"/>
                    <a:pt x="21471" y="6813"/>
                    <a:pt x="21945" y="6479"/>
                  </a:cubicBezTo>
                  <a:cubicBezTo>
                    <a:pt x="23051" y="5698"/>
                    <a:pt x="22804" y="40"/>
                    <a:pt x="22804" y="40"/>
                  </a:cubicBezTo>
                  <a:lnTo>
                    <a:pt x="20722" y="1"/>
                  </a:ln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55"/>
            <p:cNvSpPr/>
            <p:nvPr/>
          </p:nvSpPr>
          <p:spPr>
            <a:xfrm>
              <a:off x="6738475" y="2807500"/>
              <a:ext cx="244250" cy="83675"/>
            </a:xfrm>
            <a:custGeom>
              <a:rect b="b" l="l" r="r" t="t"/>
              <a:pathLst>
                <a:path extrusionOk="0" h="3347" w="9770">
                  <a:moveTo>
                    <a:pt x="6678" y="0"/>
                  </a:moveTo>
                  <a:cubicBezTo>
                    <a:pt x="5704" y="0"/>
                    <a:pt x="4695" y="64"/>
                    <a:pt x="3773" y="237"/>
                  </a:cubicBezTo>
                  <a:cubicBezTo>
                    <a:pt x="3643" y="263"/>
                    <a:pt x="3512" y="289"/>
                    <a:pt x="3382" y="315"/>
                  </a:cubicBezTo>
                  <a:cubicBezTo>
                    <a:pt x="0" y="1083"/>
                    <a:pt x="3955" y="3138"/>
                    <a:pt x="3955" y="3138"/>
                  </a:cubicBezTo>
                  <a:lnTo>
                    <a:pt x="8976" y="3346"/>
                  </a:lnTo>
                  <a:cubicBezTo>
                    <a:pt x="9249" y="2293"/>
                    <a:pt x="9509" y="1239"/>
                    <a:pt x="9769" y="185"/>
                  </a:cubicBezTo>
                  <a:cubicBezTo>
                    <a:pt x="8913" y="87"/>
                    <a:pt x="7819" y="0"/>
                    <a:pt x="6678" y="0"/>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55"/>
            <p:cNvSpPr/>
            <p:nvPr/>
          </p:nvSpPr>
          <p:spPr>
            <a:xfrm>
              <a:off x="7150500" y="2836500"/>
              <a:ext cx="35800" cy="77425"/>
            </a:xfrm>
            <a:custGeom>
              <a:rect b="b" l="l" r="r" t="t"/>
              <a:pathLst>
                <a:path extrusionOk="0" h="3097" w="1432">
                  <a:moveTo>
                    <a:pt x="1" y="1"/>
                  </a:moveTo>
                  <a:lnTo>
                    <a:pt x="1" y="2967"/>
                  </a:lnTo>
                  <a:cubicBezTo>
                    <a:pt x="144" y="2993"/>
                    <a:pt x="716" y="3045"/>
                    <a:pt x="1432" y="3097"/>
                  </a:cubicBezTo>
                  <a:cubicBezTo>
                    <a:pt x="1210" y="2082"/>
                    <a:pt x="963" y="1081"/>
                    <a:pt x="716" y="92"/>
                  </a:cubicBezTo>
                  <a:lnTo>
                    <a:pt x="1" y="1"/>
                  </a:ln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55"/>
            <p:cNvSpPr/>
            <p:nvPr/>
          </p:nvSpPr>
          <p:spPr>
            <a:xfrm>
              <a:off x="6520250" y="2589600"/>
              <a:ext cx="210100" cy="253125"/>
            </a:xfrm>
            <a:custGeom>
              <a:rect b="b" l="l" r="r" t="t"/>
              <a:pathLst>
                <a:path extrusionOk="0" h="10125" w="8404">
                  <a:moveTo>
                    <a:pt x="3569" y="0"/>
                  </a:moveTo>
                  <a:cubicBezTo>
                    <a:pt x="3274" y="0"/>
                    <a:pt x="3071" y="108"/>
                    <a:pt x="3071" y="108"/>
                  </a:cubicBezTo>
                  <a:lnTo>
                    <a:pt x="1" y="5389"/>
                  </a:lnTo>
                  <a:cubicBezTo>
                    <a:pt x="300" y="5870"/>
                    <a:pt x="599" y="6339"/>
                    <a:pt x="911" y="6794"/>
                  </a:cubicBezTo>
                  <a:cubicBezTo>
                    <a:pt x="1328" y="7405"/>
                    <a:pt x="1783" y="7991"/>
                    <a:pt x="2277" y="8550"/>
                  </a:cubicBezTo>
                  <a:cubicBezTo>
                    <a:pt x="2837" y="9201"/>
                    <a:pt x="3513" y="9734"/>
                    <a:pt x="4267" y="10124"/>
                  </a:cubicBezTo>
                  <a:cubicBezTo>
                    <a:pt x="4606" y="9448"/>
                    <a:pt x="4319" y="8381"/>
                    <a:pt x="4306" y="8303"/>
                  </a:cubicBezTo>
                  <a:lnTo>
                    <a:pt x="4306" y="8303"/>
                  </a:lnTo>
                  <a:cubicBezTo>
                    <a:pt x="4330" y="8387"/>
                    <a:pt x="4632" y="9458"/>
                    <a:pt x="5179" y="9458"/>
                  </a:cubicBezTo>
                  <a:cubicBezTo>
                    <a:pt x="5225" y="9458"/>
                    <a:pt x="5272" y="9451"/>
                    <a:pt x="5321" y="9435"/>
                  </a:cubicBezTo>
                  <a:cubicBezTo>
                    <a:pt x="5945" y="9227"/>
                    <a:pt x="5452" y="7888"/>
                    <a:pt x="5451" y="7887"/>
                  </a:cubicBezTo>
                  <a:lnTo>
                    <a:pt x="5451" y="7887"/>
                  </a:lnTo>
                  <a:cubicBezTo>
                    <a:pt x="5452" y="7888"/>
                    <a:pt x="5746" y="8633"/>
                    <a:pt x="5984" y="8633"/>
                  </a:cubicBezTo>
                  <a:cubicBezTo>
                    <a:pt x="6011" y="8633"/>
                    <a:pt x="6038" y="8623"/>
                    <a:pt x="6063" y="8602"/>
                  </a:cubicBezTo>
                  <a:cubicBezTo>
                    <a:pt x="6323" y="8394"/>
                    <a:pt x="5751" y="7822"/>
                    <a:pt x="5750" y="7822"/>
                  </a:cubicBezTo>
                  <a:lnTo>
                    <a:pt x="5750" y="7822"/>
                  </a:lnTo>
                  <a:cubicBezTo>
                    <a:pt x="5751" y="7822"/>
                    <a:pt x="6513" y="8404"/>
                    <a:pt x="7158" y="8404"/>
                  </a:cubicBezTo>
                  <a:cubicBezTo>
                    <a:pt x="7477" y="8404"/>
                    <a:pt x="7768" y="8261"/>
                    <a:pt x="7923" y="7835"/>
                  </a:cubicBezTo>
                  <a:cubicBezTo>
                    <a:pt x="8404" y="6560"/>
                    <a:pt x="7299" y="5714"/>
                    <a:pt x="7298" y="5714"/>
                  </a:cubicBezTo>
                  <a:lnTo>
                    <a:pt x="7298" y="5714"/>
                  </a:lnTo>
                  <a:cubicBezTo>
                    <a:pt x="7298" y="5714"/>
                    <a:pt x="7569" y="5792"/>
                    <a:pt x="7772" y="5792"/>
                  </a:cubicBezTo>
                  <a:cubicBezTo>
                    <a:pt x="7880" y="5792"/>
                    <a:pt x="7970" y="5769"/>
                    <a:pt x="7988" y="5701"/>
                  </a:cubicBezTo>
                  <a:cubicBezTo>
                    <a:pt x="8053" y="5506"/>
                    <a:pt x="7337" y="5246"/>
                    <a:pt x="7337" y="5246"/>
                  </a:cubicBezTo>
                  <a:lnTo>
                    <a:pt x="7337" y="5246"/>
                  </a:lnTo>
                  <a:cubicBezTo>
                    <a:pt x="7337" y="5246"/>
                    <a:pt x="7347" y="5247"/>
                    <a:pt x="7365" y="5247"/>
                  </a:cubicBezTo>
                  <a:cubicBezTo>
                    <a:pt x="7483" y="5247"/>
                    <a:pt x="7943" y="5217"/>
                    <a:pt x="8079" y="4765"/>
                  </a:cubicBezTo>
                  <a:cubicBezTo>
                    <a:pt x="8248" y="4257"/>
                    <a:pt x="7272" y="4218"/>
                    <a:pt x="7272" y="4218"/>
                  </a:cubicBezTo>
                  <a:cubicBezTo>
                    <a:pt x="7272" y="4218"/>
                    <a:pt x="7819" y="3477"/>
                    <a:pt x="7689" y="3022"/>
                  </a:cubicBezTo>
                  <a:cubicBezTo>
                    <a:pt x="7559" y="2579"/>
                    <a:pt x="6817" y="2514"/>
                    <a:pt x="6817" y="2514"/>
                  </a:cubicBezTo>
                  <a:cubicBezTo>
                    <a:pt x="6817" y="2514"/>
                    <a:pt x="7142" y="1942"/>
                    <a:pt x="6609" y="1148"/>
                  </a:cubicBezTo>
                  <a:cubicBezTo>
                    <a:pt x="6399" y="848"/>
                    <a:pt x="6142" y="756"/>
                    <a:pt x="5907" y="756"/>
                  </a:cubicBezTo>
                  <a:cubicBezTo>
                    <a:pt x="5529" y="756"/>
                    <a:pt x="5204" y="992"/>
                    <a:pt x="5204" y="992"/>
                  </a:cubicBezTo>
                  <a:cubicBezTo>
                    <a:pt x="5292" y="593"/>
                    <a:pt x="5242" y="473"/>
                    <a:pt x="5149" y="473"/>
                  </a:cubicBezTo>
                  <a:cubicBezTo>
                    <a:pt x="5010" y="473"/>
                    <a:pt x="4775" y="745"/>
                    <a:pt x="4775" y="745"/>
                  </a:cubicBezTo>
                  <a:cubicBezTo>
                    <a:pt x="4365" y="141"/>
                    <a:pt x="3907" y="0"/>
                    <a:pt x="3569"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55"/>
            <p:cNvSpPr/>
            <p:nvPr/>
          </p:nvSpPr>
          <p:spPr>
            <a:xfrm>
              <a:off x="6418150" y="2560400"/>
              <a:ext cx="235475" cy="266650"/>
            </a:xfrm>
            <a:custGeom>
              <a:rect b="b" l="l" r="r" t="t"/>
              <a:pathLst>
                <a:path extrusionOk="0" h="10666" w="9419">
                  <a:moveTo>
                    <a:pt x="4677" y="0"/>
                  </a:moveTo>
                  <a:cubicBezTo>
                    <a:pt x="4594" y="0"/>
                    <a:pt x="4505" y="13"/>
                    <a:pt x="4410" y="40"/>
                  </a:cubicBezTo>
                  <a:cubicBezTo>
                    <a:pt x="3127" y="414"/>
                    <a:pt x="3824" y="2302"/>
                    <a:pt x="3885" y="2462"/>
                  </a:cubicBezTo>
                  <a:lnTo>
                    <a:pt x="3885" y="2462"/>
                  </a:lnTo>
                  <a:cubicBezTo>
                    <a:pt x="3841" y="2351"/>
                    <a:pt x="3456" y="1417"/>
                    <a:pt x="2943" y="1417"/>
                  </a:cubicBezTo>
                  <a:cubicBezTo>
                    <a:pt x="2883" y="1417"/>
                    <a:pt x="2821" y="1430"/>
                    <a:pt x="2758" y="1458"/>
                  </a:cubicBezTo>
                  <a:cubicBezTo>
                    <a:pt x="2135" y="1743"/>
                    <a:pt x="2781" y="3001"/>
                    <a:pt x="2784" y="3006"/>
                  </a:cubicBezTo>
                  <a:lnTo>
                    <a:pt x="2784" y="3006"/>
                  </a:lnTo>
                  <a:cubicBezTo>
                    <a:pt x="2782" y="3002"/>
                    <a:pt x="2428" y="2316"/>
                    <a:pt x="2194" y="2316"/>
                  </a:cubicBezTo>
                  <a:cubicBezTo>
                    <a:pt x="2162" y="2316"/>
                    <a:pt x="2133" y="2328"/>
                    <a:pt x="2107" y="2355"/>
                  </a:cubicBezTo>
                  <a:cubicBezTo>
                    <a:pt x="1873" y="2603"/>
                    <a:pt x="2498" y="3097"/>
                    <a:pt x="2498" y="3097"/>
                  </a:cubicBezTo>
                  <a:cubicBezTo>
                    <a:pt x="2498" y="3097"/>
                    <a:pt x="1780" y="2656"/>
                    <a:pt x="1162" y="2656"/>
                  </a:cubicBezTo>
                  <a:cubicBezTo>
                    <a:pt x="796" y="2656"/>
                    <a:pt x="464" y="2811"/>
                    <a:pt x="338" y="3305"/>
                  </a:cubicBezTo>
                  <a:cubicBezTo>
                    <a:pt x="0" y="4645"/>
                    <a:pt x="1184" y="5360"/>
                    <a:pt x="1184" y="5360"/>
                  </a:cubicBezTo>
                  <a:cubicBezTo>
                    <a:pt x="1184" y="5360"/>
                    <a:pt x="1002" y="5328"/>
                    <a:pt x="824" y="5328"/>
                  </a:cubicBezTo>
                  <a:cubicBezTo>
                    <a:pt x="667" y="5328"/>
                    <a:pt x="513" y="5353"/>
                    <a:pt x="494" y="5451"/>
                  </a:cubicBezTo>
                  <a:cubicBezTo>
                    <a:pt x="455" y="5647"/>
                    <a:pt x="1184" y="5829"/>
                    <a:pt x="1184" y="5829"/>
                  </a:cubicBezTo>
                  <a:cubicBezTo>
                    <a:pt x="1184" y="5829"/>
                    <a:pt x="612" y="5868"/>
                    <a:pt x="494" y="6388"/>
                  </a:cubicBezTo>
                  <a:cubicBezTo>
                    <a:pt x="408" y="6822"/>
                    <a:pt x="1071" y="6858"/>
                    <a:pt x="1294" y="6858"/>
                  </a:cubicBezTo>
                  <a:cubicBezTo>
                    <a:pt x="1339" y="6858"/>
                    <a:pt x="1366" y="6856"/>
                    <a:pt x="1366" y="6856"/>
                  </a:cubicBezTo>
                  <a:lnTo>
                    <a:pt x="1366" y="6856"/>
                  </a:lnTo>
                  <a:cubicBezTo>
                    <a:pt x="1366" y="6856"/>
                    <a:pt x="898" y="7650"/>
                    <a:pt x="1080" y="8079"/>
                  </a:cubicBezTo>
                  <a:cubicBezTo>
                    <a:pt x="1239" y="8484"/>
                    <a:pt x="1908" y="8495"/>
                    <a:pt x="1983" y="8495"/>
                  </a:cubicBezTo>
                  <a:cubicBezTo>
                    <a:pt x="1988" y="8495"/>
                    <a:pt x="1990" y="8495"/>
                    <a:pt x="1990" y="8495"/>
                  </a:cubicBezTo>
                  <a:lnTo>
                    <a:pt x="1990" y="8495"/>
                  </a:lnTo>
                  <a:cubicBezTo>
                    <a:pt x="1990" y="8495"/>
                    <a:pt x="1730" y="9094"/>
                    <a:pt x="2342" y="9822"/>
                  </a:cubicBezTo>
                  <a:cubicBezTo>
                    <a:pt x="2548" y="10068"/>
                    <a:pt x="2775" y="10149"/>
                    <a:pt x="2985" y="10149"/>
                  </a:cubicBezTo>
                  <a:cubicBezTo>
                    <a:pt x="3398" y="10149"/>
                    <a:pt x="3746" y="9835"/>
                    <a:pt x="3747" y="9835"/>
                  </a:cubicBezTo>
                  <a:lnTo>
                    <a:pt x="3747" y="9835"/>
                  </a:lnTo>
                  <a:cubicBezTo>
                    <a:pt x="3707" y="10227"/>
                    <a:pt x="3764" y="10349"/>
                    <a:pt x="3849" y="10349"/>
                  </a:cubicBezTo>
                  <a:cubicBezTo>
                    <a:pt x="3988" y="10349"/>
                    <a:pt x="4202" y="10030"/>
                    <a:pt x="4202" y="10030"/>
                  </a:cubicBezTo>
                  <a:cubicBezTo>
                    <a:pt x="4619" y="10533"/>
                    <a:pt x="5036" y="10666"/>
                    <a:pt x="5360" y="10666"/>
                  </a:cubicBezTo>
                  <a:cubicBezTo>
                    <a:pt x="5724" y="10666"/>
                    <a:pt x="5971" y="10499"/>
                    <a:pt x="5971" y="10499"/>
                  </a:cubicBezTo>
                  <a:lnTo>
                    <a:pt x="9184" y="3357"/>
                  </a:lnTo>
                  <a:cubicBezTo>
                    <a:pt x="9184" y="3357"/>
                    <a:pt x="9418" y="1120"/>
                    <a:pt x="7883" y="820"/>
                  </a:cubicBezTo>
                  <a:cubicBezTo>
                    <a:pt x="7757" y="796"/>
                    <a:pt x="7642" y="785"/>
                    <a:pt x="7537" y="785"/>
                  </a:cubicBezTo>
                  <a:cubicBezTo>
                    <a:pt x="7020" y="785"/>
                    <a:pt x="6740" y="1054"/>
                    <a:pt x="6589" y="1359"/>
                  </a:cubicBezTo>
                  <a:lnTo>
                    <a:pt x="6589" y="1359"/>
                  </a:lnTo>
                  <a:cubicBezTo>
                    <a:pt x="6640" y="939"/>
                    <a:pt x="6621" y="521"/>
                    <a:pt x="6342" y="521"/>
                  </a:cubicBezTo>
                  <a:cubicBezTo>
                    <a:pt x="6339" y="521"/>
                    <a:pt x="6337" y="521"/>
                    <a:pt x="6335" y="521"/>
                  </a:cubicBezTo>
                  <a:cubicBezTo>
                    <a:pt x="5801" y="533"/>
                    <a:pt x="5879" y="1904"/>
                    <a:pt x="5891" y="2088"/>
                  </a:cubicBezTo>
                  <a:lnTo>
                    <a:pt x="5891" y="2088"/>
                  </a:lnTo>
                  <a:cubicBezTo>
                    <a:pt x="5874" y="1872"/>
                    <a:pt x="5696" y="0"/>
                    <a:pt x="4677" y="0"/>
                  </a:cubicBez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55"/>
            <p:cNvSpPr/>
            <p:nvPr/>
          </p:nvSpPr>
          <p:spPr>
            <a:xfrm>
              <a:off x="6571650" y="2755925"/>
              <a:ext cx="60825" cy="91025"/>
            </a:xfrm>
            <a:custGeom>
              <a:rect b="b" l="l" r="r" t="t"/>
              <a:pathLst>
                <a:path extrusionOk="0" h="3641" w="2433">
                  <a:moveTo>
                    <a:pt x="1989" y="0"/>
                  </a:moveTo>
                  <a:cubicBezTo>
                    <a:pt x="1586" y="0"/>
                    <a:pt x="0" y="1897"/>
                    <a:pt x="0" y="1897"/>
                  </a:cubicBezTo>
                  <a:lnTo>
                    <a:pt x="325" y="3640"/>
                  </a:lnTo>
                  <a:lnTo>
                    <a:pt x="2433" y="3120"/>
                  </a:lnTo>
                  <a:cubicBezTo>
                    <a:pt x="2433" y="3120"/>
                    <a:pt x="2042" y="948"/>
                    <a:pt x="2081" y="154"/>
                  </a:cubicBezTo>
                  <a:cubicBezTo>
                    <a:pt x="2087" y="47"/>
                    <a:pt x="2052" y="0"/>
                    <a:pt x="1989" y="0"/>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55"/>
            <p:cNvSpPr/>
            <p:nvPr/>
          </p:nvSpPr>
          <p:spPr>
            <a:xfrm>
              <a:off x="6624975" y="2709600"/>
              <a:ext cx="25575" cy="42225"/>
            </a:xfrm>
            <a:custGeom>
              <a:rect b="b" l="l" r="r" t="t"/>
              <a:pathLst>
                <a:path extrusionOk="0" h="1689" w="1023">
                  <a:moveTo>
                    <a:pt x="350" y="1"/>
                  </a:moveTo>
                  <a:cubicBezTo>
                    <a:pt x="311" y="1"/>
                    <a:pt x="287" y="4"/>
                    <a:pt x="287" y="4"/>
                  </a:cubicBezTo>
                  <a:lnTo>
                    <a:pt x="196" y="979"/>
                  </a:lnTo>
                  <a:cubicBezTo>
                    <a:pt x="196" y="979"/>
                    <a:pt x="0" y="1630"/>
                    <a:pt x="248" y="1682"/>
                  </a:cubicBezTo>
                  <a:cubicBezTo>
                    <a:pt x="268" y="1686"/>
                    <a:pt x="288" y="1688"/>
                    <a:pt x="307" y="1688"/>
                  </a:cubicBezTo>
                  <a:cubicBezTo>
                    <a:pt x="698" y="1688"/>
                    <a:pt x="1023" y="866"/>
                    <a:pt x="924" y="420"/>
                  </a:cubicBezTo>
                  <a:cubicBezTo>
                    <a:pt x="842" y="41"/>
                    <a:pt x="494" y="1"/>
                    <a:pt x="350" y="1"/>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55"/>
            <p:cNvSpPr/>
            <p:nvPr/>
          </p:nvSpPr>
          <p:spPr>
            <a:xfrm>
              <a:off x="6494925" y="2646550"/>
              <a:ext cx="147300" cy="162425"/>
            </a:xfrm>
            <a:custGeom>
              <a:rect b="b" l="l" r="r" t="t"/>
              <a:pathLst>
                <a:path extrusionOk="0" h="6497" w="5892">
                  <a:moveTo>
                    <a:pt x="2827" y="1"/>
                  </a:moveTo>
                  <a:cubicBezTo>
                    <a:pt x="2435" y="1"/>
                    <a:pt x="600" y="104"/>
                    <a:pt x="298" y="2031"/>
                  </a:cubicBezTo>
                  <a:cubicBezTo>
                    <a:pt x="0" y="3935"/>
                    <a:pt x="875" y="6496"/>
                    <a:pt x="2718" y="6496"/>
                  </a:cubicBezTo>
                  <a:cubicBezTo>
                    <a:pt x="2965" y="6496"/>
                    <a:pt x="3230" y="6450"/>
                    <a:pt x="3511" y="6350"/>
                  </a:cubicBezTo>
                  <a:cubicBezTo>
                    <a:pt x="5892" y="5505"/>
                    <a:pt x="5450" y="3150"/>
                    <a:pt x="5398" y="2487"/>
                  </a:cubicBezTo>
                  <a:cubicBezTo>
                    <a:pt x="5358" y="1823"/>
                    <a:pt x="2900" y="2"/>
                    <a:pt x="2900" y="2"/>
                  </a:cubicBezTo>
                  <a:cubicBezTo>
                    <a:pt x="2900" y="2"/>
                    <a:pt x="2874" y="1"/>
                    <a:pt x="2827" y="1"/>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55"/>
            <p:cNvSpPr/>
            <p:nvPr/>
          </p:nvSpPr>
          <p:spPr>
            <a:xfrm>
              <a:off x="6616850" y="2698625"/>
              <a:ext cx="15300" cy="48525"/>
            </a:xfrm>
            <a:custGeom>
              <a:rect b="b" l="l" r="r" t="t"/>
              <a:pathLst>
                <a:path extrusionOk="0" h="1941" w="612">
                  <a:moveTo>
                    <a:pt x="338" y="0"/>
                  </a:moveTo>
                  <a:cubicBezTo>
                    <a:pt x="338" y="0"/>
                    <a:pt x="0" y="1679"/>
                    <a:pt x="286" y="1900"/>
                  </a:cubicBezTo>
                  <a:cubicBezTo>
                    <a:pt x="321" y="1928"/>
                    <a:pt x="352" y="1941"/>
                    <a:pt x="380" y="1941"/>
                  </a:cubicBezTo>
                  <a:cubicBezTo>
                    <a:pt x="581" y="1941"/>
                    <a:pt x="612" y="1288"/>
                    <a:pt x="612" y="1288"/>
                  </a:cubicBezTo>
                  <a:lnTo>
                    <a:pt x="338" y="0"/>
                  </a:ln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55"/>
            <p:cNvSpPr/>
            <p:nvPr/>
          </p:nvSpPr>
          <p:spPr>
            <a:xfrm>
              <a:off x="6503350" y="2636275"/>
              <a:ext cx="142125" cy="97500"/>
            </a:xfrm>
            <a:custGeom>
              <a:rect b="b" l="l" r="r" t="t"/>
              <a:pathLst>
                <a:path extrusionOk="0" h="3900" w="5685">
                  <a:moveTo>
                    <a:pt x="2378" y="0"/>
                  </a:moveTo>
                  <a:cubicBezTo>
                    <a:pt x="1310" y="0"/>
                    <a:pt x="300" y="606"/>
                    <a:pt x="0" y="2182"/>
                  </a:cubicBezTo>
                  <a:cubicBezTo>
                    <a:pt x="0" y="2182"/>
                    <a:pt x="529" y="1356"/>
                    <a:pt x="1769" y="1356"/>
                  </a:cubicBezTo>
                  <a:cubicBezTo>
                    <a:pt x="1877" y="1356"/>
                    <a:pt x="1989" y="1362"/>
                    <a:pt x="2108" y="1376"/>
                  </a:cubicBezTo>
                  <a:cubicBezTo>
                    <a:pt x="3591" y="1532"/>
                    <a:pt x="4956" y="2377"/>
                    <a:pt x="5139" y="3899"/>
                  </a:cubicBezTo>
                  <a:cubicBezTo>
                    <a:pt x="5139" y="3899"/>
                    <a:pt x="5685" y="1363"/>
                    <a:pt x="3994" y="439"/>
                  </a:cubicBezTo>
                  <a:cubicBezTo>
                    <a:pt x="3501" y="164"/>
                    <a:pt x="2931" y="0"/>
                    <a:pt x="2378"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55"/>
            <p:cNvSpPr/>
            <p:nvPr/>
          </p:nvSpPr>
          <p:spPr>
            <a:xfrm>
              <a:off x="6594075" y="2645950"/>
              <a:ext cx="51400" cy="87500"/>
            </a:xfrm>
            <a:custGeom>
              <a:rect b="b" l="l" r="r" t="t"/>
              <a:pathLst>
                <a:path extrusionOk="0" h="3500" w="2056">
                  <a:moveTo>
                    <a:pt x="287" y="0"/>
                  </a:moveTo>
                  <a:lnTo>
                    <a:pt x="287" y="0"/>
                  </a:lnTo>
                  <a:cubicBezTo>
                    <a:pt x="313" y="455"/>
                    <a:pt x="248" y="911"/>
                    <a:pt x="53" y="1314"/>
                  </a:cubicBezTo>
                  <a:cubicBezTo>
                    <a:pt x="40" y="1353"/>
                    <a:pt x="27" y="1392"/>
                    <a:pt x="1" y="1431"/>
                  </a:cubicBezTo>
                  <a:cubicBezTo>
                    <a:pt x="807" y="1847"/>
                    <a:pt x="1392" y="2537"/>
                    <a:pt x="1510" y="3499"/>
                  </a:cubicBezTo>
                  <a:cubicBezTo>
                    <a:pt x="1510" y="3499"/>
                    <a:pt x="2056" y="963"/>
                    <a:pt x="365" y="52"/>
                  </a:cubicBezTo>
                  <a:lnTo>
                    <a:pt x="287" y="0"/>
                  </a:ln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55"/>
            <p:cNvSpPr/>
            <p:nvPr/>
          </p:nvSpPr>
          <p:spPr>
            <a:xfrm>
              <a:off x="6536525" y="2758775"/>
              <a:ext cx="59200" cy="19975"/>
            </a:xfrm>
            <a:custGeom>
              <a:rect b="b" l="l" r="r" t="t"/>
              <a:pathLst>
                <a:path extrusionOk="0" h="799" w="2368">
                  <a:moveTo>
                    <a:pt x="2368" y="1"/>
                  </a:moveTo>
                  <a:lnTo>
                    <a:pt x="0" y="391"/>
                  </a:lnTo>
                  <a:cubicBezTo>
                    <a:pt x="358" y="690"/>
                    <a:pt x="695" y="799"/>
                    <a:pt x="997" y="799"/>
                  </a:cubicBezTo>
                  <a:cubicBezTo>
                    <a:pt x="1813" y="799"/>
                    <a:pt x="2368" y="1"/>
                    <a:pt x="23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55"/>
            <p:cNvSpPr/>
            <p:nvPr/>
          </p:nvSpPr>
          <p:spPr>
            <a:xfrm>
              <a:off x="6469850" y="2946425"/>
              <a:ext cx="299875" cy="293375"/>
            </a:xfrm>
            <a:custGeom>
              <a:rect b="b" l="l" r="r" t="t"/>
              <a:pathLst>
                <a:path extrusionOk="0" h="11735" w="11995">
                  <a:moveTo>
                    <a:pt x="9353" y="1"/>
                  </a:moveTo>
                  <a:lnTo>
                    <a:pt x="2407" y="1106"/>
                  </a:lnTo>
                  <a:lnTo>
                    <a:pt x="2979" y="4046"/>
                  </a:lnTo>
                  <a:cubicBezTo>
                    <a:pt x="2979" y="4046"/>
                    <a:pt x="0" y="6518"/>
                    <a:pt x="1848" y="11734"/>
                  </a:cubicBezTo>
                  <a:lnTo>
                    <a:pt x="11539" y="11734"/>
                  </a:lnTo>
                  <a:cubicBezTo>
                    <a:pt x="11539" y="11734"/>
                    <a:pt x="11994" y="7064"/>
                    <a:pt x="9601" y="2876"/>
                  </a:cubicBezTo>
                  <a:lnTo>
                    <a:pt x="9353" y="1"/>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55"/>
            <p:cNvSpPr/>
            <p:nvPr/>
          </p:nvSpPr>
          <p:spPr>
            <a:xfrm>
              <a:off x="6530000" y="2946750"/>
              <a:ext cx="200375" cy="120850"/>
            </a:xfrm>
            <a:custGeom>
              <a:rect b="b" l="l" r="r" t="t"/>
              <a:pathLst>
                <a:path extrusionOk="0" h="4834" w="8015">
                  <a:moveTo>
                    <a:pt x="6947" y="1"/>
                  </a:moveTo>
                  <a:lnTo>
                    <a:pt x="1" y="1106"/>
                  </a:lnTo>
                  <a:lnTo>
                    <a:pt x="560" y="4046"/>
                  </a:lnTo>
                  <a:cubicBezTo>
                    <a:pt x="560" y="4046"/>
                    <a:pt x="508" y="4072"/>
                    <a:pt x="430" y="4163"/>
                  </a:cubicBezTo>
                  <a:cubicBezTo>
                    <a:pt x="1929" y="4608"/>
                    <a:pt x="3495" y="4834"/>
                    <a:pt x="5062" y="4834"/>
                  </a:cubicBezTo>
                  <a:cubicBezTo>
                    <a:pt x="5331" y="4834"/>
                    <a:pt x="5599" y="4827"/>
                    <a:pt x="5868" y="4814"/>
                  </a:cubicBezTo>
                  <a:cubicBezTo>
                    <a:pt x="6596" y="4775"/>
                    <a:pt x="7312" y="4658"/>
                    <a:pt x="8014" y="4489"/>
                  </a:cubicBezTo>
                  <a:cubicBezTo>
                    <a:pt x="7767" y="3942"/>
                    <a:pt x="7494" y="3396"/>
                    <a:pt x="7195" y="2876"/>
                  </a:cubicBezTo>
                  <a:lnTo>
                    <a:pt x="6947" y="1"/>
                  </a:lnTo>
                  <a:close/>
                </a:path>
              </a:pathLst>
            </a:custGeom>
            <a:solidFill>
              <a:srgbClr val="2620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55"/>
            <p:cNvSpPr/>
            <p:nvPr/>
          </p:nvSpPr>
          <p:spPr>
            <a:xfrm>
              <a:off x="6312950" y="2753775"/>
              <a:ext cx="223925" cy="200225"/>
            </a:xfrm>
            <a:custGeom>
              <a:rect b="b" l="l" r="r" t="t"/>
              <a:pathLst>
                <a:path extrusionOk="0" h="8009" w="8957">
                  <a:moveTo>
                    <a:pt x="1017" y="0"/>
                  </a:moveTo>
                  <a:cubicBezTo>
                    <a:pt x="965" y="0"/>
                    <a:pt x="1028" y="351"/>
                    <a:pt x="1320" y="1372"/>
                  </a:cubicBezTo>
                  <a:cubicBezTo>
                    <a:pt x="1320" y="1372"/>
                    <a:pt x="679" y="128"/>
                    <a:pt x="566" y="128"/>
                  </a:cubicBezTo>
                  <a:cubicBezTo>
                    <a:pt x="508" y="128"/>
                    <a:pt x="589" y="457"/>
                    <a:pt x="969" y="1450"/>
                  </a:cubicBezTo>
                  <a:cubicBezTo>
                    <a:pt x="969" y="1450"/>
                    <a:pt x="282" y="325"/>
                    <a:pt x="155" y="325"/>
                  </a:cubicBezTo>
                  <a:cubicBezTo>
                    <a:pt x="88" y="325"/>
                    <a:pt x="180" y="643"/>
                    <a:pt x="618" y="1619"/>
                  </a:cubicBezTo>
                  <a:cubicBezTo>
                    <a:pt x="618" y="1619"/>
                    <a:pt x="134" y="745"/>
                    <a:pt x="49" y="745"/>
                  </a:cubicBezTo>
                  <a:cubicBezTo>
                    <a:pt x="1" y="745"/>
                    <a:pt x="83" y="1031"/>
                    <a:pt x="462" y="1931"/>
                  </a:cubicBezTo>
                  <a:cubicBezTo>
                    <a:pt x="1502" y="4416"/>
                    <a:pt x="2985" y="7928"/>
                    <a:pt x="3649" y="8006"/>
                  </a:cubicBezTo>
                  <a:cubicBezTo>
                    <a:pt x="3663" y="8008"/>
                    <a:pt x="3679" y="8009"/>
                    <a:pt x="3696" y="8009"/>
                  </a:cubicBezTo>
                  <a:cubicBezTo>
                    <a:pt x="4516" y="8009"/>
                    <a:pt x="8956" y="5951"/>
                    <a:pt x="8956" y="5951"/>
                  </a:cubicBezTo>
                  <a:cubicBezTo>
                    <a:pt x="8956" y="5951"/>
                    <a:pt x="8930" y="3349"/>
                    <a:pt x="8802" y="3349"/>
                  </a:cubicBezTo>
                  <a:cubicBezTo>
                    <a:pt x="8801" y="3349"/>
                    <a:pt x="8801" y="3349"/>
                    <a:pt x="8800" y="3349"/>
                  </a:cubicBezTo>
                  <a:cubicBezTo>
                    <a:pt x="8800" y="3349"/>
                    <a:pt x="5717" y="4715"/>
                    <a:pt x="4039" y="5469"/>
                  </a:cubicBezTo>
                  <a:cubicBezTo>
                    <a:pt x="4039" y="5469"/>
                    <a:pt x="2153" y="2165"/>
                    <a:pt x="2036" y="1918"/>
                  </a:cubicBezTo>
                  <a:cubicBezTo>
                    <a:pt x="2036" y="1918"/>
                    <a:pt x="2265" y="878"/>
                    <a:pt x="2172" y="878"/>
                  </a:cubicBezTo>
                  <a:cubicBezTo>
                    <a:pt x="2130" y="878"/>
                    <a:pt x="2023" y="1088"/>
                    <a:pt x="1802" y="1697"/>
                  </a:cubicBezTo>
                  <a:cubicBezTo>
                    <a:pt x="1802" y="1697"/>
                    <a:pt x="1132" y="0"/>
                    <a:pt x="1017" y="0"/>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55"/>
            <p:cNvSpPr/>
            <p:nvPr/>
          </p:nvSpPr>
          <p:spPr>
            <a:xfrm>
              <a:off x="6451625" y="2837475"/>
              <a:ext cx="85250" cy="93700"/>
            </a:xfrm>
            <a:custGeom>
              <a:rect b="b" l="l" r="r" t="t"/>
              <a:pathLst>
                <a:path extrusionOk="0" h="3748" w="3410">
                  <a:moveTo>
                    <a:pt x="3255" y="1"/>
                  </a:moveTo>
                  <a:cubicBezTo>
                    <a:pt x="3254" y="1"/>
                    <a:pt x="3254" y="1"/>
                    <a:pt x="3253" y="1"/>
                  </a:cubicBezTo>
                  <a:cubicBezTo>
                    <a:pt x="3253" y="1"/>
                    <a:pt x="1575" y="742"/>
                    <a:pt x="1" y="1445"/>
                  </a:cubicBezTo>
                  <a:cubicBezTo>
                    <a:pt x="118" y="2225"/>
                    <a:pt x="352" y="3084"/>
                    <a:pt x="807" y="3747"/>
                  </a:cubicBezTo>
                  <a:cubicBezTo>
                    <a:pt x="2121" y="3201"/>
                    <a:pt x="3409" y="2616"/>
                    <a:pt x="3409" y="2616"/>
                  </a:cubicBezTo>
                  <a:cubicBezTo>
                    <a:pt x="3409" y="2616"/>
                    <a:pt x="3383" y="1"/>
                    <a:pt x="3255" y="1"/>
                  </a:cubicBezTo>
                  <a:close/>
                </a:path>
              </a:pathLst>
            </a:custGeom>
            <a:solidFill>
              <a:srgbClr val="BF6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55"/>
            <p:cNvSpPr/>
            <p:nvPr/>
          </p:nvSpPr>
          <p:spPr>
            <a:xfrm>
              <a:off x="6458150" y="2804325"/>
              <a:ext cx="270575" cy="235250"/>
            </a:xfrm>
            <a:custGeom>
              <a:rect b="b" l="l" r="r" t="t"/>
              <a:pathLst>
                <a:path extrusionOk="0" h="9410" w="10823">
                  <a:moveTo>
                    <a:pt x="6908" y="0"/>
                  </a:moveTo>
                  <a:cubicBezTo>
                    <a:pt x="6908" y="0"/>
                    <a:pt x="4202" y="182"/>
                    <a:pt x="3994" y="586"/>
                  </a:cubicBezTo>
                  <a:lnTo>
                    <a:pt x="4085" y="1158"/>
                  </a:lnTo>
                  <a:cubicBezTo>
                    <a:pt x="4085" y="1158"/>
                    <a:pt x="3840" y="1123"/>
                    <a:pt x="3492" y="1123"/>
                  </a:cubicBezTo>
                  <a:cubicBezTo>
                    <a:pt x="3102" y="1123"/>
                    <a:pt x="2581" y="1167"/>
                    <a:pt x="2133" y="1353"/>
                  </a:cubicBezTo>
                  <a:cubicBezTo>
                    <a:pt x="1639" y="1561"/>
                    <a:pt x="0" y="2199"/>
                    <a:pt x="0" y="2199"/>
                  </a:cubicBezTo>
                  <a:cubicBezTo>
                    <a:pt x="312" y="3330"/>
                    <a:pt x="768" y="4423"/>
                    <a:pt x="1379" y="5438"/>
                  </a:cubicBezTo>
                  <a:lnTo>
                    <a:pt x="2316" y="5177"/>
                  </a:lnTo>
                  <a:lnTo>
                    <a:pt x="2316" y="5177"/>
                  </a:lnTo>
                  <a:cubicBezTo>
                    <a:pt x="2160" y="6465"/>
                    <a:pt x="2199" y="7779"/>
                    <a:pt x="2433" y="9067"/>
                  </a:cubicBezTo>
                  <a:cubicBezTo>
                    <a:pt x="2433" y="9067"/>
                    <a:pt x="3764" y="9409"/>
                    <a:pt x="5518" y="9409"/>
                  </a:cubicBezTo>
                  <a:cubicBezTo>
                    <a:pt x="7165" y="9409"/>
                    <a:pt x="9185" y="9107"/>
                    <a:pt x="10823" y="7935"/>
                  </a:cubicBezTo>
                  <a:cubicBezTo>
                    <a:pt x="10823" y="7935"/>
                    <a:pt x="10706" y="1756"/>
                    <a:pt x="9600" y="1379"/>
                  </a:cubicBezTo>
                  <a:cubicBezTo>
                    <a:pt x="8903" y="1154"/>
                    <a:pt x="8173" y="1037"/>
                    <a:pt x="7441" y="1037"/>
                  </a:cubicBezTo>
                  <a:cubicBezTo>
                    <a:pt x="7367" y="1037"/>
                    <a:pt x="7293" y="1038"/>
                    <a:pt x="7220" y="1041"/>
                  </a:cubicBezTo>
                  <a:lnTo>
                    <a:pt x="6908" y="0"/>
                  </a:ln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55"/>
            <p:cNvSpPr/>
            <p:nvPr/>
          </p:nvSpPr>
          <p:spPr>
            <a:xfrm>
              <a:off x="6513100" y="2880100"/>
              <a:ext cx="215625" cy="159475"/>
            </a:xfrm>
            <a:custGeom>
              <a:rect b="b" l="l" r="r" t="t"/>
              <a:pathLst>
                <a:path extrusionOk="0" h="6379" w="8625">
                  <a:moveTo>
                    <a:pt x="8170" y="0"/>
                  </a:moveTo>
                  <a:cubicBezTo>
                    <a:pt x="7428" y="1639"/>
                    <a:pt x="6466" y="3252"/>
                    <a:pt x="4736" y="3890"/>
                  </a:cubicBezTo>
                  <a:cubicBezTo>
                    <a:pt x="4042" y="4139"/>
                    <a:pt x="3320" y="4262"/>
                    <a:pt x="2598" y="4262"/>
                  </a:cubicBezTo>
                  <a:cubicBezTo>
                    <a:pt x="2115" y="4262"/>
                    <a:pt x="1633" y="4207"/>
                    <a:pt x="1158" y="4098"/>
                  </a:cubicBezTo>
                  <a:cubicBezTo>
                    <a:pt x="742" y="3994"/>
                    <a:pt x="300" y="3825"/>
                    <a:pt x="27" y="3486"/>
                  </a:cubicBezTo>
                  <a:lnTo>
                    <a:pt x="27" y="3486"/>
                  </a:lnTo>
                  <a:cubicBezTo>
                    <a:pt x="1" y="4345"/>
                    <a:pt x="79" y="5190"/>
                    <a:pt x="235" y="6036"/>
                  </a:cubicBezTo>
                  <a:cubicBezTo>
                    <a:pt x="235" y="6036"/>
                    <a:pt x="1566" y="6378"/>
                    <a:pt x="3320" y="6378"/>
                  </a:cubicBezTo>
                  <a:cubicBezTo>
                    <a:pt x="4967" y="6378"/>
                    <a:pt x="6987" y="6076"/>
                    <a:pt x="8625" y="4904"/>
                  </a:cubicBezTo>
                  <a:cubicBezTo>
                    <a:pt x="8625" y="4904"/>
                    <a:pt x="8560" y="1951"/>
                    <a:pt x="8170"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55"/>
            <p:cNvSpPr/>
            <p:nvPr/>
          </p:nvSpPr>
          <p:spPr>
            <a:xfrm>
              <a:off x="6780750" y="2714225"/>
              <a:ext cx="95950" cy="101175"/>
            </a:xfrm>
            <a:custGeom>
              <a:rect b="b" l="l" r="r" t="t"/>
              <a:pathLst>
                <a:path extrusionOk="0" h="4047" w="3838">
                  <a:moveTo>
                    <a:pt x="26" y="1822"/>
                  </a:moveTo>
                  <a:lnTo>
                    <a:pt x="0" y="1913"/>
                  </a:lnTo>
                  <a:cubicBezTo>
                    <a:pt x="0" y="1913"/>
                    <a:pt x="19" y="1920"/>
                    <a:pt x="50" y="1929"/>
                  </a:cubicBezTo>
                  <a:lnTo>
                    <a:pt x="50" y="1929"/>
                  </a:lnTo>
                  <a:lnTo>
                    <a:pt x="26" y="1822"/>
                  </a:lnTo>
                  <a:close/>
                  <a:moveTo>
                    <a:pt x="3122" y="1"/>
                  </a:moveTo>
                  <a:lnTo>
                    <a:pt x="950" y="53"/>
                  </a:lnTo>
                  <a:cubicBezTo>
                    <a:pt x="950" y="53"/>
                    <a:pt x="885" y="1393"/>
                    <a:pt x="872" y="1809"/>
                  </a:cubicBezTo>
                  <a:cubicBezTo>
                    <a:pt x="867" y="1971"/>
                    <a:pt x="724" y="2020"/>
                    <a:pt x="556" y="2020"/>
                  </a:cubicBezTo>
                  <a:cubicBezTo>
                    <a:pt x="368" y="2020"/>
                    <a:pt x="148" y="1959"/>
                    <a:pt x="50" y="1929"/>
                  </a:cubicBezTo>
                  <a:lnTo>
                    <a:pt x="50" y="1929"/>
                  </a:lnTo>
                  <a:lnTo>
                    <a:pt x="260" y="2863"/>
                  </a:lnTo>
                  <a:lnTo>
                    <a:pt x="1691" y="4046"/>
                  </a:lnTo>
                  <a:lnTo>
                    <a:pt x="3838" y="3149"/>
                  </a:lnTo>
                  <a:cubicBezTo>
                    <a:pt x="3838" y="3149"/>
                    <a:pt x="3630" y="1991"/>
                    <a:pt x="3239" y="1965"/>
                  </a:cubicBezTo>
                  <a:cubicBezTo>
                    <a:pt x="2849" y="1939"/>
                    <a:pt x="3122" y="1"/>
                    <a:pt x="3122" y="1"/>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55"/>
            <p:cNvSpPr/>
            <p:nvPr/>
          </p:nvSpPr>
          <p:spPr>
            <a:xfrm>
              <a:off x="6803175" y="2714225"/>
              <a:ext cx="55650" cy="39075"/>
            </a:xfrm>
            <a:custGeom>
              <a:rect b="b" l="l" r="r" t="t"/>
              <a:pathLst>
                <a:path extrusionOk="0" h="1563" w="2226">
                  <a:moveTo>
                    <a:pt x="2225" y="1"/>
                  </a:moveTo>
                  <a:lnTo>
                    <a:pt x="53" y="53"/>
                  </a:lnTo>
                  <a:cubicBezTo>
                    <a:pt x="53" y="53"/>
                    <a:pt x="27" y="612"/>
                    <a:pt x="1" y="1120"/>
                  </a:cubicBezTo>
                  <a:cubicBezTo>
                    <a:pt x="503" y="1411"/>
                    <a:pt x="1068" y="1563"/>
                    <a:pt x="1640" y="1563"/>
                  </a:cubicBezTo>
                  <a:cubicBezTo>
                    <a:pt x="1809" y="1563"/>
                    <a:pt x="1979" y="1549"/>
                    <a:pt x="2147" y="1523"/>
                  </a:cubicBezTo>
                  <a:cubicBezTo>
                    <a:pt x="2121" y="1016"/>
                    <a:pt x="2147" y="508"/>
                    <a:pt x="2225" y="1"/>
                  </a:cubicBezTo>
                  <a:close/>
                </a:path>
              </a:pathLst>
            </a:custGeom>
            <a:solidFill>
              <a:srgbClr val="F87A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55"/>
            <p:cNvSpPr/>
            <p:nvPr/>
          </p:nvSpPr>
          <p:spPr>
            <a:xfrm>
              <a:off x="6722850" y="2637125"/>
              <a:ext cx="29300" cy="45925"/>
            </a:xfrm>
            <a:custGeom>
              <a:rect b="b" l="l" r="r" t="t"/>
              <a:pathLst>
                <a:path extrusionOk="0" h="1837" w="1172">
                  <a:moveTo>
                    <a:pt x="595" y="1"/>
                  </a:moveTo>
                  <a:cubicBezTo>
                    <a:pt x="437" y="1"/>
                    <a:pt x="277" y="113"/>
                    <a:pt x="196" y="496"/>
                  </a:cubicBezTo>
                  <a:cubicBezTo>
                    <a:pt x="1" y="1420"/>
                    <a:pt x="1172" y="1836"/>
                    <a:pt x="1172" y="1836"/>
                  </a:cubicBezTo>
                  <a:lnTo>
                    <a:pt x="1042" y="223"/>
                  </a:lnTo>
                  <a:cubicBezTo>
                    <a:pt x="1042" y="223"/>
                    <a:pt x="819" y="1"/>
                    <a:pt x="595" y="1"/>
                  </a:cubicBezTo>
                  <a:close/>
                </a:path>
              </a:pathLst>
            </a:custGeom>
            <a:solidFill>
              <a:srgbClr val="F87A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55"/>
            <p:cNvSpPr/>
            <p:nvPr/>
          </p:nvSpPr>
          <p:spPr>
            <a:xfrm>
              <a:off x="6896525" y="2640700"/>
              <a:ext cx="29275" cy="45925"/>
            </a:xfrm>
            <a:custGeom>
              <a:rect b="b" l="l" r="r" t="t"/>
              <a:pathLst>
                <a:path extrusionOk="0" h="1837" w="1171">
                  <a:moveTo>
                    <a:pt x="577" y="1"/>
                  </a:moveTo>
                  <a:cubicBezTo>
                    <a:pt x="353" y="1"/>
                    <a:pt x="130" y="223"/>
                    <a:pt x="130" y="223"/>
                  </a:cubicBezTo>
                  <a:lnTo>
                    <a:pt x="0" y="1836"/>
                  </a:lnTo>
                  <a:cubicBezTo>
                    <a:pt x="0" y="1836"/>
                    <a:pt x="1171" y="1420"/>
                    <a:pt x="976" y="496"/>
                  </a:cubicBezTo>
                  <a:cubicBezTo>
                    <a:pt x="895" y="113"/>
                    <a:pt x="735" y="1"/>
                    <a:pt x="577" y="1"/>
                  </a:cubicBezTo>
                  <a:close/>
                </a:path>
              </a:pathLst>
            </a:custGeom>
            <a:solidFill>
              <a:srgbClr val="F87A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55"/>
            <p:cNvSpPr/>
            <p:nvPr/>
          </p:nvSpPr>
          <p:spPr>
            <a:xfrm>
              <a:off x="6752775" y="2575900"/>
              <a:ext cx="154825" cy="166975"/>
            </a:xfrm>
            <a:custGeom>
              <a:rect b="b" l="l" r="r" t="t"/>
              <a:pathLst>
                <a:path extrusionOk="0" h="6679" w="6193">
                  <a:moveTo>
                    <a:pt x="3042" y="1"/>
                  </a:moveTo>
                  <a:cubicBezTo>
                    <a:pt x="3003" y="1"/>
                    <a:pt x="2964" y="2"/>
                    <a:pt x="2927" y="5"/>
                  </a:cubicBezTo>
                  <a:cubicBezTo>
                    <a:pt x="222" y="266"/>
                    <a:pt x="1" y="3166"/>
                    <a:pt x="794" y="5027"/>
                  </a:cubicBezTo>
                  <a:cubicBezTo>
                    <a:pt x="1419" y="6483"/>
                    <a:pt x="2537" y="6666"/>
                    <a:pt x="2993" y="6679"/>
                  </a:cubicBezTo>
                  <a:cubicBezTo>
                    <a:pt x="4033" y="6653"/>
                    <a:pt x="4970" y="6015"/>
                    <a:pt x="5386" y="5053"/>
                  </a:cubicBezTo>
                  <a:cubicBezTo>
                    <a:pt x="6193" y="3244"/>
                    <a:pt x="5958" y="422"/>
                    <a:pt x="3422" y="57"/>
                  </a:cubicBezTo>
                  <a:cubicBezTo>
                    <a:pt x="3303" y="18"/>
                    <a:pt x="3168" y="1"/>
                    <a:pt x="3042" y="1"/>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55"/>
            <p:cNvSpPr/>
            <p:nvPr/>
          </p:nvSpPr>
          <p:spPr>
            <a:xfrm>
              <a:off x="6766425" y="2462850"/>
              <a:ext cx="68000" cy="82375"/>
            </a:xfrm>
            <a:custGeom>
              <a:rect b="b" l="l" r="r" t="t"/>
              <a:pathLst>
                <a:path extrusionOk="0" h="3295" w="2720">
                  <a:moveTo>
                    <a:pt x="1185" y="0"/>
                  </a:moveTo>
                  <a:cubicBezTo>
                    <a:pt x="1" y="1353"/>
                    <a:pt x="1003" y="2511"/>
                    <a:pt x="1003" y="2511"/>
                  </a:cubicBezTo>
                  <a:lnTo>
                    <a:pt x="430" y="2030"/>
                  </a:lnTo>
                  <a:lnTo>
                    <a:pt x="430" y="2030"/>
                  </a:lnTo>
                  <a:cubicBezTo>
                    <a:pt x="482" y="2602"/>
                    <a:pt x="873" y="3083"/>
                    <a:pt x="1419" y="3253"/>
                  </a:cubicBezTo>
                  <a:cubicBezTo>
                    <a:pt x="1484" y="3274"/>
                    <a:pt x="1575" y="3295"/>
                    <a:pt x="1679" y="3295"/>
                  </a:cubicBezTo>
                  <a:cubicBezTo>
                    <a:pt x="2009" y="3295"/>
                    <a:pt x="2464" y="3089"/>
                    <a:pt x="2603" y="2069"/>
                  </a:cubicBezTo>
                  <a:cubicBezTo>
                    <a:pt x="2720" y="1327"/>
                    <a:pt x="2303" y="599"/>
                    <a:pt x="1588" y="352"/>
                  </a:cubicBezTo>
                  <a:lnTo>
                    <a:pt x="1588" y="352"/>
                  </a:lnTo>
                  <a:lnTo>
                    <a:pt x="1835" y="1587"/>
                  </a:lnTo>
                  <a:cubicBezTo>
                    <a:pt x="1250" y="1223"/>
                    <a:pt x="1185" y="0"/>
                    <a:pt x="1185"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55"/>
            <p:cNvSpPr/>
            <p:nvPr/>
          </p:nvSpPr>
          <p:spPr>
            <a:xfrm>
              <a:off x="6794400" y="2536500"/>
              <a:ext cx="39375" cy="36125"/>
            </a:xfrm>
            <a:custGeom>
              <a:rect b="b" l="l" r="r" t="t"/>
              <a:pathLst>
                <a:path extrusionOk="0" h="1445" w="1575">
                  <a:moveTo>
                    <a:pt x="1036" y="1"/>
                  </a:moveTo>
                  <a:cubicBezTo>
                    <a:pt x="1012" y="1"/>
                    <a:pt x="988" y="3"/>
                    <a:pt x="963" y="7"/>
                  </a:cubicBezTo>
                  <a:lnTo>
                    <a:pt x="378" y="111"/>
                  </a:lnTo>
                  <a:cubicBezTo>
                    <a:pt x="157" y="150"/>
                    <a:pt x="1" y="359"/>
                    <a:pt x="40" y="580"/>
                  </a:cubicBezTo>
                  <a:lnTo>
                    <a:pt x="131" y="1100"/>
                  </a:lnTo>
                  <a:cubicBezTo>
                    <a:pt x="165" y="1308"/>
                    <a:pt x="334" y="1445"/>
                    <a:pt x="536" y="1445"/>
                  </a:cubicBezTo>
                  <a:cubicBezTo>
                    <a:pt x="561" y="1445"/>
                    <a:pt x="586" y="1443"/>
                    <a:pt x="612" y="1438"/>
                  </a:cubicBezTo>
                  <a:lnTo>
                    <a:pt x="1197" y="1334"/>
                  </a:lnTo>
                  <a:cubicBezTo>
                    <a:pt x="1419" y="1295"/>
                    <a:pt x="1575" y="1087"/>
                    <a:pt x="1536" y="866"/>
                  </a:cubicBezTo>
                  <a:lnTo>
                    <a:pt x="1445" y="333"/>
                  </a:lnTo>
                  <a:cubicBezTo>
                    <a:pt x="1410" y="136"/>
                    <a:pt x="1231" y="1"/>
                    <a:pt x="1036" y="1"/>
                  </a:cubicBezTo>
                  <a:close/>
                </a:path>
              </a:pathLst>
            </a:custGeom>
            <a:solidFill>
              <a:srgbClr val="FF0F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55"/>
            <p:cNvSpPr/>
            <p:nvPr/>
          </p:nvSpPr>
          <p:spPr>
            <a:xfrm>
              <a:off x="6738475" y="2544350"/>
              <a:ext cx="170750" cy="206325"/>
            </a:xfrm>
            <a:custGeom>
              <a:rect b="b" l="l" r="r" t="t"/>
              <a:pathLst>
                <a:path extrusionOk="0" h="8253" w="6830">
                  <a:moveTo>
                    <a:pt x="4670" y="2113"/>
                  </a:moveTo>
                  <a:cubicBezTo>
                    <a:pt x="4670" y="2113"/>
                    <a:pt x="4671" y="2113"/>
                    <a:pt x="4671" y="2113"/>
                  </a:cubicBezTo>
                  <a:lnTo>
                    <a:pt x="4671" y="2113"/>
                  </a:lnTo>
                  <a:cubicBezTo>
                    <a:pt x="4671" y="2113"/>
                    <a:pt x="4670" y="2113"/>
                    <a:pt x="4670" y="2113"/>
                  </a:cubicBezTo>
                  <a:close/>
                  <a:moveTo>
                    <a:pt x="3983" y="1"/>
                  </a:moveTo>
                  <a:cubicBezTo>
                    <a:pt x="3569" y="1"/>
                    <a:pt x="3177" y="192"/>
                    <a:pt x="2927" y="526"/>
                  </a:cubicBezTo>
                  <a:cubicBezTo>
                    <a:pt x="2771" y="310"/>
                    <a:pt x="2527" y="172"/>
                    <a:pt x="2255" y="172"/>
                  </a:cubicBezTo>
                  <a:cubicBezTo>
                    <a:pt x="2232" y="172"/>
                    <a:pt x="2209" y="173"/>
                    <a:pt x="2186" y="175"/>
                  </a:cubicBezTo>
                  <a:cubicBezTo>
                    <a:pt x="1379" y="175"/>
                    <a:pt x="0" y="955"/>
                    <a:pt x="0" y="3284"/>
                  </a:cubicBezTo>
                  <a:cubicBezTo>
                    <a:pt x="0" y="6705"/>
                    <a:pt x="2212" y="8201"/>
                    <a:pt x="2212" y="8201"/>
                  </a:cubicBezTo>
                  <a:cubicBezTo>
                    <a:pt x="742" y="6158"/>
                    <a:pt x="989" y="3752"/>
                    <a:pt x="989" y="3752"/>
                  </a:cubicBezTo>
                  <a:cubicBezTo>
                    <a:pt x="2459" y="3310"/>
                    <a:pt x="2511" y="1541"/>
                    <a:pt x="2511" y="1541"/>
                  </a:cubicBezTo>
                  <a:cubicBezTo>
                    <a:pt x="2511" y="1541"/>
                    <a:pt x="2680" y="2906"/>
                    <a:pt x="3968" y="3206"/>
                  </a:cubicBezTo>
                  <a:lnTo>
                    <a:pt x="3695" y="2555"/>
                  </a:lnTo>
                  <a:lnTo>
                    <a:pt x="3695" y="2555"/>
                  </a:lnTo>
                  <a:cubicBezTo>
                    <a:pt x="3786" y="2763"/>
                    <a:pt x="4202" y="3466"/>
                    <a:pt x="5386" y="3583"/>
                  </a:cubicBezTo>
                  <a:cubicBezTo>
                    <a:pt x="5386" y="3064"/>
                    <a:pt x="5172" y="2566"/>
                    <a:pt x="4792" y="2216"/>
                  </a:cubicBezTo>
                  <a:lnTo>
                    <a:pt x="4792" y="2216"/>
                  </a:lnTo>
                  <a:cubicBezTo>
                    <a:pt x="5124" y="2512"/>
                    <a:pt x="6020" y="3421"/>
                    <a:pt x="6062" y="4650"/>
                  </a:cubicBezTo>
                  <a:cubicBezTo>
                    <a:pt x="6114" y="6145"/>
                    <a:pt x="4969" y="8253"/>
                    <a:pt x="4969" y="8253"/>
                  </a:cubicBezTo>
                  <a:cubicBezTo>
                    <a:pt x="4969" y="8253"/>
                    <a:pt x="6830" y="6237"/>
                    <a:pt x="6830" y="3700"/>
                  </a:cubicBezTo>
                  <a:cubicBezTo>
                    <a:pt x="6830" y="1150"/>
                    <a:pt x="5490" y="97"/>
                    <a:pt x="4098" y="6"/>
                  </a:cubicBezTo>
                  <a:cubicBezTo>
                    <a:pt x="4059" y="2"/>
                    <a:pt x="4021" y="1"/>
                    <a:pt x="3983"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55"/>
            <p:cNvSpPr/>
            <p:nvPr/>
          </p:nvSpPr>
          <p:spPr>
            <a:xfrm>
              <a:off x="6738475" y="2561375"/>
              <a:ext cx="55300" cy="188000"/>
            </a:xfrm>
            <a:custGeom>
              <a:rect b="b" l="l" r="r" t="t"/>
              <a:pathLst>
                <a:path extrusionOk="0" h="7520" w="2212">
                  <a:moveTo>
                    <a:pt x="963" y="1"/>
                  </a:moveTo>
                  <a:lnTo>
                    <a:pt x="963" y="1"/>
                  </a:lnTo>
                  <a:cubicBezTo>
                    <a:pt x="430" y="469"/>
                    <a:pt x="0" y="1289"/>
                    <a:pt x="0" y="2603"/>
                  </a:cubicBezTo>
                  <a:cubicBezTo>
                    <a:pt x="0" y="6011"/>
                    <a:pt x="2212" y="7520"/>
                    <a:pt x="2212" y="7520"/>
                  </a:cubicBezTo>
                  <a:cubicBezTo>
                    <a:pt x="729" y="5477"/>
                    <a:pt x="976" y="3071"/>
                    <a:pt x="976" y="3071"/>
                  </a:cubicBezTo>
                  <a:cubicBezTo>
                    <a:pt x="1262" y="2980"/>
                    <a:pt x="1522" y="2837"/>
                    <a:pt x="1743" y="2642"/>
                  </a:cubicBezTo>
                  <a:cubicBezTo>
                    <a:pt x="1678" y="2564"/>
                    <a:pt x="1613" y="2486"/>
                    <a:pt x="1561" y="2408"/>
                  </a:cubicBezTo>
                  <a:cubicBezTo>
                    <a:pt x="1067" y="1705"/>
                    <a:pt x="937" y="847"/>
                    <a:pt x="963"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55"/>
            <p:cNvSpPr/>
            <p:nvPr/>
          </p:nvSpPr>
          <p:spPr>
            <a:xfrm>
              <a:off x="6794075" y="2691475"/>
              <a:ext cx="75800" cy="27350"/>
            </a:xfrm>
            <a:custGeom>
              <a:rect b="b" l="l" r="r" t="t"/>
              <a:pathLst>
                <a:path extrusionOk="0" h="1094" w="3032">
                  <a:moveTo>
                    <a:pt x="1" y="0"/>
                  </a:moveTo>
                  <a:cubicBezTo>
                    <a:pt x="1" y="0"/>
                    <a:pt x="128" y="1093"/>
                    <a:pt x="1525" y="1093"/>
                  </a:cubicBezTo>
                  <a:cubicBezTo>
                    <a:pt x="1542" y="1093"/>
                    <a:pt x="1558" y="1093"/>
                    <a:pt x="1575" y="1093"/>
                  </a:cubicBezTo>
                  <a:cubicBezTo>
                    <a:pt x="3006" y="1067"/>
                    <a:pt x="3032" y="26"/>
                    <a:pt x="3032" y="26"/>
                  </a:cubicBezTo>
                  <a:lnTo>
                    <a:pt x="1" y="0"/>
                  </a:lnTo>
                  <a:close/>
                </a:path>
              </a:pathLst>
            </a:custGeom>
            <a:solidFill>
              <a:srgbClr val="FB1A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55"/>
            <p:cNvSpPr/>
            <p:nvPr/>
          </p:nvSpPr>
          <p:spPr>
            <a:xfrm>
              <a:off x="6794075" y="2691475"/>
              <a:ext cx="75800" cy="24075"/>
            </a:xfrm>
            <a:custGeom>
              <a:rect b="b" l="l" r="r" t="t"/>
              <a:pathLst>
                <a:path extrusionOk="0" h="963" w="3032">
                  <a:moveTo>
                    <a:pt x="1" y="0"/>
                  </a:moveTo>
                  <a:cubicBezTo>
                    <a:pt x="79" y="443"/>
                    <a:pt x="391" y="794"/>
                    <a:pt x="807" y="963"/>
                  </a:cubicBezTo>
                  <a:cubicBezTo>
                    <a:pt x="1063" y="693"/>
                    <a:pt x="1385" y="578"/>
                    <a:pt x="1715" y="578"/>
                  </a:cubicBezTo>
                  <a:cubicBezTo>
                    <a:pt x="2005" y="578"/>
                    <a:pt x="2301" y="667"/>
                    <a:pt x="2563" y="820"/>
                  </a:cubicBezTo>
                  <a:cubicBezTo>
                    <a:pt x="2836" y="638"/>
                    <a:pt x="3006" y="339"/>
                    <a:pt x="3032" y="26"/>
                  </a:cubicBezTo>
                  <a:lnTo>
                    <a:pt x="1" y="0"/>
                  </a:lnTo>
                  <a:close/>
                </a:path>
              </a:pathLst>
            </a:custGeom>
            <a:solidFill>
              <a:srgbClr val="9D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55"/>
            <p:cNvSpPr/>
            <p:nvPr/>
          </p:nvSpPr>
          <p:spPr>
            <a:xfrm>
              <a:off x="6609875" y="2376975"/>
              <a:ext cx="68050" cy="109650"/>
            </a:xfrm>
            <a:custGeom>
              <a:rect b="b" l="l" r="r" t="t"/>
              <a:pathLst>
                <a:path extrusionOk="0" h="4386" w="2722">
                  <a:moveTo>
                    <a:pt x="497" y="0"/>
                  </a:moveTo>
                  <a:cubicBezTo>
                    <a:pt x="380" y="0"/>
                    <a:pt x="800" y="1744"/>
                    <a:pt x="800" y="1744"/>
                  </a:cubicBezTo>
                  <a:cubicBezTo>
                    <a:pt x="455" y="1127"/>
                    <a:pt x="282" y="884"/>
                    <a:pt x="222" y="884"/>
                  </a:cubicBezTo>
                  <a:cubicBezTo>
                    <a:pt x="1" y="884"/>
                    <a:pt x="1359" y="4255"/>
                    <a:pt x="1359" y="4255"/>
                  </a:cubicBezTo>
                  <a:lnTo>
                    <a:pt x="2491" y="4385"/>
                  </a:lnTo>
                  <a:lnTo>
                    <a:pt x="2243" y="2876"/>
                  </a:lnTo>
                  <a:cubicBezTo>
                    <a:pt x="2661" y="1858"/>
                    <a:pt x="2721" y="1543"/>
                    <a:pt x="2637" y="1543"/>
                  </a:cubicBezTo>
                  <a:cubicBezTo>
                    <a:pt x="2500" y="1543"/>
                    <a:pt x="1983" y="2369"/>
                    <a:pt x="1983" y="2369"/>
                  </a:cubicBezTo>
                  <a:cubicBezTo>
                    <a:pt x="1767" y="749"/>
                    <a:pt x="1652" y="245"/>
                    <a:pt x="1594" y="245"/>
                  </a:cubicBezTo>
                  <a:cubicBezTo>
                    <a:pt x="1499" y="245"/>
                    <a:pt x="1554" y="1601"/>
                    <a:pt x="1554" y="1601"/>
                  </a:cubicBezTo>
                  <a:cubicBezTo>
                    <a:pt x="1264" y="459"/>
                    <a:pt x="1124" y="75"/>
                    <a:pt x="1066" y="75"/>
                  </a:cubicBezTo>
                  <a:cubicBezTo>
                    <a:pt x="947" y="75"/>
                    <a:pt x="1177" y="1692"/>
                    <a:pt x="1177" y="1692"/>
                  </a:cubicBezTo>
                  <a:cubicBezTo>
                    <a:pt x="743" y="425"/>
                    <a:pt x="554" y="0"/>
                    <a:pt x="497" y="0"/>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55"/>
            <p:cNvSpPr/>
            <p:nvPr/>
          </p:nvSpPr>
          <p:spPr>
            <a:xfrm>
              <a:off x="6984200" y="2376975"/>
              <a:ext cx="68050" cy="109650"/>
            </a:xfrm>
            <a:custGeom>
              <a:rect b="b" l="l" r="r" t="t"/>
              <a:pathLst>
                <a:path extrusionOk="0" h="4386" w="2722">
                  <a:moveTo>
                    <a:pt x="2221" y="0"/>
                  </a:moveTo>
                  <a:cubicBezTo>
                    <a:pt x="2163" y="0"/>
                    <a:pt x="1974" y="425"/>
                    <a:pt x="1540" y="1692"/>
                  </a:cubicBezTo>
                  <a:cubicBezTo>
                    <a:pt x="1540" y="1692"/>
                    <a:pt x="1776" y="75"/>
                    <a:pt x="1657" y="75"/>
                  </a:cubicBezTo>
                  <a:cubicBezTo>
                    <a:pt x="1599" y="75"/>
                    <a:pt x="1457" y="459"/>
                    <a:pt x="1163" y="1601"/>
                  </a:cubicBezTo>
                  <a:cubicBezTo>
                    <a:pt x="1163" y="1601"/>
                    <a:pt x="1224" y="245"/>
                    <a:pt x="1129" y="245"/>
                  </a:cubicBezTo>
                  <a:cubicBezTo>
                    <a:pt x="1071" y="245"/>
                    <a:pt x="956" y="749"/>
                    <a:pt x="734" y="2369"/>
                  </a:cubicBezTo>
                  <a:cubicBezTo>
                    <a:pt x="734" y="2369"/>
                    <a:pt x="217" y="1543"/>
                    <a:pt x="83" y="1543"/>
                  </a:cubicBezTo>
                  <a:cubicBezTo>
                    <a:pt x="1" y="1543"/>
                    <a:pt x="65" y="1858"/>
                    <a:pt x="487" y="2876"/>
                  </a:cubicBezTo>
                  <a:lnTo>
                    <a:pt x="227" y="4385"/>
                  </a:lnTo>
                  <a:lnTo>
                    <a:pt x="1371" y="4255"/>
                  </a:lnTo>
                  <a:cubicBezTo>
                    <a:pt x="1371" y="4255"/>
                    <a:pt x="2721" y="884"/>
                    <a:pt x="2496" y="884"/>
                  </a:cubicBezTo>
                  <a:cubicBezTo>
                    <a:pt x="2436" y="884"/>
                    <a:pt x="2262" y="1127"/>
                    <a:pt x="1918" y="1744"/>
                  </a:cubicBezTo>
                  <a:cubicBezTo>
                    <a:pt x="1918" y="1744"/>
                    <a:pt x="2338" y="0"/>
                    <a:pt x="2221" y="0"/>
                  </a:cubicBezTo>
                  <a:close/>
                </a:path>
              </a:pathLst>
            </a:custGeom>
            <a:solidFill>
              <a:srgbClr val="FF9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55"/>
            <p:cNvSpPr/>
            <p:nvPr/>
          </p:nvSpPr>
          <p:spPr>
            <a:xfrm>
              <a:off x="6614900" y="2452800"/>
              <a:ext cx="429600" cy="529125"/>
            </a:xfrm>
            <a:custGeom>
              <a:rect b="b" l="l" r="r" t="t"/>
              <a:pathLst>
                <a:path extrusionOk="0" h="21165" w="17184">
                  <a:moveTo>
                    <a:pt x="1696" y="0"/>
                  </a:moveTo>
                  <a:cubicBezTo>
                    <a:pt x="1241" y="0"/>
                    <a:pt x="797" y="182"/>
                    <a:pt x="468" y="520"/>
                  </a:cubicBezTo>
                  <a:lnTo>
                    <a:pt x="690" y="1066"/>
                  </a:lnTo>
                  <a:cubicBezTo>
                    <a:pt x="104" y="2432"/>
                    <a:pt x="0" y="3941"/>
                    <a:pt x="364" y="5385"/>
                  </a:cubicBezTo>
                  <a:cubicBezTo>
                    <a:pt x="963" y="7830"/>
                    <a:pt x="3577" y="13567"/>
                    <a:pt x="3577" y="16741"/>
                  </a:cubicBezTo>
                  <a:cubicBezTo>
                    <a:pt x="3577" y="19902"/>
                    <a:pt x="3304" y="21047"/>
                    <a:pt x="6751" y="21164"/>
                  </a:cubicBezTo>
                  <a:cubicBezTo>
                    <a:pt x="6771" y="21164"/>
                    <a:pt x="6791" y="21164"/>
                    <a:pt x="6811" y="21164"/>
                  </a:cubicBezTo>
                  <a:cubicBezTo>
                    <a:pt x="7750" y="21164"/>
                    <a:pt x="8293" y="20560"/>
                    <a:pt x="8586" y="19694"/>
                  </a:cubicBezTo>
                  <a:cubicBezTo>
                    <a:pt x="8891" y="20560"/>
                    <a:pt x="9434" y="21164"/>
                    <a:pt x="10373" y="21164"/>
                  </a:cubicBezTo>
                  <a:cubicBezTo>
                    <a:pt x="10393" y="21164"/>
                    <a:pt x="10413" y="21164"/>
                    <a:pt x="10433" y="21164"/>
                  </a:cubicBezTo>
                  <a:cubicBezTo>
                    <a:pt x="13867" y="21047"/>
                    <a:pt x="13594" y="19902"/>
                    <a:pt x="13594" y="16741"/>
                  </a:cubicBezTo>
                  <a:cubicBezTo>
                    <a:pt x="13594" y="13567"/>
                    <a:pt x="16208" y="7843"/>
                    <a:pt x="16820" y="5385"/>
                  </a:cubicBezTo>
                  <a:cubicBezTo>
                    <a:pt x="17184" y="3941"/>
                    <a:pt x="17067" y="2432"/>
                    <a:pt x="16495" y="1066"/>
                  </a:cubicBezTo>
                  <a:lnTo>
                    <a:pt x="16703" y="520"/>
                  </a:lnTo>
                  <a:cubicBezTo>
                    <a:pt x="16374" y="182"/>
                    <a:pt x="15930" y="0"/>
                    <a:pt x="15475" y="0"/>
                  </a:cubicBezTo>
                  <a:cubicBezTo>
                    <a:pt x="15245" y="0"/>
                    <a:pt x="15013" y="46"/>
                    <a:pt x="14790" y="142"/>
                  </a:cubicBezTo>
                  <a:lnTo>
                    <a:pt x="14634" y="689"/>
                  </a:lnTo>
                  <a:cubicBezTo>
                    <a:pt x="12176" y="1937"/>
                    <a:pt x="12995" y="7024"/>
                    <a:pt x="11408" y="9300"/>
                  </a:cubicBezTo>
                  <a:cubicBezTo>
                    <a:pt x="9821" y="11577"/>
                    <a:pt x="10537" y="12357"/>
                    <a:pt x="10537" y="12357"/>
                  </a:cubicBezTo>
                  <a:cubicBezTo>
                    <a:pt x="10485" y="13294"/>
                    <a:pt x="8677" y="13398"/>
                    <a:pt x="8677" y="13398"/>
                  </a:cubicBezTo>
                  <a:lnTo>
                    <a:pt x="8495" y="13398"/>
                  </a:lnTo>
                  <a:cubicBezTo>
                    <a:pt x="8495" y="13398"/>
                    <a:pt x="8476" y="13398"/>
                    <a:pt x="8443" y="13398"/>
                  </a:cubicBezTo>
                  <a:cubicBezTo>
                    <a:pt x="8146" y="13398"/>
                    <a:pt x="6681" y="13356"/>
                    <a:pt x="6634" y="12526"/>
                  </a:cubicBezTo>
                  <a:cubicBezTo>
                    <a:pt x="6634" y="12526"/>
                    <a:pt x="7350" y="11590"/>
                    <a:pt x="5763" y="9300"/>
                  </a:cubicBezTo>
                  <a:cubicBezTo>
                    <a:pt x="4176" y="7011"/>
                    <a:pt x="4995" y="1924"/>
                    <a:pt x="2537" y="689"/>
                  </a:cubicBezTo>
                  <a:lnTo>
                    <a:pt x="2381" y="142"/>
                  </a:lnTo>
                  <a:cubicBezTo>
                    <a:pt x="2158" y="46"/>
                    <a:pt x="1926" y="0"/>
                    <a:pt x="1696" y="0"/>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55"/>
            <p:cNvSpPr/>
            <p:nvPr/>
          </p:nvSpPr>
          <p:spPr>
            <a:xfrm>
              <a:off x="6626275" y="2452800"/>
              <a:ext cx="51725" cy="25350"/>
            </a:xfrm>
            <a:custGeom>
              <a:rect b="b" l="l" r="r" t="t"/>
              <a:pathLst>
                <a:path extrusionOk="0" h="1014" w="2069">
                  <a:moveTo>
                    <a:pt x="1237" y="0"/>
                  </a:moveTo>
                  <a:cubicBezTo>
                    <a:pt x="784" y="0"/>
                    <a:pt x="338" y="182"/>
                    <a:pt x="0" y="520"/>
                  </a:cubicBezTo>
                  <a:lnTo>
                    <a:pt x="209" y="1014"/>
                  </a:lnTo>
                  <a:cubicBezTo>
                    <a:pt x="807" y="793"/>
                    <a:pt x="1431" y="663"/>
                    <a:pt x="2069" y="624"/>
                  </a:cubicBezTo>
                  <a:lnTo>
                    <a:pt x="1913" y="142"/>
                  </a:lnTo>
                  <a:cubicBezTo>
                    <a:pt x="1695" y="46"/>
                    <a:pt x="1465" y="0"/>
                    <a:pt x="1237" y="0"/>
                  </a:cubicBezTo>
                  <a:close/>
                </a:path>
              </a:pathLst>
            </a:cu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55"/>
            <p:cNvSpPr/>
            <p:nvPr/>
          </p:nvSpPr>
          <p:spPr>
            <a:xfrm>
              <a:off x="6981400" y="2452800"/>
              <a:ext cx="51075" cy="23725"/>
            </a:xfrm>
            <a:custGeom>
              <a:rect b="b" l="l" r="r" t="t"/>
              <a:pathLst>
                <a:path extrusionOk="0" h="949" w="2043">
                  <a:moveTo>
                    <a:pt x="809" y="0"/>
                  </a:moveTo>
                  <a:cubicBezTo>
                    <a:pt x="580" y="0"/>
                    <a:pt x="348" y="46"/>
                    <a:pt x="130" y="142"/>
                  </a:cubicBezTo>
                  <a:lnTo>
                    <a:pt x="0" y="585"/>
                  </a:lnTo>
                  <a:cubicBezTo>
                    <a:pt x="638" y="611"/>
                    <a:pt x="1314" y="689"/>
                    <a:pt x="1874" y="949"/>
                  </a:cubicBezTo>
                  <a:lnTo>
                    <a:pt x="2043" y="520"/>
                  </a:lnTo>
                  <a:cubicBezTo>
                    <a:pt x="1714" y="182"/>
                    <a:pt x="1265" y="0"/>
                    <a:pt x="809" y="0"/>
                  </a:cubicBezTo>
                  <a:close/>
                </a:path>
              </a:pathLst>
            </a:cu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55"/>
            <p:cNvSpPr/>
            <p:nvPr/>
          </p:nvSpPr>
          <p:spPr>
            <a:xfrm>
              <a:off x="6698800" y="2874875"/>
              <a:ext cx="253675" cy="106725"/>
            </a:xfrm>
            <a:custGeom>
              <a:rect b="b" l="l" r="r" t="t"/>
              <a:pathLst>
                <a:path extrusionOk="0" h="4269" w="10147">
                  <a:moveTo>
                    <a:pt x="221" y="1"/>
                  </a:moveTo>
                  <a:cubicBezTo>
                    <a:pt x="221" y="3045"/>
                    <a:pt x="0" y="4164"/>
                    <a:pt x="3382" y="4268"/>
                  </a:cubicBezTo>
                  <a:cubicBezTo>
                    <a:pt x="3403" y="4268"/>
                    <a:pt x="3423" y="4268"/>
                    <a:pt x="3443" y="4268"/>
                  </a:cubicBezTo>
                  <a:cubicBezTo>
                    <a:pt x="4381" y="4268"/>
                    <a:pt x="4924" y="3677"/>
                    <a:pt x="5230" y="2811"/>
                  </a:cubicBezTo>
                  <a:cubicBezTo>
                    <a:pt x="5522" y="3677"/>
                    <a:pt x="6065" y="4268"/>
                    <a:pt x="7003" y="4268"/>
                  </a:cubicBezTo>
                  <a:cubicBezTo>
                    <a:pt x="7023" y="4268"/>
                    <a:pt x="7043" y="4268"/>
                    <a:pt x="7064" y="4268"/>
                  </a:cubicBezTo>
                  <a:cubicBezTo>
                    <a:pt x="9236" y="4203"/>
                    <a:pt x="9926" y="3721"/>
                    <a:pt x="10147" y="2577"/>
                  </a:cubicBezTo>
                  <a:lnTo>
                    <a:pt x="10147" y="2577"/>
                  </a:lnTo>
                  <a:cubicBezTo>
                    <a:pt x="9939" y="2681"/>
                    <a:pt x="9730" y="2759"/>
                    <a:pt x="9509" y="2811"/>
                  </a:cubicBezTo>
                  <a:cubicBezTo>
                    <a:pt x="9184" y="2880"/>
                    <a:pt x="8842" y="2907"/>
                    <a:pt x="8495" y="2907"/>
                  </a:cubicBezTo>
                  <a:cubicBezTo>
                    <a:pt x="7870" y="2907"/>
                    <a:pt x="7228" y="2821"/>
                    <a:pt x="6634" y="2746"/>
                  </a:cubicBezTo>
                  <a:cubicBezTo>
                    <a:pt x="5815" y="2642"/>
                    <a:pt x="5008" y="2473"/>
                    <a:pt x="4215" y="2238"/>
                  </a:cubicBezTo>
                  <a:cubicBezTo>
                    <a:pt x="2940" y="1861"/>
                    <a:pt x="1600" y="1380"/>
                    <a:pt x="625" y="443"/>
                  </a:cubicBezTo>
                  <a:cubicBezTo>
                    <a:pt x="482" y="300"/>
                    <a:pt x="338" y="157"/>
                    <a:pt x="221" y="1"/>
                  </a:cubicBezTo>
                  <a:close/>
                </a:path>
              </a:pathLst>
            </a:custGeom>
            <a:solidFill>
              <a:srgbClr val="FFC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55"/>
            <p:cNvSpPr/>
            <p:nvPr/>
          </p:nvSpPr>
          <p:spPr>
            <a:xfrm>
              <a:off x="6662375" y="2756500"/>
              <a:ext cx="291075" cy="483300"/>
            </a:xfrm>
            <a:custGeom>
              <a:rect b="b" l="l" r="r" t="t"/>
              <a:pathLst>
                <a:path extrusionOk="0" h="19332" w="11643">
                  <a:moveTo>
                    <a:pt x="4904" y="1"/>
                  </a:moveTo>
                  <a:cubicBezTo>
                    <a:pt x="4904" y="1"/>
                    <a:pt x="4085" y="1471"/>
                    <a:pt x="3968" y="4033"/>
                  </a:cubicBezTo>
                  <a:cubicBezTo>
                    <a:pt x="3968" y="4033"/>
                    <a:pt x="3070" y="8027"/>
                    <a:pt x="1678" y="10811"/>
                  </a:cubicBezTo>
                  <a:cubicBezTo>
                    <a:pt x="1678" y="10811"/>
                    <a:pt x="0" y="13842"/>
                    <a:pt x="963" y="19331"/>
                  </a:cubicBezTo>
                  <a:lnTo>
                    <a:pt x="5438" y="19331"/>
                  </a:lnTo>
                  <a:lnTo>
                    <a:pt x="5763" y="17471"/>
                  </a:lnTo>
                  <a:lnTo>
                    <a:pt x="6088" y="19331"/>
                  </a:lnTo>
                  <a:lnTo>
                    <a:pt x="10862" y="19331"/>
                  </a:lnTo>
                  <a:cubicBezTo>
                    <a:pt x="10953" y="18811"/>
                    <a:pt x="11643" y="14635"/>
                    <a:pt x="10472" y="10655"/>
                  </a:cubicBezTo>
                  <a:cubicBezTo>
                    <a:pt x="10472" y="10655"/>
                    <a:pt x="9652" y="8196"/>
                    <a:pt x="9652" y="4749"/>
                  </a:cubicBezTo>
                  <a:cubicBezTo>
                    <a:pt x="9652" y="4749"/>
                    <a:pt x="9770" y="2186"/>
                    <a:pt x="8560" y="1"/>
                  </a:cubicBezTo>
                  <a:lnTo>
                    <a:pt x="7857" y="105"/>
                  </a:lnTo>
                  <a:cubicBezTo>
                    <a:pt x="8482" y="1458"/>
                    <a:pt x="8755" y="2941"/>
                    <a:pt x="8664" y="4424"/>
                  </a:cubicBezTo>
                  <a:lnTo>
                    <a:pt x="4735" y="3981"/>
                  </a:lnTo>
                  <a:cubicBezTo>
                    <a:pt x="4735" y="3981"/>
                    <a:pt x="4683" y="2238"/>
                    <a:pt x="5607" y="105"/>
                  </a:cubicBezTo>
                  <a:lnTo>
                    <a:pt x="4904" y="1"/>
                  </a:ln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55"/>
            <p:cNvSpPr/>
            <p:nvPr/>
          </p:nvSpPr>
          <p:spPr>
            <a:xfrm>
              <a:off x="6806750" y="3158800"/>
              <a:ext cx="134350" cy="81000"/>
            </a:xfrm>
            <a:custGeom>
              <a:rect b="b" l="l" r="r" t="t"/>
              <a:pathLst>
                <a:path extrusionOk="0" h="3240" w="5374">
                  <a:moveTo>
                    <a:pt x="5373" y="0"/>
                  </a:moveTo>
                  <a:lnTo>
                    <a:pt x="5373" y="0"/>
                  </a:lnTo>
                  <a:cubicBezTo>
                    <a:pt x="3656" y="716"/>
                    <a:pt x="1848" y="1210"/>
                    <a:pt x="1" y="1444"/>
                  </a:cubicBezTo>
                  <a:lnTo>
                    <a:pt x="313" y="3239"/>
                  </a:lnTo>
                  <a:lnTo>
                    <a:pt x="5087" y="3239"/>
                  </a:lnTo>
                  <a:cubicBezTo>
                    <a:pt x="5256" y="2173"/>
                    <a:pt x="5360" y="1093"/>
                    <a:pt x="5373" y="0"/>
                  </a:cubicBezTo>
                  <a:close/>
                </a:path>
              </a:pathLst>
            </a:custGeom>
            <a:solidFill>
              <a:srgbClr val="00DF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55"/>
            <p:cNvSpPr/>
            <p:nvPr/>
          </p:nvSpPr>
          <p:spPr>
            <a:xfrm>
              <a:off x="6746600" y="2880750"/>
              <a:ext cx="151750" cy="97425"/>
            </a:xfrm>
            <a:custGeom>
              <a:rect b="b" l="l" r="r" t="t"/>
              <a:pathLst>
                <a:path extrusionOk="0" h="3897" w="6070">
                  <a:moveTo>
                    <a:pt x="1145" y="0"/>
                  </a:moveTo>
                  <a:cubicBezTo>
                    <a:pt x="1145" y="0"/>
                    <a:pt x="1" y="3551"/>
                    <a:pt x="3057" y="3877"/>
                  </a:cubicBezTo>
                  <a:cubicBezTo>
                    <a:pt x="3186" y="3890"/>
                    <a:pt x="3308" y="3897"/>
                    <a:pt x="3424" y="3897"/>
                  </a:cubicBezTo>
                  <a:cubicBezTo>
                    <a:pt x="6069" y="3897"/>
                    <a:pt x="5568" y="494"/>
                    <a:pt x="5568" y="494"/>
                  </a:cubicBezTo>
                  <a:lnTo>
                    <a:pt x="1145" y="0"/>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55"/>
            <p:cNvSpPr/>
            <p:nvPr/>
          </p:nvSpPr>
          <p:spPr>
            <a:xfrm>
              <a:off x="6827575" y="2651475"/>
              <a:ext cx="10750" cy="27650"/>
            </a:xfrm>
            <a:custGeom>
              <a:rect b="b" l="l" r="r" t="t"/>
              <a:pathLst>
                <a:path extrusionOk="0" h="1106" w="430">
                  <a:moveTo>
                    <a:pt x="235" y="0"/>
                  </a:moveTo>
                  <a:lnTo>
                    <a:pt x="1" y="1067"/>
                  </a:lnTo>
                  <a:lnTo>
                    <a:pt x="430" y="1106"/>
                  </a:lnTo>
                  <a:lnTo>
                    <a:pt x="235" y="0"/>
                  </a:lnTo>
                  <a:close/>
                </a:path>
              </a:pathLst>
            </a:custGeom>
            <a:solidFill>
              <a:srgbClr val="CD73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55"/>
            <p:cNvSpPr/>
            <p:nvPr/>
          </p:nvSpPr>
          <p:spPr>
            <a:xfrm>
              <a:off x="7105950" y="2725300"/>
              <a:ext cx="14650" cy="29600"/>
            </a:xfrm>
            <a:custGeom>
              <a:rect b="b" l="l" r="r" t="t"/>
              <a:pathLst>
                <a:path extrusionOk="0" h="1184" w="586">
                  <a:moveTo>
                    <a:pt x="456" y="0"/>
                  </a:moveTo>
                  <a:lnTo>
                    <a:pt x="1" y="1184"/>
                  </a:lnTo>
                  <a:lnTo>
                    <a:pt x="586" y="1184"/>
                  </a:lnTo>
                  <a:lnTo>
                    <a:pt x="456" y="0"/>
                  </a:lnTo>
                  <a:close/>
                </a:path>
              </a:pathLst>
            </a:cu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55"/>
            <p:cNvSpPr/>
            <p:nvPr/>
          </p:nvSpPr>
          <p:spPr>
            <a:xfrm>
              <a:off x="6797325" y="2645625"/>
              <a:ext cx="6200" cy="19525"/>
            </a:xfrm>
            <a:custGeom>
              <a:rect b="b" l="l" r="r" t="t"/>
              <a:pathLst>
                <a:path extrusionOk="0" h="781" w="248">
                  <a:moveTo>
                    <a:pt x="105" y="0"/>
                  </a:moveTo>
                  <a:lnTo>
                    <a:pt x="79" y="13"/>
                  </a:lnTo>
                  <a:cubicBezTo>
                    <a:pt x="14" y="65"/>
                    <a:pt x="1" y="286"/>
                    <a:pt x="1" y="377"/>
                  </a:cubicBezTo>
                  <a:cubicBezTo>
                    <a:pt x="1" y="468"/>
                    <a:pt x="1" y="690"/>
                    <a:pt x="53" y="755"/>
                  </a:cubicBezTo>
                  <a:lnTo>
                    <a:pt x="92" y="781"/>
                  </a:lnTo>
                  <a:lnTo>
                    <a:pt x="118" y="781"/>
                  </a:lnTo>
                  <a:cubicBezTo>
                    <a:pt x="144" y="781"/>
                    <a:pt x="235" y="781"/>
                    <a:pt x="248" y="390"/>
                  </a:cubicBezTo>
                  <a:cubicBezTo>
                    <a:pt x="248" y="0"/>
                    <a:pt x="170" y="0"/>
                    <a:pt x="131"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55"/>
            <p:cNvSpPr/>
            <p:nvPr/>
          </p:nvSpPr>
          <p:spPr>
            <a:xfrm>
              <a:off x="6857500" y="2647250"/>
              <a:ext cx="6200" cy="18550"/>
            </a:xfrm>
            <a:custGeom>
              <a:rect b="b" l="l" r="r" t="t"/>
              <a:pathLst>
                <a:path extrusionOk="0" h="742" w="248">
                  <a:moveTo>
                    <a:pt x="117" y="0"/>
                  </a:moveTo>
                  <a:cubicBezTo>
                    <a:pt x="39" y="0"/>
                    <a:pt x="0" y="130"/>
                    <a:pt x="13" y="364"/>
                  </a:cubicBezTo>
                  <a:cubicBezTo>
                    <a:pt x="13" y="612"/>
                    <a:pt x="65" y="729"/>
                    <a:pt x="143" y="742"/>
                  </a:cubicBezTo>
                  <a:lnTo>
                    <a:pt x="169" y="742"/>
                  </a:lnTo>
                  <a:lnTo>
                    <a:pt x="195" y="716"/>
                  </a:lnTo>
                  <a:cubicBezTo>
                    <a:pt x="247" y="651"/>
                    <a:pt x="247" y="455"/>
                    <a:pt x="247" y="364"/>
                  </a:cubicBezTo>
                  <a:cubicBezTo>
                    <a:pt x="247" y="286"/>
                    <a:pt x="234" y="78"/>
                    <a:pt x="169" y="26"/>
                  </a:cubicBezTo>
                  <a:lnTo>
                    <a:pt x="143" y="0"/>
                  </a:ln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55"/>
            <p:cNvSpPr/>
            <p:nvPr/>
          </p:nvSpPr>
          <p:spPr>
            <a:xfrm>
              <a:off x="6778800" y="2621875"/>
              <a:ext cx="26350" cy="16100"/>
            </a:xfrm>
            <a:custGeom>
              <a:rect b="b" l="l" r="r" t="t"/>
              <a:pathLst>
                <a:path extrusionOk="0" h="644" w="1054">
                  <a:moveTo>
                    <a:pt x="833" y="1"/>
                  </a:moveTo>
                  <a:cubicBezTo>
                    <a:pt x="690" y="14"/>
                    <a:pt x="547" y="53"/>
                    <a:pt x="430" y="118"/>
                  </a:cubicBezTo>
                  <a:cubicBezTo>
                    <a:pt x="299" y="183"/>
                    <a:pt x="182" y="274"/>
                    <a:pt x="104" y="378"/>
                  </a:cubicBezTo>
                  <a:cubicBezTo>
                    <a:pt x="13" y="495"/>
                    <a:pt x="0" y="586"/>
                    <a:pt x="52" y="625"/>
                  </a:cubicBezTo>
                  <a:cubicBezTo>
                    <a:pt x="62" y="634"/>
                    <a:pt x="77" y="643"/>
                    <a:pt x="90" y="643"/>
                  </a:cubicBezTo>
                  <a:cubicBezTo>
                    <a:pt x="96" y="643"/>
                    <a:pt x="101" y="642"/>
                    <a:pt x="104" y="638"/>
                  </a:cubicBezTo>
                  <a:cubicBezTo>
                    <a:pt x="169" y="625"/>
                    <a:pt x="247" y="599"/>
                    <a:pt x="299" y="547"/>
                  </a:cubicBezTo>
                  <a:cubicBezTo>
                    <a:pt x="378" y="482"/>
                    <a:pt x="469" y="430"/>
                    <a:pt x="560" y="378"/>
                  </a:cubicBezTo>
                  <a:cubicBezTo>
                    <a:pt x="651" y="339"/>
                    <a:pt x="742" y="287"/>
                    <a:pt x="846" y="261"/>
                  </a:cubicBezTo>
                  <a:cubicBezTo>
                    <a:pt x="976" y="209"/>
                    <a:pt x="1054" y="183"/>
                    <a:pt x="1041" y="105"/>
                  </a:cubicBezTo>
                  <a:cubicBezTo>
                    <a:pt x="1041" y="40"/>
                    <a:pt x="963" y="1"/>
                    <a:pt x="833" y="1"/>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55"/>
            <p:cNvSpPr/>
            <p:nvPr/>
          </p:nvSpPr>
          <p:spPr>
            <a:xfrm>
              <a:off x="6846775" y="2619450"/>
              <a:ext cx="30900" cy="17075"/>
            </a:xfrm>
            <a:custGeom>
              <a:rect b="b" l="l" r="r" t="t"/>
              <a:pathLst>
                <a:path extrusionOk="0" h="683" w="1236">
                  <a:moveTo>
                    <a:pt x="361" y="0"/>
                  </a:moveTo>
                  <a:cubicBezTo>
                    <a:pt x="323" y="0"/>
                    <a:pt x="285" y="2"/>
                    <a:pt x="247" y="6"/>
                  </a:cubicBezTo>
                  <a:cubicBezTo>
                    <a:pt x="156" y="19"/>
                    <a:pt x="78" y="45"/>
                    <a:pt x="26" y="111"/>
                  </a:cubicBezTo>
                  <a:lnTo>
                    <a:pt x="0" y="137"/>
                  </a:lnTo>
                  <a:lnTo>
                    <a:pt x="0" y="163"/>
                  </a:lnTo>
                  <a:cubicBezTo>
                    <a:pt x="13" y="228"/>
                    <a:pt x="91" y="241"/>
                    <a:pt x="195" y="254"/>
                  </a:cubicBezTo>
                  <a:cubicBezTo>
                    <a:pt x="338" y="267"/>
                    <a:pt x="494" y="306"/>
                    <a:pt x="624" y="358"/>
                  </a:cubicBezTo>
                  <a:cubicBezTo>
                    <a:pt x="767" y="423"/>
                    <a:pt x="898" y="501"/>
                    <a:pt x="1015" y="592"/>
                  </a:cubicBezTo>
                  <a:cubicBezTo>
                    <a:pt x="1080" y="644"/>
                    <a:pt x="1119" y="683"/>
                    <a:pt x="1171" y="683"/>
                  </a:cubicBezTo>
                  <a:cubicBezTo>
                    <a:pt x="1184" y="683"/>
                    <a:pt x="1197" y="683"/>
                    <a:pt x="1210" y="670"/>
                  </a:cubicBezTo>
                  <a:lnTo>
                    <a:pt x="1236" y="644"/>
                  </a:lnTo>
                  <a:lnTo>
                    <a:pt x="1236" y="618"/>
                  </a:lnTo>
                  <a:cubicBezTo>
                    <a:pt x="1236" y="540"/>
                    <a:pt x="1210" y="462"/>
                    <a:pt x="1158" y="397"/>
                  </a:cubicBezTo>
                  <a:cubicBezTo>
                    <a:pt x="961" y="142"/>
                    <a:pt x="670" y="0"/>
                    <a:pt x="361" y="0"/>
                  </a:cubicBezTo>
                  <a:close/>
                </a:path>
              </a:pathLst>
            </a:custGeom>
            <a:solidFill>
              <a:srgbClr val="1A4E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55"/>
            <p:cNvSpPr/>
            <p:nvPr/>
          </p:nvSpPr>
          <p:spPr>
            <a:xfrm>
              <a:off x="7080575" y="2712600"/>
              <a:ext cx="9475" cy="18250"/>
            </a:xfrm>
            <a:custGeom>
              <a:rect b="b" l="l" r="r" t="t"/>
              <a:pathLst>
                <a:path extrusionOk="0" h="730" w="379">
                  <a:moveTo>
                    <a:pt x="235" y="1"/>
                  </a:moveTo>
                  <a:lnTo>
                    <a:pt x="209" y="14"/>
                  </a:lnTo>
                  <a:cubicBezTo>
                    <a:pt x="144" y="53"/>
                    <a:pt x="79" y="261"/>
                    <a:pt x="66" y="339"/>
                  </a:cubicBezTo>
                  <a:cubicBezTo>
                    <a:pt x="40" y="417"/>
                    <a:pt x="1" y="625"/>
                    <a:pt x="40" y="703"/>
                  </a:cubicBezTo>
                  <a:lnTo>
                    <a:pt x="66" y="729"/>
                  </a:lnTo>
                  <a:lnTo>
                    <a:pt x="92" y="729"/>
                  </a:lnTo>
                  <a:cubicBezTo>
                    <a:pt x="95" y="729"/>
                    <a:pt x="99" y="730"/>
                    <a:pt x="104" y="730"/>
                  </a:cubicBezTo>
                  <a:cubicBezTo>
                    <a:pt x="138" y="730"/>
                    <a:pt x="207" y="710"/>
                    <a:pt x="287" y="391"/>
                  </a:cubicBezTo>
                  <a:cubicBezTo>
                    <a:pt x="378" y="27"/>
                    <a:pt x="300" y="14"/>
                    <a:pt x="274" y="1"/>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55"/>
            <p:cNvSpPr/>
            <p:nvPr/>
          </p:nvSpPr>
          <p:spPr>
            <a:xfrm>
              <a:off x="7137175" y="2726250"/>
              <a:ext cx="7825" cy="17275"/>
            </a:xfrm>
            <a:custGeom>
              <a:rect b="b" l="l" r="r" t="t"/>
              <a:pathLst>
                <a:path extrusionOk="0" h="691" w="313">
                  <a:moveTo>
                    <a:pt x="209" y="0"/>
                  </a:moveTo>
                  <a:cubicBezTo>
                    <a:pt x="138" y="0"/>
                    <a:pt x="89" y="105"/>
                    <a:pt x="52" y="326"/>
                  </a:cubicBezTo>
                  <a:cubicBezTo>
                    <a:pt x="0" y="548"/>
                    <a:pt x="13" y="678"/>
                    <a:pt x="91" y="691"/>
                  </a:cubicBezTo>
                  <a:lnTo>
                    <a:pt x="130" y="691"/>
                  </a:lnTo>
                  <a:lnTo>
                    <a:pt x="143" y="678"/>
                  </a:lnTo>
                  <a:cubicBezTo>
                    <a:pt x="222" y="626"/>
                    <a:pt x="261" y="443"/>
                    <a:pt x="274" y="365"/>
                  </a:cubicBezTo>
                  <a:cubicBezTo>
                    <a:pt x="287" y="287"/>
                    <a:pt x="313" y="92"/>
                    <a:pt x="274" y="27"/>
                  </a:cubicBezTo>
                  <a:lnTo>
                    <a:pt x="248" y="1"/>
                  </a:lnTo>
                  <a:lnTo>
                    <a:pt x="222" y="1"/>
                  </a:lnTo>
                  <a:cubicBezTo>
                    <a:pt x="217" y="0"/>
                    <a:pt x="213" y="0"/>
                    <a:pt x="209"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55"/>
            <p:cNvSpPr/>
            <p:nvPr/>
          </p:nvSpPr>
          <p:spPr>
            <a:xfrm>
              <a:off x="7068225" y="2690475"/>
              <a:ext cx="28000" cy="9075"/>
            </a:xfrm>
            <a:custGeom>
              <a:rect b="b" l="l" r="r" t="t"/>
              <a:pathLst>
                <a:path extrusionOk="0" h="363" w="1120">
                  <a:moveTo>
                    <a:pt x="490" y="0"/>
                  </a:moveTo>
                  <a:cubicBezTo>
                    <a:pt x="387" y="0"/>
                    <a:pt x="284" y="18"/>
                    <a:pt x="183" y="53"/>
                  </a:cubicBezTo>
                  <a:cubicBezTo>
                    <a:pt x="53" y="105"/>
                    <a:pt x="1" y="170"/>
                    <a:pt x="14" y="235"/>
                  </a:cubicBezTo>
                  <a:cubicBezTo>
                    <a:pt x="27" y="248"/>
                    <a:pt x="40" y="261"/>
                    <a:pt x="53" y="274"/>
                  </a:cubicBezTo>
                  <a:cubicBezTo>
                    <a:pt x="99" y="284"/>
                    <a:pt x="145" y="293"/>
                    <a:pt x="191" y="293"/>
                  </a:cubicBezTo>
                  <a:cubicBezTo>
                    <a:pt x="210" y="293"/>
                    <a:pt x="229" y="291"/>
                    <a:pt x="248" y="287"/>
                  </a:cubicBezTo>
                  <a:lnTo>
                    <a:pt x="547" y="287"/>
                  </a:lnTo>
                  <a:cubicBezTo>
                    <a:pt x="651" y="300"/>
                    <a:pt x="742" y="313"/>
                    <a:pt x="846" y="339"/>
                  </a:cubicBezTo>
                  <a:cubicBezTo>
                    <a:pt x="911" y="352"/>
                    <a:pt x="963" y="362"/>
                    <a:pt x="1002" y="362"/>
                  </a:cubicBezTo>
                  <a:cubicBezTo>
                    <a:pt x="1041" y="362"/>
                    <a:pt x="1067" y="352"/>
                    <a:pt x="1080" y="326"/>
                  </a:cubicBezTo>
                  <a:cubicBezTo>
                    <a:pt x="1119" y="261"/>
                    <a:pt x="1080" y="196"/>
                    <a:pt x="963" y="131"/>
                  </a:cubicBezTo>
                  <a:cubicBezTo>
                    <a:pt x="812" y="44"/>
                    <a:pt x="651" y="0"/>
                    <a:pt x="490"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55"/>
            <p:cNvSpPr/>
            <p:nvPr/>
          </p:nvSpPr>
          <p:spPr>
            <a:xfrm>
              <a:off x="7137825" y="2705850"/>
              <a:ext cx="26700" cy="12600"/>
            </a:xfrm>
            <a:custGeom>
              <a:rect b="b" l="l" r="r" t="t"/>
              <a:pathLst>
                <a:path extrusionOk="0" h="504" w="1068">
                  <a:moveTo>
                    <a:pt x="317" y="0"/>
                  </a:moveTo>
                  <a:cubicBezTo>
                    <a:pt x="281" y="0"/>
                    <a:pt x="245" y="3"/>
                    <a:pt x="209" y="11"/>
                  </a:cubicBezTo>
                  <a:cubicBezTo>
                    <a:pt x="78" y="24"/>
                    <a:pt x="0" y="76"/>
                    <a:pt x="13" y="141"/>
                  </a:cubicBezTo>
                  <a:cubicBezTo>
                    <a:pt x="13" y="154"/>
                    <a:pt x="13" y="167"/>
                    <a:pt x="26" y="180"/>
                  </a:cubicBezTo>
                  <a:cubicBezTo>
                    <a:pt x="91" y="219"/>
                    <a:pt x="156" y="245"/>
                    <a:pt x="222" y="245"/>
                  </a:cubicBezTo>
                  <a:cubicBezTo>
                    <a:pt x="326" y="271"/>
                    <a:pt x="417" y="297"/>
                    <a:pt x="508" y="323"/>
                  </a:cubicBezTo>
                  <a:cubicBezTo>
                    <a:pt x="599" y="349"/>
                    <a:pt x="703" y="388"/>
                    <a:pt x="781" y="440"/>
                  </a:cubicBezTo>
                  <a:cubicBezTo>
                    <a:pt x="868" y="475"/>
                    <a:pt x="925" y="504"/>
                    <a:pt x="970" y="504"/>
                  </a:cubicBezTo>
                  <a:cubicBezTo>
                    <a:pt x="992" y="504"/>
                    <a:pt x="1011" y="496"/>
                    <a:pt x="1028" y="479"/>
                  </a:cubicBezTo>
                  <a:cubicBezTo>
                    <a:pt x="1067" y="427"/>
                    <a:pt x="1041" y="349"/>
                    <a:pt x="950" y="258"/>
                  </a:cubicBezTo>
                  <a:cubicBezTo>
                    <a:pt x="846" y="167"/>
                    <a:pt x="729" y="89"/>
                    <a:pt x="599" y="50"/>
                  </a:cubicBezTo>
                  <a:cubicBezTo>
                    <a:pt x="505" y="22"/>
                    <a:pt x="411" y="0"/>
                    <a:pt x="317"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55"/>
            <p:cNvSpPr/>
            <p:nvPr/>
          </p:nvSpPr>
          <p:spPr>
            <a:xfrm>
              <a:off x="7083850" y="2763025"/>
              <a:ext cx="47500" cy="29600"/>
            </a:xfrm>
            <a:custGeom>
              <a:rect b="b" l="l" r="r" t="t"/>
              <a:pathLst>
                <a:path extrusionOk="0" h="1184" w="1900">
                  <a:moveTo>
                    <a:pt x="26" y="0"/>
                  </a:moveTo>
                  <a:cubicBezTo>
                    <a:pt x="0" y="247"/>
                    <a:pt x="26" y="481"/>
                    <a:pt x="117" y="716"/>
                  </a:cubicBezTo>
                  <a:cubicBezTo>
                    <a:pt x="208" y="976"/>
                    <a:pt x="455" y="1158"/>
                    <a:pt x="728" y="1184"/>
                  </a:cubicBezTo>
                  <a:cubicBezTo>
                    <a:pt x="989" y="1184"/>
                    <a:pt x="1249" y="1080"/>
                    <a:pt x="1444" y="911"/>
                  </a:cubicBezTo>
                  <a:cubicBezTo>
                    <a:pt x="1639" y="768"/>
                    <a:pt x="1795" y="585"/>
                    <a:pt x="1899" y="364"/>
                  </a:cubicBezTo>
                  <a:cubicBezTo>
                    <a:pt x="1509" y="325"/>
                    <a:pt x="1119" y="260"/>
                    <a:pt x="741" y="156"/>
                  </a:cubicBezTo>
                  <a:cubicBezTo>
                    <a:pt x="507" y="104"/>
                    <a:pt x="260" y="78"/>
                    <a:pt x="26" y="0"/>
                  </a:cubicBezTo>
                  <a:close/>
                </a:path>
              </a:pathLst>
            </a:custGeom>
            <a:solidFill>
              <a:srgbClr val="9D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55"/>
            <p:cNvSpPr/>
            <p:nvPr/>
          </p:nvSpPr>
          <p:spPr>
            <a:xfrm>
              <a:off x="7085475" y="2775675"/>
              <a:ext cx="36425" cy="16950"/>
            </a:xfrm>
            <a:custGeom>
              <a:rect b="b" l="l" r="r" t="t"/>
              <a:pathLst>
                <a:path extrusionOk="0" h="678" w="1457">
                  <a:moveTo>
                    <a:pt x="416" y="1"/>
                  </a:moveTo>
                  <a:cubicBezTo>
                    <a:pt x="274" y="1"/>
                    <a:pt x="134" y="15"/>
                    <a:pt x="0" y="40"/>
                  </a:cubicBezTo>
                  <a:cubicBezTo>
                    <a:pt x="13" y="92"/>
                    <a:pt x="39" y="158"/>
                    <a:pt x="65" y="210"/>
                  </a:cubicBezTo>
                  <a:cubicBezTo>
                    <a:pt x="156" y="470"/>
                    <a:pt x="390" y="652"/>
                    <a:pt x="676" y="678"/>
                  </a:cubicBezTo>
                  <a:cubicBezTo>
                    <a:pt x="937" y="678"/>
                    <a:pt x="1197" y="574"/>
                    <a:pt x="1392" y="405"/>
                  </a:cubicBezTo>
                  <a:cubicBezTo>
                    <a:pt x="1418" y="392"/>
                    <a:pt x="1431" y="366"/>
                    <a:pt x="1457" y="353"/>
                  </a:cubicBezTo>
                  <a:cubicBezTo>
                    <a:pt x="1223" y="171"/>
                    <a:pt x="937" y="53"/>
                    <a:pt x="650" y="14"/>
                  </a:cubicBezTo>
                  <a:cubicBezTo>
                    <a:pt x="572" y="5"/>
                    <a:pt x="494" y="1"/>
                    <a:pt x="416" y="1"/>
                  </a:cubicBezTo>
                  <a:close/>
                </a:path>
              </a:pathLst>
            </a:custGeom>
            <a:solidFill>
              <a:srgbClr val="FB1A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55"/>
            <p:cNvSpPr/>
            <p:nvPr/>
          </p:nvSpPr>
          <p:spPr>
            <a:xfrm>
              <a:off x="6525775" y="2726600"/>
              <a:ext cx="14025" cy="32525"/>
            </a:xfrm>
            <a:custGeom>
              <a:rect b="b" l="l" r="r" t="t"/>
              <a:pathLst>
                <a:path extrusionOk="0" h="1301" w="561">
                  <a:moveTo>
                    <a:pt x="508" y="0"/>
                  </a:moveTo>
                  <a:lnTo>
                    <a:pt x="1" y="1119"/>
                  </a:lnTo>
                  <a:lnTo>
                    <a:pt x="560" y="1301"/>
                  </a:lnTo>
                  <a:lnTo>
                    <a:pt x="508" y="0"/>
                  </a:lnTo>
                  <a:close/>
                </a:path>
              </a:pathLst>
            </a:custGeom>
            <a:solidFill>
              <a:srgbClr val="AF48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55"/>
            <p:cNvSpPr/>
            <p:nvPr/>
          </p:nvSpPr>
          <p:spPr>
            <a:xfrm>
              <a:off x="6517000" y="2722050"/>
              <a:ext cx="6850" cy="18550"/>
            </a:xfrm>
            <a:custGeom>
              <a:rect b="b" l="l" r="r" t="t"/>
              <a:pathLst>
                <a:path extrusionOk="0" h="742" w="274">
                  <a:moveTo>
                    <a:pt x="111" y="0"/>
                  </a:moveTo>
                  <a:cubicBezTo>
                    <a:pt x="108" y="0"/>
                    <a:pt x="106" y="0"/>
                    <a:pt x="105" y="0"/>
                  </a:cubicBezTo>
                  <a:lnTo>
                    <a:pt x="66" y="0"/>
                  </a:lnTo>
                  <a:lnTo>
                    <a:pt x="53" y="13"/>
                  </a:lnTo>
                  <a:cubicBezTo>
                    <a:pt x="1" y="78"/>
                    <a:pt x="14" y="286"/>
                    <a:pt x="14" y="377"/>
                  </a:cubicBezTo>
                  <a:cubicBezTo>
                    <a:pt x="27" y="455"/>
                    <a:pt x="40" y="663"/>
                    <a:pt x="105" y="716"/>
                  </a:cubicBezTo>
                  <a:lnTo>
                    <a:pt x="131" y="742"/>
                  </a:lnTo>
                  <a:lnTo>
                    <a:pt x="157" y="742"/>
                  </a:lnTo>
                  <a:cubicBezTo>
                    <a:pt x="183" y="742"/>
                    <a:pt x="274" y="729"/>
                    <a:pt x="248" y="364"/>
                  </a:cubicBezTo>
                  <a:cubicBezTo>
                    <a:pt x="223" y="11"/>
                    <a:pt x="142" y="0"/>
                    <a:pt x="111" y="0"/>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55"/>
            <p:cNvSpPr/>
            <p:nvPr/>
          </p:nvSpPr>
          <p:spPr>
            <a:xfrm>
              <a:off x="6574250" y="2717475"/>
              <a:ext cx="7175" cy="17625"/>
            </a:xfrm>
            <a:custGeom>
              <a:rect b="b" l="l" r="r" t="t"/>
              <a:pathLst>
                <a:path extrusionOk="0" h="705" w="287">
                  <a:moveTo>
                    <a:pt x="91" y="1"/>
                  </a:moveTo>
                  <a:cubicBezTo>
                    <a:pt x="13" y="14"/>
                    <a:pt x="0" y="144"/>
                    <a:pt x="26" y="365"/>
                  </a:cubicBezTo>
                  <a:cubicBezTo>
                    <a:pt x="51" y="588"/>
                    <a:pt x="99" y="704"/>
                    <a:pt x="171" y="704"/>
                  </a:cubicBezTo>
                  <a:cubicBezTo>
                    <a:pt x="174" y="704"/>
                    <a:pt x="178" y="704"/>
                    <a:pt x="182" y="703"/>
                  </a:cubicBezTo>
                  <a:lnTo>
                    <a:pt x="221" y="703"/>
                  </a:lnTo>
                  <a:lnTo>
                    <a:pt x="234" y="677"/>
                  </a:lnTo>
                  <a:cubicBezTo>
                    <a:pt x="273" y="573"/>
                    <a:pt x="286" y="456"/>
                    <a:pt x="260" y="352"/>
                  </a:cubicBezTo>
                  <a:cubicBezTo>
                    <a:pt x="247" y="261"/>
                    <a:pt x="208" y="66"/>
                    <a:pt x="143" y="27"/>
                  </a:cubicBezTo>
                  <a:lnTo>
                    <a:pt x="117" y="1"/>
                  </a:ln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55"/>
            <p:cNvSpPr/>
            <p:nvPr/>
          </p:nvSpPr>
          <p:spPr>
            <a:xfrm>
              <a:off x="6497500" y="2691375"/>
              <a:ext cx="28950" cy="16050"/>
            </a:xfrm>
            <a:custGeom>
              <a:rect b="b" l="l" r="r" t="t"/>
              <a:pathLst>
                <a:path extrusionOk="0" h="642" w="1158">
                  <a:moveTo>
                    <a:pt x="778" y="1"/>
                  </a:moveTo>
                  <a:cubicBezTo>
                    <a:pt x="650" y="1"/>
                    <a:pt x="524" y="26"/>
                    <a:pt x="416" y="69"/>
                  </a:cubicBezTo>
                  <a:cubicBezTo>
                    <a:pt x="273" y="121"/>
                    <a:pt x="169" y="212"/>
                    <a:pt x="91" y="343"/>
                  </a:cubicBezTo>
                  <a:cubicBezTo>
                    <a:pt x="13" y="460"/>
                    <a:pt x="0" y="564"/>
                    <a:pt x="91" y="616"/>
                  </a:cubicBezTo>
                  <a:cubicBezTo>
                    <a:pt x="104" y="629"/>
                    <a:pt x="117" y="642"/>
                    <a:pt x="143" y="642"/>
                  </a:cubicBezTo>
                  <a:cubicBezTo>
                    <a:pt x="195" y="642"/>
                    <a:pt x="260" y="616"/>
                    <a:pt x="351" y="564"/>
                  </a:cubicBezTo>
                  <a:cubicBezTo>
                    <a:pt x="442" y="499"/>
                    <a:pt x="533" y="460"/>
                    <a:pt x="625" y="408"/>
                  </a:cubicBezTo>
                  <a:cubicBezTo>
                    <a:pt x="729" y="369"/>
                    <a:pt x="833" y="343"/>
                    <a:pt x="937" y="316"/>
                  </a:cubicBezTo>
                  <a:cubicBezTo>
                    <a:pt x="1080" y="277"/>
                    <a:pt x="1158" y="251"/>
                    <a:pt x="1145" y="173"/>
                  </a:cubicBezTo>
                  <a:cubicBezTo>
                    <a:pt x="1119" y="82"/>
                    <a:pt x="1028" y="30"/>
                    <a:pt x="859" y="4"/>
                  </a:cubicBezTo>
                  <a:cubicBezTo>
                    <a:pt x="832" y="2"/>
                    <a:pt x="805" y="1"/>
                    <a:pt x="778" y="1"/>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55"/>
            <p:cNvSpPr/>
            <p:nvPr/>
          </p:nvSpPr>
          <p:spPr>
            <a:xfrm>
              <a:off x="6564800" y="2685025"/>
              <a:ext cx="33525" cy="14850"/>
            </a:xfrm>
            <a:custGeom>
              <a:rect b="b" l="l" r="r" t="t"/>
              <a:pathLst>
                <a:path extrusionOk="0" h="594" w="1341">
                  <a:moveTo>
                    <a:pt x="591" y="1"/>
                  </a:moveTo>
                  <a:cubicBezTo>
                    <a:pt x="490" y="1"/>
                    <a:pt x="391" y="14"/>
                    <a:pt x="300" y="37"/>
                  </a:cubicBezTo>
                  <a:cubicBezTo>
                    <a:pt x="118" y="102"/>
                    <a:pt x="14" y="180"/>
                    <a:pt x="14" y="284"/>
                  </a:cubicBezTo>
                  <a:cubicBezTo>
                    <a:pt x="1" y="297"/>
                    <a:pt x="14" y="323"/>
                    <a:pt x="27" y="336"/>
                  </a:cubicBezTo>
                  <a:cubicBezTo>
                    <a:pt x="53" y="375"/>
                    <a:pt x="144" y="388"/>
                    <a:pt x="261" y="388"/>
                  </a:cubicBezTo>
                  <a:cubicBezTo>
                    <a:pt x="391" y="401"/>
                    <a:pt x="508" y="414"/>
                    <a:pt x="625" y="440"/>
                  </a:cubicBezTo>
                  <a:cubicBezTo>
                    <a:pt x="742" y="466"/>
                    <a:pt x="859" y="492"/>
                    <a:pt x="963" y="544"/>
                  </a:cubicBezTo>
                  <a:cubicBezTo>
                    <a:pt x="1042" y="573"/>
                    <a:pt x="1105" y="594"/>
                    <a:pt x="1156" y="594"/>
                  </a:cubicBezTo>
                  <a:cubicBezTo>
                    <a:pt x="1199" y="594"/>
                    <a:pt x="1233" y="580"/>
                    <a:pt x="1263" y="544"/>
                  </a:cubicBezTo>
                  <a:cubicBezTo>
                    <a:pt x="1341" y="466"/>
                    <a:pt x="1315" y="362"/>
                    <a:pt x="1211" y="245"/>
                  </a:cubicBezTo>
                  <a:cubicBezTo>
                    <a:pt x="1107" y="128"/>
                    <a:pt x="963" y="50"/>
                    <a:pt x="807" y="24"/>
                  </a:cubicBezTo>
                  <a:cubicBezTo>
                    <a:pt x="737" y="8"/>
                    <a:pt x="663" y="1"/>
                    <a:pt x="591" y="1"/>
                  </a:cubicBezTo>
                  <a:close/>
                </a:path>
              </a:pathLst>
            </a:custGeom>
            <a:solidFill>
              <a:srgbClr val="0101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56"/>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Experience Prototypes</a:t>
            </a:r>
            <a:endParaRPr sz="60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8" name="Shape 1398"/>
        <p:cNvGrpSpPr/>
        <p:nvPr/>
      </p:nvGrpSpPr>
      <p:grpSpPr>
        <a:xfrm>
          <a:off x="0" y="0"/>
          <a:ext cx="0" cy="0"/>
          <a:chOff x="0" y="0"/>
          <a:chExt cx="0" cy="0"/>
        </a:xfrm>
      </p:grpSpPr>
      <p:sp>
        <p:nvSpPr>
          <p:cNvPr id="1399" name="Google Shape;1399;p57"/>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Participants</a:t>
            </a:r>
            <a:endParaRPr/>
          </a:p>
        </p:txBody>
      </p:sp>
      <p:sp>
        <p:nvSpPr>
          <p:cNvPr id="1400" name="Google Shape;1400;p57"/>
          <p:cNvSpPr txBox="1"/>
          <p:nvPr>
            <p:ph idx="1" type="body"/>
          </p:nvPr>
        </p:nvSpPr>
        <p:spPr>
          <a:xfrm>
            <a:off x="713225" y="1415550"/>
            <a:ext cx="7717500" cy="31929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Char char="●"/>
            </a:pPr>
            <a:r>
              <a:rPr lang="en" sz="2000">
                <a:latin typeface="Raleway"/>
                <a:ea typeface="Raleway"/>
                <a:cs typeface="Raleway"/>
                <a:sym typeface="Raleway"/>
              </a:rPr>
              <a:t>Focused on Target Users</a:t>
            </a:r>
            <a:endParaRPr sz="2000">
              <a:latin typeface="Raleway"/>
              <a:ea typeface="Raleway"/>
              <a:cs typeface="Raleway"/>
              <a:sym typeface="Raleway"/>
            </a:endParaRPr>
          </a:p>
          <a:p>
            <a:pPr indent="-355600" lvl="1" marL="914400" rtl="0" algn="l">
              <a:lnSpc>
                <a:spcPct val="115000"/>
              </a:lnSpc>
              <a:spcBef>
                <a:spcPts val="0"/>
              </a:spcBef>
              <a:spcAft>
                <a:spcPts val="0"/>
              </a:spcAft>
              <a:buSzPts val="2000"/>
              <a:buChar char="○"/>
            </a:pPr>
            <a:r>
              <a:rPr lang="en" sz="2000"/>
              <a:t>Age Range: 18 - 30</a:t>
            </a:r>
            <a:endParaRPr sz="2000"/>
          </a:p>
          <a:p>
            <a:pPr indent="-355600" lvl="1" marL="914400" rtl="0" algn="l">
              <a:lnSpc>
                <a:spcPct val="115000"/>
              </a:lnSpc>
              <a:spcBef>
                <a:spcPts val="0"/>
              </a:spcBef>
              <a:spcAft>
                <a:spcPts val="0"/>
              </a:spcAft>
              <a:buSzPts val="2000"/>
              <a:buChar char="○"/>
            </a:pPr>
            <a:r>
              <a:rPr lang="en" sz="2000"/>
              <a:t>Expressed difficulty </a:t>
            </a:r>
            <a:r>
              <a:rPr lang="en" sz="2000"/>
              <a:t>maintaining</a:t>
            </a:r>
            <a:r>
              <a:rPr lang="en" sz="2000"/>
              <a:t> friendships</a:t>
            </a:r>
            <a:endParaRPr sz="2000"/>
          </a:p>
          <a:p>
            <a:pPr indent="-355600" lvl="1" marL="914400" rtl="0" algn="l">
              <a:lnSpc>
                <a:spcPct val="115000"/>
              </a:lnSpc>
              <a:spcBef>
                <a:spcPts val="0"/>
              </a:spcBef>
              <a:spcAft>
                <a:spcPts val="0"/>
              </a:spcAft>
              <a:buSzPts val="2000"/>
              <a:buChar char="○"/>
            </a:pPr>
            <a:r>
              <a:rPr lang="en" sz="2000"/>
              <a:t>College-aged, recent grad</a:t>
            </a:r>
            <a:endParaRPr sz="2000"/>
          </a:p>
          <a:p>
            <a:pPr indent="-355600" lvl="0" marL="457200" rtl="0" algn="l">
              <a:lnSpc>
                <a:spcPct val="115000"/>
              </a:lnSpc>
              <a:spcBef>
                <a:spcPts val="0"/>
              </a:spcBef>
              <a:spcAft>
                <a:spcPts val="0"/>
              </a:spcAft>
              <a:buSzPts val="2000"/>
              <a:buChar char="●"/>
            </a:pPr>
            <a:r>
              <a:rPr lang="en" sz="2000"/>
              <a:t>Recruited via Convenient Sampling</a:t>
            </a:r>
            <a:endParaRPr sz="2000"/>
          </a:p>
          <a:p>
            <a:pPr indent="0" lvl="0" marL="457200" rtl="0" algn="l">
              <a:lnSpc>
                <a:spcPct val="115000"/>
              </a:lnSpc>
              <a:spcBef>
                <a:spcPts val="1600"/>
              </a:spcBef>
              <a:spcAft>
                <a:spcPts val="0"/>
              </a:spcAft>
              <a:buNone/>
            </a:pPr>
            <a:r>
              <a:t/>
            </a:r>
            <a:endParaRPr sz="2000"/>
          </a:p>
          <a:p>
            <a:pPr indent="0" lvl="0" marL="0" rtl="0" algn="l">
              <a:spcBef>
                <a:spcPts val="1600"/>
              </a:spcBef>
              <a:spcAft>
                <a:spcPts val="1600"/>
              </a:spcAft>
              <a:buNone/>
            </a:pPr>
            <a:r>
              <a:t/>
            </a:r>
            <a:endParaRPr>
              <a:latin typeface="Raleway"/>
              <a:ea typeface="Raleway"/>
              <a:cs typeface="Raleway"/>
              <a:sym typeface="Raleway"/>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58"/>
          <p:cNvSpPr txBox="1"/>
          <p:nvPr>
            <p:ph type="title"/>
          </p:nvPr>
        </p:nvSpPr>
        <p:spPr>
          <a:xfrm>
            <a:off x="206400" y="4103300"/>
            <a:ext cx="8731200" cy="84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t>Does having a deadline make you more likely to follow through with a plan?</a:t>
            </a:r>
            <a:endParaRPr sz="2500"/>
          </a:p>
          <a:p>
            <a:pPr indent="0" lvl="0" marL="0" rtl="0" algn="ctr">
              <a:spcBef>
                <a:spcPts val="0"/>
              </a:spcBef>
              <a:spcAft>
                <a:spcPts val="0"/>
              </a:spcAft>
              <a:buNone/>
            </a:pPr>
            <a:r>
              <a:t/>
            </a:r>
            <a:endParaRPr sz="3500"/>
          </a:p>
          <a:p>
            <a:pPr indent="0" lvl="0" marL="0" rtl="0" algn="ctr">
              <a:spcBef>
                <a:spcPts val="0"/>
              </a:spcBef>
              <a:spcAft>
                <a:spcPts val="0"/>
              </a:spcAft>
              <a:buNone/>
            </a:pPr>
            <a:r>
              <a:t/>
            </a:r>
            <a:endParaRPr sz="3500"/>
          </a:p>
        </p:txBody>
      </p:sp>
      <p:cxnSp>
        <p:nvCxnSpPr>
          <p:cNvPr id="1406" name="Google Shape;1406;p58"/>
          <p:cNvCxnSpPr/>
          <p:nvPr/>
        </p:nvCxnSpPr>
        <p:spPr>
          <a:xfrm>
            <a:off x="1731525" y="904475"/>
            <a:ext cx="680100" cy="1500"/>
          </a:xfrm>
          <a:prstGeom prst="straightConnector1">
            <a:avLst/>
          </a:prstGeom>
          <a:noFill/>
          <a:ln cap="flat" cmpd="sng" w="28575">
            <a:solidFill>
              <a:schemeClr val="accent3"/>
            </a:solidFill>
            <a:prstDash val="solid"/>
            <a:round/>
            <a:headEnd len="med" w="med" type="none"/>
            <a:tailEnd len="med" w="med" type="none"/>
          </a:ln>
        </p:spPr>
      </p:cxnSp>
      <p:pic>
        <p:nvPicPr>
          <p:cNvPr id="1407" name="Google Shape;1407;p58"/>
          <p:cNvPicPr preferRelativeResize="0"/>
          <p:nvPr/>
        </p:nvPicPr>
        <p:blipFill>
          <a:blip r:embed="rId3">
            <a:alphaModFix/>
          </a:blip>
          <a:stretch>
            <a:fillRect/>
          </a:stretch>
        </p:blipFill>
        <p:spPr>
          <a:xfrm>
            <a:off x="914927" y="2271425"/>
            <a:ext cx="2457725" cy="1186850"/>
          </a:xfrm>
          <a:prstGeom prst="rect">
            <a:avLst/>
          </a:prstGeom>
          <a:noFill/>
          <a:ln>
            <a:noFill/>
          </a:ln>
        </p:spPr>
      </p:pic>
      <p:sp>
        <p:nvSpPr>
          <p:cNvPr id="1408" name="Google Shape;1408;p58"/>
          <p:cNvSpPr txBox="1"/>
          <p:nvPr/>
        </p:nvSpPr>
        <p:spPr>
          <a:xfrm>
            <a:off x="4343575" y="594975"/>
            <a:ext cx="680100" cy="141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0">
                <a:latin typeface="Raleway"/>
                <a:ea typeface="Raleway"/>
                <a:cs typeface="Raleway"/>
                <a:sym typeface="Raleway"/>
              </a:rPr>
              <a:t>3</a:t>
            </a:r>
            <a:endParaRPr b="1" sz="6000">
              <a:latin typeface="Raleway"/>
              <a:ea typeface="Raleway"/>
              <a:cs typeface="Raleway"/>
              <a:sym typeface="Raleway"/>
            </a:endParaRPr>
          </a:p>
        </p:txBody>
      </p:sp>
      <p:sp>
        <p:nvSpPr>
          <p:cNvPr id="1409" name="Google Shape;1409;p58"/>
          <p:cNvSpPr txBox="1"/>
          <p:nvPr/>
        </p:nvSpPr>
        <p:spPr>
          <a:xfrm>
            <a:off x="4343575" y="2021100"/>
            <a:ext cx="680100" cy="141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0">
                <a:latin typeface="Raleway"/>
                <a:ea typeface="Raleway"/>
                <a:cs typeface="Raleway"/>
                <a:sym typeface="Raleway"/>
              </a:rPr>
              <a:t>2</a:t>
            </a:r>
            <a:endParaRPr b="1" sz="6000">
              <a:latin typeface="Raleway"/>
              <a:ea typeface="Raleway"/>
              <a:cs typeface="Raleway"/>
              <a:sym typeface="Raleway"/>
            </a:endParaRPr>
          </a:p>
        </p:txBody>
      </p:sp>
      <p:sp>
        <p:nvSpPr>
          <p:cNvPr id="1410" name="Google Shape;1410;p58"/>
          <p:cNvSpPr txBox="1"/>
          <p:nvPr>
            <p:ph idx="1" type="subTitle"/>
          </p:nvPr>
        </p:nvSpPr>
        <p:spPr>
          <a:xfrm>
            <a:off x="1692300" y="52400"/>
            <a:ext cx="5759400" cy="57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Participants Recruited</a:t>
            </a:r>
            <a:endParaRPr sz="2000"/>
          </a:p>
          <a:p>
            <a:pPr indent="0" lvl="0" marL="0" rtl="0" algn="ctr">
              <a:spcBef>
                <a:spcPts val="1600"/>
              </a:spcBef>
              <a:spcAft>
                <a:spcPts val="0"/>
              </a:spcAft>
              <a:buNone/>
            </a:pPr>
            <a:r>
              <a:t/>
            </a:r>
            <a:endParaRPr sz="1800"/>
          </a:p>
          <a:p>
            <a:pPr indent="0" lvl="0" marL="0" rtl="0" algn="ctr">
              <a:spcBef>
                <a:spcPts val="1600"/>
              </a:spcBef>
              <a:spcAft>
                <a:spcPts val="1600"/>
              </a:spcAft>
              <a:buNone/>
            </a:pPr>
            <a:r>
              <a:t/>
            </a:r>
            <a:endParaRPr sz="1800"/>
          </a:p>
        </p:txBody>
      </p:sp>
      <p:sp>
        <p:nvSpPr>
          <p:cNvPr id="1411" name="Google Shape;1411;p58"/>
          <p:cNvSpPr txBox="1"/>
          <p:nvPr>
            <p:ph idx="1" type="subTitle"/>
          </p:nvPr>
        </p:nvSpPr>
        <p:spPr>
          <a:xfrm>
            <a:off x="4585225" y="52400"/>
            <a:ext cx="5759400" cy="57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Successful Participants</a:t>
            </a:r>
            <a:endParaRPr sz="2000"/>
          </a:p>
          <a:p>
            <a:pPr indent="0" lvl="0" marL="0" rtl="0" algn="ctr">
              <a:spcBef>
                <a:spcPts val="1600"/>
              </a:spcBef>
              <a:spcAft>
                <a:spcPts val="0"/>
              </a:spcAft>
              <a:buNone/>
            </a:pPr>
            <a:r>
              <a:t/>
            </a:r>
            <a:endParaRPr sz="1800"/>
          </a:p>
          <a:p>
            <a:pPr indent="0" lvl="0" marL="0" rtl="0" algn="ctr">
              <a:spcBef>
                <a:spcPts val="1600"/>
              </a:spcBef>
              <a:spcAft>
                <a:spcPts val="1600"/>
              </a:spcAft>
              <a:buNone/>
            </a:pPr>
            <a:r>
              <a:t/>
            </a:r>
            <a:endParaRPr sz="1800"/>
          </a:p>
        </p:txBody>
      </p:sp>
      <p:sp>
        <p:nvSpPr>
          <p:cNvPr id="1412" name="Google Shape;1412;p58"/>
          <p:cNvSpPr txBox="1"/>
          <p:nvPr/>
        </p:nvSpPr>
        <p:spPr>
          <a:xfrm>
            <a:off x="6402700" y="657263"/>
            <a:ext cx="680100" cy="141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0">
                <a:latin typeface="Raleway"/>
                <a:ea typeface="Raleway"/>
                <a:cs typeface="Raleway"/>
                <a:sym typeface="Raleway"/>
              </a:rPr>
              <a:t>2</a:t>
            </a:r>
            <a:endParaRPr b="1" sz="6000">
              <a:latin typeface="Raleway"/>
              <a:ea typeface="Raleway"/>
              <a:cs typeface="Raleway"/>
              <a:sym typeface="Raleway"/>
            </a:endParaRPr>
          </a:p>
        </p:txBody>
      </p:sp>
      <p:sp>
        <p:nvSpPr>
          <p:cNvPr id="1413" name="Google Shape;1413;p58"/>
          <p:cNvSpPr txBox="1"/>
          <p:nvPr/>
        </p:nvSpPr>
        <p:spPr>
          <a:xfrm>
            <a:off x="6402700" y="2103350"/>
            <a:ext cx="680100" cy="141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0">
                <a:latin typeface="Raleway"/>
                <a:ea typeface="Raleway"/>
                <a:cs typeface="Raleway"/>
                <a:sym typeface="Raleway"/>
              </a:rPr>
              <a:t>0</a:t>
            </a:r>
            <a:endParaRPr b="1" sz="6000">
              <a:latin typeface="Raleway"/>
              <a:ea typeface="Raleway"/>
              <a:cs typeface="Raleway"/>
              <a:sym typeface="Raleway"/>
            </a:endParaRPr>
          </a:p>
        </p:txBody>
      </p:sp>
      <p:sp>
        <p:nvSpPr>
          <p:cNvPr id="1414" name="Google Shape;1414;p58"/>
          <p:cNvSpPr txBox="1"/>
          <p:nvPr>
            <p:ph idx="1" type="subTitle"/>
          </p:nvPr>
        </p:nvSpPr>
        <p:spPr>
          <a:xfrm>
            <a:off x="-808125" y="52400"/>
            <a:ext cx="5759400" cy="57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Setup</a:t>
            </a:r>
            <a:endParaRPr sz="2000"/>
          </a:p>
          <a:p>
            <a:pPr indent="0" lvl="0" marL="0" rtl="0" algn="ctr">
              <a:spcBef>
                <a:spcPts val="1600"/>
              </a:spcBef>
              <a:spcAft>
                <a:spcPts val="0"/>
              </a:spcAft>
              <a:buNone/>
            </a:pPr>
            <a:r>
              <a:t/>
            </a:r>
            <a:endParaRPr sz="1800"/>
          </a:p>
          <a:p>
            <a:pPr indent="0" lvl="0" marL="0" rtl="0" algn="ctr">
              <a:spcBef>
                <a:spcPts val="1600"/>
              </a:spcBef>
              <a:spcAft>
                <a:spcPts val="1600"/>
              </a:spcAft>
              <a:buNone/>
            </a:pPr>
            <a:r>
              <a:t/>
            </a:r>
            <a:endParaRPr sz="1800"/>
          </a:p>
        </p:txBody>
      </p:sp>
      <p:sp>
        <p:nvSpPr>
          <p:cNvPr id="1415" name="Google Shape;1415;p58"/>
          <p:cNvSpPr txBox="1"/>
          <p:nvPr/>
        </p:nvSpPr>
        <p:spPr>
          <a:xfrm rot="-5399119">
            <a:off x="-133050" y="1031497"/>
            <a:ext cx="1171200" cy="49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Raleway"/>
                <a:ea typeface="Raleway"/>
                <a:cs typeface="Raleway"/>
                <a:sym typeface="Raleway"/>
              </a:rPr>
              <a:t>Deadline</a:t>
            </a:r>
            <a:endParaRPr b="1" sz="1700">
              <a:latin typeface="Raleway"/>
              <a:ea typeface="Raleway"/>
              <a:cs typeface="Raleway"/>
              <a:sym typeface="Raleway"/>
            </a:endParaRPr>
          </a:p>
        </p:txBody>
      </p:sp>
      <p:sp>
        <p:nvSpPr>
          <p:cNvPr id="1416" name="Google Shape;1416;p58"/>
          <p:cNvSpPr txBox="1"/>
          <p:nvPr/>
        </p:nvSpPr>
        <p:spPr>
          <a:xfrm rot="-5399320">
            <a:off x="-211150" y="2618850"/>
            <a:ext cx="1515900" cy="49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latin typeface="Raleway"/>
                <a:ea typeface="Raleway"/>
                <a:cs typeface="Raleway"/>
                <a:sym typeface="Raleway"/>
              </a:rPr>
              <a:t>No Deadline</a:t>
            </a:r>
            <a:endParaRPr b="1" sz="1700">
              <a:latin typeface="Raleway"/>
              <a:ea typeface="Raleway"/>
              <a:cs typeface="Raleway"/>
              <a:sym typeface="Raleway"/>
            </a:endParaRPr>
          </a:p>
        </p:txBody>
      </p:sp>
      <p:pic>
        <p:nvPicPr>
          <p:cNvPr id="1417" name="Google Shape;1417;p58"/>
          <p:cNvPicPr preferRelativeResize="0"/>
          <p:nvPr/>
        </p:nvPicPr>
        <p:blipFill rotWithShape="1">
          <a:blip r:embed="rId4">
            <a:alphaModFix/>
          </a:blip>
          <a:srcRect b="0" l="5114" r="3066" t="0"/>
          <a:stretch/>
        </p:blipFill>
        <p:spPr>
          <a:xfrm>
            <a:off x="943900" y="691900"/>
            <a:ext cx="2395321" cy="1370650"/>
          </a:xfrm>
          <a:prstGeom prst="rect">
            <a:avLst/>
          </a:prstGeom>
          <a:noFill/>
          <a:ln>
            <a:noFill/>
          </a:ln>
        </p:spPr>
      </p:pic>
      <p:cxnSp>
        <p:nvCxnSpPr>
          <p:cNvPr id="1418" name="Google Shape;1418;p58"/>
          <p:cNvCxnSpPr/>
          <p:nvPr/>
        </p:nvCxnSpPr>
        <p:spPr>
          <a:xfrm>
            <a:off x="2060400" y="1435550"/>
            <a:ext cx="485400" cy="0"/>
          </a:xfrm>
          <a:prstGeom prst="straightConnector1">
            <a:avLst/>
          </a:prstGeom>
          <a:noFill/>
          <a:ln cap="flat" cmpd="sng" w="9525">
            <a:solidFill>
              <a:srgbClr val="FF0000"/>
            </a:solidFill>
            <a:prstDash val="solid"/>
            <a:round/>
            <a:headEnd len="med" w="med" type="none"/>
            <a:tailEnd len="med" w="med" type="none"/>
          </a:ln>
        </p:spPr>
      </p:cxnSp>
      <p:pic>
        <p:nvPicPr>
          <p:cNvPr id="1419" name="Google Shape;1419;p58"/>
          <p:cNvPicPr preferRelativeResize="0"/>
          <p:nvPr/>
        </p:nvPicPr>
        <p:blipFill>
          <a:blip r:embed="rId5">
            <a:alphaModFix/>
          </a:blip>
          <a:stretch>
            <a:fillRect/>
          </a:stretch>
        </p:blipFill>
        <p:spPr>
          <a:xfrm>
            <a:off x="7451700" y="475325"/>
            <a:ext cx="1446425" cy="1920451"/>
          </a:xfrm>
          <a:prstGeom prst="rect">
            <a:avLst/>
          </a:prstGeom>
          <a:noFill/>
          <a:ln>
            <a:noFill/>
          </a:ln>
        </p:spPr>
      </p:pic>
      <p:pic>
        <p:nvPicPr>
          <p:cNvPr id="1420" name="Google Shape;1420;p58"/>
          <p:cNvPicPr preferRelativeResize="0"/>
          <p:nvPr/>
        </p:nvPicPr>
        <p:blipFill>
          <a:blip r:embed="rId6">
            <a:alphaModFix/>
          </a:blip>
          <a:stretch>
            <a:fillRect/>
          </a:stretch>
        </p:blipFill>
        <p:spPr>
          <a:xfrm>
            <a:off x="7735150" y="962700"/>
            <a:ext cx="1285150" cy="1749744"/>
          </a:xfrm>
          <a:prstGeom prst="rect">
            <a:avLst/>
          </a:prstGeom>
          <a:noFill/>
          <a:ln>
            <a:noFill/>
          </a:ln>
        </p:spPr>
      </p:pic>
      <p:sp>
        <p:nvSpPr>
          <p:cNvPr id="1421" name="Google Shape;1421;p58"/>
          <p:cNvSpPr/>
          <p:nvPr/>
        </p:nvSpPr>
        <p:spPr>
          <a:xfrm>
            <a:off x="7735150" y="1852650"/>
            <a:ext cx="367500" cy="915300"/>
          </a:xfrm>
          <a:prstGeom prst="ellipse">
            <a:avLst/>
          </a:prstGeom>
          <a:solidFill>
            <a:srgbClr val="C49A8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5" name="Shape 1425"/>
        <p:cNvGrpSpPr/>
        <p:nvPr/>
      </p:nvGrpSpPr>
      <p:grpSpPr>
        <a:xfrm>
          <a:off x="0" y="0"/>
          <a:ext cx="0" cy="0"/>
          <a:chOff x="0" y="0"/>
          <a:chExt cx="0" cy="0"/>
        </a:xfrm>
      </p:grpSpPr>
      <p:sp>
        <p:nvSpPr>
          <p:cNvPr id="1426" name="Google Shape;1426;p59"/>
          <p:cNvSpPr txBox="1"/>
          <p:nvPr>
            <p:ph type="title"/>
          </p:nvPr>
        </p:nvSpPr>
        <p:spPr>
          <a:xfrm>
            <a:off x="206400" y="4103300"/>
            <a:ext cx="8731200" cy="84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Raleway"/>
                <a:ea typeface="Raleway"/>
                <a:cs typeface="Raleway"/>
                <a:sym typeface="Raleway"/>
              </a:rPr>
              <a:t>Do people want a daily incentive to check in with their friends?</a:t>
            </a:r>
            <a:endParaRPr sz="2600">
              <a:latin typeface="Raleway"/>
              <a:ea typeface="Raleway"/>
              <a:cs typeface="Raleway"/>
              <a:sym typeface="Raleway"/>
            </a:endParaRPr>
          </a:p>
          <a:p>
            <a:pPr indent="0" lvl="0" marL="0" rtl="0" algn="l">
              <a:spcBef>
                <a:spcPts val="0"/>
              </a:spcBef>
              <a:spcAft>
                <a:spcPts val="0"/>
              </a:spcAft>
              <a:buNone/>
            </a:pPr>
            <a:r>
              <a:t/>
            </a:r>
            <a:endParaRPr b="0" sz="1800">
              <a:latin typeface="Raleway"/>
              <a:ea typeface="Raleway"/>
              <a:cs typeface="Raleway"/>
              <a:sym typeface="Raleway"/>
            </a:endParaRPr>
          </a:p>
          <a:p>
            <a:pPr indent="0" lvl="0" marL="0" rtl="0" algn="ctr">
              <a:spcBef>
                <a:spcPts val="0"/>
              </a:spcBef>
              <a:spcAft>
                <a:spcPts val="0"/>
              </a:spcAft>
              <a:buNone/>
            </a:pPr>
            <a:r>
              <a:t/>
            </a:r>
            <a:endParaRPr sz="2500"/>
          </a:p>
        </p:txBody>
      </p:sp>
      <p:cxnSp>
        <p:nvCxnSpPr>
          <p:cNvPr id="1427" name="Google Shape;1427;p59"/>
          <p:cNvCxnSpPr/>
          <p:nvPr/>
        </p:nvCxnSpPr>
        <p:spPr>
          <a:xfrm>
            <a:off x="1731525" y="904475"/>
            <a:ext cx="680100" cy="1500"/>
          </a:xfrm>
          <a:prstGeom prst="straightConnector1">
            <a:avLst/>
          </a:prstGeom>
          <a:noFill/>
          <a:ln cap="flat" cmpd="sng" w="28575">
            <a:solidFill>
              <a:schemeClr val="accent3"/>
            </a:solidFill>
            <a:prstDash val="solid"/>
            <a:round/>
            <a:headEnd len="med" w="med" type="none"/>
            <a:tailEnd len="med" w="med" type="none"/>
          </a:ln>
        </p:spPr>
      </p:cxnSp>
      <p:sp>
        <p:nvSpPr>
          <p:cNvPr id="1428" name="Google Shape;1428;p59"/>
          <p:cNvSpPr txBox="1"/>
          <p:nvPr>
            <p:ph idx="1" type="subTitle"/>
          </p:nvPr>
        </p:nvSpPr>
        <p:spPr>
          <a:xfrm>
            <a:off x="103275" y="52400"/>
            <a:ext cx="4191300" cy="57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Qualitative Interviews</a:t>
            </a:r>
            <a:endParaRPr sz="2000"/>
          </a:p>
          <a:p>
            <a:pPr indent="0" lvl="0" marL="0" rtl="0" algn="ctr">
              <a:spcBef>
                <a:spcPts val="1600"/>
              </a:spcBef>
              <a:spcAft>
                <a:spcPts val="0"/>
              </a:spcAft>
              <a:buNone/>
            </a:pPr>
            <a:r>
              <a:t/>
            </a:r>
            <a:endParaRPr sz="1800"/>
          </a:p>
          <a:p>
            <a:pPr indent="0" lvl="0" marL="0" rtl="0" algn="ctr">
              <a:spcBef>
                <a:spcPts val="1600"/>
              </a:spcBef>
              <a:spcAft>
                <a:spcPts val="1600"/>
              </a:spcAft>
              <a:buNone/>
            </a:pPr>
            <a:r>
              <a:t/>
            </a:r>
            <a:endParaRPr sz="1800"/>
          </a:p>
        </p:txBody>
      </p:sp>
      <p:sp>
        <p:nvSpPr>
          <p:cNvPr id="1429" name="Google Shape;1429;p59"/>
          <p:cNvSpPr/>
          <p:nvPr/>
        </p:nvSpPr>
        <p:spPr>
          <a:xfrm>
            <a:off x="1536650" y="751750"/>
            <a:ext cx="1746300" cy="525900"/>
          </a:xfrm>
          <a:prstGeom prst="rect">
            <a:avLst/>
          </a:prstGeom>
          <a:solidFill>
            <a:srgbClr val="FFF9E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430" name="Google Shape;1430;p59"/>
          <p:cNvSpPr txBox="1"/>
          <p:nvPr/>
        </p:nvSpPr>
        <p:spPr>
          <a:xfrm>
            <a:off x="2923125" y="655250"/>
            <a:ext cx="3091500" cy="291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Raleway"/>
                <a:ea typeface="Raleway"/>
                <a:cs typeface="Raleway"/>
                <a:sym typeface="Raleway"/>
              </a:rPr>
              <a:t>How do you usually start a conversation with your friends? </a:t>
            </a:r>
            <a:endParaRPr b="1" sz="1600">
              <a:latin typeface="Raleway"/>
              <a:ea typeface="Raleway"/>
              <a:cs typeface="Raleway"/>
              <a:sym typeface="Raleway"/>
            </a:endParaRPr>
          </a:p>
          <a:p>
            <a:pPr indent="0" lvl="0" marL="0" rtl="0" algn="l">
              <a:spcBef>
                <a:spcPts val="0"/>
              </a:spcBef>
              <a:spcAft>
                <a:spcPts val="0"/>
              </a:spcAft>
              <a:buNone/>
            </a:pPr>
            <a:r>
              <a:t/>
            </a:r>
            <a:endParaRPr b="1" sz="1600">
              <a:latin typeface="Raleway"/>
              <a:ea typeface="Raleway"/>
              <a:cs typeface="Raleway"/>
              <a:sym typeface="Raleway"/>
            </a:endParaRPr>
          </a:p>
          <a:p>
            <a:pPr indent="-330200" lvl="0" marL="457200" rtl="0" algn="l">
              <a:spcBef>
                <a:spcPts val="0"/>
              </a:spcBef>
              <a:spcAft>
                <a:spcPts val="0"/>
              </a:spcAft>
              <a:buSzPts val="1600"/>
              <a:buFont typeface="Raleway"/>
              <a:buChar char="-"/>
            </a:pPr>
            <a:r>
              <a:rPr lang="en" sz="1600">
                <a:latin typeface="Raleway"/>
                <a:ea typeface="Raleway"/>
                <a:cs typeface="Raleway"/>
                <a:sym typeface="Raleway"/>
              </a:rPr>
              <a:t>Close friends have topic in mind</a:t>
            </a:r>
            <a:endParaRPr sz="1600">
              <a:latin typeface="Raleway"/>
              <a:ea typeface="Raleway"/>
              <a:cs typeface="Raleway"/>
              <a:sym typeface="Raleway"/>
            </a:endParaRPr>
          </a:p>
          <a:p>
            <a:pPr indent="-330200" lvl="0" marL="457200" rtl="0" algn="l">
              <a:spcBef>
                <a:spcPts val="0"/>
              </a:spcBef>
              <a:spcAft>
                <a:spcPts val="0"/>
              </a:spcAft>
              <a:buSzPts val="1600"/>
              <a:buFont typeface="Raleway"/>
              <a:buChar char="-"/>
            </a:pPr>
            <a:r>
              <a:rPr lang="en" sz="1600">
                <a:latin typeface="Raleway"/>
                <a:ea typeface="Raleway"/>
                <a:cs typeface="Raleway"/>
                <a:sym typeface="Raleway"/>
              </a:rPr>
              <a:t>Loose friends fall back on generic topics</a:t>
            </a:r>
            <a:endParaRPr sz="1600">
              <a:latin typeface="Raleway"/>
              <a:ea typeface="Raleway"/>
              <a:cs typeface="Raleway"/>
              <a:sym typeface="Raleway"/>
            </a:endParaRPr>
          </a:p>
        </p:txBody>
      </p:sp>
      <p:sp>
        <p:nvSpPr>
          <p:cNvPr id="1431" name="Google Shape;1431;p59"/>
          <p:cNvSpPr txBox="1"/>
          <p:nvPr/>
        </p:nvSpPr>
        <p:spPr>
          <a:xfrm>
            <a:off x="103275" y="655250"/>
            <a:ext cx="2680200" cy="291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Raleway"/>
                <a:ea typeface="Raleway"/>
                <a:cs typeface="Raleway"/>
                <a:sym typeface="Raleway"/>
              </a:rPr>
              <a:t>How often do you text your friends on average? </a:t>
            </a:r>
            <a:endParaRPr b="1" sz="1600">
              <a:latin typeface="Raleway"/>
              <a:ea typeface="Raleway"/>
              <a:cs typeface="Raleway"/>
              <a:sym typeface="Raleway"/>
            </a:endParaRPr>
          </a:p>
          <a:p>
            <a:pPr indent="0" lvl="0" marL="0" rtl="0" algn="l">
              <a:spcBef>
                <a:spcPts val="0"/>
              </a:spcBef>
              <a:spcAft>
                <a:spcPts val="0"/>
              </a:spcAft>
              <a:buNone/>
            </a:pPr>
            <a:r>
              <a:t/>
            </a:r>
            <a:endParaRPr b="1" sz="1600">
              <a:latin typeface="Raleway"/>
              <a:ea typeface="Raleway"/>
              <a:cs typeface="Raleway"/>
              <a:sym typeface="Raleway"/>
            </a:endParaRPr>
          </a:p>
          <a:p>
            <a:pPr indent="-330200" lvl="0" marL="457200" rtl="0" algn="l">
              <a:spcBef>
                <a:spcPts val="0"/>
              </a:spcBef>
              <a:spcAft>
                <a:spcPts val="0"/>
              </a:spcAft>
              <a:buSzPts val="1600"/>
              <a:buFont typeface="Raleway"/>
              <a:buChar char="-"/>
            </a:pPr>
            <a:r>
              <a:rPr lang="en" sz="1600">
                <a:latin typeface="Raleway"/>
                <a:ea typeface="Raleway"/>
                <a:cs typeface="Raleway"/>
                <a:sym typeface="Raleway"/>
              </a:rPr>
              <a:t>Close: daily to weekly</a:t>
            </a:r>
            <a:endParaRPr sz="1600">
              <a:latin typeface="Raleway"/>
              <a:ea typeface="Raleway"/>
              <a:cs typeface="Raleway"/>
              <a:sym typeface="Raleway"/>
            </a:endParaRPr>
          </a:p>
          <a:p>
            <a:pPr indent="0" lvl="0" marL="457200" rtl="0" algn="l">
              <a:spcBef>
                <a:spcPts val="0"/>
              </a:spcBef>
              <a:spcAft>
                <a:spcPts val="0"/>
              </a:spcAft>
              <a:buNone/>
            </a:pPr>
            <a:r>
              <a:t/>
            </a:r>
            <a:endParaRPr sz="1600">
              <a:latin typeface="Raleway"/>
              <a:ea typeface="Raleway"/>
              <a:cs typeface="Raleway"/>
              <a:sym typeface="Raleway"/>
            </a:endParaRPr>
          </a:p>
          <a:p>
            <a:pPr indent="-330200" lvl="0" marL="457200" rtl="0" algn="l">
              <a:spcBef>
                <a:spcPts val="0"/>
              </a:spcBef>
              <a:spcAft>
                <a:spcPts val="0"/>
              </a:spcAft>
              <a:buSzPts val="1600"/>
              <a:buFont typeface="Raleway"/>
              <a:buChar char="-"/>
            </a:pPr>
            <a:r>
              <a:rPr lang="en" sz="1600">
                <a:latin typeface="Raleway"/>
                <a:ea typeface="Raleway"/>
                <a:cs typeface="Raleway"/>
                <a:sym typeface="Raleway"/>
              </a:rPr>
              <a:t>Loose: on avg. once a week</a:t>
            </a:r>
            <a:endParaRPr sz="1600">
              <a:latin typeface="Raleway"/>
              <a:ea typeface="Raleway"/>
              <a:cs typeface="Raleway"/>
              <a:sym typeface="Raleway"/>
            </a:endParaRPr>
          </a:p>
          <a:p>
            <a:pPr indent="0" lvl="0" marL="457200" rtl="0" algn="l">
              <a:spcBef>
                <a:spcPts val="0"/>
              </a:spcBef>
              <a:spcAft>
                <a:spcPts val="0"/>
              </a:spcAft>
              <a:buNone/>
            </a:pPr>
            <a:r>
              <a:t/>
            </a:r>
            <a:endParaRPr sz="1600">
              <a:latin typeface="Raleway"/>
              <a:ea typeface="Raleway"/>
              <a:cs typeface="Raleway"/>
              <a:sym typeface="Raleway"/>
            </a:endParaRPr>
          </a:p>
        </p:txBody>
      </p:sp>
      <p:sp>
        <p:nvSpPr>
          <p:cNvPr id="1432" name="Google Shape;1432;p59"/>
          <p:cNvSpPr txBox="1"/>
          <p:nvPr/>
        </p:nvSpPr>
        <p:spPr>
          <a:xfrm>
            <a:off x="6014625" y="623300"/>
            <a:ext cx="3026100" cy="323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Raleway"/>
                <a:ea typeface="Raleway"/>
                <a:cs typeface="Raleway"/>
                <a:sym typeface="Raleway"/>
              </a:rPr>
              <a:t>How satisfied are you with the quality and depth of your conversations with friends? </a:t>
            </a:r>
            <a:endParaRPr b="1" sz="1600">
              <a:latin typeface="Raleway"/>
              <a:ea typeface="Raleway"/>
              <a:cs typeface="Raleway"/>
              <a:sym typeface="Raleway"/>
            </a:endParaRPr>
          </a:p>
          <a:p>
            <a:pPr indent="0" lvl="0" marL="0" rtl="0" algn="l">
              <a:spcBef>
                <a:spcPts val="0"/>
              </a:spcBef>
              <a:spcAft>
                <a:spcPts val="0"/>
              </a:spcAft>
              <a:buNone/>
            </a:pPr>
            <a:r>
              <a:t/>
            </a:r>
            <a:endParaRPr b="1" sz="1600">
              <a:latin typeface="Raleway"/>
              <a:ea typeface="Raleway"/>
              <a:cs typeface="Raleway"/>
              <a:sym typeface="Raleway"/>
            </a:endParaRPr>
          </a:p>
          <a:p>
            <a:pPr indent="-330200" lvl="0" marL="457200" rtl="0" algn="l">
              <a:spcBef>
                <a:spcPts val="0"/>
              </a:spcBef>
              <a:spcAft>
                <a:spcPts val="0"/>
              </a:spcAft>
              <a:buSzPts val="1600"/>
              <a:buFont typeface="Raleway"/>
              <a:buChar char="-"/>
            </a:pPr>
            <a:r>
              <a:rPr lang="en" sz="1600">
                <a:latin typeface="Raleway"/>
                <a:ea typeface="Raleway"/>
                <a:cs typeface="Raleway"/>
                <a:sym typeface="Raleway"/>
              </a:rPr>
              <a:t>Feel unsatisfied with depth of digital interactions among loose friends</a:t>
            </a:r>
            <a:endParaRPr sz="1600">
              <a:latin typeface="Raleway"/>
              <a:ea typeface="Raleway"/>
              <a:cs typeface="Raleway"/>
              <a:sym typeface="Raleway"/>
            </a:endParaRPr>
          </a:p>
          <a:p>
            <a:pPr indent="0" lvl="0" marL="0" rtl="0" algn="l">
              <a:spcBef>
                <a:spcPts val="0"/>
              </a:spcBef>
              <a:spcAft>
                <a:spcPts val="0"/>
              </a:spcAft>
              <a:buNone/>
            </a:pPr>
            <a:r>
              <a:t/>
            </a:r>
            <a:endParaRPr sz="1600">
              <a:latin typeface="Raleway"/>
              <a:ea typeface="Raleway"/>
              <a:cs typeface="Raleway"/>
              <a:sym typeface="Raleway"/>
            </a:endParaRPr>
          </a:p>
          <a:p>
            <a:pPr indent="-330200" lvl="0" marL="457200" rtl="0" algn="l">
              <a:spcBef>
                <a:spcPts val="0"/>
              </a:spcBef>
              <a:spcAft>
                <a:spcPts val="0"/>
              </a:spcAft>
              <a:buSzPts val="1600"/>
              <a:buFont typeface="Raleway"/>
              <a:buChar char="-"/>
            </a:pPr>
            <a:r>
              <a:rPr lang="en" sz="1600">
                <a:latin typeface="Raleway"/>
                <a:ea typeface="Raleway"/>
                <a:cs typeface="Raleway"/>
                <a:sym typeface="Raleway"/>
              </a:rPr>
              <a:t>Sometimes people don’t want meaningful digital convos</a:t>
            </a:r>
            <a:endParaRPr sz="1600">
              <a:latin typeface="Raleway"/>
              <a:ea typeface="Raleway"/>
              <a:cs typeface="Raleway"/>
              <a:sym typeface="Raleway"/>
            </a:endParaRPr>
          </a:p>
          <a:p>
            <a:pPr indent="0" lvl="0" marL="0" rtl="0" algn="l">
              <a:spcBef>
                <a:spcPts val="0"/>
              </a:spcBef>
              <a:spcAft>
                <a:spcPts val="0"/>
              </a:spcAft>
              <a:buNone/>
            </a:pPr>
            <a:r>
              <a:t/>
            </a:r>
            <a:endParaRPr sz="1600">
              <a:latin typeface="Raleway"/>
              <a:ea typeface="Raleway"/>
              <a:cs typeface="Raleway"/>
              <a:sym typeface="Raleway"/>
            </a:endParaRPr>
          </a:p>
        </p:txBody>
      </p:sp>
      <p:cxnSp>
        <p:nvCxnSpPr>
          <p:cNvPr id="1433" name="Google Shape;1433;p59"/>
          <p:cNvCxnSpPr/>
          <p:nvPr/>
        </p:nvCxnSpPr>
        <p:spPr>
          <a:xfrm>
            <a:off x="2925850" y="752875"/>
            <a:ext cx="0" cy="2566200"/>
          </a:xfrm>
          <a:prstGeom prst="straightConnector1">
            <a:avLst/>
          </a:prstGeom>
          <a:noFill/>
          <a:ln cap="flat" cmpd="sng" w="28575">
            <a:solidFill>
              <a:schemeClr val="dk1"/>
            </a:solidFill>
            <a:prstDash val="solid"/>
            <a:round/>
            <a:headEnd len="med" w="med" type="none"/>
            <a:tailEnd len="med" w="med" type="none"/>
          </a:ln>
        </p:spPr>
      </p:cxnSp>
      <p:cxnSp>
        <p:nvCxnSpPr>
          <p:cNvPr id="1434" name="Google Shape;1434;p59"/>
          <p:cNvCxnSpPr/>
          <p:nvPr/>
        </p:nvCxnSpPr>
        <p:spPr>
          <a:xfrm>
            <a:off x="6014625" y="754400"/>
            <a:ext cx="0" cy="25662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sp>
        <p:nvSpPr>
          <p:cNvPr id="1439" name="Google Shape;1439;p60"/>
          <p:cNvSpPr txBox="1"/>
          <p:nvPr>
            <p:ph type="title"/>
          </p:nvPr>
        </p:nvSpPr>
        <p:spPr>
          <a:xfrm>
            <a:off x="206400" y="4103300"/>
            <a:ext cx="8731200" cy="84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Raleway"/>
                <a:ea typeface="Raleway"/>
                <a:cs typeface="Raleway"/>
                <a:sym typeface="Raleway"/>
              </a:rPr>
              <a:t>Do people want a daily incentive to check in with their friends?</a:t>
            </a:r>
            <a:endParaRPr sz="2600">
              <a:latin typeface="Raleway"/>
              <a:ea typeface="Raleway"/>
              <a:cs typeface="Raleway"/>
              <a:sym typeface="Raleway"/>
            </a:endParaRPr>
          </a:p>
          <a:p>
            <a:pPr indent="0" lvl="0" marL="0" rtl="0" algn="l">
              <a:spcBef>
                <a:spcPts val="0"/>
              </a:spcBef>
              <a:spcAft>
                <a:spcPts val="0"/>
              </a:spcAft>
              <a:buNone/>
            </a:pPr>
            <a:r>
              <a:t/>
            </a:r>
            <a:endParaRPr b="0" sz="1800">
              <a:latin typeface="Raleway"/>
              <a:ea typeface="Raleway"/>
              <a:cs typeface="Raleway"/>
              <a:sym typeface="Raleway"/>
            </a:endParaRPr>
          </a:p>
          <a:p>
            <a:pPr indent="0" lvl="0" marL="0" rtl="0" algn="ctr">
              <a:spcBef>
                <a:spcPts val="0"/>
              </a:spcBef>
              <a:spcAft>
                <a:spcPts val="0"/>
              </a:spcAft>
              <a:buNone/>
            </a:pPr>
            <a:r>
              <a:t/>
            </a:r>
            <a:endParaRPr sz="2500"/>
          </a:p>
        </p:txBody>
      </p:sp>
      <p:cxnSp>
        <p:nvCxnSpPr>
          <p:cNvPr id="1440" name="Google Shape;1440;p60"/>
          <p:cNvCxnSpPr/>
          <p:nvPr/>
        </p:nvCxnSpPr>
        <p:spPr>
          <a:xfrm>
            <a:off x="1731525" y="904475"/>
            <a:ext cx="680100" cy="1500"/>
          </a:xfrm>
          <a:prstGeom prst="straightConnector1">
            <a:avLst/>
          </a:prstGeom>
          <a:noFill/>
          <a:ln cap="flat" cmpd="sng" w="28575">
            <a:solidFill>
              <a:schemeClr val="accent3"/>
            </a:solidFill>
            <a:prstDash val="solid"/>
            <a:round/>
            <a:headEnd len="med" w="med" type="none"/>
            <a:tailEnd len="med" w="med" type="none"/>
          </a:ln>
        </p:spPr>
      </p:cxnSp>
      <p:sp>
        <p:nvSpPr>
          <p:cNvPr id="1441" name="Google Shape;1441;p60"/>
          <p:cNvSpPr txBox="1"/>
          <p:nvPr>
            <p:ph idx="1" type="subTitle"/>
          </p:nvPr>
        </p:nvSpPr>
        <p:spPr>
          <a:xfrm>
            <a:off x="-120650" y="152950"/>
            <a:ext cx="4558800" cy="57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Satisfaction after Daily Question</a:t>
            </a:r>
            <a:endParaRPr sz="2000"/>
          </a:p>
          <a:p>
            <a:pPr indent="0" lvl="0" marL="0" rtl="0" algn="ctr">
              <a:spcBef>
                <a:spcPts val="1600"/>
              </a:spcBef>
              <a:spcAft>
                <a:spcPts val="0"/>
              </a:spcAft>
              <a:buNone/>
            </a:pPr>
            <a:r>
              <a:t/>
            </a:r>
            <a:endParaRPr sz="1800"/>
          </a:p>
          <a:p>
            <a:pPr indent="0" lvl="0" marL="0" rtl="0" algn="ctr">
              <a:spcBef>
                <a:spcPts val="1600"/>
              </a:spcBef>
              <a:spcAft>
                <a:spcPts val="1600"/>
              </a:spcAft>
              <a:buNone/>
            </a:pPr>
            <a:r>
              <a:t/>
            </a:r>
            <a:endParaRPr sz="1800"/>
          </a:p>
        </p:txBody>
      </p:sp>
      <p:sp>
        <p:nvSpPr>
          <p:cNvPr id="1442" name="Google Shape;1442;p60"/>
          <p:cNvSpPr/>
          <p:nvPr/>
        </p:nvSpPr>
        <p:spPr>
          <a:xfrm>
            <a:off x="1536650" y="751750"/>
            <a:ext cx="1746300" cy="525900"/>
          </a:xfrm>
          <a:prstGeom prst="rect">
            <a:avLst/>
          </a:prstGeom>
          <a:solidFill>
            <a:srgbClr val="FFF9E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443" name="Google Shape;1443;p60"/>
          <p:cNvSpPr txBox="1"/>
          <p:nvPr/>
        </p:nvSpPr>
        <p:spPr>
          <a:xfrm>
            <a:off x="206400" y="647650"/>
            <a:ext cx="8007600" cy="291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latin typeface="Raleway"/>
                <a:ea typeface="Raleway"/>
                <a:cs typeface="Raleway"/>
                <a:sym typeface="Raleway"/>
              </a:rPr>
              <a:t>Out of the four subjects:</a:t>
            </a:r>
            <a:endParaRPr sz="2100">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349250" lvl="0" marL="457200" rtl="0" algn="l">
              <a:spcBef>
                <a:spcPts val="0"/>
              </a:spcBef>
              <a:spcAft>
                <a:spcPts val="0"/>
              </a:spcAft>
              <a:buSzPts val="1900"/>
              <a:buFont typeface="Raleway"/>
              <a:buChar char="●"/>
            </a:pPr>
            <a:r>
              <a:rPr lang="en" sz="1900">
                <a:latin typeface="Raleway"/>
                <a:ea typeface="Raleway"/>
                <a:cs typeface="Raleway"/>
                <a:sym typeface="Raleway"/>
              </a:rPr>
              <a:t>Two participants got a response</a:t>
            </a:r>
            <a:endParaRPr sz="1900">
              <a:latin typeface="Raleway"/>
              <a:ea typeface="Raleway"/>
              <a:cs typeface="Raleway"/>
              <a:sym typeface="Raleway"/>
            </a:endParaRPr>
          </a:p>
          <a:p>
            <a:pPr indent="-349250" lvl="1" marL="914400" rtl="0" algn="l">
              <a:spcBef>
                <a:spcPts val="0"/>
              </a:spcBef>
              <a:spcAft>
                <a:spcPts val="0"/>
              </a:spcAft>
              <a:buSzPts val="1900"/>
              <a:buFont typeface="Raleway"/>
              <a:buChar char="○"/>
            </a:pPr>
            <a:r>
              <a:rPr lang="en" sz="1900">
                <a:latin typeface="Raleway"/>
                <a:ea typeface="Raleway"/>
                <a:cs typeface="Raleway"/>
                <a:sym typeface="Raleway"/>
              </a:rPr>
              <a:t>One rated their satisfaction </a:t>
            </a:r>
            <a:r>
              <a:rPr b="1" lang="en" sz="1900">
                <a:latin typeface="Raleway"/>
                <a:ea typeface="Raleway"/>
                <a:cs typeface="Raleway"/>
                <a:sym typeface="Raleway"/>
              </a:rPr>
              <a:t>High</a:t>
            </a:r>
            <a:r>
              <a:rPr lang="en" sz="1900">
                <a:latin typeface="Raleway"/>
                <a:ea typeface="Raleway"/>
                <a:cs typeface="Raleway"/>
                <a:sym typeface="Raleway"/>
              </a:rPr>
              <a:t> after the following conversation</a:t>
            </a:r>
            <a:endParaRPr sz="1900">
              <a:latin typeface="Raleway"/>
              <a:ea typeface="Raleway"/>
              <a:cs typeface="Raleway"/>
              <a:sym typeface="Raleway"/>
            </a:endParaRPr>
          </a:p>
          <a:p>
            <a:pPr indent="-349250" lvl="1" marL="914400" rtl="0" algn="l">
              <a:spcBef>
                <a:spcPts val="0"/>
              </a:spcBef>
              <a:spcAft>
                <a:spcPts val="0"/>
              </a:spcAft>
              <a:buSzPts val="1900"/>
              <a:buFont typeface="Raleway"/>
              <a:buChar char="○"/>
            </a:pPr>
            <a:r>
              <a:rPr lang="en" sz="1900">
                <a:latin typeface="Raleway"/>
                <a:ea typeface="Raleway"/>
                <a:cs typeface="Raleway"/>
                <a:sym typeface="Raleway"/>
              </a:rPr>
              <a:t>One rated their satisfaction </a:t>
            </a:r>
            <a:r>
              <a:rPr b="1" lang="en" sz="1900">
                <a:latin typeface="Raleway"/>
                <a:ea typeface="Raleway"/>
                <a:cs typeface="Raleway"/>
                <a:sym typeface="Raleway"/>
              </a:rPr>
              <a:t>Low</a:t>
            </a:r>
            <a:r>
              <a:rPr lang="en" sz="1900">
                <a:latin typeface="Raleway"/>
                <a:ea typeface="Raleway"/>
                <a:cs typeface="Raleway"/>
                <a:sym typeface="Raleway"/>
              </a:rPr>
              <a:t> after the following conversation</a:t>
            </a:r>
            <a:endParaRPr sz="1900">
              <a:latin typeface="Raleway"/>
              <a:ea typeface="Raleway"/>
              <a:cs typeface="Raleway"/>
              <a:sym typeface="Raleway"/>
            </a:endParaRPr>
          </a:p>
          <a:p>
            <a:pPr indent="-349250" lvl="0" marL="457200" rtl="0" algn="l">
              <a:spcBef>
                <a:spcPts val="0"/>
              </a:spcBef>
              <a:spcAft>
                <a:spcPts val="0"/>
              </a:spcAft>
              <a:buSzPts val="1900"/>
              <a:buFont typeface="Raleway"/>
              <a:buChar char="●"/>
            </a:pPr>
            <a:r>
              <a:rPr lang="en" sz="1900">
                <a:latin typeface="Raleway"/>
                <a:ea typeface="Raleway"/>
                <a:cs typeface="Raleway"/>
                <a:sym typeface="Raleway"/>
              </a:rPr>
              <a:t>Two participants had no response</a:t>
            </a:r>
            <a:endParaRPr sz="1900">
              <a:latin typeface="Raleway"/>
              <a:ea typeface="Raleway"/>
              <a:cs typeface="Raleway"/>
              <a:sym typeface="Raleway"/>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61"/>
          <p:cNvSpPr txBox="1"/>
          <p:nvPr>
            <p:ph type="title"/>
          </p:nvPr>
        </p:nvSpPr>
        <p:spPr>
          <a:xfrm>
            <a:off x="206400" y="4103300"/>
            <a:ext cx="8731200" cy="84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Raleway"/>
                <a:ea typeface="Raleway"/>
                <a:cs typeface="Raleway"/>
                <a:sym typeface="Raleway"/>
              </a:rPr>
              <a:t>Do people value having insider information about what to do with friends?</a:t>
            </a:r>
            <a:endParaRPr b="0" sz="1800">
              <a:latin typeface="Raleway"/>
              <a:ea typeface="Raleway"/>
              <a:cs typeface="Raleway"/>
              <a:sym typeface="Raleway"/>
            </a:endParaRPr>
          </a:p>
          <a:p>
            <a:pPr indent="0" lvl="0" marL="0" rtl="0" algn="ctr">
              <a:spcBef>
                <a:spcPts val="0"/>
              </a:spcBef>
              <a:spcAft>
                <a:spcPts val="0"/>
              </a:spcAft>
              <a:buNone/>
            </a:pPr>
            <a:r>
              <a:t/>
            </a:r>
            <a:endParaRPr sz="2500"/>
          </a:p>
        </p:txBody>
      </p:sp>
      <p:cxnSp>
        <p:nvCxnSpPr>
          <p:cNvPr id="1449" name="Google Shape;1449;p61"/>
          <p:cNvCxnSpPr/>
          <p:nvPr/>
        </p:nvCxnSpPr>
        <p:spPr>
          <a:xfrm>
            <a:off x="1731525" y="904475"/>
            <a:ext cx="680100" cy="1500"/>
          </a:xfrm>
          <a:prstGeom prst="straightConnector1">
            <a:avLst/>
          </a:prstGeom>
          <a:noFill/>
          <a:ln cap="flat" cmpd="sng" w="28575">
            <a:solidFill>
              <a:schemeClr val="accent3"/>
            </a:solidFill>
            <a:prstDash val="solid"/>
            <a:round/>
            <a:headEnd len="med" w="med" type="none"/>
            <a:tailEnd len="med" w="med" type="none"/>
          </a:ln>
        </p:spPr>
      </p:cxnSp>
      <p:sp>
        <p:nvSpPr>
          <p:cNvPr id="1450" name="Google Shape;1450;p61"/>
          <p:cNvSpPr txBox="1"/>
          <p:nvPr>
            <p:ph idx="1" type="subTitle"/>
          </p:nvPr>
        </p:nvSpPr>
        <p:spPr>
          <a:xfrm>
            <a:off x="0" y="52400"/>
            <a:ext cx="4191300" cy="57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Qualitative Assessment</a:t>
            </a:r>
            <a:endParaRPr sz="2000"/>
          </a:p>
          <a:p>
            <a:pPr indent="0" lvl="0" marL="0" rtl="0" algn="ctr">
              <a:spcBef>
                <a:spcPts val="1600"/>
              </a:spcBef>
              <a:spcAft>
                <a:spcPts val="0"/>
              </a:spcAft>
              <a:buNone/>
            </a:pPr>
            <a:r>
              <a:t/>
            </a:r>
            <a:endParaRPr sz="1800"/>
          </a:p>
          <a:p>
            <a:pPr indent="0" lvl="0" marL="0" rtl="0" algn="ctr">
              <a:spcBef>
                <a:spcPts val="1600"/>
              </a:spcBef>
              <a:spcAft>
                <a:spcPts val="1600"/>
              </a:spcAft>
              <a:buNone/>
            </a:pPr>
            <a:r>
              <a:t/>
            </a:r>
            <a:endParaRPr sz="1800"/>
          </a:p>
        </p:txBody>
      </p:sp>
      <p:sp>
        <p:nvSpPr>
          <p:cNvPr id="1451" name="Google Shape;1451;p61"/>
          <p:cNvSpPr/>
          <p:nvPr/>
        </p:nvSpPr>
        <p:spPr>
          <a:xfrm>
            <a:off x="1536650" y="751750"/>
            <a:ext cx="1746300" cy="525900"/>
          </a:xfrm>
          <a:prstGeom prst="rect">
            <a:avLst/>
          </a:prstGeom>
          <a:solidFill>
            <a:srgbClr val="FFF9E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a:ea typeface="Raleway"/>
              <a:cs typeface="Raleway"/>
              <a:sym typeface="Raleway"/>
            </a:endParaRPr>
          </a:p>
        </p:txBody>
      </p:sp>
      <p:sp>
        <p:nvSpPr>
          <p:cNvPr id="1452" name="Google Shape;1452;p61"/>
          <p:cNvSpPr txBox="1"/>
          <p:nvPr/>
        </p:nvSpPr>
        <p:spPr>
          <a:xfrm>
            <a:off x="525825" y="1595200"/>
            <a:ext cx="3091500" cy="88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aleway"/>
                <a:ea typeface="Raleway"/>
                <a:cs typeface="Raleway"/>
                <a:sym typeface="Raleway"/>
              </a:rPr>
              <a:t>What if I told you that one of these itineraries was written by Chat GPT? How would this affect your ratings?</a:t>
            </a:r>
            <a:endParaRPr b="1">
              <a:latin typeface="Raleway"/>
              <a:ea typeface="Raleway"/>
              <a:cs typeface="Raleway"/>
              <a:sym typeface="Raleway"/>
            </a:endParaRPr>
          </a:p>
          <a:p>
            <a:pPr indent="0" lvl="0" marL="0" rtl="0" algn="l">
              <a:spcBef>
                <a:spcPts val="0"/>
              </a:spcBef>
              <a:spcAft>
                <a:spcPts val="0"/>
              </a:spcAft>
              <a:buNone/>
            </a:pPr>
            <a:r>
              <a:t/>
            </a:r>
            <a:endParaRPr b="1">
              <a:latin typeface="Raleway"/>
              <a:ea typeface="Raleway"/>
              <a:cs typeface="Raleway"/>
              <a:sym typeface="Raleway"/>
            </a:endParaRPr>
          </a:p>
          <a:p>
            <a:pPr indent="0" lvl="0" marL="0" rtl="0" algn="l">
              <a:spcBef>
                <a:spcPts val="0"/>
              </a:spcBef>
              <a:spcAft>
                <a:spcPts val="0"/>
              </a:spcAft>
              <a:buNone/>
            </a:pPr>
            <a:r>
              <a:rPr b="1" lang="en">
                <a:latin typeface="Raleway"/>
                <a:ea typeface="Raleway"/>
                <a:cs typeface="Raleway"/>
                <a:sym typeface="Raleway"/>
              </a:rPr>
              <a:t>What if I told you that one of these itineraries was written by someone who lived in Paris for 30 years?</a:t>
            </a:r>
            <a:endParaRPr b="1">
              <a:latin typeface="Raleway"/>
              <a:ea typeface="Raleway"/>
              <a:cs typeface="Raleway"/>
              <a:sym typeface="Raleway"/>
            </a:endParaRPr>
          </a:p>
        </p:txBody>
      </p:sp>
      <p:sp>
        <p:nvSpPr>
          <p:cNvPr id="1453" name="Google Shape;1453;p61"/>
          <p:cNvSpPr txBox="1"/>
          <p:nvPr/>
        </p:nvSpPr>
        <p:spPr>
          <a:xfrm>
            <a:off x="549900" y="666450"/>
            <a:ext cx="3091500" cy="88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aleway"/>
                <a:ea typeface="Raleway"/>
                <a:cs typeface="Raleway"/>
                <a:sym typeface="Raleway"/>
              </a:rPr>
              <a:t>On a scale of 1-10, how would you rate how effective this travel itinerary is?</a:t>
            </a:r>
            <a:endParaRPr b="1">
              <a:latin typeface="Raleway"/>
              <a:ea typeface="Raleway"/>
              <a:cs typeface="Raleway"/>
              <a:sym typeface="Raleway"/>
            </a:endParaRPr>
          </a:p>
        </p:txBody>
      </p:sp>
      <p:pic>
        <p:nvPicPr>
          <p:cNvPr id="1454" name="Google Shape;1454;p61"/>
          <p:cNvPicPr preferRelativeResize="0"/>
          <p:nvPr/>
        </p:nvPicPr>
        <p:blipFill>
          <a:blip r:embed="rId3">
            <a:alphaModFix/>
          </a:blip>
          <a:stretch>
            <a:fillRect/>
          </a:stretch>
        </p:blipFill>
        <p:spPr>
          <a:xfrm>
            <a:off x="4295075" y="535213"/>
            <a:ext cx="2254176" cy="3005573"/>
          </a:xfrm>
          <a:prstGeom prst="rect">
            <a:avLst/>
          </a:prstGeom>
          <a:noFill/>
          <a:ln>
            <a:noFill/>
          </a:ln>
        </p:spPr>
      </p:pic>
      <p:pic>
        <p:nvPicPr>
          <p:cNvPr id="1455" name="Google Shape;1455;p61"/>
          <p:cNvPicPr preferRelativeResize="0"/>
          <p:nvPr/>
        </p:nvPicPr>
        <p:blipFill>
          <a:blip r:embed="rId4">
            <a:alphaModFix/>
          </a:blip>
          <a:stretch>
            <a:fillRect/>
          </a:stretch>
        </p:blipFill>
        <p:spPr>
          <a:xfrm>
            <a:off x="6653026" y="511363"/>
            <a:ext cx="2289949" cy="305326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9" name="Shape 1459"/>
        <p:cNvGrpSpPr/>
        <p:nvPr/>
      </p:nvGrpSpPr>
      <p:grpSpPr>
        <a:xfrm>
          <a:off x="0" y="0"/>
          <a:ext cx="0" cy="0"/>
          <a:chOff x="0" y="0"/>
          <a:chExt cx="0" cy="0"/>
        </a:xfrm>
      </p:grpSpPr>
      <p:sp>
        <p:nvSpPr>
          <p:cNvPr id="1460" name="Google Shape;1460;p62"/>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New Insights!</a:t>
            </a:r>
            <a:endParaRPr/>
          </a:p>
        </p:txBody>
      </p:sp>
      <p:sp>
        <p:nvSpPr>
          <p:cNvPr id="1461" name="Google Shape;1461;p62"/>
          <p:cNvSpPr txBox="1"/>
          <p:nvPr>
            <p:ph idx="1" type="body"/>
          </p:nvPr>
        </p:nvSpPr>
        <p:spPr>
          <a:xfrm>
            <a:off x="713225" y="1263150"/>
            <a:ext cx="7717500" cy="31929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Font typeface="Raleway"/>
              <a:buAutoNum type="arabicParenR"/>
            </a:pPr>
            <a:r>
              <a:rPr lang="en" sz="2000">
                <a:latin typeface="Raleway"/>
                <a:ea typeface="Raleway"/>
                <a:cs typeface="Raleway"/>
                <a:sym typeface="Raleway"/>
              </a:rPr>
              <a:t>Deadlines DO make an impact on whether someone will follow up on a plan</a:t>
            </a:r>
            <a:endParaRPr sz="2000">
              <a:latin typeface="Raleway"/>
              <a:ea typeface="Raleway"/>
              <a:cs typeface="Raleway"/>
              <a:sym typeface="Raleway"/>
            </a:endParaRPr>
          </a:p>
          <a:p>
            <a:pPr indent="0" lvl="0" marL="457200" rtl="0" algn="l">
              <a:lnSpc>
                <a:spcPct val="115000"/>
              </a:lnSpc>
              <a:spcBef>
                <a:spcPts val="1600"/>
              </a:spcBef>
              <a:spcAft>
                <a:spcPts val="0"/>
              </a:spcAft>
              <a:buNone/>
            </a:pPr>
            <a:r>
              <a:t/>
            </a:r>
            <a:endParaRPr sz="2000">
              <a:latin typeface="Raleway"/>
              <a:ea typeface="Raleway"/>
              <a:cs typeface="Raleway"/>
              <a:sym typeface="Raleway"/>
            </a:endParaRPr>
          </a:p>
          <a:p>
            <a:pPr indent="-355600" lvl="0" marL="457200" rtl="0" algn="l">
              <a:lnSpc>
                <a:spcPct val="115000"/>
              </a:lnSpc>
              <a:spcBef>
                <a:spcPts val="1600"/>
              </a:spcBef>
              <a:spcAft>
                <a:spcPts val="0"/>
              </a:spcAft>
              <a:buSzPts val="2000"/>
              <a:buFont typeface="Raleway"/>
              <a:buAutoNum type="arabicParenR"/>
            </a:pPr>
            <a:r>
              <a:rPr lang="en" sz="2000">
                <a:latin typeface="Raleway"/>
                <a:ea typeface="Raleway"/>
                <a:cs typeface="Raleway"/>
                <a:sym typeface="Raleway"/>
              </a:rPr>
              <a:t>Daily questions are an inconvenient + unsuccessful way to facilitate communication</a:t>
            </a:r>
            <a:endParaRPr sz="2000">
              <a:latin typeface="Raleway"/>
              <a:ea typeface="Raleway"/>
              <a:cs typeface="Raleway"/>
              <a:sym typeface="Raleway"/>
            </a:endParaRPr>
          </a:p>
          <a:p>
            <a:pPr indent="-355600" lvl="1" marL="914400" rtl="0" algn="l">
              <a:lnSpc>
                <a:spcPct val="115000"/>
              </a:lnSpc>
              <a:spcBef>
                <a:spcPts val="0"/>
              </a:spcBef>
              <a:spcAft>
                <a:spcPts val="0"/>
              </a:spcAft>
              <a:buSzPts val="2000"/>
              <a:buFont typeface="Raleway"/>
              <a:buAutoNum type="alphaLcParenR"/>
            </a:pPr>
            <a:r>
              <a:rPr lang="en" sz="2000"/>
              <a:t>People don’t prioritize meaningful digital interactions</a:t>
            </a:r>
            <a:endParaRPr sz="2000">
              <a:latin typeface="Raleway"/>
              <a:ea typeface="Raleway"/>
              <a:cs typeface="Raleway"/>
              <a:sym typeface="Raleway"/>
            </a:endParaRPr>
          </a:p>
          <a:p>
            <a:pPr indent="0" lvl="0" marL="457200" rtl="0" algn="l">
              <a:lnSpc>
                <a:spcPct val="115000"/>
              </a:lnSpc>
              <a:spcBef>
                <a:spcPts val="1600"/>
              </a:spcBef>
              <a:spcAft>
                <a:spcPts val="0"/>
              </a:spcAft>
              <a:buNone/>
            </a:pPr>
            <a:r>
              <a:t/>
            </a:r>
            <a:endParaRPr sz="2000">
              <a:latin typeface="Raleway"/>
              <a:ea typeface="Raleway"/>
              <a:cs typeface="Raleway"/>
              <a:sym typeface="Raleway"/>
            </a:endParaRPr>
          </a:p>
          <a:p>
            <a:pPr indent="-355600" lvl="0" marL="457200" rtl="0" algn="l">
              <a:lnSpc>
                <a:spcPct val="115000"/>
              </a:lnSpc>
              <a:spcBef>
                <a:spcPts val="1600"/>
              </a:spcBef>
              <a:spcAft>
                <a:spcPts val="0"/>
              </a:spcAft>
              <a:buSzPts val="2000"/>
              <a:buFont typeface="Raleway"/>
              <a:buAutoNum type="arabicParenR"/>
            </a:pPr>
            <a:r>
              <a:rPr lang="en" sz="2000">
                <a:latin typeface="Raleway"/>
                <a:ea typeface="Raleway"/>
                <a:cs typeface="Raleway"/>
                <a:sym typeface="Raleway"/>
              </a:rPr>
              <a:t>People really value insider info when making plan itineraries</a:t>
            </a:r>
            <a:endParaRPr sz="2000">
              <a:latin typeface="Raleway"/>
              <a:ea typeface="Raleway"/>
              <a:cs typeface="Raleway"/>
              <a:sym typeface="Raleway"/>
            </a:endParaRPr>
          </a:p>
          <a:p>
            <a:pPr indent="0" lvl="0" marL="457200" rtl="0" algn="l">
              <a:lnSpc>
                <a:spcPct val="115000"/>
              </a:lnSpc>
              <a:spcBef>
                <a:spcPts val="1600"/>
              </a:spcBef>
              <a:spcAft>
                <a:spcPts val="0"/>
              </a:spcAft>
              <a:buNone/>
            </a:pPr>
            <a:r>
              <a:t/>
            </a:r>
            <a:endParaRPr sz="2000"/>
          </a:p>
          <a:p>
            <a:pPr indent="0" lvl="0" marL="0" rtl="0" algn="l">
              <a:spcBef>
                <a:spcPts val="1600"/>
              </a:spcBef>
              <a:spcAft>
                <a:spcPts val="1600"/>
              </a:spcAft>
              <a:buNone/>
            </a:pPr>
            <a:r>
              <a:t/>
            </a:r>
            <a:endParaRPr>
              <a:latin typeface="Raleway"/>
              <a:ea typeface="Raleway"/>
              <a:cs typeface="Raleway"/>
              <a:sym typeface="Raleway"/>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5" name="Shape 1465"/>
        <p:cNvGrpSpPr/>
        <p:nvPr/>
      </p:nvGrpSpPr>
      <p:grpSpPr>
        <a:xfrm>
          <a:off x="0" y="0"/>
          <a:ext cx="0" cy="0"/>
          <a:chOff x="0" y="0"/>
          <a:chExt cx="0" cy="0"/>
        </a:xfrm>
      </p:grpSpPr>
      <p:sp>
        <p:nvSpPr>
          <p:cNvPr id="1466" name="Google Shape;1466;p63"/>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Takeaways</a:t>
            </a:r>
            <a:endParaRPr sz="60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0" name="Shape 1470"/>
        <p:cNvGrpSpPr/>
        <p:nvPr/>
      </p:nvGrpSpPr>
      <p:grpSpPr>
        <a:xfrm>
          <a:off x="0" y="0"/>
          <a:ext cx="0" cy="0"/>
          <a:chOff x="0" y="0"/>
          <a:chExt cx="0" cy="0"/>
        </a:xfrm>
      </p:grpSpPr>
      <p:sp>
        <p:nvSpPr>
          <p:cNvPr id="1471" name="Google Shape;1471;p64"/>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Next Steps + Ethics</a:t>
            </a:r>
            <a:endParaRPr/>
          </a:p>
        </p:txBody>
      </p:sp>
      <p:sp>
        <p:nvSpPr>
          <p:cNvPr id="1472" name="Google Shape;1472;p64"/>
          <p:cNvSpPr txBox="1"/>
          <p:nvPr>
            <p:ph idx="1" type="body"/>
          </p:nvPr>
        </p:nvSpPr>
        <p:spPr>
          <a:xfrm>
            <a:off x="713225" y="1415550"/>
            <a:ext cx="7717500" cy="31929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Font typeface="Raleway"/>
              <a:buAutoNum type="arabicParenR"/>
            </a:pPr>
            <a:r>
              <a:rPr lang="en" sz="2000">
                <a:latin typeface="Raleway"/>
                <a:ea typeface="Raleway"/>
                <a:cs typeface="Raleway"/>
                <a:sym typeface="Raleway"/>
              </a:rPr>
              <a:t>Moving forward with </a:t>
            </a:r>
            <a:r>
              <a:rPr b="1" lang="en" sz="2000">
                <a:latin typeface="Raleway"/>
                <a:ea typeface="Raleway"/>
                <a:cs typeface="Raleway"/>
                <a:sym typeface="Raleway"/>
              </a:rPr>
              <a:t>Solution 1 and 3</a:t>
            </a:r>
            <a:endParaRPr sz="2000">
              <a:latin typeface="Raleway"/>
              <a:ea typeface="Raleway"/>
              <a:cs typeface="Raleway"/>
              <a:sym typeface="Raleway"/>
            </a:endParaRPr>
          </a:p>
          <a:p>
            <a:pPr indent="-355600" lvl="0" marL="457200" rtl="0" algn="l">
              <a:lnSpc>
                <a:spcPct val="115000"/>
              </a:lnSpc>
              <a:spcBef>
                <a:spcPts val="0"/>
              </a:spcBef>
              <a:spcAft>
                <a:spcPts val="0"/>
              </a:spcAft>
              <a:buSzPts val="2000"/>
              <a:buFont typeface="Raleway"/>
              <a:buAutoNum type="arabicParenR"/>
            </a:pPr>
            <a:r>
              <a:rPr lang="en" sz="2000">
                <a:latin typeface="Raleway"/>
                <a:ea typeface="Raleway"/>
                <a:cs typeface="Raleway"/>
                <a:sym typeface="Raleway"/>
              </a:rPr>
              <a:t>Ethical Implications </a:t>
            </a:r>
            <a:endParaRPr sz="2000">
              <a:latin typeface="Raleway"/>
              <a:ea typeface="Raleway"/>
              <a:cs typeface="Raleway"/>
              <a:sym typeface="Raleway"/>
            </a:endParaRPr>
          </a:p>
          <a:p>
            <a:pPr indent="-355600" lvl="1" marL="914400" rtl="0" algn="l">
              <a:lnSpc>
                <a:spcPct val="115000"/>
              </a:lnSpc>
              <a:spcBef>
                <a:spcPts val="0"/>
              </a:spcBef>
              <a:spcAft>
                <a:spcPts val="0"/>
              </a:spcAft>
              <a:buSzPts val="2000"/>
              <a:buFont typeface="Raleway"/>
              <a:buAutoNum type="alphaLcParenR"/>
            </a:pPr>
            <a:r>
              <a:rPr lang="en" sz="2000"/>
              <a:t>Emphasis on in-person “playdates” make it difficult for long-distance friends to connect</a:t>
            </a:r>
            <a:endParaRPr sz="2000"/>
          </a:p>
          <a:p>
            <a:pPr indent="-355600" lvl="1" marL="914400" rtl="0" algn="l">
              <a:lnSpc>
                <a:spcPct val="115000"/>
              </a:lnSpc>
              <a:spcBef>
                <a:spcPts val="0"/>
              </a:spcBef>
              <a:spcAft>
                <a:spcPts val="0"/>
              </a:spcAft>
              <a:buSzPts val="2000"/>
              <a:buAutoNum type="alphaLcParenR"/>
            </a:pPr>
            <a:r>
              <a:rPr lang="en" sz="2000"/>
              <a:t>Cost may still be a contributing factor against planning meaningful interactions </a:t>
            </a:r>
            <a:endParaRPr sz="2000"/>
          </a:p>
          <a:p>
            <a:pPr indent="-355600" lvl="1" marL="914400" rtl="0" algn="l">
              <a:lnSpc>
                <a:spcPct val="115000"/>
              </a:lnSpc>
              <a:spcBef>
                <a:spcPts val="0"/>
              </a:spcBef>
              <a:spcAft>
                <a:spcPts val="0"/>
              </a:spcAft>
              <a:buSzPts val="2000"/>
              <a:buAutoNum type="alphaLcParenR"/>
            </a:pPr>
            <a:r>
              <a:rPr lang="en" sz="2000"/>
              <a:t>Dependence on crowdsourcing makes it more difficult for users from less populated areas to be benefitted</a:t>
            </a:r>
            <a:endParaRPr sz="2000"/>
          </a:p>
          <a:p>
            <a:pPr indent="0" lvl="0" marL="457200" rtl="0" algn="l">
              <a:lnSpc>
                <a:spcPct val="115000"/>
              </a:lnSpc>
              <a:spcBef>
                <a:spcPts val="1600"/>
              </a:spcBef>
              <a:spcAft>
                <a:spcPts val="0"/>
              </a:spcAft>
              <a:buNone/>
            </a:pPr>
            <a:r>
              <a:t/>
            </a:r>
            <a:endParaRPr sz="2000"/>
          </a:p>
          <a:p>
            <a:pPr indent="0" lvl="0" marL="0" rtl="0" algn="l">
              <a:spcBef>
                <a:spcPts val="1600"/>
              </a:spcBef>
              <a:spcAft>
                <a:spcPts val="1600"/>
              </a:spcAft>
              <a:buNone/>
            </a:pPr>
            <a:r>
              <a:t/>
            </a:r>
            <a:endParaRPr>
              <a:latin typeface="Raleway"/>
              <a:ea typeface="Raleway"/>
              <a:cs typeface="Raleway"/>
              <a:sym typeface="Raleway"/>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sp>
        <p:nvSpPr>
          <p:cNvPr id="1477" name="Google Shape;1477;p65"/>
          <p:cNvSpPr txBox="1"/>
          <p:nvPr>
            <p:ph type="title"/>
          </p:nvPr>
        </p:nvSpPr>
        <p:spPr>
          <a:xfrm>
            <a:off x="713225" y="3871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Users</a:t>
            </a:r>
            <a:endParaRPr/>
          </a:p>
        </p:txBody>
      </p:sp>
      <p:sp>
        <p:nvSpPr>
          <p:cNvPr id="1478" name="Google Shape;1478;p65"/>
          <p:cNvSpPr txBox="1"/>
          <p:nvPr>
            <p:ph idx="1" type="body"/>
          </p:nvPr>
        </p:nvSpPr>
        <p:spPr>
          <a:xfrm>
            <a:off x="713225" y="1263150"/>
            <a:ext cx="7717500" cy="31929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Char char="●"/>
            </a:pPr>
            <a:r>
              <a:rPr lang="en" sz="2000">
                <a:latin typeface="Raleway"/>
                <a:ea typeface="Raleway"/>
                <a:cs typeface="Raleway"/>
                <a:sym typeface="Raleway"/>
              </a:rPr>
              <a:t>Current solutions serve people who…</a:t>
            </a:r>
            <a:endParaRPr sz="2000">
              <a:latin typeface="Raleway"/>
              <a:ea typeface="Raleway"/>
              <a:cs typeface="Raleway"/>
              <a:sym typeface="Raleway"/>
            </a:endParaRPr>
          </a:p>
          <a:p>
            <a:pPr indent="-355600" lvl="1" marL="914400" rtl="0" algn="l">
              <a:lnSpc>
                <a:spcPct val="115000"/>
              </a:lnSpc>
              <a:spcBef>
                <a:spcPts val="0"/>
              </a:spcBef>
              <a:spcAft>
                <a:spcPts val="0"/>
              </a:spcAft>
              <a:buSzPts val="2000"/>
              <a:buFont typeface="Raleway"/>
              <a:buChar char="○"/>
            </a:pPr>
            <a:r>
              <a:rPr lang="en" sz="2000"/>
              <a:t>Have disposable income</a:t>
            </a:r>
            <a:endParaRPr sz="2000"/>
          </a:p>
          <a:p>
            <a:pPr indent="-355600" lvl="1" marL="914400" rtl="0" algn="l">
              <a:lnSpc>
                <a:spcPct val="115000"/>
              </a:lnSpc>
              <a:spcBef>
                <a:spcPts val="0"/>
              </a:spcBef>
              <a:spcAft>
                <a:spcPts val="0"/>
              </a:spcAft>
              <a:buSzPts val="2000"/>
              <a:buChar char="○"/>
            </a:pPr>
            <a:r>
              <a:rPr lang="en" sz="2000"/>
              <a:t>Live in densely populated locations</a:t>
            </a:r>
            <a:endParaRPr sz="2000"/>
          </a:p>
          <a:p>
            <a:pPr indent="-355600" lvl="1" marL="914400" rtl="0" algn="l">
              <a:lnSpc>
                <a:spcPct val="115000"/>
              </a:lnSpc>
              <a:spcBef>
                <a:spcPts val="0"/>
              </a:spcBef>
              <a:spcAft>
                <a:spcPts val="0"/>
              </a:spcAft>
              <a:buSzPts val="2000"/>
              <a:buChar char="○"/>
            </a:pPr>
            <a:r>
              <a:rPr lang="en" sz="2000"/>
              <a:t>Have preexisting, local friend group</a:t>
            </a:r>
            <a:endParaRPr sz="2000"/>
          </a:p>
          <a:p>
            <a:pPr indent="0" lvl="0" marL="914400" rtl="0" algn="l">
              <a:lnSpc>
                <a:spcPct val="115000"/>
              </a:lnSpc>
              <a:spcBef>
                <a:spcPts val="1600"/>
              </a:spcBef>
              <a:spcAft>
                <a:spcPts val="0"/>
              </a:spcAft>
              <a:buNone/>
            </a:pPr>
            <a:r>
              <a:t/>
            </a:r>
            <a:endParaRPr sz="2000"/>
          </a:p>
          <a:p>
            <a:pPr indent="-355600" lvl="0" marL="457200" rtl="0" algn="l">
              <a:lnSpc>
                <a:spcPct val="115000"/>
              </a:lnSpc>
              <a:spcBef>
                <a:spcPts val="1600"/>
              </a:spcBef>
              <a:spcAft>
                <a:spcPts val="0"/>
              </a:spcAft>
              <a:buSzPts val="2000"/>
              <a:buChar char="●"/>
            </a:pPr>
            <a:r>
              <a:rPr lang="en" sz="2000"/>
              <a:t>Current solutions leave out people who…</a:t>
            </a:r>
            <a:endParaRPr sz="2000"/>
          </a:p>
          <a:p>
            <a:pPr indent="-355600" lvl="1" marL="914400" rtl="0" algn="l">
              <a:lnSpc>
                <a:spcPct val="115000"/>
              </a:lnSpc>
              <a:spcBef>
                <a:spcPts val="0"/>
              </a:spcBef>
              <a:spcAft>
                <a:spcPts val="0"/>
              </a:spcAft>
              <a:buSzPts val="2000"/>
              <a:buChar char="○"/>
            </a:pPr>
            <a:r>
              <a:rPr lang="en" sz="2000"/>
              <a:t>Are low-income</a:t>
            </a:r>
            <a:endParaRPr sz="2000"/>
          </a:p>
          <a:p>
            <a:pPr indent="-355600" lvl="1" marL="914400" rtl="0" algn="l">
              <a:lnSpc>
                <a:spcPct val="115000"/>
              </a:lnSpc>
              <a:spcBef>
                <a:spcPts val="0"/>
              </a:spcBef>
              <a:spcAft>
                <a:spcPts val="0"/>
              </a:spcAft>
              <a:buSzPts val="2000"/>
              <a:buChar char="○"/>
            </a:pPr>
            <a:r>
              <a:rPr lang="en" sz="2000"/>
              <a:t>Live in rural or less populated areas</a:t>
            </a:r>
            <a:endParaRPr sz="2000"/>
          </a:p>
          <a:p>
            <a:pPr indent="-355600" lvl="1" marL="914400" rtl="0" algn="l">
              <a:lnSpc>
                <a:spcPct val="115000"/>
              </a:lnSpc>
              <a:spcBef>
                <a:spcPts val="0"/>
              </a:spcBef>
              <a:spcAft>
                <a:spcPts val="0"/>
              </a:spcAft>
              <a:buSzPts val="2000"/>
              <a:buChar char="○"/>
            </a:pPr>
            <a:r>
              <a:rPr lang="en" sz="2000"/>
              <a:t>Are far away from existing connections</a:t>
            </a:r>
            <a:endParaRPr sz="2000"/>
          </a:p>
          <a:p>
            <a:pPr indent="0" lvl="0" marL="457200" rtl="0" algn="l">
              <a:lnSpc>
                <a:spcPct val="115000"/>
              </a:lnSpc>
              <a:spcBef>
                <a:spcPts val="1600"/>
              </a:spcBef>
              <a:spcAft>
                <a:spcPts val="0"/>
              </a:spcAft>
              <a:buNone/>
            </a:pPr>
            <a:r>
              <a:t/>
            </a:r>
            <a:endParaRPr sz="2000"/>
          </a:p>
          <a:p>
            <a:pPr indent="0" lvl="0" marL="0" rtl="0" algn="l">
              <a:spcBef>
                <a:spcPts val="1600"/>
              </a:spcBef>
              <a:spcAft>
                <a:spcPts val="1600"/>
              </a:spcAft>
              <a:buNone/>
            </a:pPr>
            <a:r>
              <a:t/>
            </a:r>
            <a:endParaRPr>
              <a:latin typeface="Raleway"/>
              <a:ea typeface="Raleway"/>
              <a:cs typeface="Raleway"/>
              <a:sym typeface="Raleway"/>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2" name="Shape 1482"/>
        <p:cNvGrpSpPr/>
        <p:nvPr/>
      </p:nvGrpSpPr>
      <p:grpSpPr>
        <a:xfrm>
          <a:off x="0" y="0"/>
          <a:ext cx="0" cy="0"/>
          <a:chOff x="0" y="0"/>
          <a:chExt cx="0" cy="0"/>
        </a:xfrm>
      </p:grpSpPr>
      <p:sp>
        <p:nvSpPr>
          <p:cNvPr id="1483" name="Google Shape;1483;p66"/>
          <p:cNvSpPr txBox="1"/>
          <p:nvPr>
            <p:ph type="title"/>
          </p:nvPr>
        </p:nvSpPr>
        <p:spPr>
          <a:xfrm>
            <a:off x="713250" y="1387075"/>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a:latin typeface="Raleway"/>
                <a:ea typeface="Raleway"/>
                <a:cs typeface="Raleway"/>
                <a:sym typeface="Raleway"/>
              </a:rPr>
              <a:t>How can we incorporate </a:t>
            </a:r>
            <a:r>
              <a:rPr b="0" lang="en">
                <a:latin typeface="Raleway"/>
                <a:ea typeface="Raleway"/>
                <a:cs typeface="Raleway"/>
                <a:sym typeface="Raleway"/>
              </a:rPr>
              <a:t>left out users</a:t>
            </a:r>
            <a:r>
              <a:rPr b="0" lang="en">
                <a:latin typeface="Raleway"/>
                <a:ea typeface="Raleway"/>
                <a:cs typeface="Raleway"/>
                <a:sym typeface="Raleway"/>
              </a:rPr>
              <a:t>?</a:t>
            </a:r>
            <a:endParaRPr b="0">
              <a:latin typeface="Raleway"/>
              <a:ea typeface="Raleway"/>
              <a:cs typeface="Raleway"/>
              <a:sym typeface="Raleway"/>
            </a:endParaRPr>
          </a:p>
        </p:txBody>
      </p:sp>
      <p:sp>
        <p:nvSpPr>
          <p:cNvPr id="1484" name="Google Shape;1484;p66"/>
          <p:cNvSpPr txBox="1"/>
          <p:nvPr>
            <p:ph type="title"/>
          </p:nvPr>
        </p:nvSpPr>
        <p:spPr>
          <a:xfrm>
            <a:off x="854525" y="29170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a:latin typeface="Raleway"/>
                <a:ea typeface="Raleway"/>
                <a:cs typeface="Raleway"/>
                <a:sym typeface="Raleway"/>
              </a:rPr>
              <a:t>How can we scaffold the kinds of digital interactions our users are interested in?</a:t>
            </a:r>
            <a:endParaRPr b="0">
              <a:latin typeface="Raleway"/>
              <a:ea typeface="Raleway"/>
              <a:cs typeface="Raleway"/>
              <a:sym typeface="Raleway"/>
            </a:endParaRPr>
          </a:p>
        </p:txBody>
      </p:sp>
      <p:sp>
        <p:nvSpPr>
          <p:cNvPr id="1485" name="Google Shape;1485;p66"/>
          <p:cNvSpPr txBox="1"/>
          <p:nvPr>
            <p:ph type="title"/>
          </p:nvPr>
        </p:nvSpPr>
        <p:spPr>
          <a:xfrm>
            <a:off x="713225" y="3871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Questions Going Forward:</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9" name="Shape 1489"/>
        <p:cNvGrpSpPr/>
        <p:nvPr/>
      </p:nvGrpSpPr>
      <p:grpSpPr>
        <a:xfrm>
          <a:off x="0" y="0"/>
          <a:ext cx="0" cy="0"/>
          <a:chOff x="0" y="0"/>
          <a:chExt cx="0" cy="0"/>
        </a:xfrm>
      </p:grpSpPr>
      <p:sp>
        <p:nvSpPr>
          <p:cNvPr id="1490" name="Google Shape;1490;p67"/>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Appendix</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4" name="Shape 1494"/>
        <p:cNvGrpSpPr/>
        <p:nvPr/>
      </p:nvGrpSpPr>
      <p:grpSpPr>
        <a:xfrm>
          <a:off x="0" y="0"/>
          <a:ext cx="0" cy="0"/>
          <a:chOff x="0" y="0"/>
          <a:chExt cx="0" cy="0"/>
        </a:xfrm>
      </p:grpSpPr>
      <p:sp>
        <p:nvSpPr>
          <p:cNvPr id="1495" name="Google Shape;1495;p68"/>
          <p:cNvSpPr txBox="1"/>
          <p:nvPr>
            <p:ph type="title"/>
          </p:nvPr>
        </p:nvSpPr>
        <p:spPr>
          <a:xfrm>
            <a:off x="713225" y="539500"/>
            <a:ext cx="7717500" cy="61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Links to documents</a:t>
            </a:r>
            <a:endParaRPr/>
          </a:p>
        </p:txBody>
      </p:sp>
      <p:sp>
        <p:nvSpPr>
          <p:cNvPr id="1496" name="Google Shape;1496;p68"/>
          <p:cNvSpPr txBox="1"/>
          <p:nvPr>
            <p:ph idx="1" type="body"/>
          </p:nvPr>
        </p:nvSpPr>
        <p:spPr>
          <a:xfrm>
            <a:off x="713225" y="1415550"/>
            <a:ext cx="7717500" cy="319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hlinkClick r:id="rId3"/>
              </a:rPr>
              <a:t>Brainstorming for Solutions</a:t>
            </a:r>
            <a:endParaRPr sz="1800"/>
          </a:p>
          <a:p>
            <a:pPr indent="0" lvl="0" marL="0" rtl="0" algn="l">
              <a:spcBef>
                <a:spcPts val="1600"/>
              </a:spcBef>
              <a:spcAft>
                <a:spcPts val="0"/>
              </a:spcAft>
              <a:buNone/>
            </a:pPr>
            <a:r>
              <a:rPr lang="en" sz="1800" u="sng">
                <a:solidFill>
                  <a:schemeClr val="hlink"/>
                </a:solidFill>
                <a:hlinkClick r:id="rId4"/>
              </a:rPr>
              <a:t>Itinerary Experience Prototype</a:t>
            </a:r>
            <a:endParaRPr sz="1800"/>
          </a:p>
          <a:p>
            <a:pPr indent="0" lvl="0" marL="0" rtl="0" algn="l">
              <a:spcBef>
                <a:spcPts val="1600"/>
              </a:spcBef>
              <a:spcAft>
                <a:spcPts val="0"/>
              </a:spcAft>
              <a:buNone/>
            </a:pPr>
            <a:r>
              <a:rPr lang="en" sz="1800" u="sng">
                <a:solidFill>
                  <a:schemeClr val="hlink"/>
                </a:solidFill>
                <a:hlinkClick r:id="rId5"/>
              </a:rPr>
              <a:t>Folder of Interview Notes and other materials</a:t>
            </a:r>
            <a:endParaRPr sz="1800"/>
          </a:p>
          <a:p>
            <a:pPr indent="0" lvl="0" marL="0" rtl="0" algn="l">
              <a:spcBef>
                <a:spcPts val="1600"/>
              </a:spcBef>
              <a:spcAft>
                <a:spcPts val="1600"/>
              </a:spcAft>
              <a:buNone/>
            </a:pPr>
            <a:r>
              <a:rPr lang="en" sz="1800" u="sng">
                <a:solidFill>
                  <a:schemeClr val="hlink"/>
                </a:solidFill>
                <a:hlinkClick r:id="rId6"/>
              </a:rPr>
              <a:t>Images of Brainstorming Process</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Friendship Love Doodles by Slidesgo">
  <a:themeElements>
    <a:clrScheme name="Simple Light">
      <a:dk1>
        <a:srgbClr val="1A4E6E"/>
      </a:dk1>
      <a:lt1>
        <a:srgbClr val="FFF9E7"/>
      </a:lt1>
      <a:dk2>
        <a:srgbClr val="1A4E6E"/>
      </a:dk2>
      <a:lt2>
        <a:srgbClr val="00DFD1"/>
      </a:lt2>
      <a:accent1>
        <a:srgbClr val="FF913F"/>
      </a:accent1>
      <a:accent2>
        <a:srgbClr val="FFC900"/>
      </a:accent2>
      <a:accent3>
        <a:srgbClr val="FF0F62"/>
      </a:accent3>
      <a:accent4>
        <a:srgbClr val="FFC4C7"/>
      </a:accent4>
      <a:accent5>
        <a:srgbClr val="FFFFFF"/>
      </a:accent5>
      <a:accent6>
        <a:srgbClr val="FFC4C7"/>
      </a:accent6>
      <a:hlink>
        <a:srgbClr val="1A4E6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