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7"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Lst>
  <p:sldSz cy="5143500" cx="9144000"/>
  <p:notesSz cx="6858000" cy="9144000"/>
  <p:embeddedFontLst>
    <p:embeddedFont>
      <p:font typeface="Inter"/>
      <p:regular r:id="rId47"/>
      <p:bold r:id="rId48"/>
    </p:embeddedFont>
    <p:embeddedFont>
      <p:font typeface="Lato"/>
      <p:regular r:id="rId49"/>
      <p:bold r:id="rId50"/>
      <p:italic r:id="rId51"/>
      <p:boldItalic r:id="rId52"/>
    </p:embeddedFont>
    <p:embeddedFont>
      <p:font typeface="Bebas Neue"/>
      <p:regular r:id="rId5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DB82DC8-D1F8-45C6-8064-A2EA7ADD229F}">
  <a:tblStyle styleId="{CDB82DC8-D1F8-45C6-8064-A2EA7ADD229F}"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Inter-bold.fntdata"/><Relationship Id="rId47" Type="http://schemas.openxmlformats.org/officeDocument/2006/relationships/font" Target="fonts/Inter-regular.fntdata"/><Relationship Id="rId49" Type="http://schemas.openxmlformats.org/officeDocument/2006/relationships/font" Target="fonts/Lato-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Lato-italic.fntdata"/><Relationship Id="rId50" Type="http://schemas.openxmlformats.org/officeDocument/2006/relationships/font" Target="fonts/Lato-bold.fntdata"/><Relationship Id="rId53" Type="http://schemas.openxmlformats.org/officeDocument/2006/relationships/font" Target="fonts/BebasNeue-regular.fntdata"/><Relationship Id="rId52" Type="http://schemas.openxmlformats.org/officeDocument/2006/relationships/font" Target="fonts/Lato-bold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24d467761d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24d467761d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24d42aa0c5d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24d42aa0c5d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2900747c148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1" name="Google Shape;251;g2900747c148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e1d838b627_4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e1d838b627_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2900747c148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8" name="Google Shape;268;g2900747c148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291542801f0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4" name="Google Shape;274;g291542801f0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2900747c148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2900747c148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2900747c148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7" name="Google Shape;287;g2900747c148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2900747c148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2900747c148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2906bf76fe2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2906bf76fe2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291542802ca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9" name="Google Shape;309;g291542802ca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2906bf76fe2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8" name="Google Shape;318;g2906bf76fe2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291542802ca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8" name="Google Shape;328;g291542802ca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343f381541131deb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343f381541131deb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g291542802ca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3" name="Google Shape;343;g291542802ca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343f381541131deb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343f381541131deb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g291542802ca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8" name="Google Shape;358;g291542802ca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291542802ca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7" name="Google Shape;367;g291542802ca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g291542802ca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6" name="Google Shape;376;g291542802ca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291542802ca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1" name="Google Shape;381;g291542802ca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g291542802ca_0_1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4" name="Google Shape;464;g291542802ca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g2900747c148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9" name="Google Shape;469;g2900747c148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g2900747c148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5" name="Google Shape;475;g2900747c148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g2900747c148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2" name="Google Shape;482;g2900747c148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g2900747c148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9" name="Google Shape;489;g2900747c148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g2900747c148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4" name="Google Shape;494;g2900747c148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g2900747c148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0" name="Google Shape;500;g2900747c148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g291542802ca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7" name="Google Shape;507;g291542802ca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g2900747c148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3" name="Google Shape;513;g2900747c148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g2900747c148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9" name="Google Shape;519;g2900747c148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g2900747c148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6" name="Google Shape;526;g2900747c148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g24fbf39fd74_1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5" name="Google Shape;535;g24fbf39fd74_1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g2900747c148_0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1" name="Google Shape;541;g2900747c148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g291542802ca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0" name="Google Shape;550;g291542802ca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g2900747c148_0_1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7" name="Google Shape;557;g2900747c148_0_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1" name="Shape 561"/>
        <p:cNvGrpSpPr/>
        <p:nvPr/>
      </p:nvGrpSpPr>
      <p:grpSpPr>
        <a:xfrm>
          <a:off x="0" y="0"/>
          <a:ext cx="0" cy="0"/>
          <a:chOff x="0" y="0"/>
          <a:chExt cx="0" cy="0"/>
        </a:xfrm>
      </p:grpSpPr>
      <p:sp>
        <p:nvSpPr>
          <p:cNvPr id="562" name="Google Shape;562;g291542801f0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3" name="Google Shape;563;g291542801f0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g291542801f0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8" name="Google Shape;568;g291542801f0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 name="Shape 571"/>
        <p:cNvGrpSpPr/>
        <p:nvPr/>
      </p:nvGrpSpPr>
      <p:grpSpPr>
        <a:xfrm>
          <a:off x="0" y="0"/>
          <a:ext cx="0" cy="0"/>
          <a:chOff x="0" y="0"/>
          <a:chExt cx="0" cy="0"/>
        </a:xfrm>
      </p:grpSpPr>
      <p:sp>
        <p:nvSpPr>
          <p:cNvPr id="572" name="Google Shape;572;g291542801f0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3" name="Google Shape;573;g291542801f0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6" name="Shape 576"/>
        <p:cNvGrpSpPr/>
        <p:nvPr/>
      </p:nvGrpSpPr>
      <p:grpSpPr>
        <a:xfrm>
          <a:off x="0" y="0"/>
          <a:ext cx="0" cy="0"/>
          <a:chOff x="0" y="0"/>
          <a:chExt cx="0" cy="0"/>
        </a:xfrm>
      </p:grpSpPr>
      <p:sp>
        <p:nvSpPr>
          <p:cNvPr id="577" name="Google Shape;577;g2900747c148_0_1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8" name="Google Shape;578;g2900747c148_0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g2900747c148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4" name="Google Shape;584;g2900747c148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g291542802c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9" name="Google Shape;589;g291542802c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bit.ly/3A1uf1Q"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p:nvPr/>
        </p:nvSpPr>
        <p:spPr>
          <a:xfrm rot="7978594">
            <a:off x="971815" y="467822"/>
            <a:ext cx="690921" cy="314997"/>
          </a:xfrm>
          <a:prstGeom prst="roundRect">
            <a:avLst>
              <a:gd fmla="val 29099" name="adj"/>
            </a:avLst>
          </a:prstGeom>
          <a:solidFill>
            <a:srgbClr val="17BFFE">
              <a:alpha val="132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 name="Google Shape;10;p2"/>
          <p:cNvSpPr/>
          <p:nvPr/>
        </p:nvSpPr>
        <p:spPr>
          <a:xfrm rot="7978995">
            <a:off x="-779777" y="868875"/>
            <a:ext cx="2043461" cy="314997"/>
          </a:xfrm>
          <a:prstGeom prst="roundRect">
            <a:avLst>
              <a:gd fmla="val 29099" name="adj"/>
            </a:avLst>
          </a:prstGeom>
          <a:solidFill>
            <a:srgbClr val="17BFFE">
              <a:alpha val="3037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rot="7978995">
            <a:off x="-384402" y="122725"/>
            <a:ext cx="2043461" cy="314997"/>
          </a:xfrm>
          <a:prstGeom prst="roundRect">
            <a:avLst>
              <a:gd fmla="val 29099" name="adj"/>
            </a:avLst>
          </a:prstGeom>
          <a:solidFill>
            <a:srgbClr val="2C70B3">
              <a:alpha val="493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rot="7978995">
            <a:off x="503298" y="535150"/>
            <a:ext cx="2043461" cy="314997"/>
          </a:xfrm>
          <a:prstGeom prst="roundRect">
            <a:avLst>
              <a:gd fmla="val 29099" name="adj"/>
            </a:avLst>
          </a:prstGeom>
          <a:solidFill>
            <a:srgbClr val="2C70B3">
              <a:alpha val="493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rot="7978594">
            <a:off x="-378310" y="258697"/>
            <a:ext cx="690921" cy="314997"/>
          </a:xfrm>
          <a:prstGeom prst="roundRect">
            <a:avLst>
              <a:gd fmla="val 29099" name="adj"/>
            </a:avLst>
          </a:prstGeom>
          <a:solidFill>
            <a:srgbClr val="17BFFE">
              <a:alpha val="3037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rot="7979261">
            <a:off x="-549930" y="1579000"/>
            <a:ext cx="1770061" cy="314997"/>
          </a:xfrm>
          <a:prstGeom prst="roundRect">
            <a:avLst>
              <a:gd fmla="val 29099" name="adj"/>
            </a:avLst>
          </a:prstGeom>
          <a:solidFill>
            <a:srgbClr val="17BFFE">
              <a:alpha val="132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rot="7978594">
            <a:off x="-505060" y="1512222"/>
            <a:ext cx="690921" cy="314997"/>
          </a:xfrm>
          <a:prstGeom prst="roundRect">
            <a:avLst>
              <a:gd fmla="val 29099" name="adj"/>
            </a:avLst>
          </a:prstGeom>
          <a:solidFill>
            <a:srgbClr val="2C70B3">
              <a:alpha val="297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rot="-2821406">
            <a:off x="7598446" y="4702503"/>
            <a:ext cx="690921" cy="314997"/>
          </a:xfrm>
          <a:prstGeom prst="roundRect">
            <a:avLst>
              <a:gd fmla="val 29099" name="adj"/>
            </a:avLst>
          </a:prstGeom>
          <a:solidFill>
            <a:srgbClr val="17BFFE">
              <a:alpha val="132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rot="-2821005">
            <a:off x="7997498" y="4301450"/>
            <a:ext cx="2043461" cy="314997"/>
          </a:xfrm>
          <a:prstGeom prst="roundRect">
            <a:avLst>
              <a:gd fmla="val 29099" name="adj"/>
            </a:avLst>
          </a:prstGeom>
          <a:solidFill>
            <a:srgbClr val="17BFFE">
              <a:alpha val="3037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2"/>
          <p:cNvSpPr/>
          <p:nvPr/>
        </p:nvSpPr>
        <p:spPr>
          <a:xfrm rot="-2821005">
            <a:off x="7602123" y="5047600"/>
            <a:ext cx="2043461" cy="314997"/>
          </a:xfrm>
          <a:prstGeom prst="roundRect">
            <a:avLst>
              <a:gd fmla="val 29099" name="adj"/>
            </a:avLst>
          </a:prstGeom>
          <a:solidFill>
            <a:srgbClr val="2C70B3">
              <a:alpha val="493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2"/>
          <p:cNvSpPr/>
          <p:nvPr/>
        </p:nvSpPr>
        <p:spPr>
          <a:xfrm rot="-2821005">
            <a:off x="6361898" y="4987500"/>
            <a:ext cx="2043461" cy="314997"/>
          </a:xfrm>
          <a:prstGeom prst="roundRect">
            <a:avLst>
              <a:gd fmla="val 29099" name="adj"/>
            </a:avLst>
          </a:prstGeom>
          <a:solidFill>
            <a:srgbClr val="2C70B3">
              <a:alpha val="493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rot="-2821406">
            <a:off x="8948571" y="4911628"/>
            <a:ext cx="690921" cy="314997"/>
          </a:xfrm>
          <a:prstGeom prst="roundRect">
            <a:avLst>
              <a:gd fmla="val 29099" name="adj"/>
            </a:avLst>
          </a:prstGeom>
          <a:solidFill>
            <a:srgbClr val="17BFFE">
              <a:alpha val="3037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rot="-2820739">
            <a:off x="8274676" y="2980300"/>
            <a:ext cx="1770061" cy="314997"/>
          </a:xfrm>
          <a:prstGeom prst="roundRect">
            <a:avLst>
              <a:gd fmla="val 29099" name="adj"/>
            </a:avLst>
          </a:prstGeom>
          <a:solidFill>
            <a:srgbClr val="17BFFE">
              <a:alpha val="132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2"/>
          <p:cNvSpPr/>
          <p:nvPr/>
        </p:nvSpPr>
        <p:spPr>
          <a:xfrm rot="-2821406">
            <a:off x="9075321" y="3658103"/>
            <a:ext cx="690921" cy="314997"/>
          </a:xfrm>
          <a:prstGeom prst="roundRect">
            <a:avLst>
              <a:gd fmla="val 29099" name="adj"/>
            </a:avLst>
          </a:prstGeom>
          <a:solidFill>
            <a:srgbClr val="2C70B3">
              <a:alpha val="297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2"/>
          <p:cNvSpPr/>
          <p:nvPr/>
        </p:nvSpPr>
        <p:spPr>
          <a:xfrm rot="-2821406">
            <a:off x="8086896" y="3514328"/>
            <a:ext cx="690921" cy="314997"/>
          </a:xfrm>
          <a:prstGeom prst="roundRect">
            <a:avLst>
              <a:gd fmla="val 29099" name="adj"/>
            </a:avLst>
          </a:prstGeom>
          <a:solidFill>
            <a:srgbClr val="2C70B3">
              <a:alpha val="297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txBox="1"/>
          <p:nvPr>
            <p:ph type="ctrTitle"/>
          </p:nvPr>
        </p:nvSpPr>
        <p:spPr>
          <a:xfrm>
            <a:off x="1193750" y="1258225"/>
            <a:ext cx="6756600" cy="26271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191919"/>
              </a:buClr>
              <a:buSzPts val="5200"/>
              <a:buNone/>
              <a:defRPr sz="60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5" name="Shape 25"/>
        <p:cNvGrpSpPr/>
        <p:nvPr/>
      </p:nvGrpSpPr>
      <p:grpSpPr>
        <a:xfrm>
          <a:off x="0" y="0"/>
          <a:ext cx="0" cy="0"/>
          <a:chOff x="0" y="0"/>
          <a:chExt cx="0" cy="0"/>
        </a:xfrm>
      </p:grpSpPr>
      <p:sp>
        <p:nvSpPr>
          <p:cNvPr id="26" name="Google Shape;26;p3"/>
          <p:cNvSpPr/>
          <p:nvPr/>
        </p:nvSpPr>
        <p:spPr>
          <a:xfrm rot="7979170">
            <a:off x="-343403" y="1793803"/>
            <a:ext cx="1442753" cy="314997"/>
          </a:xfrm>
          <a:prstGeom prst="roundRect">
            <a:avLst>
              <a:gd fmla="val 29099" name="adj"/>
            </a:avLst>
          </a:prstGeom>
          <a:solidFill>
            <a:srgbClr val="2C70B3">
              <a:alpha val="297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3"/>
          <p:cNvSpPr/>
          <p:nvPr/>
        </p:nvSpPr>
        <p:spPr>
          <a:xfrm rot="7978995">
            <a:off x="6915098" y="4291700"/>
            <a:ext cx="2043461" cy="314997"/>
          </a:xfrm>
          <a:prstGeom prst="roundRect">
            <a:avLst>
              <a:gd fmla="val 29099" name="adj"/>
            </a:avLst>
          </a:prstGeom>
          <a:solidFill>
            <a:srgbClr val="17BFFE">
              <a:alpha val="3037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3"/>
          <p:cNvSpPr/>
          <p:nvPr/>
        </p:nvSpPr>
        <p:spPr>
          <a:xfrm rot="7978995">
            <a:off x="7310473" y="3545550"/>
            <a:ext cx="2043461" cy="314997"/>
          </a:xfrm>
          <a:prstGeom prst="roundRect">
            <a:avLst>
              <a:gd fmla="val 29099" name="adj"/>
            </a:avLst>
          </a:prstGeom>
          <a:solidFill>
            <a:srgbClr val="2C70B3">
              <a:alpha val="493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3"/>
          <p:cNvSpPr/>
          <p:nvPr/>
        </p:nvSpPr>
        <p:spPr>
          <a:xfrm rot="7978594">
            <a:off x="7189815" y="4935047"/>
            <a:ext cx="690921" cy="314997"/>
          </a:xfrm>
          <a:prstGeom prst="roundRect">
            <a:avLst>
              <a:gd fmla="val 29099" name="adj"/>
            </a:avLst>
          </a:prstGeom>
          <a:solidFill>
            <a:srgbClr val="2C70B3">
              <a:alpha val="297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3"/>
          <p:cNvSpPr/>
          <p:nvPr/>
        </p:nvSpPr>
        <p:spPr>
          <a:xfrm rot="7978594">
            <a:off x="1100193" y="212347"/>
            <a:ext cx="690921" cy="314997"/>
          </a:xfrm>
          <a:prstGeom prst="roundRect">
            <a:avLst>
              <a:gd fmla="val 29099" name="adj"/>
            </a:avLst>
          </a:prstGeom>
          <a:solidFill>
            <a:srgbClr val="17BFFE">
              <a:alpha val="132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3"/>
          <p:cNvSpPr/>
          <p:nvPr/>
        </p:nvSpPr>
        <p:spPr>
          <a:xfrm rot="7978995">
            <a:off x="-651399" y="613400"/>
            <a:ext cx="2043461" cy="314997"/>
          </a:xfrm>
          <a:prstGeom prst="roundRect">
            <a:avLst>
              <a:gd fmla="val 29099" name="adj"/>
            </a:avLst>
          </a:prstGeom>
          <a:solidFill>
            <a:srgbClr val="17BFFE">
              <a:alpha val="3037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3"/>
          <p:cNvSpPr/>
          <p:nvPr/>
        </p:nvSpPr>
        <p:spPr>
          <a:xfrm rot="7978995">
            <a:off x="-256024" y="-132750"/>
            <a:ext cx="2043461" cy="314997"/>
          </a:xfrm>
          <a:prstGeom prst="roundRect">
            <a:avLst>
              <a:gd fmla="val 29099" name="adj"/>
            </a:avLst>
          </a:prstGeom>
          <a:solidFill>
            <a:srgbClr val="2C70B3">
              <a:alpha val="493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3"/>
          <p:cNvSpPr/>
          <p:nvPr/>
        </p:nvSpPr>
        <p:spPr>
          <a:xfrm rot="7978995">
            <a:off x="984201" y="-72650"/>
            <a:ext cx="2043461" cy="314997"/>
          </a:xfrm>
          <a:prstGeom prst="roundRect">
            <a:avLst>
              <a:gd fmla="val 29099" name="adj"/>
            </a:avLst>
          </a:prstGeom>
          <a:solidFill>
            <a:srgbClr val="2C70B3">
              <a:alpha val="493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3"/>
          <p:cNvSpPr/>
          <p:nvPr/>
        </p:nvSpPr>
        <p:spPr>
          <a:xfrm rot="7978594">
            <a:off x="-249932" y="3222"/>
            <a:ext cx="690921" cy="314997"/>
          </a:xfrm>
          <a:prstGeom prst="roundRect">
            <a:avLst>
              <a:gd fmla="val 29099" name="adj"/>
            </a:avLst>
          </a:prstGeom>
          <a:solidFill>
            <a:srgbClr val="17BFFE">
              <a:alpha val="3037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3"/>
          <p:cNvSpPr/>
          <p:nvPr/>
        </p:nvSpPr>
        <p:spPr>
          <a:xfrm rot="7979261">
            <a:off x="-502777" y="1542888"/>
            <a:ext cx="1770061" cy="314997"/>
          </a:xfrm>
          <a:prstGeom prst="roundRect">
            <a:avLst>
              <a:gd fmla="val 29099" name="adj"/>
            </a:avLst>
          </a:prstGeom>
          <a:solidFill>
            <a:srgbClr val="17BFFE">
              <a:alpha val="132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3"/>
          <p:cNvSpPr/>
          <p:nvPr/>
        </p:nvSpPr>
        <p:spPr>
          <a:xfrm rot="7978594">
            <a:off x="-376682" y="1256747"/>
            <a:ext cx="690921" cy="314997"/>
          </a:xfrm>
          <a:prstGeom prst="roundRect">
            <a:avLst>
              <a:gd fmla="val 29099" name="adj"/>
            </a:avLst>
          </a:prstGeom>
          <a:solidFill>
            <a:srgbClr val="2C70B3">
              <a:alpha val="297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3"/>
          <p:cNvSpPr/>
          <p:nvPr/>
        </p:nvSpPr>
        <p:spPr>
          <a:xfrm rot="7978848">
            <a:off x="8409815" y="3883401"/>
            <a:ext cx="927168" cy="314997"/>
          </a:xfrm>
          <a:prstGeom prst="roundRect">
            <a:avLst>
              <a:gd fmla="val 29099" name="adj"/>
            </a:avLst>
          </a:prstGeom>
          <a:solidFill>
            <a:srgbClr val="2C70B3">
              <a:alpha val="297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3"/>
          <p:cNvSpPr/>
          <p:nvPr/>
        </p:nvSpPr>
        <p:spPr>
          <a:xfrm rot="7978370">
            <a:off x="8754051" y="4446506"/>
            <a:ext cx="689649" cy="314997"/>
          </a:xfrm>
          <a:prstGeom prst="roundRect">
            <a:avLst>
              <a:gd fmla="val 29099" name="adj"/>
            </a:avLst>
          </a:prstGeom>
          <a:solidFill>
            <a:srgbClr val="17BFFE">
              <a:alpha val="3037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3"/>
          <p:cNvSpPr/>
          <p:nvPr/>
        </p:nvSpPr>
        <p:spPr>
          <a:xfrm rot="7978848">
            <a:off x="7920403" y="4594076"/>
            <a:ext cx="927168" cy="314997"/>
          </a:xfrm>
          <a:prstGeom prst="roundRect">
            <a:avLst>
              <a:gd fmla="val 29099" name="adj"/>
            </a:avLst>
          </a:prstGeom>
          <a:solidFill>
            <a:srgbClr val="17BFFE">
              <a:alpha val="3037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3"/>
          <p:cNvSpPr txBox="1"/>
          <p:nvPr>
            <p:ph type="title"/>
          </p:nvPr>
        </p:nvSpPr>
        <p:spPr>
          <a:xfrm>
            <a:off x="1580875" y="2475450"/>
            <a:ext cx="6065400" cy="1482900"/>
          </a:xfrm>
          <a:prstGeom prst="rect">
            <a:avLst/>
          </a:prstGeom>
          <a:ln>
            <a:noFill/>
          </a:ln>
        </p:spPr>
        <p:txBody>
          <a:bodyPr anchorCtr="0" anchor="ctr" bIns="91425" lIns="91425" spcFirstLastPara="1" rIns="91425" wrap="square" tIns="91425">
            <a:noAutofit/>
          </a:bodyPr>
          <a:lstStyle>
            <a:lvl1pPr lvl="0" algn="ctr">
              <a:spcBef>
                <a:spcPts val="0"/>
              </a:spcBef>
              <a:spcAft>
                <a:spcPts val="0"/>
              </a:spcAft>
              <a:buSzPts val="3600"/>
              <a:buNone/>
              <a:defRPr sz="4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41" name="Google Shape;41;p3"/>
          <p:cNvSpPr txBox="1"/>
          <p:nvPr>
            <p:ph hasCustomPrompt="1" idx="2" type="title"/>
          </p:nvPr>
        </p:nvSpPr>
        <p:spPr>
          <a:xfrm>
            <a:off x="2152350" y="1234075"/>
            <a:ext cx="4839300" cy="993900"/>
          </a:xfrm>
          <a:prstGeom prst="rect">
            <a:avLst/>
          </a:prstGeom>
          <a:solidFill>
            <a:schemeClr val="accent1"/>
          </a:solidFill>
          <a:ln cap="flat" cmpd="sng" w="114300">
            <a:solidFill>
              <a:schemeClr val="accent1"/>
            </a:solidFill>
            <a:prstDash val="solid"/>
            <a:round/>
            <a:headEnd len="sm" w="sm" type="none"/>
            <a:tailEnd len="sm" w="sm" type="none"/>
          </a:ln>
        </p:spPr>
        <p:txBody>
          <a:bodyPr anchorCtr="0" anchor="ctr" bIns="91425" lIns="91425" spcFirstLastPara="1" rIns="91425" wrap="square" tIns="91425">
            <a:noAutofit/>
          </a:bodyPr>
          <a:lstStyle>
            <a:lvl1pPr lvl="0" rtl="0" algn="ctr">
              <a:spcBef>
                <a:spcPts val="0"/>
              </a:spcBef>
              <a:spcAft>
                <a:spcPts val="0"/>
              </a:spcAft>
              <a:buSzPts val="6000"/>
              <a:buNone/>
              <a:defRPr sz="60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2" name="Shape 42"/>
        <p:cNvGrpSpPr/>
        <p:nvPr/>
      </p:nvGrpSpPr>
      <p:grpSpPr>
        <a:xfrm>
          <a:off x="0" y="0"/>
          <a:ext cx="0" cy="0"/>
          <a:chOff x="0" y="0"/>
          <a:chExt cx="0" cy="0"/>
        </a:xfrm>
      </p:grpSpPr>
      <p:sp>
        <p:nvSpPr>
          <p:cNvPr id="43" name="Google Shape;43;p4"/>
          <p:cNvSpPr txBox="1"/>
          <p:nvPr>
            <p:ph type="title"/>
          </p:nvPr>
        </p:nvSpPr>
        <p:spPr>
          <a:xfrm>
            <a:off x="720000" y="445025"/>
            <a:ext cx="7704000" cy="5727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44" name="Google Shape;44;p4"/>
          <p:cNvSpPr txBox="1"/>
          <p:nvPr>
            <p:ph idx="1" type="body"/>
          </p:nvPr>
        </p:nvSpPr>
        <p:spPr>
          <a:xfrm>
            <a:off x="720000" y="1152475"/>
            <a:ext cx="7704000" cy="3416400"/>
          </a:xfrm>
          <a:prstGeom prst="rect">
            <a:avLst/>
          </a:prstGeom>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accent1"/>
              </a:buClr>
              <a:buSzPts val="1800"/>
              <a:buFont typeface="Darker Grotesque SemiBold"/>
              <a:buChar char="●"/>
              <a:defRPr sz="1200">
                <a:solidFill>
                  <a:srgbClr val="434343"/>
                </a:solidFill>
              </a:defRPr>
            </a:lvl1pPr>
            <a:lvl2pPr indent="-317500" lvl="1" marL="914400" rtl="0">
              <a:lnSpc>
                <a:spcPct val="115000"/>
              </a:lnSpc>
              <a:spcBef>
                <a:spcPts val="0"/>
              </a:spcBef>
              <a:spcAft>
                <a:spcPts val="0"/>
              </a:spcAft>
              <a:buClr>
                <a:srgbClr val="15325B"/>
              </a:buClr>
              <a:buSzPts val="1400"/>
              <a:buFont typeface="Darker Grotesque SemiBold"/>
              <a:buChar char="○"/>
              <a:defRPr>
                <a:solidFill>
                  <a:srgbClr val="434343"/>
                </a:solidFill>
              </a:defRPr>
            </a:lvl2pPr>
            <a:lvl3pPr indent="-317500" lvl="2" marL="1371600" rtl="0">
              <a:lnSpc>
                <a:spcPct val="115000"/>
              </a:lnSpc>
              <a:spcBef>
                <a:spcPts val="0"/>
              </a:spcBef>
              <a:spcAft>
                <a:spcPts val="0"/>
              </a:spcAft>
              <a:buClr>
                <a:srgbClr val="15325B"/>
              </a:buClr>
              <a:buSzPts val="1400"/>
              <a:buFont typeface="Darker Grotesque SemiBold"/>
              <a:buChar char="■"/>
              <a:defRPr>
                <a:solidFill>
                  <a:srgbClr val="434343"/>
                </a:solidFill>
              </a:defRPr>
            </a:lvl3pPr>
            <a:lvl4pPr indent="-317500" lvl="3" marL="1828800" rtl="0">
              <a:lnSpc>
                <a:spcPct val="115000"/>
              </a:lnSpc>
              <a:spcBef>
                <a:spcPts val="0"/>
              </a:spcBef>
              <a:spcAft>
                <a:spcPts val="0"/>
              </a:spcAft>
              <a:buClr>
                <a:srgbClr val="15325B"/>
              </a:buClr>
              <a:buSzPts val="1400"/>
              <a:buFont typeface="Darker Grotesque SemiBold"/>
              <a:buChar char="●"/>
              <a:defRPr>
                <a:solidFill>
                  <a:srgbClr val="434343"/>
                </a:solidFill>
              </a:defRPr>
            </a:lvl4pPr>
            <a:lvl5pPr indent="-317500" lvl="4" marL="2286000" rtl="0">
              <a:lnSpc>
                <a:spcPct val="115000"/>
              </a:lnSpc>
              <a:spcBef>
                <a:spcPts val="0"/>
              </a:spcBef>
              <a:spcAft>
                <a:spcPts val="0"/>
              </a:spcAft>
              <a:buClr>
                <a:srgbClr val="15325B"/>
              </a:buClr>
              <a:buSzPts val="1400"/>
              <a:buFont typeface="Darker Grotesque SemiBold"/>
              <a:buChar char="○"/>
              <a:defRPr>
                <a:solidFill>
                  <a:srgbClr val="434343"/>
                </a:solidFill>
              </a:defRPr>
            </a:lvl5pPr>
            <a:lvl6pPr indent="-317500" lvl="5" marL="2743200" rtl="0">
              <a:lnSpc>
                <a:spcPct val="115000"/>
              </a:lnSpc>
              <a:spcBef>
                <a:spcPts val="0"/>
              </a:spcBef>
              <a:spcAft>
                <a:spcPts val="0"/>
              </a:spcAft>
              <a:buClr>
                <a:srgbClr val="15325B"/>
              </a:buClr>
              <a:buSzPts val="1400"/>
              <a:buFont typeface="Darker Grotesque SemiBold"/>
              <a:buChar char="■"/>
              <a:defRPr>
                <a:solidFill>
                  <a:srgbClr val="434343"/>
                </a:solidFill>
              </a:defRPr>
            </a:lvl6pPr>
            <a:lvl7pPr indent="-317500" lvl="6" marL="3200400" rtl="0">
              <a:lnSpc>
                <a:spcPct val="115000"/>
              </a:lnSpc>
              <a:spcBef>
                <a:spcPts val="0"/>
              </a:spcBef>
              <a:spcAft>
                <a:spcPts val="0"/>
              </a:spcAft>
              <a:buClr>
                <a:srgbClr val="15325B"/>
              </a:buClr>
              <a:buSzPts val="1400"/>
              <a:buFont typeface="Darker Grotesque SemiBold"/>
              <a:buChar char="●"/>
              <a:defRPr>
                <a:solidFill>
                  <a:srgbClr val="434343"/>
                </a:solidFill>
              </a:defRPr>
            </a:lvl7pPr>
            <a:lvl8pPr indent="-317500" lvl="7" marL="3657600" rtl="0">
              <a:lnSpc>
                <a:spcPct val="115000"/>
              </a:lnSpc>
              <a:spcBef>
                <a:spcPts val="0"/>
              </a:spcBef>
              <a:spcAft>
                <a:spcPts val="0"/>
              </a:spcAft>
              <a:buClr>
                <a:srgbClr val="15325B"/>
              </a:buClr>
              <a:buSzPts val="1400"/>
              <a:buFont typeface="Darker Grotesque SemiBold"/>
              <a:buChar char="○"/>
              <a:defRPr>
                <a:solidFill>
                  <a:srgbClr val="434343"/>
                </a:solidFill>
              </a:defRPr>
            </a:lvl8pPr>
            <a:lvl9pPr indent="-317500" lvl="8" marL="4114800" rtl="0">
              <a:lnSpc>
                <a:spcPct val="115000"/>
              </a:lnSpc>
              <a:spcBef>
                <a:spcPts val="0"/>
              </a:spcBef>
              <a:spcAft>
                <a:spcPts val="0"/>
              </a:spcAft>
              <a:buClr>
                <a:srgbClr val="15325B"/>
              </a:buClr>
              <a:buSzPts val="1400"/>
              <a:buFont typeface="Darker Grotesque SemiBold"/>
              <a:buChar char="■"/>
              <a:defRPr>
                <a:solidFill>
                  <a:srgbClr val="434343"/>
                </a:solidFill>
              </a:defRPr>
            </a:lvl9pPr>
          </a:lstStyle>
          <a:p/>
        </p:txBody>
      </p:sp>
      <p:sp>
        <p:nvSpPr>
          <p:cNvPr id="45" name="Google Shape;45;p4"/>
          <p:cNvSpPr/>
          <p:nvPr/>
        </p:nvSpPr>
        <p:spPr>
          <a:xfrm rot="7978995">
            <a:off x="7371601" y="4745250"/>
            <a:ext cx="2043461" cy="314997"/>
          </a:xfrm>
          <a:prstGeom prst="roundRect">
            <a:avLst>
              <a:gd fmla="val 29099" name="adj"/>
            </a:avLst>
          </a:prstGeom>
          <a:solidFill>
            <a:srgbClr val="17BFFE">
              <a:alpha val="3037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4"/>
          <p:cNvSpPr/>
          <p:nvPr/>
        </p:nvSpPr>
        <p:spPr>
          <a:xfrm rot="7978995">
            <a:off x="7766976" y="3999100"/>
            <a:ext cx="2043461" cy="314997"/>
          </a:xfrm>
          <a:prstGeom prst="roundRect">
            <a:avLst>
              <a:gd fmla="val 29099" name="adj"/>
            </a:avLst>
          </a:prstGeom>
          <a:solidFill>
            <a:srgbClr val="2C70B3">
              <a:alpha val="493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4"/>
          <p:cNvSpPr/>
          <p:nvPr/>
        </p:nvSpPr>
        <p:spPr>
          <a:xfrm rot="7978594">
            <a:off x="8508968" y="4904397"/>
            <a:ext cx="690921" cy="314997"/>
          </a:xfrm>
          <a:prstGeom prst="roundRect">
            <a:avLst>
              <a:gd fmla="val 29099" name="adj"/>
            </a:avLst>
          </a:prstGeom>
          <a:solidFill>
            <a:srgbClr val="17BFFE">
              <a:alpha val="3037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4"/>
          <p:cNvSpPr/>
          <p:nvPr/>
        </p:nvSpPr>
        <p:spPr>
          <a:xfrm rot="7978594">
            <a:off x="8617118" y="3504397"/>
            <a:ext cx="690921" cy="314997"/>
          </a:xfrm>
          <a:prstGeom prst="roundRect">
            <a:avLst>
              <a:gd fmla="val 29099" name="adj"/>
            </a:avLst>
          </a:prstGeom>
          <a:solidFill>
            <a:srgbClr val="2C70B3">
              <a:alpha val="297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9" name="Shape 49"/>
        <p:cNvGrpSpPr/>
        <p:nvPr/>
      </p:nvGrpSpPr>
      <p:grpSpPr>
        <a:xfrm>
          <a:off x="0" y="0"/>
          <a:ext cx="0" cy="0"/>
          <a:chOff x="0" y="0"/>
          <a:chExt cx="0" cy="0"/>
        </a:xfrm>
      </p:grpSpPr>
      <p:sp>
        <p:nvSpPr>
          <p:cNvPr id="50" name="Google Shape;50;p5"/>
          <p:cNvSpPr txBox="1"/>
          <p:nvPr>
            <p:ph idx="1" type="subTitle"/>
          </p:nvPr>
        </p:nvSpPr>
        <p:spPr>
          <a:xfrm>
            <a:off x="1290750" y="2672122"/>
            <a:ext cx="2907600" cy="4257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SzPts val="2400"/>
              <a:buFont typeface="Bebas Neue"/>
              <a:buNone/>
              <a:defRPr sz="2400">
                <a:latin typeface="Bebas Neue"/>
                <a:ea typeface="Bebas Neue"/>
                <a:cs typeface="Bebas Neue"/>
                <a:sym typeface="Bebas Neue"/>
              </a:defRPr>
            </a:lvl1pPr>
            <a:lvl2pPr lvl="1"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51" name="Google Shape;51;p5"/>
          <p:cNvSpPr txBox="1"/>
          <p:nvPr>
            <p:ph idx="2" type="subTitle"/>
          </p:nvPr>
        </p:nvSpPr>
        <p:spPr>
          <a:xfrm>
            <a:off x="4945625" y="2672122"/>
            <a:ext cx="2907600" cy="4257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Bebas Neue"/>
              <a:buNone/>
              <a:defRPr sz="2400">
                <a:latin typeface="Bebas Neue"/>
                <a:ea typeface="Bebas Neue"/>
                <a:cs typeface="Bebas Neue"/>
                <a:sym typeface="Bebas Neue"/>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52" name="Google Shape;52;p5"/>
          <p:cNvSpPr txBox="1"/>
          <p:nvPr>
            <p:ph idx="3" type="subTitle"/>
          </p:nvPr>
        </p:nvSpPr>
        <p:spPr>
          <a:xfrm>
            <a:off x="1290750" y="3037934"/>
            <a:ext cx="2907600" cy="1018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3" name="Google Shape;53;p5"/>
          <p:cNvSpPr txBox="1"/>
          <p:nvPr>
            <p:ph idx="4" type="subTitle"/>
          </p:nvPr>
        </p:nvSpPr>
        <p:spPr>
          <a:xfrm>
            <a:off x="4945625" y="3037934"/>
            <a:ext cx="2907600" cy="1018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4" name="Google Shape;54;p5"/>
          <p:cNvSpPr txBox="1"/>
          <p:nvPr>
            <p:ph type="title"/>
          </p:nvPr>
        </p:nvSpPr>
        <p:spPr>
          <a:xfrm>
            <a:off x="720000" y="445025"/>
            <a:ext cx="7704000" cy="5727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55" name="Google Shape;55;p5"/>
          <p:cNvSpPr/>
          <p:nvPr/>
        </p:nvSpPr>
        <p:spPr>
          <a:xfrm rot="7978995">
            <a:off x="-651399" y="613400"/>
            <a:ext cx="2043461" cy="314997"/>
          </a:xfrm>
          <a:prstGeom prst="roundRect">
            <a:avLst>
              <a:gd fmla="val 29099" name="adj"/>
            </a:avLst>
          </a:prstGeom>
          <a:solidFill>
            <a:srgbClr val="17BFFE">
              <a:alpha val="3037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5"/>
          <p:cNvSpPr/>
          <p:nvPr/>
        </p:nvSpPr>
        <p:spPr>
          <a:xfrm rot="7978995">
            <a:off x="-256024" y="-132750"/>
            <a:ext cx="2043461" cy="314997"/>
          </a:xfrm>
          <a:prstGeom prst="roundRect">
            <a:avLst>
              <a:gd fmla="val 29099" name="adj"/>
            </a:avLst>
          </a:prstGeom>
          <a:solidFill>
            <a:srgbClr val="2C70B3">
              <a:alpha val="493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5"/>
          <p:cNvSpPr/>
          <p:nvPr/>
        </p:nvSpPr>
        <p:spPr>
          <a:xfrm rot="7978594">
            <a:off x="-249932" y="3222"/>
            <a:ext cx="690921" cy="314997"/>
          </a:xfrm>
          <a:prstGeom prst="roundRect">
            <a:avLst>
              <a:gd fmla="val 29099" name="adj"/>
            </a:avLst>
          </a:prstGeom>
          <a:solidFill>
            <a:srgbClr val="17BFFE">
              <a:alpha val="3037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5"/>
          <p:cNvSpPr/>
          <p:nvPr/>
        </p:nvSpPr>
        <p:spPr>
          <a:xfrm rot="7978594">
            <a:off x="-376682" y="1256747"/>
            <a:ext cx="690921" cy="314997"/>
          </a:xfrm>
          <a:prstGeom prst="roundRect">
            <a:avLst>
              <a:gd fmla="val 29099" name="adj"/>
            </a:avLst>
          </a:prstGeom>
          <a:solidFill>
            <a:srgbClr val="2C70B3">
              <a:alpha val="297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9" name="Shape 59"/>
        <p:cNvGrpSpPr/>
        <p:nvPr/>
      </p:nvGrpSpPr>
      <p:grpSpPr>
        <a:xfrm>
          <a:off x="0" y="0"/>
          <a:ext cx="0" cy="0"/>
          <a:chOff x="0" y="0"/>
          <a:chExt cx="0" cy="0"/>
        </a:xfrm>
      </p:grpSpPr>
      <p:sp>
        <p:nvSpPr>
          <p:cNvPr id="60" name="Google Shape;60;p6"/>
          <p:cNvSpPr txBox="1"/>
          <p:nvPr>
            <p:ph type="title"/>
          </p:nvPr>
        </p:nvSpPr>
        <p:spPr>
          <a:xfrm>
            <a:off x="720000" y="445025"/>
            <a:ext cx="7704000" cy="572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SzPts val="3500"/>
              <a:buNone/>
              <a:defRPr sz="28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61" name="Google Shape;61;p6"/>
          <p:cNvSpPr/>
          <p:nvPr/>
        </p:nvSpPr>
        <p:spPr>
          <a:xfrm rot="-2821406">
            <a:off x="7474974" y="4806653"/>
            <a:ext cx="690921" cy="314997"/>
          </a:xfrm>
          <a:prstGeom prst="roundRect">
            <a:avLst>
              <a:gd fmla="val 29099" name="adj"/>
            </a:avLst>
          </a:prstGeom>
          <a:solidFill>
            <a:srgbClr val="2C70B3">
              <a:alpha val="493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6"/>
          <p:cNvSpPr/>
          <p:nvPr/>
        </p:nvSpPr>
        <p:spPr>
          <a:xfrm rot="-2821005">
            <a:off x="7874025" y="4301450"/>
            <a:ext cx="2043461" cy="314997"/>
          </a:xfrm>
          <a:prstGeom prst="roundRect">
            <a:avLst>
              <a:gd fmla="val 29099" name="adj"/>
            </a:avLst>
          </a:prstGeom>
          <a:solidFill>
            <a:srgbClr val="17BFFE">
              <a:alpha val="3037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6"/>
          <p:cNvSpPr/>
          <p:nvPr/>
        </p:nvSpPr>
        <p:spPr>
          <a:xfrm rot="-2821005">
            <a:off x="7478650" y="5047600"/>
            <a:ext cx="2043461" cy="314997"/>
          </a:xfrm>
          <a:prstGeom prst="roundRect">
            <a:avLst>
              <a:gd fmla="val 29099" name="adj"/>
            </a:avLst>
          </a:prstGeom>
          <a:solidFill>
            <a:srgbClr val="2C70B3">
              <a:alpha val="493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6"/>
          <p:cNvSpPr/>
          <p:nvPr/>
        </p:nvSpPr>
        <p:spPr>
          <a:xfrm rot="-2821406">
            <a:off x="8825099" y="4911628"/>
            <a:ext cx="690921" cy="314997"/>
          </a:xfrm>
          <a:prstGeom prst="roundRect">
            <a:avLst>
              <a:gd fmla="val 29099" name="adj"/>
            </a:avLst>
          </a:prstGeom>
          <a:solidFill>
            <a:srgbClr val="17BFFE">
              <a:alpha val="3037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6"/>
          <p:cNvSpPr/>
          <p:nvPr/>
        </p:nvSpPr>
        <p:spPr>
          <a:xfrm rot="-2820745">
            <a:off x="8144100" y="3880999"/>
            <a:ext cx="894052" cy="314997"/>
          </a:xfrm>
          <a:prstGeom prst="roundRect">
            <a:avLst>
              <a:gd fmla="val 29099" name="adj"/>
            </a:avLst>
          </a:prstGeom>
          <a:solidFill>
            <a:srgbClr val="17BFFE">
              <a:alpha val="132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6"/>
          <p:cNvSpPr/>
          <p:nvPr/>
        </p:nvSpPr>
        <p:spPr>
          <a:xfrm rot="-2821406">
            <a:off x="9075321" y="3658103"/>
            <a:ext cx="690921" cy="314997"/>
          </a:xfrm>
          <a:prstGeom prst="roundRect">
            <a:avLst>
              <a:gd fmla="val 29099" name="adj"/>
            </a:avLst>
          </a:prstGeom>
          <a:solidFill>
            <a:srgbClr val="2C70B3">
              <a:alpha val="297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67" name="Shape 67"/>
        <p:cNvGrpSpPr/>
        <p:nvPr/>
      </p:nvGrpSpPr>
      <p:grpSpPr>
        <a:xfrm>
          <a:off x="0" y="0"/>
          <a:ext cx="0" cy="0"/>
          <a:chOff x="0" y="0"/>
          <a:chExt cx="0" cy="0"/>
        </a:xfrm>
      </p:grpSpPr>
      <p:sp>
        <p:nvSpPr>
          <p:cNvPr id="68" name="Google Shape;68;p7"/>
          <p:cNvSpPr txBox="1"/>
          <p:nvPr>
            <p:ph type="title"/>
          </p:nvPr>
        </p:nvSpPr>
        <p:spPr>
          <a:xfrm>
            <a:off x="720000" y="445025"/>
            <a:ext cx="7704000" cy="5727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69" name="Google Shape;69;p7"/>
          <p:cNvSpPr txBox="1"/>
          <p:nvPr>
            <p:ph idx="1" type="body"/>
          </p:nvPr>
        </p:nvSpPr>
        <p:spPr>
          <a:xfrm>
            <a:off x="726450" y="1754975"/>
            <a:ext cx="4015200" cy="2151900"/>
          </a:xfrm>
          <a:prstGeom prst="rect">
            <a:avLst/>
          </a:prstGeom>
        </p:spPr>
        <p:txBody>
          <a:bodyPr anchorCtr="0" anchor="t" bIns="91425" lIns="91425" spcFirstLastPara="1" rIns="91425" wrap="square" tIns="91425">
            <a:noAutofit/>
          </a:bodyPr>
          <a:lstStyle>
            <a:lvl1pPr indent="-317500" lvl="0" marL="457200" rtl="0">
              <a:lnSpc>
                <a:spcPct val="100000"/>
              </a:lnSpc>
              <a:spcBef>
                <a:spcPts val="0"/>
              </a:spcBef>
              <a:spcAft>
                <a:spcPts val="0"/>
              </a:spcAft>
              <a:buSzPts val="1400"/>
              <a:buChar char="●"/>
              <a:defRPr sz="1400"/>
            </a:lvl1pPr>
            <a:lvl2pPr indent="-317500" lvl="1" marL="914400" rtl="0">
              <a:lnSpc>
                <a:spcPct val="115000"/>
              </a:lnSpc>
              <a:spcBef>
                <a:spcPts val="0"/>
              </a:spcBef>
              <a:spcAft>
                <a:spcPts val="0"/>
              </a:spcAft>
              <a:buSzPts val="1400"/>
              <a:buChar char="○"/>
              <a:defRPr/>
            </a:lvl2pPr>
            <a:lvl3pPr indent="-317500" lvl="2" marL="1371600" rtl="0">
              <a:lnSpc>
                <a:spcPct val="115000"/>
              </a:lnSpc>
              <a:spcBef>
                <a:spcPts val="0"/>
              </a:spcBef>
              <a:spcAft>
                <a:spcPts val="0"/>
              </a:spcAft>
              <a:buSzPts val="1400"/>
              <a:buChar char="■"/>
              <a:defRPr/>
            </a:lvl3pPr>
            <a:lvl4pPr indent="-317500" lvl="3" marL="1828800" rtl="0">
              <a:lnSpc>
                <a:spcPct val="115000"/>
              </a:lnSpc>
              <a:spcBef>
                <a:spcPts val="0"/>
              </a:spcBef>
              <a:spcAft>
                <a:spcPts val="0"/>
              </a:spcAft>
              <a:buSzPts val="1400"/>
              <a:buChar char="●"/>
              <a:defRPr/>
            </a:lvl4pPr>
            <a:lvl5pPr indent="-317500" lvl="4" marL="2286000" rtl="0">
              <a:lnSpc>
                <a:spcPct val="115000"/>
              </a:lnSpc>
              <a:spcBef>
                <a:spcPts val="0"/>
              </a:spcBef>
              <a:spcAft>
                <a:spcPts val="0"/>
              </a:spcAft>
              <a:buSzPts val="1400"/>
              <a:buChar char="○"/>
              <a:defRPr/>
            </a:lvl5pPr>
            <a:lvl6pPr indent="-317500" lvl="5" marL="2743200" rtl="0">
              <a:lnSpc>
                <a:spcPct val="115000"/>
              </a:lnSpc>
              <a:spcBef>
                <a:spcPts val="0"/>
              </a:spcBef>
              <a:spcAft>
                <a:spcPts val="0"/>
              </a:spcAft>
              <a:buSzPts val="1400"/>
              <a:buChar char="■"/>
              <a:defRPr/>
            </a:lvl6pPr>
            <a:lvl7pPr indent="-317500" lvl="6" marL="3200400" rtl="0">
              <a:lnSpc>
                <a:spcPct val="115000"/>
              </a:lnSpc>
              <a:spcBef>
                <a:spcPts val="0"/>
              </a:spcBef>
              <a:spcAft>
                <a:spcPts val="0"/>
              </a:spcAft>
              <a:buSzPts val="1400"/>
              <a:buChar char="●"/>
              <a:defRPr/>
            </a:lvl7pPr>
            <a:lvl8pPr indent="-317500" lvl="7" marL="3657600" rtl="0">
              <a:lnSpc>
                <a:spcPct val="115000"/>
              </a:lnSpc>
              <a:spcBef>
                <a:spcPts val="0"/>
              </a:spcBef>
              <a:spcAft>
                <a:spcPts val="0"/>
              </a:spcAft>
              <a:buSzPts val="1400"/>
              <a:buChar char="○"/>
              <a:defRPr/>
            </a:lvl8pPr>
            <a:lvl9pPr indent="-317500" lvl="8" marL="4114800" rtl="0">
              <a:lnSpc>
                <a:spcPct val="115000"/>
              </a:lnSpc>
              <a:spcBef>
                <a:spcPts val="0"/>
              </a:spcBef>
              <a:spcAft>
                <a:spcPts val="0"/>
              </a:spcAft>
              <a:buSzPts val="1400"/>
              <a:buChar char="■"/>
              <a:defRPr/>
            </a:lvl9pPr>
          </a:lstStyle>
          <a:p/>
        </p:txBody>
      </p:sp>
      <p:sp>
        <p:nvSpPr>
          <p:cNvPr id="70" name="Google Shape;70;p7"/>
          <p:cNvSpPr/>
          <p:nvPr>
            <p:ph idx="2" type="pic"/>
          </p:nvPr>
        </p:nvSpPr>
        <p:spPr>
          <a:xfrm>
            <a:off x="4976975" y="1374425"/>
            <a:ext cx="3232800" cy="2913000"/>
          </a:xfrm>
          <a:prstGeom prst="rect">
            <a:avLst/>
          </a:prstGeom>
          <a:noFill/>
          <a:ln>
            <a:noFill/>
          </a:ln>
        </p:spPr>
      </p:sp>
      <p:sp>
        <p:nvSpPr>
          <p:cNvPr id="71" name="Google Shape;71;p7"/>
          <p:cNvSpPr/>
          <p:nvPr/>
        </p:nvSpPr>
        <p:spPr>
          <a:xfrm rot="7978995">
            <a:off x="7371601" y="4745250"/>
            <a:ext cx="2043461" cy="314997"/>
          </a:xfrm>
          <a:prstGeom prst="roundRect">
            <a:avLst>
              <a:gd fmla="val 29099" name="adj"/>
            </a:avLst>
          </a:prstGeom>
          <a:solidFill>
            <a:srgbClr val="17BFFE">
              <a:alpha val="3037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7"/>
          <p:cNvSpPr/>
          <p:nvPr/>
        </p:nvSpPr>
        <p:spPr>
          <a:xfrm rot="7978995">
            <a:off x="7766976" y="3999100"/>
            <a:ext cx="2043461" cy="314997"/>
          </a:xfrm>
          <a:prstGeom prst="roundRect">
            <a:avLst>
              <a:gd fmla="val 29099" name="adj"/>
            </a:avLst>
          </a:prstGeom>
          <a:solidFill>
            <a:srgbClr val="2C70B3">
              <a:alpha val="493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7"/>
          <p:cNvSpPr/>
          <p:nvPr/>
        </p:nvSpPr>
        <p:spPr>
          <a:xfrm rot="7978594">
            <a:off x="8508968" y="4904397"/>
            <a:ext cx="690921" cy="314997"/>
          </a:xfrm>
          <a:prstGeom prst="roundRect">
            <a:avLst>
              <a:gd fmla="val 29099" name="adj"/>
            </a:avLst>
          </a:prstGeom>
          <a:solidFill>
            <a:srgbClr val="17BFFE">
              <a:alpha val="3037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7"/>
          <p:cNvSpPr/>
          <p:nvPr/>
        </p:nvSpPr>
        <p:spPr>
          <a:xfrm rot="7978594">
            <a:off x="8617118" y="3504397"/>
            <a:ext cx="690921" cy="314997"/>
          </a:xfrm>
          <a:prstGeom prst="roundRect">
            <a:avLst>
              <a:gd fmla="val 29099" name="adj"/>
            </a:avLst>
          </a:prstGeom>
          <a:solidFill>
            <a:srgbClr val="2C70B3">
              <a:alpha val="297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5" name="Shape 75"/>
        <p:cNvGrpSpPr/>
        <p:nvPr/>
      </p:nvGrpSpPr>
      <p:grpSpPr>
        <a:xfrm>
          <a:off x="0" y="0"/>
          <a:ext cx="0" cy="0"/>
          <a:chOff x="0" y="0"/>
          <a:chExt cx="0" cy="0"/>
        </a:xfrm>
      </p:grpSpPr>
      <p:sp>
        <p:nvSpPr>
          <p:cNvPr id="76" name="Google Shape;76;p8"/>
          <p:cNvSpPr txBox="1"/>
          <p:nvPr>
            <p:ph type="title"/>
          </p:nvPr>
        </p:nvSpPr>
        <p:spPr>
          <a:xfrm>
            <a:off x="1388100" y="1307100"/>
            <a:ext cx="6367800" cy="2529300"/>
          </a:xfrm>
          <a:prstGeom prst="rect">
            <a:avLst/>
          </a:prstGeom>
          <a:ln>
            <a:noFill/>
          </a:ln>
        </p:spPr>
        <p:txBody>
          <a:bodyPr anchorCtr="0" anchor="ctr" bIns="91425" lIns="91425" spcFirstLastPara="1" rIns="91425" wrap="square" tIns="91425">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p:txBody>
      </p:sp>
      <p:sp>
        <p:nvSpPr>
          <p:cNvPr id="77" name="Google Shape;77;p8"/>
          <p:cNvSpPr/>
          <p:nvPr/>
        </p:nvSpPr>
        <p:spPr>
          <a:xfrm rot="7978594">
            <a:off x="971815" y="467822"/>
            <a:ext cx="690921" cy="314997"/>
          </a:xfrm>
          <a:prstGeom prst="roundRect">
            <a:avLst>
              <a:gd fmla="val 29099" name="adj"/>
            </a:avLst>
          </a:prstGeom>
          <a:solidFill>
            <a:srgbClr val="17BFFE">
              <a:alpha val="132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8"/>
          <p:cNvSpPr/>
          <p:nvPr/>
        </p:nvSpPr>
        <p:spPr>
          <a:xfrm rot="7978995">
            <a:off x="-779777" y="868875"/>
            <a:ext cx="2043461" cy="314997"/>
          </a:xfrm>
          <a:prstGeom prst="roundRect">
            <a:avLst>
              <a:gd fmla="val 29099" name="adj"/>
            </a:avLst>
          </a:prstGeom>
          <a:solidFill>
            <a:srgbClr val="17BFFE">
              <a:alpha val="3037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8"/>
          <p:cNvSpPr/>
          <p:nvPr/>
        </p:nvSpPr>
        <p:spPr>
          <a:xfrm rot="7978995">
            <a:off x="-384402" y="122725"/>
            <a:ext cx="2043461" cy="314997"/>
          </a:xfrm>
          <a:prstGeom prst="roundRect">
            <a:avLst>
              <a:gd fmla="val 29099" name="adj"/>
            </a:avLst>
          </a:prstGeom>
          <a:solidFill>
            <a:srgbClr val="2C70B3">
              <a:alpha val="493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8"/>
          <p:cNvSpPr/>
          <p:nvPr/>
        </p:nvSpPr>
        <p:spPr>
          <a:xfrm rot="7978995">
            <a:off x="503298" y="535150"/>
            <a:ext cx="2043461" cy="314997"/>
          </a:xfrm>
          <a:prstGeom prst="roundRect">
            <a:avLst>
              <a:gd fmla="val 29099" name="adj"/>
            </a:avLst>
          </a:prstGeom>
          <a:solidFill>
            <a:srgbClr val="2C70B3">
              <a:alpha val="493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8"/>
          <p:cNvSpPr/>
          <p:nvPr/>
        </p:nvSpPr>
        <p:spPr>
          <a:xfrm rot="7978594">
            <a:off x="-378310" y="258697"/>
            <a:ext cx="690921" cy="314997"/>
          </a:xfrm>
          <a:prstGeom prst="roundRect">
            <a:avLst>
              <a:gd fmla="val 29099" name="adj"/>
            </a:avLst>
          </a:prstGeom>
          <a:solidFill>
            <a:srgbClr val="17BFFE">
              <a:alpha val="3037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8"/>
          <p:cNvSpPr/>
          <p:nvPr/>
        </p:nvSpPr>
        <p:spPr>
          <a:xfrm rot="7979261">
            <a:off x="-549930" y="1579000"/>
            <a:ext cx="1770061" cy="314997"/>
          </a:xfrm>
          <a:prstGeom prst="roundRect">
            <a:avLst>
              <a:gd fmla="val 29099" name="adj"/>
            </a:avLst>
          </a:prstGeom>
          <a:solidFill>
            <a:srgbClr val="17BFFE">
              <a:alpha val="132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8"/>
          <p:cNvSpPr/>
          <p:nvPr/>
        </p:nvSpPr>
        <p:spPr>
          <a:xfrm rot="7978594">
            <a:off x="-505060" y="1512222"/>
            <a:ext cx="690921" cy="314997"/>
          </a:xfrm>
          <a:prstGeom prst="roundRect">
            <a:avLst>
              <a:gd fmla="val 29099" name="adj"/>
            </a:avLst>
          </a:prstGeom>
          <a:solidFill>
            <a:srgbClr val="2C70B3">
              <a:alpha val="297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8"/>
          <p:cNvSpPr/>
          <p:nvPr/>
        </p:nvSpPr>
        <p:spPr>
          <a:xfrm rot="-2821406">
            <a:off x="7598446" y="4702503"/>
            <a:ext cx="690921" cy="314997"/>
          </a:xfrm>
          <a:prstGeom prst="roundRect">
            <a:avLst>
              <a:gd fmla="val 29099" name="adj"/>
            </a:avLst>
          </a:prstGeom>
          <a:solidFill>
            <a:srgbClr val="17BFFE">
              <a:alpha val="132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8"/>
          <p:cNvSpPr/>
          <p:nvPr/>
        </p:nvSpPr>
        <p:spPr>
          <a:xfrm rot="-2821005">
            <a:off x="7997498" y="4301450"/>
            <a:ext cx="2043461" cy="314997"/>
          </a:xfrm>
          <a:prstGeom prst="roundRect">
            <a:avLst>
              <a:gd fmla="val 29099" name="adj"/>
            </a:avLst>
          </a:prstGeom>
          <a:solidFill>
            <a:srgbClr val="17BFFE">
              <a:alpha val="3037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8"/>
          <p:cNvSpPr/>
          <p:nvPr/>
        </p:nvSpPr>
        <p:spPr>
          <a:xfrm rot="-2821005">
            <a:off x="7602123" y="5047600"/>
            <a:ext cx="2043461" cy="314997"/>
          </a:xfrm>
          <a:prstGeom prst="roundRect">
            <a:avLst>
              <a:gd fmla="val 29099" name="adj"/>
            </a:avLst>
          </a:prstGeom>
          <a:solidFill>
            <a:srgbClr val="2C70B3">
              <a:alpha val="493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8"/>
          <p:cNvSpPr/>
          <p:nvPr/>
        </p:nvSpPr>
        <p:spPr>
          <a:xfrm rot="-2821005">
            <a:off x="6361898" y="4987500"/>
            <a:ext cx="2043461" cy="314997"/>
          </a:xfrm>
          <a:prstGeom prst="roundRect">
            <a:avLst>
              <a:gd fmla="val 29099" name="adj"/>
            </a:avLst>
          </a:prstGeom>
          <a:solidFill>
            <a:srgbClr val="2C70B3">
              <a:alpha val="493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8"/>
          <p:cNvSpPr/>
          <p:nvPr/>
        </p:nvSpPr>
        <p:spPr>
          <a:xfrm rot="-2820739">
            <a:off x="8274676" y="2980300"/>
            <a:ext cx="1770061" cy="314997"/>
          </a:xfrm>
          <a:prstGeom prst="roundRect">
            <a:avLst>
              <a:gd fmla="val 29099" name="adj"/>
            </a:avLst>
          </a:prstGeom>
          <a:solidFill>
            <a:srgbClr val="17BFFE">
              <a:alpha val="132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8"/>
          <p:cNvSpPr/>
          <p:nvPr/>
        </p:nvSpPr>
        <p:spPr>
          <a:xfrm rot="-2821406">
            <a:off x="8086896" y="3514328"/>
            <a:ext cx="690921" cy="314997"/>
          </a:xfrm>
          <a:prstGeom prst="roundRect">
            <a:avLst>
              <a:gd fmla="val 29099" name="adj"/>
            </a:avLst>
          </a:prstGeom>
          <a:solidFill>
            <a:srgbClr val="2C70B3">
              <a:alpha val="297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0" name="Shape 90"/>
        <p:cNvGrpSpPr/>
        <p:nvPr/>
      </p:nvGrpSpPr>
      <p:grpSpPr>
        <a:xfrm>
          <a:off x="0" y="0"/>
          <a:ext cx="0" cy="0"/>
          <a:chOff x="0" y="0"/>
          <a:chExt cx="0" cy="0"/>
        </a:xfrm>
      </p:grpSpPr>
      <p:sp>
        <p:nvSpPr>
          <p:cNvPr id="91" name="Google Shape;91;p9"/>
          <p:cNvSpPr txBox="1"/>
          <p:nvPr>
            <p:ph idx="1" type="subTitle"/>
          </p:nvPr>
        </p:nvSpPr>
        <p:spPr>
          <a:xfrm>
            <a:off x="720064" y="1732525"/>
            <a:ext cx="3597000" cy="2389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92" name="Google Shape;92;p9"/>
          <p:cNvSpPr txBox="1"/>
          <p:nvPr>
            <p:ph type="title"/>
          </p:nvPr>
        </p:nvSpPr>
        <p:spPr>
          <a:xfrm>
            <a:off x="720000" y="445025"/>
            <a:ext cx="7704000" cy="5727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93" name="Google Shape;93;p9"/>
          <p:cNvSpPr txBox="1"/>
          <p:nvPr>
            <p:ph idx="2" type="subTitle"/>
          </p:nvPr>
        </p:nvSpPr>
        <p:spPr>
          <a:xfrm>
            <a:off x="4826936" y="1732525"/>
            <a:ext cx="3597000" cy="2389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94" name="Google Shape;94;p9"/>
          <p:cNvSpPr/>
          <p:nvPr/>
        </p:nvSpPr>
        <p:spPr>
          <a:xfrm rot="7978995">
            <a:off x="-651399" y="613400"/>
            <a:ext cx="2043461" cy="314997"/>
          </a:xfrm>
          <a:prstGeom prst="roundRect">
            <a:avLst>
              <a:gd fmla="val 29099" name="adj"/>
            </a:avLst>
          </a:prstGeom>
          <a:solidFill>
            <a:srgbClr val="17BFFE">
              <a:alpha val="3037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9"/>
          <p:cNvSpPr/>
          <p:nvPr/>
        </p:nvSpPr>
        <p:spPr>
          <a:xfrm rot="7978995">
            <a:off x="-256024" y="-132750"/>
            <a:ext cx="2043461" cy="314997"/>
          </a:xfrm>
          <a:prstGeom prst="roundRect">
            <a:avLst>
              <a:gd fmla="val 29099" name="adj"/>
            </a:avLst>
          </a:prstGeom>
          <a:solidFill>
            <a:srgbClr val="2C70B3">
              <a:alpha val="493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9"/>
          <p:cNvSpPr/>
          <p:nvPr/>
        </p:nvSpPr>
        <p:spPr>
          <a:xfrm rot="7978594">
            <a:off x="-249932" y="3222"/>
            <a:ext cx="690921" cy="314997"/>
          </a:xfrm>
          <a:prstGeom prst="roundRect">
            <a:avLst>
              <a:gd fmla="val 29099" name="adj"/>
            </a:avLst>
          </a:prstGeom>
          <a:solidFill>
            <a:srgbClr val="17BFFE">
              <a:alpha val="3037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9"/>
          <p:cNvSpPr/>
          <p:nvPr/>
        </p:nvSpPr>
        <p:spPr>
          <a:xfrm rot="7978594">
            <a:off x="-376682" y="1256747"/>
            <a:ext cx="690921" cy="314997"/>
          </a:xfrm>
          <a:prstGeom prst="roundRect">
            <a:avLst>
              <a:gd fmla="val 29099" name="adj"/>
            </a:avLst>
          </a:prstGeom>
          <a:solidFill>
            <a:srgbClr val="2C70B3">
              <a:alpha val="297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98" name="Shape 98"/>
        <p:cNvGrpSpPr/>
        <p:nvPr/>
      </p:nvGrpSpPr>
      <p:grpSpPr>
        <a:xfrm>
          <a:off x="0" y="0"/>
          <a:ext cx="0" cy="0"/>
          <a:chOff x="0" y="0"/>
          <a:chExt cx="0" cy="0"/>
        </a:xfrm>
      </p:grpSpPr>
      <p:sp>
        <p:nvSpPr>
          <p:cNvPr id="99" name="Google Shape;99;p10"/>
          <p:cNvSpPr txBox="1"/>
          <p:nvPr>
            <p:ph type="title"/>
          </p:nvPr>
        </p:nvSpPr>
        <p:spPr>
          <a:xfrm>
            <a:off x="740550" y="3910025"/>
            <a:ext cx="7662900" cy="693900"/>
          </a:xfrm>
          <a:prstGeom prst="rect">
            <a:avLst/>
          </a:prstGeom>
          <a:solidFill>
            <a:schemeClr val="accent2"/>
          </a:solidFill>
          <a:ln>
            <a:noFill/>
          </a:ln>
        </p:spPr>
        <p:txBody>
          <a:bodyPr anchorCtr="0" anchor="ctr" bIns="91425" lIns="91425" spcFirstLastPara="1" rIns="91425" wrap="square" tIns="91425">
            <a:noAutofit/>
          </a:bodyPr>
          <a:lstStyle>
            <a:lvl1pPr lvl="0" rtl="0" algn="ctr">
              <a:spcBef>
                <a:spcPts val="0"/>
              </a:spcBef>
              <a:spcAft>
                <a:spcPts val="0"/>
              </a:spcAft>
              <a:buSzPts val="3500"/>
              <a:buNone/>
              <a:defRPr/>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0" name="Shape 100"/>
        <p:cNvGrpSpPr/>
        <p:nvPr/>
      </p:nvGrpSpPr>
      <p:grpSpPr>
        <a:xfrm>
          <a:off x="0" y="0"/>
          <a:ext cx="0" cy="0"/>
          <a:chOff x="0" y="0"/>
          <a:chExt cx="0" cy="0"/>
        </a:xfrm>
      </p:grpSpPr>
      <p:sp>
        <p:nvSpPr>
          <p:cNvPr id="101" name="Google Shape;101;p11"/>
          <p:cNvSpPr txBox="1"/>
          <p:nvPr>
            <p:ph hasCustomPrompt="1" type="title"/>
          </p:nvPr>
        </p:nvSpPr>
        <p:spPr>
          <a:xfrm>
            <a:off x="1284000" y="1952850"/>
            <a:ext cx="6576000" cy="799500"/>
          </a:xfrm>
          <a:prstGeom prst="rect">
            <a:avLst/>
          </a:prstGeom>
        </p:spPr>
        <p:txBody>
          <a:bodyPr anchorCtr="0" anchor="ctr" bIns="91425" lIns="91425" spcFirstLastPara="1" rIns="91425" wrap="square" tIns="91425">
            <a:noAutofit/>
          </a:bodyPr>
          <a:lstStyle>
            <a:lvl1pPr lvl="0" algn="ctr">
              <a:spcBef>
                <a:spcPts val="0"/>
              </a:spcBef>
              <a:spcAft>
                <a:spcPts val="0"/>
              </a:spcAft>
              <a:buSzPts val="9600"/>
              <a:buNone/>
              <a:defRPr sz="60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102" name="Google Shape;102;p11"/>
          <p:cNvSpPr txBox="1"/>
          <p:nvPr>
            <p:ph idx="1" type="subTitle"/>
          </p:nvPr>
        </p:nvSpPr>
        <p:spPr>
          <a:xfrm>
            <a:off x="1284000" y="2816250"/>
            <a:ext cx="6576000" cy="3744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103" name="Google Shape;103;p11"/>
          <p:cNvSpPr/>
          <p:nvPr/>
        </p:nvSpPr>
        <p:spPr>
          <a:xfrm rot="7978594">
            <a:off x="971815" y="467822"/>
            <a:ext cx="690921" cy="314997"/>
          </a:xfrm>
          <a:prstGeom prst="roundRect">
            <a:avLst>
              <a:gd fmla="val 29099" name="adj"/>
            </a:avLst>
          </a:prstGeom>
          <a:solidFill>
            <a:srgbClr val="17BFFE">
              <a:alpha val="132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1"/>
          <p:cNvSpPr/>
          <p:nvPr/>
        </p:nvSpPr>
        <p:spPr>
          <a:xfrm rot="7978995">
            <a:off x="-779777" y="868875"/>
            <a:ext cx="2043461" cy="314997"/>
          </a:xfrm>
          <a:prstGeom prst="roundRect">
            <a:avLst>
              <a:gd fmla="val 29099" name="adj"/>
            </a:avLst>
          </a:prstGeom>
          <a:solidFill>
            <a:srgbClr val="17BFFE">
              <a:alpha val="3037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1"/>
          <p:cNvSpPr/>
          <p:nvPr/>
        </p:nvSpPr>
        <p:spPr>
          <a:xfrm rot="7978995">
            <a:off x="-384402" y="122725"/>
            <a:ext cx="2043461" cy="314997"/>
          </a:xfrm>
          <a:prstGeom prst="roundRect">
            <a:avLst>
              <a:gd fmla="val 29099" name="adj"/>
            </a:avLst>
          </a:prstGeom>
          <a:solidFill>
            <a:srgbClr val="2C70B3">
              <a:alpha val="493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1"/>
          <p:cNvSpPr/>
          <p:nvPr/>
        </p:nvSpPr>
        <p:spPr>
          <a:xfrm rot="7978995">
            <a:off x="503298" y="535150"/>
            <a:ext cx="2043461" cy="314997"/>
          </a:xfrm>
          <a:prstGeom prst="roundRect">
            <a:avLst>
              <a:gd fmla="val 29099" name="adj"/>
            </a:avLst>
          </a:prstGeom>
          <a:solidFill>
            <a:srgbClr val="2C70B3">
              <a:alpha val="493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1"/>
          <p:cNvSpPr/>
          <p:nvPr/>
        </p:nvSpPr>
        <p:spPr>
          <a:xfrm rot="7978594">
            <a:off x="-378310" y="258697"/>
            <a:ext cx="690921" cy="314997"/>
          </a:xfrm>
          <a:prstGeom prst="roundRect">
            <a:avLst>
              <a:gd fmla="val 29099" name="adj"/>
            </a:avLst>
          </a:prstGeom>
          <a:solidFill>
            <a:srgbClr val="17BFFE">
              <a:alpha val="3037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1"/>
          <p:cNvSpPr/>
          <p:nvPr/>
        </p:nvSpPr>
        <p:spPr>
          <a:xfrm rot="7979261">
            <a:off x="-549930" y="1579000"/>
            <a:ext cx="1770061" cy="314997"/>
          </a:xfrm>
          <a:prstGeom prst="roundRect">
            <a:avLst>
              <a:gd fmla="val 29099" name="adj"/>
            </a:avLst>
          </a:prstGeom>
          <a:solidFill>
            <a:srgbClr val="17BFFE">
              <a:alpha val="132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1"/>
          <p:cNvSpPr/>
          <p:nvPr/>
        </p:nvSpPr>
        <p:spPr>
          <a:xfrm rot="7978594">
            <a:off x="-505060" y="1512222"/>
            <a:ext cx="690921" cy="314997"/>
          </a:xfrm>
          <a:prstGeom prst="roundRect">
            <a:avLst>
              <a:gd fmla="val 29099" name="adj"/>
            </a:avLst>
          </a:prstGeom>
          <a:solidFill>
            <a:srgbClr val="2C70B3">
              <a:alpha val="297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1"/>
          <p:cNvSpPr/>
          <p:nvPr/>
        </p:nvSpPr>
        <p:spPr>
          <a:xfrm rot="-2821406">
            <a:off x="7598446" y="4702503"/>
            <a:ext cx="690921" cy="314997"/>
          </a:xfrm>
          <a:prstGeom prst="roundRect">
            <a:avLst>
              <a:gd fmla="val 29099" name="adj"/>
            </a:avLst>
          </a:prstGeom>
          <a:solidFill>
            <a:srgbClr val="17BFFE">
              <a:alpha val="132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1"/>
          <p:cNvSpPr/>
          <p:nvPr/>
        </p:nvSpPr>
        <p:spPr>
          <a:xfrm rot="-2821005">
            <a:off x="7997498" y="4301450"/>
            <a:ext cx="2043461" cy="314997"/>
          </a:xfrm>
          <a:prstGeom prst="roundRect">
            <a:avLst>
              <a:gd fmla="val 29099" name="adj"/>
            </a:avLst>
          </a:prstGeom>
          <a:solidFill>
            <a:srgbClr val="17BFFE">
              <a:alpha val="3037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1"/>
          <p:cNvSpPr/>
          <p:nvPr/>
        </p:nvSpPr>
        <p:spPr>
          <a:xfrm rot="-2821005">
            <a:off x="7602123" y="5047600"/>
            <a:ext cx="2043461" cy="314997"/>
          </a:xfrm>
          <a:prstGeom prst="roundRect">
            <a:avLst>
              <a:gd fmla="val 29099" name="adj"/>
            </a:avLst>
          </a:prstGeom>
          <a:solidFill>
            <a:srgbClr val="2C70B3">
              <a:alpha val="493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1"/>
          <p:cNvSpPr/>
          <p:nvPr/>
        </p:nvSpPr>
        <p:spPr>
          <a:xfrm rot="-2821005">
            <a:off x="6361898" y="4987500"/>
            <a:ext cx="2043461" cy="314997"/>
          </a:xfrm>
          <a:prstGeom prst="roundRect">
            <a:avLst>
              <a:gd fmla="val 29099" name="adj"/>
            </a:avLst>
          </a:prstGeom>
          <a:solidFill>
            <a:srgbClr val="2C70B3">
              <a:alpha val="493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1"/>
          <p:cNvSpPr/>
          <p:nvPr/>
        </p:nvSpPr>
        <p:spPr>
          <a:xfrm rot="-2820739">
            <a:off x="8274676" y="2980300"/>
            <a:ext cx="1770061" cy="314997"/>
          </a:xfrm>
          <a:prstGeom prst="roundRect">
            <a:avLst>
              <a:gd fmla="val 29099" name="adj"/>
            </a:avLst>
          </a:prstGeom>
          <a:solidFill>
            <a:srgbClr val="17BFFE">
              <a:alpha val="132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1"/>
          <p:cNvSpPr/>
          <p:nvPr/>
        </p:nvSpPr>
        <p:spPr>
          <a:xfrm rot="-2821406">
            <a:off x="8086896" y="3514328"/>
            <a:ext cx="690921" cy="314997"/>
          </a:xfrm>
          <a:prstGeom prst="roundRect">
            <a:avLst>
              <a:gd fmla="val 29099" name="adj"/>
            </a:avLst>
          </a:prstGeom>
          <a:solidFill>
            <a:srgbClr val="2C70B3">
              <a:alpha val="297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rgbClr val="FFFFFF"/>
        </a:solidFill>
      </p:bgPr>
    </p:bg>
    <p:spTree>
      <p:nvGrpSpPr>
        <p:cNvPr id="116" name="Shape 116"/>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117" name="Shape 117"/>
        <p:cNvGrpSpPr/>
        <p:nvPr/>
      </p:nvGrpSpPr>
      <p:grpSpPr>
        <a:xfrm>
          <a:off x="0" y="0"/>
          <a:ext cx="0" cy="0"/>
          <a:chOff x="0" y="0"/>
          <a:chExt cx="0" cy="0"/>
        </a:xfrm>
      </p:grpSpPr>
      <p:sp>
        <p:nvSpPr>
          <p:cNvPr id="118" name="Google Shape;118;p13"/>
          <p:cNvSpPr txBox="1"/>
          <p:nvPr>
            <p:ph type="title"/>
          </p:nvPr>
        </p:nvSpPr>
        <p:spPr>
          <a:xfrm>
            <a:off x="720000" y="445025"/>
            <a:ext cx="7704000" cy="572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SzPts val="3500"/>
              <a:buNone/>
              <a:defRPr sz="28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19" name="Google Shape;119;p13"/>
          <p:cNvSpPr/>
          <p:nvPr/>
        </p:nvSpPr>
        <p:spPr>
          <a:xfrm rot="7978594">
            <a:off x="8441302" y="3767722"/>
            <a:ext cx="690921" cy="314997"/>
          </a:xfrm>
          <a:prstGeom prst="roundRect">
            <a:avLst>
              <a:gd fmla="val 29099" name="adj"/>
            </a:avLst>
          </a:prstGeom>
          <a:solidFill>
            <a:srgbClr val="17BFFE">
              <a:alpha val="132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3"/>
          <p:cNvSpPr/>
          <p:nvPr/>
        </p:nvSpPr>
        <p:spPr>
          <a:xfrm rot="7978995">
            <a:off x="7972785" y="3835050"/>
            <a:ext cx="2043461" cy="314997"/>
          </a:xfrm>
          <a:prstGeom prst="roundRect">
            <a:avLst>
              <a:gd fmla="val 29099" name="adj"/>
            </a:avLst>
          </a:prstGeom>
          <a:solidFill>
            <a:srgbClr val="2C70B3">
              <a:alpha val="493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3"/>
          <p:cNvSpPr/>
          <p:nvPr/>
        </p:nvSpPr>
        <p:spPr>
          <a:xfrm rot="7978134">
            <a:off x="8436390" y="5092598"/>
            <a:ext cx="969628" cy="314997"/>
          </a:xfrm>
          <a:prstGeom prst="roundRect">
            <a:avLst>
              <a:gd fmla="val 29099" name="adj"/>
            </a:avLst>
          </a:prstGeom>
          <a:solidFill>
            <a:srgbClr val="17BFFE">
              <a:alpha val="3037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3"/>
          <p:cNvSpPr/>
          <p:nvPr/>
        </p:nvSpPr>
        <p:spPr>
          <a:xfrm rot="7979261">
            <a:off x="6919557" y="4878900"/>
            <a:ext cx="1770061" cy="314997"/>
          </a:xfrm>
          <a:prstGeom prst="roundRect">
            <a:avLst>
              <a:gd fmla="val 29099" name="adj"/>
            </a:avLst>
          </a:prstGeom>
          <a:solidFill>
            <a:srgbClr val="17BFFE">
              <a:alpha val="132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3"/>
          <p:cNvSpPr/>
          <p:nvPr/>
        </p:nvSpPr>
        <p:spPr>
          <a:xfrm rot="7978594">
            <a:off x="7827052" y="5092597"/>
            <a:ext cx="690921" cy="314997"/>
          </a:xfrm>
          <a:prstGeom prst="roundRect">
            <a:avLst>
              <a:gd fmla="val 29099" name="adj"/>
            </a:avLst>
          </a:prstGeom>
          <a:solidFill>
            <a:srgbClr val="17BFFE">
              <a:alpha val="3037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3"/>
          <p:cNvSpPr/>
          <p:nvPr/>
        </p:nvSpPr>
        <p:spPr>
          <a:xfrm rot="7979095">
            <a:off x="8556174" y="4597802"/>
            <a:ext cx="1001458" cy="314997"/>
          </a:xfrm>
          <a:prstGeom prst="roundRect">
            <a:avLst>
              <a:gd fmla="val 29099" name="adj"/>
            </a:avLst>
          </a:prstGeom>
          <a:solidFill>
            <a:srgbClr val="2C70B3">
              <a:alpha val="493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TITLE_AND_BODY_1">
    <p:spTree>
      <p:nvGrpSpPr>
        <p:cNvPr id="125" name="Shape 125"/>
        <p:cNvGrpSpPr/>
        <p:nvPr/>
      </p:nvGrpSpPr>
      <p:grpSpPr>
        <a:xfrm>
          <a:off x="0" y="0"/>
          <a:ext cx="0" cy="0"/>
          <a:chOff x="0" y="0"/>
          <a:chExt cx="0" cy="0"/>
        </a:xfrm>
      </p:grpSpPr>
      <p:sp>
        <p:nvSpPr>
          <p:cNvPr id="126" name="Google Shape;126;p14"/>
          <p:cNvSpPr/>
          <p:nvPr/>
        </p:nvSpPr>
        <p:spPr>
          <a:xfrm rot="7978594">
            <a:off x="708402" y="34647"/>
            <a:ext cx="690921" cy="314997"/>
          </a:xfrm>
          <a:prstGeom prst="roundRect">
            <a:avLst>
              <a:gd fmla="val 29099" name="adj"/>
            </a:avLst>
          </a:prstGeom>
          <a:solidFill>
            <a:srgbClr val="17BFFE">
              <a:alpha val="132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14"/>
          <p:cNvSpPr/>
          <p:nvPr/>
        </p:nvSpPr>
        <p:spPr>
          <a:xfrm rot="7978995">
            <a:off x="239885" y="101975"/>
            <a:ext cx="2043461" cy="314997"/>
          </a:xfrm>
          <a:prstGeom prst="roundRect">
            <a:avLst>
              <a:gd fmla="val 29099" name="adj"/>
            </a:avLst>
          </a:prstGeom>
          <a:solidFill>
            <a:srgbClr val="2C70B3">
              <a:alpha val="493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4"/>
          <p:cNvSpPr/>
          <p:nvPr/>
        </p:nvSpPr>
        <p:spPr>
          <a:xfrm rot="7978134">
            <a:off x="-403760" y="415748"/>
            <a:ext cx="969628" cy="314997"/>
          </a:xfrm>
          <a:prstGeom prst="roundRect">
            <a:avLst>
              <a:gd fmla="val 29099" name="adj"/>
            </a:avLst>
          </a:prstGeom>
          <a:solidFill>
            <a:srgbClr val="17BFFE">
              <a:alpha val="3037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14"/>
          <p:cNvSpPr/>
          <p:nvPr/>
        </p:nvSpPr>
        <p:spPr>
          <a:xfrm rot="7979261">
            <a:off x="-813343" y="1145825"/>
            <a:ext cx="1770061" cy="314997"/>
          </a:xfrm>
          <a:prstGeom prst="roundRect">
            <a:avLst>
              <a:gd fmla="val 29099" name="adj"/>
            </a:avLst>
          </a:prstGeom>
          <a:solidFill>
            <a:srgbClr val="17BFFE">
              <a:alpha val="132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14"/>
          <p:cNvSpPr/>
          <p:nvPr/>
        </p:nvSpPr>
        <p:spPr>
          <a:xfrm rot="7978594">
            <a:off x="1651352" y="34647"/>
            <a:ext cx="690921" cy="314997"/>
          </a:xfrm>
          <a:prstGeom prst="roundRect">
            <a:avLst>
              <a:gd fmla="val 29099" name="adj"/>
            </a:avLst>
          </a:prstGeom>
          <a:solidFill>
            <a:srgbClr val="17BFFE">
              <a:alpha val="3037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4"/>
          <p:cNvSpPr/>
          <p:nvPr/>
        </p:nvSpPr>
        <p:spPr>
          <a:xfrm rot="7979095">
            <a:off x="-283976" y="-79048"/>
            <a:ext cx="1001458" cy="314997"/>
          </a:xfrm>
          <a:prstGeom prst="roundRect">
            <a:avLst>
              <a:gd fmla="val 29099" name="adj"/>
            </a:avLst>
          </a:prstGeom>
          <a:solidFill>
            <a:srgbClr val="2C70B3">
              <a:alpha val="493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4"/>
          <p:cNvSpPr/>
          <p:nvPr/>
        </p:nvSpPr>
        <p:spPr>
          <a:xfrm rot="7978594">
            <a:off x="8441302" y="3767722"/>
            <a:ext cx="690921" cy="314997"/>
          </a:xfrm>
          <a:prstGeom prst="roundRect">
            <a:avLst>
              <a:gd fmla="val 29099" name="adj"/>
            </a:avLst>
          </a:prstGeom>
          <a:solidFill>
            <a:srgbClr val="17BFFE">
              <a:alpha val="132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4"/>
          <p:cNvSpPr/>
          <p:nvPr/>
        </p:nvSpPr>
        <p:spPr>
          <a:xfrm rot="7978995">
            <a:off x="7972785" y="3835050"/>
            <a:ext cx="2043461" cy="314997"/>
          </a:xfrm>
          <a:prstGeom prst="roundRect">
            <a:avLst>
              <a:gd fmla="val 29099" name="adj"/>
            </a:avLst>
          </a:prstGeom>
          <a:solidFill>
            <a:srgbClr val="2C70B3">
              <a:alpha val="493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4"/>
          <p:cNvSpPr/>
          <p:nvPr/>
        </p:nvSpPr>
        <p:spPr>
          <a:xfrm rot="7978134">
            <a:off x="8436390" y="5092598"/>
            <a:ext cx="969628" cy="314997"/>
          </a:xfrm>
          <a:prstGeom prst="roundRect">
            <a:avLst>
              <a:gd fmla="val 29099" name="adj"/>
            </a:avLst>
          </a:prstGeom>
          <a:solidFill>
            <a:srgbClr val="17BFFE">
              <a:alpha val="3037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14"/>
          <p:cNvSpPr/>
          <p:nvPr/>
        </p:nvSpPr>
        <p:spPr>
          <a:xfrm rot="7979261">
            <a:off x="6919557" y="4878900"/>
            <a:ext cx="1770061" cy="314997"/>
          </a:xfrm>
          <a:prstGeom prst="roundRect">
            <a:avLst>
              <a:gd fmla="val 29099" name="adj"/>
            </a:avLst>
          </a:prstGeom>
          <a:solidFill>
            <a:srgbClr val="17BFFE">
              <a:alpha val="132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14"/>
          <p:cNvSpPr/>
          <p:nvPr/>
        </p:nvSpPr>
        <p:spPr>
          <a:xfrm rot="7978594">
            <a:off x="7827052" y="5092597"/>
            <a:ext cx="690921" cy="314997"/>
          </a:xfrm>
          <a:prstGeom prst="roundRect">
            <a:avLst>
              <a:gd fmla="val 29099" name="adj"/>
            </a:avLst>
          </a:prstGeom>
          <a:solidFill>
            <a:srgbClr val="17BFFE">
              <a:alpha val="3037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4"/>
          <p:cNvSpPr/>
          <p:nvPr/>
        </p:nvSpPr>
        <p:spPr>
          <a:xfrm rot="7979095">
            <a:off x="8556174" y="4597802"/>
            <a:ext cx="1001458" cy="314997"/>
          </a:xfrm>
          <a:prstGeom prst="roundRect">
            <a:avLst>
              <a:gd fmla="val 29099" name="adj"/>
            </a:avLst>
          </a:prstGeom>
          <a:solidFill>
            <a:srgbClr val="2C70B3">
              <a:alpha val="493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4"/>
          <p:cNvSpPr txBox="1"/>
          <p:nvPr>
            <p:ph type="title"/>
          </p:nvPr>
        </p:nvSpPr>
        <p:spPr>
          <a:xfrm>
            <a:off x="720000" y="445025"/>
            <a:ext cx="7704000" cy="5727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
        <p:nvSpPr>
          <p:cNvPr id="139" name="Google Shape;139;p14"/>
          <p:cNvSpPr txBox="1"/>
          <p:nvPr>
            <p:ph idx="1" type="body"/>
          </p:nvPr>
        </p:nvSpPr>
        <p:spPr>
          <a:xfrm>
            <a:off x="720000" y="1381075"/>
            <a:ext cx="7704000" cy="15756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Font typeface="Darker Grotesque SemiBold"/>
              <a:buChar char="●"/>
              <a:defRPr/>
            </a:lvl1pPr>
            <a:lvl2pPr indent="-317500" lvl="1" marL="914400" rtl="0">
              <a:lnSpc>
                <a:spcPct val="115000"/>
              </a:lnSpc>
              <a:spcBef>
                <a:spcPts val="0"/>
              </a:spcBef>
              <a:spcAft>
                <a:spcPts val="0"/>
              </a:spcAft>
              <a:buSzPts val="1400"/>
              <a:buFont typeface="Darker Grotesque SemiBold"/>
              <a:buChar char="○"/>
              <a:defRPr/>
            </a:lvl2pPr>
            <a:lvl3pPr indent="-317500" lvl="2" marL="1371600" rtl="0">
              <a:lnSpc>
                <a:spcPct val="115000"/>
              </a:lnSpc>
              <a:spcBef>
                <a:spcPts val="0"/>
              </a:spcBef>
              <a:spcAft>
                <a:spcPts val="0"/>
              </a:spcAft>
              <a:buSzPts val="1400"/>
              <a:buFont typeface="Darker Grotesque SemiBold"/>
              <a:buChar char="■"/>
              <a:defRPr/>
            </a:lvl3pPr>
            <a:lvl4pPr indent="-317500" lvl="3" marL="1828800" rtl="0">
              <a:lnSpc>
                <a:spcPct val="115000"/>
              </a:lnSpc>
              <a:spcBef>
                <a:spcPts val="0"/>
              </a:spcBef>
              <a:spcAft>
                <a:spcPts val="0"/>
              </a:spcAft>
              <a:buSzPts val="1400"/>
              <a:buFont typeface="Darker Grotesque SemiBold"/>
              <a:buChar char="●"/>
              <a:defRPr/>
            </a:lvl4pPr>
            <a:lvl5pPr indent="-317500" lvl="4" marL="2286000" rtl="0">
              <a:lnSpc>
                <a:spcPct val="115000"/>
              </a:lnSpc>
              <a:spcBef>
                <a:spcPts val="0"/>
              </a:spcBef>
              <a:spcAft>
                <a:spcPts val="0"/>
              </a:spcAft>
              <a:buSzPts val="1400"/>
              <a:buFont typeface="Darker Grotesque SemiBold"/>
              <a:buChar char="○"/>
              <a:defRPr/>
            </a:lvl5pPr>
            <a:lvl6pPr indent="-317500" lvl="5" marL="2743200" rtl="0">
              <a:lnSpc>
                <a:spcPct val="115000"/>
              </a:lnSpc>
              <a:spcBef>
                <a:spcPts val="0"/>
              </a:spcBef>
              <a:spcAft>
                <a:spcPts val="0"/>
              </a:spcAft>
              <a:buSzPts val="1400"/>
              <a:buFont typeface="Darker Grotesque SemiBold"/>
              <a:buChar char="■"/>
              <a:defRPr/>
            </a:lvl6pPr>
            <a:lvl7pPr indent="-317500" lvl="6" marL="3200400" rtl="0">
              <a:lnSpc>
                <a:spcPct val="115000"/>
              </a:lnSpc>
              <a:spcBef>
                <a:spcPts val="0"/>
              </a:spcBef>
              <a:spcAft>
                <a:spcPts val="0"/>
              </a:spcAft>
              <a:buSzPts val="1400"/>
              <a:buFont typeface="Darker Grotesque SemiBold"/>
              <a:buChar char="●"/>
              <a:defRPr/>
            </a:lvl7pPr>
            <a:lvl8pPr indent="-317500" lvl="7" marL="3657600" rtl="0">
              <a:lnSpc>
                <a:spcPct val="115000"/>
              </a:lnSpc>
              <a:spcBef>
                <a:spcPts val="0"/>
              </a:spcBef>
              <a:spcAft>
                <a:spcPts val="0"/>
              </a:spcAft>
              <a:buSzPts val="1400"/>
              <a:buFont typeface="Darker Grotesque SemiBold"/>
              <a:buChar char="○"/>
              <a:defRPr/>
            </a:lvl8pPr>
            <a:lvl9pPr indent="-317500" lvl="8" marL="4114800" rtl="0">
              <a:lnSpc>
                <a:spcPct val="115000"/>
              </a:lnSpc>
              <a:spcBef>
                <a:spcPts val="0"/>
              </a:spcBef>
              <a:spcAft>
                <a:spcPts val="0"/>
              </a:spcAft>
              <a:buSzPts val="1400"/>
              <a:buFont typeface="Darker Grotesque SemiBold"/>
              <a:buChar char="■"/>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BLANK_1_1_1_2">
    <p:spTree>
      <p:nvGrpSpPr>
        <p:cNvPr id="140" name="Shape 140"/>
        <p:cNvGrpSpPr/>
        <p:nvPr/>
      </p:nvGrpSpPr>
      <p:grpSpPr>
        <a:xfrm>
          <a:off x="0" y="0"/>
          <a:ext cx="0" cy="0"/>
          <a:chOff x="0" y="0"/>
          <a:chExt cx="0" cy="0"/>
        </a:xfrm>
      </p:grpSpPr>
      <p:sp>
        <p:nvSpPr>
          <p:cNvPr id="141" name="Google Shape;141;p15"/>
          <p:cNvSpPr txBox="1"/>
          <p:nvPr>
            <p:ph idx="1" type="subTitle"/>
          </p:nvPr>
        </p:nvSpPr>
        <p:spPr>
          <a:xfrm>
            <a:off x="1167950" y="2344175"/>
            <a:ext cx="2336400" cy="776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42" name="Google Shape;142;p15"/>
          <p:cNvSpPr txBox="1"/>
          <p:nvPr>
            <p:ph idx="2" type="subTitle"/>
          </p:nvPr>
        </p:nvSpPr>
        <p:spPr>
          <a:xfrm>
            <a:off x="3403800" y="3632402"/>
            <a:ext cx="2336400" cy="776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43" name="Google Shape;143;p15"/>
          <p:cNvSpPr txBox="1"/>
          <p:nvPr>
            <p:ph idx="3" type="subTitle"/>
          </p:nvPr>
        </p:nvSpPr>
        <p:spPr>
          <a:xfrm>
            <a:off x="5639650" y="2344175"/>
            <a:ext cx="2336400" cy="776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44" name="Google Shape;144;p15"/>
          <p:cNvSpPr txBox="1"/>
          <p:nvPr>
            <p:ph type="title"/>
          </p:nvPr>
        </p:nvSpPr>
        <p:spPr>
          <a:xfrm>
            <a:off x="720000" y="445025"/>
            <a:ext cx="7704000" cy="5727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
        <p:nvSpPr>
          <p:cNvPr id="145" name="Google Shape;145;p15"/>
          <p:cNvSpPr txBox="1"/>
          <p:nvPr>
            <p:ph idx="4" type="subTitle"/>
          </p:nvPr>
        </p:nvSpPr>
        <p:spPr>
          <a:xfrm>
            <a:off x="1167950" y="2048725"/>
            <a:ext cx="2336400" cy="4476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Bebas Neue"/>
              <a:buNone/>
              <a:defRPr sz="2400">
                <a:latin typeface="Bebas Neue"/>
                <a:ea typeface="Bebas Neue"/>
                <a:cs typeface="Bebas Neue"/>
                <a:sym typeface="Bebas Neue"/>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46" name="Google Shape;146;p15"/>
          <p:cNvSpPr txBox="1"/>
          <p:nvPr>
            <p:ph idx="5" type="subTitle"/>
          </p:nvPr>
        </p:nvSpPr>
        <p:spPr>
          <a:xfrm>
            <a:off x="5639650" y="2048725"/>
            <a:ext cx="2336400" cy="4476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Bebas Neue"/>
              <a:buNone/>
              <a:defRPr sz="2400">
                <a:latin typeface="Bebas Neue"/>
                <a:ea typeface="Bebas Neue"/>
                <a:cs typeface="Bebas Neue"/>
                <a:sym typeface="Bebas Neue"/>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47" name="Google Shape;147;p15"/>
          <p:cNvSpPr txBox="1"/>
          <p:nvPr>
            <p:ph idx="6" type="subTitle"/>
          </p:nvPr>
        </p:nvSpPr>
        <p:spPr>
          <a:xfrm>
            <a:off x="3403800" y="3337875"/>
            <a:ext cx="2336400" cy="4476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Bebas Neue"/>
              <a:buNone/>
              <a:defRPr sz="2400">
                <a:latin typeface="Bebas Neue"/>
                <a:ea typeface="Bebas Neue"/>
                <a:cs typeface="Bebas Neue"/>
                <a:sym typeface="Bebas Neue"/>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48" name="Google Shape;148;p15"/>
          <p:cNvSpPr/>
          <p:nvPr/>
        </p:nvSpPr>
        <p:spPr>
          <a:xfrm rot="7978995">
            <a:off x="-651399" y="613400"/>
            <a:ext cx="2043461" cy="314997"/>
          </a:xfrm>
          <a:prstGeom prst="roundRect">
            <a:avLst>
              <a:gd fmla="val 29099" name="adj"/>
            </a:avLst>
          </a:prstGeom>
          <a:solidFill>
            <a:srgbClr val="17BFFE">
              <a:alpha val="3037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5"/>
          <p:cNvSpPr/>
          <p:nvPr/>
        </p:nvSpPr>
        <p:spPr>
          <a:xfrm rot="7978995">
            <a:off x="-256024" y="-132750"/>
            <a:ext cx="2043461" cy="314997"/>
          </a:xfrm>
          <a:prstGeom prst="roundRect">
            <a:avLst>
              <a:gd fmla="val 29099" name="adj"/>
            </a:avLst>
          </a:prstGeom>
          <a:solidFill>
            <a:srgbClr val="2C70B3">
              <a:alpha val="493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5"/>
          <p:cNvSpPr/>
          <p:nvPr/>
        </p:nvSpPr>
        <p:spPr>
          <a:xfrm rot="7978594">
            <a:off x="-249932" y="3222"/>
            <a:ext cx="690921" cy="314997"/>
          </a:xfrm>
          <a:prstGeom prst="roundRect">
            <a:avLst>
              <a:gd fmla="val 29099" name="adj"/>
            </a:avLst>
          </a:prstGeom>
          <a:solidFill>
            <a:srgbClr val="17BFFE">
              <a:alpha val="3037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5"/>
          <p:cNvSpPr/>
          <p:nvPr/>
        </p:nvSpPr>
        <p:spPr>
          <a:xfrm rot="7978594">
            <a:off x="-376682" y="1256747"/>
            <a:ext cx="690921" cy="314997"/>
          </a:xfrm>
          <a:prstGeom prst="roundRect">
            <a:avLst>
              <a:gd fmla="val 29099" name="adj"/>
            </a:avLst>
          </a:prstGeom>
          <a:solidFill>
            <a:srgbClr val="2C70B3">
              <a:alpha val="297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BLANK_1_1_1_1_2">
    <p:spTree>
      <p:nvGrpSpPr>
        <p:cNvPr id="152" name="Shape 152"/>
        <p:cNvGrpSpPr/>
        <p:nvPr/>
      </p:nvGrpSpPr>
      <p:grpSpPr>
        <a:xfrm>
          <a:off x="0" y="0"/>
          <a:ext cx="0" cy="0"/>
          <a:chOff x="0" y="0"/>
          <a:chExt cx="0" cy="0"/>
        </a:xfrm>
      </p:grpSpPr>
      <p:sp>
        <p:nvSpPr>
          <p:cNvPr id="153" name="Google Shape;153;p16"/>
          <p:cNvSpPr/>
          <p:nvPr/>
        </p:nvSpPr>
        <p:spPr>
          <a:xfrm rot="7978594">
            <a:off x="708402" y="34647"/>
            <a:ext cx="690921" cy="314997"/>
          </a:xfrm>
          <a:prstGeom prst="roundRect">
            <a:avLst>
              <a:gd fmla="val 29099" name="adj"/>
            </a:avLst>
          </a:prstGeom>
          <a:solidFill>
            <a:srgbClr val="17BFFE">
              <a:alpha val="132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6"/>
          <p:cNvSpPr/>
          <p:nvPr/>
        </p:nvSpPr>
        <p:spPr>
          <a:xfrm rot="7978995">
            <a:off x="239885" y="101975"/>
            <a:ext cx="2043461" cy="314997"/>
          </a:xfrm>
          <a:prstGeom prst="roundRect">
            <a:avLst>
              <a:gd fmla="val 29099" name="adj"/>
            </a:avLst>
          </a:prstGeom>
          <a:solidFill>
            <a:srgbClr val="2C70B3">
              <a:alpha val="493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6"/>
          <p:cNvSpPr/>
          <p:nvPr/>
        </p:nvSpPr>
        <p:spPr>
          <a:xfrm rot="7978134">
            <a:off x="-403760" y="415748"/>
            <a:ext cx="969628" cy="314997"/>
          </a:xfrm>
          <a:prstGeom prst="roundRect">
            <a:avLst>
              <a:gd fmla="val 29099" name="adj"/>
            </a:avLst>
          </a:prstGeom>
          <a:solidFill>
            <a:srgbClr val="17BFFE">
              <a:alpha val="3037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6"/>
          <p:cNvSpPr/>
          <p:nvPr/>
        </p:nvSpPr>
        <p:spPr>
          <a:xfrm rot="7979261">
            <a:off x="-813343" y="1145825"/>
            <a:ext cx="1770061" cy="314997"/>
          </a:xfrm>
          <a:prstGeom prst="roundRect">
            <a:avLst>
              <a:gd fmla="val 29099" name="adj"/>
            </a:avLst>
          </a:prstGeom>
          <a:solidFill>
            <a:srgbClr val="17BFFE">
              <a:alpha val="132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6"/>
          <p:cNvSpPr/>
          <p:nvPr/>
        </p:nvSpPr>
        <p:spPr>
          <a:xfrm rot="7978594">
            <a:off x="1651352" y="34647"/>
            <a:ext cx="690921" cy="314997"/>
          </a:xfrm>
          <a:prstGeom prst="roundRect">
            <a:avLst>
              <a:gd fmla="val 29099" name="adj"/>
            </a:avLst>
          </a:prstGeom>
          <a:solidFill>
            <a:srgbClr val="17BFFE">
              <a:alpha val="3037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6"/>
          <p:cNvSpPr/>
          <p:nvPr/>
        </p:nvSpPr>
        <p:spPr>
          <a:xfrm rot="7979095">
            <a:off x="-283976" y="-79048"/>
            <a:ext cx="1001458" cy="314997"/>
          </a:xfrm>
          <a:prstGeom prst="roundRect">
            <a:avLst>
              <a:gd fmla="val 29099" name="adj"/>
            </a:avLst>
          </a:prstGeom>
          <a:solidFill>
            <a:srgbClr val="2C70B3">
              <a:alpha val="493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16"/>
          <p:cNvSpPr/>
          <p:nvPr/>
        </p:nvSpPr>
        <p:spPr>
          <a:xfrm rot="7978594">
            <a:off x="8441302" y="3767722"/>
            <a:ext cx="690921" cy="314997"/>
          </a:xfrm>
          <a:prstGeom prst="roundRect">
            <a:avLst>
              <a:gd fmla="val 29099" name="adj"/>
            </a:avLst>
          </a:prstGeom>
          <a:solidFill>
            <a:srgbClr val="17BFFE">
              <a:alpha val="132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16"/>
          <p:cNvSpPr/>
          <p:nvPr/>
        </p:nvSpPr>
        <p:spPr>
          <a:xfrm rot="7978995">
            <a:off x="7972785" y="3835050"/>
            <a:ext cx="2043461" cy="314997"/>
          </a:xfrm>
          <a:prstGeom prst="roundRect">
            <a:avLst>
              <a:gd fmla="val 29099" name="adj"/>
            </a:avLst>
          </a:prstGeom>
          <a:solidFill>
            <a:srgbClr val="2C70B3">
              <a:alpha val="493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6"/>
          <p:cNvSpPr/>
          <p:nvPr/>
        </p:nvSpPr>
        <p:spPr>
          <a:xfrm rot="7978134">
            <a:off x="8436390" y="5092598"/>
            <a:ext cx="969628" cy="314997"/>
          </a:xfrm>
          <a:prstGeom prst="roundRect">
            <a:avLst>
              <a:gd fmla="val 29099" name="adj"/>
            </a:avLst>
          </a:prstGeom>
          <a:solidFill>
            <a:srgbClr val="17BFFE">
              <a:alpha val="3037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6"/>
          <p:cNvSpPr/>
          <p:nvPr/>
        </p:nvSpPr>
        <p:spPr>
          <a:xfrm rot="7979261">
            <a:off x="6919557" y="4878900"/>
            <a:ext cx="1770061" cy="314997"/>
          </a:xfrm>
          <a:prstGeom prst="roundRect">
            <a:avLst>
              <a:gd fmla="val 29099" name="adj"/>
            </a:avLst>
          </a:prstGeom>
          <a:solidFill>
            <a:srgbClr val="17BFFE">
              <a:alpha val="132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6"/>
          <p:cNvSpPr/>
          <p:nvPr/>
        </p:nvSpPr>
        <p:spPr>
          <a:xfrm rot="7978594">
            <a:off x="7827052" y="5092597"/>
            <a:ext cx="690921" cy="314997"/>
          </a:xfrm>
          <a:prstGeom prst="roundRect">
            <a:avLst>
              <a:gd fmla="val 29099" name="adj"/>
            </a:avLst>
          </a:prstGeom>
          <a:solidFill>
            <a:srgbClr val="17BFFE">
              <a:alpha val="3037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6"/>
          <p:cNvSpPr/>
          <p:nvPr/>
        </p:nvSpPr>
        <p:spPr>
          <a:xfrm rot="7979095">
            <a:off x="8556174" y="4597802"/>
            <a:ext cx="1001458" cy="314997"/>
          </a:xfrm>
          <a:prstGeom prst="roundRect">
            <a:avLst>
              <a:gd fmla="val 29099" name="adj"/>
            </a:avLst>
          </a:prstGeom>
          <a:solidFill>
            <a:srgbClr val="2C70B3">
              <a:alpha val="493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6"/>
          <p:cNvSpPr txBox="1"/>
          <p:nvPr>
            <p:ph type="title"/>
          </p:nvPr>
        </p:nvSpPr>
        <p:spPr>
          <a:xfrm>
            <a:off x="720000" y="445025"/>
            <a:ext cx="7704000" cy="5727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500"/>
              <a:buNone/>
              <a:defRPr sz="28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66" name="Google Shape;166;p16"/>
          <p:cNvSpPr txBox="1"/>
          <p:nvPr>
            <p:ph hasCustomPrompt="1" idx="2" type="title"/>
          </p:nvPr>
        </p:nvSpPr>
        <p:spPr>
          <a:xfrm>
            <a:off x="796275" y="1955050"/>
            <a:ext cx="2197500" cy="733500"/>
          </a:xfrm>
          <a:prstGeom prst="rect">
            <a:avLst/>
          </a:prstGeom>
          <a:solidFill>
            <a:schemeClr val="accent1"/>
          </a:solidFill>
          <a:ln cap="rnd" cmpd="sng" w="114300">
            <a:solidFill>
              <a:schemeClr val="accent1"/>
            </a:solidFill>
            <a:prstDash val="solid"/>
            <a:round/>
            <a:headEnd len="sm" w="sm" type="none"/>
            <a:tailEnd len="sm" w="sm" type="none"/>
          </a:ln>
        </p:spPr>
        <p:txBody>
          <a:bodyPr anchorCtr="0" anchor="ctr"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67" name="Google Shape;167;p16"/>
          <p:cNvSpPr txBox="1"/>
          <p:nvPr>
            <p:ph idx="1" type="subTitle"/>
          </p:nvPr>
        </p:nvSpPr>
        <p:spPr>
          <a:xfrm>
            <a:off x="3322725" y="1991025"/>
            <a:ext cx="5025000" cy="661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400"/>
              <a:buFont typeface="Bebas Neue"/>
              <a:buNone/>
              <a:defRPr b="1" sz="2200">
                <a:latin typeface="Inter"/>
                <a:ea typeface="Inter"/>
                <a:cs typeface="Inter"/>
                <a:sym typeface="Inter"/>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68" name="Google Shape;168;p16"/>
          <p:cNvSpPr txBox="1"/>
          <p:nvPr>
            <p:ph hasCustomPrompt="1" idx="3" type="title"/>
          </p:nvPr>
        </p:nvSpPr>
        <p:spPr>
          <a:xfrm>
            <a:off x="796275" y="3255213"/>
            <a:ext cx="2197500" cy="733500"/>
          </a:xfrm>
          <a:prstGeom prst="rect">
            <a:avLst/>
          </a:prstGeom>
          <a:solidFill>
            <a:schemeClr val="accent1"/>
          </a:solidFill>
          <a:ln cap="rnd" cmpd="sng" w="114300">
            <a:solidFill>
              <a:schemeClr val="accent1"/>
            </a:solidFill>
            <a:prstDash val="solid"/>
            <a:round/>
            <a:headEnd len="sm" w="sm" type="none"/>
            <a:tailEnd len="sm" w="sm" type="none"/>
          </a:ln>
        </p:spPr>
        <p:txBody>
          <a:bodyPr anchorCtr="0" anchor="ctr"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69" name="Google Shape;169;p16"/>
          <p:cNvSpPr txBox="1"/>
          <p:nvPr>
            <p:ph idx="4" type="subTitle"/>
          </p:nvPr>
        </p:nvSpPr>
        <p:spPr>
          <a:xfrm>
            <a:off x="3322725" y="3255225"/>
            <a:ext cx="5025000" cy="733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400"/>
              <a:buFont typeface="Bebas Neue"/>
              <a:buNone/>
              <a:defRPr b="1" sz="2200">
                <a:latin typeface="Inter"/>
                <a:ea typeface="Inter"/>
                <a:cs typeface="Inter"/>
                <a:sym typeface="Inter"/>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BLANK_1_1_1_1_1">
    <p:spTree>
      <p:nvGrpSpPr>
        <p:cNvPr id="170" name="Shape 170"/>
        <p:cNvGrpSpPr/>
        <p:nvPr/>
      </p:nvGrpSpPr>
      <p:grpSpPr>
        <a:xfrm>
          <a:off x="0" y="0"/>
          <a:ext cx="0" cy="0"/>
          <a:chOff x="0" y="0"/>
          <a:chExt cx="0" cy="0"/>
        </a:xfrm>
      </p:grpSpPr>
      <p:sp>
        <p:nvSpPr>
          <p:cNvPr id="171" name="Google Shape;171;p17"/>
          <p:cNvSpPr txBox="1"/>
          <p:nvPr>
            <p:ph idx="1" type="subTitle"/>
          </p:nvPr>
        </p:nvSpPr>
        <p:spPr>
          <a:xfrm>
            <a:off x="719975" y="2286475"/>
            <a:ext cx="23055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72" name="Google Shape;172;p17"/>
          <p:cNvSpPr txBox="1"/>
          <p:nvPr>
            <p:ph idx="2" type="subTitle"/>
          </p:nvPr>
        </p:nvSpPr>
        <p:spPr>
          <a:xfrm>
            <a:off x="3419244" y="2286475"/>
            <a:ext cx="23055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73" name="Google Shape;173;p17"/>
          <p:cNvSpPr txBox="1"/>
          <p:nvPr>
            <p:ph idx="3" type="subTitle"/>
          </p:nvPr>
        </p:nvSpPr>
        <p:spPr>
          <a:xfrm>
            <a:off x="719975" y="4024675"/>
            <a:ext cx="23055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74" name="Google Shape;174;p17"/>
          <p:cNvSpPr txBox="1"/>
          <p:nvPr>
            <p:ph idx="4" type="subTitle"/>
          </p:nvPr>
        </p:nvSpPr>
        <p:spPr>
          <a:xfrm>
            <a:off x="3419244" y="4024675"/>
            <a:ext cx="23055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75" name="Google Shape;175;p17"/>
          <p:cNvSpPr txBox="1"/>
          <p:nvPr>
            <p:ph idx="5" type="subTitle"/>
          </p:nvPr>
        </p:nvSpPr>
        <p:spPr>
          <a:xfrm>
            <a:off x="6118520" y="2286475"/>
            <a:ext cx="23055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76" name="Google Shape;176;p17"/>
          <p:cNvSpPr txBox="1"/>
          <p:nvPr>
            <p:ph idx="6" type="subTitle"/>
          </p:nvPr>
        </p:nvSpPr>
        <p:spPr>
          <a:xfrm>
            <a:off x="6118520" y="4024675"/>
            <a:ext cx="23055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77" name="Google Shape;177;p17"/>
          <p:cNvSpPr txBox="1"/>
          <p:nvPr>
            <p:ph type="title"/>
          </p:nvPr>
        </p:nvSpPr>
        <p:spPr>
          <a:xfrm>
            <a:off x="720000" y="445025"/>
            <a:ext cx="7704000" cy="5727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78" name="Google Shape;178;p17"/>
          <p:cNvSpPr txBox="1"/>
          <p:nvPr>
            <p:ph idx="7" type="subTitle"/>
          </p:nvPr>
        </p:nvSpPr>
        <p:spPr>
          <a:xfrm>
            <a:off x="719975" y="2047025"/>
            <a:ext cx="2305500" cy="3918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Bebas Neue"/>
              <a:buNone/>
              <a:defRPr sz="2400">
                <a:latin typeface="Bebas Neue"/>
                <a:ea typeface="Bebas Neue"/>
                <a:cs typeface="Bebas Neue"/>
                <a:sym typeface="Bebas Neue"/>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79" name="Google Shape;179;p17"/>
          <p:cNvSpPr txBox="1"/>
          <p:nvPr>
            <p:ph idx="8" type="subTitle"/>
          </p:nvPr>
        </p:nvSpPr>
        <p:spPr>
          <a:xfrm>
            <a:off x="3419244" y="2047025"/>
            <a:ext cx="2305500" cy="3918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Bebas Neue"/>
              <a:buNone/>
              <a:defRPr sz="2400">
                <a:latin typeface="Bebas Neue"/>
                <a:ea typeface="Bebas Neue"/>
                <a:cs typeface="Bebas Neue"/>
                <a:sym typeface="Bebas Neue"/>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80" name="Google Shape;180;p17"/>
          <p:cNvSpPr txBox="1"/>
          <p:nvPr>
            <p:ph idx="9" type="subTitle"/>
          </p:nvPr>
        </p:nvSpPr>
        <p:spPr>
          <a:xfrm>
            <a:off x="6118520" y="2047025"/>
            <a:ext cx="2305500" cy="3918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Bebas Neue"/>
              <a:buNone/>
              <a:defRPr sz="2400">
                <a:latin typeface="Bebas Neue"/>
                <a:ea typeface="Bebas Neue"/>
                <a:cs typeface="Bebas Neue"/>
                <a:sym typeface="Bebas Neue"/>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81" name="Google Shape;181;p17"/>
          <p:cNvSpPr txBox="1"/>
          <p:nvPr>
            <p:ph idx="13" type="subTitle"/>
          </p:nvPr>
        </p:nvSpPr>
        <p:spPr>
          <a:xfrm>
            <a:off x="719975" y="3785275"/>
            <a:ext cx="2305500" cy="3918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Bebas Neue"/>
              <a:buNone/>
              <a:defRPr sz="2400">
                <a:latin typeface="Bebas Neue"/>
                <a:ea typeface="Bebas Neue"/>
                <a:cs typeface="Bebas Neue"/>
                <a:sym typeface="Bebas Neue"/>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82" name="Google Shape;182;p17"/>
          <p:cNvSpPr txBox="1"/>
          <p:nvPr>
            <p:ph idx="14" type="subTitle"/>
          </p:nvPr>
        </p:nvSpPr>
        <p:spPr>
          <a:xfrm>
            <a:off x="3419250" y="3785275"/>
            <a:ext cx="2305500" cy="3918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Bebas Neue"/>
              <a:buNone/>
              <a:defRPr sz="2400">
                <a:latin typeface="Bebas Neue"/>
                <a:ea typeface="Bebas Neue"/>
                <a:cs typeface="Bebas Neue"/>
                <a:sym typeface="Bebas Neue"/>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83" name="Google Shape;183;p17"/>
          <p:cNvSpPr txBox="1"/>
          <p:nvPr>
            <p:ph idx="15" type="subTitle"/>
          </p:nvPr>
        </p:nvSpPr>
        <p:spPr>
          <a:xfrm>
            <a:off x="6118525" y="3785275"/>
            <a:ext cx="2305500" cy="3918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Bebas Neue"/>
              <a:buNone/>
              <a:defRPr sz="2400">
                <a:latin typeface="Bebas Neue"/>
                <a:ea typeface="Bebas Neue"/>
                <a:cs typeface="Bebas Neue"/>
                <a:sym typeface="Bebas Neue"/>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84" name="Google Shape;184;p17"/>
          <p:cNvSpPr/>
          <p:nvPr/>
        </p:nvSpPr>
        <p:spPr>
          <a:xfrm rot="7978995">
            <a:off x="7371601" y="4745250"/>
            <a:ext cx="2043461" cy="314997"/>
          </a:xfrm>
          <a:prstGeom prst="roundRect">
            <a:avLst>
              <a:gd fmla="val 29099" name="adj"/>
            </a:avLst>
          </a:prstGeom>
          <a:solidFill>
            <a:srgbClr val="17BFFE">
              <a:alpha val="3037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17"/>
          <p:cNvSpPr/>
          <p:nvPr/>
        </p:nvSpPr>
        <p:spPr>
          <a:xfrm rot="7978995">
            <a:off x="7766976" y="3999100"/>
            <a:ext cx="2043461" cy="314997"/>
          </a:xfrm>
          <a:prstGeom prst="roundRect">
            <a:avLst>
              <a:gd fmla="val 29099" name="adj"/>
            </a:avLst>
          </a:prstGeom>
          <a:solidFill>
            <a:srgbClr val="2C70B3">
              <a:alpha val="493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7"/>
          <p:cNvSpPr/>
          <p:nvPr/>
        </p:nvSpPr>
        <p:spPr>
          <a:xfrm rot="7978594">
            <a:off x="8508968" y="4904397"/>
            <a:ext cx="690921" cy="314997"/>
          </a:xfrm>
          <a:prstGeom prst="roundRect">
            <a:avLst>
              <a:gd fmla="val 29099" name="adj"/>
            </a:avLst>
          </a:prstGeom>
          <a:solidFill>
            <a:srgbClr val="17BFFE">
              <a:alpha val="3037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7"/>
          <p:cNvSpPr/>
          <p:nvPr/>
        </p:nvSpPr>
        <p:spPr>
          <a:xfrm rot="7978594">
            <a:off x="8617118" y="3504397"/>
            <a:ext cx="690921" cy="314997"/>
          </a:xfrm>
          <a:prstGeom prst="roundRect">
            <a:avLst>
              <a:gd fmla="val 29099" name="adj"/>
            </a:avLst>
          </a:prstGeom>
          <a:solidFill>
            <a:srgbClr val="2C70B3">
              <a:alpha val="297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3_1">
    <p:spTree>
      <p:nvGrpSpPr>
        <p:cNvPr id="188" name="Shape 188"/>
        <p:cNvGrpSpPr/>
        <p:nvPr/>
      </p:nvGrpSpPr>
      <p:grpSpPr>
        <a:xfrm>
          <a:off x="0" y="0"/>
          <a:ext cx="0" cy="0"/>
          <a:chOff x="0" y="0"/>
          <a:chExt cx="0" cy="0"/>
        </a:xfrm>
      </p:grpSpPr>
      <p:sp>
        <p:nvSpPr>
          <p:cNvPr id="189" name="Google Shape;189;p18"/>
          <p:cNvSpPr/>
          <p:nvPr/>
        </p:nvSpPr>
        <p:spPr>
          <a:xfrm rot="7978594">
            <a:off x="971815" y="467822"/>
            <a:ext cx="690921" cy="314997"/>
          </a:xfrm>
          <a:prstGeom prst="roundRect">
            <a:avLst>
              <a:gd fmla="val 29099" name="adj"/>
            </a:avLst>
          </a:prstGeom>
          <a:solidFill>
            <a:srgbClr val="17BFFE">
              <a:alpha val="132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8"/>
          <p:cNvSpPr/>
          <p:nvPr/>
        </p:nvSpPr>
        <p:spPr>
          <a:xfrm rot="7978995">
            <a:off x="-779777" y="868875"/>
            <a:ext cx="2043461" cy="314997"/>
          </a:xfrm>
          <a:prstGeom prst="roundRect">
            <a:avLst>
              <a:gd fmla="val 29099" name="adj"/>
            </a:avLst>
          </a:prstGeom>
          <a:solidFill>
            <a:srgbClr val="17BFFE">
              <a:alpha val="3037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8"/>
          <p:cNvSpPr/>
          <p:nvPr/>
        </p:nvSpPr>
        <p:spPr>
          <a:xfrm rot="7978995">
            <a:off x="-384402" y="122725"/>
            <a:ext cx="2043461" cy="314997"/>
          </a:xfrm>
          <a:prstGeom prst="roundRect">
            <a:avLst>
              <a:gd fmla="val 29099" name="adj"/>
            </a:avLst>
          </a:prstGeom>
          <a:solidFill>
            <a:srgbClr val="2C70B3">
              <a:alpha val="493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8"/>
          <p:cNvSpPr/>
          <p:nvPr/>
        </p:nvSpPr>
        <p:spPr>
          <a:xfrm rot="7978995">
            <a:off x="503298" y="535150"/>
            <a:ext cx="2043461" cy="314997"/>
          </a:xfrm>
          <a:prstGeom prst="roundRect">
            <a:avLst>
              <a:gd fmla="val 29099" name="adj"/>
            </a:avLst>
          </a:prstGeom>
          <a:solidFill>
            <a:srgbClr val="2C70B3">
              <a:alpha val="493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8"/>
          <p:cNvSpPr/>
          <p:nvPr/>
        </p:nvSpPr>
        <p:spPr>
          <a:xfrm rot="7978594">
            <a:off x="-378310" y="258697"/>
            <a:ext cx="690921" cy="314997"/>
          </a:xfrm>
          <a:prstGeom prst="roundRect">
            <a:avLst>
              <a:gd fmla="val 29099" name="adj"/>
            </a:avLst>
          </a:prstGeom>
          <a:solidFill>
            <a:srgbClr val="17BFFE">
              <a:alpha val="3037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18"/>
          <p:cNvSpPr/>
          <p:nvPr/>
        </p:nvSpPr>
        <p:spPr>
          <a:xfrm rot="7979261">
            <a:off x="-549930" y="1579000"/>
            <a:ext cx="1770061" cy="314997"/>
          </a:xfrm>
          <a:prstGeom prst="roundRect">
            <a:avLst>
              <a:gd fmla="val 29099" name="adj"/>
            </a:avLst>
          </a:prstGeom>
          <a:solidFill>
            <a:srgbClr val="17BFFE">
              <a:alpha val="132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18"/>
          <p:cNvSpPr/>
          <p:nvPr/>
        </p:nvSpPr>
        <p:spPr>
          <a:xfrm rot="7978594">
            <a:off x="-505060" y="1512222"/>
            <a:ext cx="690921" cy="314997"/>
          </a:xfrm>
          <a:prstGeom prst="roundRect">
            <a:avLst>
              <a:gd fmla="val 29099" name="adj"/>
            </a:avLst>
          </a:prstGeom>
          <a:solidFill>
            <a:srgbClr val="2C70B3">
              <a:alpha val="297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8"/>
          <p:cNvSpPr/>
          <p:nvPr/>
        </p:nvSpPr>
        <p:spPr>
          <a:xfrm rot="-2821406">
            <a:off x="7598446" y="4702503"/>
            <a:ext cx="690921" cy="314997"/>
          </a:xfrm>
          <a:prstGeom prst="roundRect">
            <a:avLst>
              <a:gd fmla="val 29099" name="adj"/>
            </a:avLst>
          </a:prstGeom>
          <a:solidFill>
            <a:srgbClr val="17BFFE">
              <a:alpha val="132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8"/>
          <p:cNvSpPr/>
          <p:nvPr/>
        </p:nvSpPr>
        <p:spPr>
          <a:xfrm rot="-2821005">
            <a:off x="7997498" y="4301450"/>
            <a:ext cx="2043461" cy="314997"/>
          </a:xfrm>
          <a:prstGeom prst="roundRect">
            <a:avLst>
              <a:gd fmla="val 29099" name="adj"/>
            </a:avLst>
          </a:prstGeom>
          <a:solidFill>
            <a:srgbClr val="17BFFE">
              <a:alpha val="3037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18"/>
          <p:cNvSpPr/>
          <p:nvPr/>
        </p:nvSpPr>
        <p:spPr>
          <a:xfrm rot="-2821005">
            <a:off x="7602123" y="5047600"/>
            <a:ext cx="2043461" cy="314997"/>
          </a:xfrm>
          <a:prstGeom prst="roundRect">
            <a:avLst>
              <a:gd fmla="val 29099" name="adj"/>
            </a:avLst>
          </a:prstGeom>
          <a:solidFill>
            <a:srgbClr val="2C70B3">
              <a:alpha val="493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18"/>
          <p:cNvSpPr/>
          <p:nvPr/>
        </p:nvSpPr>
        <p:spPr>
          <a:xfrm rot="-2821005">
            <a:off x="6361898" y="4987500"/>
            <a:ext cx="2043461" cy="314997"/>
          </a:xfrm>
          <a:prstGeom prst="roundRect">
            <a:avLst>
              <a:gd fmla="val 29099" name="adj"/>
            </a:avLst>
          </a:prstGeom>
          <a:solidFill>
            <a:srgbClr val="2C70B3">
              <a:alpha val="493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8"/>
          <p:cNvSpPr/>
          <p:nvPr/>
        </p:nvSpPr>
        <p:spPr>
          <a:xfrm rot="-2821406">
            <a:off x="8948571" y="4911628"/>
            <a:ext cx="690921" cy="314997"/>
          </a:xfrm>
          <a:prstGeom prst="roundRect">
            <a:avLst>
              <a:gd fmla="val 29099" name="adj"/>
            </a:avLst>
          </a:prstGeom>
          <a:solidFill>
            <a:srgbClr val="17BFFE">
              <a:alpha val="3037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8"/>
          <p:cNvSpPr/>
          <p:nvPr/>
        </p:nvSpPr>
        <p:spPr>
          <a:xfrm rot="-2820739">
            <a:off x="8274676" y="2980300"/>
            <a:ext cx="1770061" cy="314997"/>
          </a:xfrm>
          <a:prstGeom prst="roundRect">
            <a:avLst>
              <a:gd fmla="val 29099" name="adj"/>
            </a:avLst>
          </a:prstGeom>
          <a:solidFill>
            <a:srgbClr val="17BFFE">
              <a:alpha val="132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8"/>
          <p:cNvSpPr/>
          <p:nvPr/>
        </p:nvSpPr>
        <p:spPr>
          <a:xfrm rot="-2821406">
            <a:off x="9075321" y="3658103"/>
            <a:ext cx="690921" cy="314997"/>
          </a:xfrm>
          <a:prstGeom prst="roundRect">
            <a:avLst>
              <a:gd fmla="val 29099" name="adj"/>
            </a:avLst>
          </a:prstGeom>
          <a:solidFill>
            <a:srgbClr val="2C70B3">
              <a:alpha val="297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18"/>
          <p:cNvSpPr/>
          <p:nvPr/>
        </p:nvSpPr>
        <p:spPr>
          <a:xfrm rot="-2821406">
            <a:off x="8086896" y="3514328"/>
            <a:ext cx="690921" cy="314997"/>
          </a:xfrm>
          <a:prstGeom prst="roundRect">
            <a:avLst>
              <a:gd fmla="val 29099" name="adj"/>
            </a:avLst>
          </a:prstGeom>
          <a:solidFill>
            <a:srgbClr val="2C70B3">
              <a:alpha val="297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18"/>
          <p:cNvSpPr txBox="1"/>
          <p:nvPr>
            <p:ph type="title"/>
          </p:nvPr>
        </p:nvSpPr>
        <p:spPr>
          <a:xfrm>
            <a:off x="1469300" y="539500"/>
            <a:ext cx="6205500" cy="1091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sz="6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05" name="Google Shape;205;p18"/>
          <p:cNvSpPr txBox="1"/>
          <p:nvPr>
            <p:ph idx="1" type="subTitle"/>
          </p:nvPr>
        </p:nvSpPr>
        <p:spPr>
          <a:xfrm>
            <a:off x="2347900" y="1689050"/>
            <a:ext cx="4448100" cy="1231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06" name="Google Shape;206;p18"/>
          <p:cNvSpPr txBox="1"/>
          <p:nvPr/>
        </p:nvSpPr>
        <p:spPr>
          <a:xfrm>
            <a:off x="1729150" y="3611950"/>
            <a:ext cx="5685600" cy="556200"/>
          </a:xfrm>
          <a:prstGeom prst="rect">
            <a:avLst/>
          </a:prstGeom>
          <a:noFill/>
          <a:ln>
            <a:noFill/>
          </a:ln>
        </p:spPr>
        <p:txBody>
          <a:bodyPr anchorCtr="0" anchor="t" bIns="91425" lIns="91425" spcFirstLastPara="1" rIns="91425" wrap="square" tIns="91425">
            <a:noAutofit/>
          </a:bodyPr>
          <a:lstStyle/>
          <a:p>
            <a:pPr indent="0" lvl="0" marL="0" rtl="0" algn="ctr">
              <a:spcBef>
                <a:spcPts val="300"/>
              </a:spcBef>
              <a:spcAft>
                <a:spcPts val="0"/>
              </a:spcAft>
              <a:buNone/>
            </a:pPr>
            <a:r>
              <a:rPr b="1" lang="en" sz="1200">
                <a:solidFill>
                  <a:schemeClr val="dk1"/>
                </a:solidFill>
                <a:latin typeface="Lato"/>
                <a:ea typeface="Lato"/>
                <a:cs typeface="Lato"/>
                <a:sym typeface="Lato"/>
              </a:rPr>
              <a:t>CREDITS:</a:t>
            </a:r>
            <a:r>
              <a:rPr lang="en" sz="1200">
                <a:solidFill>
                  <a:schemeClr val="dk1"/>
                </a:solidFill>
                <a:latin typeface="Lato"/>
                <a:ea typeface="Lato"/>
                <a:cs typeface="Lato"/>
                <a:sym typeface="Lato"/>
              </a:rPr>
              <a:t> This presentation template was created by </a:t>
            </a:r>
            <a:r>
              <a:rPr b="1" lang="en" sz="1200" u="sng">
                <a:solidFill>
                  <a:schemeClr val="hlink"/>
                </a:solidFill>
                <a:latin typeface="Lato"/>
                <a:ea typeface="Lato"/>
                <a:cs typeface="Lato"/>
                <a:sym typeface="Lato"/>
                <a:hlinkClick r:id="rId2"/>
              </a:rPr>
              <a:t>Slidesgo</a:t>
            </a:r>
            <a:r>
              <a:rPr lang="en" sz="1200">
                <a:solidFill>
                  <a:schemeClr val="dk1"/>
                </a:solidFill>
                <a:latin typeface="Lato"/>
                <a:ea typeface="Lato"/>
                <a:cs typeface="Lato"/>
                <a:sym typeface="Lato"/>
              </a:rPr>
              <a:t>, and includes icons by </a:t>
            </a:r>
            <a:r>
              <a:rPr b="1" lang="en" sz="1200" u="sng">
                <a:solidFill>
                  <a:schemeClr val="dk1"/>
                </a:solidFill>
                <a:latin typeface="Lato"/>
                <a:ea typeface="Lato"/>
                <a:cs typeface="Lato"/>
                <a:sym typeface="Lato"/>
                <a:hlinkClick r:id="rId3">
                  <a:extLst>
                    <a:ext uri="{A12FA001-AC4F-418D-AE19-62706E023703}">
                      <ahyp:hlinkClr val="tx"/>
                    </a:ext>
                  </a:extLst>
                </a:hlinkClick>
              </a:rPr>
              <a:t>Flaticon</a:t>
            </a:r>
            <a:r>
              <a:rPr lang="en" sz="1200">
                <a:solidFill>
                  <a:schemeClr val="dk1"/>
                </a:solidFill>
                <a:latin typeface="Lato"/>
                <a:ea typeface="Lato"/>
                <a:cs typeface="Lato"/>
                <a:sym typeface="Lato"/>
              </a:rPr>
              <a:t>, and infographics &amp; images by </a:t>
            </a:r>
            <a:r>
              <a:rPr b="1" lang="en" sz="1200" u="sng">
                <a:solidFill>
                  <a:schemeClr val="dk1"/>
                </a:solidFill>
                <a:latin typeface="Lato"/>
                <a:ea typeface="Lato"/>
                <a:cs typeface="Lato"/>
                <a:sym typeface="Lato"/>
                <a:hlinkClick r:id="rId4">
                  <a:extLst>
                    <a:ext uri="{A12FA001-AC4F-418D-AE19-62706E023703}">
                      <ahyp:hlinkClr val="tx"/>
                    </a:ext>
                  </a:extLst>
                </a:hlinkClick>
              </a:rPr>
              <a:t>Freepik</a:t>
            </a:r>
            <a:r>
              <a:rPr lang="en" sz="1200" u="sng">
                <a:solidFill>
                  <a:schemeClr val="dk1"/>
                </a:solidFill>
                <a:latin typeface="Lato"/>
                <a:ea typeface="Lato"/>
                <a:cs typeface="Lato"/>
                <a:sym typeface="Lato"/>
              </a:rPr>
              <a:t> </a:t>
            </a:r>
            <a:r>
              <a:rPr lang="en" sz="1200">
                <a:solidFill>
                  <a:schemeClr val="dk1"/>
                </a:solidFill>
                <a:latin typeface="Lato"/>
                <a:ea typeface="Lato"/>
                <a:cs typeface="Lato"/>
                <a:sym typeface="Lato"/>
              </a:rPr>
              <a:t>and content by </a:t>
            </a:r>
            <a:r>
              <a:rPr b="1" lang="en" sz="1200">
                <a:solidFill>
                  <a:schemeClr val="dk1"/>
                </a:solidFill>
                <a:latin typeface="Lato"/>
                <a:ea typeface="Lato"/>
                <a:cs typeface="Lato"/>
                <a:sym typeface="Lato"/>
              </a:rPr>
              <a:t>Swetha Tandr</a:t>
            </a:r>
            <a:r>
              <a:rPr b="1" lang="en" sz="1200">
                <a:solidFill>
                  <a:schemeClr val="dk1"/>
                </a:solidFill>
                <a:latin typeface="Lato"/>
                <a:ea typeface="Lato"/>
                <a:cs typeface="Lato"/>
                <a:sym typeface="Lato"/>
              </a:rPr>
              <a:t>i</a:t>
            </a:r>
            <a:endParaRPr b="1" sz="1200">
              <a:solidFill>
                <a:schemeClr val="dk1"/>
              </a:solidFill>
              <a:latin typeface="Lato"/>
              <a:ea typeface="Lato"/>
              <a:cs typeface="Lato"/>
              <a:sym typeface="Lato"/>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BLANK_1_1_1_1_1_1_1">
    <p:spTree>
      <p:nvGrpSpPr>
        <p:cNvPr id="207" name="Shape 207"/>
        <p:cNvGrpSpPr/>
        <p:nvPr/>
      </p:nvGrpSpPr>
      <p:grpSpPr>
        <a:xfrm>
          <a:off x="0" y="0"/>
          <a:ext cx="0" cy="0"/>
          <a:chOff x="0" y="0"/>
          <a:chExt cx="0" cy="0"/>
        </a:xfrm>
      </p:grpSpPr>
      <p:sp>
        <p:nvSpPr>
          <p:cNvPr id="208" name="Google Shape;208;p19"/>
          <p:cNvSpPr/>
          <p:nvPr/>
        </p:nvSpPr>
        <p:spPr>
          <a:xfrm rot="7978594">
            <a:off x="971815" y="467822"/>
            <a:ext cx="690921" cy="314997"/>
          </a:xfrm>
          <a:prstGeom prst="roundRect">
            <a:avLst>
              <a:gd fmla="val 29099" name="adj"/>
            </a:avLst>
          </a:prstGeom>
          <a:solidFill>
            <a:srgbClr val="17BFFE">
              <a:alpha val="132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9"/>
          <p:cNvSpPr/>
          <p:nvPr/>
        </p:nvSpPr>
        <p:spPr>
          <a:xfrm rot="7978995">
            <a:off x="-779777" y="868875"/>
            <a:ext cx="2043461" cy="314997"/>
          </a:xfrm>
          <a:prstGeom prst="roundRect">
            <a:avLst>
              <a:gd fmla="val 29099" name="adj"/>
            </a:avLst>
          </a:prstGeom>
          <a:solidFill>
            <a:srgbClr val="17BFFE">
              <a:alpha val="3037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9"/>
          <p:cNvSpPr/>
          <p:nvPr/>
        </p:nvSpPr>
        <p:spPr>
          <a:xfrm rot="7978995">
            <a:off x="-384402" y="122725"/>
            <a:ext cx="2043461" cy="314997"/>
          </a:xfrm>
          <a:prstGeom prst="roundRect">
            <a:avLst>
              <a:gd fmla="val 29099" name="adj"/>
            </a:avLst>
          </a:prstGeom>
          <a:solidFill>
            <a:srgbClr val="2C70B3">
              <a:alpha val="493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9"/>
          <p:cNvSpPr/>
          <p:nvPr/>
        </p:nvSpPr>
        <p:spPr>
          <a:xfrm rot="7978995">
            <a:off x="503298" y="535150"/>
            <a:ext cx="2043461" cy="314997"/>
          </a:xfrm>
          <a:prstGeom prst="roundRect">
            <a:avLst>
              <a:gd fmla="val 29099" name="adj"/>
            </a:avLst>
          </a:prstGeom>
          <a:solidFill>
            <a:srgbClr val="2C70B3">
              <a:alpha val="493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9"/>
          <p:cNvSpPr/>
          <p:nvPr/>
        </p:nvSpPr>
        <p:spPr>
          <a:xfrm rot="7978594">
            <a:off x="-378310" y="258697"/>
            <a:ext cx="690921" cy="314997"/>
          </a:xfrm>
          <a:prstGeom prst="roundRect">
            <a:avLst>
              <a:gd fmla="val 29099" name="adj"/>
            </a:avLst>
          </a:prstGeom>
          <a:solidFill>
            <a:srgbClr val="17BFFE">
              <a:alpha val="3037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9"/>
          <p:cNvSpPr/>
          <p:nvPr/>
        </p:nvSpPr>
        <p:spPr>
          <a:xfrm rot="7979261">
            <a:off x="-549930" y="1579000"/>
            <a:ext cx="1770061" cy="314997"/>
          </a:xfrm>
          <a:prstGeom prst="roundRect">
            <a:avLst>
              <a:gd fmla="val 29099" name="adj"/>
            </a:avLst>
          </a:prstGeom>
          <a:solidFill>
            <a:srgbClr val="17BFFE">
              <a:alpha val="132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19"/>
          <p:cNvSpPr/>
          <p:nvPr/>
        </p:nvSpPr>
        <p:spPr>
          <a:xfrm rot="7978594">
            <a:off x="-505060" y="1512222"/>
            <a:ext cx="690921" cy="314997"/>
          </a:xfrm>
          <a:prstGeom prst="roundRect">
            <a:avLst>
              <a:gd fmla="val 29099" name="adj"/>
            </a:avLst>
          </a:prstGeom>
          <a:solidFill>
            <a:srgbClr val="2C70B3">
              <a:alpha val="297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19"/>
          <p:cNvSpPr/>
          <p:nvPr/>
        </p:nvSpPr>
        <p:spPr>
          <a:xfrm rot="-2821406">
            <a:off x="7598446" y="4702503"/>
            <a:ext cx="690921" cy="314997"/>
          </a:xfrm>
          <a:prstGeom prst="roundRect">
            <a:avLst>
              <a:gd fmla="val 29099" name="adj"/>
            </a:avLst>
          </a:prstGeom>
          <a:solidFill>
            <a:srgbClr val="17BFFE">
              <a:alpha val="132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9"/>
          <p:cNvSpPr/>
          <p:nvPr/>
        </p:nvSpPr>
        <p:spPr>
          <a:xfrm rot="-2821005">
            <a:off x="7997498" y="4301450"/>
            <a:ext cx="2043461" cy="314997"/>
          </a:xfrm>
          <a:prstGeom prst="roundRect">
            <a:avLst>
              <a:gd fmla="val 29099" name="adj"/>
            </a:avLst>
          </a:prstGeom>
          <a:solidFill>
            <a:srgbClr val="17BFFE">
              <a:alpha val="3037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9"/>
          <p:cNvSpPr/>
          <p:nvPr/>
        </p:nvSpPr>
        <p:spPr>
          <a:xfrm rot="-2821005">
            <a:off x="7602123" y="5047600"/>
            <a:ext cx="2043461" cy="314997"/>
          </a:xfrm>
          <a:prstGeom prst="roundRect">
            <a:avLst>
              <a:gd fmla="val 29099" name="adj"/>
            </a:avLst>
          </a:prstGeom>
          <a:solidFill>
            <a:srgbClr val="2C70B3">
              <a:alpha val="493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9"/>
          <p:cNvSpPr/>
          <p:nvPr/>
        </p:nvSpPr>
        <p:spPr>
          <a:xfrm rot="-2821005">
            <a:off x="6361898" y="4987500"/>
            <a:ext cx="2043461" cy="314997"/>
          </a:xfrm>
          <a:prstGeom prst="roundRect">
            <a:avLst>
              <a:gd fmla="val 29099" name="adj"/>
            </a:avLst>
          </a:prstGeom>
          <a:solidFill>
            <a:srgbClr val="2C70B3">
              <a:alpha val="493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19"/>
          <p:cNvSpPr/>
          <p:nvPr/>
        </p:nvSpPr>
        <p:spPr>
          <a:xfrm rot="-2820739">
            <a:off x="8274676" y="2980300"/>
            <a:ext cx="1770061" cy="314997"/>
          </a:xfrm>
          <a:prstGeom prst="roundRect">
            <a:avLst>
              <a:gd fmla="val 29099" name="adj"/>
            </a:avLst>
          </a:prstGeom>
          <a:solidFill>
            <a:srgbClr val="17BFFE">
              <a:alpha val="132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9"/>
          <p:cNvSpPr/>
          <p:nvPr/>
        </p:nvSpPr>
        <p:spPr>
          <a:xfrm rot="-2821406">
            <a:off x="8086896" y="3514328"/>
            <a:ext cx="690921" cy="314997"/>
          </a:xfrm>
          <a:prstGeom prst="roundRect">
            <a:avLst>
              <a:gd fmla="val 29099" name="adj"/>
            </a:avLst>
          </a:prstGeom>
          <a:solidFill>
            <a:srgbClr val="2C70B3">
              <a:alpha val="297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BLANK_1_1_1_1_1_1_1_1">
    <p:spTree>
      <p:nvGrpSpPr>
        <p:cNvPr id="221" name="Shape 221"/>
        <p:cNvGrpSpPr/>
        <p:nvPr/>
      </p:nvGrpSpPr>
      <p:grpSpPr>
        <a:xfrm>
          <a:off x="0" y="0"/>
          <a:ext cx="0" cy="0"/>
          <a:chOff x="0" y="0"/>
          <a:chExt cx="0" cy="0"/>
        </a:xfrm>
      </p:grpSpPr>
      <p:sp>
        <p:nvSpPr>
          <p:cNvPr id="222" name="Google Shape;222;p20"/>
          <p:cNvSpPr/>
          <p:nvPr/>
        </p:nvSpPr>
        <p:spPr>
          <a:xfrm rot="7978995">
            <a:off x="-506187" y="1008525"/>
            <a:ext cx="2043461" cy="314997"/>
          </a:xfrm>
          <a:prstGeom prst="roundRect">
            <a:avLst>
              <a:gd fmla="val 29099" name="adj"/>
            </a:avLst>
          </a:prstGeom>
          <a:solidFill>
            <a:srgbClr val="17BFFE">
              <a:alpha val="3037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20"/>
          <p:cNvSpPr/>
          <p:nvPr/>
        </p:nvSpPr>
        <p:spPr>
          <a:xfrm rot="7978995">
            <a:off x="-110812" y="262375"/>
            <a:ext cx="2043461" cy="314997"/>
          </a:xfrm>
          <a:prstGeom prst="roundRect">
            <a:avLst>
              <a:gd fmla="val 29099" name="adj"/>
            </a:avLst>
          </a:prstGeom>
          <a:solidFill>
            <a:srgbClr val="2C70B3">
              <a:alpha val="493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20"/>
          <p:cNvSpPr/>
          <p:nvPr/>
        </p:nvSpPr>
        <p:spPr>
          <a:xfrm rot="7978594">
            <a:off x="631181" y="1167672"/>
            <a:ext cx="690921" cy="314997"/>
          </a:xfrm>
          <a:prstGeom prst="roundRect">
            <a:avLst>
              <a:gd fmla="val 29099" name="adj"/>
            </a:avLst>
          </a:prstGeom>
          <a:solidFill>
            <a:srgbClr val="17BFFE">
              <a:alpha val="3037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20"/>
          <p:cNvSpPr/>
          <p:nvPr/>
        </p:nvSpPr>
        <p:spPr>
          <a:xfrm rot="7978594">
            <a:off x="739331" y="-232328"/>
            <a:ext cx="690921" cy="314997"/>
          </a:xfrm>
          <a:prstGeom prst="roundRect">
            <a:avLst>
              <a:gd fmla="val 29099" name="adj"/>
            </a:avLst>
          </a:prstGeom>
          <a:solidFill>
            <a:srgbClr val="2C70B3">
              <a:alpha val="297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20"/>
          <p:cNvSpPr/>
          <p:nvPr/>
        </p:nvSpPr>
        <p:spPr>
          <a:xfrm rot="7978653">
            <a:off x="-994484" y="381990"/>
            <a:ext cx="2097808" cy="314997"/>
          </a:xfrm>
          <a:prstGeom prst="roundRect">
            <a:avLst>
              <a:gd fmla="val 29099" name="adj"/>
            </a:avLst>
          </a:prstGeom>
          <a:solidFill>
            <a:srgbClr val="17BFFE">
              <a:alpha val="132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20"/>
          <p:cNvSpPr/>
          <p:nvPr/>
        </p:nvSpPr>
        <p:spPr>
          <a:xfrm rot="-2821005">
            <a:off x="7366939" y="3889222"/>
            <a:ext cx="2043461" cy="314997"/>
          </a:xfrm>
          <a:prstGeom prst="roundRect">
            <a:avLst>
              <a:gd fmla="val 29099" name="adj"/>
            </a:avLst>
          </a:prstGeom>
          <a:solidFill>
            <a:srgbClr val="17BFFE">
              <a:alpha val="3037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0"/>
          <p:cNvSpPr/>
          <p:nvPr/>
        </p:nvSpPr>
        <p:spPr>
          <a:xfrm rot="-2821005">
            <a:off x="6971564" y="4635372"/>
            <a:ext cx="2043461" cy="314997"/>
          </a:xfrm>
          <a:prstGeom prst="roundRect">
            <a:avLst>
              <a:gd fmla="val 29099" name="adj"/>
            </a:avLst>
          </a:prstGeom>
          <a:solidFill>
            <a:srgbClr val="2C70B3">
              <a:alpha val="493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20"/>
          <p:cNvSpPr/>
          <p:nvPr/>
        </p:nvSpPr>
        <p:spPr>
          <a:xfrm rot="-2821406">
            <a:off x="6772563" y="5030400"/>
            <a:ext cx="690921" cy="314997"/>
          </a:xfrm>
          <a:prstGeom prst="roundRect">
            <a:avLst>
              <a:gd fmla="val 29099" name="adj"/>
            </a:avLst>
          </a:prstGeom>
          <a:solidFill>
            <a:srgbClr val="17BFFE">
              <a:alpha val="3037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20"/>
          <p:cNvSpPr/>
          <p:nvPr/>
        </p:nvSpPr>
        <p:spPr>
          <a:xfrm rot="-2821406">
            <a:off x="7473963" y="5130075"/>
            <a:ext cx="690921" cy="314997"/>
          </a:xfrm>
          <a:prstGeom prst="roundRect">
            <a:avLst>
              <a:gd fmla="val 29099" name="adj"/>
            </a:avLst>
          </a:prstGeom>
          <a:solidFill>
            <a:srgbClr val="2C70B3">
              <a:alpha val="297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20"/>
          <p:cNvSpPr/>
          <p:nvPr/>
        </p:nvSpPr>
        <p:spPr>
          <a:xfrm rot="-2821347">
            <a:off x="7800890" y="4515757"/>
            <a:ext cx="2097808" cy="314997"/>
          </a:xfrm>
          <a:prstGeom prst="roundRect">
            <a:avLst>
              <a:gd fmla="val 29099" name="adj"/>
            </a:avLst>
          </a:prstGeom>
          <a:solidFill>
            <a:srgbClr val="17BFFE">
              <a:alpha val="132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20"/>
          <p:cNvSpPr/>
          <p:nvPr/>
        </p:nvSpPr>
        <p:spPr>
          <a:xfrm rot="-2821406">
            <a:off x="8810338" y="4446500"/>
            <a:ext cx="690921" cy="314997"/>
          </a:xfrm>
          <a:prstGeom prst="roundRect">
            <a:avLst>
              <a:gd fmla="val 29099" name="adj"/>
            </a:avLst>
          </a:prstGeom>
          <a:solidFill>
            <a:srgbClr val="17BFFE">
              <a:alpha val="3037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theme" Target="../theme/theme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3225" y="445025"/>
            <a:ext cx="77175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3500"/>
              <a:buFont typeface="Inter"/>
              <a:buNone/>
              <a:defRPr b="1" sz="3500">
                <a:solidFill>
                  <a:schemeClr val="dk1"/>
                </a:solidFill>
                <a:latin typeface="Inter"/>
                <a:ea typeface="Inter"/>
                <a:cs typeface="Inter"/>
                <a:sym typeface="Inter"/>
              </a:defRPr>
            </a:lvl1pPr>
            <a:lvl2pPr lvl="1" rtl="0">
              <a:spcBef>
                <a:spcPts val="0"/>
              </a:spcBef>
              <a:spcAft>
                <a:spcPts val="0"/>
              </a:spcAft>
              <a:buClr>
                <a:schemeClr val="dk1"/>
              </a:buClr>
              <a:buSzPts val="3500"/>
              <a:buFont typeface="Inter"/>
              <a:buNone/>
              <a:defRPr b="1" sz="3500">
                <a:solidFill>
                  <a:schemeClr val="dk1"/>
                </a:solidFill>
                <a:latin typeface="Inter"/>
                <a:ea typeface="Inter"/>
                <a:cs typeface="Inter"/>
                <a:sym typeface="Inter"/>
              </a:defRPr>
            </a:lvl2pPr>
            <a:lvl3pPr lvl="2" rtl="0">
              <a:spcBef>
                <a:spcPts val="0"/>
              </a:spcBef>
              <a:spcAft>
                <a:spcPts val="0"/>
              </a:spcAft>
              <a:buClr>
                <a:schemeClr val="dk1"/>
              </a:buClr>
              <a:buSzPts val="3500"/>
              <a:buFont typeface="Inter"/>
              <a:buNone/>
              <a:defRPr b="1" sz="3500">
                <a:solidFill>
                  <a:schemeClr val="dk1"/>
                </a:solidFill>
                <a:latin typeface="Inter"/>
                <a:ea typeface="Inter"/>
                <a:cs typeface="Inter"/>
                <a:sym typeface="Inter"/>
              </a:defRPr>
            </a:lvl3pPr>
            <a:lvl4pPr lvl="3" rtl="0">
              <a:spcBef>
                <a:spcPts val="0"/>
              </a:spcBef>
              <a:spcAft>
                <a:spcPts val="0"/>
              </a:spcAft>
              <a:buClr>
                <a:schemeClr val="dk1"/>
              </a:buClr>
              <a:buSzPts val="3500"/>
              <a:buFont typeface="Inter"/>
              <a:buNone/>
              <a:defRPr b="1" sz="3500">
                <a:solidFill>
                  <a:schemeClr val="dk1"/>
                </a:solidFill>
                <a:latin typeface="Inter"/>
                <a:ea typeface="Inter"/>
                <a:cs typeface="Inter"/>
                <a:sym typeface="Inter"/>
              </a:defRPr>
            </a:lvl4pPr>
            <a:lvl5pPr lvl="4" rtl="0">
              <a:spcBef>
                <a:spcPts val="0"/>
              </a:spcBef>
              <a:spcAft>
                <a:spcPts val="0"/>
              </a:spcAft>
              <a:buClr>
                <a:schemeClr val="dk1"/>
              </a:buClr>
              <a:buSzPts val="3500"/>
              <a:buFont typeface="Inter"/>
              <a:buNone/>
              <a:defRPr b="1" sz="3500">
                <a:solidFill>
                  <a:schemeClr val="dk1"/>
                </a:solidFill>
                <a:latin typeface="Inter"/>
                <a:ea typeface="Inter"/>
                <a:cs typeface="Inter"/>
                <a:sym typeface="Inter"/>
              </a:defRPr>
            </a:lvl5pPr>
            <a:lvl6pPr lvl="5" rtl="0">
              <a:spcBef>
                <a:spcPts val="0"/>
              </a:spcBef>
              <a:spcAft>
                <a:spcPts val="0"/>
              </a:spcAft>
              <a:buClr>
                <a:schemeClr val="dk1"/>
              </a:buClr>
              <a:buSzPts val="3500"/>
              <a:buFont typeface="Inter"/>
              <a:buNone/>
              <a:defRPr b="1" sz="3500">
                <a:solidFill>
                  <a:schemeClr val="dk1"/>
                </a:solidFill>
                <a:latin typeface="Inter"/>
                <a:ea typeface="Inter"/>
                <a:cs typeface="Inter"/>
                <a:sym typeface="Inter"/>
              </a:defRPr>
            </a:lvl6pPr>
            <a:lvl7pPr lvl="6" rtl="0">
              <a:spcBef>
                <a:spcPts val="0"/>
              </a:spcBef>
              <a:spcAft>
                <a:spcPts val="0"/>
              </a:spcAft>
              <a:buClr>
                <a:schemeClr val="dk1"/>
              </a:buClr>
              <a:buSzPts val="3500"/>
              <a:buFont typeface="Inter"/>
              <a:buNone/>
              <a:defRPr b="1" sz="3500">
                <a:solidFill>
                  <a:schemeClr val="dk1"/>
                </a:solidFill>
                <a:latin typeface="Inter"/>
                <a:ea typeface="Inter"/>
                <a:cs typeface="Inter"/>
                <a:sym typeface="Inter"/>
              </a:defRPr>
            </a:lvl7pPr>
            <a:lvl8pPr lvl="7" rtl="0">
              <a:spcBef>
                <a:spcPts val="0"/>
              </a:spcBef>
              <a:spcAft>
                <a:spcPts val="0"/>
              </a:spcAft>
              <a:buClr>
                <a:schemeClr val="dk1"/>
              </a:buClr>
              <a:buSzPts val="3500"/>
              <a:buFont typeface="Inter"/>
              <a:buNone/>
              <a:defRPr b="1" sz="3500">
                <a:solidFill>
                  <a:schemeClr val="dk1"/>
                </a:solidFill>
                <a:latin typeface="Inter"/>
                <a:ea typeface="Inter"/>
                <a:cs typeface="Inter"/>
                <a:sym typeface="Inter"/>
              </a:defRPr>
            </a:lvl8pPr>
            <a:lvl9pPr lvl="8" rtl="0">
              <a:spcBef>
                <a:spcPts val="0"/>
              </a:spcBef>
              <a:spcAft>
                <a:spcPts val="0"/>
              </a:spcAft>
              <a:buClr>
                <a:schemeClr val="dk1"/>
              </a:buClr>
              <a:buSzPts val="3500"/>
              <a:buFont typeface="Inter"/>
              <a:buNone/>
              <a:defRPr b="1" sz="3500">
                <a:solidFill>
                  <a:schemeClr val="dk1"/>
                </a:solidFill>
                <a:latin typeface="Inter"/>
                <a:ea typeface="Inter"/>
                <a:cs typeface="Inter"/>
                <a:sym typeface="Inter"/>
              </a:defRPr>
            </a:lvl9pPr>
          </a:lstStyle>
          <a:p/>
        </p:txBody>
      </p:sp>
      <p:sp>
        <p:nvSpPr>
          <p:cNvPr id="7" name="Google Shape;7;p1"/>
          <p:cNvSpPr txBox="1"/>
          <p:nvPr>
            <p:ph idx="1" type="body"/>
          </p:nvPr>
        </p:nvSpPr>
        <p:spPr>
          <a:xfrm>
            <a:off x="713225" y="1152475"/>
            <a:ext cx="7717500" cy="3416400"/>
          </a:xfrm>
          <a:prstGeom prst="rect">
            <a:avLst/>
          </a:prstGeom>
          <a:noFill/>
          <a:ln>
            <a:noFill/>
          </a:ln>
        </p:spPr>
        <p:txBody>
          <a:bodyPr anchorCtr="0" anchor="t" bIns="91425" lIns="91425" spcFirstLastPara="1" rIns="91425" wrap="square" tIns="91425">
            <a:noAutofit/>
          </a:bodyPr>
          <a:lstStyle>
            <a:lvl1pPr indent="-317500" lvl="0" marL="45720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1pPr>
            <a:lvl2pPr indent="-317500" lvl="1" marL="91440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2pPr>
            <a:lvl3pPr indent="-317500" lvl="2" marL="137160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3pPr>
            <a:lvl4pPr indent="-317500" lvl="3" marL="182880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4pPr>
            <a:lvl5pPr indent="-317500" lvl="4" marL="228600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5pPr>
            <a:lvl6pPr indent="-317500" lvl="5" marL="274320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6pPr>
            <a:lvl7pPr indent="-317500" lvl="6" marL="320040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7pPr>
            <a:lvl8pPr indent="-317500" lvl="7" marL="365760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8pPr>
            <a:lvl9pPr indent="-317500" lvl="8" marL="411480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340">
          <p15:clr>
            <a:srgbClr val="EA4335"/>
          </p15:clr>
        </p15:guide>
        <p15:guide id="2" orient="horz" pos="2900">
          <p15:clr>
            <a:srgbClr val="EA4335"/>
          </p15:clr>
        </p15:guide>
        <p15:guide id="3" pos="449">
          <p15:clr>
            <a:srgbClr val="EA4335"/>
          </p15:clr>
        </p15:guide>
        <p15:guide id="4" pos="5311">
          <p15:clr>
            <a:srgbClr val="EA4335"/>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 Id="rId3" Type="http://schemas.openxmlformats.org/officeDocument/2006/relationships/image" Target="../media/image1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 Id="rId3" Type="http://schemas.openxmlformats.org/officeDocument/2006/relationships/image" Target="../media/image1.jpg"/><Relationship Id="rId4" Type="http://schemas.openxmlformats.org/officeDocument/2006/relationships/image" Target="../media/image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 Id="rId3" Type="http://schemas.openxmlformats.org/officeDocument/2006/relationships/image" Target="../media/image5.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 Id="rId3"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 Id="rId3" Type="http://schemas.openxmlformats.org/officeDocument/2006/relationships/image" Target="../media/image1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0" Type="http://schemas.openxmlformats.org/officeDocument/2006/relationships/image" Target="../media/image14.png"/><Relationship Id="rId1" Type="http://schemas.openxmlformats.org/officeDocument/2006/relationships/slideLayout" Target="../slideLayouts/slideLayout18.xml"/><Relationship Id="rId2" Type="http://schemas.openxmlformats.org/officeDocument/2006/relationships/notesSlide" Target="../notesSlides/notesSlide20.xml"/><Relationship Id="rId3" Type="http://schemas.openxmlformats.org/officeDocument/2006/relationships/image" Target="../media/image7.png"/><Relationship Id="rId4" Type="http://schemas.openxmlformats.org/officeDocument/2006/relationships/image" Target="../media/image10.png"/><Relationship Id="rId9" Type="http://schemas.openxmlformats.org/officeDocument/2006/relationships/image" Target="../media/image6.png"/><Relationship Id="rId5" Type="http://schemas.openxmlformats.org/officeDocument/2006/relationships/image" Target="../media/image11.png"/><Relationship Id="rId6" Type="http://schemas.openxmlformats.org/officeDocument/2006/relationships/image" Target="../media/image2.png"/><Relationship Id="rId7" Type="http://schemas.openxmlformats.org/officeDocument/2006/relationships/image" Target="../media/image9.png"/><Relationship Id="rId8" Type="http://schemas.openxmlformats.org/officeDocument/2006/relationships/image" Target="../media/image1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3.xml"/><Relationship Id="rId3" Type="http://schemas.openxmlformats.org/officeDocument/2006/relationships/image" Target="../media/image1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image" Target="../media/image1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1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1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2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hyperlink" Target="https://youtu.be/9C5fUfAJJBU"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hyperlink" Target="https://drive.google.com/drive/folders/1vexbwDmcYxHhDLq-JKBhJM9bH_fZCe46?usp=sharing" TargetMode="External"/><Relationship Id="rId4" Type="http://schemas.openxmlformats.org/officeDocument/2006/relationships/hyperlink" Target="https://drive.google.com/drive/folders/1IN2jjjPg6J375CC6LS7gsv7ujVMgsrV8?usp=sharing" TargetMode="External"/><Relationship Id="rId5" Type="http://schemas.openxmlformats.org/officeDocument/2006/relationships/hyperlink" Target="https://docs.google.com/drawings/d/1FIUr8BRD4ZjHkxcR3yuH4oViDooqR8wz1qiYUrzJC5s/edit?usp=sharing" TargetMode="External"/><Relationship Id="rId6" Type="http://schemas.openxmlformats.org/officeDocument/2006/relationships/hyperlink" Target="https://docs.google.com/document/d/1cPH_fPL7U5aRujC3n1vnQm2hwwaw9Wra4BZLJAfn-B4/edit?usp=sharing" TargetMode="External"/><Relationship Id="rId7" Type="http://schemas.openxmlformats.org/officeDocument/2006/relationships/hyperlink" Target="https://drive.google.com/drive/folders/1bE3LzjE-_ISCw_O38n9Wv3bvEgcv-lVY?usp=sharing"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6" name="Shape 236"/>
        <p:cNvGrpSpPr/>
        <p:nvPr/>
      </p:nvGrpSpPr>
      <p:grpSpPr>
        <a:xfrm>
          <a:off x="0" y="0"/>
          <a:ext cx="0" cy="0"/>
          <a:chOff x="0" y="0"/>
          <a:chExt cx="0" cy="0"/>
        </a:xfrm>
      </p:grpSpPr>
      <p:sp>
        <p:nvSpPr>
          <p:cNvPr id="237" name="Google Shape;237;p21"/>
          <p:cNvSpPr txBox="1"/>
          <p:nvPr>
            <p:ph type="ctrTitle"/>
          </p:nvPr>
        </p:nvSpPr>
        <p:spPr>
          <a:xfrm>
            <a:off x="1193700" y="1043850"/>
            <a:ext cx="6756600" cy="1836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9600"/>
              <a:t>p</a:t>
            </a:r>
            <a:r>
              <a:rPr lang="en" sz="9600"/>
              <a:t>laydate!</a:t>
            </a:r>
            <a:endParaRPr sz="9600"/>
          </a:p>
          <a:p>
            <a:pPr indent="0" lvl="0" marL="0" rtl="0" algn="ctr">
              <a:spcBef>
                <a:spcPts val="0"/>
              </a:spcBef>
              <a:spcAft>
                <a:spcPts val="0"/>
              </a:spcAft>
              <a:buNone/>
            </a:pPr>
            <a:r>
              <a:t/>
            </a:r>
            <a:endParaRPr b="0" sz="1500"/>
          </a:p>
          <a:p>
            <a:pPr indent="0" lvl="0" marL="0" rtl="0" algn="ctr">
              <a:spcBef>
                <a:spcPts val="0"/>
              </a:spcBef>
              <a:spcAft>
                <a:spcPts val="0"/>
              </a:spcAft>
              <a:buNone/>
            </a:pPr>
            <a:r>
              <a:rPr b="0" lang="en" sz="3000"/>
              <a:t>sachin allums</a:t>
            </a:r>
            <a:endParaRPr b="0" sz="3000"/>
          </a:p>
          <a:p>
            <a:pPr indent="0" lvl="0" marL="0" rtl="0" algn="ctr">
              <a:spcBef>
                <a:spcPts val="0"/>
              </a:spcBef>
              <a:spcAft>
                <a:spcPts val="0"/>
              </a:spcAft>
              <a:buNone/>
            </a:pPr>
            <a:r>
              <a:rPr b="0" lang="en" sz="3000"/>
              <a:t>n</a:t>
            </a:r>
            <a:r>
              <a:rPr b="0" lang="en" sz="3000"/>
              <a:t>icole segaran</a:t>
            </a:r>
            <a:endParaRPr b="0" sz="3000"/>
          </a:p>
          <a:p>
            <a:pPr indent="0" lvl="0" marL="0" rtl="0" algn="ctr">
              <a:spcBef>
                <a:spcPts val="0"/>
              </a:spcBef>
              <a:spcAft>
                <a:spcPts val="0"/>
              </a:spcAft>
              <a:buNone/>
            </a:pPr>
            <a:r>
              <a:rPr b="0" lang="en" sz="3000"/>
              <a:t>m</a:t>
            </a:r>
            <a:r>
              <a:rPr b="0" lang="en" sz="3000"/>
              <a:t>ena hassan</a:t>
            </a:r>
            <a:endParaRPr b="0" sz="3000"/>
          </a:p>
          <a:p>
            <a:pPr indent="0" lvl="0" marL="0" rtl="0" algn="ctr">
              <a:spcBef>
                <a:spcPts val="0"/>
              </a:spcBef>
              <a:spcAft>
                <a:spcPts val="0"/>
              </a:spcAft>
              <a:buNone/>
            </a:pPr>
            <a:r>
              <a:rPr b="0" lang="en" sz="3000"/>
              <a:t>k</a:t>
            </a:r>
            <a:r>
              <a:rPr b="0" lang="en" sz="3000"/>
              <a:t>evin tran </a:t>
            </a:r>
            <a:endParaRPr b="0" sz="30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2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600"/>
              <a:t>Table of contents</a:t>
            </a:r>
            <a:endParaRPr sz="3600"/>
          </a:p>
        </p:txBody>
      </p:sp>
      <p:sp>
        <p:nvSpPr>
          <p:cNvPr id="243" name="Google Shape;243;p22"/>
          <p:cNvSpPr txBox="1"/>
          <p:nvPr>
            <p:ph idx="2" type="title"/>
          </p:nvPr>
        </p:nvSpPr>
        <p:spPr>
          <a:xfrm>
            <a:off x="796275" y="1415899"/>
            <a:ext cx="2197500" cy="733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01</a:t>
            </a:r>
            <a:endParaRPr/>
          </a:p>
        </p:txBody>
      </p:sp>
      <p:sp>
        <p:nvSpPr>
          <p:cNvPr id="244" name="Google Shape;244;p22"/>
          <p:cNvSpPr txBox="1"/>
          <p:nvPr>
            <p:ph idx="1" type="subTitle"/>
          </p:nvPr>
        </p:nvSpPr>
        <p:spPr>
          <a:xfrm>
            <a:off x="3322725" y="1451875"/>
            <a:ext cx="5775300" cy="661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500"/>
              <a:t>Project name and problem solutions</a:t>
            </a:r>
            <a:endParaRPr sz="2500"/>
          </a:p>
        </p:txBody>
      </p:sp>
      <p:sp>
        <p:nvSpPr>
          <p:cNvPr id="245" name="Google Shape;245;p22"/>
          <p:cNvSpPr txBox="1"/>
          <p:nvPr>
            <p:ph idx="3" type="title"/>
          </p:nvPr>
        </p:nvSpPr>
        <p:spPr>
          <a:xfrm>
            <a:off x="796275" y="2716062"/>
            <a:ext cx="2197500" cy="733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02</a:t>
            </a:r>
            <a:endParaRPr/>
          </a:p>
        </p:txBody>
      </p:sp>
      <p:sp>
        <p:nvSpPr>
          <p:cNvPr id="246" name="Google Shape;246;p22"/>
          <p:cNvSpPr txBox="1"/>
          <p:nvPr>
            <p:ph idx="4" type="subTitle"/>
          </p:nvPr>
        </p:nvSpPr>
        <p:spPr>
          <a:xfrm>
            <a:off x="3322725" y="2716074"/>
            <a:ext cx="5025000" cy="73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500"/>
              <a:t>Market research</a:t>
            </a:r>
            <a:endParaRPr sz="2500"/>
          </a:p>
        </p:txBody>
      </p:sp>
      <p:sp>
        <p:nvSpPr>
          <p:cNvPr id="247" name="Google Shape;247;p22"/>
          <p:cNvSpPr txBox="1"/>
          <p:nvPr>
            <p:ph idx="3" type="title"/>
          </p:nvPr>
        </p:nvSpPr>
        <p:spPr>
          <a:xfrm>
            <a:off x="796275" y="4052287"/>
            <a:ext cx="2197500" cy="733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03</a:t>
            </a:r>
            <a:endParaRPr/>
          </a:p>
        </p:txBody>
      </p:sp>
      <p:sp>
        <p:nvSpPr>
          <p:cNvPr id="248" name="Google Shape;248;p22"/>
          <p:cNvSpPr txBox="1"/>
          <p:nvPr>
            <p:ph idx="4" type="subTitle"/>
          </p:nvPr>
        </p:nvSpPr>
        <p:spPr>
          <a:xfrm>
            <a:off x="3322725" y="4052299"/>
            <a:ext cx="5025000" cy="73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500"/>
              <a:t>Stakeholders and Ethics</a:t>
            </a:r>
            <a:endParaRPr sz="25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2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600"/>
              <a:t>Table of contents</a:t>
            </a:r>
            <a:endParaRPr sz="3600"/>
          </a:p>
        </p:txBody>
      </p:sp>
      <p:sp>
        <p:nvSpPr>
          <p:cNvPr id="254" name="Google Shape;254;p23"/>
          <p:cNvSpPr txBox="1"/>
          <p:nvPr>
            <p:ph idx="2" type="title"/>
          </p:nvPr>
        </p:nvSpPr>
        <p:spPr>
          <a:xfrm>
            <a:off x="796275" y="1415899"/>
            <a:ext cx="2197500" cy="733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04</a:t>
            </a:r>
            <a:endParaRPr/>
          </a:p>
        </p:txBody>
      </p:sp>
      <p:sp>
        <p:nvSpPr>
          <p:cNvPr id="255" name="Google Shape;255;p23"/>
          <p:cNvSpPr txBox="1"/>
          <p:nvPr>
            <p:ph idx="1" type="subTitle"/>
          </p:nvPr>
        </p:nvSpPr>
        <p:spPr>
          <a:xfrm>
            <a:off x="3322725" y="1451874"/>
            <a:ext cx="5025000" cy="661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500"/>
              <a:t>Tasks</a:t>
            </a:r>
            <a:endParaRPr sz="2500"/>
          </a:p>
        </p:txBody>
      </p:sp>
      <p:sp>
        <p:nvSpPr>
          <p:cNvPr id="256" name="Google Shape;256;p23"/>
          <p:cNvSpPr txBox="1"/>
          <p:nvPr>
            <p:ph idx="3" type="title"/>
          </p:nvPr>
        </p:nvSpPr>
        <p:spPr>
          <a:xfrm>
            <a:off x="796275" y="2716062"/>
            <a:ext cx="2197500" cy="733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05</a:t>
            </a:r>
            <a:endParaRPr/>
          </a:p>
        </p:txBody>
      </p:sp>
      <p:sp>
        <p:nvSpPr>
          <p:cNvPr id="257" name="Google Shape;257;p23"/>
          <p:cNvSpPr txBox="1"/>
          <p:nvPr>
            <p:ph idx="4" type="subTitle"/>
          </p:nvPr>
        </p:nvSpPr>
        <p:spPr>
          <a:xfrm>
            <a:off x="3322725" y="2716074"/>
            <a:ext cx="5025000" cy="73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500"/>
              <a:t>Video Storyboard</a:t>
            </a:r>
            <a:endParaRPr sz="2500"/>
          </a:p>
        </p:txBody>
      </p:sp>
      <p:sp>
        <p:nvSpPr>
          <p:cNvPr id="258" name="Google Shape;258;p23"/>
          <p:cNvSpPr txBox="1"/>
          <p:nvPr>
            <p:ph idx="3" type="title"/>
          </p:nvPr>
        </p:nvSpPr>
        <p:spPr>
          <a:xfrm>
            <a:off x="796275" y="4052287"/>
            <a:ext cx="2197500" cy="733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06</a:t>
            </a:r>
            <a:endParaRPr/>
          </a:p>
        </p:txBody>
      </p:sp>
      <p:sp>
        <p:nvSpPr>
          <p:cNvPr id="259" name="Google Shape;259;p23"/>
          <p:cNvSpPr txBox="1"/>
          <p:nvPr>
            <p:ph idx="4" type="subTitle"/>
          </p:nvPr>
        </p:nvSpPr>
        <p:spPr>
          <a:xfrm>
            <a:off x="3322725" y="4052299"/>
            <a:ext cx="5025000" cy="73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500"/>
              <a:t>Video Link</a:t>
            </a:r>
            <a:endParaRPr sz="25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24"/>
          <p:cNvSpPr txBox="1"/>
          <p:nvPr>
            <p:ph idx="2" type="title"/>
          </p:nvPr>
        </p:nvSpPr>
        <p:spPr>
          <a:xfrm>
            <a:off x="2152350" y="1234075"/>
            <a:ext cx="4839300" cy="993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01</a:t>
            </a:r>
            <a:endParaRPr/>
          </a:p>
        </p:txBody>
      </p:sp>
      <p:sp>
        <p:nvSpPr>
          <p:cNvPr id="265" name="Google Shape;265;p24"/>
          <p:cNvSpPr txBox="1"/>
          <p:nvPr>
            <p:ph type="title"/>
          </p:nvPr>
        </p:nvSpPr>
        <p:spPr>
          <a:xfrm>
            <a:off x="1580875" y="2475450"/>
            <a:ext cx="6065400" cy="1482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Project name and problem solutions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2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Project Name</a:t>
            </a:r>
            <a:endParaRPr/>
          </a:p>
        </p:txBody>
      </p:sp>
      <p:sp>
        <p:nvSpPr>
          <p:cNvPr id="271" name="Google Shape;271;p25"/>
          <p:cNvSpPr txBox="1"/>
          <p:nvPr>
            <p:ph idx="1" type="body"/>
          </p:nvPr>
        </p:nvSpPr>
        <p:spPr>
          <a:xfrm>
            <a:off x="720000" y="1152475"/>
            <a:ext cx="77040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 </a:t>
            </a:r>
            <a:r>
              <a:rPr lang="en" sz="3000"/>
              <a:t>Wanted to capture childlike energy</a:t>
            </a:r>
            <a:endParaRPr sz="3000"/>
          </a:p>
          <a:p>
            <a:pPr indent="0" lvl="0" marL="0" rtl="0" algn="l">
              <a:spcBef>
                <a:spcPts val="0"/>
              </a:spcBef>
              <a:spcAft>
                <a:spcPts val="0"/>
              </a:spcAft>
              <a:buNone/>
            </a:pPr>
            <a:r>
              <a:rPr lang="en" sz="3000"/>
              <a:t>• Emphasize in person interactions</a:t>
            </a:r>
            <a:endParaRPr sz="3000"/>
          </a:p>
          <a:p>
            <a:pPr indent="0" lvl="0" marL="0" rtl="0" algn="l">
              <a:spcBef>
                <a:spcPts val="0"/>
              </a:spcBef>
              <a:spcAft>
                <a:spcPts val="0"/>
              </a:spcAft>
              <a:buNone/>
            </a:pPr>
            <a:r>
              <a:rPr lang="en" sz="3000"/>
              <a:t>• Liked one HMW statement about making  </a:t>
            </a:r>
            <a:endParaRPr sz="3000"/>
          </a:p>
          <a:p>
            <a:pPr indent="0" lvl="0" marL="0" rtl="0" algn="l">
              <a:spcBef>
                <a:spcPts val="0"/>
              </a:spcBef>
              <a:spcAft>
                <a:spcPts val="0"/>
              </a:spcAft>
              <a:buNone/>
            </a:pPr>
            <a:r>
              <a:rPr lang="en" sz="3000"/>
              <a:t>    </a:t>
            </a:r>
            <a:r>
              <a:rPr lang="en" sz="3000"/>
              <a:t>a</a:t>
            </a:r>
            <a:r>
              <a:rPr lang="en" sz="3000"/>
              <a:t>dult playdates</a:t>
            </a:r>
            <a:endParaRPr sz="3000"/>
          </a:p>
          <a:p>
            <a:pPr indent="0" lvl="0" marL="0" rtl="0" algn="l">
              <a:spcBef>
                <a:spcPts val="0"/>
              </a:spcBef>
              <a:spcAft>
                <a:spcPts val="0"/>
              </a:spcAft>
              <a:buNone/>
            </a:pPr>
            <a:r>
              <a:rPr lang="en" sz="3000"/>
              <a:t>• Settled on using playdate as the name!</a:t>
            </a:r>
            <a:endParaRPr sz="30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26"/>
          <p:cNvSpPr txBox="1"/>
          <p:nvPr>
            <p:ph type="title"/>
          </p:nvPr>
        </p:nvSpPr>
        <p:spPr>
          <a:xfrm>
            <a:off x="1284000" y="1734900"/>
            <a:ext cx="6576000" cy="799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9600"/>
              <a:t>playdate</a:t>
            </a:r>
            <a:endParaRPr sz="9600"/>
          </a:p>
        </p:txBody>
      </p:sp>
      <p:sp>
        <p:nvSpPr>
          <p:cNvPr id="277" name="Google Shape;277;p26"/>
          <p:cNvSpPr txBox="1"/>
          <p:nvPr>
            <p:ph idx="1" type="subTitle"/>
          </p:nvPr>
        </p:nvSpPr>
        <p:spPr>
          <a:xfrm>
            <a:off x="1284000" y="2903100"/>
            <a:ext cx="6576000" cy="374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t>Strengthen your friendships, today!</a:t>
            </a:r>
            <a:endParaRPr sz="30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2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The Problem</a:t>
            </a:r>
            <a:endParaRPr/>
          </a:p>
        </p:txBody>
      </p:sp>
      <p:sp>
        <p:nvSpPr>
          <p:cNvPr id="283" name="Google Shape;283;p27"/>
          <p:cNvSpPr txBox="1"/>
          <p:nvPr>
            <p:ph idx="1" type="body"/>
          </p:nvPr>
        </p:nvSpPr>
        <p:spPr>
          <a:xfrm>
            <a:off x="726450" y="1754975"/>
            <a:ext cx="4015200" cy="2151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400"/>
              <a:t>Y</a:t>
            </a:r>
            <a:r>
              <a:rPr b="1" lang="en" sz="2400"/>
              <a:t>oung adults in their 20s </a:t>
            </a:r>
            <a:r>
              <a:rPr lang="en" sz="2400"/>
              <a:t>struggle to </a:t>
            </a:r>
            <a:r>
              <a:rPr b="1" lang="en" sz="2400"/>
              <a:t>maintain friendships</a:t>
            </a:r>
            <a:r>
              <a:rPr lang="en" sz="2400"/>
              <a:t> across new environments, often because they are unsure how to make novel plans or reach out</a:t>
            </a:r>
            <a:endParaRPr sz="2400"/>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id="284" name="Google Shape;284;p27"/>
          <p:cNvPicPr preferRelativeResize="0"/>
          <p:nvPr>
            <p:ph idx="2" type="pic"/>
          </p:nvPr>
        </p:nvPicPr>
        <p:blipFill rotWithShape="1">
          <a:blip r:embed="rId3">
            <a:alphaModFix/>
          </a:blip>
          <a:srcRect b="4946" l="0" r="0" t="4946"/>
          <a:stretch/>
        </p:blipFill>
        <p:spPr>
          <a:xfrm>
            <a:off x="4976975" y="1374425"/>
            <a:ext cx="3232800" cy="2913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2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Our Solution</a:t>
            </a:r>
            <a:endParaRPr/>
          </a:p>
        </p:txBody>
      </p:sp>
      <p:sp>
        <p:nvSpPr>
          <p:cNvPr id="290" name="Google Shape;290;p28"/>
          <p:cNvSpPr txBox="1"/>
          <p:nvPr>
            <p:ph idx="2" type="subTitle"/>
          </p:nvPr>
        </p:nvSpPr>
        <p:spPr>
          <a:xfrm>
            <a:off x="4826936" y="1732525"/>
            <a:ext cx="3597000" cy="2389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C</a:t>
            </a:r>
            <a:r>
              <a:rPr lang="en" sz="2400"/>
              <a:t>ontribute, share, and browse </a:t>
            </a:r>
            <a:r>
              <a:rPr b="1" lang="en" sz="2400"/>
              <a:t>fun and niche plans</a:t>
            </a:r>
            <a:r>
              <a:rPr lang="en" sz="2400"/>
              <a:t> for both themselves and others to </a:t>
            </a:r>
            <a:r>
              <a:rPr b="1" lang="en" sz="2400"/>
              <a:t>complete</a:t>
            </a:r>
            <a:r>
              <a:rPr lang="en" sz="2400"/>
              <a:t> </a:t>
            </a:r>
            <a:r>
              <a:rPr b="1" lang="en" sz="2400"/>
              <a:t>together</a:t>
            </a:r>
            <a:r>
              <a:rPr lang="en" sz="2400"/>
              <a:t> </a:t>
            </a:r>
            <a:endParaRPr sz="2400"/>
          </a:p>
        </p:txBody>
      </p:sp>
      <p:sp>
        <p:nvSpPr>
          <p:cNvPr id="291" name="Google Shape;291;p28"/>
          <p:cNvSpPr txBox="1"/>
          <p:nvPr>
            <p:ph idx="1" type="subTitle"/>
          </p:nvPr>
        </p:nvSpPr>
        <p:spPr>
          <a:xfrm>
            <a:off x="720064" y="1732525"/>
            <a:ext cx="3597000" cy="2389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S</a:t>
            </a:r>
            <a:r>
              <a:rPr lang="en" sz="2400"/>
              <a:t>trengthen young adults’ friendships by providing them with unique experiences and </a:t>
            </a:r>
            <a:r>
              <a:rPr b="1" lang="en" sz="2400"/>
              <a:t>giving them a deadline</a:t>
            </a:r>
            <a:r>
              <a:rPr lang="en" sz="2400"/>
              <a:t> to do them</a:t>
            </a:r>
            <a:endParaRPr sz="24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29"/>
          <p:cNvSpPr txBox="1"/>
          <p:nvPr>
            <p:ph idx="2" type="title"/>
          </p:nvPr>
        </p:nvSpPr>
        <p:spPr>
          <a:xfrm>
            <a:off x="2152350" y="1234075"/>
            <a:ext cx="4839300" cy="993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02</a:t>
            </a:r>
            <a:endParaRPr/>
          </a:p>
        </p:txBody>
      </p:sp>
      <p:sp>
        <p:nvSpPr>
          <p:cNvPr id="297" name="Google Shape;297;p29"/>
          <p:cNvSpPr txBox="1"/>
          <p:nvPr>
            <p:ph type="title"/>
          </p:nvPr>
        </p:nvSpPr>
        <p:spPr>
          <a:xfrm>
            <a:off x="1580875" y="2475450"/>
            <a:ext cx="6065400" cy="1482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Market Research</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30"/>
          <p:cNvSpPr txBox="1"/>
          <p:nvPr>
            <p:ph idx="1" type="subTitle"/>
          </p:nvPr>
        </p:nvSpPr>
        <p:spPr>
          <a:xfrm>
            <a:off x="720064" y="1732525"/>
            <a:ext cx="3597000" cy="2389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What works for our problem space</a:t>
            </a:r>
            <a:endParaRPr b="1"/>
          </a:p>
          <a:p>
            <a:pPr indent="-317500" lvl="0" marL="457200" rtl="0" algn="l">
              <a:spcBef>
                <a:spcPts val="0"/>
              </a:spcBef>
              <a:spcAft>
                <a:spcPts val="0"/>
              </a:spcAft>
              <a:buSzPts val="1400"/>
              <a:buChar char="●"/>
            </a:pPr>
            <a:r>
              <a:rPr lang="en"/>
              <a:t>Easy and quick filtering of tasks catered to one’s preferences</a:t>
            </a:r>
            <a:endParaRPr/>
          </a:p>
          <a:p>
            <a:pPr indent="-317500" lvl="0" marL="457200" rtl="0" algn="l">
              <a:spcBef>
                <a:spcPts val="0"/>
              </a:spcBef>
              <a:spcAft>
                <a:spcPts val="0"/>
              </a:spcAft>
              <a:buSzPts val="1400"/>
              <a:buChar char="●"/>
            </a:pPr>
            <a:r>
              <a:rPr lang="en"/>
              <a:t>Engaging video posts and high-quality planning</a:t>
            </a:r>
            <a:endParaRPr/>
          </a:p>
          <a:p>
            <a:pPr indent="-317500" lvl="0" marL="457200" rtl="0" algn="l">
              <a:spcBef>
                <a:spcPts val="0"/>
              </a:spcBef>
              <a:spcAft>
                <a:spcPts val="0"/>
              </a:spcAft>
              <a:buSzPts val="1400"/>
              <a:buChar char="●"/>
            </a:pPr>
            <a:r>
              <a:rPr lang="en"/>
              <a:t>Effective search engine for niche requests</a:t>
            </a:r>
            <a:endParaRPr/>
          </a:p>
          <a:p>
            <a:pPr indent="0" lvl="0" marL="0" rtl="0" algn="l">
              <a:spcBef>
                <a:spcPts val="0"/>
              </a:spcBef>
              <a:spcAft>
                <a:spcPts val="0"/>
              </a:spcAft>
              <a:buNone/>
            </a:pPr>
            <a:r>
              <a:t/>
            </a:r>
            <a:endParaRPr/>
          </a:p>
        </p:txBody>
      </p:sp>
      <p:sp>
        <p:nvSpPr>
          <p:cNvPr id="303" name="Google Shape;303;p30"/>
          <p:cNvSpPr txBox="1"/>
          <p:nvPr>
            <p:ph idx="2" type="subTitle"/>
          </p:nvPr>
        </p:nvSpPr>
        <p:spPr>
          <a:xfrm>
            <a:off x="720075" y="3549300"/>
            <a:ext cx="3597000" cy="1594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What doesn’t work</a:t>
            </a:r>
            <a:endParaRPr b="1"/>
          </a:p>
          <a:p>
            <a:pPr indent="-317500" lvl="0" marL="457200" rtl="0" algn="l">
              <a:spcBef>
                <a:spcPts val="0"/>
              </a:spcBef>
              <a:spcAft>
                <a:spcPts val="0"/>
              </a:spcAft>
              <a:buSzPts val="1400"/>
              <a:buChar char="●"/>
            </a:pPr>
            <a:r>
              <a:rPr lang="en"/>
              <a:t>Privacy and limited visibility settings</a:t>
            </a:r>
            <a:endParaRPr/>
          </a:p>
          <a:p>
            <a:pPr indent="-317500" lvl="0" marL="457200" rtl="0" algn="l">
              <a:spcBef>
                <a:spcPts val="0"/>
              </a:spcBef>
              <a:spcAft>
                <a:spcPts val="0"/>
              </a:spcAft>
              <a:buSzPts val="1400"/>
              <a:buChar char="●"/>
            </a:pPr>
            <a:r>
              <a:rPr lang="en"/>
              <a:t>Friends and trending page is cluttered and visually confusing</a:t>
            </a:r>
            <a:endParaRPr/>
          </a:p>
          <a:p>
            <a:pPr indent="-317500" lvl="0" marL="457200" rtl="0" algn="l">
              <a:spcBef>
                <a:spcPts val="0"/>
              </a:spcBef>
              <a:spcAft>
                <a:spcPts val="0"/>
              </a:spcAft>
              <a:buSzPts val="1400"/>
              <a:buChar char="●"/>
            </a:pPr>
            <a:r>
              <a:rPr lang="en"/>
              <a:t>User activity and retention are poor</a:t>
            </a:r>
            <a:endParaRPr/>
          </a:p>
        </p:txBody>
      </p:sp>
      <p:sp>
        <p:nvSpPr>
          <p:cNvPr id="304" name="Google Shape;304;p3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Nudge</a:t>
            </a:r>
            <a:endParaRPr/>
          </a:p>
        </p:txBody>
      </p:sp>
      <p:sp>
        <p:nvSpPr>
          <p:cNvPr id="305" name="Google Shape;305;p30"/>
          <p:cNvSpPr txBox="1"/>
          <p:nvPr/>
        </p:nvSpPr>
        <p:spPr>
          <a:xfrm>
            <a:off x="729675" y="1164000"/>
            <a:ext cx="7704000" cy="312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Lato"/>
                <a:ea typeface="Lato"/>
                <a:cs typeface="Lato"/>
                <a:sym typeface="Lato"/>
              </a:rPr>
              <a:t>A</a:t>
            </a:r>
            <a:r>
              <a:rPr b="1" lang="en">
                <a:latin typeface="Lato"/>
                <a:ea typeface="Lato"/>
                <a:cs typeface="Lato"/>
                <a:sym typeface="Lato"/>
              </a:rPr>
              <a:t> platform where people share fun things to do locally</a:t>
            </a:r>
            <a:endParaRPr b="1">
              <a:latin typeface="Lato"/>
              <a:ea typeface="Lato"/>
              <a:cs typeface="Lato"/>
              <a:sym typeface="Lato"/>
            </a:endParaRPr>
          </a:p>
        </p:txBody>
      </p:sp>
      <p:pic>
        <p:nvPicPr>
          <p:cNvPr id="306" name="Google Shape;306;p30"/>
          <p:cNvPicPr preferRelativeResize="0"/>
          <p:nvPr/>
        </p:nvPicPr>
        <p:blipFill>
          <a:blip r:embed="rId3">
            <a:alphaModFix/>
          </a:blip>
          <a:stretch>
            <a:fillRect/>
          </a:stretch>
        </p:blipFill>
        <p:spPr>
          <a:xfrm>
            <a:off x="5176005" y="1732525"/>
            <a:ext cx="1396800" cy="29990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31"/>
          <p:cNvSpPr txBox="1"/>
          <p:nvPr>
            <p:ph idx="4" type="subTitle"/>
          </p:nvPr>
        </p:nvSpPr>
        <p:spPr>
          <a:xfrm>
            <a:off x="3322725" y="3255225"/>
            <a:ext cx="5025000" cy="73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0" lang="en">
                <a:latin typeface="Lato"/>
                <a:ea typeface="Lato"/>
                <a:cs typeface="Lato"/>
                <a:sym typeface="Lato"/>
              </a:rPr>
              <a:t>Users value only sharing what they’re doing with close friends</a:t>
            </a:r>
            <a:endParaRPr b="0">
              <a:latin typeface="Lato"/>
              <a:ea typeface="Lato"/>
              <a:cs typeface="Lato"/>
              <a:sym typeface="Lato"/>
            </a:endParaRPr>
          </a:p>
        </p:txBody>
      </p:sp>
      <p:sp>
        <p:nvSpPr>
          <p:cNvPr id="312" name="Google Shape;312;p3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Lessons from nudge</a:t>
            </a:r>
            <a:endParaRPr/>
          </a:p>
        </p:txBody>
      </p:sp>
      <p:sp>
        <p:nvSpPr>
          <p:cNvPr id="313" name="Google Shape;313;p31"/>
          <p:cNvSpPr txBox="1"/>
          <p:nvPr>
            <p:ph idx="1" type="subTitle"/>
          </p:nvPr>
        </p:nvSpPr>
        <p:spPr>
          <a:xfrm>
            <a:off x="3322725" y="1991025"/>
            <a:ext cx="5025000" cy="661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0" lang="en">
                <a:latin typeface="Lato"/>
                <a:ea typeface="Lato"/>
                <a:cs typeface="Lato"/>
                <a:sym typeface="Lato"/>
              </a:rPr>
              <a:t>Giving users the power to filter plans is huge</a:t>
            </a:r>
            <a:endParaRPr b="0">
              <a:latin typeface="Lato"/>
              <a:ea typeface="Lato"/>
              <a:cs typeface="Lato"/>
              <a:sym typeface="Lato"/>
            </a:endParaRPr>
          </a:p>
        </p:txBody>
      </p:sp>
      <p:sp>
        <p:nvSpPr>
          <p:cNvPr id="314" name="Google Shape;314;p31"/>
          <p:cNvSpPr txBox="1"/>
          <p:nvPr>
            <p:ph idx="2" type="title"/>
          </p:nvPr>
        </p:nvSpPr>
        <p:spPr>
          <a:xfrm>
            <a:off x="796275" y="1955050"/>
            <a:ext cx="2197500" cy="733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Filtering</a:t>
            </a:r>
            <a:endParaRPr/>
          </a:p>
        </p:txBody>
      </p:sp>
      <p:sp>
        <p:nvSpPr>
          <p:cNvPr id="315" name="Google Shape;315;p31"/>
          <p:cNvSpPr txBox="1"/>
          <p:nvPr>
            <p:ph idx="3" type="title"/>
          </p:nvPr>
        </p:nvSpPr>
        <p:spPr>
          <a:xfrm>
            <a:off x="796275" y="3255213"/>
            <a:ext cx="2197500" cy="733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Privacy</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32"/>
          <p:cNvSpPr txBox="1"/>
          <p:nvPr>
            <p:ph idx="1" type="subTitle"/>
          </p:nvPr>
        </p:nvSpPr>
        <p:spPr>
          <a:xfrm>
            <a:off x="720075" y="1732525"/>
            <a:ext cx="3597000" cy="1816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What works for our problem space</a:t>
            </a:r>
            <a:endParaRPr b="1"/>
          </a:p>
          <a:p>
            <a:pPr indent="-317500" lvl="0" marL="457200" rtl="0" algn="l">
              <a:spcBef>
                <a:spcPts val="0"/>
              </a:spcBef>
              <a:spcAft>
                <a:spcPts val="0"/>
              </a:spcAft>
              <a:buSzPts val="1400"/>
              <a:buChar char="●"/>
            </a:pPr>
            <a:r>
              <a:rPr lang="en"/>
              <a:t>Maintaining close friends/family</a:t>
            </a:r>
            <a:endParaRPr/>
          </a:p>
          <a:p>
            <a:pPr indent="-317500" lvl="1" marL="914400" rtl="0" algn="l">
              <a:spcBef>
                <a:spcPts val="0"/>
              </a:spcBef>
              <a:spcAft>
                <a:spcPts val="0"/>
              </a:spcAft>
              <a:buSzPts val="1400"/>
              <a:buChar char="○"/>
            </a:pPr>
            <a:r>
              <a:rPr lang="en"/>
              <a:t>Limit of 20 friends</a:t>
            </a:r>
            <a:endParaRPr/>
          </a:p>
          <a:p>
            <a:pPr indent="-317500" lvl="0" marL="457200" rtl="0" algn="l">
              <a:spcBef>
                <a:spcPts val="0"/>
              </a:spcBef>
              <a:spcAft>
                <a:spcPts val="0"/>
              </a:spcAft>
              <a:buSzPts val="1400"/>
              <a:buChar char="●"/>
            </a:pPr>
            <a:r>
              <a:rPr lang="en"/>
              <a:t>Low effort engagement</a:t>
            </a:r>
            <a:endParaRPr/>
          </a:p>
          <a:p>
            <a:pPr indent="-317500" lvl="1" marL="914400" rtl="0" algn="l">
              <a:spcBef>
                <a:spcPts val="0"/>
              </a:spcBef>
              <a:spcAft>
                <a:spcPts val="0"/>
              </a:spcAft>
              <a:buSzPts val="1400"/>
              <a:buChar char="○"/>
            </a:pPr>
            <a:r>
              <a:rPr lang="en"/>
              <a:t>S</a:t>
            </a:r>
            <a:r>
              <a:rPr lang="en"/>
              <a:t>ee pictures of what friends are doing and start conversation over it</a:t>
            </a:r>
            <a:endParaRPr/>
          </a:p>
          <a:p>
            <a:pPr indent="-317500" lvl="0" marL="457200" rtl="0" algn="l">
              <a:spcBef>
                <a:spcPts val="0"/>
              </a:spcBef>
              <a:spcAft>
                <a:spcPts val="0"/>
              </a:spcAft>
              <a:buSzPts val="1400"/>
              <a:buChar char="●"/>
            </a:pPr>
            <a:r>
              <a:rPr lang="en"/>
              <a:t>No public friends count</a:t>
            </a:r>
            <a:endParaRPr/>
          </a:p>
          <a:p>
            <a:pPr indent="0" lvl="0" marL="0" rtl="0" algn="l">
              <a:spcBef>
                <a:spcPts val="0"/>
              </a:spcBef>
              <a:spcAft>
                <a:spcPts val="0"/>
              </a:spcAft>
              <a:buNone/>
            </a:pPr>
            <a:r>
              <a:t/>
            </a:r>
            <a:endParaRPr/>
          </a:p>
        </p:txBody>
      </p:sp>
      <p:sp>
        <p:nvSpPr>
          <p:cNvPr id="321" name="Google Shape;321;p32"/>
          <p:cNvSpPr txBox="1"/>
          <p:nvPr>
            <p:ph idx="2" type="subTitle"/>
          </p:nvPr>
        </p:nvSpPr>
        <p:spPr>
          <a:xfrm>
            <a:off x="720075" y="3549300"/>
            <a:ext cx="3597000" cy="1594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What doesn’t work</a:t>
            </a:r>
            <a:endParaRPr b="1"/>
          </a:p>
          <a:p>
            <a:pPr indent="-317500" lvl="0" marL="457200" rtl="0" algn="l">
              <a:spcBef>
                <a:spcPts val="0"/>
              </a:spcBef>
              <a:spcAft>
                <a:spcPts val="0"/>
              </a:spcAft>
              <a:buSzPts val="1400"/>
              <a:buChar char="●"/>
            </a:pPr>
            <a:r>
              <a:rPr lang="en"/>
              <a:t>Can only limit widget to either one person or everyone (no groups)</a:t>
            </a:r>
            <a:endParaRPr/>
          </a:p>
          <a:p>
            <a:pPr indent="-317500" lvl="0" marL="457200" rtl="0" algn="l">
              <a:spcBef>
                <a:spcPts val="0"/>
              </a:spcBef>
              <a:spcAft>
                <a:spcPts val="0"/>
              </a:spcAft>
              <a:buSzPts val="1400"/>
              <a:buChar char="●"/>
            </a:pPr>
            <a:r>
              <a:rPr lang="en"/>
              <a:t>Very little customization</a:t>
            </a:r>
            <a:endParaRPr/>
          </a:p>
          <a:p>
            <a:pPr indent="-317500" lvl="0" marL="457200" rtl="0" algn="l">
              <a:spcBef>
                <a:spcPts val="0"/>
              </a:spcBef>
              <a:spcAft>
                <a:spcPts val="0"/>
              </a:spcAft>
              <a:buSzPts val="1400"/>
              <a:buChar char="●"/>
            </a:pPr>
            <a:r>
              <a:rPr lang="en"/>
              <a:t>No lasting convos (only about current photos)</a:t>
            </a:r>
            <a:endParaRPr/>
          </a:p>
        </p:txBody>
      </p:sp>
      <p:sp>
        <p:nvSpPr>
          <p:cNvPr id="322" name="Google Shape;322;p3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Locket</a:t>
            </a:r>
            <a:endParaRPr/>
          </a:p>
        </p:txBody>
      </p:sp>
      <p:sp>
        <p:nvSpPr>
          <p:cNvPr id="323" name="Google Shape;323;p32"/>
          <p:cNvSpPr txBox="1"/>
          <p:nvPr/>
        </p:nvSpPr>
        <p:spPr>
          <a:xfrm>
            <a:off x="729675" y="1164000"/>
            <a:ext cx="7704000" cy="312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Lato"/>
                <a:ea typeface="Lato"/>
                <a:cs typeface="Lato"/>
                <a:sym typeface="Lato"/>
              </a:rPr>
              <a:t>Live pictures from your best friends</a:t>
            </a:r>
            <a:endParaRPr b="1">
              <a:latin typeface="Lato"/>
              <a:ea typeface="Lato"/>
              <a:cs typeface="Lato"/>
              <a:sym typeface="Lato"/>
            </a:endParaRPr>
          </a:p>
        </p:txBody>
      </p:sp>
      <p:pic>
        <p:nvPicPr>
          <p:cNvPr id="324" name="Google Shape;324;p32"/>
          <p:cNvPicPr preferRelativeResize="0"/>
          <p:nvPr/>
        </p:nvPicPr>
        <p:blipFill rotWithShape="1">
          <a:blip r:embed="rId3">
            <a:alphaModFix/>
          </a:blip>
          <a:srcRect b="377" l="0" r="0" t="377"/>
          <a:stretch/>
        </p:blipFill>
        <p:spPr>
          <a:xfrm>
            <a:off x="5176005" y="1732525"/>
            <a:ext cx="1396800" cy="2999024"/>
          </a:xfrm>
          <a:prstGeom prst="rect">
            <a:avLst/>
          </a:prstGeom>
          <a:noFill/>
          <a:ln>
            <a:noFill/>
          </a:ln>
        </p:spPr>
      </p:pic>
      <p:pic>
        <p:nvPicPr>
          <p:cNvPr id="325" name="Google Shape;325;p32"/>
          <p:cNvPicPr preferRelativeResize="0"/>
          <p:nvPr/>
        </p:nvPicPr>
        <p:blipFill rotWithShape="1">
          <a:blip r:embed="rId4">
            <a:alphaModFix/>
          </a:blip>
          <a:srcRect b="377" l="0" r="0" t="377"/>
          <a:stretch/>
        </p:blipFill>
        <p:spPr>
          <a:xfrm>
            <a:off x="6822005" y="1732525"/>
            <a:ext cx="1396800" cy="299902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33"/>
          <p:cNvSpPr txBox="1"/>
          <p:nvPr>
            <p:ph type="title"/>
          </p:nvPr>
        </p:nvSpPr>
        <p:spPr>
          <a:xfrm>
            <a:off x="640200" y="1307100"/>
            <a:ext cx="7863600" cy="2529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Locket Takeaways:</a:t>
            </a:r>
            <a:endParaRPr/>
          </a:p>
          <a:p>
            <a:pPr indent="0" lvl="0" marL="0" rtl="0" algn="ctr">
              <a:spcBef>
                <a:spcPts val="0"/>
              </a:spcBef>
              <a:spcAft>
                <a:spcPts val="0"/>
              </a:spcAft>
              <a:buNone/>
            </a:pPr>
            <a:r>
              <a:rPr b="0" lang="en" sz="3000">
                <a:latin typeface="Lato"/>
                <a:ea typeface="Lato"/>
                <a:cs typeface="Lato"/>
                <a:sym typeface="Lato"/>
              </a:rPr>
              <a:t>Customizable plans and lasting conversations are what we </a:t>
            </a:r>
            <a:r>
              <a:rPr b="0" lang="en" sz="3000">
                <a:latin typeface="Lato"/>
                <a:ea typeface="Lato"/>
                <a:cs typeface="Lato"/>
                <a:sym typeface="Lato"/>
              </a:rPr>
              <a:t>should strive for</a:t>
            </a:r>
            <a:r>
              <a:rPr b="0" lang="en" sz="3000">
                <a:latin typeface="Lato"/>
                <a:ea typeface="Lato"/>
                <a:cs typeface="Lato"/>
                <a:sym typeface="Lato"/>
              </a:rPr>
              <a:t> </a:t>
            </a:r>
            <a:endParaRPr b="0" sz="3000">
              <a:latin typeface="Lato"/>
              <a:ea typeface="Lato"/>
              <a:cs typeface="Lato"/>
              <a:sym typeface="Lato"/>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34"/>
          <p:cNvSpPr txBox="1"/>
          <p:nvPr>
            <p:ph idx="1" type="subTitle"/>
          </p:nvPr>
        </p:nvSpPr>
        <p:spPr>
          <a:xfrm>
            <a:off x="720064" y="1732525"/>
            <a:ext cx="3597000" cy="2389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What works for our problem space</a:t>
            </a:r>
            <a:endParaRPr b="1"/>
          </a:p>
          <a:p>
            <a:pPr indent="-317500" lvl="0" marL="457200" rtl="0" algn="l">
              <a:spcBef>
                <a:spcPts val="0"/>
              </a:spcBef>
              <a:spcAft>
                <a:spcPts val="0"/>
              </a:spcAft>
              <a:buSzPts val="1400"/>
              <a:buChar char="●"/>
            </a:pPr>
            <a:r>
              <a:rPr lang="en"/>
              <a:t>Sets up regular reminders to meet up with friends </a:t>
            </a:r>
            <a:endParaRPr/>
          </a:p>
          <a:p>
            <a:pPr indent="-317500" lvl="0" marL="457200" rtl="0" algn="l">
              <a:spcBef>
                <a:spcPts val="0"/>
              </a:spcBef>
              <a:spcAft>
                <a:spcPts val="0"/>
              </a:spcAft>
              <a:buSzPts val="1400"/>
              <a:buChar char="●"/>
            </a:pPr>
            <a:r>
              <a:rPr lang="en"/>
              <a:t>Simple way to turn online relationships into in person connections</a:t>
            </a:r>
            <a:endParaRPr/>
          </a:p>
          <a:p>
            <a:pPr indent="-317500" lvl="0" marL="457200" rtl="0" algn="l">
              <a:spcBef>
                <a:spcPts val="0"/>
              </a:spcBef>
              <a:spcAft>
                <a:spcPts val="0"/>
              </a:spcAft>
              <a:buSzPts val="1400"/>
              <a:buChar char="●"/>
            </a:pPr>
            <a:r>
              <a:rPr lang="en"/>
              <a:t>Can log notes or put in media documenting each interaction</a:t>
            </a:r>
            <a:endParaRPr/>
          </a:p>
          <a:p>
            <a:pPr indent="0" lvl="0" marL="457200" rtl="0" algn="l">
              <a:spcBef>
                <a:spcPts val="0"/>
              </a:spcBef>
              <a:spcAft>
                <a:spcPts val="0"/>
              </a:spcAft>
              <a:buNone/>
            </a:pPr>
            <a:r>
              <a:t/>
            </a:r>
            <a:endParaRPr/>
          </a:p>
          <a:p>
            <a:pPr indent="0" lvl="0" marL="0" rtl="0" algn="l">
              <a:spcBef>
                <a:spcPts val="0"/>
              </a:spcBef>
              <a:spcAft>
                <a:spcPts val="0"/>
              </a:spcAft>
              <a:buNone/>
            </a:pPr>
            <a:r>
              <a:t/>
            </a:r>
            <a:endParaRPr/>
          </a:p>
        </p:txBody>
      </p:sp>
      <p:sp>
        <p:nvSpPr>
          <p:cNvPr id="336" name="Google Shape;336;p34"/>
          <p:cNvSpPr txBox="1"/>
          <p:nvPr>
            <p:ph idx="2" type="subTitle"/>
          </p:nvPr>
        </p:nvSpPr>
        <p:spPr>
          <a:xfrm>
            <a:off x="720075" y="3549300"/>
            <a:ext cx="3597000" cy="1594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What doesn’t work</a:t>
            </a:r>
            <a:endParaRPr b="1"/>
          </a:p>
          <a:p>
            <a:pPr indent="-317500" lvl="0" marL="457200" rtl="0" algn="l">
              <a:spcBef>
                <a:spcPts val="0"/>
              </a:spcBef>
              <a:spcAft>
                <a:spcPts val="0"/>
              </a:spcAft>
              <a:buSzPts val="1400"/>
              <a:buChar char="●"/>
            </a:pPr>
            <a:r>
              <a:rPr lang="en"/>
              <a:t>No sense of urgency to make good on the nudge to reach out</a:t>
            </a:r>
            <a:endParaRPr/>
          </a:p>
          <a:p>
            <a:pPr indent="-317500" lvl="0" marL="457200" rtl="0" algn="l">
              <a:spcBef>
                <a:spcPts val="0"/>
              </a:spcBef>
              <a:spcAft>
                <a:spcPts val="0"/>
              </a:spcAft>
              <a:buSzPts val="1400"/>
              <a:buChar char="●"/>
            </a:pPr>
            <a:r>
              <a:rPr lang="en"/>
              <a:t>No interactivity with other users</a:t>
            </a:r>
            <a:endParaRPr/>
          </a:p>
        </p:txBody>
      </p:sp>
      <p:sp>
        <p:nvSpPr>
          <p:cNvPr id="337" name="Google Shape;337;p3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Garden</a:t>
            </a:r>
            <a:endParaRPr/>
          </a:p>
        </p:txBody>
      </p:sp>
      <p:sp>
        <p:nvSpPr>
          <p:cNvPr id="338" name="Google Shape;338;p34"/>
          <p:cNvSpPr txBox="1"/>
          <p:nvPr/>
        </p:nvSpPr>
        <p:spPr>
          <a:xfrm>
            <a:off x="729675" y="1164000"/>
            <a:ext cx="7704000" cy="312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Lato"/>
                <a:ea typeface="Lato"/>
                <a:cs typeface="Lato"/>
                <a:sym typeface="Lato"/>
              </a:rPr>
              <a:t>Personal Relationship Management</a:t>
            </a:r>
            <a:endParaRPr b="1">
              <a:latin typeface="Lato"/>
              <a:ea typeface="Lato"/>
              <a:cs typeface="Lato"/>
              <a:sym typeface="Lato"/>
            </a:endParaRPr>
          </a:p>
        </p:txBody>
      </p:sp>
      <p:pic>
        <p:nvPicPr>
          <p:cNvPr id="339" name="Google Shape;339;p34"/>
          <p:cNvPicPr preferRelativeResize="0"/>
          <p:nvPr/>
        </p:nvPicPr>
        <p:blipFill>
          <a:blip r:embed="rId3">
            <a:alphaModFix/>
          </a:blip>
          <a:stretch>
            <a:fillRect/>
          </a:stretch>
        </p:blipFill>
        <p:spPr>
          <a:xfrm>
            <a:off x="5025229" y="1732525"/>
            <a:ext cx="1458625" cy="3162525"/>
          </a:xfrm>
          <a:prstGeom prst="rect">
            <a:avLst/>
          </a:prstGeom>
          <a:noFill/>
          <a:ln>
            <a:noFill/>
          </a:ln>
        </p:spPr>
      </p:pic>
      <p:pic>
        <p:nvPicPr>
          <p:cNvPr id="340" name="Google Shape;340;p34"/>
          <p:cNvPicPr preferRelativeResize="0"/>
          <p:nvPr/>
        </p:nvPicPr>
        <p:blipFill>
          <a:blip r:embed="rId4">
            <a:alphaModFix/>
          </a:blip>
          <a:stretch>
            <a:fillRect/>
          </a:stretch>
        </p:blipFill>
        <p:spPr>
          <a:xfrm>
            <a:off x="6625349" y="1732054"/>
            <a:ext cx="1458625" cy="3156162"/>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35"/>
          <p:cNvSpPr txBox="1"/>
          <p:nvPr>
            <p:ph type="title"/>
          </p:nvPr>
        </p:nvSpPr>
        <p:spPr>
          <a:xfrm>
            <a:off x="1580875" y="2627850"/>
            <a:ext cx="6065400" cy="1482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0" lang="en" sz="3000">
                <a:latin typeface="Lato"/>
                <a:ea typeface="Lato"/>
                <a:cs typeface="Lato"/>
                <a:sym typeface="Lato"/>
              </a:rPr>
              <a:t>Have users interact with each other and keep a record of what they’ve done either through posts or something else</a:t>
            </a:r>
            <a:endParaRPr b="0" sz="3000">
              <a:latin typeface="Lato"/>
              <a:ea typeface="Lato"/>
              <a:cs typeface="Lato"/>
              <a:sym typeface="Lato"/>
            </a:endParaRPr>
          </a:p>
        </p:txBody>
      </p:sp>
      <p:sp>
        <p:nvSpPr>
          <p:cNvPr id="346" name="Google Shape;346;p35"/>
          <p:cNvSpPr txBox="1"/>
          <p:nvPr>
            <p:ph idx="2" type="title"/>
          </p:nvPr>
        </p:nvSpPr>
        <p:spPr>
          <a:xfrm>
            <a:off x="1583550" y="1266750"/>
            <a:ext cx="5976900" cy="993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Garden Lesson</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36"/>
          <p:cNvSpPr txBox="1"/>
          <p:nvPr>
            <p:ph idx="1" type="subTitle"/>
          </p:nvPr>
        </p:nvSpPr>
        <p:spPr>
          <a:xfrm>
            <a:off x="720064" y="1732525"/>
            <a:ext cx="3597000" cy="2389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What works for our problem space</a:t>
            </a:r>
            <a:endParaRPr b="1"/>
          </a:p>
          <a:p>
            <a:pPr indent="-317500" lvl="0" marL="457200" rtl="0" algn="l">
              <a:spcBef>
                <a:spcPts val="0"/>
              </a:spcBef>
              <a:spcAft>
                <a:spcPts val="0"/>
              </a:spcAft>
              <a:buSzPts val="1400"/>
              <a:buChar char="●"/>
            </a:pPr>
            <a:r>
              <a:rPr lang="en"/>
              <a:t>Integrates with all of your contacts</a:t>
            </a:r>
            <a:endParaRPr/>
          </a:p>
          <a:p>
            <a:pPr indent="-317500" lvl="0" marL="457200" rtl="0" algn="l">
              <a:spcBef>
                <a:spcPts val="0"/>
              </a:spcBef>
              <a:spcAft>
                <a:spcPts val="0"/>
              </a:spcAft>
              <a:buSzPts val="1400"/>
              <a:buChar char="●"/>
            </a:pPr>
            <a:r>
              <a:rPr lang="en"/>
              <a:t>Can find out when you last hung out with someone</a:t>
            </a:r>
            <a:endParaRPr/>
          </a:p>
          <a:p>
            <a:pPr indent="-317500" lvl="0" marL="457200" rtl="0" algn="l">
              <a:spcBef>
                <a:spcPts val="0"/>
              </a:spcBef>
              <a:spcAft>
                <a:spcPts val="0"/>
              </a:spcAft>
              <a:buSzPts val="1400"/>
              <a:buChar char="●"/>
            </a:pPr>
            <a:r>
              <a:rPr lang="en"/>
              <a:t>Enables logging interactions and saving notes about them</a:t>
            </a:r>
            <a:endParaRPr/>
          </a:p>
          <a:p>
            <a:pPr indent="0" lvl="0" marL="0" rtl="0" algn="l">
              <a:spcBef>
                <a:spcPts val="0"/>
              </a:spcBef>
              <a:spcAft>
                <a:spcPts val="0"/>
              </a:spcAft>
              <a:buNone/>
            </a:pPr>
            <a:r>
              <a:t/>
            </a:r>
            <a:endParaRPr/>
          </a:p>
        </p:txBody>
      </p:sp>
      <p:sp>
        <p:nvSpPr>
          <p:cNvPr id="352" name="Google Shape;352;p36"/>
          <p:cNvSpPr txBox="1"/>
          <p:nvPr>
            <p:ph idx="2" type="subTitle"/>
          </p:nvPr>
        </p:nvSpPr>
        <p:spPr>
          <a:xfrm>
            <a:off x="720075" y="3549300"/>
            <a:ext cx="3597000" cy="1594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What doesn’t work</a:t>
            </a:r>
            <a:endParaRPr b="1"/>
          </a:p>
          <a:p>
            <a:pPr indent="-317500" lvl="0" marL="457200" rtl="0" algn="l">
              <a:spcBef>
                <a:spcPts val="0"/>
              </a:spcBef>
              <a:spcAft>
                <a:spcPts val="0"/>
              </a:spcAft>
              <a:buSzPts val="1400"/>
              <a:buChar char="●"/>
            </a:pPr>
            <a:r>
              <a:rPr lang="en"/>
              <a:t>One person can have 1000 other people in their network</a:t>
            </a:r>
            <a:endParaRPr/>
          </a:p>
          <a:p>
            <a:pPr indent="-317500" lvl="0" marL="457200" rtl="0" algn="l">
              <a:spcBef>
                <a:spcPts val="0"/>
              </a:spcBef>
              <a:spcAft>
                <a:spcPts val="0"/>
              </a:spcAft>
              <a:buSzPts val="1400"/>
              <a:buChar char="●"/>
            </a:pPr>
            <a:r>
              <a:rPr lang="en"/>
              <a:t>People use this more professionally and as an opportunity to expand their social network</a:t>
            </a:r>
            <a:endParaRPr/>
          </a:p>
          <a:p>
            <a:pPr indent="-317500" lvl="0" marL="457200" rtl="0" algn="l">
              <a:spcBef>
                <a:spcPts val="0"/>
              </a:spcBef>
              <a:spcAft>
                <a:spcPts val="0"/>
              </a:spcAft>
              <a:buSzPts val="1400"/>
              <a:buChar char="●"/>
            </a:pPr>
            <a:r>
              <a:rPr lang="en"/>
              <a:t>$20 a month</a:t>
            </a:r>
            <a:endParaRPr/>
          </a:p>
        </p:txBody>
      </p:sp>
      <p:sp>
        <p:nvSpPr>
          <p:cNvPr id="353" name="Google Shape;353;p3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Clay</a:t>
            </a:r>
            <a:endParaRPr/>
          </a:p>
        </p:txBody>
      </p:sp>
      <p:sp>
        <p:nvSpPr>
          <p:cNvPr id="354" name="Google Shape;354;p36"/>
          <p:cNvSpPr txBox="1"/>
          <p:nvPr/>
        </p:nvSpPr>
        <p:spPr>
          <a:xfrm>
            <a:off x="729675" y="1164000"/>
            <a:ext cx="7704000" cy="312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Lato"/>
                <a:ea typeface="Lato"/>
                <a:cs typeface="Lato"/>
                <a:sym typeface="Lato"/>
              </a:rPr>
              <a:t>Customer Relationship Management</a:t>
            </a:r>
            <a:endParaRPr b="1">
              <a:latin typeface="Lato"/>
              <a:ea typeface="Lato"/>
              <a:cs typeface="Lato"/>
              <a:sym typeface="Lato"/>
            </a:endParaRPr>
          </a:p>
        </p:txBody>
      </p:sp>
      <p:pic>
        <p:nvPicPr>
          <p:cNvPr id="355" name="Google Shape;355;p36"/>
          <p:cNvPicPr preferRelativeResize="0"/>
          <p:nvPr/>
        </p:nvPicPr>
        <p:blipFill>
          <a:blip r:embed="rId3">
            <a:alphaModFix/>
          </a:blip>
          <a:stretch>
            <a:fillRect/>
          </a:stretch>
        </p:blipFill>
        <p:spPr>
          <a:xfrm>
            <a:off x="5733555" y="1843825"/>
            <a:ext cx="2266395" cy="2167193"/>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37"/>
          <p:cNvSpPr txBox="1"/>
          <p:nvPr>
            <p:ph idx="4" type="subTitle"/>
          </p:nvPr>
        </p:nvSpPr>
        <p:spPr>
          <a:xfrm>
            <a:off x="3322725" y="3255225"/>
            <a:ext cx="5025000" cy="73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0" lang="en">
                <a:latin typeface="Lato"/>
                <a:ea typeface="Lato"/>
                <a:cs typeface="Lato"/>
                <a:sym typeface="Lato"/>
              </a:rPr>
              <a:t>We want to avoid having playdate become an in-person version of LinkedIn</a:t>
            </a:r>
            <a:endParaRPr b="0">
              <a:latin typeface="Lato"/>
              <a:ea typeface="Lato"/>
              <a:cs typeface="Lato"/>
              <a:sym typeface="Lato"/>
            </a:endParaRPr>
          </a:p>
        </p:txBody>
      </p:sp>
      <p:sp>
        <p:nvSpPr>
          <p:cNvPr id="361" name="Google Shape;361;p3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Clay Takeaways</a:t>
            </a:r>
            <a:endParaRPr/>
          </a:p>
        </p:txBody>
      </p:sp>
      <p:sp>
        <p:nvSpPr>
          <p:cNvPr id="362" name="Google Shape;362;p37"/>
          <p:cNvSpPr txBox="1"/>
          <p:nvPr>
            <p:ph idx="1" type="subTitle"/>
          </p:nvPr>
        </p:nvSpPr>
        <p:spPr>
          <a:xfrm>
            <a:off x="3322725" y="1991025"/>
            <a:ext cx="5025000" cy="661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0" lang="en">
                <a:latin typeface="Lato"/>
                <a:ea typeface="Lato"/>
                <a:cs typeface="Lato"/>
                <a:sym typeface="Lato"/>
              </a:rPr>
              <a:t>Integrating easily with contacts you already have is huge</a:t>
            </a:r>
            <a:endParaRPr b="0">
              <a:latin typeface="Lato"/>
              <a:ea typeface="Lato"/>
              <a:cs typeface="Lato"/>
              <a:sym typeface="Lato"/>
            </a:endParaRPr>
          </a:p>
        </p:txBody>
      </p:sp>
      <p:sp>
        <p:nvSpPr>
          <p:cNvPr id="363" name="Google Shape;363;p37"/>
          <p:cNvSpPr txBox="1"/>
          <p:nvPr>
            <p:ph idx="2" type="title"/>
          </p:nvPr>
        </p:nvSpPr>
        <p:spPr>
          <a:xfrm>
            <a:off x="796275" y="1955050"/>
            <a:ext cx="2197500" cy="733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Contacts</a:t>
            </a:r>
            <a:endParaRPr/>
          </a:p>
        </p:txBody>
      </p:sp>
      <p:sp>
        <p:nvSpPr>
          <p:cNvPr id="364" name="Google Shape;364;p37"/>
          <p:cNvSpPr txBox="1"/>
          <p:nvPr>
            <p:ph idx="3" type="title"/>
          </p:nvPr>
        </p:nvSpPr>
        <p:spPr>
          <a:xfrm>
            <a:off x="796275" y="3255213"/>
            <a:ext cx="2197500" cy="733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Network</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38"/>
          <p:cNvSpPr txBox="1"/>
          <p:nvPr>
            <p:ph idx="1" type="subTitle"/>
          </p:nvPr>
        </p:nvSpPr>
        <p:spPr>
          <a:xfrm>
            <a:off x="720064" y="1732525"/>
            <a:ext cx="3597000" cy="2389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What works for our problem space</a:t>
            </a:r>
            <a:endParaRPr b="1"/>
          </a:p>
          <a:p>
            <a:pPr indent="-317500" lvl="0" marL="457200" rtl="0" algn="l">
              <a:spcBef>
                <a:spcPts val="0"/>
              </a:spcBef>
              <a:spcAft>
                <a:spcPts val="0"/>
              </a:spcAft>
              <a:buSzPts val="1400"/>
              <a:buChar char="●"/>
            </a:pPr>
            <a:r>
              <a:rPr lang="en"/>
              <a:t>Specific to your interests or hobbies</a:t>
            </a:r>
            <a:endParaRPr/>
          </a:p>
          <a:p>
            <a:pPr indent="-317500" lvl="0" marL="457200" rtl="0" algn="l">
              <a:spcBef>
                <a:spcPts val="0"/>
              </a:spcBef>
              <a:spcAft>
                <a:spcPts val="0"/>
              </a:spcAft>
              <a:buSzPts val="1400"/>
              <a:buChar char="●"/>
            </a:pPr>
            <a:r>
              <a:rPr lang="en"/>
              <a:t>Bumble IRL lets people know about events happening that are specific to their location</a:t>
            </a:r>
            <a:endParaRPr/>
          </a:p>
        </p:txBody>
      </p:sp>
      <p:sp>
        <p:nvSpPr>
          <p:cNvPr id="370" name="Google Shape;370;p38"/>
          <p:cNvSpPr txBox="1"/>
          <p:nvPr>
            <p:ph idx="2" type="subTitle"/>
          </p:nvPr>
        </p:nvSpPr>
        <p:spPr>
          <a:xfrm>
            <a:off x="720075" y="3549300"/>
            <a:ext cx="3597000" cy="1594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What doesn’t work</a:t>
            </a:r>
            <a:endParaRPr b="1"/>
          </a:p>
          <a:p>
            <a:pPr indent="-317500" lvl="0" marL="457200" rtl="0" algn="l">
              <a:spcBef>
                <a:spcPts val="0"/>
              </a:spcBef>
              <a:spcAft>
                <a:spcPts val="0"/>
              </a:spcAft>
              <a:buSzPts val="1400"/>
              <a:buChar char="●"/>
            </a:pPr>
            <a:r>
              <a:rPr lang="en"/>
              <a:t>Strangers rather than friends</a:t>
            </a:r>
            <a:endParaRPr/>
          </a:p>
          <a:p>
            <a:pPr indent="-317500" lvl="0" marL="457200" rtl="0" algn="l">
              <a:spcBef>
                <a:spcPts val="0"/>
              </a:spcBef>
              <a:spcAft>
                <a:spcPts val="0"/>
              </a:spcAft>
              <a:buSzPts val="1400"/>
              <a:buChar char="●"/>
            </a:pPr>
            <a:r>
              <a:rPr lang="en"/>
              <a:t>People are matched based on compatibility of a person rather than planning around an activity</a:t>
            </a:r>
            <a:endParaRPr/>
          </a:p>
          <a:p>
            <a:pPr indent="-317500" lvl="0" marL="457200" rtl="0" algn="l">
              <a:spcBef>
                <a:spcPts val="0"/>
              </a:spcBef>
              <a:spcAft>
                <a:spcPts val="0"/>
              </a:spcAft>
              <a:buSzPts val="1400"/>
              <a:buChar char="●"/>
            </a:pPr>
            <a:r>
              <a:rPr lang="en"/>
              <a:t>No crowd-sourced knowledge for plans</a:t>
            </a:r>
            <a:endParaRPr/>
          </a:p>
        </p:txBody>
      </p:sp>
      <p:sp>
        <p:nvSpPr>
          <p:cNvPr id="371" name="Google Shape;371;p3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Bumble Friends and Bumble IRL</a:t>
            </a:r>
            <a:endParaRPr/>
          </a:p>
        </p:txBody>
      </p:sp>
      <p:sp>
        <p:nvSpPr>
          <p:cNvPr id="372" name="Google Shape;372;p38"/>
          <p:cNvSpPr txBox="1"/>
          <p:nvPr/>
        </p:nvSpPr>
        <p:spPr>
          <a:xfrm>
            <a:off x="729675" y="1164000"/>
            <a:ext cx="7704000" cy="312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Lato"/>
                <a:ea typeface="Lato"/>
                <a:cs typeface="Lato"/>
                <a:sym typeface="Lato"/>
              </a:rPr>
              <a:t>Meet new friends in your area</a:t>
            </a:r>
            <a:endParaRPr b="1">
              <a:latin typeface="Lato"/>
              <a:ea typeface="Lato"/>
              <a:cs typeface="Lato"/>
              <a:sym typeface="Lato"/>
            </a:endParaRPr>
          </a:p>
        </p:txBody>
      </p:sp>
      <p:pic>
        <p:nvPicPr>
          <p:cNvPr id="373" name="Google Shape;373;p38"/>
          <p:cNvPicPr preferRelativeResize="0"/>
          <p:nvPr/>
        </p:nvPicPr>
        <p:blipFill>
          <a:blip r:embed="rId3">
            <a:alphaModFix/>
          </a:blip>
          <a:stretch>
            <a:fillRect/>
          </a:stretch>
        </p:blipFill>
        <p:spPr>
          <a:xfrm>
            <a:off x="4522375" y="1732525"/>
            <a:ext cx="4302176" cy="2853626"/>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p39"/>
          <p:cNvSpPr txBox="1"/>
          <p:nvPr>
            <p:ph type="title"/>
          </p:nvPr>
        </p:nvSpPr>
        <p:spPr>
          <a:xfrm>
            <a:off x="1388100" y="1307100"/>
            <a:ext cx="6367800" cy="2529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Bumble Lesson:</a:t>
            </a:r>
            <a:endParaRPr/>
          </a:p>
          <a:p>
            <a:pPr indent="0" lvl="0" marL="0" rtl="0" algn="ctr">
              <a:spcBef>
                <a:spcPts val="0"/>
              </a:spcBef>
              <a:spcAft>
                <a:spcPts val="0"/>
              </a:spcAft>
              <a:buNone/>
            </a:pPr>
            <a:r>
              <a:rPr b="0" lang="en" sz="3000">
                <a:latin typeface="Lato"/>
                <a:ea typeface="Lato"/>
                <a:cs typeface="Lato"/>
                <a:sym typeface="Lato"/>
              </a:rPr>
              <a:t>Crowd-sourced knowledge is how playdate can distinguish itself</a:t>
            </a:r>
            <a:endParaRPr b="0" sz="3000">
              <a:latin typeface="Lato"/>
              <a:ea typeface="Lato"/>
              <a:cs typeface="Lato"/>
              <a:sym typeface="Lato"/>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pic>
        <p:nvPicPr>
          <p:cNvPr id="383" name="Google Shape;383;p40"/>
          <p:cNvPicPr preferRelativeResize="0"/>
          <p:nvPr/>
        </p:nvPicPr>
        <p:blipFill>
          <a:blip r:embed="rId3">
            <a:alphaModFix/>
          </a:blip>
          <a:stretch>
            <a:fillRect/>
          </a:stretch>
        </p:blipFill>
        <p:spPr>
          <a:xfrm>
            <a:off x="4393195" y="197763"/>
            <a:ext cx="975610" cy="962347"/>
          </a:xfrm>
          <a:prstGeom prst="rect">
            <a:avLst/>
          </a:prstGeom>
          <a:noFill/>
          <a:ln>
            <a:noFill/>
          </a:ln>
        </p:spPr>
      </p:pic>
      <p:pic>
        <p:nvPicPr>
          <p:cNvPr id="384" name="Google Shape;384;p40"/>
          <p:cNvPicPr preferRelativeResize="0"/>
          <p:nvPr/>
        </p:nvPicPr>
        <p:blipFill>
          <a:blip r:embed="rId4">
            <a:alphaModFix/>
          </a:blip>
          <a:stretch>
            <a:fillRect/>
          </a:stretch>
        </p:blipFill>
        <p:spPr>
          <a:xfrm>
            <a:off x="2351875" y="223655"/>
            <a:ext cx="975610" cy="910558"/>
          </a:xfrm>
          <a:prstGeom prst="rect">
            <a:avLst/>
          </a:prstGeom>
          <a:noFill/>
          <a:ln>
            <a:noFill/>
          </a:ln>
        </p:spPr>
      </p:pic>
      <p:pic>
        <p:nvPicPr>
          <p:cNvPr id="385" name="Google Shape;385;p40"/>
          <p:cNvPicPr preferRelativeResize="0"/>
          <p:nvPr/>
        </p:nvPicPr>
        <p:blipFill>
          <a:blip r:embed="rId5">
            <a:alphaModFix/>
          </a:blip>
          <a:stretch>
            <a:fillRect/>
          </a:stretch>
        </p:blipFill>
        <p:spPr>
          <a:xfrm>
            <a:off x="3372529" y="188325"/>
            <a:ext cx="975610" cy="981226"/>
          </a:xfrm>
          <a:prstGeom prst="rect">
            <a:avLst/>
          </a:prstGeom>
          <a:noFill/>
          <a:ln>
            <a:noFill/>
          </a:ln>
        </p:spPr>
      </p:pic>
      <p:pic>
        <p:nvPicPr>
          <p:cNvPr id="386" name="Google Shape;386;p40"/>
          <p:cNvPicPr preferRelativeResize="0"/>
          <p:nvPr/>
        </p:nvPicPr>
        <p:blipFill rotWithShape="1">
          <a:blip r:embed="rId6">
            <a:alphaModFix/>
          </a:blip>
          <a:srcRect b="7576" l="8576" r="8717" t="7098"/>
          <a:stretch/>
        </p:blipFill>
        <p:spPr>
          <a:xfrm>
            <a:off x="5413855" y="197763"/>
            <a:ext cx="975611" cy="962347"/>
          </a:xfrm>
          <a:prstGeom prst="rect">
            <a:avLst/>
          </a:prstGeom>
          <a:noFill/>
          <a:ln>
            <a:noFill/>
          </a:ln>
        </p:spPr>
      </p:pic>
      <p:pic>
        <p:nvPicPr>
          <p:cNvPr id="387" name="Google Shape;387;p40"/>
          <p:cNvPicPr preferRelativeResize="0"/>
          <p:nvPr/>
        </p:nvPicPr>
        <p:blipFill>
          <a:blip r:embed="rId7">
            <a:alphaModFix/>
          </a:blip>
          <a:stretch>
            <a:fillRect/>
          </a:stretch>
        </p:blipFill>
        <p:spPr>
          <a:xfrm>
            <a:off x="6434515" y="201005"/>
            <a:ext cx="975610" cy="955848"/>
          </a:xfrm>
          <a:prstGeom prst="rect">
            <a:avLst/>
          </a:prstGeom>
          <a:noFill/>
          <a:ln>
            <a:noFill/>
          </a:ln>
        </p:spPr>
      </p:pic>
      <p:pic>
        <p:nvPicPr>
          <p:cNvPr id="388" name="Google Shape;388;p40"/>
          <p:cNvPicPr preferRelativeResize="0"/>
          <p:nvPr/>
        </p:nvPicPr>
        <p:blipFill>
          <a:blip r:embed="rId8">
            <a:alphaModFix/>
          </a:blip>
          <a:stretch>
            <a:fillRect/>
          </a:stretch>
        </p:blipFill>
        <p:spPr>
          <a:xfrm>
            <a:off x="7455175" y="199675"/>
            <a:ext cx="975599" cy="958525"/>
          </a:xfrm>
          <a:prstGeom prst="rect">
            <a:avLst/>
          </a:prstGeom>
          <a:noFill/>
          <a:ln>
            <a:noFill/>
          </a:ln>
        </p:spPr>
      </p:pic>
      <p:graphicFrame>
        <p:nvGraphicFramePr>
          <p:cNvPr id="389" name="Google Shape;389;p40"/>
          <p:cNvGraphicFramePr/>
          <p:nvPr/>
        </p:nvGraphicFramePr>
        <p:xfrm>
          <a:off x="2351875" y="1249325"/>
          <a:ext cx="3000000" cy="3000000"/>
        </p:xfrm>
        <a:graphic>
          <a:graphicData uri="http://schemas.openxmlformats.org/drawingml/2006/table">
            <a:tbl>
              <a:tblPr>
                <a:noFill/>
                <a:tableStyleId>{CDB82DC8-D1F8-45C6-8064-A2EA7ADD229F}</a:tableStyleId>
              </a:tblPr>
              <a:tblGrid>
                <a:gridCol w="1013150"/>
                <a:gridCol w="1013150"/>
                <a:gridCol w="1013150"/>
                <a:gridCol w="1013150"/>
                <a:gridCol w="1013150"/>
                <a:gridCol w="1013150"/>
              </a:tblGrid>
              <a:tr h="632900">
                <a:tc>
                  <a:txBody>
                    <a:bodyPr/>
                    <a:lstStyle/>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658150">
                <a:tc>
                  <a:txBody>
                    <a:bodyPr/>
                    <a:lstStyle/>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632900">
                <a:tc>
                  <a:txBody>
                    <a:bodyPr/>
                    <a:lstStyle/>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632900">
                <a:tc>
                  <a:txBody>
                    <a:bodyPr/>
                    <a:lstStyle/>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632900">
                <a:tc>
                  <a:txBody>
                    <a:bodyPr/>
                    <a:lstStyle/>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632900">
                <a:tc>
                  <a:txBody>
                    <a:bodyPr/>
                    <a:lstStyle/>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
        <p:nvSpPr>
          <p:cNvPr id="390" name="Google Shape;390;p40"/>
          <p:cNvSpPr txBox="1"/>
          <p:nvPr/>
        </p:nvSpPr>
        <p:spPr>
          <a:xfrm>
            <a:off x="435775" y="1249325"/>
            <a:ext cx="19161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latin typeface="Lato"/>
                <a:ea typeface="Lato"/>
                <a:cs typeface="Lato"/>
                <a:sym typeface="Lato"/>
              </a:rPr>
              <a:t>Find events in your area</a:t>
            </a:r>
            <a:endParaRPr b="1" sz="1500">
              <a:latin typeface="Lato"/>
              <a:ea typeface="Lato"/>
              <a:cs typeface="Lato"/>
              <a:sym typeface="Lato"/>
            </a:endParaRPr>
          </a:p>
        </p:txBody>
      </p:sp>
      <p:sp>
        <p:nvSpPr>
          <p:cNvPr id="391" name="Google Shape;391;p40"/>
          <p:cNvSpPr txBox="1"/>
          <p:nvPr/>
        </p:nvSpPr>
        <p:spPr>
          <a:xfrm>
            <a:off x="435900" y="1882225"/>
            <a:ext cx="20199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latin typeface="Lato"/>
                <a:ea typeface="Lato"/>
                <a:cs typeface="Lato"/>
                <a:sym typeface="Lato"/>
              </a:rPr>
              <a:t>Reminds you to hang out with people</a:t>
            </a:r>
            <a:endParaRPr b="1" sz="1500">
              <a:latin typeface="Lato"/>
              <a:ea typeface="Lato"/>
              <a:cs typeface="Lato"/>
              <a:sym typeface="Lato"/>
            </a:endParaRPr>
          </a:p>
        </p:txBody>
      </p:sp>
      <p:sp>
        <p:nvSpPr>
          <p:cNvPr id="392" name="Google Shape;392;p40"/>
          <p:cNvSpPr txBox="1"/>
          <p:nvPr/>
        </p:nvSpPr>
        <p:spPr>
          <a:xfrm>
            <a:off x="435775" y="2540375"/>
            <a:ext cx="19161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latin typeface="Lato"/>
                <a:ea typeface="Lato"/>
                <a:cs typeface="Lato"/>
                <a:sym typeface="Lato"/>
              </a:rPr>
              <a:t>Filter plans based on interests</a:t>
            </a:r>
            <a:endParaRPr b="1" sz="1500">
              <a:latin typeface="Lato"/>
              <a:ea typeface="Lato"/>
              <a:cs typeface="Lato"/>
              <a:sym typeface="Lato"/>
            </a:endParaRPr>
          </a:p>
        </p:txBody>
      </p:sp>
      <p:sp>
        <p:nvSpPr>
          <p:cNvPr id="393" name="Google Shape;393;p40"/>
          <p:cNvSpPr txBox="1"/>
          <p:nvPr/>
        </p:nvSpPr>
        <p:spPr>
          <a:xfrm>
            <a:off x="435775" y="3173275"/>
            <a:ext cx="19161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latin typeface="Lato"/>
                <a:ea typeface="Lato"/>
                <a:cs typeface="Lato"/>
                <a:sym typeface="Lato"/>
              </a:rPr>
              <a:t>Look back on what you’ve done</a:t>
            </a:r>
            <a:endParaRPr b="1" sz="1500">
              <a:latin typeface="Lato"/>
              <a:ea typeface="Lato"/>
              <a:cs typeface="Lato"/>
              <a:sym typeface="Lato"/>
            </a:endParaRPr>
          </a:p>
        </p:txBody>
      </p:sp>
      <p:sp>
        <p:nvSpPr>
          <p:cNvPr id="394" name="Google Shape;394;p40"/>
          <p:cNvSpPr txBox="1"/>
          <p:nvPr/>
        </p:nvSpPr>
        <p:spPr>
          <a:xfrm>
            <a:off x="435775" y="3782875"/>
            <a:ext cx="19161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latin typeface="Lato"/>
                <a:ea typeface="Lato"/>
                <a:cs typeface="Lato"/>
                <a:sym typeface="Lato"/>
              </a:rPr>
              <a:t>Private profiles can still easily use app</a:t>
            </a:r>
            <a:endParaRPr b="1" sz="1500">
              <a:latin typeface="Lato"/>
              <a:ea typeface="Lato"/>
              <a:cs typeface="Lato"/>
              <a:sym typeface="Lato"/>
            </a:endParaRPr>
          </a:p>
        </p:txBody>
      </p:sp>
      <p:pic>
        <p:nvPicPr>
          <p:cNvPr descr="Check mark - Free shapes and symbols icons" id="395" name="Google Shape;395;p40"/>
          <p:cNvPicPr preferRelativeResize="0"/>
          <p:nvPr/>
        </p:nvPicPr>
        <p:blipFill>
          <a:blip r:embed="rId9">
            <a:alphaModFix/>
          </a:blip>
          <a:stretch>
            <a:fillRect/>
          </a:stretch>
        </p:blipFill>
        <p:spPr>
          <a:xfrm>
            <a:off x="2516425" y="1249325"/>
            <a:ext cx="646500" cy="646500"/>
          </a:xfrm>
          <a:prstGeom prst="rect">
            <a:avLst/>
          </a:prstGeom>
          <a:noFill/>
          <a:ln>
            <a:noFill/>
          </a:ln>
        </p:spPr>
      </p:pic>
      <p:pic>
        <p:nvPicPr>
          <p:cNvPr descr="Check mark - Free shapes and symbols icons" id="396" name="Google Shape;396;p40"/>
          <p:cNvPicPr preferRelativeResize="0"/>
          <p:nvPr/>
        </p:nvPicPr>
        <p:blipFill>
          <a:blip r:embed="rId9">
            <a:alphaModFix/>
          </a:blip>
          <a:stretch>
            <a:fillRect/>
          </a:stretch>
        </p:blipFill>
        <p:spPr>
          <a:xfrm>
            <a:off x="6601968" y="1249325"/>
            <a:ext cx="646500" cy="646500"/>
          </a:xfrm>
          <a:prstGeom prst="rect">
            <a:avLst/>
          </a:prstGeom>
          <a:noFill/>
          <a:ln>
            <a:noFill/>
          </a:ln>
        </p:spPr>
      </p:pic>
      <p:pic>
        <p:nvPicPr>
          <p:cNvPr descr="Check mark - Free shapes and symbols icons" id="397" name="Google Shape;397;p40"/>
          <p:cNvPicPr preferRelativeResize="0"/>
          <p:nvPr/>
        </p:nvPicPr>
        <p:blipFill>
          <a:blip r:embed="rId9">
            <a:alphaModFix/>
          </a:blip>
          <a:stretch>
            <a:fillRect/>
          </a:stretch>
        </p:blipFill>
        <p:spPr>
          <a:xfrm>
            <a:off x="7619750" y="1249325"/>
            <a:ext cx="646500" cy="646500"/>
          </a:xfrm>
          <a:prstGeom prst="rect">
            <a:avLst/>
          </a:prstGeom>
          <a:noFill/>
          <a:ln>
            <a:noFill/>
          </a:ln>
        </p:spPr>
      </p:pic>
      <p:pic>
        <p:nvPicPr>
          <p:cNvPr descr="Check mark - Free shapes and symbols icons" id="398" name="Google Shape;398;p40"/>
          <p:cNvPicPr preferRelativeResize="0"/>
          <p:nvPr/>
        </p:nvPicPr>
        <p:blipFill>
          <a:blip r:embed="rId9">
            <a:alphaModFix/>
          </a:blip>
          <a:stretch>
            <a:fillRect/>
          </a:stretch>
        </p:blipFill>
        <p:spPr>
          <a:xfrm>
            <a:off x="4562856" y="1892808"/>
            <a:ext cx="646500" cy="646500"/>
          </a:xfrm>
          <a:prstGeom prst="rect">
            <a:avLst/>
          </a:prstGeom>
          <a:noFill/>
          <a:ln>
            <a:noFill/>
          </a:ln>
        </p:spPr>
      </p:pic>
      <p:pic>
        <p:nvPicPr>
          <p:cNvPr descr="Check mark - Free shapes and symbols icons" id="399" name="Google Shape;399;p40"/>
          <p:cNvPicPr preferRelativeResize="0"/>
          <p:nvPr/>
        </p:nvPicPr>
        <p:blipFill>
          <a:blip r:embed="rId9">
            <a:alphaModFix/>
          </a:blip>
          <a:stretch>
            <a:fillRect/>
          </a:stretch>
        </p:blipFill>
        <p:spPr>
          <a:xfrm>
            <a:off x="5586984" y="1892808"/>
            <a:ext cx="646500" cy="646500"/>
          </a:xfrm>
          <a:prstGeom prst="rect">
            <a:avLst/>
          </a:prstGeom>
          <a:noFill/>
          <a:ln>
            <a:noFill/>
          </a:ln>
        </p:spPr>
      </p:pic>
      <p:pic>
        <p:nvPicPr>
          <p:cNvPr descr="Check mark - Free shapes and symbols icons" id="400" name="Google Shape;400;p40"/>
          <p:cNvPicPr preferRelativeResize="0"/>
          <p:nvPr/>
        </p:nvPicPr>
        <p:blipFill>
          <a:blip r:embed="rId9">
            <a:alphaModFix/>
          </a:blip>
          <a:stretch>
            <a:fillRect/>
          </a:stretch>
        </p:blipFill>
        <p:spPr>
          <a:xfrm>
            <a:off x="7619750" y="1892325"/>
            <a:ext cx="646500" cy="646500"/>
          </a:xfrm>
          <a:prstGeom prst="rect">
            <a:avLst/>
          </a:prstGeom>
          <a:noFill/>
          <a:ln>
            <a:noFill/>
          </a:ln>
        </p:spPr>
      </p:pic>
      <p:pic>
        <p:nvPicPr>
          <p:cNvPr descr="Check mark - Free shapes and symbols icons" id="401" name="Google Shape;401;p40"/>
          <p:cNvPicPr preferRelativeResize="0"/>
          <p:nvPr/>
        </p:nvPicPr>
        <p:blipFill>
          <a:blip r:embed="rId9">
            <a:alphaModFix/>
          </a:blip>
          <a:stretch>
            <a:fillRect/>
          </a:stretch>
        </p:blipFill>
        <p:spPr>
          <a:xfrm>
            <a:off x="2516425" y="2535325"/>
            <a:ext cx="646500" cy="646500"/>
          </a:xfrm>
          <a:prstGeom prst="rect">
            <a:avLst/>
          </a:prstGeom>
          <a:noFill/>
          <a:ln>
            <a:noFill/>
          </a:ln>
        </p:spPr>
      </p:pic>
      <p:pic>
        <p:nvPicPr>
          <p:cNvPr descr="Check mark - Free shapes and symbols icons" id="402" name="Google Shape;402;p40"/>
          <p:cNvPicPr preferRelativeResize="0"/>
          <p:nvPr/>
        </p:nvPicPr>
        <p:blipFill>
          <a:blip r:embed="rId9">
            <a:alphaModFix/>
          </a:blip>
          <a:stretch>
            <a:fillRect/>
          </a:stretch>
        </p:blipFill>
        <p:spPr>
          <a:xfrm>
            <a:off x="3547872" y="2532888"/>
            <a:ext cx="646500" cy="646500"/>
          </a:xfrm>
          <a:prstGeom prst="rect">
            <a:avLst/>
          </a:prstGeom>
          <a:noFill/>
          <a:ln>
            <a:noFill/>
          </a:ln>
        </p:spPr>
      </p:pic>
      <p:sp>
        <p:nvSpPr>
          <p:cNvPr id="403" name="Google Shape;403;p40"/>
          <p:cNvSpPr txBox="1"/>
          <p:nvPr/>
        </p:nvSpPr>
        <p:spPr>
          <a:xfrm>
            <a:off x="435775" y="4392475"/>
            <a:ext cx="19161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latin typeface="Lato"/>
                <a:ea typeface="Lato"/>
                <a:cs typeface="Lato"/>
                <a:sym typeface="Lato"/>
              </a:rPr>
              <a:t>Keep in touch with close friends</a:t>
            </a:r>
            <a:endParaRPr b="1" sz="1500">
              <a:latin typeface="Lato"/>
              <a:ea typeface="Lato"/>
              <a:cs typeface="Lato"/>
              <a:sym typeface="Lato"/>
            </a:endParaRPr>
          </a:p>
        </p:txBody>
      </p:sp>
      <p:pic>
        <p:nvPicPr>
          <p:cNvPr descr="Check mark - Free shapes and symbols icons" id="404" name="Google Shape;404;p40"/>
          <p:cNvPicPr preferRelativeResize="0"/>
          <p:nvPr/>
        </p:nvPicPr>
        <p:blipFill>
          <a:blip r:embed="rId9">
            <a:alphaModFix/>
          </a:blip>
          <a:stretch>
            <a:fillRect/>
          </a:stretch>
        </p:blipFill>
        <p:spPr>
          <a:xfrm>
            <a:off x="6601968" y="2532888"/>
            <a:ext cx="646500" cy="646500"/>
          </a:xfrm>
          <a:prstGeom prst="rect">
            <a:avLst/>
          </a:prstGeom>
          <a:noFill/>
          <a:ln>
            <a:noFill/>
          </a:ln>
        </p:spPr>
      </p:pic>
      <p:pic>
        <p:nvPicPr>
          <p:cNvPr descr="Check mark - Free shapes and symbols icons" id="405" name="Google Shape;405;p40"/>
          <p:cNvPicPr preferRelativeResize="0"/>
          <p:nvPr/>
        </p:nvPicPr>
        <p:blipFill>
          <a:blip r:embed="rId9">
            <a:alphaModFix/>
          </a:blip>
          <a:stretch>
            <a:fillRect/>
          </a:stretch>
        </p:blipFill>
        <p:spPr>
          <a:xfrm>
            <a:off x="7619750" y="2535325"/>
            <a:ext cx="646500" cy="646500"/>
          </a:xfrm>
          <a:prstGeom prst="rect">
            <a:avLst/>
          </a:prstGeom>
          <a:noFill/>
          <a:ln>
            <a:noFill/>
          </a:ln>
        </p:spPr>
      </p:pic>
      <p:pic>
        <p:nvPicPr>
          <p:cNvPr descr="Check mark - Free shapes and symbols icons" id="406" name="Google Shape;406;p40"/>
          <p:cNvPicPr preferRelativeResize="0"/>
          <p:nvPr/>
        </p:nvPicPr>
        <p:blipFill>
          <a:blip r:embed="rId9">
            <a:alphaModFix/>
          </a:blip>
          <a:stretch>
            <a:fillRect/>
          </a:stretch>
        </p:blipFill>
        <p:spPr>
          <a:xfrm>
            <a:off x="3547872" y="3182112"/>
            <a:ext cx="646500" cy="646500"/>
          </a:xfrm>
          <a:prstGeom prst="rect">
            <a:avLst/>
          </a:prstGeom>
          <a:noFill/>
          <a:ln>
            <a:noFill/>
          </a:ln>
        </p:spPr>
      </p:pic>
      <p:pic>
        <p:nvPicPr>
          <p:cNvPr descr="Check mark - Free shapes and symbols icons" id="407" name="Google Shape;407;p40"/>
          <p:cNvPicPr preferRelativeResize="0"/>
          <p:nvPr/>
        </p:nvPicPr>
        <p:blipFill>
          <a:blip r:embed="rId9">
            <a:alphaModFix/>
          </a:blip>
          <a:stretch>
            <a:fillRect/>
          </a:stretch>
        </p:blipFill>
        <p:spPr>
          <a:xfrm>
            <a:off x="4562856" y="3182112"/>
            <a:ext cx="646500" cy="646500"/>
          </a:xfrm>
          <a:prstGeom prst="rect">
            <a:avLst/>
          </a:prstGeom>
          <a:noFill/>
          <a:ln>
            <a:noFill/>
          </a:ln>
        </p:spPr>
      </p:pic>
      <p:pic>
        <p:nvPicPr>
          <p:cNvPr descr="Check mark - Free shapes and symbols icons" id="408" name="Google Shape;408;p40"/>
          <p:cNvPicPr preferRelativeResize="0"/>
          <p:nvPr/>
        </p:nvPicPr>
        <p:blipFill>
          <a:blip r:embed="rId9">
            <a:alphaModFix/>
          </a:blip>
          <a:stretch>
            <a:fillRect/>
          </a:stretch>
        </p:blipFill>
        <p:spPr>
          <a:xfrm>
            <a:off x="5586984" y="3182112"/>
            <a:ext cx="646500" cy="646500"/>
          </a:xfrm>
          <a:prstGeom prst="rect">
            <a:avLst/>
          </a:prstGeom>
          <a:noFill/>
          <a:ln>
            <a:noFill/>
          </a:ln>
        </p:spPr>
      </p:pic>
      <p:pic>
        <p:nvPicPr>
          <p:cNvPr descr="Check mark - Free shapes and symbols icons" id="409" name="Google Shape;409;p40"/>
          <p:cNvPicPr preferRelativeResize="0"/>
          <p:nvPr/>
        </p:nvPicPr>
        <p:blipFill>
          <a:blip r:embed="rId9">
            <a:alphaModFix/>
          </a:blip>
          <a:stretch>
            <a:fillRect/>
          </a:stretch>
        </p:blipFill>
        <p:spPr>
          <a:xfrm>
            <a:off x="7619750" y="3178325"/>
            <a:ext cx="646500" cy="646500"/>
          </a:xfrm>
          <a:prstGeom prst="rect">
            <a:avLst/>
          </a:prstGeom>
          <a:noFill/>
          <a:ln>
            <a:noFill/>
          </a:ln>
        </p:spPr>
      </p:pic>
      <p:pic>
        <p:nvPicPr>
          <p:cNvPr descr="Check mark - Free shapes and symbols icons" id="410" name="Google Shape;410;p40"/>
          <p:cNvPicPr preferRelativeResize="0"/>
          <p:nvPr/>
        </p:nvPicPr>
        <p:blipFill>
          <a:blip r:embed="rId9">
            <a:alphaModFix/>
          </a:blip>
          <a:stretch>
            <a:fillRect/>
          </a:stretch>
        </p:blipFill>
        <p:spPr>
          <a:xfrm>
            <a:off x="3547872" y="3821325"/>
            <a:ext cx="646500" cy="646500"/>
          </a:xfrm>
          <a:prstGeom prst="rect">
            <a:avLst/>
          </a:prstGeom>
          <a:noFill/>
          <a:ln>
            <a:noFill/>
          </a:ln>
        </p:spPr>
      </p:pic>
      <p:pic>
        <p:nvPicPr>
          <p:cNvPr descr="Check mark - Free shapes and symbols icons" id="411" name="Google Shape;411;p40"/>
          <p:cNvPicPr preferRelativeResize="0"/>
          <p:nvPr/>
        </p:nvPicPr>
        <p:blipFill>
          <a:blip r:embed="rId9">
            <a:alphaModFix/>
          </a:blip>
          <a:stretch>
            <a:fillRect/>
          </a:stretch>
        </p:blipFill>
        <p:spPr>
          <a:xfrm>
            <a:off x="4562856" y="3819775"/>
            <a:ext cx="646500" cy="646500"/>
          </a:xfrm>
          <a:prstGeom prst="rect">
            <a:avLst/>
          </a:prstGeom>
          <a:noFill/>
          <a:ln>
            <a:noFill/>
          </a:ln>
        </p:spPr>
      </p:pic>
      <p:pic>
        <p:nvPicPr>
          <p:cNvPr descr="Check mark - Free shapes and symbols icons" id="412" name="Google Shape;412;p40"/>
          <p:cNvPicPr preferRelativeResize="0"/>
          <p:nvPr/>
        </p:nvPicPr>
        <p:blipFill>
          <a:blip r:embed="rId9">
            <a:alphaModFix/>
          </a:blip>
          <a:stretch>
            <a:fillRect/>
          </a:stretch>
        </p:blipFill>
        <p:spPr>
          <a:xfrm>
            <a:off x="5586984" y="3819775"/>
            <a:ext cx="646500" cy="646500"/>
          </a:xfrm>
          <a:prstGeom prst="rect">
            <a:avLst/>
          </a:prstGeom>
          <a:noFill/>
          <a:ln>
            <a:noFill/>
          </a:ln>
        </p:spPr>
      </p:pic>
      <p:pic>
        <p:nvPicPr>
          <p:cNvPr descr="Check mark - Free shapes and symbols icons" id="413" name="Google Shape;413;p40"/>
          <p:cNvPicPr preferRelativeResize="0"/>
          <p:nvPr/>
        </p:nvPicPr>
        <p:blipFill>
          <a:blip r:embed="rId9">
            <a:alphaModFix/>
          </a:blip>
          <a:stretch>
            <a:fillRect/>
          </a:stretch>
        </p:blipFill>
        <p:spPr>
          <a:xfrm>
            <a:off x="7619750" y="3821325"/>
            <a:ext cx="646500" cy="646500"/>
          </a:xfrm>
          <a:prstGeom prst="rect">
            <a:avLst/>
          </a:prstGeom>
          <a:noFill/>
          <a:ln>
            <a:noFill/>
          </a:ln>
        </p:spPr>
      </p:pic>
      <p:pic>
        <p:nvPicPr>
          <p:cNvPr descr="Check mark - Free shapes and symbols icons" id="414" name="Google Shape;414;p40"/>
          <p:cNvPicPr preferRelativeResize="0"/>
          <p:nvPr/>
        </p:nvPicPr>
        <p:blipFill>
          <a:blip r:embed="rId9">
            <a:alphaModFix/>
          </a:blip>
          <a:stretch>
            <a:fillRect/>
          </a:stretch>
        </p:blipFill>
        <p:spPr>
          <a:xfrm>
            <a:off x="3547872" y="4464325"/>
            <a:ext cx="646500" cy="646500"/>
          </a:xfrm>
          <a:prstGeom prst="rect">
            <a:avLst/>
          </a:prstGeom>
          <a:noFill/>
          <a:ln>
            <a:noFill/>
          </a:ln>
        </p:spPr>
      </p:pic>
      <p:pic>
        <p:nvPicPr>
          <p:cNvPr descr="Check mark - Free shapes and symbols icons" id="415" name="Google Shape;415;p40"/>
          <p:cNvPicPr preferRelativeResize="0"/>
          <p:nvPr/>
        </p:nvPicPr>
        <p:blipFill>
          <a:blip r:embed="rId9">
            <a:alphaModFix/>
          </a:blip>
          <a:stretch>
            <a:fillRect/>
          </a:stretch>
        </p:blipFill>
        <p:spPr>
          <a:xfrm>
            <a:off x="4562856" y="4464325"/>
            <a:ext cx="646500" cy="646500"/>
          </a:xfrm>
          <a:prstGeom prst="rect">
            <a:avLst/>
          </a:prstGeom>
          <a:noFill/>
          <a:ln>
            <a:noFill/>
          </a:ln>
        </p:spPr>
      </p:pic>
      <p:pic>
        <p:nvPicPr>
          <p:cNvPr descr="Check mark - Free shapes and symbols icons" id="416" name="Google Shape;416;p40"/>
          <p:cNvPicPr preferRelativeResize="0"/>
          <p:nvPr/>
        </p:nvPicPr>
        <p:blipFill>
          <a:blip r:embed="rId9">
            <a:alphaModFix/>
          </a:blip>
          <a:stretch>
            <a:fillRect/>
          </a:stretch>
        </p:blipFill>
        <p:spPr>
          <a:xfrm>
            <a:off x="7616950" y="4464325"/>
            <a:ext cx="646500" cy="646500"/>
          </a:xfrm>
          <a:prstGeom prst="rect">
            <a:avLst/>
          </a:prstGeom>
          <a:noFill/>
          <a:ln>
            <a:noFill/>
          </a:ln>
        </p:spPr>
      </p:pic>
      <p:grpSp>
        <p:nvGrpSpPr>
          <p:cNvPr id="417" name="Google Shape;417;p40"/>
          <p:cNvGrpSpPr/>
          <p:nvPr/>
        </p:nvGrpSpPr>
        <p:grpSpPr>
          <a:xfrm>
            <a:off x="3547680" y="1252728"/>
            <a:ext cx="625316" cy="625316"/>
            <a:chOff x="-1933775" y="1483025"/>
            <a:chExt cx="3848099" cy="3848099"/>
          </a:xfrm>
        </p:grpSpPr>
        <p:sp>
          <p:nvSpPr>
            <p:cNvPr id="418" name="Google Shape;418;p40"/>
            <p:cNvSpPr/>
            <p:nvPr/>
          </p:nvSpPr>
          <p:spPr>
            <a:xfrm>
              <a:off x="-1880875" y="1525175"/>
              <a:ext cx="3725700" cy="3763800"/>
            </a:xfrm>
            <a:prstGeom prst="rect">
              <a:avLst/>
            </a:prstGeom>
            <a:solidFill>
              <a:srgbClr val="E6F8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descr="File:Eo circle red letter-x.svg - Wikimedia Commons" id="419" name="Google Shape;419;p40"/>
            <p:cNvPicPr preferRelativeResize="0"/>
            <p:nvPr/>
          </p:nvPicPr>
          <p:blipFill>
            <a:blip r:embed="rId10">
              <a:alphaModFix/>
            </a:blip>
            <a:stretch>
              <a:fillRect/>
            </a:stretch>
          </p:blipFill>
          <p:spPr>
            <a:xfrm>
              <a:off x="-1933775" y="1483025"/>
              <a:ext cx="3848099" cy="3848099"/>
            </a:xfrm>
            <a:prstGeom prst="rect">
              <a:avLst/>
            </a:prstGeom>
            <a:noFill/>
            <a:ln>
              <a:noFill/>
            </a:ln>
          </p:spPr>
        </p:pic>
      </p:grpSp>
      <p:grpSp>
        <p:nvGrpSpPr>
          <p:cNvPr id="420" name="Google Shape;420;p40"/>
          <p:cNvGrpSpPr/>
          <p:nvPr/>
        </p:nvGrpSpPr>
        <p:grpSpPr>
          <a:xfrm>
            <a:off x="4563055" y="1252728"/>
            <a:ext cx="625316" cy="625316"/>
            <a:chOff x="-1933775" y="1483025"/>
            <a:chExt cx="3848099" cy="3848099"/>
          </a:xfrm>
        </p:grpSpPr>
        <p:sp>
          <p:nvSpPr>
            <p:cNvPr id="421" name="Google Shape;421;p40"/>
            <p:cNvSpPr/>
            <p:nvPr/>
          </p:nvSpPr>
          <p:spPr>
            <a:xfrm>
              <a:off x="-1880875" y="1525175"/>
              <a:ext cx="3725700" cy="3763800"/>
            </a:xfrm>
            <a:prstGeom prst="rect">
              <a:avLst/>
            </a:prstGeom>
            <a:solidFill>
              <a:srgbClr val="E6F8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descr="File:Eo circle red letter-x.svg - Wikimedia Commons" id="422" name="Google Shape;422;p40"/>
            <p:cNvPicPr preferRelativeResize="0"/>
            <p:nvPr/>
          </p:nvPicPr>
          <p:blipFill>
            <a:blip r:embed="rId10">
              <a:alphaModFix/>
            </a:blip>
            <a:stretch>
              <a:fillRect/>
            </a:stretch>
          </p:blipFill>
          <p:spPr>
            <a:xfrm>
              <a:off x="-1933775" y="1483025"/>
              <a:ext cx="3848099" cy="3848099"/>
            </a:xfrm>
            <a:prstGeom prst="rect">
              <a:avLst/>
            </a:prstGeom>
            <a:noFill/>
            <a:ln>
              <a:noFill/>
            </a:ln>
          </p:spPr>
        </p:pic>
      </p:grpSp>
      <p:grpSp>
        <p:nvGrpSpPr>
          <p:cNvPr id="423" name="Google Shape;423;p40"/>
          <p:cNvGrpSpPr/>
          <p:nvPr/>
        </p:nvGrpSpPr>
        <p:grpSpPr>
          <a:xfrm>
            <a:off x="5589005" y="1252728"/>
            <a:ext cx="625316" cy="625316"/>
            <a:chOff x="-1933775" y="1483025"/>
            <a:chExt cx="3848099" cy="3848099"/>
          </a:xfrm>
        </p:grpSpPr>
        <p:sp>
          <p:nvSpPr>
            <p:cNvPr id="424" name="Google Shape;424;p40"/>
            <p:cNvSpPr/>
            <p:nvPr/>
          </p:nvSpPr>
          <p:spPr>
            <a:xfrm>
              <a:off x="-1880875" y="1525175"/>
              <a:ext cx="3725700" cy="3763800"/>
            </a:xfrm>
            <a:prstGeom prst="rect">
              <a:avLst/>
            </a:prstGeom>
            <a:solidFill>
              <a:srgbClr val="E6F8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descr="File:Eo circle red letter-x.svg - Wikimedia Commons" id="425" name="Google Shape;425;p40"/>
            <p:cNvPicPr preferRelativeResize="0"/>
            <p:nvPr/>
          </p:nvPicPr>
          <p:blipFill>
            <a:blip r:embed="rId10">
              <a:alphaModFix/>
            </a:blip>
            <a:stretch>
              <a:fillRect/>
            </a:stretch>
          </p:blipFill>
          <p:spPr>
            <a:xfrm>
              <a:off x="-1933775" y="1483025"/>
              <a:ext cx="3848099" cy="3848099"/>
            </a:xfrm>
            <a:prstGeom prst="rect">
              <a:avLst/>
            </a:prstGeom>
            <a:noFill/>
            <a:ln>
              <a:noFill/>
            </a:ln>
          </p:spPr>
        </p:pic>
      </p:grpSp>
      <p:grpSp>
        <p:nvGrpSpPr>
          <p:cNvPr id="426" name="Google Shape;426;p40"/>
          <p:cNvGrpSpPr/>
          <p:nvPr/>
        </p:nvGrpSpPr>
        <p:grpSpPr>
          <a:xfrm>
            <a:off x="6601968" y="1892808"/>
            <a:ext cx="625316" cy="625316"/>
            <a:chOff x="-1933775" y="1483025"/>
            <a:chExt cx="3848099" cy="3848099"/>
          </a:xfrm>
        </p:grpSpPr>
        <p:sp>
          <p:nvSpPr>
            <p:cNvPr id="427" name="Google Shape;427;p40"/>
            <p:cNvSpPr/>
            <p:nvPr/>
          </p:nvSpPr>
          <p:spPr>
            <a:xfrm>
              <a:off x="-1880875" y="1525175"/>
              <a:ext cx="3725700" cy="3763800"/>
            </a:xfrm>
            <a:prstGeom prst="rect">
              <a:avLst/>
            </a:prstGeom>
            <a:solidFill>
              <a:srgbClr val="E6F8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descr="File:Eo circle red letter-x.svg - Wikimedia Commons" id="428" name="Google Shape;428;p40"/>
            <p:cNvPicPr preferRelativeResize="0"/>
            <p:nvPr/>
          </p:nvPicPr>
          <p:blipFill>
            <a:blip r:embed="rId10">
              <a:alphaModFix/>
            </a:blip>
            <a:stretch>
              <a:fillRect/>
            </a:stretch>
          </p:blipFill>
          <p:spPr>
            <a:xfrm>
              <a:off x="-1933775" y="1483025"/>
              <a:ext cx="3848099" cy="3848099"/>
            </a:xfrm>
            <a:prstGeom prst="rect">
              <a:avLst/>
            </a:prstGeom>
            <a:noFill/>
            <a:ln>
              <a:noFill/>
            </a:ln>
          </p:spPr>
        </p:pic>
      </p:grpSp>
      <p:grpSp>
        <p:nvGrpSpPr>
          <p:cNvPr id="429" name="Google Shape;429;p40"/>
          <p:cNvGrpSpPr/>
          <p:nvPr/>
        </p:nvGrpSpPr>
        <p:grpSpPr>
          <a:xfrm>
            <a:off x="3547872" y="1892808"/>
            <a:ext cx="625316" cy="625316"/>
            <a:chOff x="-1933775" y="1483025"/>
            <a:chExt cx="3848099" cy="3848099"/>
          </a:xfrm>
        </p:grpSpPr>
        <p:sp>
          <p:nvSpPr>
            <p:cNvPr id="430" name="Google Shape;430;p40"/>
            <p:cNvSpPr/>
            <p:nvPr/>
          </p:nvSpPr>
          <p:spPr>
            <a:xfrm>
              <a:off x="-1880875" y="1525175"/>
              <a:ext cx="3725700" cy="3763800"/>
            </a:xfrm>
            <a:prstGeom prst="rect">
              <a:avLst/>
            </a:prstGeom>
            <a:solidFill>
              <a:srgbClr val="E6F8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descr="File:Eo circle red letter-x.svg - Wikimedia Commons" id="431" name="Google Shape;431;p40"/>
            <p:cNvPicPr preferRelativeResize="0"/>
            <p:nvPr/>
          </p:nvPicPr>
          <p:blipFill>
            <a:blip r:embed="rId10">
              <a:alphaModFix/>
            </a:blip>
            <a:stretch>
              <a:fillRect/>
            </a:stretch>
          </p:blipFill>
          <p:spPr>
            <a:xfrm>
              <a:off x="-1933775" y="1483025"/>
              <a:ext cx="3848099" cy="3848099"/>
            </a:xfrm>
            <a:prstGeom prst="rect">
              <a:avLst/>
            </a:prstGeom>
            <a:noFill/>
            <a:ln>
              <a:noFill/>
            </a:ln>
          </p:spPr>
        </p:pic>
      </p:grpSp>
      <p:grpSp>
        <p:nvGrpSpPr>
          <p:cNvPr id="432" name="Google Shape;432;p40"/>
          <p:cNvGrpSpPr/>
          <p:nvPr/>
        </p:nvGrpSpPr>
        <p:grpSpPr>
          <a:xfrm>
            <a:off x="2516430" y="1892813"/>
            <a:ext cx="625316" cy="625316"/>
            <a:chOff x="-1933775" y="1483025"/>
            <a:chExt cx="3848099" cy="3848099"/>
          </a:xfrm>
        </p:grpSpPr>
        <p:sp>
          <p:nvSpPr>
            <p:cNvPr id="433" name="Google Shape;433;p40"/>
            <p:cNvSpPr/>
            <p:nvPr/>
          </p:nvSpPr>
          <p:spPr>
            <a:xfrm>
              <a:off x="-1880875" y="1525175"/>
              <a:ext cx="3725700" cy="3763800"/>
            </a:xfrm>
            <a:prstGeom prst="rect">
              <a:avLst/>
            </a:prstGeom>
            <a:solidFill>
              <a:srgbClr val="E6F8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descr="File:Eo circle red letter-x.svg - Wikimedia Commons" id="434" name="Google Shape;434;p40"/>
            <p:cNvPicPr preferRelativeResize="0"/>
            <p:nvPr/>
          </p:nvPicPr>
          <p:blipFill>
            <a:blip r:embed="rId10">
              <a:alphaModFix/>
            </a:blip>
            <a:stretch>
              <a:fillRect/>
            </a:stretch>
          </p:blipFill>
          <p:spPr>
            <a:xfrm>
              <a:off x="-1933775" y="1483025"/>
              <a:ext cx="3848099" cy="3848099"/>
            </a:xfrm>
            <a:prstGeom prst="rect">
              <a:avLst/>
            </a:prstGeom>
            <a:noFill/>
            <a:ln>
              <a:noFill/>
            </a:ln>
          </p:spPr>
        </p:pic>
      </p:grpSp>
      <p:grpSp>
        <p:nvGrpSpPr>
          <p:cNvPr id="435" name="Google Shape;435;p40"/>
          <p:cNvGrpSpPr/>
          <p:nvPr/>
        </p:nvGrpSpPr>
        <p:grpSpPr>
          <a:xfrm>
            <a:off x="4562856" y="2532888"/>
            <a:ext cx="625316" cy="625316"/>
            <a:chOff x="-1933775" y="1483025"/>
            <a:chExt cx="3848099" cy="3848099"/>
          </a:xfrm>
        </p:grpSpPr>
        <p:sp>
          <p:nvSpPr>
            <p:cNvPr id="436" name="Google Shape;436;p40"/>
            <p:cNvSpPr/>
            <p:nvPr/>
          </p:nvSpPr>
          <p:spPr>
            <a:xfrm>
              <a:off x="-1880875" y="1525175"/>
              <a:ext cx="3725700" cy="3763800"/>
            </a:xfrm>
            <a:prstGeom prst="rect">
              <a:avLst/>
            </a:prstGeom>
            <a:solidFill>
              <a:srgbClr val="E6F8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descr="File:Eo circle red letter-x.svg - Wikimedia Commons" id="437" name="Google Shape;437;p40"/>
            <p:cNvPicPr preferRelativeResize="0"/>
            <p:nvPr/>
          </p:nvPicPr>
          <p:blipFill>
            <a:blip r:embed="rId10">
              <a:alphaModFix/>
            </a:blip>
            <a:stretch>
              <a:fillRect/>
            </a:stretch>
          </p:blipFill>
          <p:spPr>
            <a:xfrm>
              <a:off x="-1933775" y="1483025"/>
              <a:ext cx="3848099" cy="3848099"/>
            </a:xfrm>
            <a:prstGeom prst="rect">
              <a:avLst/>
            </a:prstGeom>
            <a:noFill/>
            <a:ln>
              <a:noFill/>
            </a:ln>
          </p:spPr>
        </p:pic>
      </p:grpSp>
      <p:grpSp>
        <p:nvGrpSpPr>
          <p:cNvPr id="438" name="Google Shape;438;p40"/>
          <p:cNvGrpSpPr/>
          <p:nvPr/>
        </p:nvGrpSpPr>
        <p:grpSpPr>
          <a:xfrm>
            <a:off x="5583705" y="2532888"/>
            <a:ext cx="625316" cy="625316"/>
            <a:chOff x="-1933775" y="1483025"/>
            <a:chExt cx="3848099" cy="3848099"/>
          </a:xfrm>
        </p:grpSpPr>
        <p:sp>
          <p:nvSpPr>
            <p:cNvPr id="439" name="Google Shape;439;p40"/>
            <p:cNvSpPr/>
            <p:nvPr/>
          </p:nvSpPr>
          <p:spPr>
            <a:xfrm>
              <a:off x="-1880875" y="1525175"/>
              <a:ext cx="3725700" cy="3763800"/>
            </a:xfrm>
            <a:prstGeom prst="rect">
              <a:avLst/>
            </a:prstGeom>
            <a:solidFill>
              <a:srgbClr val="E6F8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descr="File:Eo circle red letter-x.svg - Wikimedia Commons" id="440" name="Google Shape;440;p40"/>
            <p:cNvPicPr preferRelativeResize="0"/>
            <p:nvPr/>
          </p:nvPicPr>
          <p:blipFill>
            <a:blip r:embed="rId10">
              <a:alphaModFix/>
            </a:blip>
            <a:stretch>
              <a:fillRect/>
            </a:stretch>
          </p:blipFill>
          <p:spPr>
            <a:xfrm>
              <a:off x="-1933775" y="1483025"/>
              <a:ext cx="3848099" cy="3848099"/>
            </a:xfrm>
            <a:prstGeom prst="rect">
              <a:avLst/>
            </a:prstGeom>
            <a:noFill/>
            <a:ln>
              <a:noFill/>
            </a:ln>
          </p:spPr>
        </p:pic>
      </p:grpSp>
      <p:grpSp>
        <p:nvGrpSpPr>
          <p:cNvPr id="441" name="Google Shape;441;p40"/>
          <p:cNvGrpSpPr/>
          <p:nvPr/>
        </p:nvGrpSpPr>
        <p:grpSpPr>
          <a:xfrm>
            <a:off x="6601968" y="3183863"/>
            <a:ext cx="625316" cy="625316"/>
            <a:chOff x="-1933775" y="1483025"/>
            <a:chExt cx="3848099" cy="3848099"/>
          </a:xfrm>
        </p:grpSpPr>
        <p:sp>
          <p:nvSpPr>
            <p:cNvPr id="442" name="Google Shape;442;p40"/>
            <p:cNvSpPr/>
            <p:nvPr/>
          </p:nvSpPr>
          <p:spPr>
            <a:xfrm>
              <a:off x="-1880875" y="1525175"/>
              <a:ext cx="3725700" cy="3763800"/>
            </a:xfrm>
            <a:prstGeom prst="rect">
              <a:avLst/>
            </a:prstGeom>
            <a:solidFill>
              <a:srgbClr val="E6F8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descr="File:Eo circle red letter-x.svg - Wikimedia Commons" id="443" name="Google Shape;443;p40"/>
            <p:cNvPicPr preferRelativeResize="0"/>
            <p:nvPr/>
          </p:nvPicPr>
          <p:blipFill>
            <a:blip r:embed="rId10">
              <a:alphaModFix/>
            </a:blip>
            <a:stretch>
              <a:fillRect/>
            </a:stretch>
          </p:blipFill>
          <p:spPr>
            <a:xfrm>
              <a:off x="-1933775" y="1483025"/>
              <a:ext cx="3848099" cy="3848099"/>
            </a:xfrm>
            <a:prstGeom prst="rect">
              <a:avLst/>
            </a:prstGeom>
            <a:noFill/>
            <a:ln>
              <a:noFill/>
            </a:ln>
          </p:spPr>
        </p:pic>
      </p:grpSp>
      <p:grpSp>
        <p:nvGrpSpPr>
          <p:cNvPr id="444" name="Google Shape;444;p40"/>
          <p:cNvGrpSpPr/>
          <p:nvPr/>
        </p:nvGrpSpPr>
        <p:grpSpPr>
          <a:xfrm>
            <a:off x="6601968" y="3822192"/>
            <a:ext cx="625316" cy="625316"/>
            <a:chOff x="-1933775" y="1483025"/>
            <a:chExt cx="3848099" cy="3848099"/>
          </a:xfrm>
        </p:grpSpPr>
        <p:sp>
          <p:nvSpPr>
            <p:cNvPr id="445" name="Google Shape;445;p40"/>
            <p:cNvSpPr/>
            <p:nvPr/>
          </p:nvSpPr>
          <p:spPr>
            <a:xfrm>
              <a:off x="-1880875" y="1525175"/>
              <a:ext cx="3725700" cy="3763800"/>
            </a:xfrm>
            <a:prstGeom prst="rect">
              <a:avLst/>
            </a:prstGeom>
            <a:solidFill>
              <a:srgbClr val="E6F8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descr="File:Eo circle red letter-x.svg - Wikimedia Commons" id="446" name="Google Shape;446;p40"/>
            <p:cNvPicPr preferRelativeResize="0"/>
            <p:nvPr/>
          </p:nvPicPr>
          <p:blipFill>
            <a:blip r:embed="rId10">
              <a:alphaModFix/>
            </a:blip>
            <a:stretch>
              <a:fillRect/>
            </a:stretch>
          </p:blipFill>
          <p:spPr>
            <a:xfrm>
              <a:off x="-1933775" y="1483025"/>
              <a:ext cx="3848099" cy="3848099"/>
            </a:xfrm>
            <a:prstGeom prst="rect">
              <a:avLst/>
            </a:prstGeom>
            <a:noFill/>
            <a:ln>
              <a:noFill/>
            </a:ln>
          </p:spPr>
        </p:pic>
      </p:grpSp>
      <p:grpSp>
        <p:nvGrpSpPr>
          <p:cNvPr id="447" name="Google Shape;447;p40"/>
          <p:cNvGrpSpPr/>
          <p:nvPr/>
        </p:nvGrpSpPr>
        <p:grpSpPr>
          <a:xfrm>
            <a:off x="6601968" y="4464813"/>
            <a:ext cx="625316" cy="625316"/>
            <a:chOff x="-1933775" y="1483025"/>
            <a:chExt cx="3848099" cy="3848099"/>
          </a:xfrm>
        </p:grpSpPr>
        <p:sp>
          <p:nvSpPr>
            <p:cNvPr id="448" name="Google Shape;448;p40"/>
            <p:cNvSpPr/>
            <p:nvPr/>
          </p:nvSpPr>
          <p:spPr>
            <a:xfrm>
              <a:off x="-1880875" y="1525175"/>
              <a:ext cx="3725700" cy="3763800"/>
            </a:xfrm>
            <a:prstGeom prst="rect">
              <a:avLst/>
            </a:prstGeom>
            <a:solidFill>
              <a:srgbClr val="E6F8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descr="File:Eo circle red letter-x.svg - Wikimedia Commons" id="449" name="Google Shape;449;p40"/>
            <p:cNvPicPr preferRelativeResize="0"/>
            <p:nvPr/>
          </p:nvPicPr>
          <p:blipFill>
            <a:blip r:embed="rId10">
              <a:alphaModFix/>
            </a:blip>
            <a:stretch>
              <a:fillRect/>
            </a:stretch>
          </p:blipFill>
          <p:spPr>
            <a:xfrm>
              <a:off x="-1933775" y="1483025"/>
              <a:ext cx="3848099" cy="3848099"/>
            </a:xfrm>
            <a:prstGeom prst="rect">
              <a:avLst/>
            </a:prstGeom>
            <a:noFill/>
            <a:ln>
              <a:noFill/>
            </a:ln>
          </p:spPr>
        </p:pic>
      </p:grpSp>
      <p:grpSp>
        <p:nvGrpSpPr>
          <p:cNvPr id="450" name="Google Shape;450;p40"/>
          <p:cNvGrpSpPr/>
          <p:nvPr/>
        </p:nvGrpSpPr>
        <p:grpSpPr>
          <a:xfrm>
            <a:off x="5586984" y="4464313"/>
            <a:ext cx="625316" cy="625316"/>
            <a:chOff x="-1933775" y="1483025"/>
            <a:chExt cx="3848099" cy="3848099"/>
          </a:xfrm>
        </p:grpSpPr>
        <p:sp>
          <p:nvSpPr>
            <p:cNvPr id="451" name="Google Shape;451;p40"/>
            <p:cNvSpPr/>
            <p:nvPr/>
          </p:nvSpPr>
          <p:spPr>
            <a:xfrm>
              <a:off x="-1880875" y="1525175"/>
              <a:ext cx="3725700" cy="3763800"/>
            </a:xfrm>
            <a:prstGeom prst="rect">
              <a:avLst/>
            </a:prstGeom>
            <a:solidFill>
              <a:srgbClr val="E6F8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descr="File:Eo circle red letter-x.svg - Wikimedia Commons" id="452" name="Google Shape;452;p40"/>
            <p:cNvPicPr preferRelativeResize="0"/>
            <p:nvPr/>
          </p:nvPicPr>
          <p:blipFill>
            <a:blip r:embed="rId10">
              <a:alphaModFix/>
            </a:blip>
            <a:stretch>
              <a:fillRect/>
            </a:stretch>
          </p:blipFill>
          <p:spPr>
            <a:xfrm>
              <a:off x="-1933775" y="1483025"/>
              <a:ext cx="3848099" cy="3848099"/>
            </a:xfrm>
            <a:prstGeom prst="rect">
              <a:avLst/>
            </a:prstGeom>
            <a:noFill/>
            <a:ln>
              <a:noFill/>
            </a:ln>
          </p:spPr>
        </p:pic>
      </p:grpSp>
      <p:grpSp>
        <p:nvGrpSpPr>
          <p:cNvPr id="453" name="Google Shape;453;p40"/>
          <p:cNvGrpSpPr/>
          <p:nvPr/>
        </p:nvGrpSpPr>
        <p:grpSpPr>
          <a:xfrm>
            <a:off x="2514600" y="3183863"/>
            <a:ext cx="625316" cy="625316"/>
            <a:chOff x="-1933775" y="1483025"/>
            <a:chExt cx="3848099" cy="3848099"/>
          </a:xfrm>
        </p:grpSpPr>
        <p:sp>
          <p:nvSpPr>
            <p:cNvPr id="454" name="Google Shape;454;p40"/>
            <p:cNvSpPr/>
            <p:nvPr/>
          </p:nvSpPr>
          <p:spPr>
            <a:xfrm>
              <a:off x="-1880875" y="1525175"/>
              <a:ext cx="3725700" cy="3763800"/>
            </a:xfrm>
            <a:prstGeom prst="rect">
              <a:avLst/>
            </a:prstGeom>
            <a:solidFill>
              <a:srgbClr val="E6F8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descr="File:Eo circle red letter-x.svg - Wikimedia Commons" id="455" name="Google Shape;455;p40"/>
            <p:cNvPicPr preferRelativeResize="0"/>
            <p:nvPr/>
          </p:nvPicPr>
          <p:blipFill>
            <a:blip r:embed="rId10">
              <a:alphaModFix/>
            </a:blip>
            <a:stretch>
              <a:fillRect/>
            </a:stretch>
          </p:blipFill>
          <p:spPr>
            <a:xfrm>
              <a:off x="-1933775" y="1483025"/>
              <a:ext cx="3848099" cy="3848099"/>
            </a:xfrm>
            <a:prstGeom prst="rect">
              <a:avLst/>
            </a:prstGeom>
            <a:noFill/>
            <a:ln>
              <a:noFill/>
            </a:ln>
          </p:spPr>
        </p:pic>
      </p:grpSp>
      <p:grpSp>
        <p:nvGrpSpPr>
          <p:cNvPr id="456" name="Google Shape;456;p40"/>
          <p:cNvGrpSpPr/>
          <p:nvPr/>
        </p:nvGrpSpPr>
        <p:grpSpPr>
          <a:xfrm>
            <a:off x="2514600" y="3821313"/>
            <a:ext cx="625316" cy="625316"/>
            <a:chOff x="-1933775" y="1483025"/>
            <a:chExt cx="3848099" cy="3848099"/>
          </a:xfrm>
        </p:grpSpPr>
        <p:sp>
          <p:nvSpPr>
            <p:cNvPr id="457" name="Google Shape;457;p40"/>
            <p:cNvSpPr/>
            <p:nvPr/>
          </p:nvSpPr>
          <p:spPr>
            <a:xfrm>
              <a:off x="-1880875" y="1525175"/>
              <a:ext cx="3725700" cy="3763800"/>
            </a:xfrm>
            <a:prstGeom prst="rect">
              <a:avLst/>
            </a:prstGeom>
            <a:solidFill>
              <a:srgbClr val="E6F8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descr="File:Eo circle red letter-x.svg - Wikimedia Commons" id="458" name="Google Shape;458;p40"/>
            <p:cNvPicPr preferRelativeResize="0"/>
            <p:nvPr/>
          </p:nvPicPr>
          <p:blipFill>
            <a:blip r:embed="rId10">
              <a:alphaModFix/>
            </a:blip>
            <a:stretch>
              <a:fillRect/>
            </a:stretch>
          </p:blipFill>
          <p:spPr>
            <a:xfrm>
              <a:off x="-1933775" y="1483025"/>
              <a:ext cx="3848099" cy="3848099"/>
            </a:xfrm>
            <a:prstGeom prst="rect">
              <a:avLst/>
            </a:prstGeom>
            <a:noFill/>
            <a:ln>
              <a:noFill/>
            </a:ln>
          </p:spPr>
        </p:pic>
      </p:grpSp>
      <p:grpSp>
        <p:nvGrpSpPr>
          <p:cNvPr id="459" name="Google Shape;459;p40"/>
          <p:cNvGrpSpPr/>
          <p:nvPr/>
        </p:nvGrpSpPr>
        <p:grpSpPr>
          <a:xfrm>
            <a:off x="2514600" y="4458763"/>
            <a:ext cx="625316" cy="625316"/>
            <a:chOff x="-1933775" y="1483025"/>
            <a:chExt cx="3848099" cy="3848099"/>
          </a:xfrm>
        </p:grpSpPr>
        <p:sp>
          <p:nvSpPr>
            <p:cNvPr id="460" name="Google Shape;460;p40"/>
            <p:cNvSpPr/>
            <p:nvPr/>
          </p:nvSpPr>
          <p:spPr>
            <a:xfrm>
              <a:off x="-1880875" y="1525175"/>
              <a:ext cx="3725700" cy="3763800"/>
            </a:xfrm>
            <a:prstGeom prst="rect">
              <a:avLst/>
            </a:prstGeom>
            <a:solidFill>
              <a:srgbClr val="E6F8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descr="File:Eo circle red letter-x.svg - Wikimedia Commons" id="461" name="Google Shape;461;p40"/>
            <p:cNvPicPr preferRelativeResize="0"/>
            <p:nvPr/>
          </p:nvPicPr>
          <p:blipFill>
            <a:blip r:embed="rId10">
              <a:alphaModFix/>
            </a:blip>
            <a:stretch>
              <a:fillRect/>
            </a:stretch>
          </p:blipFill>
          <p:spPr>
            <a:xfrm>
              <a:off x="-1933775" y="1483025"/>
              <a:ext cx="3848099" cy="3848099"/>
            </a:xfrm>
            <a:prstGeom prst="rect">
              <a:avLst/>
            </a:prstGeom>
            <a:noFill/>
            <a:ln>
              <a:noFill/>
            </a:ln>
          </p:spPr>
        </p:pic>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sp>
        <p:nvSpPr>
          <p:cNvPr id="466" name="Google Shape;466;p41"/>
          <p:cNvSpPr txBox="1"/>
          <p:nvPr>
            <p:ph type="title"/>
          </p:nvPr>
        </p:nvSpPr>
        <p:spPr>
          <a:xfrm>
            <a:off x="1388100" y="1307100"/>
            <a:ext cx="6367800" cy="2529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How we differentiate</a:t>
            </a:r>
            <a:endParaRPr/>
          </a:p>
          <a:p>
            <a:pPr indent="0" lvl="0" marL="0" rtl="0" algn="ctr">
              <a:spcBef>
                <a:spcPts val="0"/>
              </a:spcBef>
              <a:spcAft>
                <a:spcPts val="0"/>
              </a:spcAft>
              <a:buNone/>
            </a:pPr>
            <a:r>
              <a:rPr b="0" lang="en" sz="3000">
                <a:latin typeface="Lato"/>
                <a:ea typeface="Lato"/>
                <a:cs typeface="Lato"/>
                <a:sym typeface="Lato"/>
              </a:rPr>
              <a:t>P</a:t>
            </a:r>
            <a:r>
              <a:rPr b="0" lang="en" sz="3000">
                <a:latin typeface="Lato"/>
                <a:ea typeface="Lato"/>
                <a:cs typeface="Lato"/>
                <a:sym typeface="Lato"/>
              </a:rPr>
              <a:t>laydate gives a sense of </a:t>
            </a:r>
            <a:r>
              <a:rPr lang="en" sz="3000">
                <a:latin typeface="Lato"/>
                <a:ea typeface="Lato"/>
                <a:cs typeface="Lato"/>
                <a:sym typeface="Lato"/>
              </a:rPr>
              <a:t>urgency</a:t>
            </a:r>
            <a:r>
              <a:rPr b="0" lang="en" sz="3000">
                <a:latin typeface="Lato"/>
                <a:ea typeface="Lato"/>
                <a:cs typeface="Lato"/>
                <a:sym typeface="Lato"/>
              </a:rPr>
              <a:t> to friendship that other apps don’t</a:t>
            </a:r>
            <a:endParaRPr b="0" sz="3000">
              <a:latin typeface="Lato"/>
              <a:ea typeface="Lato"/>
              <a:cs typeface="Lato"/>
              <a:sym typeface="Lato"/>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0" name="Shape 470"/>
        <p:cNvGrpSpPr/>
        <p:nvPr/>
      </p:nvGrpSpPr>
      <p:grpSpPr>
        <a:xfrm>
          <a:off x="0" y="0"/>
          <a:ext cx="0" cy="0"/>
          <a:chOff x="0" y="0"/>
          <a:chExt cx="0" cy="0"/>
        </a:xfrm>
      </p:grpSpPr>
      <p:sp>
        <p:nvSpPr>
          <p:cNvPr id="471" name="Google Shape;471;p42"/>
          <p:cNvSpPr txBox="1"/>
          <p:nvPr>
            <p:ph idx="2" type="title"/>
          </p:nvPr>
        </p:nvSpPr>
        <p:spPr>
          <a:xfrm>
            <a:off x="2152350" y="1234075"/>
            <a:ext cx="4839300" cy="993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03</a:t>
            </a:r>
            <a:endParaRPr/>
          </a:p>
        </p:txBody>
      </p:sp>
      <p:sp>
        <p:nvSpPr>
          <p:cNvPr id="472" name="Google Shape;472;p42"/>
          <p:cNvSpPr txBox="1"/>
          <p:nvPr>
            <p:ph type="title"/>
          </p:nvPr>
        </p:nvSpPr>
        <p:spPr>
          <a:xfrm>
            <a:off x="1580875" y="2475450"/>
            <a:ext cx="6065400" cy="1482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Stakeholders </a:t>
            </a:r>
            <a:endParaRPr/>
          </a:p>
          <a:p>
            <a:pPr indent="0" lvl="0" marL="0" rtl="0" algn="ctr">
              <a:spcBef>
                <a:spcPts val="0"/>
              </a:spcBef>
              <a:spcAft>
                <a:spcPts val="0"/>
              </a:spcAft>
              <a:buNone/>
            </a:pPr>
            <a:r>
              <a:rPr lang="en"/>
              <a:t>and Ethics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sp>
        <p:nvSpPr>
          <p:cNvPr id="477" name="Google Shape;477;p4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Direct Stakeholders</a:t>
            </a:r>
            <a:endParaRPr/>
          </a:p>
        </p:txBody>
      </p:sp>
      <p:sp>
        <p:nvSpPr>
          <p:cNvPr id="478" name="Google Shape;478;p43"/>
          <p:cNvSpPr txBox="1"/>
          <p:nvPr>
            <p:ph idx="2" type="subTitle"/>
          </p:nvPr>
        </p:nvSpPr>
        <p:spPr>
          <a:xfrm>
            <a:off x="4827011" y="1661325"/>
            <a:ext cx="3597000" cy="2389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400"/>
              <a:t>Actual</a:t>
            </a:r>
            <a:r>
              <a:rPr b="1" lang="en" sz="2400"/>
              <a:t> users</a:t>
            </a:r>
            <a:r>
              <a:rPr lang="en" sz="2400"/>
              <a:t> and </a:t>
            </a:r>
            <a:r>
              <a:rPr b="1" lang="en" sz="2400"/>
              <a:t>people who contribute</a:t>
            </a:r>
            <a:r>
              <a:rPr lang="en" sz="2400"/>
              <a:t> to making plans on the app. Also, </a:t>
            </a:r>
            <a:r>
              <a:rPr b="1" lang="en" sz="2400"/>
              <a:t>friends</a:t>
            </a:r>
            <a:r>
              <a:rPr lang="en" sz="2400"/>
              <a:t> and </a:t>
            </a:r>
            <a:r>
              <a:rPr b="1" lang="en" sz="2400"/>
              <a:t>family</a:t>
            </a:r>
            <a:r>
              <a:rPr lang="en" sz="2400"/>
              <a:t> </a:t>
            </a:r>
            <a:r>
              <a:rPr b="1" lang="en" sz="2400"/>
              <a:t>members</a:t>
            </a:r>
            <a:r>
              <a:rPr lang="en" sz="2400"/>
              <a:t> who join in on the playdates!</a:t>
            </a:r>
            <a:endParaRPr sz="2400"/>
          </a:p>
        </p:txBody>
      </p:sp>
      <p:pic>
        <p:nvPicPr>
          <p:cNvPr descr="plan Icon 2100340" id="479" name="Google Shape;479;p43"/>
          <p:cNvPicPr preferRelativeResize="0"/>
          <p:nvPr/>
        </p:nvPicPr>
        <p:blipFill>
          <a:blip r:embed="rId3">
            <a:alphaModFix/>
          </a:blip>
          <a:stretch>
            <a:fillRect/>
          </a:stretch>
        </p:blipFill>
        <p:spPr>
          <a:xfrm>
            <a:off x="892525" y="1017725"/>
            <a:ext cx="3677000" cy="36770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sp>
        <p:nvSpPr>
          <p:cNvPr id="484" name="Google Shape;484;p4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Indirect Stakeholders</a:t>
            </a:r>
            <a:endParaRPr/>
          </a:p>
        </p:txBody>
      </p:sp>
      <p:sp>
        <p:nvSpPr>
          <p:cNvPr id="485" name="Google Shape;485;p44"/>
          <p:cNvSpPr txBox="1"/>
          <p:nvPr>
            <p:ph idx="1" type="body"/>
          </p:nvPr>
        </p:nvSpPr>
        <p:spPr>
          <a:xfrm>
            <a:off x="720000" y="1495800"/>
            <a:ext cx="4015200" cy="2151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400"/>
              <a:t>Companies</a:t>
            </a:r>
            <a:r>
              <a:rPr lang="en" sz="2400"/>
              <a:t> who want to plug niche experiences that use their product and </a:t>
            </a:r>
            <a:r>
              <a:rPr b="1" lang="en" sz="2400"/>
              <a:t>mental health professionals</a:t>
            </a:r>
            <a:r>
              <a:rPr lang="en" sz="2400"/>
              <a:t> who might have fewer clients needing their services due to users strengthening their friendships</a:t>
            </a:r>
            <a:endParaRPr sz="2400"/>
          </a:p>
        </p:txBody>
      </p:sp>
      <p:pic>
        <p:nvPicPr>
          <p:cNvPr id="486" name="Google Shape;486;p44"/>
          <p:cNvPicPr preferRelativeResize="0"/>
          <p:nvPr>
            <p:ph idx="2" type="pic"/>
          </p:nvPr>
        </p:nvPicPr>
        <p:blipFill rotWithShape="1">
          <a:blip r:embed="rId3">
            <a:alphaModFix/>
          </a:blip>
          <a:srcRect b="0" l="-5493" r="-5493" t="0"/>
          <a:stretch/>
        </p:blipFill>
        <p:spPr>
          <a:xfrm>
            <a:off x="5391500" y="1603625"/>
            <a:ext cx="2764350" cy="2490875"/>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0" name="Shape 490"/>
        <p:cNvGrpSpPr/>
        <p:nvPr/>
      </p:nvGrpSpPr>
      <p:grpSpPr>
        <a:xfrm>
          <a:off x="0" y="0"/>
          <a:ext cx="0" cy="0"/>
          <a:chOff x="0" y="0"/>
          <a:chExt cx="0" cy="0"/>
        </a:xfrm>
      </p:grpSpPr>
      <p:sp>
        <p:nvSpPr>
          <p:cNvPr id="491" name="Google Shape;491;p45"/>
          <p:cNvSpPr txBox="1"/>
          <p:nvPr>
            <p:ph type="title"/>
          </p:nvPr>
        </p:nvSpPr>
        <p:spPr>
          <a:xfrm>
            <a:off x="1388100" y="1307100"/>
            <a:ext cx="6367800" cy="2529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Ethical Implications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sp>
        <p:nvSpPr>
          <p:cNvPr id="496" name="Google Shape;496;p4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Ethical Implications</a:t>
            </a:r>
            <a:endParaRPr/>
          </a:p>
        </p:txBody>
      </p:sp>
      <p:sp>
        <p:nvSpPr>
          <p:cNvPr id="497" name="Google Shape;497;p46"/>
          <p:cNvSpPr txBox="1"/>
          <p:nvPr>
            <p:ph idx="1" type="body"/>
          </p:nvPr>
        </p:nvSpPr>
        <p:spPr>
          <a:xfrm>
            <a:off x="720000" y="1152475"/>
            <a:ext cx="77040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By giving people an easy template for how to create an interesting, meaningful experience with a friend, we might </a:t>
            </a:r>
            <a:r>
              <a:rPr b="1" lang="en" sz="2400"/>
              <a:t>diminish the value in being a thoughtful planner</a:t>
            </a:r>
            <a:r>
              <a:rPr lang="en" sz="2400"/>
              <a:t>. Taking the time and energy to be creative about planning an event won’t be a skill that our app encourages because people will have crowdsourced, high quality plans at their fingertips</a:t>
            </a:r>
            <a:r>
              <a:rPr lang="en" sz="2400"/>
              <a:t>, which </a:t>
            </a:r>
            <a:r>
              <a:rPr b="1" lang="en" sz="2400"/>
              <a:t>might make friends bitter</a:t>
            </a:r>
            <a:r>
              <a:rPr lang="en" sz="2400"/>
              <a:t> towards people who aren’t willing to put more effort into a friendship than our app might provide.</a:t>
            </a:r>
            <a:endParaRPr sz="2400"/>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 name="Shape 501"/>
        <p:cNvGrpSpPr/>
        <p:nvPr/>
      </p:nvGrpSpPr>
      <p:grpSpPr>
        <a:xfrm>
          <a:off x="0" y="0"/>
          <a:ext cx="0" cy="0"/>
          <a:chOff x="0" y="0"/>
          <a:chExt cx="0" cy="0"/>
        </a:xfrm>
      </p:grpSpPr>
      <p:sp>
        <p:nvSpPr>
          <p:cNvPr id="502" name="Google Shape;502;p4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Ethical Implications</a:t>
            </a:r>
            <a:endParaRPr/>
          </a:p>
        </p:txBody>
      </p:sp>
      <p:sp>
        <p:nvSpPr>
          <p:cNvPr id="503" name="Google Shape;503;p47"/>
          <p:cNvSpPr txBox="1"/>
          <p:nvPr>
            <p:ph idx="2" type="subTitle"/>
          </p:nvPr>
        </p:nvSpPr>
        <p:spPr>
          <a:xfrm>
            <a:off x="4826936" y="1732525"/>
            <a:ext cx="3597000" cy="2389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Encouraging solely in person interactions leaves out friendships that can only interact </a:t>
            </a:r>
            <a:r>
              <a:rPr b="1" lang="en" sz="2400"/>
              <a:t>online</a:t>
            </a:r>
            <a:r>
              <a:rPr lang="en" sz="2400"/>
              <a:t> </a:t>
            </a:r>
            <a:endParaRPr/>
          </a:p>
          <a:p>
            <a:pPr indent="0" lvl="0" marL="0" rtl="0" algn="l">
              <a:spcBef>
                <a:spcPts val="0"/>
              </a:spcBef>
              <a:spcAft>
                <a:spcPts val="0"/>
              </a:spcAft>
              <a:buNone/>
            </a:pPr>
            <a:r>
              <a:t/>
            </a:r>
            <a:endParaRPr/>
          </a:p>
        </p:txBody>
      </p:sp>
      <p:sp>
        <p:nvSpPr>
          <p:cNvPr id="504" name="Google Shape;504;p47"/>
          <p:cNvSpPr txBox="1"/>
          <p:nvPr>
            <p:ph idx="1" type="subTitle"/>
          </p:nvPr>
        </p:nvSpPr>
        <p:spPr>
          <a:xfrm>
            <a:off x="720064" y="1732525"/>
            <a:ext cx="3597000" cy="2389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By having features that allow one to see events local to a specific area, we might leave out </a:t>
            </a:r>
            <a:r>
              <a:rPr b="1" lang="en" sz="2400"/>
              <a:t>rural users</a:t>
            </a:r>
            <a:endParaRPr b="1" sz="24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sp>
        <p:nvSpPr>
          <p:cNvPr id="509" name="Google Shape;509;p4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Potential Solutions</a:t>
            </a:r>
            <a:endParaRPr/>
          </a:p>
        </p:txBody>
      </p:sp>
      <p:sp>
        <p:nvSpPr>
          <p:cNvPr id="510" name="Google Shape;510;p48"/>
          <p:cNvSpPr txBox="1"/>
          <p:nvPr>
            <p:ph idx="1" type="body"/>
          </p:nvPr>
        </p:nvSpPr>
        <p:spPr>
          <a:xfrm>
            <a:off x="720000" y="1152475"/>
            <a:ext cx="77040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We plan on having the majority of the plans that playdate proposes be </a:t>
            </a:r>
            <a:r>
              <a:rPr b="1" lang="en" sz="2400"/>
              <a:t>activities that one could do anywhere</a:t>
            </a:r>
            <a:r>
              <a:rPr lang="en" sz="2400"/>
              <a:t> to account for rural users. We also hope to give people enough freedom to still be creative in the plans that playdate suggests so that </a:t>
            </a:r>
            <a:r>
              <a:rPr b="1" lang="en" sz="2400"/>
              <a:t>friends can still be thoughtful</a:t>
            </a:r>
            <a:r>
              <a:rPr lang="en" sz="2400"/>
              <a:t> and show their care for each other. We finally hope that online friends can </a:t>
            </a:r>
            <a:r>
              <a:rPr b="1" lang="en" sz="2400"/>
              <a:t>save plans</a:t>
            </a:r>
            <a:r>
              <a:rPr lang="en" sz="2400"/>
              <a:t> so that they can execute them when they meet in person.</a:t>
            </a:r>
            <a:endParaRPr sz="24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4" name="Shape 514"/>
        <p:cNvGrpSpPr/>
        <p:nvPr/>
      </p:nvGrpSpPr>
      <p:grpSpPr>
        <a:xfrm>
          <a:off x="0" y="0"/>
          <a:ext cx="0" cy="0"/>
          <a:chOff x="0" y="0"/>
          <a:chExt cx="0" cy="0"/>
        </a:xfrm>
      </p:grpSpPr>
      <p:sp>
        <p:nvSpPr>
          <p:cNvPr id="515" name="Google Shape;515;p49"/>
          <p:cNvSpPr txBox="1"/>
          <p:nvPr>
            <p:ph idx="2" type="title"/>
          </p:nvPr>
        </p:nvSpPr>
        <p:spPr>
          <a:xfrm>
            <a:off x="2152350" y="1234075"/>
            <a:ext cx="4839300" cy="993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04</a:t>
            </a:r>
            <a:endParaRPr/>
          </a:p>
        </p:txBody>
      </p:sp>
      <p:sp>
        <p:nvSpPr>
          <p:cNvPr id="516" name="Google Shape;516;p49"/>
          <p:cNvSpPr txBox="1"/>
          <p:nvPr>
            <p:ph type="title"/>
          </p:nvPr>
        </p:nvSpPr>
        <p:spPr>
          <a:xfrm>
            <a:off x="1580875" y="2475450"/>
            <a:ext cx="6065400" cy="1482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Tasks</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 name="Shape 520"/>
        <p:cNvGrpSpPr/>
        <p:nvPr/>
      </p:nvGrpSpPr>
      <p:grpSpPr>
        <a:xfrm>
          <a:off x="0" y="0"/>
          <a:ext cx="0" cy="0"/>
          <a:chOff x="0" y="0"/>
          <a:chExt cx="0" cy="0"/>
        </a:xfrm>
      </p:grpSpPr>
      <p:sp>
        <p:nvSpPr>
          <p:cNvPr id="521" name="Google Shape;521;p5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Simple Task: Find new ideas</a:t>
            </a:r>
            <a:endParaRPr/>
          </a:p>
        </p:txBody>
      </p:sp>
      <p:sp>
        <p:nvSpPr>
          <p:cNvPr id="522" name="Google Shape;522;p50"/>
          <p:cNvSpPr txBox="1"/>
          <p:nvPr>
            <p:ph idx="2" type="subTitle"/>
          </p:nvPr>
        </p:nvSpPr>
        <p:spPr>
          <a:xfrm>
            <a:off x="4826936" y="1732525"/>
            <a:ext cx="3597000" cy="2389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playdate solves this simple task by </a:t>
            </a:r>
            <a:r>
              <a:rPr b="1" lang="en" sz="2400"/>
              <a:t>showing videos and ideas</a:t>
            </a:r>
            <a:r>
              <a:rPr lang="en" sz="2400"/>
              <a:t> that other people have had for platonic dates and suggesting them to people</a:t>
            </a:r>
            <a:endParaRPr sz="2400"/>
          </a:p>
        </p:txBody>
      </p:sp>
      <p:sp>
        <p:nvSpPr>
          <p:cNvPr id="523" name="Google Shape;523;p50"/>
          <p:cNvSpPr txBox="1"/>
          <p:nvPr>
            <p:ph idx="1" type="subTitle"/>
          </p:nvPr>
        </p:nvSpPr>
        <p:spPr>
          <a:xfrm>
            <a:off x="720064" y="1732525"/>
            <a:ext cx="3597000" cy="2389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Audrey wants to </a:t>
            </a:r>
            <a:r>
              <a:rPr b="1" lang="en" sz="2400"/>
              <a:t>brainstorm new ways</a:t>
            </a:r>
            <a:r>
              <a:rPr lang="en" sz="2400"/>
              <a:t> to connect with her friends in person, but she isn’t sure where to start</a:t>
            </a:r>
            <a:endParaRPr sz="240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7" name="Shape 527"/>
        <p:cNvGrpSpPr/>
        <p:nvPr/>
      </p:nvGrpSpPr>
      <p:grpSpPr>
        <a:xfrm>
          <a:off x="0" y="0"/>
          <a:ext cx="0" cy="0"/>
          <a:chOff x="0" y="0"/>
          <a:chExt cx="0" cy="0"/>
        </a:xfrm>
      </p:grpSpPr>
      <p:sp>
        <p:nvSpPr>
          <p:cNvPr id="528" name="Google Shape;528;p51"/>
          <p:cNvSpPr txBox="1"/>
          <p:nvPr>
            <p:ph idx="3" type="subTitle"/>
          </p:nvPr>
        </p:nvSpPr>
        <p:spPr>
          <a:xfrm>
            <a:off x="1290750" y="2626023"/>
            <a:ext cx="2907600" cy="1018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t>Akshay wants to know what his friends are doing, but doesn’t want to see superficial experiences that he could find on social media</a:t>
            </a:r>
            <a:endParaRPr sz="1800"/>
          </a:p>
        </p:txBody>
      </p:sp>
      <p:sp>
        <p:nvSpPr>
          <p:cNvPr id="529" name="Google Shape;529;p5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Moderate Tasks</a:t>
            </a:r>
            <a:endParaRPr/>
          </a:p>
        </p:txBody>
      </p:sp>
      <p:sp>
        <p:nvSpPr>
          <p:cNvPr id="530" name="Google Shape;530;p51"/>
          <p:cNvSpPr txBox="1"/>
          <p:nvPr>
            <p:ph idx="1" type="subTitle"/>
          </p:nvPr>
        </p:nvSpPr>
        <p:spPr>
          <a:xfrm>
            <a:off x="1290750" y="2260211"/>
            <a:ext cx="2907600" cy="42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1" lang="en">
                <a:latin typeface="Inter"/>
                <a:ea typeface="Inter"/>
                <a:cs typeface="Inter"/>
                <a:sym typeface="Inter"/>
              </a:rPr>
              <a:t>See what friends are doing</a:t>
            </a:r>
            <a:endParaRPr b="1">
              <a:latin typeface="Inter"/>
              <a:ea typeface="Inter"/>
              <a:cs typeface="Inter"/>
              <a:sym typeface="Inter"/>
            </a:endParaRPr>
          </a:p>
        </p:txBody>
      </p:sp>
      <p:sp>
        <p:nvSpPr>
          <p:cNvPr id="531" name="Google Shape;531;p51"/>
          <p:cNvSpPr txBox="1"/>
          <p:nvPr>
            <p:ph idx="2" type="subTitle"/>
          </p:nvPr>
        </p:nvSpPr>
        <p:spPr>
          <a:xfrm>
            <a:off x="4945625" y="2260211"/>
            <a:ext cx="2907600" cy="42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1" lang="en">
                <a:latin typeface="Inter"/>
                <a:ea typeface="Inter"/>
                <a:cs typeface="Inter"/>
                <a:sym typeface="Inter"/>
              </a:rPr>
              <a:t>Make novel plans with friends</a:t>
            </a:r>
            <a:endParaRPr b="1">
              <a:latin typeface="Inter"/>
              <a:ea typeface="Inter"/>
              <a:cs typeface="Inter"/>
              <a:sym typeface="Inter"/>
            </a:endParaRPr>
          </a:p>
        </p:txBody>
      </p:sp>
      <p:sp>
        <p:nvSpPr>
          <p:cNvPr id="532" name="Google Shape;532;p51"/>
          <p:cNvSpPr txBox="1"/>
          <p:nvPr>
            <p:ph idx="4" type="subTitle"/>
          </p:nvPr>
        </p:nvSpPr>
        <p:spPr>
          <a:xfrm>
            <a:off x="4945625" y="2626023"/>
            <a:ext cx="2907600" cy="1018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t>Nicole wants to have carefully planned out activities to do with her friends that she only knows in one context.</a:t>
            </a:r>
            <a:endParaRPr sz="1800"/>
          </a:p>
          <a:p>
            <a:pPr indent="0" lvl="0" marL="0" rtl="0" algn="ctr">
              <a:spcBef>
                <a:spcPts val="0"/>
              </a:spcBef>
              <a:spcAft>
                <a:spcPts val="0"/>
              </a:spcAft>
              <a:buNone/>
            </a:pPr>
            <a:r>
              <a:t/>
            </a:r>
            <a:endParaRPr sz="800"/>
          </a:p>
          <a:p>
            <a:pPr indent="0" lvl="0" marL="0" rtl="0" algn="ctr">
              <a:spcBef>
                <a:spcPts val="0"/>
              </a:spcBef>
              <a:spcAft>
                <a:spcPts val="0"/>
              </a:spcAft>
              <a:buNone/>
            </a:pPr>
            <a:r>
              <a:t/>
            </a:r>
            <a:endParaRPr sz="800"/>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6" name="Shape 536"/>
        <p:cNvGrpSpPr/>
        <p:nvPr/>
      </p:nvGrpSpPr>
      <p:grpSpPr>
        <a:xfrm>
          <a:off x="0" y="0"/>
          <a:ext cx="0" cy="0"/>
          <a:chOff x="0" y="0"/>
          <a:chExt cx="0" cy="0"/>
        </a:xfrm>
      </p:grpSpPr>
      <p:sp>
        <p:nvSpPr>
          <p:cNvPr id="537" name="Google Shape;537;p52"/>
          <p:cNvSpPr txBox="1"/>
          <p:nvPr>
            <p:ph idx="1" type="body"/>
          </p:nvPr>
        </p:nvSpPr>
        <p:spPr>
          <a:xfrm>
            <a:off x="720000" y="1076275"/>
            <a:ext cx="77040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900"/>
              <a:t>Seeing what a friend is doing</a:t>
            </a:r>
            <a:r>
              <a:rPr lang="en" sz="1900"/>
              <a:t> requires that a person either sees them in-person or sees experiences that aren’t just superficial social media posts. </a:t>
            </a:r>
            <a:r>
              <a:rPr lang="en" sz="1900"/>
              <a:t>Rather than seeing someone’s highlights from the entire year (as one might see on Instagram), we hope that playdate can make these highlights more frequent and therefore more indicative of what a person is actually doing by putting them into a scrollable format.</a:t>
            </a:r>
            <a:endParaRPr sz="1900"/>
          </a:p>
          <a:p>
            <a:pPr indent="0" lvl="0" marL="0" rtl="0" algn="l">
              <a:spcBef>
                <a:spcPts val="0"/>
              </a:spcBef>
              <a:spcAft>
                <a:spcPts val="0"/>
              </a:spcAft>
              <a:buNone/>
            </a:pPr>
            <a:r>
              <a:t/>
            </a:r>
            <a:endParaRPr sz="1900"/>
          </a:p>
          <a:p>
            <a:pPr indent="0" lvl="0" marL="0" rtl="0" algn="l">
              <a:spcBef>
                <a:spcPts val="0"/>
              </a:spcBef>
              <a:spcAft>
                <a:spcPts val="0"/>
              </a:spcAft>
              <a:buNone/>
            </a:pPr>
            <a:r>
              <a:rPr b="1" lang="en" sz="1900"/>
              <a:t>Making novel plans</a:t>
            </a:r>
            <a:r>
              <a:rPr lang="en" sz="1900"/>
              <a:t> with others requires brainstorming what to do, finding a place to do it in, finding people to do it with, and finding a time. Playdate aims to solve this by setting a deadline for people to complete an activity (that could be specific to their area).</a:t>
            </a:r>
            <a:endParaRPr sz="1900"/>
          </a:p>
        </p:txBody>
      </p:sp>
      <p:sp>
        <p:nvSpPr>
          <p:cNvPr id="538" name="Google Shape;538;p5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Moderate Tasks Explanation</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2" name="Shape 542"/>
        <p:cNvGrpSpPr/>
        <p:nvPr/>
      </p:nvGrpSpPr>
      <p:grpSpPr>
        <a:xfrm>
          <a:off x="0" y="0"/>
          <a:ext cx="0" cy="0"/>
          <a:chOff x="0" y="0"/>
          <a:chExt cx="0" cy="0"/>
        </a:xfrm>
      </p:grpSpPr>
      <p:sp>
        <p:nvSpPr>
          <p:cNvPr id="543" name="Google Shape;543;p5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Complex Tasks</a:t>
            </a:r>
            <a:endParaRPr/>
          </a:p>
        </p:txBody>
      </p:sp>
      <p:sp>
        <p:nvSpPr>
          <p:cNvPr id="544" name="Google Shape;544;p53"/>
          <p:cNvSpPr txBox="1"/>
          <p:nvPr>
            <p:ph idx="3" type="title"/>
          </p:nvPr>
        </p:nvSpPr>
        <p:spPr>
          <a:xfrm>
            <a:off x="796275" y="3280474"/>
            <a:ext cx="2197500" cy="1326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600"/>
              <a:t>Share experiences with others</a:t>
            </a:r>
            <a:endParaRPr/>
          </a:p>
        </p:txBody>
      </p:sp>
      <p:sp>
        <p:nvSpPr>
          <p:cNvPr id="545" name="Google Shape;545;p53"/>
          <p:cNvSpPr txBox="1"/>
          <p:nvPr>
            <p:ph idx="2" type="title"/>
          </p:nvPr>
        </p:nvSpPr>
        <p:spPr>
          <a:xfrm>
            <a:off x="796275" y="1304750"/>
            <a:ext cx="2197500" cy="1383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t>Filter Ideas Based on Interests</a:t>
            </a:r>
            <a:endParaRPr/>
          </a:p>
        </p:txBody>
      </p:sp>
      <p:sp>
        <p:nvSpPr>
          <p:cNvPr id="546" name="Google Shape;546;p53"/>
          <p:cNvSpPr txBox="1"/>
          <p:nvPr>
            <p:ph idx="1" type="subTitle"/>
          </p:nvPr>
        </p:nvSpPr>
        <p:spPr>
          <a:xfrm>
            <a:off x="3322725" y="1184750"/>
            <a:ext cx="5025000" cy="661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0" lang="en" sz="2400">
                <a:latin typeface="Lato"/>
                <a:ea typeface="Lato"/>
                <a:cs typeface="Lato"/>
                <a:sym typeface="Lato"/>
              </a:rPr>
              <a:t>Kaitlyn is looking for elaborate ways to connect with others but Nicole A. might be looking for low stakes ways to keep in touch</a:t>
            </a:r>
            <a:endParaRPr b="0" sz="2400">
              <a:latin typeface="Lato"/>
              <a:ea typeface="Lato"/>
              <a:cs typeface="Lato"/>
              <a:sym typeface="Lato"/>
            </a:endParaRPr>
          </a:p>
        </p:txBody>
      </p:sp>
      <p:sp>
        <p:nvSpPr>
          <p:cNvPr id="547" name="Google Shape;547;p53"/>
          <p:cNvSpPr txBox="1"/>
          <p:nvPr>
            <p:ph idx="4" type="subTitle"/>
          </p:nvPr>
        </p:nvSpPr>
        <p:spPr>
          <a:xfrm>
            <a:off x="3322725" y="3331425"/>
            <a:ext cx="5025000" cy="73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0" lang="en" sz="2400">
                <a:latin typeface="Lato"/>
                <a:ea typeface="Lato"/>
                <a:cs typeface="Lato"/>
                <a:sym typeface="Lato"/>
              </a:rPr>
              <a:t>Nicole T. wants to share the things with friends that are important to her in a way that isn’t obnoxious</a:t>
            </a:r>
            <a:endParaRPr b="0" sz="2400">
              <a:latin typeface="Lato"/>
              <a:ea typeface="Lato"/>
              <a:cs typeface="Lato"/>
              <a:sym typeface="Lato"/>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1" name="Shape 551"/>
        <p:cNvGrpSpPr/>
        <p:nvPr/>
      </p:nvGrpSpPr>
      <p:grpSpPr>
        <a:xfrm>
          <a:off x="0" y="0"/>
          <a:ext cx="0" cy="0"/>
          <a:chOff x="0" y="0"/>
          <a:chExt cx="0" cy="0"/>
        </a:xfrm>
      </p:grpSpPr>
      <p:sp>
        <p:nvSpPr>
          <p:cNvPr id="552" name="Google Shape;552;p5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Complex Tasks Explanation</a:t>
            </a:r>
            <a:endParaRPr/>
          </a:p>
        </p:txBody>
      </p:sp>
      <p:sp>
        <p:nvSpPr>
          <p:cNvPr id="553" name="Google Shape;553;p54"/>
          <p:cNvSpPr txBox="1"/>
          <p:nvPr>
            <p:ph idx="2" type="subTitle"/>
          </p:nvPr>
        </p:nvSpPr>
        <p:spPr>
          <a:xfrm>
            <a:off x="4826936" y="1732525"/>
            <a:ext cx="3597000" cy="2389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000"/>
              <a:t>Sharing experiences with others can be difficult if you never see that friend in person. By </a:t>
            </a:r>
            <a:r>
              <a:rPr b="1" lang="en" sz="2000"/>
              <a:t>posting one’s “playdate” </a:t>
            </a:r>
            <a:r>
              <a:rPr lang="en" sz="2000"/>
              <a:t>and sharing their ideas with others, we hope to facilitate the process of sharing experiences with all of our users.</a:t>
            </a:r>
            <a:endParaRPr sz="2000"/>
          </a:p>
        </p:txBody>
      </p:sp>
      <p:sp>
        <p:nvSpPr>
          <p:cNvPr id="554" name="Google Shape;554;p54"/>
          <p:cNvSpPr txBox="1"/>
          <p:nvPr>
            <p:ph idx="1" type="subTitle"/>
          </p:nvPr>
        </p:nvSpPr>
        <p:spPr>
          <a:xfrm>
            <a:off x="720064" y="1732525"/>
            <a:ext cx="3597000" cy="2389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000"/>
              <a:t>Filtering plans based on budget, interest, or other constraints can be difficult to find the perfect match. Playdate aims to make this process easy to do by putting all of these variables in one place and giving the user the </a:t>
            </a:r>
            <a:r>
              <a:rPr b="1" lang="en" sz="2000"/>
              <a:t>ability to filter out different plans.</a:t>
            </a:r>
            <a:endParaRPr b="1" sz="2000"/>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8" name="Shape 558"/>
        <p:cNvGrpSpPr/>
        <p:nvPr/>
      </p:nvGrpSpPr>
      <p:grpSpPr>
        <a:xfrm>
          <a:off x="0" y="0"/>
          <a:ext cx="0" cy="0"/>
          <a:chOff x="0" y="0"/>
          <a:chExt cx="0" cy="0"/>
        </a:xfrm>
      </p:grpSpPr>
      <p:sp>
        <p:nvSpPr>
          <p:cNvPr id="559" name="Google Shape;559;p55"/>
          <p:cNvSpPr txBox="1"/>
          <p:nvPr>
            <p:ph idx="2" type="title"/>
          </p:nvPr>
        </p:nvSpPr>
        <p:spPr>
          <a:xfrm>
            <a:off x="2152350" y="1234075"/>
            <a:ext cx="4839300" cy="993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05</a:t>
            </a:r>
            <a:endParaRPr/>
          </a:p>
        </p:txBody>
      </p:sp>
      <p:sp>
        <p:nvSpPr>
          <p:cNvPr id="560" name="Google Shape;560;p55"/>
          <p:cNvSpPr txBox="1"/>
          <p:nvPr>
            <p:ph type="title"/>
          </p:nvPr>
        </p:nvSpPr>
        <p:spPr>
          <a:xfrm>
            <a:off x="1580875" y="2475450"/>
            <a:ext cx="6065400" cy="1482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Video Storyboard</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4" name="Shape 564"/>
        <p:cNvGrpSpPr/>
        <p:nvPr/>
      </p:nvGrpSpPr>
      <p:grpSpPr>
        <a:xfrm>
          <a:off x="0" y="0"/>
          <a:ext cx="0" cy="0"/>
          <a:chOff x="0" y="0"/>
          <a:chExt cx="0" cy="0"/>
        </a:xfrm>
      </p:grpSpPr>
      <p:pic>
        <p:nvPicPr>
          <p:cNvPr id="565" name="Google Shape;565;p56"/>
          <p:cNvPicPr preferRelativeResize="0"/>
          <p:nvPr/>
        </p:nvPicPr>
        <p:blipFill>
          <a:blip r:embed="rId3">
            <a:alphaModFix/>
          </a:blip>
          <a:stretch>
            <a:fillRect/>
          </a:stretch>
        </p:blipFill>
        <p:spPr>
          <a:xfrm>
            <a:off x="763938" y="152400"/>
            <a:ext cx="7616114" cy="48387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9" name="Shape 569"/>
        <p:cNvGrpSpPr/>
        <p:nvPr/>
      </p:nvGrpSpPr>
      <p:grpSpPr>
        <a:xfrm>
          <a:off x="0" y="0"/>
          <a:ext cx="0" cy="0"/>
          <a:chOff x="0" y="0"/>
          <a:chExt cx="0" cy="0"/>
        </a:xfrm>
      </p:grpSpPr>
      <p:pic>
        <p:nvPicPr>
          <p:cNvPr id="570" name="Google Shape;570;p57"/>
          <p:cNvPicPr preferRelativeResize="0"/>
          <p:nvPr/>
        </p:nvPicPr>
        <p:blipFill rotWithShape="1">
          <a:blip r:embed="rId3">
            <a:alphaModFix/>
          </a:blip>
          <a:srcRect b="0" l="0" r="0" t="0"/>
          <a:stretch/>
        </p:blipFill>
        <p:spPr>
          <a:xfrm>
            <a:off x="763938" y="152400"/>
            <a:ext cx="7616114" cy="48387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4" name="Shape 574"/>
        <p:cNvGrpSpPr/>
        <p:nvPr/>
      </p:nvGrpSpPr>
      <p:grpSpPr>
        <a:xfrm>
          <a:off x="0" y="0"/>
          <a:ext cx="0" cy="0"/>
          <a:chOff x="0" y="0"/>
          <a:chExt cx="0" cy="0"/>
        </a:xfrm>
      </p:grpSpPr>
      <p:pic>
        <p:nvPicPr>
          <p:cNvPr id="575" name="Google Shape;575;p58"/>
          <p:cNvPicPr preferRelativeResize="0"/>
          <p:nvPr/>
        </p:nvPicPr>
        <p:blipFill rotWithShape="1">
          <a:blip r:embed="rId3">
            <a:alphaModFix/>
          </a:blip>
          <a:srcRect b="0" l="0" r="0" t="0"/>
          <a:stretch/>
        </p:blipFill>
        <p:spPr>
          <a:xfrm>
            <a:off x="763938" y="152400"/>
            <a:ext cx="7616114" cy="483870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9" name="Shape 579"/>
        <p:cNvGrpSpPr/>
        <p:nvPr/>
      </p:nvGrpSpPr>
      <p:grpSpPr>
        <a:xfrm>
          <a:off x="0" y="0"/>
          <a:ext cx="0" cy="0"/>
          <a:chOff x="0" y="0"/>
          <a:chExt cx="0" cy="0"/>
        </a:xfrm>
      </p:grpSpPr>
      <p:sp>
        <p:nvSpPr>
          <p:cNvPr id="580" name="Google Shape;580;p59"/>
          <p:cNvSpPr txBox="1"/>
          <p:nvPr>
            <p:ph idx="2" type="title"/>
          </p:nvPr>
        </p:nvSpPr>
        <p:spPr>
          <a:xfrm>
            <a:off x="2152350" y="1234075"/>
            <a:ext cx="4839300" cy="993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06</a:t>
            </a:r>
            <a:endParaRPr/>
          </a:p>
        </p:txBody>
      </p:sp>
      <p:sp>
        <p:nvSpPr>
          <p:cNvPr id="581" name="Google Shape;581;p59"/>
          <p:cNvSpPr txBox="1"/>
          <p:nvPr>
            <p:ph type="title"/>
          </p:nvPr>
        </p:nvSpPr>
        <p:spPr>
          <a:xfrm>
            <a:off x="1580875" y="2475450"/>
            <a:ext cx="6065400" cy="1482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u="sng">
                <a:solidFill>
                  <a:schemeClr val="hlink"/>
                </a:solidFill>
                <a:hlinkClick r:id="rId3"/>
              </a:rPr>
              <a:t>Video Link</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5" name="Shape 585"/>
        <p:cNvGrpSpPr/>
        <p:nvPr/>
      </p:nvGrpSpPr>
      <p:grpSpPr>
        <a:xfrm>
          <a:off x="0" y="0"/>
          <a:ext cx="0" cy="0"/>
          <a:chOff x="0" y="0"/>
          <a:chExt cx="0" cy="0"/>
        </a:xfrm>
      </p:grpSpPr>
      <p:sp>
        <p:nvSpPr>
          <p:cNvPr id="586" name="Google Shape;586;p60"/>
          <p:cNvSpPr txBox="1"/>
          <p:nvPr>
            <p:ph type="title"/>
          </p:nvPr>
        </p:nvSpPr>
        <p:spPr>
          <a:xfrm>
            <a:off x="1388100" y="1307100"/>
            <a:ext cx="6367800" cy="2529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Appendix</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0" name="Shape 590"/>
        <p:cNvGrpSpPr/>
        <p:nvPr/>
      </p:nvGrpSpPr>
      <p:grpSpPr>
        <a:xfrm>
          <a:off x="0" y="0"/>
          <a:ext cx="0" cy="0"/>
          <a:chOff x="0" y="0"/>
          <a:chExt cx="0" cy="0"/>
        </a:xfrm>
      </p:grpSpPr>
      <p:sp>
        <p:nvSpPr>
          <p:cNvPr id="591" name="Google Shape;591;p6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Appendix Links</a:t>
            </a:r>
            <a:endParaRPr/>
          </a:p>
        </p:txBody>
      </p:sp>
      <p:sp>
        <p:nvSpPr>
          <p:cNvPr id="592" name="Google Shape;592;p61"/>
          <p:cNvSpPr txBox="1"/>
          <p:nvPr>
            <p:ph idx="1" type="body"/>
          </p:nvPr>
        </p:nvSpPr>
        <p:spPr>
          <a:xfrm>
            <a:off x="720000" y="1152475"/>
            <a:ext cx="77040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u="sng">
                <a:solidFill>
                  <a:schemeClr val="hlink"/>
                </a:solidFill>
                <a:hlinkClick r:id="rId3"/>
              </a:rPr>
              <a:t>Recording Photos</a:t>
            </a:r>
            <a:endParaRPr sz="3000"/>
          </a:p>
          <a:p>
            <a:pPr indent="0" lvl="0" marL="0" rtl="0" algn="l">
              <a:spcBef>
                <a:spcPts val="0"/>
              </a:spcBef>
              <a:spcAft>
                <a:spcPts val="0"/>
              </a:spcAft>
              <a:buNone/>
            </a:pPr>
            <a:r>
              <a:rPr lang="en" sz="3000" u="sng">
                <a:solidFill>
                  <a:schemeClr val="hlink"/>
                </a:solidFill>
                <a:hlinkClick r:id="rId4"/>
              </a:rPr>
              <a:t>Recording Videos</a:t>
            </a:r>
            <a:endParaRPr sz="3000"/>
          </a:p>
          <a:p>
            <a:pPr indent="0" lvl="0" marL="0" rtl="0" algn="l">
              <a:spcBef>
                <a:spcPts val="0"/>
              </a:spcBef>
              <a:spcAft>
                <a:spcPts val="0"/>
              </a:spcAft>
              <a:buNone/>
            </a:pPr>
            <a:r>
              <a:rPr lang="en" sz="3000" u="sng">
                <a:solidFill>
                  <a:schemeClr val="hlink"/>
                </a:solidFill>
                <a:hlinkClick r:id="rId5"/>
              </a:rPr>
              <a:t>Tentative App Logo</a:t>
            </a:r>
            <a:endParaRPr sz="3000"/>
          </a:p>
          <a:p>
            <a:pPr indent="0" lvl="0" marL="0" rtl="0" algn="l">
              <a:spcBef>
                <a:spcPts val="0"/>
              </a:spcBef>
              <a:spcAft>
                <a:spcPts val="0"/>
              </a:spcAft>
              <a:buNone/>
            </a:pPr>
            <a:r>
              <a:rPr lang="en" sz="3000" u="sng">
                <a:solidFill>
                  <a:schemeClr val="hlink"/>
                </a:solidFill>
                <a:hlinkClick r:id="rId6"/>
              </a:rPr>
              <a:t>Brainstorm Document</a:t>
            </a:r>
            <a:endParaRPr sz="3000"/>
          </a:p>
          <a:p>
            <a:pPr indent="0" lvl="0" marL="0" rtl="0" algn="l">
              <a:spcBef>
                <a:spcPts val="0"/>
              </a:spcBef>
              <a:spcAft>
                <a:spcPts val="0"/>
              </a:spcAft>
              <a:buNone/>
            </a:pPr>
            <a:r>
              <a:rPr lang="en" sz="3000" u="sng">
                <a:solidFill>
                  <a:schemeClr val="hlink"/>
                </a:solidFill>
                <a:hlinkClick r:id="rId7"/>
              </a:rPr>
              <a:t>Video Music</a:t>
            </a:r>
            <a:endParaRPr sz="300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Inverse Functions by Slidesgo">
  <a:themeElements>
    <a:clrScheme name="Simple Light">
      <a:dk1>
        <a:srgbClr val="17024E"/>
      </a:dk1>
      <a:lt1>
        <a:srgbClr val="E6F8FF"/>
      </a:lt1>
      <a:dk2>
        <a:srgbClr val="CDFAFF"/>
      </a:dk2>
      <a:lt2>
        <a:srgbClr val="2C70B3"/>
      </a:lt2>
      <a:accent1>
        <a:srgbClr val="9BE9FF"/>
      </a:accent1>
      <a:accent2>
        <a:srgbClr val="FFFFFF"/>
      </a:accent2>
      <a:accent3>
        <a:srgbClr val="FFFFFF"/>
      </a:accent3>
      <a:accent4>
        <a:srgbClr val="FFFFFF"/>
      </a:accent4>
      <a:accent5>
        <a:srgbClr val="FFFFFF"/>
      </a:accent5>
      <a:accent6>
        <a:srgbClr val="FFFFFF"/>
      </a:accent6>
      <a:hlink>
        <a:srgbClr val="17024E"/>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